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6AF1370-749A-473D-87B7-D4BA28A2CC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92F69BF-F8F3-4973-8BB6-7375F46455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9A2FF84F-7F3B-4CA6-921B-F345CABB8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9DDC-89B4-4DB1-83AA-70ADEEF37D40}" type="datetimeFigureOut">
              <a:rPr lang="sl-SI" smtClean="0"/>
              <a:t>17. 12. 2021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9598790-6940-4A84-AC91-64D29F5B8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9926AC2-AE61-4411-B851-689E7CEAE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9F7C-6D2F-4BEA-8967-7B1E1C8E553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33838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CD1BCF2-D83A-4294-B2EF-ECB338E4B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0F019C9E-735B-416E-8B7F-F02EBD24FF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242EF12-A725-46A8-8053-DFAA67474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9DDC-89B4-4DB1-83AA-70ADEEF37D40}" type="datetimeFigureOut">
              <a:rPr lang="sl-SI" smtClean="0"/>
              <a:t>17. 12. 2021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40C258C-D806-4AA7-BB7E-387A68CB2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55DF6CA3-3079-46CB-A181-6E3934240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9F7C-6D2F-4BEA-8967-7B1E1C8E553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71031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542D6FEB-B17C-4567-8416-30F053E7AA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ACB188EC-F48F-484E-8021-A1D765415F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1C1CB81-0A55-4E2B-9787-300136F30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9DDC-89B4-4DB1-83AA-70ADEEF37D40}" type="datetimeFigureOut">
              <a:rPr lang="sl-SI" smtClean="0"/>
              <a:t>17. 12. 2021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90DA190B-A077-488E-8493-D2A9216CE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2889018-E9DC-4B33-9C05-8173B5C83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9F7C-6D2F-4BEA-8967-7B1E1C8E553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8283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8F975D1-6178-4054-A0AB-DAE74E54F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CB3D1CD-C686-4C04-AEF7-E1089E6F7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D04FF859-05FC-4AED-AE63-BBE578A65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9DDC-89B4-4DB1-83AA-70ADEEF37D40}" type="datetimeFigureOut">
              <a:rPr lang="sl-SI" smtClean="0"/>
              <a:t>17. 12. 2021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A586AFB1-E536-438B-99D2-0CD65FCC1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05426451-0E7D-4F0C-B433-3F043B23D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9F7C-6D2F-4BEA-8967-7B1E1C8E553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15579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C786593-B540-4459-AE16-154BFC6D7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D6AA621F-C96A-4400-B262-83D391E94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9D0637D1-CF02-4C76-BECF-CB13588D3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9DDC-89B4-4DB1-83AA-70ADEEF37D40}" type="datetimeFigureOut">
              <a:rPr lang="sl-SI" smtClean="0"/>
              <a:t>17. 12. 2021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B1EBCD79-88D6-45F7-85DC-9828E1403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6448892-388B-469F-92AF-A9D7D24F4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9F7C-6D2F-4BEA-8967-7B1E1C8E553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32563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CD61E43-FAC8-473D-B23F-8003A14D3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DCDD679-69B2-4740-83A0-6F6C38EF95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8443B567-0D87-4B7E-AFFE-6BAC4C2558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6489F12F-C437-4612-ABAC-77FF5CCC1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9DDC-89B4-4DB1-83AA-70ADEEF37D40}" type="datetimeFigureOut">
              <a:rPr lang="sl-SI" smtClean="0"/>
              <a:t>17. 12. 2021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C0D89D8A-28D8-4529-A7ED-E3E04A413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C3A0EEB0-956B-47D4-97C4-CD6BDF744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9F7C-6D2F-4BEA-8967-7B1E1C8E553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15194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7D98D87-DB53-465B-B505-08BAD3E9D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266FCE29-3E1B-4910-BF35-F5C593F83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60B4101B-C2C5-43F5-89B6-D25C40DCAF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E5360435-53F2-4A81-8AD2-593D7F8D87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9E3D4E23-A77D-4624-861C-9712F8D30E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97A33AA9-2C07-464C-AC6B-10EA8D739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9DDC-89B4-4DB1-83AA-70ADEEF37D40}" type="datetimeFigureOut">
              <a:rPr lang="sl-SI" smtClean="0"/>
              <a:t>17. 12. 2021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620CE89C-8678-4CFA-9F75-1BE4602FF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11AC4CC1-99DF-4683-B50B-971166781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9F7C-6D2F-4BEA-8967-7B1E1C8E553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22348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9F8BC50-66FE-4428-A643-813A10DC5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31899C55-D4AE-4B05-BE84-8C25D1F8A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9DDC-89B4-4DB1-83AA-70ADEEF37D40}" type="datetimeFigureOut">
              <a:rPr lang="sl-SI" smtClean="0"/>
              <a:t>17. 12. 2021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AD57DF97-2210-4F42-9BF9-41ABA9487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D19A6B78-8E49-4370-9C73-FB42DCA98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9F7C-6D2F-4BEA-8967-7B1E1C8E553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08724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69A28652-B6D4-4520-A15C-92A9A5B9E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9DDC-89B4-4DB1-83AA-70ADEEF37D40}" type="datetimeFigureOut">
              <a:rPr lang="sl-SI" smtClean="0"/>
              <a:t>17. 12. 2021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24D10602-7B98-4202-BAF7-8E55CE019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4CBFC81E-E115-4E48-AA1D-4C5736059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9F7C-6D2F-4BEA-8967-7B1E1C8E553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99588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E55B3DA-91C9-4FBF-A3F8-80E58825F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D811FEC-DCA6-4137-942F-D1710C70D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AF95DCB6-4655-4118-BC30-AB6AA834A0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E0DDE052-A447-43EB-854A-CF13911A4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9DDC-89B4-4DB1-83AA-70ADEEF37D40}" type="datetimeFigureOut">
              <a:rPr lang="sl-SI" smtClean="0"/>
              <a:t>17. 12. 2021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624C20EE-84C6-4507-A174-0AB0256B9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F92BEFF9-8B47-47BD-8DF0-E7984862C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9F7C-6D2F-4BEA-8967-7B1E1C8E553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27148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BE951DD-5507-41C7-B40E-0681B95D9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B218D655-076B-4E16-97C2-902D9FA7D5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E5E8B91B-9AB7-4FD7-9D8C-F3E3F552C6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B918AF3C-165D-4F92-AA16-B70B0011E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9DDC-89B4-4DB1-83AA-70ADEEF37D40}" type="datetimeFigureOut">
              <a:rPr lang="sl-SI" smtClean="0"/>
              <a:t>17. 12. 2021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4A8D7CBA-4783-4EAD-8B84-065FDA4E8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294EE0DD-DE31-4FFD-A8AE-816BF2925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9F7C-6D2F-4BEA-8967-7B1E1C8E553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2994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3F90ABFB-8A9A-41E6-8FED-F4C5F9F61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D209049A-0543-47C0-AA13-48F59DFFD4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04388481-2BF9-49CD-8715-B25DB4C248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49DDC-89B4-4DB1-83AA-70ADEEF37D40}" type="datetimeFigureOut">
              <a:rPr lang="sl-SI" smtClean="0"/>
              <a:t>17. 12. 2021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CE06A79E-7BA5-4BBC-A5F4-9FEE382D5D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8B642530-F1AB-4786-90FC-A20034F66A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69F7C-6D2F-4BEA-8967-7B1E1C8E553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31084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E73A9EF-C1A8-4118-A831-746A22796D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D9B0710-0AD7-4C79-ADE1-7FC6AC4072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D7395EC2-56B1-4E17-9786-BFCD76D258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495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5DE7E007-D9F9-4FDC-A420-9B384E06D0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941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00CCB07B-9AB3-46E6-BA9B-343D8B5173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588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C0895656-6054-4C42-994A-F5D2573B84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478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AB0F27FA-F6A0-49E9-BAEF-5CF726473E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26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B735005B-5999-4400-AFF6-6F4821BDF9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790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Širokozaslonsko</PresentationFormat>
  <Paragraphs>0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Officeova tema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Meta Štuhec</dc:creator>
  <cp:lastModifiedBy>Andreja Šonc Simčič</cp:lastModifiedBy>
  <cp:revision>2</cp:revision>
  <dcterms:created xsi:type="dcterms:W3CDTF">2021-12-17T11:58:29Z</dcterms:created>
  <dcterms:modified xsi:type="dcterms:W3CDTF">2021-12-17T16:38:37Z</dcterms:modified>
</cp:coreProperties>
</file>