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7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2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3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9D20-C1A1-40AF-81C1-C05849F490D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Nekaj pomembnih podatkov za boljše razumevanje potrebnih ukrepov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 Krek NIJZ OE Koper</a:t>
            </a:r>
          </a:p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5.4.2020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69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Vpliv ukrepov na število okužb in na število mrtvih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18246"/>
              </p:ext>
            </p:extLst>
          </p:nvPr>
        </p:nvGraphicFramePr>
        <p:xfrm>
          <a:off x="179512" y="1772816"/>
          <a:ext cx="849694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Brez ukrepov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Z celovitimi ukrepi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b="1" dirty="0" smtClean="0">
                          <a:solidFill>
                            <a:srgbClr val="7030A0"/>
                          </a:solidFill>
                        </a:rPr>
                        <a:t>okuženih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r>
                        <a:rPr lang="sl-SI" sz="3200" b="1" baseline="0" dirty="0" smtClean="0">
                          <a:solidFill>
                            <a:srgbClr val="7030A0"/>
                          </a:solidFill>
                        </a:rPr>
                        <a:t> milijard ljudi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 smtClean="0">
                          <a:solidFill>
                            <a:srgbClr val="7030A0"/>
                          </a:solidFill>
                        </a:rPr>
                        <a:t>2,5 milijarde ljudi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b="1" dirty="0" smtClean="0">
                          <a:solidFill>
                            <a:srgbClr val="FF0000"/>
                          </a:solidFill>
                        </a:rPr>
                        <a:t>mrtvih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 smtClean="0">
                          <a:solidFill>
                            <a:srgbClr val="FF0000"/>
                          </a:solidFill>
                        </a:rPr>
                        <a:t>40 milijonov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 smtClean="0">
                          <a:solidFill>
                            <a:srgbClr val="FF0000"/>
                          </a:solidFill>
                        </a:rPr>
                        <a:t>10 milijonov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4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" y="1124744"/>
            <a:ext cx="907959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307631" y="0"/>
            <a:ext cx="412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Vpliv </a:t>
            </a:r>
            <a:r>
              <a:rPr lang="sl-SI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ukrepov</a:t>
            </a:r>
            <a:endParaRPr lang="sl-SI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18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ribo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923925"/>
            <a:ext cx="881062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4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44575"/>
            <a:ext cx="8589963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87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14475"/>
            <a:ext cx="912018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0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4805"/>
            <a:ext cx="8333308" cy="54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771800" y="131475"/>
            <a:ext cx="316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l-SI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Kje smo ?</a:t>
            </a:r>
            <a:endParaRPr lang="sl-SI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5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6169"/>
            <a:ext cx="8621340" cy="562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74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04888" cy="54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41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45</Words>
  <Application>Microsoft Office PowerPoint</Application>
  <PresentationFormat>Diaprojekcija na zaslonu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Nekaj pomembnih podatkov za boljše razumevanje potrebnih ukrepov</vt:lpstr>
      <vt:lpstr>Vpliv ukrepov na število okužb in na število mrtvih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Milan</dc:creator>
  <cp:lastModifiedBy>Branko Vidrih</cp:lastModifiedBy>
  <cp:revision>9</cp:revision>
  <dcterms:created xsi:type="dcterms:W3CDTF">2020-04-05T10:46:12Z</dcterms:created>
  <dcterms:modified xsi:type="dcterms:W3CDTF">2020-04-06T07:49:09Z</dcterms:modified>
</cp:coreProperties>
</file>