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4668"/>
  </p:normalViewPr>
  <p:slideViewPr>
    <p:cSldViewPr snapToGrid="0">
      <p:cViewPr varScale="1">
        <p:scale>
          <a:sx n="137" d="100"/>
          <a:sy n="137" d="100"/>
        </p:scale>
        <p:origin x="208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9EA8F-E737-4FDA-BEC7-14590D1611AE}" type="datetimeFigureOut">
              <a:rPr lang="en-SI" smtClean="0"/>
              <a:t>19. 8. 25</a:t>
            </a:fld>
            <a:endParaRPr lang="en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DF59-88DE-4AD2-B62A-DE86F9ACFDC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1240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DDF59-88DE-4AD2-B62A-DE86F9ACFDC8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1730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5A00FF-D4AB-520F-8967-5EB8C7A70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52569D3-CA60-9425-1D7C-D3659CF67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DCD6054-2169-875E-5E72-CB2EB27A6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23-80D5-4E33-ACEC-E199A895C008}" type="datetimeFigureOut">
              <a:rPr lang="en-SI" smtClean="0"/>
              <a:t>19. 8. 25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0EA4C5D-1D40-3107-BC28-4871BF57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11C80D2-3F05-57A6-D571-2B6C1C96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8775-D0F5-495B-849D-8741FDEB6CB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9209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B48669-F9D8-D1B7-0F8C-972DE831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D8664FD-282D-06C9-FC14-96B3EE0A4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99757A9-139D-F95E-4EE0-091C6C28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23-80D5-4E33-ACEC-E199A895C008}" type="datetimeFigureOut">
              <a:rPr lang="en-SI" smtClean="0"/>
              <a:t>19. 8. 25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32E02CE-E4A8-96C8-5EAB-BD81B374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B0075E7-5CEA-1BBD-4C04-E180AE4D5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8775-D0F5-495B-849D-8741FDEB6CB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6692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9D254AC6-BF9D-F536-E246-B33319C12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47E95D0-2B2B-FBA7-8FEC-5865A3E46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3A65BEF-21F7-BD53-AF8A-FC43FA87E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23-80D5-4E33-ACEC-E199A895C008}" type="datetimeFigureOut">
              <a:rPr lang="en-SI" smtClean="0"/>
              <a:t>19. 8. 25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9851A5D-E855-EABC-319E-FE264796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A934C40-34CE-63A3-17EE-E46DBD25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8775-D0F5-495B-849D-8741FDEB6CB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097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B976E9-3E16-472C-12CA-F67D7218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18937E-1ADE-0D3F-F7A1-916E1232E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B50CDDB-9F93-0EA0-367C-08CEF611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23-80D5-4E33-ACEC-E199A895C008}" type="datetimeFigureOut">
              <a:rPr lang="en-SI" smtClean="0"/>
              <a:t>19. 8. 25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81374D9-3765-F794-9705-4971455B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193A2EF-B790-E70C-7839-AAA5EE95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8775-D0F5-495B-849D-8741FDEB6CB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5994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54B5AC-49D1-AA2D-5452-D341970E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7D5DE13-ECE8-6982-33BF-21F244CAE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F2D9D82-9BBF-3FC7-277A-980D4F66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23-80D5-4E33-ACEC-E199A895C008}" type="datetimeFigureOut">
              <a:rPr lang="en-SI" smtClean="0"/>
              <a:t>19. 8. 25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4AEE4A0-159C-2A0C-8E5F-6A0DDD79F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464694E-AEF6-429B-88C4-96F3F59D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8775-D0F5-495B-849D-8741FDEB6CB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2436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461B69-600E-69C6-8270-C0B699C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CE78769-4E1C-5967-85C9-CC13A594C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B57DD37-9E0D-A634-42C3-8C7BD2D7B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C34A234-F7A4-3B1C-FDCA-A213029C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23-80D5-4E33-ACEC-E199A895C008}" type="datetimeFigureOut">
              <a:rPr lang="en-SI" smtClean="0"/>
              <a:t>19. 8. 25</a:t>
            </a:fld>
            <a:endParaRPr lang="en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D20798A-6AD9-F557-05FF-44C8A440C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38AA997-B269-12B2-F615-BD0BB5C1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8775-D0F5-495B-849D-8741FDEB6CB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3092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688513-24FA-8900-1F89-7E104965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E17F55D-166B-1FD7-85A4-CFAF52CBD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FD01D10-046B-FE19-779E-6BF116907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EA82027-879F-60F6-C1E9-039BAB64E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5E00ECA-AEDC-A072-3B36-8399C1096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C034935-F77E-74A8-392C-F93060AB0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23-80D5-4E33-ACEC-E199A895C008}" type="datetimeFigureOut">
              <a:rPr lang="en-SI" smtClean="0"/>
              <a:t>19. 8. 25</a:t>
            </a:fld>
            <a:endParaRPr lang="en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60EE559-8148-A8EA-01DE-D18E3E6F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1882ED0-3788-01B1-D1C7-927658E4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8775-D0F5-495B-849D-8741FDEB6CB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5530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648E63-0C52-A088-FAD9-D1047EF2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34A9BA3-D181-80CF-765C-7928D4AB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23-80D5-4E33-ACEC-E199A895C008}" type="datetimeFigureOut">
              <a:rPr lang="en-SI" smtClean="0"/>
              <a:t>19. 8. 25</a:t>
            </a:fld>
            <a:endParaRPr lang="en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D604888-1B30-80BB-7CF6-E96DC10C7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D839287-08D3-CE63-C65D-98662438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8775-D0F5-495B-849D-8741FDEB6CB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6254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7D32A352-C28B-F947-7A6B-8D7908EF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23-80D5-4E33-ACEC-E199A895C008}" type="datetimeFigureOut">
              <a:rPr lang="en-SI" smtClean="0"/>
              <a:t>19. 8. 25</a:t>
            </a:fld>
            <a:endParaRPr lang="en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4B107CDD-87EE-9896-6A6F-935157E9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98E7AB3-D6B5-E5E6-B679-ACC3E338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8775-D0F5-495B-849D-8741FDEB6CB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97905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33215E-6F56-0F93-DACC-8DF75FE5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952E302-C841-FF8D-C383-B849BCDD5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847704E-C9E1-DC85-3683-46F8AD147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8787B33-5555-E0BE-CA97-82EF0888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23-80D5-4E33-ACEC-E199A895C008}" type="datetimeFigureOut">
              <a:rPr lang="en-SI" smtClean="0"/>
              <a:t>19. 8. 25</a:t>
            </a:fld>
            <a:endParaRPr lang="en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81FC0AA-B7CC-72A8-EF5C-CA0CB252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68C5840-7140-EC96-08BD-9D4AE7AD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8775-D0F5-495B-849D-8741FDEB6CB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6197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136124-AFE1-91C5-9B46-E1DA9C1B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3A245B3-687B-0CD5-28CF-58B6EA99B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71C5097-C556-6D85-E634-F77C6DA80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806C217-4CB2-B7A0-AF74-D97E95AA0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4523-80D5-4E33-ACEC-E199A895C008}" type="datetimeFigureOut">
              <a:rPr lang="en-SI" smtClean="0"/>
              <a:t>19. 8. 25</a:t>
            </a:fld>
            <a:endParaRPr lang="en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0AF308F-B70A-49F4-4521-C462245F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AE21DA6-9CD4-1A06-DD2C-41F36695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8775-D0F5-495B-849D-8741FDEB6CB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3826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EC55CCC-473F-285C-DC98-EEDC4EA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7DF1A33-C291-D328-844C-731F5BE7D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69CDCEE-D240-C747-F137-F7927BD80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C04523-80D5-4E33-ACEC-E199A895C008}" type="datetimeFigureOut">
              <a:rPr lang="en-SI" smtClean="0"/>
              <a:t>19. 8. 25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3104F69-FBA5-6FFF-D4D5-68EC5D0AD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F046462-89CD-ABD4-B965-3EB92A250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078775-D0F5-495B-849D-8741FDEB6CB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6602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F26539E4-C12D-34AA-05F6-0B18A5BCF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92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5A6F1-3030-6FFC-55AE-A9ADB8F60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besedilo, fant, oblačila, posnetek zaslona&#10;&#10;Vsebina, ustvarjena z UI, morda ni pravilna.">
            <a:extLst>
              <a:ext uri="{FF2B5EF4-FFF2-40B4-BE49-F238E27FC236}">
                <a16:creationId xmlns:a16="http://schemas.microsoft.com/office/drawing/2014/main" id="{D8FAD160-4E76-09FF-044A-3453A124D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88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5BE2F-E5DC-B7A6-4D69-ACD97BE6B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oblačila, fant, posnetek zaslona&#10;&#10;Vsebina, ustvarjena z UI, morda ni pravilna.">
            <a:extLst>
              <a:ext uri="{FF2B5EF4-FFF2-40B4-BE49-F238E27FC236}">
                <a16:creationId xmlns:a16="http://schemas.microsoft.com/office/drawing/2014/main" id="{D9B7889E-4F9A-836E-34CF-D091ABD15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65A03-BD0E-7022-A095-6736AF5CD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besedilo, posnetek zaslona, pisava, oblikovanje&#10;&#10;Vsebina, ustvarjena z UI, morda ni pravilna.">
            <a:extLst>
              <a:ext uri="{FF2B5EF4-FFF2-40B4-BE49-F238E27FC236}">
                <a16:creationId xmlns:a16="http://schemas.microsoft.com/office/drawing/2014/main" id="{D9EF0C47-07F3-C97A-3840-3C585746A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4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8D044-6649-EFB7-201C-5194ADA46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posnetek zaslona, pisava, oblikovanje&#10;&#10;Vsebina, ustvarjena z UI, morda ni pravilna.">
            <a:extLst>
              <a:ext uri="{FF2B5EF4-FFF2-40B4-BE49-F238E27FC236}">
                <a16:creationId xmlns:a16="http://schemas.microsoft.com/office/drawing/2014/main" id="{C3E239CA-845B-4276-6FB0-E5C62EB63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5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61AB4-4674-4CBC-B35F-6763E30EE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besedilo, posnetek zaslona, računalniška ikona, programska oprema&#10;&#10;Vsebina, ustvarjena z UI, morda ni pravilna.">
            <a:extLst>
              <a:ext uri="{FF2B5EF4-FFF2-40B4-BE49-F238E27FC236}">
                <a16:creationId xmlns:a16="http://schemas.microsoft.com/office/drawing/2014/main" id="{0CA49B31-8C4D-D053-356A-137B1DFEF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52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45A1A-9BBA-475B-F8E7-4B685CDAB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posnetek zaslona, spletna stran, računalniška ikona&#10;&#10;Vsebina, ustvarjena z UI, morda ni pravilna.">
            <a:extLst>
              <a:ext uri="{FF2B5EF4-FFF2-40B4-BE49-F238E27FC236}">
                <a16:creationId xmlns:a16="http://schemas.microsoft.com/office/drawing/2014/main" id="{E0A50477-8A65-6990-46C8-085994A9E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18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6BED2-3C37-F8A9-06A1-02EB777ED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besedilo, posnetek zaslona, zemljevid, pisava&#10;&#10;Vsebina, ustvarjena z UI, morda ni pravilna.">
            <a:extLst>
              <a:ext uri="{FF2B5EF4-FFF2-40B4-BE49-F238E27FC236}">
                <a16:creationId xmlns:a16="http://schemas.microsoft.com/office/drawing/2014/main" id="{6CAA57D2-BFE9-4639-F86E-AE6402E76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04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5D6DE-885A-572C-C94D-9BF3D9549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posnetek zaslona, zemljevid, pisava&#10;&#10;Vsebina, ustvarjena z UI, morda ni pravilna.">
            <a:extLst>
              <a:ext uri="{FF2B5EF4-FFF2-40B4-BE49-F238E27FC236}">
                <a16:creationId xmlns:a16="http://schemas.microsoft.com/office/drawing/2014/main" id="{E83DB63E-2BD2-544C-1DC3-4905C753F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38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0535B-3EB2-C1FD-4A5A-DA169B7B0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besedilo, posnetek zaslona, risanka&#10;&#10;Vsebina, ustvarjena z UI, morda ni pravilna.">
            <a:extLst>
              <a:ext uri="{FF2B5EF4-FFF2-40B4-BE49-F238E27FC236}">
                <a16:creationId xmlns:a16="http://schemas.microsoft.com/office/drawing/2014/main" id="{0B804831-9721-F69A-60C6-E56FFD149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01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B6187-1021-53D1-AF44-CCD912E4A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posnetek zaslona, risanka&#10;&#10;Vsebina, ustvarjena z UI, morda ni pravilna.">
            <a:extLst>
              <a:ext uri="{FF2B5EF4-FFF2-40B4-BE49-F238E27FC236}">
                <a16:creationId xmlns:a16="http://schemas.microsoft.com/office/drawing/2014/main" id="{F3B2D9C4-9477-205D-B614-9C4A41197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9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posnetek zaslona, oblikovanje&#10;&#10;Vsebina, ustvarjena z UI, morda ni pravilna.">
            <a:extLst>
              <a:ext uri="{FF2B5EF4-FFF2-40B4-BE49-F238E27FC236}">
                <a16:creationId xmlns:a16="http://schemas.microsoft.com/office/drawing/2014/main" id="{4462CCE0-FEAB-40E7-3D79-F52C1A07F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06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C6A9D-D6C1-5ACC-42E0-125895F75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besedilo, posnetek zaslona, oblikovanje&#10;&#10;Vsebina, ustvarjena z UI, morda ni pravilna.">
            <a:extLst>
              <a:ext uri="{FF2B5EF4-FFF2-40B4-BE49-F238E27FC236}">
                <a16:creationId xmlns:a16="http://schemas.microsoft.com/office/drawing/2014/main" id="{85306657-7F91-F06D-A05D-1E9856611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06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36B55-B572-EE87-74ED-192F91220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posnetek zaslona, oblikovanje&#10;&#10;Vsebina, ustvarjena z UI, morda ni pravilna.">
            <a:extLst>
              <a:ext uri="{FF2B5EF4-FFF2-40B4-BE49-F238E27FC236}">
                <a16:creationId xmlns:a16="http://schemas.microsoft.com/office/drawing/2014/main" id="{8681CCAA-CE43-B96E-F014-54FE2E5A1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74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69E12-46BA-9200-5212-9B6DFB431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besedilo, posnetek zaslona, programska oprema, oblikovanje&#10;&#10;Vsebina, ustvarjena z UI, morda ni pravilna.">
            <a:extLst>
              <a:ext uri="{FF2B5EF4-FFF2-40B4-BE49-F238E27FC236}">
                <a16:creationId xmlns:a16="http://schemas.microsoft.com/office/drawing/2014/main" id="{B2234948-BA14-31DA-3868-57E0FE532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16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2BFDD-5C23-3993-CD46-FC6E15F4E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posnetek zaslona, programska oprema, spletna stran&#10;&#10;Vsebina, ustvarjena z UI, morda ni pravilna.">
            <a:extLst>
              <a:ext uri="{FF2B5EF4-FFF2-40B4-BE49-F238E27FC236}">
                <a16:creationId xmlns:a16="http://schemas.microsoft.com/office/drawing/2014/main" id="{2211E229-7C5B-300A-0316-D9F1B2D91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97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fant, risanka, oblačila, ilustracija&#10;&#10;Vsebina, ustvarjena z UI, morda ni pravilna.">
            <a:extLst>
              <a:ext uri="{FF2B5EF4-FFF2-40B4-BE49-F238E27FC236}">
                <a16:creationId xmlns:a16="http://schemas.microsoft.com/office/drawing/2014/main" id="{2D53DD07-38C4-7E55-2C66-E6EA01C1C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7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posnetek zaslona, oblikovanje&#10;&#10;Vsebina, ustvarjena z UI, morda ni pravilna.">
            <a:extLst>
              <a:ext uri="{FF2B5EF4-FFF2-40B4-BE49-F238E27FC236}">
                <a16:creationId xmlns:a16="http://schemas.microsoft.com/office/drawing/2014/main" id="{7AF09E71-8D4C-7BBF-E3DB-7FB0EAB7B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20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C9E25-6D8C-B4E9-3098-84AA4DDC8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besedilo, posnetek zaslona, sličica, animacija&#10;&#10;Vsebina, ustvarjena z UI, morda ni pravilna.">
            <a:extLst>
              <a:ext uri="{FF2B5EF4-FFF2-40B4-BE49-F238E27FC236}">
                <a16:creationId xmlns:a16="http://schemas.microsoft.com/office/drawing/2014/main" id="{E679A95C-4D01-C673-32F4-5C436C36B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3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4AA05-C66D-C794-545E-879510200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posnetek zaslona, animacija, sličica&#10;&#10;Vsebina, ustvarjena z UI, morda ni pravilna.">
            <a:extLst>
              <a:ext uri="{FF2B5EF4-FFF2-40B4-BE49-F238E27FC236}">
                <a16:creationId xmlns:a16="http://schemas.microsoft.com/office/drawing/2014/main" id="{2668CDDA-9158-BCF3-92EB-ACFC07317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5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C6515-A787-1135-E46D-449D07D2D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besedilo, posnetek zaslona, človeški obraz, moški&#10;&#10;Vsebina, ustvarjena z UI, morda ni pravilna.">
            <a:extLst>
              <a:ext uri="{FF2B5EF4-FFF2-40B4-BE49-F238E27FC236}">
                <a16:creationId xmlns:a16="http://schemas.microsoft.com/office/drawing/2014/main" id="{800E9789-68D9-1845-63AF-92B2CF748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9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E0881-ADB7-5E2D-E963-E75D629A6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posnetek zaslona, človeški obraz, moški&#10;&#10;Vsebina, ustvarjena z UI, morda ni pravilna.">
            <a:extLst>
              <a:ext uri="{FF2B5EF4-FFF2-40B4-BE49-F238E27FC236}">
                <a16:creationId xmlns:a16="http://schemas.microsoft.com/office/drawing/2014/main" id="{1215D9E1-28BF-A2B0-47B0-834634B14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4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BF50E-BF34-B62C-C1F4-181511B72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besedilo, posnetek zaslona, oblikovanje&#10;&#10;Vsebina, ustvarjena z UI, morda ni pravilna.">
            <a:extLst>
              <a:ext uri="{FF2B5EF4-FFF2-40B4-BE49-F238E27FC236}">
                <a16:creationId xmlns:a16="http://schemas.microsoft.com/office/drawing/2014/main" id="{4992B664-CB92-FFC7-72AE-7F5B88CFA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03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F31A3-321B-4B66-7096-893FB16C8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posnetek zaslona, oblikovanje&#10;&#10;Vsebina, ustvarjena z UI, morda ni pravilna.">
            <a:extLst>
              <a:ext uri="{FF2B5EF4-FFF2-40B4-BE49-F238E27FC236}">
                <a16:creationId xmlns:a16="http://schemas.microsoft.com/office/drawing/2014/main" id="{93B0AC25-AB64-36C6-A043-A4A23E523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01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</Words>
  <Application>Microsoft Macintosh PowerPoint</Application>
  <PresentationFormat>Widescreen</PresentationFormat>
  <Paragraphs>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Jelovčan</dc:creator>
  <cp:lastModifiedBy>david.jelovcan</cp:lastModifiedBy>
  <cp:revision>4</cp:revision>
  <dcterms:created xsi:type="dcterms:W3CDTF">2025-08-18T08:04:46Z</dcterms:created>
  <dcterms:modified xsi:type="dcterms:W3CDTF">2025-08-19T13:01:39Z</dcterms:modified>
</cp:coreProperties>
</file>