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ov_delovni_lis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ov_delovni_lis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ov_delovni_lis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ov_delovni_lis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ov_delovni_lis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ov_delovni_lis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FF0000"/>
                </a:solidFill>
              </a:rPr>
              <a:t>Število na novo okuženih v sosednji Italiji v zadnjih 14 dnevih  na 100 000 prebivalcev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5.4444453399312795E-2"/>
          <c:y val="0.12319749216300942"/>
          <c:w val="0.92265271856371078"/>
          <c:h val="0.763978476044726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1"/>
              <c:layout>
                <c:manualLayout>
                  <c:x val="-5.4588877516206072E-2"/>
                  <c:y val="-3.7617554858934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42-4F27-98DB-0BF91A3A7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List1!$B$1415:$B$1596</c:f>
              <c:numCache>
                <c:formatCode>m/d/yyyy</c:formatCode>
                <c:ptCount val="18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</c:numCache>
            </c:numRef>
          </c:cat>
          <c:val>
            <c:numRef>
              <c:f>List1!$I$1415:$I$1596</c:f>
              <c:numCache>
                <c:formatCode>0.00</c:formatCode>
                <c:ptCount val="182"/>
                <c:pt idx="0">
                  <c:v>6.4249999999999998</c:v>
                </c:pt>
                <c:pt idx="1">
                  <c:v>7.6983333333333333</c:v>
                </c:pt>
                <c:pt idx="2">
                  <c:v>9.6733333333333338</c:v>
                </c:pt>
                <c:pt idx="3">
                  <c:v>12.071666666666667</c:v>
                </c:pt>
                <c:pt idx="4">
                  <c:v>14.904999999999999</c:v>
                </c:pt>
                <c:pt idx="5">
                  <c:v>16.378333333333334</c:v>
                </c:pt>
                <c:pt idx="6">
                  <c:v>20.103333333333332</c:v>
                </c:pt>
                <c:pt idx="7">
                  <c:v>24.105</c:v>
                </c:pt>
                <c:pt idx="8">
                  <c:v>27.953333333333333</c:v>
                </c:pt>
                <c:pt idx="9">
                  <c:v>33.381666666666668</c:v>
                </c:pt>
                <c:pt idx="10">
                  <c:v>37.151666666666664</c:v>
                </c:pt>
                <c:pt idx="11">
                  <c:v>43.24</c:v>
                </c:pt>
                <c:pt idx="12">
                  <c:v>48.34</c:v>
                </c:pt>
                <c:pt idx="13">
                  <c:v>54.373333333333335</c:v>
                </c:pt>
                <c:pt idx="14">
                  <c:v>61.961666666666666</c:v>
                </c:pt>
                <c:pt idx="15">
                  <c:v>70.641666666666666</c:v>
                </c:pt>
                <c:pt idx="16">
                  <c:v>79.49166666666666</c:v>
                </c:pt>
                <c:pt idx="17">
                  <c:v>86.271666666666661</c:v>
                </c:pt>
                <c:pt idx="18">
                  <c:v>91.25833333333334</c:v>
                </c:pt>
                <c:pt idx="19">
                  <c:v>98.37833333333333</c:v>
                </c:pt>
                <c:pt idx="20">
                  <c:v>103.20666666666666</c:v>
                </c:pt>
                <c:pt idx="21">
                  <c:v>109.04333333333334</c:v>
                </c:pt>
                <c:pt idx="22">
                  <c:v>114.73</c:v>
                </c:pt>
                <c:pt idx="23">
                  <c:v>118.85833333333333</c:v>
                </c:pt>
                <c:pt idx="24">
                  <c:v>122.84833333333333</c:v>
                </c:pt>
                <c:pt idx="25">
                  <c:v>122.93166666666667</c:v>
                </c:pt>
                <c:pt idx="26">
                  <c:v>123.81</c:v>
                </c:pt>
                <c:pt idx="27">
                  <c:v>124.76833333333333</c:v>
                </c:pt>
                <c:pt idx="28">
                  <c:v>123.67833333333333</c:v>
                </c:pt>
                <c:pt idx="29">
                  <c:v>121.34333333333333</c:v>
                </c:pt>
                <c:pt idx="30">
                  <c:v>118.42333333333333</c:v>
                </c:pt>
                <c:pt idx="31">
                  <c:v>116.35</c:v>
                </c:pt>
                <c:pt idx="32">
                  <c:v>114.36666666666666</c:v>
                </c:pt>
                <c:pt idx="33">
                  <c:v>110.68333333333334</c:v>
                </c:pt>
                <c:pt idx="34">
                  <c:v>108.39333333333333</c:v>
                </c:pt>
                <c:pt idx="35">
                  <c:v>105.145</c:v>
                </c:pt>
                <c:pt idx="36">
                  <c:v>101.79833333333333</c:v>
                </c:pt>
                <c:pt idx="37">
                  <c:v>99.665000000000006</c:v>
                </c:pt>
                <c:pt idx="38">
                  <c:v>97.79</c:v>
                </c:pt>
                <c:pt idx="39">
                  <c:v>96.295000000000002</c:v>
                </c:pt>
                <c:pt idx="40">
                  <c:v>94.493333333333339</c:v>
                </c:pt>
                <c:pt idx="41">
                  <c:v>90.968333333333334</c:v>
                </c:pt>
                <c:pt idx="42">
                  <c:v>89.498333333333335</c:v>
                </c:pt>
                <c:pt idx="43">
                  <c:v>87.678333333333327</c:v>
                </c:pt>
                <c:pt idx="44">
                  <c:v>85.48833333333333</c:v>
                </c:pt>
                <c:pt idx="45">
                  <c:v>83.373333333333335</c:v>
                </c:pt>
                <c:pt idx="46">
                  <c:v>81.135000000000005</c:v>
                </c:pt>
                <c:pt idx="47">
                  <c:v>80.618333333333339</c:v>
                </c:pt>
                <c:pt idx="48">
                  <c:v>79.841666666666669</c:v>
                </c:pt>
                <c:pt idx="49">
                  <c:v>77.245000000000005</c:v>
                </c:pt>
                <c:pt idx="50">
                  <c:v>75.694999999999993</c:v>
                </c:pt>
                <c:pt idx="51">
                  <c:v>71.8</c:v>
                </c:pt>
                <c:pt idx="52">
                  <c:v>68.853333333333339</c:v>
                </c:pt>
                <c:pt idx="53">
                  <c:v>66.49666666666667</c:v>
                </c:pt>
                <c:pt idx="54">
                  <c:v>65.028333333333336</c:v>
                </c:pt>
                <c:pt idx="55">
                  <c:v>64.06</c:v>
                </c:pt>
                <c:pt idx="56">
                  <c:v>60.87</c:v>
                </c:pt>
                <c:pt idx="57">
                  <c:v>58.323333333333331</c:v>
                </c:pt>
                <c:pt idx="58">
                  <c:v>55.671666666666667</c:v>
                </c:pt>
                <c:pt idx="59">
                  <c:v>52.908333333333331</c:v>
                </c:pt>
                <c:pt idx="60">
                  <c:v>51.18333333333333</c:v>
                </c:pt>
                <c:pt idx="61">
                  <c:v>48.426666666666669</c:v>
                </c:pt>
                <c:pt idx="62">
                  <c:v>45.216666666666669</c:v>
                </c:pt>
                <c:pt idx="63">
                  <c:v>43.141666666666666</c:v>
                </c:pt>
                <c:pt idx="64">
                  <c:v>40.318333333333335</c:v>
                </c:pt>
                <c:pt idx="65">
                  <c:v>38.195</c:v>
                </c:pt>
                <c:pt idx="66">
                  <c:v>35.658333333333331</c:v>
                </c:pt>
                <c:pt idx="67">
                  <c:v>34</c:v>
                </c:pt>
                <c:pt idx="68">
                  <c:v>32.851666666666667</c:v>
                </c:pt>
                <c:pt idx="69">
                  <c:v>30.855</c:v>
                </c:pt>
                <c:pt idx="70">
                  <c:v>29.388333333333332</c:v>
                </c:pt>
                <c:pt idx="71">
                  <c:v>27.428333333333335</c:v>
                </c:pt>
                <c:pt idx="72">
                  <c:v>25.72</c:v>
                </c:pt>
                <c:pt idx="73">
                  <c:v>24.53</c:v>
                </c:pt>
                <c:pt idx="74">
                  <c:v>23.246666666666666</c:v>
                </c:pt>
                <c:pt idx="75">
                  <c:v>22.81</c:v>
                </c:pt>
                <c:pt idx="76">
                  <c:v>21.511666666666667</c:v>
                </c:pt>
                <c:pt idx="77">
                  <c:v>20.246666666666666</c:v>
                </c:pt>
                <c:pt idx="78">
                  <c:v>19.121666666666666</c:v>
                </c:pt>
                <c:pt idx="79">
                  <c:v>18.431666666666668</c:v>
                </c:pt>
                <c:pt idx="80">
                  <c:v>17.98</c:v>
                </c:pt>
                <c:pt idx="81">
                  <c:v>17.239999999999998</c:v>
                </c:pt>
                <c:pt idx="82">
                  <c:v>15.565</c:v>
                </c:pt>
                <c:pt idx="83">
                  <c:v>15.058333333333334</c:v>
                </c:pt>
                <c:pt idx="84">
                  <c:v>14.393333333333333</c:v>
                </c:pt>
                <c:pt idx="85">
                  <c:v>13.938333333333333</c:v>
                </c:pt>
                <c:pt idx="86">
                  <c:v>13.173333333333334</c:v>
                </c:pt>
                <c:pt idx="87">
                  <c:v>12.64</c:v>
                </c:pt>
                <c:pt idx="88">
                  <c:v>12.185</c:v>
                </c:pt>
                <c:pt idx="89">
                  <c:v>11.36</c:v>
                </c:pt>
                <c:pt idx="90">
                  <c:v>10.786666666666667</c:v>
                </c:pt>
                <c:pt idx="91">
                  <c:v>10.011666666666667</c:v>
                </c:pt>
                <c:pt idx="92">
                  <c:v>9.788333333333334</c:v>
                </c:pt>
                <c:pt idx="93">
                  <c:v>9.1233333333333331</c:v>
                </c:pt>
                <c:pt idx="94">
                  <c:v>8.5666666666666664</c:v>
                </c:pt>
                <c:pt idx="95">
                  <c:v>8.5333333333333332</c:v>
                </c:pt>
                <c:pt idx="96">
                  <c:v>8.3433333333333337</c:v>
                </c:pt>
                <c:pt idx="97">
                  <c:v>7.706666666666667</c:v>
                </c:pt>
                <c:pt idx="98">
                  <c:v>7.35</c:v>
                </c:pt>
                <c:pt idx="99">
                  <c:v>6.7616666666666667</c:v>
                </c:pt>
                <c:pt idx="100">
                  <c:v>6.6449999999999996</c:v>
                </c:pt>
                <c:pt idx="101">
                  <c:v>6.6166666666666663</c:v>
                </c:pt>
                <c:pt idx="102">
                  <c:v>6.8216666666666663</c:v>
                </c:pt>
                <c:pt idx="103">
                  <c:v>6.6416666666666666</c:v>
                </c:pt>
                <c:pt idx="104">
                  <c:v>6.6533333333333333</c:v>
                </c:pt>
                <c:pt idx="105">
                  <c:v>6.91</c:v>
                </c:pt>
                <c:pt idx="106">
                  <c:v>5.8</c:v>
                </c:pt>
                <c:pt idx="107">
                  <c:v>5.79</c:v>
                </c:pt>
                <c:pt idx="108">
                  <c:v>5.835</c:v>
                </c:pt>
                <c:pt idx="109">
                  <c:v>5.7366666666666664</c:v>
                </c:pt>
                <c:pt idx="110">
                  <c:v>5.4533333333333331</c:v>
                </c:pt>
                <c:pt idx="111">
                  <c:v>6.0783333333333331</c:v>
                </c:pt>
                <c:pt idx="112">
                  <c:v>5.94</c:v>
                </c:pt>
                <c:pt idx="113">
                  <c:v>6.0933333333333337</c:v>
                </c:pt>
                <c:pt idx="114">
                  <c:v>5.8083333333333336</c:v>
                </c:pt>
                <c:pt idx="115">
                  <c:v>5.5350000000000001</c:v>
                </c:pt>
                <c:pt idx="116">
                  <c:v>5.2433333333333332</c:v>
                </c:pt>
                <c:pt idx="117">
                  <c:v>5.13</c:v>
                </c:pt>
                <c:pt idx="118">
                  <c:v>4.8866666666666667</c:v>
                </c:pt>
                <c:pt idx="119">
                  <c:v>4.67</c:v>
                </c:pt>
                <c:pt idx="120">
                  <c:v>5.2883333333333331</c:v>
                </c:pt>
                <c:pt idx="121">
                  <c:v>5.24</c:v>
                </c:pt>
                <c:pt idx="122">
                  <c:v>5.1866666666666665</c:v>
                </c:pt>
                <c:pt idx="123">
                  <c:v>5.165</c:v>
                </c:pt>
                <c:pt idx="124">
                  <c:v>5.2050000000000001</c:v>
                </c:pt>
                <c:pt idx="125">
                  <c:v>4.5650000000000004</c:v>
                </c:pt>
                <c:pt idx="126">
                  <c:v>4.4283333333333337</c:v>
                </c:pt>
                <c:pt idx="127">
                  <c:v>4.4633333333333329</c:v>
                </c:pt>
                <c:pt idx="128">
                  <c:v>4.4850000000000003</c:v>
                </c:pt>
                <c:pt idx="129">
                  <c:v>4.585</c:v>
                </c:pt>
                <c:pt idx="130">
                  <c:v>4.6566666666666663</c:v>
                </c:pt>
                <c:pt idx="131">
                  <c:v>4.6100000000000003</c:v>
                </c:pt>
                <c:pt idx="132">
                  <c:v>4.5766666666666671</c:v>
                </c:pt>
                <c:pt idx="133">
                  <c:v>4.625</c:v>
                </c:pt>
                <c:pt idx="134">
                  <c:v>4.6383333333333336</c:v>
                </c:pt>
                <c:pt idx="135">
                  <c:v>4.6616666666666671</c:v>
                </c:pt>
                <c:pt idx="136">
                  <c:v>4.7050000000000001</c:v>
                </c:pt>
                <c:pt idx="137">
                  <c:v>4.6749999999999998</c:v>
                </c:pt>
                <c:pt idx="138">
                  <c:v>4.66</c:v>
                </c:pt>
                <c:pt idx="139">
                  <c:v>4.8049999999999997</c:v>
                </c:pt>
                <c:pt idx="140">
                  <c:v>4.958333333333333</c:v>
                </c:pt>
                <c:pt idx="141">
                  <c:v>4.918333333333333</c:v>
                </c:pt>
                <c:pt idx="142">
                  <c:v>5.0616666666666665</c:v>
                </c:pt>
                <c:pt idx="143">
                  <c:v>5.0949999999999998</c:v>
                </c:pt>
                <c:pt idx="144">
                  <c:v>5.0933333333333337</c:v>
                </c:pt>
                <c:pt idx="145">
                  <c:v>5.24</c:v>
                </c:pt>
                <c:pt idx="146">
                  <c:v>5.45</c:v>
                </c:pt>
                <c:pt idx="147">
                  <c:v>5.7033333333333331</c:v>
                </c:pt>
                <c:pt idx="148">
                  <c:v>5.95</c:v>
                </c:pt>
                <c:pt idx="149">
                  <c:v>6.0266666666666664</c:v>
                </c:pt>
                <c:pt idx="150">
                  <c:v>6.06</c:v>
                </c:pt>
                <c:pt idx="151">
                  <c:v>6.0083333333333337</c:v>
                </c:pt>
                <c:pt idx="152">
                  <c:v>6.1116666666666664</c:v>
                </c:pt>
                <c:pt idx="153">
                  <c:v>6.2850000000000001</c:v>
                </c:pt>
                <c:pt idx="154">
                  <c:v>6.4433333333333334</c:v>
                </c:pt>
                <c:pt idx="155">
                  <c:v>6.9433333333333334</c:v>
                </c:pt>
                <c:pt idx="156">
                  <c:v>7.0650000000000004</c:v>
                </c:pt>
                <c:pt idx="157">
                  <c:v>7.4133333333333331</c:v>
                </c:pt>
                <c:pt idx="158">
                  <c:v>7.5650000000000004</c:v>
                </c:pt>
                <c:pt idx="159">
                  <c:v>7.915</c:v>
                </c:pt>
                <c:pt idx="160">
                  <c:v>8.2283333333333335</c:v>
                </c:pt>
                <c:pt idx="161">
                  <c:v>8.461666666666666</c:v>
                </c:pt>
                <c:pt idx="162">
                  <c:v>8.7866666666666671</c:v>
                </c:pt>
                <c:pt idx="163">
                  <c:v>9.3433333333333337</c:v>
                </c:pt>
                <c:pt idx="164">
                  <c:v>9.7416666666666671</c:v>
                </c:pt>
                <c:pt idx="165">
                  <c:v>10.01</c:v>
                </c:pt>
                <c:pt idx="166">
                  <c:v>10.763333333333334</c:v>
                </c:pt>
                <c:pt idx="167">
                  <c:v>11.523333333333333</c:v>
                </c:pt>
                <c:pt idx="168">
                  <c:v>12.433333333333334</c:v>
                </c:pt>
                <c:pt idx="169">
                  <c:v>13.298333333333334</c:v>
                </c:pt>
                <c:pt idx="170">
                  <c:v>14.734999999999999</c:v>
                </c:pt>
                <c:pt idx="171">
                  <c:v>15.551666666666666</c:v>
                </c:pt>
                <c:pt idx="172">
                  <c:v>16.579999999999998</c:v>
                </c:pt>
                <c:pt idx="173">
                  <c:v>17.27</c:v>
                </c:pt>
                <c:pt idx="174">
                  <c:v>18.753333333333334</c:v>
                </c:pt>
                <c:pt idx="175">
                  <c:v>20.231666666666666</c:v>
                </c:pt>
                <c:pt idx="176">
                  <c:v>21.708333333333332</c:v>
                </c:pt>
                <c:pt idx="177">
                  <c:v>23.066666666666666</c:v>
                </c:pt>
                <c:pt idx="178">
                  <c:v>24.546666666666667</c:v>
                </c:pt>
                <c:pt idx="179">
                  <c:v>25.673333333333332</c:v>
                </c:pt>
                <c:pt idx="180">
                  <c:v>26.228333333333332</c:v>
                </c:pt>
                <c:pt idx="181">
                  <c:v>27.038333333333334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2-4F27-98DB-0BF91A3A7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2620128"/>
        <c:axId val="1802620672"/>
      </c:barChart>
      <c:dateAx>
        <c:axId val="18026201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02620672"/>
        <c:crosses val="autoZero"/>
        <c:auto val="1"/>
        <c:lblOffset val="100"/>
        <c:baseTimeUnit val="days"/>
      </c:dateAx>
      <c:valAx>
        <c:axId val="18026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0262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FF0000"/>
                </a:solidFill>
              </a:rPr>
              <a:t>Neznani primeri po regijah</a:t>
            </a:r>
          </a:p>
        </c:rich>
      </c:tx>
      <c:layout>
        <c:manualLayout>
          <c:xMode val="edge"/>
          <c:yMode val="edge"/>
          <c:x val="0.39021039824022041"/>
          <c:y val="1.4622222785107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List1!$A$35:$A$47</c:f>
              <c:strCache>
                <c:ptCount val="13"/>
                <c:pt idx="0">
                  <c:v>Osrednjeslovenska</c:v>
                </c:pt>
                <c:pt idx="1">
                  <c:v>Savinjska</c:v>
                </c:pt>
                <c:pt idx="2">
                  <c:v>Gorenjska</c:v>
                </c:pt>
                <c:pt idx="3">
                  <c:v>Podravska</c:v>
                </c:pt>
                <c:pt idx="4">
                  <c:v>Obalno-kraška</c:v>
                </c:pt>
                <c:pt idx="5">
                  <c:v>Pomurska</c:v>
                </c:pt>
                <c:pt idx="6">
                  <c:v>Koroška</c:v>
                </c:pt>
                <c:pt idx="7">
                  <c:v>Posavska</c:v>
                </c:pt>
                <c:pt idx="8">
                  <c:v>Jugovzhodna Slovenija</c:v>
                </c:pt>
                <c:pt idx="9">
                  <c:v>Primorsko-notranjska</c:v>
                </c:pt>
                <c:pt idx="10">
                  <c:v>Zasavska</c:v>
                </c:pt>
                <c:pt idx="11">
                  <c:v>Goriška</c:v>
                </c:pt>
                <c:pt idx="12">
                  <c:v>TUJINA</c:v>
                </c:pt>
              </c:strCache>
            </c:strRef>
          </c:cat>
          <c:val>
            <c:numRef>
              <c:f>List1!$B$35:$B$47</c:f>
              <c:numCache>
                <c:formatCode>General</c:formatCode>
                <c:ptCount val="13"/>
                <c:pt idx="0">
                  <c:v>102</c:v>
                </c:pt>
                <c:pt idx="1">
                  <c:v>58</c:v>
                </c:pt>
                <c:pt idx="2">
                  <c:v>26</c:v>
                </c:pt>
                <c:pt idx="3">
                  <c:v>20</c:v>
                </c:pt>
                <c:pt idx="4">
                  <c:v>17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B-40ED-A5D6-6CC3D0F82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3264863"/>
        <c:axId val="1983260287"/>
      </c:barChart>
      <c:catAx>
        <c:axId val="198326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83260287"/>
        <c:crosses val="autoZero"/>
        <c:auto val="1"/>
        <c:lblAlgn val="ctr"/>
        <c:lblOffset val="100"/>
        <c:noMultiLvlLbl val="0"/>
      </c:catAx>
      <c:valAx>
        <c:axId val="198326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8326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FF0000"/>
                </a:solidFill>
              </a:rPr>
              <a:t>ŠTEVILO</a:t>
            </a:r>
            <a:r>
              <a:rPr lang="en-US" sz="1800" b="1" baseline="0">
                <a:solidFill>
                  <a:srgbClr val="FF0000"/>
                </a:solidFill>
              </a:rPr>
              <a:t> NA NOVO OKUŽENIH OSEB NA POSAMEZNI DAN NA MADŽARSKEM</a:t>
            </a:r>
            <a:endParaRPr lang="sl-SI" sz="1800" b="1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ED-4F74-BFD5-15AB82F9097D}"/>
                </c:ext>
              </c:extLst>
            </c:dLbl>
            <c:dLbl>
              <c:idx val="181"/>
              <c:layout>
                <c:manualLayout>
                  <c:x val="-8.3282502375276637E-2"/>
                  <c:y val="1.0444444846505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ED-4F74-BFD5-15AB82F90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List4!$C$387:$C$568</c:f>
              <c:numCache>
                <c:formatCode>m/d/yyyy</c:formatCode>
                <c:ptCount val="1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</c:numCache>
            </c:numRef>
          </c:cat>
          <c:val>
            <c:numRef>
              <c:f>List4!$D$387:$D$568</c:f>
              <c:numCache>
                <c:formatCode>General</c:formatCode>
                <c:ptCount val="18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9</c:v>
                </c:pt>
                <c:pt idx="9">
                  <c:v>6</c:v>
                </c:pt>
                <c:pt idx="10">
                  <c:v>8</c:v>
                </c:pt>
                <c:pt idx="11">
                  <c:v>11</c:v>
                </c:pt>
                <c:pt idx="12">
                  <c:v>0</c:v>
                </c:pt>
                <c:pt idx="13">
                  <c:v>23</c:v>
                </c:pt>
                <c:pt idx="14">
                  <c:v>12</c:v>
                </c:pt>
                <c:pt idx="15">
                  <c:v>18</c:v>
                </c:pt>
                <c:pt idx="16">
                  <c:v>28</c:v>
                </c:pt>
                <c:pt idx="17">
                  <c:v>36</c:v>
                </c:pt>
                <c:pt idx="18">
                  <c:v>20</c:v>
                </c:pt>
                <c:pt idx="19">
                  <c:v>39</c:v>
                </c:pt>
                <c:pt idx="20">
                  <c:v>35</c:v>
                </c:pt>
                <c:pt idx="21">
                  <c:v>39</c:v>
                </c:pt>
                <c:pt idx="22">
                  <c:v>43</c:v>
                </c:pt>
                <c:pt idx="23">
                  <c:v>65</c:v>
                </c:pt>
                <c:pt idx="24">
                  <c:v>39</c:v>
                </c:pt>
                <c:pt idx="25">
                  <c:v>45</c:v>
                </c:pt>
                <c:pt idx="26">
                  <c:v>33</c:v>
                </c:pt>
                <c:pt idx="27">
                  <c:v>60</c:v>
                </c:pt>
                <c:pt idx="28">
                  <c:v>38</c:v>
                </c:pt>
                <c:pt idx="29">
                  <c:v>55</c:v>
                </c:pt>
                <c:pt idx="30">
                  <c:v>55</c:v>
                </c:pt>
                <c:pt idx="31">
                  <c:v>11</c:v>
                </c:pt>
                <c:pt idx="32">
                  <c:v>73</c:v>
                </c:pt>
                <c:pt idx="33">
                  <c:v>78</c:v>
                </c:pt>
                <c:pt idx="34">
                  <c:v>85</c:v>
                </c:pt>
                <c:pt idx="35">
                  <c:v>210</c:v>
                </c:pt>
                <c:pt idx="36">
                  <c:v>120</c:v>
                </c:pt>
                <c:pt idx="37">
                  <c:v>100</c:v>
                </c:pt>
                <c:pt idx="38">
                  <c:v>48</c:v>
                </c:pt>
                <c:pt idx="39">
                  <c:v>54</c:v>
                </c:pt>
                <c:pt idx="40">
                  <c:v>67</c:v>
                </c:pt>
                <c:pt idx="41">
                  <c:v>73</c:v>
                </c:pt>
                <c:pt idx="42">
                  <c:v>111</c:v>
                </c:pt>
                <c:pt idx="43">
                  <c:v>71</c:v>
                </c:pt>
                <c:pt idx="44">
                  <c:v>82</c:v>
                </c:pt>
                <c:pt idx="45">
                  <c:v>68</c:v>
                </c:pt>
                <c:pt idx="46">
                  <c:v>114</c:v>
                </c:pt>
                <c:pt idx="47">
                  <c:v>70</c:v>
                </c:pt>
                <c:pt idx="48">
                  <c:v>116</c:v>
                </c:pt>
                <c:pt idx="49">
                  <c:v>99</c:v>
                </c:pt>
                <c:pt idx="50">
                  <c:v>60</c:v>
                </c:pt>
                <c:pt idx="51">
                  <c:v>57</c:v>
                </c:pt>
                <c:pt idx="52">
                  <c:v>83</c:v>
                </c:pt>
                <c:pt idx="53">
                  <c:v>66</c:v>
                </c:pt>
                <c:pt idx="54">
                  <c:v>78</c:v>
                </c:pt>
                <c:pt idx="55">
                  <c:v>48</c:v>
                </c:pt>
                <c:pt idx="56">
                  <c:v>88</c:v>
                </c:pt>
                <c:pt idx="57">
                  <c:v>79</c:v>
                </c:pt>
                <c:pt idx="58">
                  <c:v>56</c:v>
                </c:pt>
                <c:pt idx="59">
                  <c:v>37</c:v>
                </c:pt>
                <c:pt idx="60">
                  <c:v>30</c:v>
                </c:pt>
                <c:pt idx="61">
                  <c:v>46</c:v>
                </c:pt>
                <c:pt idx="62">
                  <c:v>39</c:v>
                </c:pt>
                <c:pt idx="63">
                  <c:v>28</c:v>
                </c:pt>
                <c:pt idx="64">
                  <c:v>35</c:v>
                </c:pt>
                <c:pt idx="65">
                  <c:v>50</c:v>
                </c:pt>
                <c:pt idx="66">
                  <c:v>21</c:v>
                </c:pt>
                <c:pt idx="67">
                  <c:v>29</c:v>
                </c:pt>
                <c:pt idx="68">
                  <c:v>28</c:v>
                </c:pt>
                <c:pt idx="69">
                  <c:v>39</c:v>
                </c:pt>
                <c:pt idx="70">
                  <c:v>37</c:v>
                </c:pt>
                <c:pt idx="71">
                  <c:v>56</c:v>
                </c:pt>
                <c:pt idx="72">
                  <c:v>36</c:v>
                </c:pt>
                <c:pt idx="73">
                  <c:v>26</c:v>
                </c:pt>
                <c:pt idx="74">
                  <c:v>21</c:v>
                </c:pt>
                <c:pt idx="75">
                  <c:v>42</c:v>
                </c:pt>
                <c:pt idx="76">
                  <c:v>43</c:v>
                </c:pt>
                <c:pt idx="77">
                  <c:v>37</c:v>
                </c:pt>
                <c:pt idx="78">
                  <c:v>35</c:v>
                </c:pt>
                <c:pt idx="79">
                  <c:v>28</c:v>
                </c:pt>
                <c:pt idx="80">
                  <c:v>15</c:v>
                </c:pt>
                <c:pt idx="81">
                  <c:v>15</c:v>
                </c:pt>
                <c:pt idx="82">
                  <c:v>22</c:v>
                </c:pt>
                <c:pt idx="83">
                  <c:v>23</c:v>
                </c:pt>
                <c:pt idx="84">
                  <c:v>25</c:v>
                </c:pt>
                <c:pt idx="85">
                  <c:v>0</c:v>
                </c:pt>
                <c:pt idx="86">
                  <c:v>26</c:v>
                </c:pt>
                <c:pt idx="87">
                  <c:v>9</c:v>
                </c:pt>
                <c:pt idx="88">
                  <c:v>45</c:v>
                </c:pt>
                <c:pt idx="89">
                  <c:v>10</c:v>
                </c:pt>
                <c:pt idx="90">
                  <c:v>0</c:v>
                </c:pt>
                <c:pt idx="91">
                  <c:v>23</c:v>
                </c:pt>
                <c:pt idx="92">
                  <c:v>16</c:v>
                </c:pt>
                <c:pt idx="93">
                  <c:v>0</c:v>
                </c:pt>
                <c:pt idx="94">
                  <c:v>0</c:v>
                </c:pt>
                <c:pt idx="95">
                  <c:v>44</c:v>
                </c:pt>
                <c:pt idx="96">
                  <c:v>3</c:v>
                </c:pt>
                <c:pt idx="97">
                  <c:v>10</c:v>
                </c:pt>
                <c:pt idx="98">
                  <c:v>12</c:v>
                </c:pt>
                <c:pt idx="99">
                  <c:v>14</c:v>
                </c:pt>
                <c:pt idx="100">
                  <c:v>11</c:v>
                </c:pt>
                <c:pt idx="101">
                  <c:v>12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2</c:v>
                </c:pt>
                <c:pt idx="106">
                  <c:v>5</c:v>
                </c:pt>
                <c:pt idx="107">
                  <c:v>8</c:v>
                </c:pt>
                <c:pt idx="108">
                  <c:v>8</c:v>
                </c:pt>
                <c:pt idx="109">
                  <c:v>5</c:v>
                </c:pt>
                <c:pt idx="110">
                  <c:v>0</c:v>
                </c:pt>
                <c:pt idx="111">
                  <c:v>7</c:v>
                </c:pt>
                <c:pt idx="112">
                  <c:v>9</c:v>
                </c:pt>
                <c:pt idx="113">
                  <c:v>4</c:v>
                </c:pt>
                <c:pt idx="114">
                  <c:v>11</c:v>
                </c:pt>
                <c:pt idx="115">
                  <c:v>4</c:v>
                </c:pt>
                <c:pt idx="116">
                  <c:v>3</c:v>
                </c:pt>
                <c:pt idx="117">
                  <c:v>10</c:v>
                </c:pt>
                <c:pt idx="118">
                  <c:v>2</c:v>
                </c:pt>
                <c:pt idx="119">
                  <c:v>9</c:v>
                </c:pt>
                <c:pt idx="120">
                  <c:v>6</c:v>
                </c:pt>
                <c:pt idx="121">
                  <c:v>11</c:v>
                </c:pt>
                <c:pt idx="122">
                  <c:v>0</c:v>
                </c:pt>
                <c:pt idx="123">
                  <c:v>6</c:v>
                </c:pt>
                <c:pt idx="124">
                  <c:v>16</c:v>
                </c:pt>
                <c:pt idx="125">
                  <c:v>5</c:v>
                </c:pt>
                <c:pt idx="126">
                  <c:v>10</c:v>
                </c:pt>
                <c:pt idx="127">
                  <c:v>3</c:v>
                </c:pt>
                <c:pt idx="128">
                  <c:v>6</c:v>
                </c:pt>
                <c:pt idx="129">
                  <c:v>5</c:v>
                </c:pt>
                <c:pt idx="130">
                  <c:v>13</c:v>
                </c:pt>
                <c:pt idx="131">
                  <c:v>16</c:v>
                </c:pt>
                <c:pt idx="132">
                  <c:v>0</c:v>
                </c:pt>
                <c:pt idx="133">
                  <c:v>16</c:v>
                </c:pt>
                <c:pt idx="134">
                  <c:v>14</c:v>
                </c:pt>
                <c:pt idx="135">
                  <c:v>22</c:v>
                </c:pt>
                <c:pt idx="136">
                  <c:v>18</c:v>
                </c:pt>
                <c:pt idx="137">
                  <c:v>14</c:v>
                </c:pt>
                <c:pt idx="138">
                  <c:v>19</c:v>
                </c:pt>
                <c:pt idx="139">
                  <c:v>14</c:v>
                </c:pt>
                <c:pt idx="140">
                  <c:v>18</c:v>
                </c:pt>
                <c:pt idx="141">
                  <c:v>26</c:v>
                </c:pt>
                <c:pt idx="142">
                  <c:v>11</c:v>
                </c:pt>
                <c:pt idx="143">
                  <c:v>13</c:v>
                </c:pt>
                <c:pt idx="144">
                  <c:v>8</c:v>
                </c:pt>
                <c:pt idx="145">
                  <c:v>9</c:v>
                </c:pt>
                <c:pt idx="146">
                  <c:v>19</c:v>
                </c:pt>
                <c:pt idx="147">
                  <c:v>21</c:v>
                </c:pt>
                <c:pt idx="148">
                  <c:v>0</c:v>
                </c:pt>
                <c:pt idx="149">
                  <c:v>21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11</c:v>
                </c:pt>
                <c:pt idx="154">
                  <c:v>33</c:v>
                </c:pt>
                <c:pt idx="155">
                  <c:v>24</c:v>
                </c:pt>
                <c:pt idx="156">
                  <c:v>32</c:v>
                </c:pt>
                <c:pt idx="157">
                  <c:v>43</c:v>
                </c:pt>
                <c:pt idx="158">
                  <c:v>35</c:v>
                </c:pt>
                <c:pt idx="159">
                  <c:v>15</c:v>
                </c:pt>
                <c:pt idx="160">
                  <c:v>22</c:v>
                </c:pt>
                <c:pt idx="161">
                  <c:v>45</c:v>
                </c:pt>
                <c:pt idx="162">
                  <c:v>40</c:v>
                </c:pt>
                <c:pt idx="163">
                  <c:v>24</c:v>
                </c:pt>
                <c:pt idx="164">
                  <c:v>39</c:v>
                </c:pt>
                <c:pt idx="165">
                  <c:v>54</c:v>
                </c:pt>
                <c:pt idx="166">
                  <c:v>0</c:v>
                </c:pt>
                <c:pt idx="167">
                  <c:v>32</c:v>
                </c:pt>
                <c:pt idx="168">
                  <c:v>44</c:v>
                </c:pt>
                <c:pt idx="169">
                  <c:v>52</c:v>
                </c:pt>
                <c:pt idx="170">
                  <c:v>35</c:v>
                </c:pt>
                <c:pt idx="171">
                  <c:v>22</c:v>
                </c:pt>
                <c:pt idx="172">
                  <c:v>36</c:v>
                </c:pt>
                <c:pt idx="173">
                  <c:v>24</c:v>
                </c:pt>
                <c:pt idx="174">
                  <c:v>73</c:v>
                </c:pt>
                <c:pt idx="175">
                  <c:v>91</c:v>
                </c:pt>
                <c:pt idx="176">
                  <c:v>132</c:v>
                </c:pt>
                <c:pt idx="177">
                  <c:v>158</c:v>
                </c:pt>
                <c:pt idx="178">
                  <c:v>292</c:v>
                </c:pt>
                <c:pt idx="179">
                  <c:v>178</c:v>
                </c:pt>
                <c:pt idx="180">
                  <c:v>118</c:v>
                </c:pt>
                <c:pt idx="181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D-4F74-BFD5-15AB82F90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0155056"/>
        <c:axId val="2000157552"/>
      </c:barChart>
      <c:dateAx>
        <c:axId val="20001550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000157552"/>
        <c:crosses val="autoZero"/>
        <c:auto val="1"/>
        <c:lblOffset val="100"/>
        <c:baseTimeUnit val="days"/>
      </c:dateAx>
      <c:valAx>
        <c:axId val="200015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00015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solidFill>
                  <a:srgbClr val="FF0000"/>
                </a:solidFill>
              </a:rPr>
              <a:t>Število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novo </a:t>
            </a:r>
            <a:r>
              <a:rPr lang="en-US" sz="2000" b="1" dirty="0" err="1" smtClean="0">
                <a:solidFill>
                  <a:srgbClr val="FF0000"/>
                </a:solidFill>
              </a:rPr>
              <a:t>odkritih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pozitivnih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primerov</a:t>
            </a:r>
            <a:r>
              <a:rPr lang="en-US" sz="2000" b="1" dirty="0" smtClean="0">
                <a:solidFill>
                  <a:srgbClr val="FF0000"/>
                </a:solidFill>
              </a:rPr>
              <a:t> v </a:t>
            </a:r>
            <a:r>
              <a:rPr lang="en-US" sz="2000" b="1" dirty="0" err="1" smtClean="0">
                <a:solidFill>
                  <a:srgbClr val="FF0000"/>
                </a:solidFill>
              </a:rPr>
              <a:t>zadnjih</a:t>
            </a:r>
            <a:r>
              <a:rPr lang="en-US" sz="2000" b="1" dirty="0" smtClean="0">
                <a:solidFill>
                  <a:srgbClr val="FF0000"/>
                </a:solidFill>
              </a:rPr>
              <a:t> 14 </a:t>
            </a:r>
            <a:r>
              <a:rPr lang="en-US" sz="2000" b="1" dirty="0" err="1" smtClean="0">
                <a:solidFill>
                  <a:srgbClr val="FF0000"/>
                </a:solidFill>
              </a:rPr>
              <a:t>dneh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100 000 </a:t>
            </a:r>
            <a:r>
              <a:rPr lang="en-US" sz="2000" b="1" dirty="0" err="1" smtClean="0">
                <a:solidFill>
                  <a:srgbClr val="FF0000"/>
                </a:solidFill>
              </a:rPr>
              <a:t>prebivlacev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Madžarskem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541167408421773"/>
          <c:y val="4.8044532509310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4.1769846703944624E-2"/>
          <c:y val="0.20380880547546526"/>
          <c:w val="0.9348636311765377"/>
          <c:h val="0.730986423026664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8"/>
              <c:layout>
                <c:manualLayout>
                  <c:x val="-9.1474223920386025E-2"/>
                  <c:y val="4.3866668355322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4E-497C-82BE-F88B4E9D2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List4!$C$400:$C$568</c:f>
              <c:numCache>
                <c:formatCode>m/d/yyyy</c:formatCode>
                <c:ptCount val="169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  <c:pt idx="123">
                  <c:v>44032</c:v>
                </c:pt>
                <c:pt idx="124">
                  <c:v>44033</c:v>
                </c:pt>
                <c:pt idx="125">
                  <c:v>44034</c:v>
                </c:pt>
                <c:pt idx="126">
                  <c:v>44035</c:v>
                </c:pt>
                <c:pt idx="127">
                  <c:v>44036</c:v>
                </c:pt>
                <c:pt idx="128">
                  <c:v>44037</c:v>
                </c:pt>
                <c:pt idx="129">
                  <c:v>44038</c:v>
                </c:pt>
                <c:pt idx="130">
                  <c:v>44039</c:v>
                </c:pt>
                <c:pt idx="131">
                  <c:v>44040</c:v>
                </c:pt>
                <c:pt idx="132">
                  <c:v>44041</c:v>
                </c:pt>
                <c:pt idx="133">
                  <c:v>44042</c:v>
                </c:pt>
                <c:pt idx="134">
                  <c:v>44043</c:v>
                </c:pt>
                <c:pt idx="135">
                  <c:v>44044</c:v>
                </c:pt>
                <c:pt idx="136">
                  <c:v>44045</c:v>
                </c:pt>
                <c:pt idx="137">
                  <c:v>44046</c:v>
                </c:pt>
                <c:pt idx="138">
                  <c:v>44047</c:v>
                </c:pt>
                <c:pt idx="139">
                  <c:v>44048</c:v>
                </c:pt>
                <c:pt idx="140">
                  <c:v>44049</c:v>
                </c:pt>
                <c:pt idx="141">
                  <c:v>44050</c:v>
                </c:pt>
                <c:pt idx="142">
                  <c:v>44051</c:v>
                </c:pt>
                <c:pt idx="143">
                  <c:v>44052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44058</c:v>
                </c:pt>
                <c:pt idx="150">
                  <c:v>44059</c:v>
                </c:pt>
                <c:pt idx="151">
                  <c:v>44060</c:v>
                </c:pt>
                <c:pt idx="152">
                  <c:v>44061</c:v>
                </c:pt>
                <c:pt idx="153">
                  <c:v>44062</c:v>
                </c:pt>
                <c:pt idx="154">
                  <c:v>44063</c:v>
                </c:pt>
                <c:pt idx="155">
                  <c:v>44064</c:v>
                </c:pt>
                <c:pt idx="156">
                  <c:v>44065</c:v>
                </c:pt>
                <c:pt idx="157">
                  <c:v>44066</c:v>
                </c:pt>
                <c:pt idx="158">
                  <c:v>44067</c:v>
                </c:pt>
                <c:pt idx="159">
                  <c:v>44068</c:v>
                </c:pt>
                <c:pt idx="160">
                  <c:v>44069</c:v>
                </c:pt>
                <c:pt idx="161">
                  <c:v>44070</c:v>
                </c:pt>
                <c:pt idx="162">
                  <c:v>44071</c:v>
                </c:pt>
                <c:pt idx="163">
                  <c:v>44072</c:v>
                </c:pt>
                <c:pt idx="164">
                  <c:v>44073</c:v>
                </c:pt>
                <c:pt idx="165">
                  <c:v>44074</c:v>
                </c:pt>
                <c:pt idx="166">
                  <c:v>44075</c:v>
                </c:pt>
                <c:pt idx="167">
                  <c:v>44076</c:v>
                </c:pt>
                <c:pt idx="168">
                  <c:v>44077</c:v>
                </c:pt>
              </c:numCache>
            </c:numRef>
          </c:cat>
          <c:val>
            <c:numRef>
              <c:f>List4!$G$400:$G$568</c:f>
              <c:numCache>
                <c:formatCode>0.00</c:formatCode>
                <c:ptCount val="169"/>
                <c:pt idx="0">
                  <c:v>0.75257731958762886</c:v>
                </c:pt>
                <c:pt idx="1">
                  <c:v>0.85567010309278346</c:v>
                </c:pt>
                <c:pt idx="2">
                  <c:v>1.0206185567010309</c:v>
                </c:pt>
                <c:pt idx="3">
                  <c:v>1.2783505154639174</c:v>
                </c:pt>
                <c:pt idx="4">
                  <c:v>1.6391752577319587</c:v>
                </c:pt>
                <c:pt idx="5">
                  <c:v>1.8350515463917525</c:v>
                </c:pt>
                <c:pt idx="6">
                  <c:v>2.2061855670103094</c:v>
                </c:pt>
                <c:pt idx="7">
                  <c:v>2.5567010309278349</c:v>
                </c:pt>
                <c:pt idx="8">
                  <c:v>2.9278350515463916</c:v>
                </c:pt>
                <c:pt idx="9">
                  <c:v>3.2783505154639174</c:v>
                </c:pt>
                <c:pt idx="10">
                  <c:v>3.8865979381443299</c:v>
                </c:pt>
                <c:pt idx="11">
                  <c:v>4.2061855670103094</c:v>
                </c:pt>
                <c:pt idx="12">
                  <c:v>4.5567010309278349</c:v>
                </c:pt>
                <c:pt idx="13">
                  <c:v>4.8969072164948457</c:v>
                </c:pt>
                <c:pt idx="14">
                  <c:v>5.2783505154639174</c:v>
                </c:pt>
                <c:pt idx="15">
                  <c:v>5.5463917525773194</c:v>
                </c:pt>
                <c:pt idx="16">
                  <c:v>5.927835051546392</c:v>
                </c:pt>
                <c:pt idx="17">
                  <c:v>6.2061855670103094</c:v>
                </c:pt>
                <c:pt idx="18">
                  <c:v>5.9484536082474229</c:v>
                </c:pt>
                <c:pt idx="19">
                  <c:v>6.4948453608247423</c:v>
                </c:pt>
                <c:pt idx="20">
                  <c:v>6.8969072164948457</c:v>
                </c:pt>
                <c:pt idx="21">
                  <c:v>7.4123711340206189</c:v>
                </c:pt>
                <c:pt idx="22">
                  <c:v>9.1752577319587623</c:v>
                </c:pt>
                <c:pt idx="23">
                  <c:v>9.9690721649484537</c:v>
                </c:pt>
                <c:pt idx="24">
                  <c:v>10.329896907216495</c:v>
                </c:pt>
                <c:pt idx="25">
                  <c:v>10.422680412371134</c:v>
                </c:pt>
                <c:pt idx="26">
                  <c:v>10.515463917525773</c:v>
                </c:pt>
                <c:pt idx="27">
                  <c:v>10.865979381443299</c:v>
                </c:pt>
                <c:pt idx="28">
                  <c:v>11</c:v>
                </c:pt>
                <c:pt idx="29">
                  <c:v>11.75257731958763</c:v>
                </c:pt>
                <c:pt idx="30">
                  <c:v>11.917525773195877</c:v>
                </c:pt>
                <c:pt idx="31">
                  <c:v>12.195876288659793</c:v>
                </c:pt>
                <c:pt idx="32">
                  <c:v>12.783505154639176</c:v>
                </c:pt>
                <c:pt idx="33">
                  <c:v>13.206185567010309</c:v>
                </c:pt>
                <c:pt idx="34">
                  <c:v>13.123711340206185</c:v>
                </c:pt>
                <c:pt idx="35">
                  <c:v>13.443298969072165</c:v>
                </c:pt>
                <c:pt idx="36">
                  <c:v>12.298969072164949</c:v>
                </c:pt>
                <c:pt idx="37">
                  <c:v>11.68041237113402</c:v>
                </c:pt>
                <c:pt idx="38">
                  <c:v>11.237113402061855</c:v>
                </c:pt>
                <c:pt idx="39">
                  <c:v>11.597938144329897</c:v>
                </c:pt>
                <c:pt idx="40">
                  <c:v>11.721649484536082</c:v>
                </c:pt>
                <c:pt idx="41">
                  <c:v>11.835051546391753</c:v>
                </c:pt>
                <c:pt idx="42">
                  <c:v>11.577319587628866</c:v>
                </c:pt>
                <c:pt idx="43">
                  <c:v>11.340206185567011</c:v>
                </c:pt>
                <c:pt idx="44">
                  <c:v>11.422680412371134</c:v>
                </c:pt>
                <c:pt idx="45">
                  <c:v>11.154639175257731</c:v>
                </c:pt>
                <c:pt idx="46">
                  <c:v>10.835051546391753</c:v>
                </c:pt>
                <c:pt idx="47">
                  <c:v>9.9690721649484537</c:v>
                </c:pt>
                <c:pt idx="48">
                  <c:v>9.7216494845360817</c:v>
                </c:pt>
                <c:pt idx="49">
                  <c:v>8.927835051546392</c:v>
                </c:pt>
                <c:pt idx="50">
                  <c:v>8.1958762886597931</c:v>
                </c:pt>
                <c:pt idx="51">
                  <c:v>7.9381443298969074</c:v>
                </c:pt>
                <c:pt idx="52">
                  <c:v>7.8659793814432986</c:v>
                </c:pt>
                <c:pt idx="53">
                  <c:v>7.2268041237113403</c:v>
                </c:pt>
                <c:pt idx="54">
                  <c:v>6.8453608247422677</c:v>
                </c:pt>
                <c:pt idx="55">
                  <c:v>6.3298969072164946</c:v>
                </c:pt>
                <c:pt idx="56">
                  <c:v>6.2371134020618557</c:v>
                </c:pt>
                <c:pt idx="57">
                  <c:v>5.7113402061855671</c:v>
                </c:pt>
                <c:pt idx="58">
                  <c:v>5.4742268041237114</c:v>
                </c:pt>
                <c:pt idx="59">
                  <c:v>5.268041237113402</c:v>
                </c:pt>
                <c:pt idx="60">
                  <c:v>5.1546391752577323</c:v>
                </c:pt>
                <c:pt idx="61">
                  <c:v>5.0618556701030926</c:v>
                </c:pt>
                <c:pt idx="62">
                  <c:v>5.0206185567010309</c:v>
                </c:pt>
                <c:pt idx="63">
                  <c:v>5.0618556701030926</c:v>
                </c:pt>
                <c:pt idx="64">
                  <c:v>5.1546391752577323</c:v>
                </c:pt>
                <c:pt idx="65">
                  <c:v>5.1546391752577323</c:v>
                </c:pt>
                <c:pt idx="66">
                  <c:v>4.927835051546392</c:v>
                </c:pt>
                <c:pt idx="67">
                  <c:v>4.8659793814432986</c:v>
                </c:pt>
                <c:pt idx="68">
                  <c:v>4.7216494845360826</c:v>
                </c:pt>
                <c:pt idx="69">
                  <c:v>4.65979381443299</c:v>
                </c:pt>
                <c:pt idx="70">
                  <c:v>4.4948453608247423</c:v>
                </c:pt>
                <c:pt idx="71">
                  <c:v>4.3711340206185563</c:v>
                </c:pt>
                <c:pt idx="72">
                  <c:v>3.7938144329896906</c:v>
                </c:pt>
                <c:pt idx="73">
                  <c:v>3.6907216494845363</c:v>
                </c:pt>
                <c:pt idx="74">
                  <c:v>3.5154639175257731</c:v>
                </c:pt>
                <c:pt idx="75">
                  <c:v>3.7628865979381443</c:v>
                </c:pt>
                <c:pt idx="76">
                  <c:v>3.4329896907216493</c:v>
                </c:pt>
                <c:pt idx="77">
                  <c:v>2.9896907216494846</c:v>
                </c:pt>
                <c:pt idx="78">
                  <c:v>2.8453608247422681</c:v>
                </c:pt>
                <c:pt idx="79">
                  <c:v>2.6494845360824741</c:v>
                </c:pt>
                <c:pt idx="80">
                  <c:v>2.3608247422680413</c:v>
                </c:pt>
                <c:pt idx="81">
                  <c:v>2.2061855670103094</c:v>
                </c:pt>
                <c:pt idx="82">
                  <c:v>2.5051546391752577</c:v>
                </c:pt>
                <c:pt idx="83">
                  <c:v>2.3092783505154637</c:v>
                </c:pt>
                <c:pt idx="84">
                  <c:v>2.1752577319587627</c:v>
                </c:pt>
                <c:pt idx="85">
                  <c:v>2.0412371134020617</c:v>
                </c:pt>
                <c:pt idx="86">
                  <c:v>2.1855670103092781</c:v>
                </c:pt>
                <c:pt idx="87">
                  <c:v>2.0309278350515463</c:v>
                </c:pt>
                <c:pt idx="88">
                  <c:v>2.0618556701030926</c:v>
                </c:pt>
                <c:pt idx="89">
                  <c:v>1.6082474226804124</c:v>
                </c:pt>
                <c:pt idx="90">
                  <c:v>1.5154639175257731</c:v>
                </c:pt>
                <c:pt idx="91">
                  <c:v>1.5257731958762886</c:v>
                </c:pt>
                <c:pt idx="92">
                  <c:v>1.3092783505154639</c:v>
                </c:pt>
                <c:pt idx="93">
                  <c:v>1.1958762886597938</c:v>
                </c:pt>
                <c:pt idx="94">
                  <c:v>1.2783505154639174</c:v>
                </c:pt>
                <c:pt idx="95">
                  <c:v>1.3608247422680413</c:v>
                </c:pt>
                <c:pt idx="96">
                  <c:v>0.95876288659793818</c:v>
                </c:pt>
                <c:pt idx="97">
                  <c:v>0.92783505154639179</c:v>
                </c:pt>
                <c:pt idx="98">
                  <c:v>0.89690721649484539</c:v>
                </c:pt>
                <c:pt idx="99">
                  <c:v>0.865979381443299</c:v>
                </c:pt>
                <c:pt idx="100">
                  <c:v>0.76288659793814428</c:v>
                </c:pt>
                <c:pt idx="101">
                  <c:v>0.76288659793814428</c:v>
                </c:pt>
                <c:pt idx="102">
                  <c:v>0.68041237113402064</c:v>
                </c:pt>
                <c:pt idx="103">
                  <c:v>0.7010309278350515</c:v>
                </c:pt>
                <c:pt idx="104">
                  <c:v>0.79381443298969068</c:v>
                </c:pt>
                <c:pt idx="105">
                  <c:v>0.80412371134020622</c:v>
                </c:pt>
                <c:pt idx="106">
                  <c:v>0.87628865979381443</c:v>
                </c:pt>
                <c:pt idx="107">
                  <c:v>0.88659793814432986</c:v>
                </c:pt>
                <c:pt idx="108">
                  <c:v>0.91752577319587625</c:v>
                </c:pt>
                <c:pt idx="109">
                  <c:v>0.83505154639175261</c:v>
                </c:pt>
                <c:pt idx="110">
                  <c:v>0.84536082474226804</c:v>
                </c:pt>
                <c:pt idx="111">
                  <c:v>1.0103092783505154</c:v>
                </c:pt>
                <c:pt idx="112">
                  <c:v>0.98969072164948457</c:v>
                </c:pt>
                <c:pt idx="113">
                  <c:v>1</c:v>
                </c:pt>
                <c:pt idx="114">
                  <c:v>0.98969072164948457</c:v>
                </c:pt>
                <c:pt idx="115">
                  <c:v>0.93814432989690721</c:v>
                </c:pt>
                <c:pt idx="116">
                  <c:v>0.94845360824742264</c:v>
                </c:pt>
                <c:pt idx="117">
                  <c:v>1.0515463917525774</c:v>
                </c:pt>
                <c:pt idx="118">
                  <c:v>1.1134020618556701</c:v>
                </c:pt>
                <c:pt idx="119">
                  <c:v>1.0927835051546391</c:v>
                </c:pt>
                <c:pt idx="120">
                  <c:v>1.1649484536082475</c:v>
                </c:pt>
                <c:pt idx="121">
                  <c:v>1.2474226804123711</c:v>
                </c:pt>
                <c:pt idx="122">
                  <c:v>1.3608247422680413</c:v>
                </c:pt>
                <c:pt idx="123">
                  <c:v>1.5463917525773196</c:v>
                </c:pt>
                <c:pt idx="124">
                  <c:v>1.6288659793814433</c:v>
                </c:pt>
                <c:pt idx="125">
                  <c:v>1.6597938144329898</c:v>
                </c:pt>
                <c:pt idx="126">
                  <c:v>1.7525773195876289</c:v>
                </c:pt>
                <c:pt idx="127">
                  <c:v>1.8350515463917525</c:v>
                </c:pt>
                <c:pt idx="128">
                  <c:v>2.0721649484536084</c:v>
                </c:pt>
                <c:pt idx="129">
                  <c:v>2.1237113402061856</c:v>
                </c:pt>
                <c:pt idx="130">
                  <c:v>2.2061855670103094</c:v>
                </c:pt>
                <c:pt idx="131">
                  <c:v>2.1546391752577319</c:v>
                </c:pt>
                <c:pt idx="132">
                  <c:v>2.0824742268041239</c:v>
                </c:pt>
                <c:pt idx="133">
                  <c:v>2.2783505154639174</c:v>
                </c:pt>
                <c:pt idx="134">
                  <c:v>2.329896907216495</c:v>
                </c:pt>
                <c:pt idx="135">
                  <c:v>2.1855670103092781</c:v>
                </c:pt>
                <c:pt idx="136">
                  <c:v>2.1752577319587627</c:v>
                </c:pt>
                <c:pt idx="137">
                  <c:v>2.0824742268041239</c:v>
                </c:pt>
                <c:pt idx="138">
                  <c:v>2.0309278350515463</c:v>
                </c:pt>
                <c:pt idx="139">
                  <c:v>1.9278350515463918</c:v>
                </c:pt>
                <c:pt idx="140">
                  <c:v>1.8969072164948453</c:v>
                </c:pt>
                <c:pt idx="141">
                  <c:v>2.0515463917525771</c:v>
                </c:pt>
                <c:pt idx="142">
                  <c:v>2.0309278350515463</c:v>
                </c:pt>
                <c:pt idx="143">
                  <c:v>2.2474226804123711</c:v>
                </c:pt>
                <c:pt idx="144">
                  <c:v>2.5567010309278349</c:v>
                </c:pt>
                <c:pt idx="145">
                  <c:v>2.8350515463917527</c:v>
                </c:pt>
                <c:pt idx="146">
                  <c:v>2.8969072164948453</c:v>
                </c:pt>
                <c:pt idx="147">
                  <c:v>2.9278350515463916</c:v>
                </c:pt>
                <c:pt idx="148">
                  <c:v>3.1752577319587627</c:v>
                </c:pt>
                <c:pt idx="149">
                  <c:v>3.5876288659793816</c:v>
                </c:pt>
                <c:pt idx="150">
                  <c:v>3.6185567010309279</c:v>
                </c:pt>
                <c:pt idx="151">
                  <c:v>3.9278350515463916</c:v>
                </c:pt>
                <c:pt idx="152">
                  <c:v>4.391752577319588</c:v>
                </c:pt>
                <c:pt idx="153">
                  <c:v>4.2989690721649483</c:v>
                </c:pt>
                <c:pt idx="154">
                  <c:v>4.5154639175257731</c:v>
                </c:pt>
                <c:pt idx="155">
                  <c:v>4.6288659793814437</c:v>
                </c:pt>
                <c:pt idx="156">
                  <c:v>4.9175257731958766</c:v>
                </c:pt>
                <c:pt idx="157">
                  <c:v>4.9484536082474229</c:v>
                </c:pt>
                <c:pt idx="158">
                  <c:v>4.731958762886598</c:v>
                </c:pt>
                <c:pt idx="159">
                  <c:v>4.7422680412371134</c:v>
                </c:pt>
                <c:pt idx="160">
                  <c:v>4.8350515463917523</c:v>
                </c:pt>
                <c:pt idx="161">
                  <c:v>5.3608247422680408</c:v>
                </c:pt>
                <c:pt idx="162">
                  <c:v>5.8350515463917523</c:v>
                </c:pt>
                <c:pt idx="163">
                  <c:v>6.7835051546391751</c:v>
                </c:pt>
                <c:pt idx="164">
                  <c:v>8.1649484536082468</c:v>
                </c:pt>
                <c:pt idx="165">
                  <c:v>10.773195876288661</c:v>
                </c:pt>
                <c:pt idx="166">
                  <c:v>12.051546391752577</c:v>
                </c:pt>
                <c:pt idx="167">
                  <c:v>13.268041237113403</c:v>
                </c:pt>
                <c:pt idx="168">
                  <c:v>16.701030927835053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E-497C-82BE-F88B4E9D2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428127"/>
        <c:axId val="360425215"/>
      </c:barChart>
      <c:dateAx>
        <c:axId val="3604281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60425215"/>
        <c:crosses val="autoZero"/>
        <c:auto val="1"/>
        <c:lblOffset val="100"/>
        <c:baseTimeUnit val="days"/>
      </c:dateAx>
      <c:valAx>
        <c:axId val="36042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6042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</a:rPr>
              <a:t>Število na novo okuženih na Hrvaškem v zadnjih 14 dnevih na 100 000 prebivalcev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4.9005845363087837E-2"/>
          <c:y val="0.1354226718797879"/>
          <c:w val="0.92797735214748878"/>
          <c:h val="0.833243993580696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4"/>
              <c:layout>
                <c:manualLayout>
                  <c:x val="-7.7821354678537374E-2"/>
                  <c:y val="-1.25333338158063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19-46D8-818A-A1BA3F01F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List1!$O$808:$O$982</c:f>
              <c:numCache>
                <c:formatCode>m/d/yyyy</c:formatCode>
                <c:ptCount val="175"/>
                <c:pt idx="0">
                  <c:v>43903</c:v>
                </c:pt>
                <c:pt idx="1">
                  <c:v>43904</c:v>
                </c:pt>
                <c:pt idx="2">
                  <c:v>43905</c:v>
                </c:pt>
                <c:pt idx="3">
                  <c:v>43906</c:v>
                </c:pt>
                <c:pt idx="4">
                  <c:v>43907</c:v>
                </c:pt>
                <c:pt idx="5">
                  <c:v>43908</c:v>
                </c:pt>
                <c:pt idx="6">
                  <c:v>43909</c:v>
                </c:pt>
                <c:pt idx="7">
                  <c:v>43910</c:v>
                </c:pt>
                <c:pt idx="8">
                  <c:v>43911</c:v>
                </c:pt>
                <c:pt idx="9">
                  <c:v>43912</c:v>
                </c:pt>
                <c:pt idx="10">
                  <c:v>43913</c:v>
                </c:pt>
                <c:pt idx="11">
                  <c:v>43914</c:v>
                </c:pt>
                <c:pt idx="12">
                  <c:v>43915</c:v>
                </c:pt>
                <c:pt idx="13">
                  <c:v>43916</c:v>
                </c:pt>
                <c:pt idx="14">
                  <c:v>43917</c:v>
                </c:pt>
                <c:pt idx="15">
                  <c:v>43918</c:v>
                </c:pt>
                <c:pt idx="16">
                  <c:v>43919</c:v>
                </c:pt>
                <c:pt idx="17">
                  <c:v>43920</c:v>
                </c:pt>
                <c:pt idx="18">
                  <c:v>43921</c:v>
                </c:pt>
                <c:pt idx="19">
                  <c:v>43922</c:v>
                </c:pt>
                <c:pt idx="20">
                  <c:v>43923</c:v>
                </c:pt>
                <c:pt idx="21">
                  <c:v>43924</c:v>
                </c:pt>
                <c:pt idx="22">
                  <c:v>43925</c:v>
                </c:pt>
                <c:pt idx="23">
                  <c:v>43926</c:v>
                </c:pt>
                <c:pt idx="24">
                  <c:v>43927</c:v>
                </c:pt>
                <c:pt idx="25">
                  <c:v>43928</c:v>
                </c:pt>
                <c:pt idx="26">
                  <c:v>43929</c:v>
                </c:pt>
                <c:pt idx="27">
                  <c:v>43930</c:v>
                </c:pt>
                <c:pt idx="28">
                  <c:v>43931</c:v>
                </c:pt>
                <c:pt idx="29">
                  <c:v>43932</c:v>
                </c:pt>
                <c:pt idx="30">
                  <c:v>43933</c:v>
                </c:pt>
                <c:pt idx="31">
                  <c:v>43934</c:v>
                </c:pt>
                <c:pt idx="32">
                  <c:v>43935</c:v>
                </c:pt>
                <c:pt idx="33">
                  <c:v>43936</c:v>
                </c:pt>
                <c:pt idx="34">
                  <c:v>43937</c:v>
                </c:pt>
                <c:pt idx="35">
                  <c:v>43938</c:v>
                </c:pt>
                <c:pt idx="36">
                  <c:v>43939</c:v>
                </c:pt>
                <c:pt idx="37">
                  <c:v>43940</c:v>
                </c:pt>
                <c:pt idx="38">
                  <c:v>43941</c:v>
                </c:pt>
                <c:pt idx="39">
                  <c:v>43942</c:v>
                </c:pt>
                <c:pt idx="40">
                  <c:v>43943</c:v>
                </c:pt>
                <c:pt idx="41">
                  <c:v>43944</c:v>
                </c:pt>
                <c:pt idx="42">
                  <c:v>43945</c:v>
                </c:pt>
                <c:pt idx="43">
                  <c:v>43946</c:v>
                </c:pt>
                <c:pt idx="44">
                  <c:v>43947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43953</c:v>
                </c:pt>
                <c:pt idx="51">
                  <c:v>43954</c:v>
                </c:pt>
                <c:pt idx="52">
                  <c:v>43955</c:v>
                </c:pt>
                <c:pt idx="53">
                  <c:v>43956</c:v>
                </c:pt>
                <c:pt idx="54">
                  <c:v>43957</c:v>
                </c:pt>
                <c:pt idx="55">
                  <c:v>43958</c:v>
                </c:pt>
                <c:pt idx="56">
                  <c:v>43959</c:v>
                </c:pt>
                <c:pt idx="57">
                  <c:v>43960</c:v>
                </c:pt>
                <c:pt idx="58">
                  <c:v>43961</c:v>
                </c:pt>
                <c:pt idx="59">
                  <c:v>43962</c:v>
                </c:pt>
                <c:pt idx="60">
                  <c:v>43963</c:v>
                </c:pt>
                <c:pt idx="61">
                  <c:v>43964</c:v>
                </c:pt>
                <c:pt idx="62">
                  <c:v>43965</c:v>
                </c:pt>
                <c:pt idx="63">
                  <c:v>43966</c:v>
                </c:pt>
                <c:pt idx="64">
                  <c:v>43967</c:v>
                </c:pt>
                <c:pt idx="65">
                  <c:v>43968</c:v>
                </c:pt>
                <c:pt idx="66">
                  <c:v>43969</c:v>
                </c:pt>
                <c:pt idx="67">
                  <c:v>43970</c:v>
                </c:pt>
                <c:pt idx="68">
                  <c:v>43971</c:v>
                </c:pt>
                <c:pt idx="69">
                  <c:v>43972</c:v>
                </c:pt>
                <c:pt idx="70">
                  <c:v>43973</c:v>
                </c:pt>
                <c:pt idx="71">
                  <c:v>43974</c:v>
                </c:pt>
                <c:pt idx="72">
                  <c:v>43975</c:v>
                </c:pt>
                <c:pt idx="73">
                  <c:v>43976</c:v>
                </c:pt>
                <c:pt idx="74">
                  <c:v>43977</c:v>
                </c:pt>
                <c:pt idx="75">
                  <c:v>43978</c:v>
                </c:pt>
                <c:pt idx="76">
                  <c:v>43979</c:v>
                </c:pt>
                <c:pt idx="77">
                  <c:v>43980</c:v>
                </c:pt>
                <c:pt idx="78">
                  <c:v>43981</c:v>
                </c:pt>
                <c:pt idx="79">
                  <c:v>43982</c:v>
                </c:pt>
                <c:pt idx="80">
                  <c:v>43983</c:v>
                </c:pt>
                <c:pt idx="81">
                  <c:v>43984</c:v>
                </c:pt>
                <c:pt idx="82">
                  <c:v>43985</c:v>
                </c:pt>
                <c:pt idx="83">
                  <c:v>43986</c:v>
                </c:pt>
                <c:pt idx="84">
                  <c:v>43987</c:v>
                </c:pt>
                <c:pt idx="85">
                  <c:v>43988</c:v>
                </c:pt>
                <c:pt idx="86">
                  <c:v>43989</c:v>
                </c:pt>
                <c:pt idx="87">
                  <c:v>43990</c:v>
                </c:pt>
                <c:pt idx="88">
                  <c:v>43991</c:v>
                </c:pt>
                <c:pt idx="89">
                  <c:v>43992</c:v>
                </c:pt>
                <c:pt idx="90">
                  <c:v>43993</c:v>
                </c:pt>
                <c:pt idx="91">
                  <c:v>43994</c:v>
                </c:pt>
                <c:pt idx="92">
                  <c:v>43995</c:v>
                </c:pt>
                <c:pt idx="93">
                  <c:v>43996</c:v>
                </c:pt>
                <c:pt idx="94">
                  <c:v>43997</c:v>
                </c:pt>
                <c:pt idx="95">
                  <c:v>43998</c:v>
                </c:pt>
                <c:pt idx="96">
                  <c:v>43999</c:v>
                </c:pt>
                <c:pt idx="97">
                  <c:v>44000</c:v>
                </c:pt>
                <c:pt idx="98">
                  <c:v>44001</c:v>
                </c:pt>
                <c:pt idx="99">
                  <c:v>44002</c:v>
                </c:pt>
                <c:pt idx="100">
                  <c:v>44003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44009</c:v>
                </c:pt>
                <c:pt idx="107">
                  <c:v>44010</c:v>
                </c:pt>
                <c:pt idx="108">
                  <c:v>44011</c:v>
                </c:pt>
                <c:pt idx="109">
                  <c:v>44012</c:v>
                </c:pt>
                <c:pt idx="110">
                  <c:v>44013</c:v>
                </c:pt>
                <c:pt idx="111">
                  <c:v>44014</c:v>
                </c:pt>
                <c:pt idx="112">
                  <c:v>44015</c:v>
                </c:pt>
                <c:pt idx="113">
                  <c:v>44016</c:v>
                </c:pt>
                <c:pt idx="114">
                  <c:v>44017</c:v>
                </c:pt>
                <c:pt idx="115">
                  <c:v>44018</c:v>
                </c:pt>
                <c:pt idx="116">
                  <c:v>44019</c:v>
                </c:pt>
                <c:pt idx="117">
                  <c:v>44020</c:v>
                </c:pt>
                <c:pt idx="118">
                  <c:v>44021</c:v>
                </c:pt>
                <c:pt idx="119">
                  <c:v>44022</c:v>
                </c:pt>
                <c:pt idx="120">
                  <c:v>44023</c:v>
                </c:pt>
                <c:pt idx="121">
                  <c:v>44024</c:v>
                </c:pt>
                <c:pt idx="122">
                  <c:v>44025</c:v>
                </c:pt>
                <c:pt idx="123">
                  <c:v>44026</c:v>
                </c:pt>
                <c:pt idx="124">
                  <c:v>44027</c:v>
                </c:pt>
                <c:pt idx="125">
                  <c:v>44028</c:v>
                </c:pt>
                <c:pt idx="126">
                  <c:v>44029</c:v>
                </c:pt>
                <c:pt idx="127">
                  <c:v>44030</c:v>
                </c:pt>
                <c:pt idx="128">
                  <c:v>44031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44037</c:v>
                </c:pt>
                <c:pt idx="135">
                  <c:v>44038</c:v>
                </c:pt>
                <c:pt idx="136">
                  <c:v>44039</c:v>
                </c:pt>
                <c:pt idx="137">
                  <c:v>44040</c:v>
                </c:pt>
                <c:pt idx="138">
                  <c:v>44041</c:v>
                </c:pt>
                <c:pt idx="139">
                  <c:v>44042</c:v>
                </c:pt>
                <c:pt idx="140">
                  <c:v>44043</c:v>
                </c:pt>
                <c:pt idx="141">
                  <c:v>44044</c:v>
                </c:pt>
                <c:pt idx="142">
                  <c:v>44045</c:v>
                </c:pt>
                <c:pt idx="143">
                  <c:v>44046</c:v>
                </c:pt>
                <c:pt idx="144">
                  <c:v>44047</c:v>
                </c:pt>
                <c:pt idx="145">
                  <c:v>44048</c:v>
                </c:pt>
                <c:pt idx="146">
                  <c:v>44049</c:v>
                </c:pt>
                <c:pt idx="147">
                  <c:v>44050</c:v>
                </c:pt>
                <c:pt idx="148">
                  <c:v>44051</c:v>
                </c:pt>
                <c:pt idx="149">
                  <c:v>44052</c:v>
                </c:pt>
                <c:pt idx="150">
                  <c:v>44053</c:v>
                </c:pt>
                <c:pt idx="151">
                  <c:v>44054</c:v>
                </c:pt>
                <c:pt idx="152">
                  <c:v>44055</c:v>
                </c:pt>
                <c:pt idx="153">
                  <c:v>44056</c:v>
                </c:pt>
                <c:pt idx="154">
                  <c:v>44057</c:v>
                </c:pt>
                <c:pt idx="155">
                  <c:v>44058</c:v>
                </c:pt>
                <c:pt idx="156">
                  <c:v>44059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44065</c:v>
                </c:pt>
                <c:pt idx="163">
                  <c:v>44066</c:v>
                </c:pt>
                <c:pt idx="164">
                  <c:v>44067</c:v>
                </c:pt>
                <c:pt idx="165">
                  <c:v>44068</c:v>
                </c:pt>
                <c:pt idx="166">
                  <c:v>44069</c:v>
                </c:pt>
                <c:pt idx="167">
                  <c:v>44070</c:v>
                </c:pt>
                <c:pt idx="168">
                  <c:v>44071</c:v>
                </c:pt>
                <c:pt idx="169">
                  <c:v>44072</c:v>
                </c:pt>
                <c:pt idx="170">
                  <c:v>44073</c:v>
                </c:pt>
                <c:pt idx="171">
                  <c:v>44074</c:v>
                </c:pt>
                <c:pt idx="172">
                  <c:v>44075</c:v>
                </c:pt>
                <c:pt idx="173">
                  <c:v>44076</c:v>
                </c:pt>
                <c:pt idx="174">
                  <c:v>44077</c:v>
                </c:pt>
              </c:numCache>
            </c:numRef>
          </c:cat>
          <c:val>
            <c:numRef>
              <c:f>List1!$U$808:$U$982</c:f>
              <c:numCache>
                <c:formatCode>0.00</c:formatCode>
                <c:ptCount val="175"/>
                <c:pt idx="0">
                  <c:v>0.61334641805691859</c:v>
                </c:pt>
                <c:pt idx="1">
                  <c:v>0.73601570166830221</c:v>
                </c:pt>
                <c:pt idx="2">
                  <c:v>0.85868498527968595</c:v>
                </c:pt>
                <c:pt idx="3">
                  <c:v>1.1040235525024533</c:v>
                </c:pt>
                <c:pt idx="4">
                  <c:v>1.2512266928361138</c:v>
                </c:pt>
                <c:pt idx="5">
                  <c:v>1.5701668302257115</c:v>
                </c:pt>
                <c:pt idx="6">
                  <c:v>1.8155053974484789</c:v>
                </c:pt>
                <c:pt idx="7">
                  <c:v>2.3552502453385671</c:v>
                </c:pt>
                <c:pt idx="8">
                  <c:v>2.8704612365063786</c:v>
                </c:pt>
                <c:pt idx="9">
                  <c:v>4.8086359175662414</c:v>
                </c:pt>
                <c:pt idx="10">
                  <c:v>5.4955839057899905</c:v>
                </c:pt>
                <c:pt idx="11">
                  <c:v>7.2129538763493617</c:v>
                </c:pt>
                <c:pt idx="12">
                  <c:v>9.0529931305201181</c:v>
                </c:pt>
                <c:pt idx="13">
                  <c:v>9.8626104023552497</c:v>
                </c:pt>
                <c:pt idx="14">
                  <c:v>11.530912659470069</c:v>
                </c:pt>
                <c:pt idx="15">
                  <c:v>13.616290480863592</c:v>
                </c:pt>
                <c:pt idx="16">
                  <c:v>15.21099116781158</c:v>
                </c:pt>
                <c:pt idx="17">
                  <c:v>16.315014720314032</c:v>
                </c:pt>
                <c:pt idx="18">
                  <c:v>18.007850834151128</c:v>
                </c:pt>
                <c:pt idx="19">
                  <c:v>19.578017664376841</c:v>
                </c:pt>
                <c:pt idx="20">
                  <c:v>21.638861629048087</c:v>
                </c:pt>
                <c:pt idx="21">
                  <c:v>22.252208047105004</c:v>
                </c:pt>
                <c:pt idx="22">
                  <c:v>23.380765456329733</c:v>
                </c:pt>
                <c:pt idx="23">
                  <c:v>22.571148184494604</c:v>
                </c:pt>
                <c:pt idx="24">
                  <c:v>23.233562315996075</c:v>
                </c:pt>
                <c:pt idx="25">
                  <c:v>22.473012757605495</c:v>
                </c:pt>
                <c:pt idx="26">
                  <c:v>22.080471050049066</c:v>
                </c:pt>
                <c:pt idx="27">
                  <c:v>22.693817468105987</c:v>
                </c:pt>
                <c:pt idx="28">
                  <c:v>22.374877330716387</c:v>
                </c:pt>
                <c:pt idx="29">
                  <c:v>22.301275760549558</c:v>
                </c:pt>
                <c:pt idx="30">
                  <c:v>21.516192345436703</c:v>
                </c:pt>
                <c:pt idx="31">
                  <c:v>21.76153091265947</c:v>
                </c:pt>
                <c:pt idx="32">
                  <c:v>21.099116781157999</c:v>
                </c:pt>
                <c:pt idx="33">
                  <c:v>20.534838076545633</c:v>
                </c:pt>
                <c:pt idx="34">
                  <c:v>19.087340529931303</c:v>
                </c:pt>
                <c:pt idx="35">
                  <c:v>19.136408243375858</c:v>
                </c:pt>
                <c:pt idx="36">
                  <c:v>18.032384690873407</c:v>
                </c:pt>
                <c:pt idx="37">
                  <c:v>17.320902845927378</c:v>
                </c:pt>
                <c:pt idx="38">
                  <c:v>16.903827281648674</c:v>
                </c:pt>
                <c:pt idx="39">
                  <c:v>16.167811579980373</c:v>
                </c:pt>
                <c:pt idx="40">
                  <c:v>15.35819430814524</c:v>
                </c:pt>
                <c:pt idx="41">
                  <c:v>14.892051030421982</c:v>
                </c:pt>
                <c:pt idx="42">
                  <c:v>14.08243375858685</c:v>
                </c:pt>
                <c:pt idx="43">
                  <c:v>12.610402355250246</c:v>
                </c:pt>
                <c:pt idx="44">
                  <c:v>11.825318940137389</c:v>
                </c:pt>
                <c:pt idx="45">
                  <c:v>10.549558390579</c:v>
                </c:pt>
                <c:pt idx="46">
                  <c:v>9.5436702649656517</c:v>
                </c:pt>
                <c:pt idx="47">
                  <c:v>8.4151128557409223</c:v>
                </c:pt>
                <c:pt idx="48">
                  <c:v>7.8753680078508346</c:v>
                </c:pt>
                <c:pt idx="49">
                  <c:v>6.992149165848871</c:v>
                </c:pt>
                <c:pt idx="50">
                  <c:v>6.648675171736997</c:v>
                </c:pt>
                <c:pt idx="51">
                  <c:v>6.2806673209028459</c:v>
                </c:pt>
                <c:pt idx="52">
                  <c:v>5.5201177625122666</c:v>
                </c:pt>
                <c:pt idx="53">
                  <c:v>5.3974484789008832</c:v>
                </c:pt>
                <c:pt idx="54">
                  <c:v>5.0049067713444551</c:v>
                </c:pt>
                <c:pt idx="55">
                  <c:v>4.1462217860647694</c:v>
                </c:pt>
                <c:pt idx="56">
                  <c:v>3.5328753680078506</c:v>
                </c:pt>
                <c:pt idx="57">
                  <c:v>3.7291462217860647</c:v>
                </c:pt>
                <c:pt idx="58">
                  <c:v>3.9254170755642788</c:v>
                </c:pt>
                <c:pt idx="59">
                  <c:v>3.8518155053974485</c:v>
                </c:pt>
                <c:pt idx="60">
                  <c:v>3.8518155053974485</c:v>
                </c:pt>
                <c:pt idx="61">
                  <c:v>3.9254170755642788</c:v>
                </c:pt>
                <c:pt idx="62">
                  <c:v>3.7046123650637881</c:v>
                </c:pt>
                <c:pt idx="63">
                  <c:v>3.5574092247301277</c:v>
                </c:pt>
                <c:pt idx="64">
                  <c:v>3.3611383709519136</c:v>
                </c:pt>
                <c:pt idx="65">
                  <c:v>3.336604514229637</c:v>
                </c:pt>
                <c:pt idx="66">
                  <c:v>3.1894013738959766</c:v>
                </c:pt>
                <c:pt idx="67">
                  <c:v>3.1157998037291463</c:v>
                </c:pt>
                <c:pt idx="68">
                  <c:v>2.9440628066732089</c:v>
                </c:pt>
                <c:pt idx="69">
                  <c:v>2.8213935230618254</c:v>
                </c:pt>
                <c:pt idx="70">
                  <c:v>2.7477919528949952</c:v>
                </c:pt>
                <c:pt idx="71">
                  <c:v>2.011776251226693</c:v>
                </c:pt>
                <c:pt idx="72">
                  <c:v>1.6437684003925417</c:v>
                </c:pt>
                <c:pt idx="73">
                  <c:v>1.3984298331697742</c:v>
                </c:pt>
                <c:pt idx="74">
                  <c:v>1.1776251226692835</c:v>
                </c:pt>
                <c:pt idx="75">
                  <c:v>0.90775269872423947</c:v>
                </c:pt>
                <c:pt idx="76">
                  <c:v>0.76054955839057903</c:v>
                </c:pt>
                <c:pt idx="77">
                  <c:v>0.58881256133464177</c:v>
                </c:pt>
                <c:pt idx="78">
                  <c:v>0.56427870461236507</c:v>
                </c:pt>
                <c:pt idx="79">
                  <c:v>0.53974484789008836</c:v>
                </c:pt>
                <c:pt idx="80">
                  <c:v>0.49067713444553485</c:v>
                </c:pt>
                <c:pt idx="81">
                  <c:v>0.44160942100098133</c:v>
                </c:pt>
                <c:pt idx="82">
                  <c:v>0.3434739941118744</c:v>
                </c:pt>
                <c:pt idx="83">
                  <c:v>0.29440628066732089</c:v>
                </c:pt>
                <c:pt idx="84">
                  <c:v>0.24533856722276742</c:v>
                </c:pt>
                <c:pt idx="85">
                  <c:v>9.8135426889106966E-2</c:v>
                </c:pt>
                <c:pt idx="86">
                  <c:v>9.8135426889106966E-2</c:v>
                </c:pt>
                <c:pt idx="87">
                  <c:v>7.3601570166830221E-2</c:v>
                </c:pt>
                <c:pt idx="88">
                  <c:v>7.3601570166830221E-2</c:v>
                </c:pt>
                <c:pt idx="89">
                  <c:v>7.3601570166830221E-2</c:v>
                </c:pt>
                <c:pt idx="90">
                  <c:v>0.12266928361138371</c:v>
                </c:pt>
                <c:pt idx="91">
                  <c:v>9.8135426889106966E-2</c:v>
                </c:pt>
                <c:pt idx="92">
                  <c:v>9.8135426889106966E-2</c:v>
                </c:pt>
                <c:pt idx="93">
                  <c:v>0.12266928361138371</c:v>
                </c:pt>
                <c:pt idx="94">
                  <c:v>0.14720314033366044</c:v>
                </c:pt>
                <c:pt idx="95">
                  <c:v>0.19627085377821393</c:v>
                </c:pt>
                <c:pt idx="96">
                  <c:v>0.22080471050049066</c:v>
                </c:pt>
                <c:pt idx="97">
                  <c:v>0.29440628066732089</c:v>
                </c:pt>
                <c:pt idx="98">
                  <c:v>0.53974484789008836</c:v>
                </c:pt>
                <c:pt idx="99">
                  <c:v>0.80961727183513243</c:v>
                </c:pt>
                <c:pt idx="100">
                  <c:v>1.2757605495583906</c:v>
                </c:pt>
                <c:pt idx="101">
                  <c:v>1.7173699705593719</c:v>
                </c:pt>
                <c:pt idx="102">
                  <c:v>2.18351324828263</c:v>
                </c:pt>
                <c:pt idx="103">
                  <c:v>2.9195289499509323</c:v>
                </c:pt>
                <c:pt idx="104">
                  <c:v>3.4102060843964672</c:v>
                </c:pt>
                <c:pt idx="105">
                  <c:v>5.7409224730127573</c:v>
                </c:pt>
                <c:pt idx="106">
                  <c:v>7.1148184494602553</c:v>
                </c:pt>
                <c:pt idx="107">
                  <c:v>9.1511285574092245</c:v>
                </c:pt>
                <c:pt idx="108">
                  <c:v>10.770363101079489</c:v>
                </c:pt>
                <c:pt idx="109">
                  <c:v>11.555446516192346</c:v>
                </c:pt>
                <c:pt idx="110">
                  <c:v>12.806673209028459</c:v>
                </c:pt>
                <c:pt idx="111">
                  <c:v>14.057899901864573</c:v>
                </c:pt>
                <c:pt idx="112">
                  <c:v>15.775269872423944</c:v>
                </c:pt>
                <c:pt idx="113">
                  <c:v>17.860647693817469</c:v>
                </c:pt>
                <c:pt idx="114">
                  <c:v>19.504416094210011</c:v>
                </c:pt>
                <c:pt idx="115">
                  <c:v>20.461236506378803</c:v>
                </c:pt>
                <c:pt idx="116">
                  <c:v>21.687929342492641</c:v>
                </c:pt>
                <c:pt idx="117">
                  <c:v>22.227674190382729</c:v>
                </c:pt>
                <c:pt idx="118">
                  <c:v>22.988223748773308</c:v>
                </c:pt>
                <c:pt idx="119">
                  <c:v>22.8900883218842</c:v>
                </c:pt>
                <c:pt idx="120">
                  <c:v>24.214916584887145</c:v>
                </c:pt>
                <c:pt idx="121">
                  <c:v>25.564278704612367</c:v>
                </c:pt>
                <c:pt idx="122">
                  <c:v>25.147203140333662</c:v>
                </c:pt>
                <c:pt idx="123">
                  <c:v>25.588812561334642</c:v>
                </c:pt>
                <c:pt idx="124">
                  <c:v>26.570166830225713</c:v>
                </c:pt>
                <c:pt idx="125">
                  <c:v>27.355250245338567</c:v>
                </c:pt>
                <c:pt idx="126">
                  <c:v>27.772325809617271</c:v>
                </c:pt>
                <c:pt idx="127">
                  <c:v>28.263002944062805</c:v>
                </c:pt>
                <c:pt idx="128">
                  <c:v>28.410206084396467</c:v>
                </c:pt>
                <c:pt idx="129">
                  <c:v>27.625122669283613</c:v>
                </c:pt>
                <c:pt idx="130">
                  <c:v>27.208047105004908</c:v>
                </c:pt>
                <c:pt idx="131">
                  <c:v>28.581943081452405</c:v>
                </c:pt>
                <c:pt idx="132">
                  <c:v>29.833169774288518</c:v>
                </c:pt>
                <c:pt idx="133">
                  <c:v>29.587831207065751</c:v>
                </c:pt>
                <c:pt idx="134">
                  <c:v>28.778213935230617</c:v>
                </c:pt>
                <c:pt idx="135">
                  <c:v>26.938174681059863</c:v>
                </c:pt>
                <c:pt idx="136">
                  <c:v>26.300294406280667</c:v>
                </c:pt>
                <c:pt idx="137">
                  <c:v>26.030421982335625</c:v>
                </c:pt>
                <c:pt idx="138">
                  <c:v>25.515210991167812</c:v>
                </c:pt>
                <c:pt idx="139">
                  <c:v>25.318940137389596</c:v>
                </c:pt>
                <c:pt idx="140">
                  <c:v>24.558390578999017</c:v>
                </c:pt>
                <c:pt idx="141">
                  <c:v>23.822374877330716</c:v>
                </c:pt>
                <c:pt idx="142">
                  <c:v>22.44847890088322</c:v>
                </c:pt>
                <c:pt idx="143">
                  <c:v>22.669283611383708</c:v>
                </c:pt>
                <c:pt idx="144">
                  <c:v>21.982335623159962</c:v>
                </c:pt>
                <c:pt idx="145">
                  <c:v>20.755642787046124</c:v>
                </c:pt>
                <c:pt idx="146">
                  <c:v>18.891069676153091</c:v>
                </c:pt>
                <c:pt idx="147">
                  <c:v>18.424926398429832</c:v>
                </c:pt>
                <c:pt idx="148">
                  <c:v>18.424926398429832</c:v>
                </c:pt>
                <c:pt idx="149">
                  <c:v>18.326790971540728</c:v>
                </c:pt>
                <c:pt idx="150">
                  <c:v>18.842001962708537</c:v>
                </c:pt>
                <c:pt idx="151">
                  <c:v>20.068694798822374</c:v>
                </c:pt>
                <c:pt idx="152">
                  <c:v>21.516192345436703</c:v>
                </c:pt>
                <c:pt idx="153">
                  <c:v>24.018645731108929</c:v>
                </c:pt>
                <c:pt idx="154">
                  <c:v>27.47791952894995</c:v>
                </c:pt>
                <c:pt idx="155">
                  <c:v>29.342492639842984</c:v>
                </c:pt>
                <c:pt idx="156">
                  <c:v>32.163886162904809</c:v>
                </c:pt>
                <c:pt idx="157">
                  <c:v>33.415112855740922</c:v>
                </c:pt>
                <c:pt idx="158">
                  <c:v>37.708537782139352</c:v>
                </c:pt>
                <c:pt idx="159">
                  <c:v>41.658488714425907</c:v>
                </c:pt>
                <c:pt idx="160">
                  <c:v>47.227674190382729</c:v>
                </c:pt>
                <c:pt idx="161">
                  <c:v>52.208047105004908</c:v>
                </c:pt>
                <c:pt idx="162">
                  <c:v>57.82630029440628</c:v>
                </c:pt>
                <c:pt idx="163">
                  <c:v>63.076545632973506</c:v>
                </c:pt>
                <c:pt idx="164">
                  <c:v>65.309126594700686</c:v>
                </c:pt>
                <c:pt idx="165">
                  <c:v>68.449460255152104</c:v>
                </c:pt>
                <c:pt idx="166">
                  <c:v>74.043179587831204</c:v>
                </c:pt>
                <c:pt idx="167">
                  <c:v>77.085377821393521</c:v>
                </c:pt>
                <c:pt idx="168">
                  <c:v>80.740922473012759</c:v>
                </c:pt>
                <c:pt idx="169">
                  <c:v>84.421000981354268</c:v>
                </c:pt>
                <c:pt idx="170">
                  <c:v>87.144259077526982</c:v>
                </c:pt>
                <c:pt idx="171">
                  <c:v>88.640824337585869</c:v>
                </c:pt>
                <c:pt idx="172">
                  <c:v>87.315996074582927</c:v>
                </c:pt>
                <c:pt idx="173">
                  <c:v>89.573110893032378</c:v>
                </c:pt>
                <c:pt idx="174">
                  <c:v>92.369970559371936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9-46D8-818A-A1BA3F01F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447936"/>
        <c:axId val="1919448480"/>
      </c:barChart>
      <c:dateAx>
        <c:axId val="1919447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19448480"/>
        <c:crosses val="autoZero"/>
        <c:auto val="1"/>
        <c:lblOffset val="100"/>
        <c:baseTimeUnit val="days"/>
      </c:dateAx>
      <c:valAx>
        <c:axId val="191944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1944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novo </a:t>
            </a:r>
            <a:r>
              <a:rPr lang="en-US" dirty="0" err="1"/>
              <a:t>okuženih</a:t>
            </a:r>
            <a:r>
              <a:rPr lang="en-US" dirty="0"/>
              <a:t> v </a:t>
            </a:r>
            <a:r>
              <a:rPr lang="en-US" dirty="0" err="1"/>
              <a:t>zadnjih</a:t>
            </a:r>
            <a:r>
              <a:rPr lang="en-US" dirty="0"/>
              <a:t> 14 </a:t>
            </a:r>
            <a:r>
              <a:rPr lang="en-US" dirty="0" err="1"/>
              <a:t>dneh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100 000 </a:t>
            </a:r>
            <a:r>
              <a:rPr lang="en-US" dirty="0" err="1"/>
              <a:t>prebivalcev</a:t>
            </a:r>
            <a:r>
              <a:rPr lang="en-US" dirty="0"/>
              <a:t> </a:t>
            </a:r>
            <a:r>
              <a:rPr lang="en-US" dirty="0" err="1" smtClean="0"/>
              <a:t>Slovenije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6.9678953174331468E-2"/>
          <c:y val="0.11829258035114718"/>
          <c:w val="0.9170360226710792"/>
          <c:h val="0.81170366448205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List4!$D$192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77"/>
              <c:layout>
                <c:manualLayout>
                  <c:x val="-5.5976763891579448E-2"/>
                  <c:y val="-8.35555587720425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49-458E-91F9-A6C78795F0C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List4!$D$193:$D$370</c:f>
              <c:numCache>
                <c:formatCode>General</c:formatCode>
                <c:ptCount val="178"/>
                <c:pt idx="8" formatCode="0.00">
                  <c:v>13.931592955874846</c:v>
                </c:pt>
                <c:pt idx="9" formatCode="0.00">
                  <c:v>15.441660723819322</c:v>
                </c:pt>
                <c:pt idx="10" formatCode="0.00">
                  <c:v>16.318474266496761</c:v>
                </c:pt>
                <c:pt idx="11" formatCode="0.00">
                  <c:v>17.487558990066677</c:v>
                </c:pt>
                <c:pt idx="12" formatCode="0.00">
                  <c:v>19.046338621493234</c:v>
                </c:pt>
                <c:pt idx="13" formatCode="0.00">
                  <c:v>20.556406389437708</c:v>
                </c:pt>
                <c:pt idx="14" formatCode="0.00">
                  <c:v>21.774202976489708</c:v>
                </c:pt>
                <c:pt idx="15" formatCode="0.00">
                  <c:v>23.284270744434181</c:v>
                </c:pt>
                <c:pt idx="16" formatCode="0.00">
                  <c:v>23.86881310621914</c:v>
                </c:pt>
                <c:pt idx="17" formatCode="0.00">
                  <c:v>24.404643604522018</c:v>
                </c:pt>
                <c:pt idx="18" formatCode="0.00">
                  <c:v>24.696914785414499</c:v>
                </c:pt>
                <c:pt idx="19" formatCode="0.00">
                  <c:v>25.232745283717378</c:v>
                </c:pt>
                <c:pt idx="20" formatCode="0.00">
                  <c:v>24.696914785414499</c:v>
                </c:pt>
                <c:pt idx="21" formatCode="0.00">
                  <c:v>25.768575782020257</c:v>
                </c:pt>
                <c:pt idx="22" formatCode="0.00">
                  <c:v>27.083796096036412</c:v>
                </c:pt>
                <c:pt idx="23" formatCode="0.00">
                  <c:v>28.204168956124249</c:v>
                </c:pt>
                <c:pt idx="24" formatCode="0.00">
                  <c:v>29.032270635319609</c:v>
                </c:pt>
                <c:pt idx="25" formatCode="0.00">
                  <c:v>29.665524860586647</c:v>
                </c:pt>
                <c:pt idx="26" formatCode="0.00">
                  <c:v>28.837423181391287</c:v>
                </c:pt>
                <c:pt idx="27" formatCode="0.00">
                  <c:v>28.204168956124249</c:v>
                </c:pt>
                <c:pt idx="28" formatCode="0.00">
                  <c:v>28.15545709264217</c:v>
                </c:pt>
                <c:pt idx="29" formatCode="0.00">
                  <c:v>27.570914730857211</c:v>
                </c:pt>
                <c:pt idx="30" formatCode="0.00">
                  <c:v>26.888948642108094</c:v>
                </c:pt>
                <c:pt idx="31" formatCode="0.00">
                  <c:v>25.622440191574018</c:v>
                </c:pt>
                <c:pt idx="32" formatCode="0.00">
                  <c:v>24.502067331486181</c:v>
                </c:pt>
                <c:pt idx="33" formatCode="0.00">
                  <c:v>23.040711427023783</c:v>
                </c:pt>
                <c:pt idx="34" formatCode="0.00">
                  <c:v>22.212609747828424</c:v>
                </c:pt>
                <c:pt idx="35" formatCode="0.00">
                  <c:v>20.26413520854523</c:v>
                </c:pt>
                <c:pt idx="36" formatCode="0.00">
                  <c:v>19.777016573724431</c:v>
                </c:pt>
                <c:pt idx="37" formatCode="0.00">
                  <c:v>18.120813215333715</c:v>
                </c:pt>
                <c:pt idx="38" formatCode="0.00">
                  <c:v>17.925965761405397</c:v>
                </c:pt>
                <c:pt idx="39" formatCode="0.00">
                  <c:v>16.562033583907159</c:v>
                </c:pt>
                <c:pt idx="40" formatCode="0.00">
                  <c:v>16.221050539532602</c:v>
                </c:pt>
                <c:pt idx="41" formatCode="0.00">
                  <c:v>15.344236996855162</c:v>
                </c:pt>
                <c:pt idx="42" formatCode="0.00">
                  <c:v>14.077728546321085</c:v>
                </c:pt>
                <c:pt idx="43" formatCode="0.00">
                  <c:v>12.762508232304928</c:v>
                </c:pt>
                <c:pt idx="44" formatCode="0.00">
                  <c:v>11.788270962663331</c:v>
                </c:pt>
                <c:pt idx="45" formatCode="0.00">
                  <c:v>10.424338785165094</c:v>
                </c:pt>
                <c:pt idx="46" formatCode="0.00">
                  <c:v>9.7423726964159751</c:v>
                </c:pt>
                <c:pt idx="47" formatCode="0.00">
                  <c:v>9.3039659250772573</c:v>
                </c:pt>
                <c:pt idx="48" formatCode="0.00">
                  <c:v>9.2552540615951777</c:v>
                </c:pt>
                <c:pt idx="49" formatCode="0.00">
                  <c:v>9.1578303346310168</c:v>
                </c:pt>
                <c:pt idx="50" formatCode="0.00">
                  <c:v>8.2810167919535793</c:v>
                </c:pt>
                <c:pt idx="51" formatCode="0.00">
                  <c:v>7.793898157132781</c:v>
                </c:pt>
                <c:pt idx="52" formatCode="0.00">
                  <c:v>6.2838303891883047</c:v>
                </c:pt>
                <c:pt idx="53" formatCode="0.00">
                  <c:v>5.8941354813316655</c:v>
                </c:pt>
                <c:pt idx="54" formatCode="0.00">
                  <c:v>5.2608812560646268</c:v>
                </c:pt>
                <c:pt idx="55" formatCode="0.00">
                  <c:v>5.017321938654228</c:v>
                </c:pt>
                <c:pt idx="56" formatCode="0.00">
                  <c:v>4.8711863482079876</c:v>
                </c:pt>
                <c:pt idx="57" formatCode="0.00">
                  <c:v>4.5789151673155084</c:v>
                </c:pt>
                <c:pt idx="58" formatCode="0.00">
                  <c:v>3.9943728055305501</c:v>
                </c:pt>
                <c:pt idx="59" formatCode="0.00">
                  <c:v>3.7021016246380709</c:v>
                </c:pt>
                <c:pt idx="60" formatCode="0.00">
                  <c:v>3.1662711263351921</c:v>
                </c:pt>
                <c:pt idx="61" formatCode="0.00">
                  <c:v>2.922711808924793</c:v>
                </c:pt>
                <c:pt idx="62" formatCode="0.00">
                  <c:v>2.776576218478553</c:v>
                </c:pt>
                <c:pt idx="63" formatCode="0.00">
                  <c:v>2.5330169010681538</c:v>
                </c:pt>
                <c:pt idx="64" formatCode="0.00">
                  <c:v>2.1920338566935946</c:v>
                </c:pt>
                <c:pt idx="65" formatCode="0.00">
                  <c:v>1.7049152218727959</c:v>
                </c:pt>
                <c:pt idx="66" formatCode="0.00">
                  <c:v>1.5100677679444763</c:v>
                </c:pt>
                <c:pt idx="67" formatCode="0.00">
                  <c:v>1.2665084505340769</c:v>
                </c:pt>
                <c:pt idx="68" formatCode="0.00">
                  <c:v>1.3152203140161567</c:v>
                </c:pt>
                <c:pt idx="69" formatCode="0.00">
                  <c:v>1.3152203140161567</c:v>
                </c:pt>
                <c:pt idx="70" formatCode="0.00">
                  <c:v>1.0716609966057573</c:v>
                </c:pt>
                <c:pt idx="71" formatCode="0.00">
                  <c:v>0.97423726964159763</c:v>
                </c:pt>
                <c:pt idx="72" formatCode="0.00">
                  <c:v>0.92552540615951773</c:v>
                </c:pt>
                <c:pt idx="73" formatCode="0.00">
                  <c:v>0.87681354267743783</c:v>
                </c:pt>
                <c:pt idx="74" formatCode="0.00">
                  <c:v>0.68196608874911835</c:v>
                </c:pt>
                <c:pt idx="75" formatCode="0.00">
                  <c:v>0.53583049830287866</c:v>
                </c:pt>
                <c:pt idx="76" formatCode="0.00">
                  <c:v>0.43840677133871891</c:v>
                </c:pt>
                <c:pt idx="77" formatCode="0.00">
                  <c:v>0.38969490785663902</c:v>
                </c:pt>
                <c:pt idx="78" formatCode="0.00">
                  <c:v>0.38969490785663902</c:v>
                </c:pt>
                <c:pt idx="79" formatCode="0.00">
                  <c:v>0.43840677133871891</c:v>
                </c:pt>
                <c:pt idx="80" formatCode="0.00">
                  <c:v>0.38969490785663902</c:v>
                </c:pt>
                <c:pt idx="81" formatCode="0.00">
                  <c:v>0.38969490785663902</c:v>
                </c:pt>
                <c:pt idx="82" formatCode="0.00">
                  <c:v>0.34098304437455917</c:v>
                </c:pt>
                <c:pt idx="83" formatCode="0.00">
                  <c:v>0.34098304437455917</c:v>
                </c:pt>
                <c:pt idx="84" formatCode="0.00">
                  <c:v>0.38969490785663902</c:v>
                </c:pt>
                <c:pt idx="85" formatCode="0.00">
                  <c:v>0.43840677133871891</c:v>
                </c:pt>
                <c:pt idx="86" formatCode="0.00">
                  <c:v>0.43840677133871891</c:v>
                </c:pt>
                <c:pt idx="87" formatCode="0.00">
                  <c:v>0.53583049830287866</c:v>
                </c:pt>
                <c:pt idx="88" formatCode="0.00">
                  <c:v>0.77938981571327803</c:v>
                </c:pt>
                <c:pt idx="89" formatCode="0.00">
                  <c:v>0.82810167919535793</c:v>
                </c:pt>
                <c:pt idx="90" formatCode="0.00">
                  <c:v>0.77938981571327803</c:v>
                </c:pt>
                <c:pt idx="91" formatCode="0.00">
                  <c:v>0.82810167919535793</c:v>
                </c:pt>
                <c:pt idx="92" formatCode="0.00">
                  <c:v>0.82810167919535793</c:v>
                </c:pt>
                <c:pt idx="93" formatCode="0.00">
                  <c:v>0.73067795223119825</c:v>
                </c:pt>
                <c:pt idx="94" formatCode="0.00">
                  <c:v>0.82810167919535793</c:v>
                </c:pt>
                <c:pt idx="95" formatCode="0.00">
                  <c:v>0.92552540615951773</c:v>
                </c:pt>
                <c:pt idx="96" formatCode="0.00">
                  <c:v>1.0716609966057573</c:v>
                </c:pt>
                <c:pt idx="97" formatCode="0.00">
                  <c:v>1.1203728600878373</c:v>
                </c:pt>
                <c:pt idx="98" formatCode="0.00">
                  <c:v>1.1690847235699171</c:v>
                </c:pt>
                <c:pt idx="99" formatCode="0.00">
                  <c:v>1.2665084505340769</c:v>
                </c:pt>
                <c:pt idx="100" formatCode="0.00">
                  <c:v>1.6562033583907159</c:v>
                </c:pt>
                <c:pt idx="101" formatCode="0.00">
                  <c:v>1.6562033583907159</c:v>
                </c:pt>
                <c:pt idx="102" formatCode="0.00">
                  <c:v>1.7049152218727959</c:v>
                </c:pt>
                <c:pt idx="103" formatCode="0.00">
                  <c:v>1.7049152218727959</c:v>
                </c:pt>
                <c:pt idx="104" formatCode="0.00">
                  <c:v>1.7536270853548757</c:v>
                </c:pt>
                <c:pt idx="105" formatCode="0.00">
                  <c:v>2.3381694471398342</c:v>
                </c:pt>
                <c:pt idx="106" formatCode="0.00">
                  <c:v>2.5330169010681538</c:v>
                </c:pt>
                <c:pt idx="107" formatCode="0.00">
                  <c:v>2.825288081960633</c:v>
                </c:pt>
                <c:pt idx="108" formatCode="0.00">
                  <c:v>3.2636948532993517</c:v>
                </c:pt>
                <c:pt idx="109" formatCode="0.00">
                  <c:v>3.8482372150843105</c:v>
                </c:pt>
                <c:pt idx="110" formatCode="0.00">
                  <c:v>4.1405083959767897</c:v>
                </c:pt>
                <c:pt idx="111" formatCode="0.00">
                  <c:v>4.2866439864230292</c:v>
                </c:pt>
                <c:pt idx="112" formatCode="0.00">
                  <c:v>4.8711863482079876</c:v>
                </c:pt>
                <c:pt idx="113" formatCode="0.00">
                  <c:v>5.3095931195467072</c:v>
                </c:pt>
                <c:pt idx="114" formatCode="0.00">
                  <c:v>5.9428473448137451</c:v>
                </c:pt>
                <c:pt idx="115" formatCode="0.00">
                  <c:v>6.6248134335628635</c:v>
                </c:pt>
                <c:pt idx="116" formatCode="0.00">
                  <c:v>7.793898157132781</c:v>
                </c:pt>
                <c:pt idx="117" formatCode="0.00">
                  <c:v>8.7681354267743785</c:v>
                </c:pt>
                <c:pt idx="118" formatCode="0.00">
                  <c:v>9.4988133790055773</c:v>
                </c:pt>
                <c:pt idx="119" formatCode="0.00">
                  <c:v>9.9859320138263747</c:v>
                </c:pt>
                <c:pt idx="120" formatCode="0.00">
                  <c:v>10.862745556503814</c:v>
                </c:pt>
                <c:pt idx="121" formatCode="0.00">
                  <c:v>11.203728600878373</c:v>
                </c:pt>
                <c:pt idx="122" formatCode="0.00">
                  <c:v>11.495999781770852</c:v>
                </c:pt>
                <c:pt idx="123" formatCode="0.00">
                  <c:v>12.470237051412449</c:v>
                </c:pt>
                <c:pt idx="124" formatCode="0.00">
                  <c:v>12.713796368822848</c:v>
                </c:pt>
                <c:pt idx="125" formatCode="0.00">
                  <c:v>12.908643822751168</c:v>
                </c:pt>
                <c:pt idx="126" formatCode="0.00">
                  <c:v>12.665084505340769</c:v>
                </c:pt>
                <c:pt idx="127" formatCode="0.00">
                  <c:v>12.957355686233248</c:v>
                </c:pt>
                <c:pt idx="128" formatCode="0.00">
                  <c:v>12.859931959269089</c:v>
                </c:pt>
                <c:pt idx="129" formatCode="0.00">
                  <c:v>13.006067549715327</c:v>
                </c:pt>
                <c:pt idx="130" formatCode="0.00">
                  <c:v>12.713796368822848</c:v>
                </c:pt>
                <c:pt idx="131" formatCode="0.00">
                  <c:v>11.983118416591651</c:v>
                </c:pt>
                <c:pt idx="132" formatCode="0.00">
                  <c:v>11.544711645252931</c:v>
                </c:pt>
                <c:pt idx="133" formatCode="0.00">
                  <c:v>11.593423508735011</c:v>
                </c:pt>
                <c:pt idx="134" formatCode="0.00">
                  <c:v>11.836982826145411</c:v>
                </c:pt>
                <c:pt idx="135" formatCode="0.00">
                  <c:v>12.51894891489453</c:v>
                </c:pt>
                <c:pt idx="136" formatCode="0.00">
                  <c:v>12.616372641858689</c:v>
                </c:pt>
                <c:pt idx="137" formatCode="0.00">
                  <c:v>11.642135372217091</c:v>
                </c:pt>
                <c:pt idx="138" formatCode="0.00">
                  <c:v>11.739559099181252</c:v>
                </c:pt>
                <c:pt idx="139" formatCode="0.00">
                  <c:v>11.593423508735011</c:v>
                </c:pt>
                <c:pt idx="140" formatCode="0.00">
                  <c:v>11.788270962663331</c:v>
                </c:pt>
                <c:pt idx="141" formatCode="0.00">
                  <c:v>11.544711645252931</c:v>
                </c:pt>
                <c:pt idx="142" formatCode="0.00">
                  <c:v>11.788270962663331</c:v>
                </c:pt>
                <c:pt idx="143" formatCode="0.00">
                  <c:v>11.690847235699172</c:v>
                </c:pt>
                <c:pt idx="144" formatCode="0.00">
                  <c:v>11.252440464360452</c:v>
                </c:pt>
                <c:pt idx="145" formatCode="0.00">
                  <c:v>11.398576054806691</c:v>
                </c:pt>
                <c:pt idx="146" formatCode="0.00">
                  <c:v>11.106304873914212</c:v>
                </c:pt>
                <c:pt idx="147" formatCode="0.00">
                  <c:v>10.375626921683015</c:v>
                </c:pt>
                <c:pt idx="148" formatCode="0.00">
                  <c:v>9.839796423380136</c:v>
                </c:pt>
                <c:pt idx="149" formatCode="0.00">
                  <c:v>9.2552540615951777</c:v>
                </c:pt>
                <c:pt idx="150" formatCode="0.00">
                  <c:v>8.8168472902564581</c:v>
                </c:pt>
                <c:pt idx="151" formatCode="0.00">
                  <c:v>8.8168472902564581</c:v>
                </c:pt>
                <c:pt idx="152" formatCode="0.00">
                  <c:v>8.1348812015073406</c:v>
                </c:pt>
                <c:pt idx="153" formatCode="0.00">
                  <c:v>8.1835930649894202</c:v>
                </c:pt>
                <c:pt idx="154" formatCode="0.00">
                  <c:v>8.3297286554356589</c:v>
                </c:pt>
                <c:pt idx="155" formatCode="0.00">
                  <c:v>9.1578303346310168</c:v>
                </c:pt>
                <c:pt idx="156" formatCode="0.00">
                  <c:v>9.4013896520414164</c:v>
                </c:pt>
                <c:pt idx="157" formatCode="0.00">
                  <c:v>10.375626921683015</c:v>
                </c:pt>
                <c:pt idx="158" formatCode="0.00">
                  <c:v>11.203728600878373</c:v>
                </c:pt>
                <c:pt idx="159" formatCode="0.00">
                  <c:v>11.495999781770852</c:v>
                </c:pt>
                <c:pt idx="160" formatCode="0.00">
                  <c:v>12.08054214355581</c:v>
                </c:pt>
                <c:pt idx="161" formatCode="0.00">
                  <c:v>12.957355686233248</c:v>
                </c:pt>
                <c:pt idx="162" formatCode="0.00">
                  <c:v>13.882881092392767</c:v>
                </c:pt>
                <c:pt idx="163" formatCode="0.00">
                  <c:v>15.246813269891001</c:v>
                </c:pt>
                <c:pt idx="164" formatCode="0.00">
                  <c:v>16.610745447389238</c:v>
                </c:pt>
                <c:pt idx="165" formatCode="0.00">
                  <c:v>18.023389488369556</c:v>
                </c:pt>
                <c:pt idx="166" formatCode="0.00">
                  <c:v>19.582169119796113</c:v>
                </c:pt>
                <c:pt idx="167" formatCode="0.00">
                  <c:v>19.971864027652749</c:v>
                </c:pt>
                <c:pt idx="168" formatCode="0.00">
                  <c:v>20.166711481581071</c:v>
                </c:pt>
                <c:pt idx="169" formatCode="0.00">
                  <c:v>20.410270798991469</c:v>
                </c:pt>
                <c:pt idx="170" formatCode="0.00">
                  <c:v>20.605118252919787</c:v>
                </c:pt>
                <c:pt idx="171" formatCode="0.00">
                  <c:v>20.848677570330189</c:v>
                </c:pt>
                <c:pt idx="172" formatCode="0.00">
                  <c:v>21.092236887740587</c:v>
                </c:pt>
                <c:pt idx="173" formatCode="0.00">
                  <c:v>21.871626703453867</c:v>
                </c:pt>
                <c:pt idx="174" formatCode="0.00">
                  <c:v>22.115186020864265</c:v>
                </c:pt>
                <c:pt idx="175" formatCode="0.00">
                  <c:v>22.797152109613382</c:v>
                </c:pt>
                <c:pt idx="176" formatCode="0.00">
                  <c:v>23.673965652290821</c:v>
                </c:pt>
                <c:pt idx="177" formatCode="0.00">
                  <c:v>24.16108428711162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9-458E-91F9-A6C78795F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96216351"/>
        <c:axId val="996224671"/>
      </c:barChart>
      <c:catAx>
        <c:axId val="996216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 dni epidemije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96224671"/>
        <c:crosses val="autoZero"/>
        <c:auto val="1"/>
        <c:lblAlgn val="ctr"/>
        <c:lblOffset val="100"/>
        <c:noMultiLvlLbl val="0"/>
      </c:catAx>
      <c:valAx>
        <c:axId val="99622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 na novo okuženih v zadnjih 14 dneh na 100 000 prebivalcev Slovenije</a:t>
                </a:r>
              </a:p>
            </c:rich>
          </c:tx>
          <c:layout>
            <c:manualLayout>
              <c:xMode val="edge"/>
              <c:yMode val="edge"/>
              <c:x val="1.0922295393478916E-2"/>
              <c:y val="9.57790133108281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9621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B9BD5">
        <a:lumMod val="50000"/>
      </a:srgbClr>
    </a:solidFill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Število na novo okuženih oseb v Sloveniji in na Hrvaškem v zadnjih 14 dnevih na 100 000 oseb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List4!$C$192</c:f>
              <c:strCache>
                <c:ptCount val="1"/>
                <c:pt idx="0">
                  <c:v>Hrvaška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List4!$C$193:$C$370</c:f>
              <c:numCache>
                <c:formatCode>General</c:formatCode>
                <c:ptCount val="178"/>
                <c:pt idx="3" formatCode="0.00">
                  <c:v>0.61334641805691859</c:v>
                </c:pt>
                <c:pt idx="4" formatCode="0.00">
                  <c:v>0.73601570166830221</c:v>
                </c:pt>
                <c:pt idx="5" formatCode="0.00">
                  <c:v>0.85868498527968595</c:v>
                </c:pt>
                <c:pt idx="6" formatCode="0.00">
                  <c:v>1.1040235525024533</c:v>
                </c:pt>
                <c:pt idx="7" formatCode="0.00">
                  <c:v>1.2512266928361138</c:v>
                </c:pt>
                <c:pt idx="8" formatCode="0.00">
                  <c:v>1.5701668302257115</c:v>
                </c:pt>
                <c:pt idx="9" formatCode="0.00">
                  <c:v>1.8155053974484789</c:v>
                </c:pt>
                <c:pt idx="10" formatCode="0.00">
                  <c:v>2.3552502453385671</c:v>
                </c:pt>
                <c:pt idx="11" formatCode="0.00">
                  <c:v>2.8704612365063786</c:v>
                </c:pt>
                <c:pt idx="12" formatCode="0.00">
                  <c:v>4.8086359175662414</c:v>
                </c:pt>
                <c:pt idx="13" formatCode="0.00">
                  <c:v>5.4955839057899905</c:v>
                </c:pt>
                <c:pt idx="14" formatCode="0.00">
                  <c:v>7.2129538763493617</c:v>
                </c:pt>
                <c:pt idx="15" formatCode="0.00">
                  <c:v>9.0529931305201181</c:v>
                </c:pt>
                <c:pt idx="16" formatCode="0.00">
                  <c:v>9.8626104023552497</c:v>
                </c:pt>
                <c:pt idx="17" formatCode="0.00">
                  <c:v>11.530912659470069</c:v>
                </c:pt>
                <c:pt idx="18" formatCode="0.00">
                  <c:v>13.616290480863592</c:v>
                </c:pt>
                <c:pt idx="19" formatCode="0.00">
                  <c:v>15.21099116781158</c:v>
                </c:pt>
                <c:pt idx="20" formatCode="0.00">
                  <c:v>16.315014720314032</c:v>
                </c:pt>
                <c:pt idx="21" formatCode="0.00">
                  <c:v>18.007850834151128</c:v>
                </c:pt>
                <c:pt idx="22" formatCode="0.00">
                  <c:v>19.578017664376841</c:v>
                </c:pt>
                <c:pt idx="23" formatCode="0.00">
                  <c:v>21.638861629048087</c:v>
                </c:pt>
                <c:pt idx="24" formatCode="0.00">
                  <c:v>22.252208047105004</c:v>
                </c:pt>
                <c:pt idx="25" formatCode="0.00">
                  <c:v>23.380765456329733</c:v>
                </c:pt>
                <c:pt idx="26" formatCode="0.00">
                  <c:v>22.571148184494604</c:v>
                </c:pt>
                <c:pt idx="27" formatCode="0.00">
                  <c:v>23.233562315996075</c:v>
                </c:pt>
                <c:pt idx="28" formatCode="0.00">
                  <c:v>22.473012757605495</c:v>
                </c:pt>
                <c:pt idx="29" formatCode="0.00">
                  <c:v>22.080471050049066</c:v>
                </c:pt>
                <c:pt idx="30" formatCode="0.00">
                  <c:v>22.693817468105987</c:v>
                </c:pt>
                <c:pt idx="31" formatCode="0.00">
                  <c:v>22.374877330716387</c:v>
                </c:pt>
                <c:pt idx="32" formatCode="0.00">
                  <c:v>22.301275760549558</c:v>
                </c:pt>
                <c:pt idx="33" formatCode="0.00">
                  <c:v>21.516192345436703</c:v>
                </c:pt>
                <c:pt idx="34" formatCode="0.00">
                  <c:v>21.76153091265947</c:v>
                </c:pt>
                <c:pt idx="35" formatCode="0.00">
                  <c:v>21.099116781157999</c:v>
                </c:pt>
                <c:pt idx="36" formatCode="0.00">
                  <c:v>20.534838076545633</c:v>
                </c:pt>
                <c:pt idx="37" formatCode="0.00">
                  <c:v>19.087340529931303</c:v>
                </c:pt>
                <c:pt idx="38" formatCode="0.00">
                  <c:v>19.136408243375858</c:v>
                </c:pt>
                <c:pt idx="39" formatCode="0.00">
                  <c:v>18.032384690873407</c:v>
                </c:pt>
                <c:pt idx="40" formatCode="0.00">
                  <c:v>17.320902845927378</c:v>
                </c:pt>
                <c:pt idx="41" formatCode="0.00">
                  <c:v>16.903827281648674</c:v>
                </c:pt>
                <c:pt idx="42" formatCode="0.00">
                  <c:v>16.167811579980373</c:v>
                </c:pt>
                <c:pt idx="43" formatCode="0.00">
                  <c:v>15.35819430814524</c:v>
                </c:pt>
                <c:pt idx="44" formatCode="0.00">
                  <c:v>14.892051030421982</c:v>
                </c:pt>
                <c:pt idx="45" formatCode="0.00">
                  <c:v>14.08243375858685</c:v>
                </c:pt>
                <c:pt idx="46" formatCode="0.00">
                  <c:v>12.610402355250246</c:v>
                </c:pt>
                <c:pt idx="47" formatCode="0.00">
                  <c:v>11.825318940137389</c:v>
                </c:pt>
                <c:pt idx="48" formatCode="0.00">
                  <c:v>10.549558390579</c:v>
                </c:pt>
                <c:pt idx="49" formatCode="0.00">
                  <c:v>9.5436702649656517</c:v>
                </c:pt>
                <c:pt idx="50" formatCode="0.00">
                  <c:v>8.4151128557409223</c:v>
                </c:pt>
                <c:pt idx="51" formatCode="0.00">
                  <c:v>7.8753680078508346</c:v>
                </c:pt>
                <c:pt idx="52" formatCode="0.00">
                  <c:v>6.992149165848871</c:v>
                </c:pt>
                <c:pt idx="53" formatCode="0.00">
                  <c:v>6.648675171736997</c:v>
                </c:pt>
                <c:pt idx="54" formatCode="0.00">
                  <c:v>6.2806673209028459</c:v>
                </c:pt>
                <c:pt idx="55" formatCode="0.00">
                  <c:v>5.5201177625122666</c:v>
                </c:pt>
                <c:pt idx="56" formatCode="0.00">
                  <c:v>5.3974484789008832</c:v>
                </c:pt>
                <c:pt idx="57" formatCode="0.00">
                  <c:v>5.0049067713444551</c:v>
                </c:pt>
                <c:pt idx="58" formatCode="0.00">
                  <c:v>4.1462217860647694</c:v>
                </c:pt>
                <c:pt idx="59" formatCode="0.00">
                  <c:v>3.5328753680078506</c:v>
                </c:pt>
                <c:pt idx="60" formatCode="0.00">
                  <c:v>3.7291462217860647</c:v>
                </c:pt>
                <c:pt idx="61" formatCode="0.00">
                  <c:v>3.9254170755642788</c:v>
                </c:pt>
                <c:pt idx="62" formatCode="0.00">
                  <c:v>3.8518155053974485</c:v>
                </c:pt>
                <c:pt idx="63" formatCode="0.00">
                  <c:v>3.8518155053974485</c:v>
                </c:pt>
                <c:pt idx="64" formatCode="0.00">
                  <c:v>3.9254170755642788</c:v>
                </c:pt>
                <c:pt idx="65" formatCode="0.00">
                  <c:v>3.7046123650637881</c:v>
                </c:pt>
                <c:pt idx="66" formatCode="0.00">
                  <c:v>3.5574092247301277</c:v>
                </c:pt>
                <c:pt idx="67" formatCode="0.00">
                  <c:v>3.3611383709519136</c:v>
                </c:pt>
                <c:pt idx="68" formatCode="0.00">
                  <c:v>3.336604514229637</c:v>
                </c:pt>
                <c:pt idx="69" formatCode="0.00">
                  <c:v>3.1894013738959766</c:v>
                </c:pt>
                <c:pt idx="70" formatCode="0.00">
                  <c:v>3.1157998037291463</c:v>
                </c:pt>
                <c:pt idx="71" formatCode="0.00">
                  <c:v>2.9440628066732089</c:v>
                </c:pt>
                <c:pt idx="72" formatCode="0.00">
                  <c:v>2.8213935230618254</c:v>
                </c:pt>
                <c:pt idx="73" formatCode="0.00">
                  <c:v>2.7477919528949952</c:v>
                </c:pt>
                <c:pt idx="74" formatCode="0.00">
                  <c:v>2.011776251226693</c:v>
                </c:pt>
                <c:pt idx="75" formatCode="0.00">
                  <c:v>1.6437684003925417</c:v>
                </c:pt>
                <c:pt idx="76" formatCode="0.00">
                  <c:v>1.3984298331697742</c:v>
                </c:pt>
                <c:pt idx="77" formatCode="0.00">
                  <c:v>1.1776251226692835</c:v>
                </c:pt>
                <c:pt idx="78" formatCode="0.00">
                  <c:v>0.90775269872423947</c:v>
                </c:pt>
                <c:pt idx="79" formatCode="0.00">
                  <c:v>0.76054955839057903</c:v>
                </c:pt>
                <c:pt idx="80" formatCode="0.00">
                  <c:v>0.58881256133464177</c:v>
                </c:pt>
                <c:pt idx="81" formatCode="0.00">
                  <c:v>0.56427870461236507</c:v>
                </c:pt>
                <c:pt idx="82" formatCode="0.00">
                  <c:v>0.53974484789008836</c:v>
                </c:pt>
                <c:pt idx="83" formatCode="0.00">
                  <c:v>0.49067713444553485</c:v>
                </c:pt>
                <c:pt idx="84" formatCode="0.00">
                  <c:v>0.44160942100098133</c:v>
                </c:pt>
                <c:pt idx="85" formatCode="0.00">
                  <c:v>0.3434739941118744</c:v>
                </c:pt>
                <c:pt idx="86" formatCode="0.00">
                  <c:v>0.29440628066732089</c:v>
                </c:pt>
                <c:pt idx="87" formatCode="0.00">
                  <c:v>0.24533856722276742</c:v>
                </c:pt>
                <c:pt idx="88" formatCode="0.00">
                  <c:v>9.8135426889106966E-2</c:v>
                </c:pt>
                <c:pt idx="89" formatCode="0.00">
                  <c:v>9.8135426889106966E-2</c:v>
                </c:pt>
                <c:pt idx="90" formatCode="0.00">
                  <c:v>7.3601570166830221E-2</c:v>
                </c:pt>
                <c:pt idx="91" formatCode="0.00">
                  <c:v>7.3601570166830221E-2</c:v>
                </c:pt>
                <c:pt idx="92" formatCode="0.00">
                  <c:v>7.3601570166830221E-2</c:v>
                </c:pt>
                <c:pt idx="93" formatCode="0.00">
                  <c:v>0.12266928361138371</c:v>
                </c:pt>
                <c:pt idx="94" formatCode="0.00">
                  <c:v>9.8135426889106966E-2</c:v>
                </c:pt>
                <c:pt idx="95" formatCode="0.00">
                  <c:v>9.8135426889106966E-2</c:v>
                </c:pt>
                <c:pt idx="96" formatCode="0.00">
                  <c:v>0.12266928361138371</c:v>
                </c:pt>
                <c:pt idx="97" formatCode="0.00">
                  <c:v>0.14720314033366044</c:v>
                </c:pt>
                <c:pt idx="98" formatCode="0.00">
                  <c:v>0.19627085377821393</c:v>
                </c:pt>
                <c:pt idx="99" formatCode="0.00">
                  <c:v>0.22080471050049066</c:v>
                </c:pt>
                <c:pt idx="100" formatCode="0.00">
                  <c:v>0.29440628066732089</c:v>
                </c:pt>
                <c:pt idx="101" formatCode="0.00">
                  <c:v>0.53974484789008836</c:v>
                </c:pt>
                <c:pt idx="102" formatCode="0.00">
                  <c:v>0.80961727183513243</c:v>
                </c:pt>
                <c:pt idx="103" formatCode="0.00">
                  <c:v>1.2757605495583906</c:v>
                </c:pt>
                <c:pt idx="104" formatCode="0.00">
                  <c:v>1.7173699705593719</c:v>
                </c:pt>
                <c:pt idx="105" formatCode="0.00">
                  <c:v>2.18351324828263</c:v>
                </c:pt>
                <c:pt idx="106" formatCode="0.00">
                  <c:v>2.9195289499509323</c:v>
                </c:pt>
                <c:pt idx="107" formatCode="0.00">
                  <c:v>3.4102060843964672</c:v>
                </c:pt>
                <c:pt idx="108" formatCode="0.00">
                  <c:v>5.7409224730127573</c:v>
                </c:pt>
                <c:pt idx="109" formatCode="0.00">
                  <c:v>7.1148184494602553</c:v>
                </c:pt>
                <c:pt idx="110" formatCode="0.00">
                  <c:v>9.1511285574092245</c:v>
                </c:pt>
                <c:pt idx="111" formatCode="0.00">
                  <c:v>10.770363101079489</c:v>
                </c:pt>
                <c:pt idx="112" formatCode="0.00">
                  <c:v>11.555446516192346</c:v>
                </c:pt>
                <c:pt idx="113" formatCode="0.00">
                  <c:v>12.806673209028459</c:v>
                </c:pt>
                <c:pt idx="114" formatCode="0.00">
                  <c:v>14.057899901864573</c:v>
                </c:pt>
                <c:pt idx="115" formatCode="0.00">
                  <c:v>15.775269872423944</c:v>
                </c:pt>
                <c:pt idx="116" formatCode="0.00">
                  <c:v>17.860647693817469</c:v>
                </c:pt>
                <c:pt idx="117" formatCode="0.00">
                  <c:v>19.504416094210011</c:v>
                </c:pt>
                <c:pt idx="118" formatCode="0.00">
                  <c:v>20.461236506378803</c:v>
                </c:pt>
                <c:pt idx="119" formatCode="0.00">
                  <c:v>21.687929342492641</c:v>
                </c:pt>
                <c:pt idx="120" formatCode="0.00">
                  <c:v>22.227674190382729</c:v>
                </c:pt>
                <c:pt idx="121" formatCode="0.00">
                  <c:v>22.988223748773308</c:v>
                </c:pt>
                <c:pt idx="122" formatCode="0.00">
                  <c:v>22.8900883218842</c:v>
                </c:pt>
                <c:pt idx="123" formatCode="0.00">
                  <c:v>24.214916584887145</c:v>
                </c:pt>
                <c:pt idx="124" formatCode="0.00">
                  <c:v>25.564278704612367</c:v>
                </c:pt>
                <c:pt idx="125" formatCode="0.00">
                  <c:v>25.147203140333662</c:v>
                </c:pt>
                <c:pt idx="126" formatCode="0.00">
                  <c:v>25.588812561334642</c:v>
                </c:pt>
                <c:pt idx="127" formatCode="0.00">
                  <c:v>26.570166830225713</c:v>
                </c:pt>
                <c:pt idx="128" formatCode="0.00">
                  <c:v>27.355250245338567</c:v>
                </c:pt>
                <c:pt idx="129" formatCode="0.00">
                  <c:v>27.772325809617271</c:v>
                </c:pt>
                <c:pt idx="130" formatCode="0.00">
                  <c:v>28.263002944062805</c:v>
                </c:pt>
                <c:pt idx="131" formatCode="0.00">
                  <c:v>28.410206084396467</c:v>
                </c:pt>
                <c:pt idx="132" formatCode="0.00">
                  <c:v>27.625122669283613</c:v>
                </c:pt>
                <c:pt idx="133" formatCode="0.00">
                  <c:v>27.208047105004908</c:v>
                </c:pt>
                <c:pt idx="134" formatCode="0.00">
                  <c:v>28.581943081452405</c:v>
                </c:pt>
                <c:pt idx="135" formatCode="0.00">
                  <c:v>29.833169774288518</c:v>
                </c:pt>
                <c:pt idx="136" formatCode="0.00">
                  <c:v>29.587831207065751</c:v>
                </c:pt>
                <c:pt idx="137" formatCode="0.00">
                  <c:v>28.778213935230617</c:v>
                </c:pt>
                <c:pt idx="138" formatCode="0.00">
                  <c:v>26.938174681059863</c:v>
                </c:pt>
                <c:pt idx="139" formatCode="0.00">
                  <c:v>26.300294406280667</c:v>
                </c:pt>
                <c:pt idx="140" formatCode="0.00">
                  <c:v>26.030421982335625</c:v>
                </c:pt>
                <c:pt idx="141" formatCode="0.00">
                  <c:v>25.515210991167812</c:v>
                </c:pt>
                <c:pt idx="142" formatCode="0.00">
                  <c:v>25.318940137389596</c:v>
                </c:pt>
                <c:pt idx="143" formatCode="0.00">
                  <c:v>24.558390578999017</c:v>
                </c:pt>
                <c:pt idx="144" formatCode="0.00">
                  <c:v>23.822374877330716</c:v>
                </c:pt>
                <c:pt idx="145" formatCode="0.00">
                  <c:v>22.44847890088322</c:v>
                </c:pt>
                <c:pt idx="146" formatCode="0.00">
                  <c:v>22.669283611383708</c:v>
                </c:pt>
                <c:pt idx="147" formatCode="0.00">
                  <c:v>21.982335623159962</c:v>
                </c:pt>
                <c:pt idx="148" formatCode="0.00">
                  <c:v>20.755642787046124</c:v>
                </c:pt>
                <c:pt idx="149" formatCode="0.00">
                  <c:v>18.891069676153091</c:v>
                </c:pt>
                <c:pt idx="150" formatCode="0.00">
                  <c:v>18.424926398429832</c:v>
                </c:pt>
                <c:pt idx="151" formatCode="0.00">
                  <c:v>18.424926398429832</c:v>
                </c:pt>
                <c:pt idx="152" formatCode="0.00">
                  <c:v>18.326790971540728</c:v>
                </c:pt>
                <c:pt idx="153" formatCode="0.00">
                  <c:v>18.842001962708537</c:v>
                </c:pt>
                <c:pt idx="154" formatCode="0.00">
                  <c:v>20.068694798822374</c:v>
                </c:pt>
                <c:pt idx="155" formatCode="0.00">
                  <c:v>21.516192345436703</c:v>
                </c:pt>
                <c:pt idx="156" formatCode="0.00">
                  <c:v>24.018645731108929</c:v>
                </c:pt>
                <c:pt idx="157" formatCode="0.00">
                  <c:v>27.47791952894995</c:v>
                </c:pt>
                <c:pt idx="158" formatCode="0.00">
                  <c:v>29.342492639842984</c:v>
                </c:pt>
                <c:pt idx="159" formatCode="0.00">
                  <c:v>32.163886162904809</c:v>
                </c:pt>
                <c:pt idx="160" formatCode="0.00">
                  <c:v>33.415112855740922</c:v>
                </c:pt>
                <c:pt idx="161" formatCode="0.00">
                  <c:v>37.708537782139352</c:v>
                </c:pt>
                <c:pt idx="162" formatCode="0.00">
                  <c:v>41.658488714425907</c:v>
                </c:pt>
                <c:pt idx="163" formatCode="0.00">
                  <c:v>47.227674190382729</c:v>
                </c:pt>
                <c:pt idx="164" formatCode="0.00">
                  <c:v>52.208047105004908</c:v>
                </c:pt>
                <c:pt idx="165" formatCode="0.00">
                  <c:v>57.82630029440628</c:v>
                </c:pt>
                <c:pt idx="166" formatCode="0.00">
                  <c:v>63.076545632973506</c:v>
                </c:pt>
                <c:pt idx="167" formatCode="0.00">
                  <c:v>65.309126594700686</c:v>
                </c:pt>
                <c:pt idx="168" formatCode="0.00">
                  <c:v>68.449460255152104</c:v>
                </c:pt>
                <c:pt idx="169" formatCode="0.00">
                  <c:v>74.043179587831204</c:v>
                </c:pt>
                <c:pt idx="170" formatCode="0.00">
                  <c:v>77.085377821393521</c:v>
                </c:pt>
                <c:pt idx="171" formatCode="0.00">
                  <c:v>80.740922473012759</c:v>
                </c:pt>
                <c:pt idx="172" formatCode="0.00">
                  <c:v>84.421000981354268</c:v>
                </c:pt>
                <c:pt idx="173" formatCode="0.00">
                  <c:v>87.144259077526982</c:v>
                </c:pt>
                <c:pt idx="174" formatCode="0.00">
                  <c:v>88.640824337585869</c:v>
                </c:pt>
                <c:pt idx="175" formatCode="0.00">
                  <c:v>87.315996074582927</c:v>
                </c:pt>
                <c:pt idx="176" formatCode="0.00">
                  <c:v>89.573110893032378</c:v>
                </c:pt>
                <c:pt idx="177" formatCode="0.00">
                  <c:v>92.369970559371936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4-45B4-ACFA-70988B6FC472}"/>
            </c:ext>
          </c:extLst>
        </c:ser>
        <c:ser>
          <c:idx val="1"/>
          <c:order val="1"/>
          <c:tx>
            <c:strRef>
              <c:f>List4!$D$192</c:f>
              <c:strCache>
                <c:ptCount val="1"/>
                <c:pt idx="0">
                  <c:v>Slovenija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List4!$D$193:$D$370</c:f>
              <c:numCache>
                <c:formatCode>General</c:formatCode>
                <c:ptCount val="178"/>
                <c:pt idx="8" formatCode="0.00">
                  <c:v>13.931592955874846</c:v>
                </c:pt>
                <c:pt idx="9" formatCode="0.00">
                  <c:v>15.441660723819322</c:v>
                </c:pt>
                <c:pt idx="10" formatCode="0.00">
                  <c:v>16.318474266496761</c:v>
                </c:pt>
                <c:pt idx="11" formatCode="0.00">
                  <c:v>17.487558990066677</c:v>
                </c:pt>
                <c:pt idx="12" formatCode="0.00">
                  <c:v>19.046338621493234</c:v>
                </c:pt>
                <c:pt idx="13" formatCode="0.00">
                  <c:v>20.556406389437708</c:v>
                </c:pt>
                <c:pt idx="14" formatCode="0.00">
                  <c:v>21.774202976489708</c:v>
                </c:pt>
                <c:pt idx="15" formatCode="0.00">
                  <c:v>23.284270744434181</c:v>
                </c:pt>
                <c:pt idx="16" formatCode="0.00">
                  <c:v>23.86881310621914</c:v>
                </c:pt>
                <c:pt idx="17" formatCode="0.00">
                  <c:v>24.404643604522018</c:v>
                </c:pt>
                <c:pt idx="18" formatCode="0.00">
                  <c:v>24.696914785414499</c:v>
                </c:pt>
                <c:pt idx="19" formatCode="0.00">
                  <c:v>25.232745283717378</c:v>
                </c:pt>
                <c:pt idx="20" formatCode="0.00">
                  <c:v>24.696914785414499</c:v>
                </c:pt>
                <c:pt idx="21" formatCode="0.00">
                  <c:v>25.768575782020257</c:v>
                </c:pt>
                <c:pt idx="22" formatCode="0.00">
                  <c:v>27.083796096036412</c:v>
                </c:pt>
                <c:pt idx="23" formatCode="0.00">
                  <c:v>28.204168956124249</c:v>
                </c:pt>
                <c:pt idx="24" formatCode="0.00">
                  <c:v>29.032270635319609</c:v>
                </c:pt>
                <c:pt idx="25" formatCode="0.00">
                  <c:v>29.665524860586647</c:v>
                </c:pt>
                <c:pt idx="26" formatCode="0.00">
                  <c:v>28.837423181391287</c:v>
                </c:pt>
                <c:pt idx="27" formatCode="0.00">
                  <c:v>28.204168956124249</c:v>
                </c:pt>
                <c:pt idx="28" formatCode="0.00">
                  <c:v>28.15545709264217</c:v>
                </c:pt>
                <c:pt idx="29" formatCode="0.00">
                  <c:v>27.570914730857211</c:v>
                </c:pt>
                <c:pt idx="30" formatCode="0.00">
                  <c:v>26.888948642108094</c:v>
                </c:pt>
                <c:pt idx="31" formatCode="0.00">
                  <c:v>25.622440191574018</c:v>
                </c:pt>
                <c:pt idx="32" formatCode="0.00">
                  <c:v>24.502067331486181</c:v>
                </c:pt>
                <c:pt idx="33" formatCode="0.00">
                  <c:v>23.040711427023783</c:v>
                </c:pt>
                <c:pt idx="34" formatCode="0.00">
                  <c:v>22.212609747828424</c:v>
                </c:pt>
                <c:pt idx="35" formatCode="0.00">
                  <c:v>20.26413520854523</c:v>
                </c:pt>
                <c:pt idx="36" formatCode="0.00">
                  <c:v>19.777016573724431</c:v>
                </c:pt>
                <c:pt idx="37" formatCode="0.00">
                  <c:v>18.120813215333715</c:v>
                </c:pt>
                <c:pt idx="38" formatCode="0.00">
                  <c:v>17.925965761405397</c:v>
                </c:pt>
                <c:pt idx="39" formatCode="0.00">
                  <c:v>16.562033583907159</c:v>
                </c:pt>
                <c:pt idx="40" formatCode="0.00">
                  <c:v>16.221050539532602</c:v>
                </c:pt>
                <c:pt idx="41" formatCode="0.00">
                  <c:v>15.344236996855162</c:v>
                </c:pt>
                <c:pt idx="42" formatCode="0.00">
                  <c:v>14.077728546321085</c:v>
                </c:pt>
                <c:pt idx="43" formatCode="0.00">
                  <c:v>12.762508232304928</c:v>
                </c:pt>
                <c:pt idx="44" formatCode="0.00">
                  <c:v>11.788270962663331</c:v>
                </c:pt>
                <c:pt idx="45" formatCode="0.00">
                  <c:v>10.424338785165094</c:v>
                </c:pt>
                <c:pt idx="46" formatCode="0.00">
                  <c:v>9.7423726964159751</c:v>
                </c:pt>
                <c:pt idx="47" formatCode="0.00">
                  <c:v>9.3039659250772573</c:v>
                </c:pt>
                <c:pt idx="48" formatCode="0.00">
                  <c:v>9.2552540615951777</c:v>
                </c:pt>
                <c:pt idx="49" formatCode="0.00">
                  <c:v>9.1578303346310168</c:v>
                </c:pt>
                <c:pt idx="50" formatCode="0.00">
                  <c:v>8.2810167919535793</c:v>
                </c:pt>
                <c:pt idx="51" formatCode="0.00">
                  <c:v>7.793898157132781</c:v>
                </c:pt>
                <c:pt idx="52" formatCode="0.00">
                  <c:v>6.2838303891883047</c:v>
                </c:pt>
                <c:pt idx="53" formatCode="0.00">
                  <c:v>5.8941354813316655</c:v>
                </c:pt>
                <c:pt idx="54" formatCode="0.00">
                  <c:v>5.2608812560646268</c:v>
                </c:pt>
                <c:pt idx="55" formatCode="0.00">
                  <c:v>5.017321938654228</c:v>
                </c:pt>
                <c:pt idx="56" formatCode="0.00">
                  <c:v>4.8711863482079876</c:v>
                </c:pt>
                <c:pt idx="57" formatCode="0.00">
                  <c:v>4.5789151673155084</c:v>
                </c:pt>
                <c:pt idx="58" formatCode="0.00">
                  <c:v>3.9943728055305501</c:v>
                </c:pt>
                <c:pt idx="59" formatCode="0.00">
                  <c:v>3.7021016246380709</c:v>
                </c:pt>
                <c:pt idx="60" formatCode="0.00">
                  <c:v>3.1662711263351921</c:v>
                </c:pt>
                <c:pt idx="61" formatCode="0.00">
                  <c:v>2.922711808924793</c:v>
                </c:pt>
                <c:pt idx="62" formatCode="0.00">
                  <c:v>2.776576218478553</c:v>
                </c:pt>
                <c:pt idx="63" formatCode="0.00">
                  <c:v>2.5330169010681538</c:v>
                </c:pt>
                <c:pt idx="64" formatCode="0.00">
                  <c:v>2.1920338566935946</c:v>
                </c:pt>
                <c:pt idx="65" formatCode="0.00">
                  <c:v>1.7049152218727959</c:v>
                </c:pt>
                <c:pt idx="66" formatCode="0.00">
                  <c:v>1.5100677679444763</c:v>
                </c:pt>
                <c:pt idx="67" formatCode="0.00">
                  <c:v>1.2665084505340769</c:v>
                </c:pt>
                <c:pt idx="68" formatCode="0.00">
                  <c:v>1.3152203140161567</c:v>
                </c:pt>
                <c:pt idx="69" formatCode="0.00">
                  <c:v>1.3152203140161567</c:v>
                </c:pt>
                <c:pt idx="70" formatCode="0.00">
                  <c:v>1.0716609966057573</c:v>
                </c:pt>
                <c:pt idx="71" formatCode="0.00">
                  <c:v>0.97423726964159763</c:v>
                </c:pt>
                <c:pt idx="72" formatCode="0.00">
                  <c:v>0.92552540615951773</c:v>
                </c:pt>
                <c:pt idx="73" formatCode="0.00">
                  <c:v>0.87681354267743783</c:v>
                </c:pt>
                <c:pt idx="74" formatCode="0.00">
                  <c:v>0.68196608874911835</c:v>
                </c:pt>
                <c:pt idx="75" formatCode="0.00">
                  <c:v>0.53583049830287866</c:v>
                </c:pt>
                <c:pt idx="76" formatCode="0.00">
                  <c:v>0.43840677133871891</c:v>
                </c:pt>
                <c:pt idx="77" formatCode="0.00">
                  <c:v>0.38969490785663902</c:v>
                </c:pt>
                <c:pt idx="78" formatCode="0.00">
                  <c:v>0.38969490785663902</c:v>
                </c:pt>
                <c:pt idx="79" formatCode="0.00">
                  <c:v>0.43840677133871891</c:v>
                </c:pt>
                <c:pt idx="80" formatCode="0.00">
                  <c:v>0.38969490785663902</c:v>
                </c:pt>
                <c:pt idx="81" formatCode="0.00">
                  <c:v>0.38969490785663902</c:v>
                </c:pt>
                <c:pt idx="82" formatCode="0.00">
                  <c:v>0.34098304437455917</c:v>
                </c:pt>
                <c:pt idx="83" formatCode="0.00">
                  <c:v>0.34098304437455917</c:v>
                </c:pt>
                <c:pt idx="84" formatCode="0.00">
                  <c:v>0.38969490785663902</c:v>
                </c:pt>
                <c:pt idx="85" formatCode="0.00">
                  <c:v>0.43840677133871891</c:v>
                </c:pt>
                <c:pt idx="86" formatCode="0.00">
                  <c:v>0.43840677133871891</c:v>
                </c:pt>
                <c:pt idx="87" formatCode="0.00">
                  <c:v>0.53583049830287866</c:v>
                </c:pt>
                <c:pt idx="88" formatCode="0.00">
                  <c:v>0.77938981571327803</c:v>
                </c:pt>
                <c:pt idx="89" formatCode="0.00">
                  <c:v>0.82810167919535793</c:v>
                </c:pt>
                <c:pt idx="90" formatCode="0.00">
                  <c:v>0.77938981571327803</c:v>
                </c:pt>
                <c:pt idx="91" formatCode="0.00">
                  <c:v>0.82810167919535793</c:v>
                </c:pt>
                <c:pt idx="92" formatCode="0.00">
                  <c:v>0.82810167919535793</c:v>
                </c:pt>
                <c:pt idx="93" formatCode="0.00">
                  <c:v>0.73067795223119825</c:v>
                </c:pt>
                <c:pt idx="94" formatCode="0.00">
                  <c:v>0.82810167919535793</c:v>
                </c:pt>
                <c:pt idx="95" formatCode="0.00">
                  <c:v>0.92552540615951773</c:v>
                </c:pt>
                <c:pt idx="96" formatCode="0.00">
                  <c:v>1.0716609966057573</c:v>
                </c:pt>
                <c:pt idx="97" formatCode="0.00">
                  <c:v>1.1203728600878373</c:v>
                </c:pt>
                <c:pt idx="98" formatCode="0.00">
                  <c:v>1.1690847235699171</c:v>
                </c:pt>
                <c:pt idx="99" formatCode="0.00">
                  <c:v>1.2665084505340769</c:v>
                </c:pt>
                <c:pt idx="100" formatCode="0.00">
                  <c:v>1.6562033583907159</c:v>
                </c:pt>
                <c:pt idx="101" formatCode="0.00">
                  <c:v>1.6562033583907159</c:v>
                </c:pt>
                <c:pt idx="102" formatCode="0.00">
                  <c:v>1.7049152218727959</c:v>
                </c:pt>
                <c:pt idx="103" formatCode="0.00">
                  <c:v>1.7049152218727959</c:v>
                </c:pt>
                <c:pt idx="104" formatCode="0.00">
                  <c:v>1.7536270853548757</c:v>
                </c:pt>
                <c:pt idx="105" formatCode="0.00">
                  <c:v>2.3381694471398342</c:v>
                </c:pt>
                <c:pt idx="106" formatCode="0.00">
                  <c:v>2.5330169010681538</c:v>
                </c:pt>
                <c:pt idx="107" formatCode="0.00">
                  <c:v>2.825288081960633</c:v>
                </c:pt>
                <c:pt idx="108" formatCode="0.00">
                  <c:v>3.2636948532993517</c:v>
                </c:pt>
                <c:pt idx="109" formatCode="0.00">
                  <c:v>3.8482372150843105</c:v>
                </c:pt>
                <c:pt idx="110" formatCode="0.00">
                  <c:v>4.1405083959767897</c:v>
                </c:pt>
                <c:pt idx="111" formatCode="0.00">
                  <c:v>4.2866439864230292</c:v>
                </c:pt>
                <c:pt idx="112" formatCode="0.00">
                  <c:v>4.8711863482079876</c:v>
                </c:pt>
                <c:pt idx="113" formatCode="0.00">
                  <c:v>5.3095931195467072</c:v>
                </c:pt>
                <c:pt idx="114" formatCode="0.00">
                  <c:v>5.9428473448137451</c:v>
                </c:pt>
                <c:pt idx="115" formatCode="0.00">
                  <c:v>6.6248134335628635</c:v>
                </c:pt>
                <c:pt idx="116" formatCode="0.00">
                  <c:v>7.793898157132781</c:v>
                </c:pt>
                <c:pt idx="117" formatCode="0.00">
                  <c:v>8.7681354267743785</c:v>
                </c:pt>
                <c:pt idx="118" formatCode="0.00">
                  <c:v>9.4988133790055773</c:v>
                </c:pt>
                <c:pt idx="119" formatCode="0.00">
                  <c:v>9.9859320138263747</c:v>
                </c:pt>
                <c:pt idx="120" formatCode="0.00">
                  <c:v>10.862745556503814</c:v>
                </c:pt>
                <c:pt idx="121" formatCode="0.00">
                  <c:v>11.203728600878373</c:v>
                </c:pt>
                <c:pt idx="122" formatCode="0.00">
                  <c:v>11.495999781770852</c:v>
                </c:pt>
                <c:pt idx="123" formatCode="0.00">
                  <c:v>12.470237051412449</c:v>
                </c:pt>
                <c:pt idx="124" formatCode="0.00">
                  <c:v>12.713796368822848</c:v>
                </c:pt>
                <c:pt idx="125" formatCode="0.00">
                  <c:v>12.908643822751168</c:v>
                </c:pt>
                <c:pt idx="126" formatCode="0.00">
                  <c:v>12.665084505340769</c:v>
                </c:pt>
                <c:pt idx="127" formatCode="0.00">
                  <c:v>12.957355686233248</c:v>
                </c:pt>
                <c:pt idx="128" formatCode="0.00">
                  <c:v>12.859931959269089</c:v>
                </c:pt>
                <c:pt idx="129" formatCode="0.00">
                  <c:v>13.006067549715327</c:v>
                </c:pt>
                <c:pt idx="130" formatCode="0.00">
                  <c:v>12.713796368822848</c:v>
                </c:pt>
                <c:pt idx="131" formatCode="0.00">
                  <c:v>11.983118416591651</c:v>
                </c:pt>
                <c:pt idx="132" formatCode="0.00">
                  <c:v>11.544711645252931</c:v>
                </c:pt>
                <c:pt idx="133" formatCode="0.00">
                  <c:v>11.593423508735011</c:v>
                </c:pt>
                <c:pt idx="134" formatCode="0.00">
                  <c:v>11.836982826145411</c:v>
                </c:pt>
                <c:pt idx="135" formatCode="0.00">
                  <c:v>12.51894891489453</c:v>
                </c:pt>
                <c:pt idx="136" formatCode="0.00">
                  <c:v>12.616372641858689</c:v>
                </c:pt>
                <c:pt idx="137" formatCode="0.00">
                  <c:v>11.642135372217091</c:v>
                </c:pt>
                <c:pt idx="138" formatCode="0.00">
                  <c:v>11.739559099181252</c:v>
                </c:pt>
                <c:pt idx="139" formatCode="0.00">
                  <c:v>11.593423508735011</c:v>
                </c:pt>
                <c:pt idx="140" formatCode="0.00">
                  <c:v>11.788270962663331</c:v>
                </c:pt>
                <c:pt idx="141" formatCode="0.00">
                  <c:v>11.544711645252931</c:v>
                </c:pt>
                <c:pt idx="142" formatCode="0.00">
                  <c:v>11.788270962663331</c:v>
                </c:pt>
                <c:pt idx="143" formatCode="0.00">
                  <c:v>11.690847235699172</c:v>
                </c:pt>
                <c:pt idx="144" formatCode="0.00">
                  <c:v>11.252440464360452</c:v>
                </c:pt>
                <c:pt idx="145" formatCode="0.00">
                  <c:v>11.398576054806691</c:v>
                </c:pt>
                <c:pt idx="146" formatCode="0.00">
                  <c:v>11.106304873914212</c:v>
                </c:pt>
                <c:pt idx="147" formatCode="0.00">
                  <c:v>10.375626921683015</c:v>
                </c:pt>
                <c:pt idx="148" formatCode="0.00">
                  <c:v>9.839796423380136</c:v>
                </c:pt>
                <c:pt idx="149" formatCode="0.00">
                  <c:v>9.2552540615951777</c:v>
                </c:pt>
                <c:pt idx="150" formatCode="0.00">
                  <c:v>8.8168472902564581</c:v>
                </c:pt>
                <c:pt idx="151" formatCode="0.00">
                  <c:v>8.8168472902564581</c:v>
                </c:pt>
                <c:pt idx="152" formatCode="0.00">
                  <c:v>8.1348812015073406</c:v>
                </c:pt>
                <c:pt idx="153" formatCode="0.00">
                  <c:v>8.1835930649894202</c:v>
                </c:pt>
                <c:pt idx="154" formatCode="0.00">
                  <c:v>8.3297286554356589</c:v>
                </c:pt>
                <c:pt idx="155" formatCode="0.00">
                  <c:v>9.1578303346310168</c:v>
                </c:pt>
                <c:pt idx="156" formatCode="0.00">
                  <c:v>9.4013896520414164</c:v>
                </c:pt>
                <c:pt idx="157" formatCode="0.00">
                  <c:v>10.375626921683015</c:v>
                </c:pt>
                <c:pt idx="158" formatCode="0.00">
                  <c:v>11.203728600878373</c:v>
                </c:pt>
                <c:pt idx="159" formatCode="0.00">
                  <c:v>11.495999781770852</c:v>
                </c:pt>
                <c:pt idx="160" formatCode="0.00">
                  <c:v>12.08054214355581</c:v>
                </c:pt>
                <c:pt idx="161" formatCode="0.00">
                  <c:v>12.957355686233248</c:v>
                </c:pt>
                <c:pt idx="162" formatCode="0.00">
                  <c:v>13.882881092392767</c:v>
                </c:pt>
                <c:pt idx="163" formatCode="0.00">
                  <c:v>15.246813269891001</c:v>
                </c:pt>
                <c:pt idx="164" formatCode="0.00">
                  <c:v>16.610745447389238</c:v>
                </c:pt>
                <c:pt idx="165" formatCode="0.00">
                  <c:v>18.023389488369556</c:v>
                </c:pt>
                <c:pt idx="166" formatCode="0.00">
                  <c:v>19.582169119796113</c:v>
                </c:pt>
                <c:pt idx="167" formatCode="0.00">
                  <c:v>19.971864027652749</c:v>
                </c:pt>
                <c:pt idx="168" formatCode="0.00">
                  <c:v>20.166711481581071</c:v>
                </c:pt>
                <c:pt idx="169" formatCode="0.00">
                  <c:v>20.410270798991469</c:v>
                </c:pt>
                <c:pt idx="170" formatCode="0.00">
                  <c:v>20.605118252919787</c:v>
                </c:pt>
                <c:pt idx="171" formatCode="0.00">
                  <c:v>20.848677570330189</c:v>
                </c:pt>
                <c:pt idx="172" formatCode="0.00">
                  <c:v>21.092236887740587</c:v>
                </c:pt>
                <c:pt idx="173" formatCode="0.00">
                  <c:v>21.871626703453867</c:v>
                </c:pt>
                <c:pt idx="174" formatCode="0.00">
                  <c:v>22.115186020864265</c:v>
                </c:pt>
                <c:pt idx="175" formatCode="0.00">
                  <c:v>22.797152109613382</c:v>
                </c:pt>
                <c:pt idx="176" formatCode="0.00">
                  <c:v>23.673965652290821</c:v>
                </c:pt>
                <c:pt idx="177" formatCode="0.00">
                  <c:v>24.16108428711162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4-45B4-ACFA-70988B6F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5551775"/>
        <c:axId val="1075565503"/>
      </c:barChart>
      <c:catAx>
        <c:axId val="107555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75565503"/>
        <c:crosses val="autoZero"/>
        <c:auto val="1"/>
        <c:lblAlgn val="ctr"/>
        <c:lblOffset val="100"/>
        <c:noMultiLvlLbl val="0"/>
      </c:catAx>
      <c:valAx>
        <c:axId val="107556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7555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5B9BD5">
        <a:lumMod val="50000"/>
      </a:srgbClr>
    </a:solidFill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Število na novo okuženih oseb v Sloveniji in na Hrvaškem v zadnjih 14 dnevih na 100 000 oseb</a:t>
            </a:r>
            <a:endParaRPr lang="sl-S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List4!$C$192</c:f>
              <c:strCache>
                <c:ptCount val="1"/>
                <c:pt idx="0">
                  <c:v>Hrvaška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List4!$C$193:$C$370</c:f>
              <c:numCache>
                <c:formatCode>General</c:formatCode>
                <c:ptCount val="178"/>
                <c:pt idx="3" formatCode="0.00">
                  <c:v>0.61334641805691859</c:v>
                </c:pt>
                <c:pt idx="4" formatCode="0.00">
                  <c:v>0.73601570166830221</c:v>
                </c:pt>
                <c:pt idx="5" formatCode="0.00">
                  <c:v>0.85868498527968595</c:v>
                </c:pt>
                <c:pt idx="6" formatCode="0.00">
                  <c:v>1.1040235525024533</c:v>
                </c:pt>
                <c:pt idx="7" formatCode="0.00">
                  <c:v>1.2512266928361138</c:v>
                </c:pt>
                <c:pt idx="8" formatCode="0.00">
                  <c:v>1.5701668302257115</c:v>
                </c:pt>
                <c:pt idx="9" formatCode="0.00">
                  <c:v>1.8155053974484789</c:v>
                </c:pt>
                <c:pt idx="10" formatCode="0.00">
                  <c:v>2.3552502453385671</c:v>
                </c:pt>
                <c:pt idx="11" formatCode="0.00">
                  <c:v>2.8704612365063786</c:v>
                </c:pt>
                <c:pt idx="12" formatCode="0.00">
                  <c:v>4.8086359175662414</c:v>
                </c:pt>
                <c:pt idx="13" formatCode="0.00">
                  <c:v>5.4955839057899905</c:v>
                </c:pt>
                <c:pt idx="14" formatCode="0.00">
                  <c:v>7.2129538763493617</c:v>
                </c:pt>
                <c:pt idx="15" formatCode="0.00">
                  <c:v>9.0529931305201181</c:v>
                </c:pt>
                <c:pt idx="16" formatCode="0.00">
                  <c:v>9.8626104023552497</c:v>
                </c:pt>
                <c:pt idx="17" formatCode="0.00">
                  <c:v>11.530912659470069</c:v>
                </c:pt>
                <c:pt idx="18" formatCode="0.00">
                  <c:v>13.616290480863592</c:v>
                </c:pt>
                <c:pt idx="19" formatCode="0.00">
                  <c:v>15.21099116781158</c:v>
                </c:pt>
                <c:pt idx="20" formatCode="0.00">
                  <c:v>16.315014720314032</c:v>
                </c:pt>
                <c:pt idx="21" formatCode="0.00">
                  <c:v>18.007850834151128</c:v>
                </c:pt>
                <c:pt idx="22" formatCode="0.00">
                  <c:v>19.578017664376841</c:v>
                </c:pt>
                <c:pt idx="23" formatCode="0.00">
                  <c:v>21.638861629048087</c:v>
                </c:pt>
                <c:pt idx="24" formatCode="0.00">
                  <c:v>22.252208047105004</c:v>
                </c:pt>
                <c:pt idx="25" formatCode="0.00">
                  <c:v>23.380765456329733</c:v>
                </c:pt>
                <c:pt idx="26" formatCode="0.00">
                  <c:v>22.571148184494604</c:v>
                </c:pt>
                <c:pt idx="27" formatCode="0.00">
                  <c:v>23.233562315996075</c:v>
                </c:pt>
                <c:pt idx="28" formatCode="0.00">
                  <c:v>22.473012757605495</c:v>
                </c:pt>
                <c:pt idx="29" formatCode="0.00">
                  <c:v>22.080471050049066</c:v>
                </c:pt>
                <c:pt idx="30" formatCode="0.00">
                  <c:v>22.693817468105987</c:v>
                </c:pt>
                <c:pt idx="31" formatCode="0.00">
                  <c:v>22.374877330716387</c:v>
                </c:pt>
                <c:pt idx="32" formatCode="0.00">
                  <c:v>22.301275760549558</c:v>
                </c:pt>
                <c:pt idx="33" formatCode="0.00">
                  <c:v>21.516192345436703</c:v>
                </c:pt>
                <c:pt idx="34" formatCode="0.00">
                  <c:v>21.76153091265947</c:v>
                </c:pt>
                <c:pt idx="35" formatCode="0.00">
                  <c:v>21.099116781157999</c:v>
                </c:pt>
                <c:pt idx="36" formatCode="0.00">
                  <c:v>20.534838076545633</c:v>
                </c:pt>
                <c:pt idx="37" formatCode="0.00">
                  <c:v>19.087340529931303</c:v>
                </c:pt>
                <c:pt idx="38" formatCode="0.00">
                  <c:v>19.136408243375858</c:v>
                </c:pt>
                <c:pt idx="39" formatCode="0.00">
                  <c:v>18.032384690873407</c:v>
                </c:pt>
                <c:pt idx="40" formatCode="0.00">
                  <c:v>17.320902845927378</c:v>
                </c:pt>
                <c:pt idx="41" formatCode="0.00">
                  <c:v>16.903827281648674</c:v>
                </c:pt>
                <c:pt idx="42" formatCode="0.00">
                  <c:v>16.167811579980373</c:v>
                </c:pt>
                <c:pt idx="43" formatCode="0.00">
                  <c:v>15.35819430814524</c:v>
                </c:pt>
                <c:pt idx="44" formatCode="0.00">
                  <c:v>14.892051030421982</c:v>
                </c:pt>
                <c:pt idx="45" formatCode="0.00">
                  <c:v>14.08243375858685</c:v>
                </c:pt>
                <c:pt idx="46" formatCode="0.00">
                  <c:v>12.610402355250246</c:v>
                </c:pt>
                <c:pt idx="47" formatCode="0.00">
                  <c:v>11.825318940137389</c:v>
                </c:pt>
                <c:pt idx="48" formatCode="0.00">
                  <c:v>10.549558390579</c:v>
                </c:pt>
                <c:pt idx="49" formatCode="0.00">
                  <c:v>9.5436702649656517</c:v>
                </c:pt>
                <c:pt idx="50" formatCode="0.00">
                  <c:v>8.4151128557409223</c:v>
                </c:pt>
                <c:pt idx="51" formatCode="0.00">
                  <c:v>7.8753680078508346</c:v>
                </c:pt>
                <c:pt idx="52" formatCode="0.00">
                  <c:v>6.992149165848871</c:v>
                </c:pt>
                <c:pt idx="53" formatCode="0.00">
                  <c:v>6.648675171736997</c:v>
                </c:pt>
                <c:pt idx="54" formatCode="0.00">
                  <c:v>6.2806673209028459</c:v>
                </c:pt>
                <c:pt idx="55" formatCode="0.00">
                  <c:v>5.5201177625122666</c:v>
                </c:pt>
                <c:pt idx="56" formatCode="0.00">
                  <c:v>5.3974484789008832</c:v>
                </c:pt>
                <c:pt idx="57" formatCode="0.00">
                  <c:v>5.0049067713444551</c:v>
                </c:pt>
                <c:pt idx="58" formatCode="0.00">
                  <c:v>4.1462217860647694</c:v>
                </c:pt>
                <c:pt idx="59" formatCode="0.00">
                  <c:v>3.5328753680078506</c:v>
                </c:pt>
                <c:pt idx="60" formatCode="0.00">
                  <c:v>3.7291462217860647</c:v>
                </c:pt>
                <c:pt idx="61" formatCode="0.00">
                  <c:v>3.9254170755642788</c:v>
                </c:pt>
                <c:pt idx="62" formatCode="0.00">
                  <c:v>3.8518155053974485</c:v>
                </c:pt>
                <c:pt idx="63" formatCode="0.00">
                  <c:v>3.8518155053974485</c:v>
                </c:pt>
                <c:pt idx="64" formatCode="0.00">
                  <c:v>3.9254170755642788</c:v>
                </c:pt>
                <c:pt idx="65" formatCode="0.00">
                  <c:v>3.7046123650637881</c:v>
                </c:pt>
                <c:pt idx="66" formatCode="0.00">
                  <c:v>3.5574092247301277</c:v>
                </c:pt>
                <c:pt idx="67" formatCode="0.00">
                  <c:v>3.3611383709519136</c:v>
                </c:pt>
                <c:pt idx="68" formatCode="0.00">
                  <c:v>3.336604514229637</c:v>
                </c:pt>
                <c:pt idx="69" formatCode="0.00">
                  <c:v>3.1894013738959766</c:v>
                </c:pt>
                <c:pt idx="70" formatCode="0.00">
                  <c:v>3.1157998037291463</c:v>
                </c:pt>
                <c:pt idx="71" formatCode="0.00">
                  <c:v>2.9440628066732089</c:v>
                </c:pt>
                <c:pt idx="72" formatCode="0.00">
                  <c:v>2.8213935230618254</c:v>
                </c:pt>
                <c:pt idx="73" formatCode="0.00">
                  <c:v>2.7477919528949952</c:v>
                </c:pt>
                <c:pt idx="74" formatCode="0.00">
                  <c:v>2.011776251226693</c:v>
                </c:pt>
                <c:pt idx="75" formatCode="0.00">
                  <c:v>1.6437684003925417</c:v>
                </c:pt>
                <c:pt idx="76" formatCode="0.00">
                  <c:v>1.3984298331697742</c:v>
                </c:pt>
                <c:pt idx="77" formatCode="0.00">
                  <c:v>1.1776251226692835</c:v>
                </c:pt>
                <c:pt idx="78" formatCode="0.00">
                  <c:v>0.90775269872423947</c:v>
                </c:pt>
                <c:pt idx="79" formatCode="0.00">
                  <c:v>0.76054955839057903</c:v>
                </c:pt>
                <c:pt idx="80" formatCode="0.00">
                  <c:v>0.58881256133464177</c:v>
                </c:pt>
                <c:pt idx="81" formatCode="0.00">
                  <c:v>0.56427870461236507</c:v>
                </c:pt>
                <c:pt idx="82" formatCode="0.00">
                  <c:v>0.53974484789008836</c:v>
                </c:pt>
                <c:pt idx="83" formatCode="0.00">
                  <c:v>0.49067713444553485</c:v>
                </c:pt>
                <c:pt idx="84" formatCode="0.00">
                  <c:v>0.44160942100098133</c:v>
                </c:pt>
                <c:pt idx="85" formatCode="0.00">
                  <c:v>0.3434739941118744</c:v>
                </c:pt>
                <c:pt idx="86" formatCode="0.00">
                  <c:v>0.29440628066732089</c:v>
                </c:pt>
                <c:pt idx="87" formatCode="0.00">
                  <c:v>0.24533856722276742</c:v>
                </c:pt>
                <c:pt idx="88" formatCode="0.00">
                  <c:v>9.8135426889106966E-2</c:v>
                </c:pt>
                <c:pt idx="89" formatCode="0.00">
                  <c:v>9.8135426889106966E-2</c:v>
                </c:pt>
                <c:pt idx="90" formatCode="0.00">
                  <c:v>7.3601570166830221E-2</c:v>
                </c:pt>
                <c:pt idx="91" formatCode="0.00">
                  <c:v>7.3601570166830221E-2</c:v>
                </c:pt>
                <c:pt idx="92" formatCode="0.00">
                  <c:v>7.3601570166830221E-2</c:v>
                </c:pt>
                <c:pt idx="93" formatCode="0.00">
                  <c:v>0.12266928361138371</c:v>
                </c:pt>
                <c:pt idx="94" formatCode="0.00">
                  <c:v>9.8135426889106966E-2</c:v>
                </c:pt>
                <c:pt idx="95" formatCode="0.00">
                  <c:v>9.8135426889106966E-2</c:v>
                </c:pt>
                <c:pt idx="96" formatCode="0.00">
                  <c:v>0.12266928361138371</c:v>
                </c:pt>
                <c:pt idx="97" formatCode="0.00">
                  <c:v>0.14720314033366044</c:v>
                </c:pt>
                <c:pt idx="98" formatCode="0.00">
                  <c:v>0.19627085377821393</c:v>
                </c:pt>
                <c:pt idx="99" formatCode="0.00">
                  <c:v>0.22080471050049066</c:v>
                </c:pt>
                <c:pt idx="100" formatCode="0.00">
                  <c:v>0.29440628066732089</c:v>
                </c:pt>
                <c:pt idx="101" formatCode="0.00">
                  <c:v>0.53974484789008836</c:v>
                </c:pt>
                <c:pt idx="102" formatCode="0.00">
                  <c:v>0.80961727183513243</c:v>
                </c:pt>
                <c:pt idx="103" formatCode="0.00">
                  <c:v>1.2757605495583906</c:v>
                </c:pt>
                <c:pt idx="104" formatCode="0.00">
                  <c:v>1.7173699705593719</c:v>
                </c:pt>
                <c:pt idx="105" formatCode="0.00">
                  <c:v>2.18351324828263</c:v>
                </c:pt>
                <c:pt idx="106" formatCode="0.00">
                  <c:v>2.9195289499509323</c:v>
                </c:pt>
                <c:pt idx="107" formatCode="0.00">
                  <c:v>3.4102060843964672</c:v>
                </c:pt>
                <c:pt idx="108" formatCode="0.00">
                  <c:v>5.7409224730127573</c:v>
                </c:pt>
                <c:pt idx="109" formatCode="0.00">
                  <c:v>7.1148184494602553</c:v>
                </c:pt>
                <c:pt idx="110" formatCode="0.00">
                  <c:v>9.1511285574092245</c:v>
                </c:pt>
                <c:pt idx="111" formatCode="0.00">
                  <c:v>10.770363101079489</c:v>
                </c:pt>
                <c:pt idx="112" formatCode="0.00">
                  <c:v>11.555446516192346</c:v>
                </c:pt>
                <c:pt idx="113" formatCode="0.00">
                  <c:v>12.806673209028459</c:v>
                </c:pt>
                <c:pt idx="114" formatCode="0.00">
                  <c:v>14.057899901864573</c:v>
                </c:pt>
                <c:pt idx="115" formatCode="0.00">
                  <c:v>15.775269872423944</c:v>
                </c:pt>
                <c:pt idx="116" formatCode="0.00">
                  <c:v>17.860647693817469</c:v>
                </c:pt>
                <c:pt idx="117" formatCode="0.00">
                  <c:v>19.504416094210011</c:v>
                </c:pt>
                <c:pt idx="118" formatCode="0.00">
                  <c:v>20.461236506378803</c:v>
                </c:pt>
                <c:pt idx="119" formatCode="0.00">
                  <c:v>21.687929342492641</c:v>
                </c:pt>
                <c:pt idx="120" formatCode="0.00">
                  <c:v>22.227674190382729</c:v>
                </c:pt>
                <c:pt idx="121" formatCode="0.00">
                  <c:v>22.988223748773308</c:v>
                </c:pt>
                <c:pt idx="122" formatCode="0.00">
                  <c:v>22.8900883218842</c:v>
                </c:pt>
                <c:pt idx="123" formatCode="0.00">
                  <c:v>24.214916584887145</c:v>
                </c:pt>
                <c:pt idx="124" formatCode="0.00">
                  <c:v>25.564278704612367</c:v>
                </c:pt>
                <c:pt idx="125" formatCode="0.00">
                  <c:v>25.147203140333662</c:v>
                </c:pt>
                <c:pt idx="126" formatCode="0.00">
                  <c:v>25.588812561334642</c:v>
                </c:pt>
                <c:pt idx="127" formatCode="0.00">
                  <c:v>26.570166830225713</c:v>
                </c:pt>
                <c:pt idx="128" formatCode="0.00">
                  <c:v>27.355250245338567</c:v>
                </c:pt>
                <c:pt idx="129" formatCode="0.00">
                  <c:v>27.772325809617271</c:v>
                </c:pt>
                <c:pt idx="130" formatCode="0.00">
                  <c:v>28.263002944062805</c:v>
                </c:pt>
                <c:pt idx="131" formatCode="0.00">
                  <c:v>28.410206084396467</c:v>
                </c:pt>
                <c:pt idx="132" formatCode="0.00">
                  <c:v>27.625122669283613</c:v>
                </c:pt>
                <c:pt idx="133" formatCode="0.00">
                  <c:v>27.208047105004908</c:v>
                </c:pt>
                <c:pt idx="134" formatCode="0.00">
                  <c:v>28.581943081452405</c:v>
                </c:pt>
                <c:pt idx="135" formatCode="0.00">
                  <c:v>29.833169774288518</c:v>
                </c:pt>
                <c:pt idx="136" formatCode="0.00">
                  <c:v>29.587831207065751</c:v>
                </c:pt>
                <c:pt idx="137" formatCode="0.00">
                  <c:v>28.778213935230617</c:v>
                </c:pt>
                <c:pt idx="138" formatCode="0.00">
                  <c:v>26.938174681059863</c:v>
                </c:pt>
                <c:pt idx="139" formatCode="0.00">
                  <c:v>26.300294406280667</c:v>
                </c:pt>
                <c:pt idx="140" formatCode="0.00">
                  <c:v>26.030421982335625</c:v>
                </c:pt>
                <c:pt idx="141" formatCode="0.00">
                  <c:v>25.515210991167812</c:v>
                </c:pt>
                <c:pt idx="142" formatCode="0.00">
                  <c:v>25.318940137389596</c:v>
                </c:pt>
                <c:pt idx="143" formatCode="0.00">
                  <c:v>24.558390578999017</c:v>
                </c:pt>
                <c:pt idx="144" formatCode="0.00">
                  <c:v>23.822374877330716</c:v>
                </c:pt>
                <c:pt idx="145" formatCode="0.00">
                  <c:v>22.44847890088322</c:v>
                </c:pt>
                <c:pt idx="146" formatCode="0.00">
                  <c:v>22.669283611383708</c:v>
                </c:pt>
                <c:pt idx="147" formatCode="0.00">
                  <c:v>21.982335623159962</c:v>
                </c:pt>
                <c:pt idx="148" formatCode="0.00">
                  <c:v>20.755642787046124</c:v>
                </c:pt>
                <c:pt idx="149" formatCode="0.00">
                  <c:v>18.891069676153091</c:v>
                </c:pt>
                <c:pt idx="150" formatCode="0.00">
                  <c:v>18.424926398429832</c:v>
                </c:pt>
                <c:pt idx="151" formatCode="0.00">
                  <c:v>18.424926398429832</c:v>
                </c:pt>
                <c:pt idx="152" formatCode="0.00">
                  <c:v>18.326790971540728</c:v>
                </c:pt>
                <c:pt idx="153" formatCode="0.00">
                  <c:v>18.842001962708537</c:v>
                </c:pt>
                <c:pt idx="154" formatCode="0.00">
                  <c:v>20.068694798822374</c:v>
                </c:pt>
                <c:pt idx="155" formatCode="0.00">
                  <c:v>21.516192345436703</c:v>
                </c:pt>
                <c:pt idx="156" formatCode="0.00">
                  <c:v>24.018645731108929</c:v>
                </c:pt>
                <c:pt idx="157" formatCode="0.00">
                  <c:v>27.47791952894995</c:v>
                </c:pt>
                <c:pt idx="158" formatCode="0.00">
                  <c:v>29.342492639842984</c:v>
                </c:pt>
                <c:pt idx="159" formatCode="0.00">
                  <c:v>32.163886162904809</c:v>
                </c:pt>
                <c:pt idx="160" formatCode="0.00">
                  <c:v>33.415112855740922</c:v>
                </c:pt>
                <c:pt idx="161" formatCode="0.00">
                  <c:v>37.708537782139352</c:v>
                </c:pt>
                <c:pt idx="162" formatCode="0.00">
                  <c:v>41.658488714425907</c:v>
                </c:pt>
                <c:pt idx="163" formatCode="0.00">
                  <c:v>47.227674190382729</c:v>
                </c:pt>
                <c:pt idx="164" formatCode="0.00">
                  <c:v>52.208047105004908</c:v>
                </c:pt>
                <c:pt idx="165" formatCode="0.00">
                  <c:v>57.82630029440628</c:v>
                </c:pt>
                <c:pt idx="166" formatCode="0.00">
                  <c:v>63.076545632973506</c:v>
                </c:pt>
                <c:pt idx="167" formatCode="0.00">
                  <c:v>65.309126594700686</c:v>
                </c:pt>
                <c:pt idx="168" formatCode="0.00">
                  <c:v>68.449460255152104</c:v>
                </c:pt>
                <c:pt idx="169" formatCode="0.00">
                  <c:v>74.043179587831204</c:v>
                </c:pt>
                <c:pt idx="170" formatCode="0.00">
                  <c:v>77.085377821393521</c:v>
                </c:pt>
                <c:pt idx="171" formatCode="0.00">
                  <c:v>80.740922473012759</c:v>
                </c:pt>
                <c:pt idx="172" formatCode="0.00">
                  <c:v>84.421000981354268</c:v>
                </c:pt>
                <c:pt idx="173" formatCode="0.00">
                  <c:v>87.144259077526982</c:v>
                </c:pt>
                <c:pt idx="174" formatCode="0.00">
                  <c:v>88.640824337585869</c:v>
                </c:pt>
                <c:pt idx="175" formatCode="0.00">
                  <c:v>87.315996074582927</c:v>
                </c:pt>
                <c:pt idx="176" formatCode="0.00">
                  <c:v>89.573110893032378</c:v>
                </c:pt>
                <c:pt idx="177" formatCode="0.00">
                  <c:v>92.369970559371936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E-47DE-9CE3-38105DCB05AC}"/>
            </c:ext>
          </c:extLst>
        </c:ser>
        <c:ser>
          <c:idx val="1"/>
          <c:order val="1"/>
          <c:tx>
            <c:strRef>
              <c:f>List4!$D$192</c:f>
              <c:strCache>
                <c:ptCount val="1"/>
                <c:pt idx="0">
                  <c:v>Slovenija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List4!$D$193:$D$370</c:f>
              <c:numCache>
                <c:formatCode>General</c:formatCode>
                <c:ptCount val="178"/>
                <c:pt idx="8" formatCode="0.00">
                  <c:v>13.931592955874846</c:v>
                </c:pt>
                <c:pt idx="9" formatCode="0.00">
                  <c:v>15.441660723819322</c:v>
                </c:pt>
                <c:pt idx="10" formatCode="0.00">
                  <c:v>16.318474266496761</c:v>
                </c:pt>
                <c:pt idx="11" formatCode="0.00">
                  <c:v>17.487558990066677</c:v>
                </c:pt>
                <c:pt idx="12" formatCode="0.00">
                  <c:v>19.046338621493234</c:v>
                </c:pt>
                <c:pt idx="13" formatCode="0.00">
                  <c:v>20.556406389437708</c:v>
                </c:pt>
                <c:pt idx="14" formatCode="0.00">
                  <c:v>21.774202976489708</c:v>
                </c:pt>
                <c:pt idx="15" formatCode="0.00">
                  <c:v>23.284270744434181</c:v>
                </c:pt>
                <c:pt idx="16" formatCode="0.00">
                  <c:v>23.86881310621914</c:v>
                </c:pt>
                <c:pt idx="17" formatCode="0.00">
                  <c:v>24.404643604522018</c:v>
                </c:pt>
                <c:pt idx="18" formatCode="0.00">
                  <c:v>24.696914785414499</c:v>
                </c:pt>
                <c:pt idx="19" formatCode="0.00">
                  <c:v>25.232745283717378</c:v>
                </c:pt>
                <c:pt idx="20" formatCode="0.00">
                  <c:v>24.696914785414499</c:v>
                </c:pt>
                <c:pt idx="21" formatCode="0.00">
                  <c:v>25.768575782020257</c:v>
                </c:pt>
                <c:pt idx="22" formatCode="0.00">
                  <c:v>27.083796096036412</c:v>
                </c:pt>
                <c:pt idx="23" formatCode="0.00">
                  <c:v>28.204168956124249</c:v>
                </c:pt>
                <c:pt idx="24" formatCode="0.00">
                  <c:v>29.032270635319609</c:v>
                </c:pt>
                <c:pt idx="25" formatCode="0.00">
                  <c:v>29.665524860586647</c:v>
                </c:pt>
                <c:pt idx="26" formatCode="0.00">
                  <c:v>28.837423181391287</c:v>
                </c:pt>
                <c:pt idx="27" formatCode="0.00">
                  <c:v>28.204168956124249</c:v>
                </c:pt>
                <c:pt idx="28" formatCode="0.00">
                  <c:v>28.15545709264217</c:v>
                </c:pt>
                <c:pt idx="29" formatCode="0.00">
                  <c:v>27.570914730857211</c:v>
                </c:pt>
                <c:pt idx="30" formatCode="0.00">
                  <c:v>26.888948642108094</c:v>
                </c:pt>
                <c:pt idx="31" formatCode="0.00">
                  <c:v>25.622440191574018</c:v>
                </c:pt>
                <c:pt idx="32" formatCode="0.00">
                  <c:v>24.502067331486181</c:v>
                </c:pt>
                <c:pt idx="33" formatCode="0.00">
                  <c:v>23.040711427023783</c:v>
                </c:pt>
                <c:pt idx="34" formatCode="0.00">
                  <c:v>22.212609747828424</c:v>
                </c:pt>
                <c:pt idx="35" formatCode="0.00">
                  <c:v>20.26413520854523</c:v>
                </c:pt>
                <c:pt idx="36" formatCode="0.00">
                  <c:v>19.777016573724431</c:v>
                </c:pt>
                <c:pt idx="37" formatCode="0.00">
                  <c:v>18.120813215333715</c:v>
                </c:pt>
                <c:pt idx="38" formatCode="0.00">
                  <c:v>17.925965761405397</c:v>
                </c:pt>
                <c:pt idx="39" formatCode="0.00">
                  <c:v>16.562033583907159</c:v>
                </c:pt>
                <c:pt idx="40" formatCode="0.00">
                  <c:v>16.221050539532602</c:v>
                </c:pt>
                <c:pt idx="41" formatCode="0.00">
                  <c:v>15.344236996855162</c:v>
                </c:pt>
                <c:pt idx="42" formatCode="0.00">
                  <c:v>14.077728546321085</c:v>
                </c:pt>
                <c:pt idx="43" formatCode="0.00">
                  <c:v>12.762508232304928</c:v>
                </c:pt>
                <c:pt idx="44" formatCode="0.00">
                  <c:v>11.788270962663331</c:v>
                </c:pt>
                <c:pt idx="45" formatCode="0.00">
                  <c:v>10.424338785165094</c:v>
                </c:pt>
                <c:pt idx="46" formatCode="0.00">
                  <c:v>9.7423726964159751</c:v>
                </c:pt>
                <c:pt idx="47" formatCode="0.00">
                  <c:v>9.3039659250772573</c:v>
                </c:pt>
                <c:pt idx="48" formatCode="0.00">
                  <c:v>9.2552540615951777</c:v>
                </c:pt>
                <c:pt idx="49" formatCode="0.00">
                  <c:v>9.1578303346310168</c:v>
                </c:pt>
                <c:pt idx="50" formatCode="0.00">
                  <c:v>8.2810167919535793</c:v>
                </c:pt>
                <c:pt idx="51" formatCode="0.00">
                  <c:v>7.793898157132781</c:v>
                </c:pt>
                <c:pt idx="52" formatCode="0.00">
                  <c:v>6.2838303891883047</c:v>
                </c:pt>
                <c:pt idx="53" formatCode="0.00">
                  <c:v>5.8941354813316655</c:v>
                </c:pt>
                <c:pt idx="54" formatCode="0.00">
                  <c:v>5.2608812560646268</c:v>
                </c:pt>
                <c:pt idx="55" formatCode="0.00">
                  <c:v>5.017321938654228</c:v>
                </c:pt>
                <c:pt idx="56" formatCode="0.00">
                  <c:v>4.8711863482079876</c:v>
                </c:pt>
                <c:pt idx="57" formatCode="0.00">
                  <c:v>4.5789151673155084</c:v>
                </c:pt>
                <c:pt idx="58" formatCode="0.00">
                  <c:v>3.9943728055305501</c:v>
                </c:pt>
                <c:pt idx="59" formatCode="0.00">
                  <c:v>3.7021016246380709</c:v>
                </c:pt>
                <c:pt idx="60" formatCode="0.00">
                  <c:v>3.1662711263351921</c:v>
                </c:pt>
                <c:pt idx="61" formatCode="0.00">
                  <c:v>2.922711808924793</c:v>
                </c:pt>
                <c:pt idx="62" formatCode="0.00">
                  <c:v>2.776576218478553</c:v>
                </c:pt>
                <c:pt idx="63" formatCode="0.00">
                  <c:v>2.5330169010681538</c:v>
                </c:pt>
                <c:pt idx="64" formatCode="0.00">
                  <c:v>2.1920338566935946</c:v>
                </c:pt>
                <c:pt idx="65" formatCode="0.00">
                  <c:v>1.7049152218727959</c:v>
                </c:pt>
                <c:pt idx="66" formatCode="0.00">
                  <c:v>1.5100677679444763</c:v>
                </c:pt>
                <c:pt idx="67" formatCode="0.00">
                  <c:v>1.2665084505340769</c:v>
                </c:pt>
                <c:pt idx="68" formatCode="0.00">
                  <c:v>1.3152203140161567</c:v>
                </c:pt>
                <c:pt idx="69" formatCode="0.00">
                  <c:v>1.3152203140161567</c:v>
                </c:pt>
                <c:pt idx="70" formatCode="0.00">
                  <c:v>1.0716609966057573</c:v>
                </c:pt>
                <c:pt idx="71" formatCode="0.00">
                  <c:v>0.97423726964159763</c:v>
                </c:pt>
                <c:pt idx="72" formatCode="0.00">
                  <c:v>0.92552540615951773</c:v>
                </c:pt>
                <c:pt idx="73" formatCode="0.00">
                  <c:v>0.87681354267743783</c:v>
                </c:pt>
                <c:pt idx="74" formatCode="0.00">
                  <c:v>0.68196608874911835</c:v>
                </c:pt>
                <c:pt idx="75" formatCode="0.00">
                  <c:v>0.53583049830287866</c:v>
                </c:pt>
                <c:pt idx="76" formatCode="0.00">
                  <c:v>0.43840677133871891</c:v>
                </c:pt>
                <c:pt idx="77" formatCode="0.00">
                  <c:v>0.38969490785663902</c:v>
                </c:pt>
                <c:pt idx="78" formatCode="0.00">
                  <c:v>0.38969490785663902</c:v>
                </c:pt>
                <c:pt idx="79" formatCode="0.00">
                  <c:v>0.43840677133871891</c:v>
                </c:pt>
                <c:pt idx="80" formatCode="0.00">
                  <c:v>0.38969490785663902</c:v>
                </c:pt>
                <c:pt idx="81" formatCode="0.00">
                  <c:v>0.38969490785663902</c:v>
                </c:pt>
                <c:pt idx="82" formatCode="0.00">
                  <c:v>0.34098304437455917</c:v>
                </c:pt>
                <c:pt idx="83" formatCode="0.00">
                  <c:v>0.34098304437455917</c:v>
                </c:pt>
                <c:pt idx="84" formatCode="0.00">
                  <c:v>0.38969490785663902</c:v>
                </c:pt>
                <c:pt idx="85" formatCode="0.00">
                  <c:v>0.43840677133871891</c:v>
                </c:pt>
                <c:pt idx="86" formatCode="0.00">
                  <c:v>0.43840677133871891</c:v>
                </c:pt>
                <c:pt idx="87" formatCode="0.00">
                  <c:v>0.53583049830287866</c:v>
                </c:pt>
                <c:pt idx="88" formatCode="0.00">
                  <c:v>0.77938981571327803</c:v>
                </c:pt>
                <c:pt idx="89" formatCode="0.00">
                  <c:v>0.82810167919535793</c:v>
                </c:pt>
                <c:pt idx="90" formatCode="0.00">
                  <c:v>0.77938981571327803</c:v>
                </c:pt>
                <c:pt idx="91" formatCode="0.00">
                  <c:v>0.82810167919535793</c:v>
                </c:pt>
                <c:pt idx="92" formatCode="0.00">
                  <c:v>0.82810167919535793</c:v>
                </c:pt>
                <c:pt idx="93" formatCode="0.00">
                  <c:v>0.73067795223119825</c:v>
                </c:pt>
                <c:pt idx="94" formatCode="0.00">
                  <c:v>0.82810167919535793</c:v>
                </c:pt>
                <c:pt idx="95" formatCode="0.00">
                  <c:v>0.92552540615951773</c:v>
                </c:pt>
                <c:pt idx="96" formatCode="0.00">
                  <c:v>1.0716609966057573</c:v>
                </c:pt>
                <c:pt idx="97" formatCode="0.00">
                  <c:v>1.1203728600878373</c:v>
                </c:pt>
                <c:pt idx="98" formatCode="0.00">
                  <c:v>1.1690847235699171</c:v>
                </c:pt>
                <c:pt idx="99" formatCode="0.00">
                  <c:v>1.2665084505340769</c:v>
                </c:pt>
                <c:pt idx="100" formatCode="0.00">
                  <c:v>1.6562033583907159</c:v>
                </c:pt>
                <c:pt idx="101" formatCode="0.00">
                  <c:v>1.6562033583907159</c:v>
                </c:pt>
                <c:pt idx="102" formatCode="0.00">
                  <c:v>1.7049152218727959</c:v>
                </c:pt>
                <c:pt idx="103" formatCode="0.00">
                  <c:v>1.7049152218727959</c:v>
                </c:pt>
                <c:pt idx="104" formatCode="0.00">
                  <c:v>1.7536270853548757</c:v>
                </c:pt>
                <c:pt idx="105" formatCode="0.00">
                  <c:v>2.3381694471398342</c:v>
                </c:pt>
                <c:pt idx="106" formatCode="0.00">
                  <c:v>2.5330169010681538</c:v>
                </c:pt>
                <c:pt idx="107" formatCode="0.00">
                  <c:v>2.825288081960633</c:v>
                </c:pt>
                <c:pt idx="108" formatCode="0.00">
                  <c:v>3.2636948532993517</c:v>
                </c:pt>
                <c:pt idx="109" formatCode="0.00">
                  <c:v>3.8482372150843105</c:v>
                </c:pt>
                <c:pt idx="110" formatCode="0.00">
                  <c:v>4.1405083959767897</c:v>
                </c:pt>
                <c:pt idx="111" formatCode="0.00">
                  <c:v>4.2866439864230292</c:v>
                </c:pt>
                <c:pt idx="112" formatCode="0.00">
                  <c:v>4.8711863482079876</c:v>
                </c:pt>
                <c:pt idx="113" formatCode="0.00">
                  <c:v>5.3095931195467072</c:v>
                </c:pt>
                <c:pt idx="114" formatCode="0.00">
                  <c:v>5.9428473448137451</c:v>
                </c:pt>
                <c:pt idx="115" formatCode="0.00">
                  <c:v>6.6248134335628635</c:v>
                </c:pt>
                <c:pt idx="116" formatCode="0.00">
                  <c:v>7.793898157132781</c:v>
                </c:pt>
                <c:pt idx="117" formatCode="0.00">
                  <c:v>8.7681354267743785</c:v>
                </c:pt>
                <c:pt idx="118" formatCode="0.00">
                  <c:v>9.4988133790055773</c:v>
                </c:pt>
                <c:pt idx="119" formatCode="0.00">
                  <c:v>9.9859320138263747</c:v>
                </c:pt>
                <c:pt idx="120" formatCode="0.00">
                  <c:v>10.862745556503814</c:v>
                </c:pt>
                <c:pt idx="121" formatCode="0.00">
                  <c:v>11.203728600878373</c:v>
                </c:pt>
                <c:pt idx="122" formatCode="0.00">
                  <c:v>11.495999781770852</c:v>
                </c:pt>
                <c:pt idx="123" formatCode="0.00">
                  <c:v>12.470237051412449</c:v>
                </c:pt>
                <c:pt idx="124" formatCode="0.00">
                  <c:v>12.713796368822848</c:v>
                </c:pt>
                <c:pt idx="125" formatCode="0.00">
                  <c:v>12.908643822751168</c:v>
                </c:pt>
                <c:pt idx="126" formatCode="0.00">
                  <c:v>12.665084505340769</c:v>
                </c:pt>
                <c:pt idx="127" formatCode="0.00">
                  <c:v>12.957355686233248</c:v>
                </c:pt>
                <c:pt idx="128" formatCode="0.00">
                  <c:v>12.859931959269089</c:v>
                </c:pt>
                <c:pt idx="129" formatCode="0.00">
                  <c:v>13.006067549715327</c:v>
                </c:pt>
                <c:pt idx="130" formatCode="0.00">
                  <c:v>12.713796368822848</c:v>
                </c:pt>
                <c:pt idx="131" formatCode="0.00">
                  <c:v>11.983118416591651</c:v>
                </c:pt>
                <c:pt idx="132" formatCode="0.00">
                  <c:v>11.544711645252931</c:v>
                </c:pt>
                <c:pt idx="133" formatCode="0.00">
                  <c:v>11.593423508735011</c:v>
                </c:pt>
                <c:pt idx="134" formatCode="0.00">
                  <c:v>11.836982826145411</c:v>
                </c:pt>
                <c:pt idx="135" formatCode="0.00">
                  <c:v>12.51894891489453</c:v>
                </c:pt>
                <c:pt idx="136" formatCode="0.00">
                  <c:v>12.616372641858689</c:v>
                </c:pt>
                <c:pt idx="137" formatCode="0.00">
                  <c:v>11.642135372217091</c:v>
                </c:pt>
                <c:pt idx="138" formatCode="0.00">
                  <c:v>11.739559099181252</c:v>
                </c:pt>
                <c:pt idx="139" formatCode="0.00">
                  <c:v>11.593423508735011</c:v>
                </c:pt>
                <c:pt idx="140" formatCode="0.00">
                  <c:v>11.788270962663331</c:v>
                </c:pt>
                <c:pt idx="141" formatCode="0.00">
                  <c:v>11.544711645252931</c:v>
                </c:pt>
                <c:pt idx="142" formatCode="0.00">
                  <c:v>11.788270962663331</c:v>
                </c:pt>
                <c:pt idx="143" formatCode="0.00">
                  <c:v>11.690847235699172</c:v>
                </c:pt>
                <c:pt idx="144" formatCode="0.00">
                  <c:v>11.252440464360452</c:v>
                </c:pt>
                <c:pt idx="145" formatCode="0.00">
                  <c:v>11.398576054806691</c:v>
                </c:pt>
                <c:pt idx="146" formatCode="0.00">
                  <c:v>11.106304873914212</c:v>
                </c:pt>
                <c:pt idx="147" formatCode="0.00">
                  <c:v>10.375626921683015</c:v>
                </c:pt>
                <c:pt idx="148" formatCode="0.00">
                  <c:v>9.839796423380136</c:v>
                </c:pt>
                <c:pt idx="149" formatCode="0.00">
                  <c:v>9.2552540615951777</c:v>
                </c:pt>
                <c:pt idx="150" formatCode="0.00">
                  <c:v>8.8168472902564581</c:v>
                </c:pt>
                <c:pt idx="151" formatCode="0.00">
                  <c:v>8.8168472902564581</c:v>
                </c:pt>
                <c:pt idx="152" formatCode="0.00">
                  <c:v>8.1348812015073406</c:v>
                </c:pt>
                <c:pt idx="153" formatCode="0.00">
                  <c:v>8.1835930649894202</c:v>
                </c:pt>
                <c:pt idx="154" formatCode="0.00">
                  <c:v>8.3297286554356589</c:v>
                </c:pt>
                <c:pt idx="155" formatCode="0.00">
                  <c:v>9.1578303346310168</c:v>
                </c:pt>
                <c:pt idx="156" formatCode="0.00">
                  <c:v>9.4013896520414164</c:v>
                </c:pt>
                <c:pt idx="157" formatCode="0.00">
                  <c:v>10.375626921683015</c:v>
                </c:pt>
                <c:pt idx="158" formatCode="0.00">
                  <c:v>11.203728600878373</c:v>
                </c:pt>
                <c:pt idx="159" formatCode="0.00">
                  <c:v>11.495999781770852</c:v>
                </c:pt>
                <c:pt idx="160" formatCode="0.00">
                  <c:v>12.08054214355581</c:v>
                </c:pt>
                <c:pt idx="161" formatCode="0.00">
                  <c:v>12.957355686233248</c:v>
                </c:pt>
                <c:pt idx="162" formatCode="0.00">
                  <c:v>13.882881092392767</c:v>
                </c:pt>
                <c:pt idx="163" formatCode="0.00">
                  <c:v>15.246813269891001</c:v>
                </c:pt>
                <c:pt idx="164" formatCode="0.00">
                  <c:v>16.610745447389238</c:v>
                </c:pt>
                <c:pt idx="165" formatCode="0.00">
                  <c:v>18.023389488369556</c:v>
                </c:pt>
                <c:pt idx="166" formatCode="0.00">
                  <c:v>19.582169119796113</c:v>
                </c:pt>
                <c:pt idx="167" formatCode="0.00">
                  <c:v>19.971864027652749</c:v>
                </c:pt>
                <c:pt idx="168" formatCode="0.00">
                  <c:v>20.166711481581071</c:v>
                </c:pt>
                <c:pt idx="169" formatCode="0.00">
                  <c:v>20.410270798991469</c:v>
                </c:pt>
                <c:pt idx="170" formatCode="0.00">
                  <c:v>20.605118252919787</c:v>
                </c:pt>
                <c:pt idx="171" formatCode="0.00">
                  <c:v>20.848677570330189</c:v>
                </c:pt>
                <c:pt idx="172" formatCode="0.00">
                  <c:v>21.092236887740587</c:v>
                </c:pt>
                <c:pt idx="173" formatCode="0.00">
                  <c:v>21.871626703453867</c:v>
                </c:pt>
                <c:pt idx="174" formatCode="0.00">
                  <c:v>22.115186020864265</c:v>
                </c:pt>
                <c:pt idx="175" formatCode="0.00">
                  <c:v>22.797152109613382</c:v>
                </c:pt>
                <c:pt idx="176" formatCode="0.00">
                  <c:v>23.673965652290821</c:v>
                </c:pt>
                <c:pt idx="177" formatCode="0.00">
                  <c:v>24.16108428711162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E-47DE-9CE3-38105DCB05AC}"/>
            </c:ext>
          </c:extLst>
        </c:ser>
        <c:ser>
          <c:idx val="2"/>
          <c:order val="2"/>
          <c:tx>
            <c:strRef>
              <c:f>List4!$E$192</c:f>
              <c:strCache>
                <c:ptCount val="1"/>
                <c:pt idx="0">
                  <c:v>Avstrija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List4!$E$193:$E$370</c:f>
              <c:numCache>
                <c:formatCode>0.00</c:formatCode>
                <c:ptCount val="178"/>
                <c:pt idx="0">
                  <c:v>1.4802259887005649</c:v>
                </c:pt>
                <c:pt idx="1">
                  <c:v>2.0338983050847457</c:v>
                </c:pt>
                <c:pt idx="2">
                  <c:v>2.7570621468926553</c:v>
                </c:pt>
                <c:pt idx="3">
                  <c:v>4.0225988700564974</c:v>
                </c:pt>
                <c:pt idx="4">
                  <c:v>5.6158192090395485</c:v>
                </c:pt>
                <c:pt idx="5">
                  <c:v>7.2881355932203391</c:v>
                </c:pt>
                <c:pt idx="6">
                  <c:v>9.5593220338983045</c:v>
                </c:pt>
                <c:pt idx="7">
                  <c:v>11.27683615819209</c:v>
                </c:pt>
                <c:pt idx="8">
                  <c:v>14.779661016949152</c:v>
                </c:pt>
                <c:pt idx="9">
                  <c:v>18.271186440677965</c:v>
                </c:pt>
                <c:pt idx="10">
                  <c:v>24.350282485875706</c:v>
                </c:pt>
                <c:pt idx="11">
                  <c:v>29.096045197740114</c:v>
                </c:pt>
                <c:pt idx="12">
                  <c:v>33.050847457627121</c:v>
                </c:pt>
                <c:pt idx="13">
                  <c:v>39.875706214689266</c:v>
                </c:pt>
                <c:pt idx="14">
                  <c:v>49.209039548022602</c:v>
                </c:pt>
                <c:pt idx="15">
                  <c:v>57.627118644067799</c:v>
                </c:pt>
                <c:pt idx="16">
                  <c:v>63.751412429378533</c:v>
                </c:pt>
                <c:pt idx="17">
                  <c:v>75.344632768361578</c:v>
                </c:pt>
                <c:pt idx="18">
                  <c:v>81.276836158192097</c:v>
                </c:pt>
                <c:pt idx="19">
                  <c:v>86.282485875706215</c:v>
                </c:pt>
                <c:pt idx="20">
                  <c:v>89.86440677966101</c:v>
                </c:pt>
                <c:pt idx="21">
                  <c:v>97.197740112994353</c:v>
                </c:pt>
                <c:pt idx="22">
                  <c:v>100</c:v>
                </c:pt>
                <c:pt idx="23">
                  <c:v>102.42937853107344</c:v>
                </c:pt>
                <c:pt idx="24">
                  <c:v>100.93785310734464</c:v>
                </c:pt>
                <c:pt idx="25">
                  <c:v>100.29378531073446</c:v>
                </c:pt>
                <c:pt idx="26">
                  <c:v>98.779661016949149</c:v>
                </c:pt>
                <c:pt idx="27">
                  <c:v>94.372881355932208</c:v>
                </c:pt>
                <c:pt idx="28">
                  <c:v>88.259887005649716</c:v>
                </c:pt>
                <c:pt idx="29">
                  <c:v>83.141242937853107</c:v>
                </c:pt>
                <c:pt idx="30">
                  <c:v>80.011299435028249</c:v>
                </c:pt>
                <c:pt idx="31">
                  <c:v>70.271186440677965</c:v>
                </c:pt>
                <c:pt idx="32">
                  <c:v>66.248587570621467</c:v>
                </c:pt>
                <c:pt idx="33">
                  <c:v>62.327683615819211</c:v>
                </c:pt>
                <c:pt idx="34">
                  <c:v>57.898305084745765</c:v>
                </c:pt>
                <c:pt idx="35">
                  <c:v>50</c:v>
                </c:pt>
                <c:pt idx="36">
                  <c:v>45.78531073446328</c:v>
                </c:pt>
                <c:pt idx="37">
                  <c:v>41.344632768361585</c:v>
                </c:pt>
                <c:pt idx="38">
                  <c:v>37.502824858757059</c:v>
                </c:pt>
                <c:pt idx="39">
                  <c:v>34.779661016949156</c:v>
                </c:pt>
                <c:pt idx="40">
                  <c:v>32.72316384180791</c:v>
                </c:pt>
                <c:pt idx="41">
                  <c:v>30.8135593220339</c:v>
                </c:pt>
                <c:pt idx="42">
                  <c:v>28.09039548022599</c:v>
                </c:pt>
                <c:pt idx="43">
                  <c:v>24.779661016949152</c:v>
                </c:pt>
                <c:pt idx="44">
                  <c:v>22.09039548022599</c:v>
                </c:pt>
                <c:pt idx="45">
                  <c:v>19.627118644067796</c:v>
                </c:pt>
                <c:pt idx="46">
                  <c:v>17.039548022598868</c:v>
                </c:pt>
                <c:pt idx="47">
                  <c:v>14.994350282485875</c:v>
                </c:pt>
                <c:pt idx="48">
                  <c:v>14.146892655367232</c:v>
                </c:pt>
                <c:pt idx="49">
                  <c:v>13.706214689265536</c:v>
                </c:pt>
                <c:pt idx="50">
                  <c:v>12.203389830508474</c:v>
                </c:pt>
                <c:pt idx="51">
                  <c:v>11.231638418079097</c:v>
                </c:pt>
                <c:pt idx="52">
                  <c:v>11.028248587570621</c:v>
                </c:pt>
                <c:pt idx="53">
                  <c:v>9.6610169491525415</c:v>
                </c:pt>
                <c:pt idx="54">
                  <c:v>9.1299435028248581</c:v>
                </c:pt>
                <c:pt idx="55">
                  <c:v>9.3559322033898304</c:v>
                </c:pt>
                <c:pt idx="56">
                  <c:v>8.8813559322033893</c:v>
                </c:pt>
                <c:pt idx="57">
                  <c:v>8.5084745762711869</c:v>
                </c:pt>
                <c:pt idx="58">
                  <c:v>8.2146892655367232</c:v>
                </c:pt>
                <c:pt idx="59">
                  <c:v>7.7740112994350286</c:v>
                </c:pt>
                <c:pt idx="60">
                  <c:v>7.536723163841808</c:v>
                </c:pt>
                <c:pt idx="61">
                  <c:v>7.2655367231638417</c:v>
                </c:pt>
                <c:pt idx="62">
                  <c:v>6.7570621468926557</c:v>
                </c:pt>
                <c:pt idx="63">
                  <c:v>6.9830508474576272</c:v>
                </c:pt>
                <c:pt idx="64">
                  <c:v>6.7344632768361583</c:v>
                </c:pt>
                <c:pt idx="65">
                  <c:v>6.7796610169491522</c:v>
                </c:pt>
                <c:pt idx="66">
                  <c:v>6.5649717514124291</c:v>
                </c:pt>
                <c:pt idx="67">
                  <c:v>6.8926553672316384</c:v>
                </c:pt>
                <c:pt idx="68">
                  <c:v>7.5706214689265536</c:v>
                </c:pt>
                <c:pt idx="69">
                  <c:v>6.9604519774011298</c:v>
                </c:pt>
                <c:pt idx="70">
                  <c:v>6.8926553672316384</c:v>
                </c:pt>
                <c:pt idx="71">
                  <c:v>7.5819209039548019</c:v>
                </c:pt>
                <c:pt idx="72">
                  <c:v>7.0508474576271185</c:v>
                </c:pt>
                <c:pt idx="73">
                  <c:v>7.4463276836158192</c:v>
                </c:pt>
                <c:pt idx="74">
                  <c:v>7.0734463276836159</c:v>
                </c:pt>
                <c:pt idx="75">
                  <c:v>7.1186440677966099</c:v>
                </c:pt>
                <c:pt idx="76">
                  <c:v>7.3672316384180787</c:v>
                </c:pt>
                <c:pt idx="77">
                  <c:v>6.6101694915254239</c:v>
                </c:pt>
                <c:pt idx="78">
                  <c:v>6.6327683615819213</c:v>
                </c:pt>
                <c:pt idx="79">
                  <c:v>6.2259887005649714</c:v>
                </c:pt>
                <c:pt idx="80">
                  <c:v>6.0790960451977405</c:v>
                </c:pt>
                <c:pt idx="81">
                  <c:v>5.9435028248587569</c:v>
                </c:pt>
                <c:pt idx="82">
                  <c:v>5.6271186440677967</c:v>
                </c:pt>
                <c:pt idx="83">
                  <c:v>5.5141242937853105</c:v>
                </c:pt>
                <c:pt idx="84">
                  <c:v>5.4689265536723166</c:v>
                </c:pt>
                <c:pt idx="85">
                  <c:v>4.7118644067796609</c:v>
                </c:pt>
                <c:pt idx="86">
                  <c:v>4.8587570621468927</c:v>
                </c:pt>
                <c:pt idx="87">
                  <c:v>4.6214689265536721</c:v>
                </c:pt>
                <c:pt idx="88">
                  <c:v>4.9943502824858754</c:v>
                </c:pt>
                <c:pt idx="89">
                  <c:v>4.6892655367231635</c:v>
                </c:pt>
                <c:pt idx="90">
                  <c:v>4.8474576271186445</c:v>
                </c:pt>
                <c:pt idx="91">
                  <c:v>4.8587570621468927</c:v>
                </c:pt>
                <c:pt idx="92">
                  <c:v>4.5762711864406782</c:v>
                </c:pt>
                <c:pt idx="93">
                  <c:v>4.7570621468926557</c:v>
                </c:pt>
                <c:pt idx="94">
                  <c:v>4.7570621468926557</c:v>
                </c:pt>
                <c:pt idx="95">
                  <c:v>4.5197740112994351</c:v>
                </c:pt>
                <c:pt idx="96">
                  <c:v>4.2485875706214689</c:v>
                </c:pt>
                <c:pt idx="97">
                  <c:v>4.4745762711864403</c:v>
                </c:pt>
                <c:pt idx="98">
                  <c:v>4.5423728813559325</c:v>
                </c:pt>
                <c:pt idx="99">
                  <c:v>4.7909604519774014</c:v>
                </c:pt>
                <c:pt idx="100">
                  <c:v>4.6327683615819213</c:v>
                </c:pt>
                <c:pt idx="101">
                  <c:v>4.6779661016949152</c:v>
                </c:pt>
                <c:pt idx="102">
                  <c:v>4.3163841807909602</c:v>
                </c:pt>
                <c:pt idx="103">
                  <c:v>4.8022598870056497</c:v>
                </c:pt>
                <c:pt idx="104">
                  <c:v>4.7118644067796609</c:v>
                </c:pt>
                <c:pt idx="105">
                  <c:v>4.870056497175141</c:v>
                </c:pt>
                <c:pt idx="106">
                  <c:v>5.0734463276836159</c:v>
                </c:pt>
                <c:pt idx="107">
                  <c:v>5.0621468926553677</c:v>
                </c:pt>
                <c:pt idx="108">
                  <c:v>5.27683615819209</c:v>
                </c:pt>
                <c:pt idx="109">
                  <c:v>5.6949152542372881</c:v>
                </c:pt>
                <c:pt idx="110">
                  <c:v>6.1920903954802258</c:v>
                </c:pt>
                <c:pt idx="111">
                  <c:v>6.6327683615819213</c:v>
                </c:pt>
                <c:pt idx="112">
                  <c:v>6.7909604519774014</c:v>
                </c:pt>
                <c:pt idx="113">
                  <c:v>7.6723163841807906</c:v>
                </c:pt>
                <c:pt idx="114">
                  <c:v>7.898305084745763</c:v>
                </c:pt>
                <c:pt idx="115">
                  <c:v>9.0056497175141246</c:v>
                </c:pt>
                <c:pt idx="116">
                  <c:v>10.033898305084746</c:v>
                </c:pt>
                <c:pt idx="117">
                  <c:v>10.72316384180791</c:v>
                </c:pt>
                <c:pt idx="118">
                  <c:v>11.118644067796611</c:v>
                </c:pt>
                <c:pt idx="119">
                  <c:v>11.36723163841808</c:v>
                </c:pt>
                <c:pt idx="120">
                  <c:v>12.022598870056497</c:v>
                </c:pt>
                <c:pt idx="121">
                  <c:v>12.790960451977401</c:v>
                </c:pt>
                <c:pt idx="122">
                  <c:v>13.35593220338983</c:v>
                </c:pt>
                <c:pt idx="123">
                  <c:v>13.435028248587571</c:v>
                </c:pt>
                <c:pt idx="124">
                  <c:v>13.932203389830509</c:v>
                </c:pt>
                <c:pt idx="125">
                  <c:v>13.807909604519773</c:v>
                </c:pt>
                <c:pt idx="126">
                  <c:v>13.480225988700566</c:v>
                </c:pt>
                <c:pt idx="127">
                  <c:v>14.497175141242938</c:v>
                </c:pt>
                <c:pt idx="128">
                  <c:v>14.700564971751412</c:v>
                </c:pt>
                <c:pt idx="129">
                  <c:v>14.870056497175142</c:v>
                </c:pt>
                <c:pt idx="130">
                  <c:v>15.062146892655367</c:v>
                </c:pt>
                <c:pt idx="131">
                  <c:v>14.824858757062147</c:v>
                </c:pt>
                <c:pt idx="132">
                  <c:v>14.711864406779661</c:v>
                </c:pt>
                <c:pt idx="133">
                  <c:v>15.288135593220339</c:v>
                </c:pt>
                <c:pt idx="134">
                  <c:v>15.853107344632768</c:v>
                </c:pt>
                <c:pt idx="135">
                  <c:v>16.293785310734464</c:v>
                </c:pt>
                <c:pt idx="136">
                  <c:v>17.050847457627118</c:v>
                </c:pt>
                <c:pt idx="137">
                  <c:v>17.423728813559322</c:v>
                </c:pt>
                <c:pt idx="138">
                  <c:v>17.559322033898304</c:v>
                </c:pt>
                <c:pt idx="139">
                  <c:v>18.519774011299436</c:v>
                </c:pt>
                <c:pt idx="140">
                  <c:v>19.10734463276836</c:v>
                </c:pt>
                <c:pt idx="141">
                  <c:v>18.327683615819208</c:v>
                </c:pt>
                <c:pt idx="142">
                  <c:v>19.559322033898304</c:v>
                </c:pt>
                <c:pt idx="143">
                  <c:v>19.672316384180792</c:v>
                </c:pt>
                <c:pt idx="144">
                  <c:v>19.118644067796609</c:v>
                </c:pt>
                <c:pt idx="145">
                  <c:v>19.389830508474578</c:v>
                </c:pt>
                <c:pt idx="146">
                  <c:v>19.638418079096045</c:v>
                </c:pt>
                <c:pt idx="147">
                  <c:v>18.779661016949152</c:v>
                </c:pt>
                <c:pt idx="148">
                  <c:v>18.689265536723163</c:v>
                </c:pt>
                <c:pt idx="149">
                  <c:v>18.271186440677965</c:v>
                </c:pt>
                <c:pt idx="150">
                  <c:v>17.706214689265536</c:v>
                </c:pt>
                <c:pt idx="151">
                  <c:v>17.966101694915253</c:v>
                </c:pt>
                <c:pt idx="152">
                  <c:v>17.92090395480226</c:v>
                </c:pt>
                <c:pt idx="153">
                  <c:v>17.231638418079097</c:v>
                </c:pt>
                <c:pt idx="154">
                  <c:v>17.762711864406779</c:v>
                </c:pt>
                <c:pt idx="155">
                  <c:v>17.83050847457627</c:v>
                </c:pt>
                <c:pt idx="156">
                  <c:v>18.700564971751412</c:v>
                </c:pt>
                <c:pt idx="157">
                  <c:v>19.44632768361582</c:v>
                </c:pt>
                <c:pt idx="158">
                  <c:v>20.937853107344633</c:v>
                </c:pt>
                <c:pt idx="159">
                  <c:v>22.451977401129945</c:v>
                </c:pt>
                <c:pt idx="160">
                  <c:v>23.322033898305083</c:v>
                </c:pt>
                <c:pt idx="161">
                  <c:v>26.847457627118644</c:v>
                </c:pt>
                <c:pt idx="162">
                  <c:v>27.152542372881356</c:v>
                </c:pt>
                <c:pt idx="163">
                  <c:v>30.790960451977401</c:v>
                </c:pt>
                <c:pt idx="164">
                  <c:v>32.983050847457626</c:v>
                </c:pt>
                <c:pt idx="165">
                  <c:v>34.621468926553675</c:v>
                </c:pt>
                <c:pt idx="166">
                  <c:v>35.751412429378533</c:v>
                </c:pt>
                <c:pt idx="167">
                  <c:v>36.474576271186443</c:v>
                </c:pt>
                <c:pt idx="168">
                  <c:v>38.700564971751412</c:v>
                </c:pt>
                <c:pt idx="169">
                  <c:v>40.429378531073446</c:v>
                </c:pt>
                <c:pt idx="170">
                  <c:v>40.836158192090394</c:v>
                </c:pt>
                <c:pt idx="171">
                  <c:v>41.819209039548021</c:v>
                </c:pt>
                <c:pt idx="172">
                  <c:v>43.638418079096049</c:v>
                </c:pt>
                <c:pt idx="173">
                  <c:v>42.666666666666664</c:v>
                </c:pt>
                <c:pt idx="174">
                  <c:v>44.011299435028249</c:v>
                </c:pt>
                <c:pt idx="175">
                  <c:v>42.225988700564969</c:v>
                </c:pt>
                <c:pt idx="176">
                  <c:v>44.248587570621467</c:v>
                </c:pt>
                <c:pt idx="177">
                  <c:v>44.440677966101696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E-47DE-9CE3-38105DCB0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68153503"/>
        <c:axId val="1168148511"/>
      </c:barChart>
      <c:catAx>
        <c:axId val="116815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68148511"/>
        <c:crosses val="autoZero"/>
        <c:auto val="1"/>
        <c:lblAlgn val="ctr"/>
        <c:lblOffset val="100"/>
        <c:noMultiLvlLbl val="0"/>
      </c:catAx>
      <c:valAx>
        <c:axId val="116814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6815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5B9BD5">
        <a:lumMod val="50000"/>
      </a:srgbClr>
    </a:solidFill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Število na novo okuženih oseb v Sloveniji, Avstriji, Bosni in Hercegovini in na Hrvaškem v zadnjih 14 dnevih na 100 000 oseb</a:t>
            </a:r>
            <a:endParaRPr lang="sl-SI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List4!$C$192</c:f>
              <c:strCache>
                <c:ptCount val="1"/>
                <c:pt idx="0">
                  <c:v>Hrvaška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List4!$C$193:$C$370</c:f>
              <c:numCache>
                <c:formatCode>General</c:formatCode>
                <c:ptCount val="178"/>
                <c:pt idx="3" formatCode="0.00">
                  <c:v>0.61334641805691859</c:v>
                </c:pt>
                <c:pt idx="4" formatCode="0.00">
                  <c:v>0.73601570166830221</c:v>
                </c:pt>
                <c:pt idx="5" formatCode="0.00">
                  <c:v>0.85868498527968595</c:v>
                </c:pt>
                <c:pt idx="6" formatCode="0.00">
                  <c:v>1.1040235525024533</c:v>
                </c:pt>
                <c:pt idx="7" formatCode="0.00">
                  <c:v>1.2512266928361138</c:v>
                </c:pt>
                <c:pt idx="8" formatCode="0.00">
                  <c:v>1.5701668302257115</c:v>
                </c:pt>
                <c:pt idx="9" formatCode="0.00">
                  <c:v>1.8155053974484789</c:v>
                </c:pt>
                <c:pt idx="10" formatCode="0.00">
                  <c:v>2.3552502453385671</c:v>
                </c:pt>
                <c:pt idx="11" formatCode="0.00">
                  <c:v>2.8704612365063786</c:v>
                </c:pt>
                <c:pt idx="12" formatCode="0.00">
                  <c:v>4.8086359175662414</c:v>
                </c:pt>
                <c:pt idx="13" formatCode="0.00">
                  <c:v>5.4955839057899905</c:v>
                </c:pt>
                <c:pt idx="14" formatCode="0.00">
                  <c:v>7.2129538763493617</c:v>
                </c:pt>
                <c:pt idx="15" formatCode="0.00">
                  <c:v>9.0529931305201181</c:v>
                </c:pt>
                <c:pt idx="16" formatCode="0.00">
                  <c:v>9.8626104023552497</c:v>
                </c:pt>
                <c:pt idx="17" formatCode="0.00">
                  <c:v>11.530912659470069</c:v>
                </c:pt>
                <c:pt idx="18" formatCode="0.00">
                  <c:v>13.616290480863592</c:v>
                </c:pt>
                <c:pt idx="19" formatCode="0.00">
                  <c:v>15.21099116781158</c:v>
                </c:pt>
                <c:pt idx="20" formatCode="0.00">
                  <c:v>16.315014720314032</c:v>
                </c:pt>
                <c:pt idx="21" formatCode="0.00">
                  <c:v>18.007850834151128</c:v>
                </c:pt>
                <c:pt idx="22" formatCode="0.00">
                  <c:v>19.578017664376841</c:v>
                </c:pt>
                <c:pt idx="23" formatCode="0.00">
                  <c:v>21.638861629048087</c:v>
                </c:pt>
                <c:pt idx="24" formatCode="0.00">
                  <c:v>22.252208047105004</c:v>
                </c:pt>
                <c:pt idx="25" formatCode="0.00">
                  <c:v>23.380765456329733</c:v>
                </c:pt>
                <c:pt idx="26" formatCode="0.00">
                  <c:v>22.571148184494604</c:v>
                </c:pt>
                <c:pt idx="27" formatCode="0.00">
                  <c:v>23.233562315996075</c:v>
                </c:pt>
                <c:pt idx="28" formatCode="0.00">
                  <c:v>22.473012757605495</c:v>
                </c:pt>
                <c:pt idx="29" formatCode="0.00">
                  <c:v>22.080471050049066</c:v>
                </c:pt>
                <c:pt idx="30" formatCode="0.00">
                  <c:v>22.693817468105987</c:v>
                </c:pt>
                <c:pt idx="31" formatCode="0.00">
                  <c:v>22.374877330716387</c:v>
                </c:pt>
                <c:pt idx="32" formatCode="0.00">
                  <c:v>22.301275760549558</c:v>
                </c:pt>
                <c:pt idx="33" formatCode="0.00">
                  <c:v>21.516192345436703</c:v>
                </c:pt>
                <c:pt idx="34" formatCode="0.00">
                  <c:v>21.76153091265947</c:v>
                </c:pt>
                <c:pt idx="35" formatCode="0.00">
                  <c:v>21.099116781157999</c:v>
                </c:pt>
                <c:pt idx="36" formatCode="0.00">
                  <c:v>20.534838076545633</c:v>
                </c:pt>
                <c:pt idx="37" formatCode="0.00">
                  <c:v>19.087340529931303</c:v>
                </c:pt>
                <c:pt idx="38" formatCode="0.00">
                  <c:v>19.136408243375858</c:v>
                </c:pt>
                <c:pt idx="39" formatCode="0.00">
                  <c:v>18.032384690873407</c:v>
                </c:pt>
                <c:pt idx="40" formatCode="0.00">
                  <c:v>17.320902845927378</c:v>
                </c:pt>
                <c:pt idx="41" formatCode="0.00">
                  <c:v>16.903827281648674</c:v>
                </c:pt>
                <c:pt idx="42" formatCode="0.00">
                  <c:v>16.167811579980373</c:v>
                </c:pt>
                <c:pt idx="43" formatCode="0.00">
                  <c:v>15.35819430814524</c:v>
                </c:pt>
                <c:pt idx="44" formatCode="0.00">
                  <c:v>14.892051030421982</c:v>
                </c:pt>
                <c:pt idx="45" formatCode="0.00">
                  <c:v>14.08243375858685</c:v>
                </c:pt>
                <c:pt idx="46" formatCode="0.00">
                  <c:v>12.610402355250246</c:v>
                </c:pt>
                <c:pt idx="47" formatCode="0.00">
                  <c:v>11.825318940137389</c:v>
                </c:pt>
                <c:pt idx="48" formatCode="0.00">
                  <c:v>10.549558390579</c:v>
                </c:pt>
                <c:pt idx="49" formatCode="0.00">
                  <c:v>9.5436702649656517</c:v>
                </c:pt>
                <c:pt idx="50" formatCode="0.00">
                  <c:v>8.4151128557409223</c:v>
                </c:pt>
                <c:pt idx="51" formatCode="0.00">
                  <c:v>7.8753680078508346</c:v>
                </c:pt>
                <c:pt idx="52" formatCode="0.00">
                  <c:v>6.992149165848871</c:v>
                </c:pt>
                <c:pt idx="53" formatCode="0.00">
                  <c:v>6.648675171736997</c:v>
                </c:pt>
                <c:pt idx="54" formatCode="0.00">
                  <c:v>6.2806673209028459</c:v>
                </c:pt>
                <c:pt idx="55" formatCode="0.00">
                  <c:v>5.5201177625122666</c:v>
                </c:pt>
                <c:pt idx="56" formatCode="0.00">
                  <c:v>5.3974484789008832</c:v>
                </c:pt>
                <c:pt idx="57" formatCode="0.00">
                  <c:v>5.0049067713444551</c:v>
                </c:pt>
                <c:pt idx="58" formatCode="0.00">
                  <c:v>4.1462217860647694</c:v>
                </c:pt>
                <c:pt idx="59" formatCode="0.00">
                  <c:v>3.5328753680078506</c:v>
                </c:pt>
                <c:pt idx="60" formatCode="0.00">
                  <c:v>3.7291462217860647</c:v>
                </c:pt>
                <c:pt idx="61" formatCode="0.00">
                  <c:v>3.9254170755642788</c:v>
                </c:pt>
                <c:pt idx="62" formatCode="0.00">
                  <c:v>3.8518155053974485</c:v>
                </c:pt>
                <c:pt idx="63" formatCode="0.00">
                  <c:v>3.8518155053974485</c:v>
                </c:pt>
                <c:pt idx="64" formatCode="0.00">
                  <c:v>3.9254170755642788</c:v>
                </c:pt>
                <c:pt idx="65" formatCode="0.00">
                  <c:v>3.7046123650637881</c:v>
                </c:pt>
                <c:pt idx="66" formatCode="0.00">
                  <c:v>3.5574092247301277</c:v>
                </c:pt>
                <c:pt idx="67" formatCode="0.00">
                  <c:v>3.3611383709519136</c:v>
                </c:pt>
                <c:pt idx="68" formatCode="0.00">
                  <c:v>3.336604514229637</c:v>
                </c:pt>
                <c:pt idx="69" formatCode="0.00">
                  <c:v>3.1894013738959766</c:v>
                </c:pt>
                <c:pt idx="70" formatCode="0.00">
                  <c:v>3.1157998037291463</c:v>
                </c:pt>
                <c:pt idx="71" formatCode="0.00">
                  <c:v>2.9440628066732089</c:v>
                </c:pt>
                <c:pt idx="72" formatCode="0.00">
                  <c:v>2.8213935230618254</c:v>
                </c:pt>
                <c:pt idx="73" formatCode="0.00">
                  <c:v>2.7477919528949952</c:v>
                </c:pt>
                <c:pt idx="74" formatCode="0.00">
                  <c:v>2.011776251226693</c:v>
                </c:pt>
                <c:pt idx="75" formatCode="0.00">
                  <c:v>1.6437684003925417</c:v>
                </c:pt>
                <c:pt idx="76" formatCode="0.00">
                  <c:v>1.3984298331697742</c:v>
                </c:pt>
                <c:pt idx="77" formatCode="0.00">
                  <c:v>1.1776251226692835</c:v>
                </c:pt>
                <c:pt idx="78" formatCode="0.00">
                  <c:v>0.90775269872423947</c:v>
                </c:pt>
                <c:pt idx="79" formatCode="0.00">
                  <c:v>0.76054955839057903</c:v>
                </c:pt>
                <c:pt idx="80" formatCode="0.00">
                  <c:v>0.58881256133464177</c:v>
                </c:pt>
                <c:pt idx="81" formatCode="0.00">
                  <c:v>0.56427870461236507</c:v>
                </c:pt>
                <c:pt idx="82" formatCode="0.00">
                  <c:v>0.53974484789008836</c:v>
                </c:pt>
                <c:pt idx="83" formatCode="0.00">
                  <c:v>0.49067713444553485</c:v>
                </c:pt>
                <c:pt idx="84" formatCode="0.00">
                  <c:v>0.44160942100098133</c:v>
                </c:pt>
                <c:pt idx="85" formatCode="0.00">
                  <c:v>0.3434739941118744</c:v>
                </c:pt>
                <c:pt idx="86" formatCode="0.00">
                  <c:v>0.29440628066732089</c:v>
                </c:pt>
                <c:pt idx="87" formatCode="0.00">
                  <c:v>0.24533856722276742</c:v>
                </c:pt>
                <c:pt idx="88" formatCode="0.00">
                  <c:v>9.8135426889106966E-2</c:v>
                </c:pt>
                <c:pt idx="89" formatCode="0.00">
                  <c:v>9.8135426889106966E-2</c:v>
                </c:pt>
                <c:pt idx="90" formatCode="0.00">
                  <c:v>7.3601570166830221E-2</c:v>
                </c:pt>
                <c:pt idx="91" formatCode="0.00">
                  <c:v>7.3601570166830221E-2</c:v>
                </c:pt>
                <c:pt idx="92" formatCode="0.00">
                  <c:v>7.3601570166830221E-2</c:v>
                </c:pt>
                <c:pt idx="93" formatCode="0.00">
                  <c:v>0.12266928361138371</c:v>
                </c:pt>
                <c:pt idx="94" formatCode="0.00">
                  <c:v>9.8135426889106966E-2</c:v>
                </c:pt>
                <c:pt idx="95" formatCode="0.00">
                  <c:v>9.8135426889106966E-2</c:v>
                </c:pt>
                <c:pt idx="96" formatCode="0.00">
                  <c:v>0.12266928361138371</c:v>
                </c:pt>
                <c:pt idx="97" formatCode="0.00">
                  <c:v>0.14720314033366044</c:v>
                </c:pt>
                <c:pt idx="98" formatCode="0.00">
                  <c:v>0.19627085377821393</c:v>
                </c:pt>
                <c:pt idx="99" formatCode="0.00">
                  <c:v>0.22080471050049066</c:v>
                </c:pt>
                <c:pt idx="100" formatCode="0.00">
                  <c:v>0.29440628066732089</c:v>
                </c:pt>
                <c:pt idx="101" formatCode="0.00">
                  <c:v>0.53974484789008836</c:v>
                </c:pt>
                <c:pt idx="102" formatCode="0.00">
                  <c:v>0.80961727183513243</c:v>
                </c:pt>
                <c:pt idx="103" formatCode="0.00">
                  <c:v>1.2757605495583906</c:v>
                </c:pt>
                <c:pt idx="104" formatCode="0.00">
                  <c:v>1.7173699705593719</c:v>
                </c:pt>
                <c:pt idx="105" formatCode="0.00">
                  <c:v>2.18351324828263</c:v>
                </c:pt>
                <c:pt idx="106" formatCode="0.00">
                  <c:v>2.9195289499509323</c:v>
                </c:pt>
                <c:pt idx="107" formatCode="0.00">
                  <c:v>3.4102060843964672</c:v>
                </c:pt>
                <c:pt idx="108" formatCode="0.00">
                  <c:v>5.7409224730127573</c:v>
                </c:pt>
                <c:pt idx="109" formatCode="0.00">
                  <c:v>7.1148184494602553</c:v>
                </c:pt>
                <c:pt idx="110" formatCode="0.00">
                  <c:v>9.1511285574092245</c:v>
                </c:pt>
                <c:pt idx="111" formatCode="0.00">
                  <c:v>10.770363101079489</c:v>
                </c:pt>
                <c:pt idx="112" formatCode="0.00">
                  <c:v>11.555446516192346</c:v>
                </c:pt>
                <c:pt idx="113" formatCode="0.00">
                  <c:v>12.806673209028459</c:v>
                </c:pt>
                <c:pt idx="114" formatCode="0.00">
                  <c:v>14.057899901864573</c:v>
                </c:pt>
                <c:pt idx="115" formatCode="0.00">
                  <c:v>15.775269872423944</c:v>
                </c:pt>
                <c:pt idx="116" formatCode="0.00">
                  <c:v>17.860647693817469</c:v>
                </c:pt>
                <c:pt idx="117" formatCode="0.00">
                  <c:v>19.504416094210011</c:v>
                </c:pt>
                <c:pt idx="118" formatCode="0.00">
                  <c:v>20.461236506378803</c:v>
                </c:pt>
                <c:pt idx="119" formatCode="0.00">
                  <c:v>21.687929342492641</c:v>
                </c:pt>
                <c:pt idx="120" formatCode="0.00">
                  <c:v>22.227674190382729</c:v>
                </c:pt>
                <c:pt idx="121" formatCode="0.00">
                  <c:v>22.988223748773308</c:v>
                </c:pt>
                <c:pt idx="122" formatCode="0.00">
                  <c:v>22.8900883218842</c:v>
                </c:pt>
                <c:pt idx="123" formatCode="0.00">
                  <c:v>24.214916584887145</c:v>
                </c:pt>
                <c:pt idx="124" formatCode="0.00">
                  <c:v>25.564278704612367</c:v>
                </c:pt>
                <c:pt idx="125" formatCode="0.00">
                  <c:v>25.147203140333662</c:v>
                </c:pt>
                <c:pt idx="126" formatCode="0.00">
                  <c:v>25.588812561334642</c:v>
                </c:pt>
                <c:pt idx="127" formatCode="0.00">
                  <c:v>26.570166830225713</c:v>
                </c:pt>
                <c:pt idx="128" formatCode="0.00">
                  <c:v>27.355250245338567</c:v>
                </c:pt>
                <c:pt idx="129" formatCode="0.00">
                  <c:v>27.772325809617271</c:v>
                </c:pt>
                <c:pt idx="130" formatCode="0.00">
                  <c:v>28.263002944062805</c:v>
                </c:pt>
                <c:pt idx="131" formatCode="0.00">
                  <c:v>28.410206084396467</c:v>
                </c:pt>
                <c:pt idx="132" formatCode="0.00">
                  <c:v>27.625122669283613</c:v>
                </c:pt>
                <c:pt idx="133" formatCode="0.00">
                  <c:v>27.208047105004908</c:v>
                </c:pt>
                <c:pt idx="134" formatCode="0.00">
                  <c:v>28.581943081452405</c:v>
                </c:pt>
                <c:pt idx="135" formatCode="0.00">
                  <c:v>29.833169774288518</c:v>
                </c:pt>
                <c:pt idx="136" formatCode="0.00">
                  <c:v>29.587831207065751</c:v>
                </c:pt>
                <c:pt idx="137" formatCode="0.00">
                  <c:v>28.778213935230617</c:v>
                </c:pt>
                <c:pt idx="138" formatCode="0.00">
                  <c:v>26.938174681059863</c:v>
                </c:pt>
                <c:pt idx="139" formatCode="0.00">
                  <c:v>26.300294406280667</c:v>
                </c:pt>
                <c:pt idx="140" formatCode="0.00">
                  <c:v>26.030421982335625</c:v>
                </c:pt>
                <c:pt idx="141" formatCode="0.00">
                  <c:v>25.515210991167812</c:v>
                </c:pt>
                <c:pt idx="142" formatCode="0.00">
                  <c:v>25.318940137389596</c:v>
                </c:pt>
                <c:pt idx="143" formatCode="0.00">
                  <c:v>24.558390578999017</c:v>
                </c:pt>
                <c:pt idx="144" formatCode="0.00">
                  <c:v>23.822374877330716</c:v>
                </c:pt>
                <c:pt idx="145" formatCode="0.00">
                  <c:v>22.44847890088322</c:v>
                </c:pt>
                <c:pt idx="146" formatCode="0.00">
                  <c:v>22.669283611383708</c:v>
                </c:pt>
                <c:pt idx="147" formatCode="0.00">
                  <c:v>21.982335623159962</c:v>
                </c:pt>
                <c:pt idx="148" formatCode="0.00">
                  <c:v>20.755642787046124</c:v>
                </c:pt>
                <c:pt idx="149" formatCode="0.00">
                  <c:v>18.891069676153091</c:v>
                </c:pt>
                <c:pt idx="150" formatCode="0.00">
                  <c:v>18.424926398429832</c:v>
                </c:pt>
                <c:pt idx="151" formatCode="0.00">
                  <c:v>18.424926398429832</c:v>
                </c:pt>
                <c:pt idx="152" formatCode="0.00">
                  <c:v>18.326790971540728</c:v>
                </c:pt>
                <c:pt idx="153" formatCode="0.00">
                  <c:v>18.842001962708537</c:v>
                </c:pt>
                <c:pt idx="154" formatCode="0.00">
                  <c:v>20.068694798822374</c:v>
                </c:pt>
                <c:pt idx="155" formatCode="0.00">
                  <c:v>21.516192345436703</c:v>
                </c:pt>
                <c:pt idx="156" formatCode="0.00">
                  <c:v>24.018645731108929</c:v>
                </c:pt>
                <c:pt idx="157" formatCode="0.00">
                  <c:v>27.47791952894995</c:v>
                </c:pt>
                <c:pt idx="158" formatCode="0.00">
                  <c:v>29.342492639842984</c:v>
                </c:pt>
                <c:pt idx="159" formatCode="0.00">
                  <c:v>32.163886162904809</c:v>
                </c:pt>
                <c:pt idx="160" formatCode="0.00">
                  <c:v>33.415112855740922</c:v>
                </c:pt>
                <c:pt idx="161" formatCode="0.00">
                  <c:v>37.708537782139352</c:v>
                </c:pt>
                <c:pt idx="162" formatCode="0.00">
                  <c:v>41.658488714425907</c:v>
                </c:pt>
                <c:pt idx="163" formatCode="0.00">
                  <c:v>47.227674190382729</c:v>
                </c:pt>
                <c:pt idx="164" formatCode="0.00">
                  <c:v>52.208047105004908</c:v>
                </c:pt>
                <c:pt idx="165" formatCode="0.00">
                  <c:v>57.82630029440628</c:v>
                </c:pt>
                <c:pt idx="166" formatCode="0.00">
                  <c:v>63.076545632973506</c:v>
                </c:pt>
                <c:pt idx="167" formatCode="0.00">
                  <c:v>65.309126594700686</c:v>
                </c:pt>
                <c:pt idx="168" formatCode="0.00">
                  <c:v>68.449460255152104</c:v>
                </c:pt>
                <c:pt idx="169" formatCode="0.00">
                  <c:v>74.043179587831204</c:v>
                </c:pt>
                <c:pt idx="170" formatCode="0.00">
                  <c:v>77.085377821393521</c:v>
                </c:pt>
                <c:pt idx="171" formatCode="0.00">
                  <c:v>80.740922473012759</c:v>
                </c:pt>
                <c:pt idx="172" formatCode="0.00">
                  <c:v>84.421000981354268</c:v>
                </c:pt>
                <c:pt idx="173" formatCode="0.00">
                  <c:v>87.144259077526982</c:v>
                </c:pt>
                <c:pt idx="174" formatCode="0.00">
                  <c:v>88.640824337585869</c:v>
                </c:pt>
                <c:pt idx="175" formatCode="0.00">
                  <c:v>87.315996074582927</c:v>
                </c:pt>
                <c:pt idx="176" formatCode="0.00">
                  <c:v>89.573110893032378</c:v>
                </c:pt>
                <c:pt idx="177" formatCode="0.00">
                  <c:v>92.369970559371936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A-45EB-8ED9-A4F39395845B}"/>
            </c:ext>
          </c:extLst>
        </c:ser>
        <c:ser>
          <c:idx val="1"/>
          <c:order val="1"/>
          <c:tx>
            <c:strRef>
              <c:f>List4!$D$192</c:f>
              <c:strCache>
                <c:ptCount val="1"/>
                <c:pt idx="0">
                  <c:v>Slovenija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List4!$D$193:$D$370</c:f>
              <c:numCache>
                <c:formatCode>General</c:formatCode>
                <c:ptCount val="178"/>
                <c:pt idx="8" formatCode="0.00">
                  <c:v>13.931592955874846</c:v>
                </c:pt>
                <c:pt idx="9" formatCode="0.00">
                  <c:v>15.441660723819322</c:v>
                </c:pt>
                <c:pt idx="10" formatCode="0.00">
                  <c:v>16.318474266496761</c:v>
                </c:pt>
                <c:pt idx="11" formatCode="0.00">
                  <c:v>17.487558990066677</c:v>
                </c:pt>
                <c:pt idx="12" formatCode="0.00">
                  <c:v>19.046338621493234</c:v>
                </c:pt>
                <c:pt idx="13" formatCode="0.00">
                  <c:v>20.556406389437708</c:v>
                </c:pt>
                <c:pt idx="14" formatCode="0.00">
                  <c:v>21.774202976489708</c:v>
                </c:pt>
                <c:pt idx="15" formatCode="0.00">
                  <c:v>23.284270744434181</c:v>
                </c:pt>
                <c:pt idx="16" formatCode="0.00">
                  <c:v>23.86881310621914</c:v>
                </c:pt>
                <c:pt idx="17" formatCode="0.00">
                  <c:v>24.404643604522018</c:v>
                </c:pt>
                <c:pt idx="18" formatCode="0.00">
                  <c:v>24.696914785414499</c:v>
                </c:pt>
                <c:pt idx="19" formatCode="0.00">
                  <c:v>25.232745283717378</c:v>
                </c:pt>
                <c:pt idx="20" formatCode="0.00">
                  <c:v>24.696914785414499</c:v>
                </c:pt>
                <c:pt idx="21" formatCode="0.00">
                  <c:v>25.768575782020257</c:v>
                </c:pt>
                <c:pt idx="22" formatCode="0.00">
                  <c:v>27.083796096036412</c:v>
                </c:pt>
                <c:pt idx="23" formatCode="0.00">
                  <c:v>28.204168956124249</c:v>
                </c:pt>
                <c:pt idx="24" formatCode="0.00">
                  <c:v>29.032270635319609</c:v>
                </c:pt>
                <c:pt idx="25" formatCode="0.00">
                  <c:v>29.665524860586647</c:v>
                </c:pt>
                <c:pt idx="26" formatCode="0.00">
                  <c:v>28.837423181391287</c:v>
                </c:pt>
                <c:pt idx="27" formatCode="0.00">
                  <c:v>28.204168956124249</c:v>
                </c:pt>
                <c:pt idx="28" formatCode="0.00">
                  <c:v>28.15545709264217</c:v>
                </c:pt>
                <c:pt idx="29" formatCode="0.00">
                  <c:v>27.570914730857211</c:v>
                </c:pt>
                <c:pt idx="30" formatCode="0.00">
                  <c:v>26.888948642108094</c:v>
                </c:pt>
                <c:pt idx="31" formatCode="0.00">
                  <c:v>25.622440191574018</c:v>
                </c:pt>
                <c:pt idx="32" formatCode="0.00">
                  <c:v>24.502067331486181</c:v>
                </c:pt>
                <c:pt idx="33" formatCode="0.00">
                  <c:v>23.040711427023783</c:v>
                </c:pt>
                <c:pt idx="34" formatCode="0.00">
                  <c:v>22.212609747828424</c:v>
                </c:pt>
                <c:pt idx="35" formatCode="0.00">
                  <c:v>20.26413520854523</c:v>
                </c:pt>
                <c:pt idx="36" formatCode="0.00">
                  <c:v>19.777016573724431</c:v>
                </c:pt>
                <c:pt idx="37" formatCode="0.00">
                  <c:v>18.120813215333715</c:v>
                </c:pt>
                <c:pt idx="38" formatCode="0.00">
                  <c:v>17.925965761405397</c:v>
                </c:pt>
                <c:pt idx="39" formatCode="0.00">
                  <c:v>16.562033583907159</c:v>
                </c:pt>
                <c:pt idx="40" formatCode="0.00">
                  <c:v>16.221050539532602</c:v>
                </c:pt>
                <c:pt idx="41" formatCode="0.00">
                  <c:v>15.344236996855162</c:v>
                </c:pt>
                <c:pt idx="42" formatCode="0.00">
                  <c:v>14.077728546321085</c:v>
                </c:pt>
                <c:pt idx="43" formatCode="0.00">
                  <c:v>12.762508232304928</c:v>
                </c:pt>
                <c:pt idx="44" formatCode="0.00">
                  <c:v>11.788270962663331</c:v>
                </c:pt>
                <c:pt idx="45" formatCode="0.00">
                  <c:v>10.424338785165094</c:v>
                </c:pt>
                <c:pt idx="46" formatCode="0.00">
                  <c:v>9.7423726964159751</c:v>
                </c:pt>
                <c:pt idx="47" formatCode="0.00">
                  <c:v>9.3039659250772573</c:v>
                </c:pt>
                <c:pt idx="48" formatCode="0.00">
                  <c:v>9.2552540615951777</c:v>
                </c:pt>
                <c:pt idx="49" formatCode="0.00">
                  <c:v>9.1578303346310168</c:v>
                </c:pt>
                <c:pt idx="50" formatCode="0.00">
                  <c:v>8.2810167919535793</c:v>
                </c:pt>
                <c:pt idx="51" formatCode="0.00">
                  <c:v>7.793898157132781</c:v>
                </c:pt>
                <c:pt idx="52" formatCode="0.00">
                  <c:v>6.2838303891883047</c:v>
                </c:pt>
                <c:pt idx="53" formatCode="0.00">
                  <c:v>5.8941354813316655</c:v>
                </c:pt>
                <c:pt idx="54" formatCode="0.00">
                  <c:v>5.2608812560646268</c:v>
                </c:pt>
                <c:pt idx="55" formatCode="0.00">
                  <c:v>5.017321938654228</c:v>
                </c:pt>
                <c:pt idx="56" formatCode="0.00">
                  <c:v>4.8711863482079876</c:v>
                </c:pt>
                <c:pt idx="57" formatCode="0.00">
                  <c:v>4.5789151673155084</c:v>
                </c:pt>
                <c:pt idx="58" formatCode="0.00">
                  <c:v>3.9943728055305501</c:v>
                </c:pt>
                <c:pt idx="59" formatCode="0.00">
                  <c:v>3.7021016246380709</c:v>
                </c:pt>
                <c:pt idx="60" formatCode="0.00">
                  <c:v>3.1662711263351921</c:v>
                </c:pt>
                <c:pt idx="61" formatCode="0.00">
                  <c:v>2.922711808924793</c:v>
                </c:pt>
                <c:pt idx="62" formatCode="0.00">
                  <c:v>2.776576218478553</c:v>
                </c:pt>
                <c:pt idx="63" formatCode="0.00">
                  <c:v>2.5330169010681538</c:v>
                </c:pt>
                <c:pt idx="64" formatCode="0.00">
                  <c:v>2.1920338566935946</c:v>
                </c:pt>
                <c:pt idx="65" formatCode="0.00">
                  <c:v>1.7049152218727959</c:v>
                </c:pt>
                <c:pt idx="66" formatCode="0.00">
                  <c:v>1.5100677679444763</c:v>
                </c:pt>
                <c:pt idx="67" formatCode="0.00">
                  <c:v>1.2665084505340769</c:v>
                </c:pt>
                <c:pt idx="68" formatCode="0.00">
                  <c:v>1.3152203140161567</c:v>
                </c:pt>
                <c:pt idx="69" formatCode="0.00">
                  <c:v>1.3152203140161567</c:v>
                </c:pt>
                <c:pt idx="70" formatCode="0.00">
                  <c:v>1.0716609966057573</c:v>
                </c:pt>
                <c:pt idx="71" formatCode="0.00">
                  <c:v>0.97423726964159763</c:v>
                </c:pt>
                <c:pt idx="72" formatCode="0.00">
                  <c:v>0.92552540615951773</c:v>
                </c:pt>
                <c:pt idx="73" formatCode="0.00">
                  <c:v>0.87681354267743783</c:v>
                </c:pt>
                <c:pt idx="74" formatCode="0.00">
                  <c:v>0.68196608874911835</c:v>
                </c:pt>
                <c:pt idx="75" formatCode="0.00">
                  <c:v>0.53583049830287866</c:v>
                </c:pt>
                <c:pt idx="76" formatCode="0.00">
                  <c:v>0.43840677133871891</c:v>
                </c:pt>
                <c:pt idx="77" formatCode="0.00">
                  <c:v>0.38969490785663902</c:v>
                </c:pt>
                <c:pt idx="78" formatCode="0.00">
                  <c:v>0.38969490785663902</c:v>
                </c:pt>
                <c:pt idx="79" formatCode="0.00">
                  <c:v>0.43840677133871891</c:v>
                </c:pt>
                <c:pt idx="80" formatCode="0.00">
                  <c:v>0.38969490785663902</c:v>
                </c:pt>
                <c:pt idx="81" formatCode="0.00">
                  <c:v>0.38969490785663902</c:v>
                </c:pt>
                <c:pt idx="82" formatCode="0.00">
                  <c:v>0.34098304437455917</c:v>
                </c:pt>
                <c:pt idx="83" formatCode="0.00">
                  <c:v>0.34098304437455917</c:v>
                </c:pt>
                <c:pt idx="84" formatCode="0.00">
                  <c:v>0.38969490785663902</c:v>
                </c:pt>
                <c:pt idx="85" formatCode="0.00">
                  <c:v>0.43840677133871891</c:v>
                </c:pt>
                <c:pt idx="86" formatCode="0.00">
                  <c:v>0.43840677133871891</c:v>
                </c:pt>
                <c:pt idx="87" formatCode="0.00">
                  <c:v>0.53583049830287866</c:v>
                </c:pt>
                <c:pt idx="88" formatCode="0.00">
                  <c:v>0.77938981571327803</c:v>
                </c:pt>
                <c:pt idx="89" formatCode="0.00">
                  <c:v>0.82810167919535793</c:v>
                </c:pt>
                <c:pt idx="90" formatCode="0.00">
                  <c:v>0.77938981571327803</c:v>
                </c:pt>
                <c:pt idx="91" formatCode="0.00">
                  <c:v>0.82810167919535793</c:v>
                </c:pt>
                <c:pt idx="92" formatCode="0.00">
                  <c:v>0.82810167919535793</c:v>
                </c:pt>
                <c:pt idx="93" formatCode="0.00">
                  <c:v>0.73067795223119825</c:v>
                </c:pt>
                <c:pt idx="94" formatCode="0.00">
                  <c:v>0.82810167919535793</c:v>
                </c:pt>
                <c:pt idx="95" formatCode="0.00">
                  <c:v>0.92552540615951773</c:v>
                </c:pt>
                <c:pt idx="96" formatCode="0.00">
                  <c:v>1.0716609966057573</c:v>
                </c:pt>
                <c:pt idx="97" formatCode="0.00">
                  <c:v>1.1203728600878373</c:v>
                </c:pt>
                <c:pt idx="98" formatCode="0.00">
                  <c:v>1.1690847235699171</c:v>
                </c:pt>
                <c:pt idx="99" formatCode="0.00">
                  <c:v>1.2665084505340769</c:v>
                </c:pt>
                <c:pt idx="100" formatCode="0.00">
                  <c:v>1.6562033583907159</c:v>
                </c:pt>
                <c:pt idx="101" formatCode="0.00">
                  <c:v>1.6562033583907159</c:v>
                </c:pt>
                <c:pt idx="102" formatCode="0.00">
                  <c:v>1.7049152218727959</c:v>
                </c:pt>
                <c:pt idx="103" formatCode="0.00">
                  <c:v>1.7049152218727959</c:v>
                </c:pt>
                <c:pt idx="104" formatCode="0.00">
                  <c:v>1.7536270853548757</c:v>
                </c:pt>
                <c:pt idx="105" formatCode="0.00">
                  <c:v>2.3381694471398342</c:v>
                </c:pt>
                <c:pt idx="106" formatCode="0.00">
                  <c:v>2.5330169010681538</c:v>
                </c:pt>
                <c:pt idx="107" formatCode="0.00">
                  <c:v>2.825288081960633</c:v>
                </c:pt>
                <c:pt idx="108" formatCode="0.00">
                  <c:v>3.2636948532993517</c:v>
                </c:pt>
                <c:pt idx="109" formatCode="0.00">
                  <c:v>3.8482372150843105</c:v>
                </c:pt>
                <c:pt idx="110" formatCode="0.00">
                  <c:v>4.1405083959767897</c:v>
                </c:pt>
                <c:pt idx="111" formatCode="0.00">
                  <c:v>4.2866439864230292</c:v>
                </c:pt>
                <c:pt idx="112" formatCode="0.00">
                  <c:v>4.8711863482079876</c:v>
                </c:pt>
                <c:pt idx="113" formatCode="0.00">
                  <c:v>5.3095931195467072</c:v>
                </c:pt>
                <c:pt idx="114" formatCode="0.00">
                  <c:v>5.9428473448137451</c:v>
                </c:pt>
                <c:pt idx="115" formatCode="0.00">
                  <c:v>6.6248134335628635</c:v>
                </c:pt>
                <c:pt idx="116" formatCode="0.00">
                  <c:v>7.793898157132781</c:v>
                </c:pt>
                <c:pt idx="117" formatCode="0.00">
                  <c:v>8.7681354267743785</c:v>
                </c:pt>
                <c:pt idx="118" formatCode="0.00">
                  <c:v>9.4988133790055773</c:v>
                </c:pt>
                <c:pt idx="119" formatCode="0.00">
                  <c:v>9.9859320138263747</c:v>
                </c:pt>
                <c:pt idx="120" formatCode="0.00">
                  <c:v>10.862745556503814</c:v>
                </c:pt>
                <c:pt idx="121" formatCode="0.00">
                  <c:v>11.203728600878373</c:v>
                </c:pt>
                <c:pt idx="122" formatCode="0.00">
                  <c:v>11.495999781770852</c:v>
                </c:pt>
                <c:pt idx="123" formatCode="0.00">
                  <c:v>12.470237051412449</c:v>
                </c:pt>
                <c:pt idx="124" formatCode="0.00">
                  <c:v>12.713796368822848</c:v>
                </c:pt>
                <c:pt idx="125" formatCode="0.00">
                  <c:v>12.908643822751168</c:v>
                </c:pt>
                <c:pt idx="126" formatCode="0.00">
                  <c:v>12.665084505340769</c:v>
                </c:pt>
                <c:pt idx="127" formatCode="0.00">
                  <c:v>12.957355686233248</c:v>
                </c:pt>
                <c:pt idx="128" formatCode="0.00">
                  <c:v>12.859931959269089</c:v>
                </c:pt>
                <c:pt idx="129" formatCode="0.00">
                  <c:v>13.006067549715327</c:v>
                </c:pt>
                <c:pt idx="130" formatCode="0.00">
                  <c:v>12.713796368822848</c:v>
                </c:pt>
                <c:pt idx="131" formatCode="0.00">
                  <c:v>11.983118416591651</c:v>
                </c:pt>
                <c:pt idx="132" formatCode="0.00">
                  <c:v>11.544711645252931</c:v>
                </c:pt>
                <c:pt idx="133" formatCode="0.00">
                  <c:v>11.593423508735011</c:v>
                </c:pt>
                <c:pt idx="134" formatCode="0.00">
                  <c:v>11.836982826145411</c:v>
                </c:pt>
                <c:pt idx="135" formatCode="0.00">
                  <c:v>12.51894891489453</c:v>
                </c:pt>
                <c:pt idx="136" formatCode="0.00">
                  <c:v>12.616372641858689</c:v>
                </c:pt>
                <c:pt idx="137" formatCode="0.00">
                  <c:v>11.642135372217091</c:v>
                </c:pt>
                <c:pt idx="138" formatCode="0.00">
                  <c:v>11.739559099181252</c:v>
                </c:pt>
                <c:pt idx="139" formatCode="0.00">
                  <c:v>11.593423508735011</c:v>
                </c:pt>
                <c:pt idx="140" formatCode="0.00">
                  <c:v>11.788270962663331</c:v>
                </c:pt>
                <c:pt idx="141" formatCode="0.00">
                  <c:v>11.544711645252931</c:v>
                </c:pt>
                <c:pt idx="142" formatCode="0.00">
                  <c:v>11.788270962663331</c:v>
                </c:pt>
                <c:pt idx="143" formatCode="0.00">
                  <c:v>11.690847235699172</c:v>
                </c:pt>
                <c:pt idx="144" formatCode="0.00">
                  <c:v>11.252440464360452</c:v>
                </c:pt>
                <c:pt idx="145" formatCode="0.00">
                  <c:v>11.398576054806691</c:v>
                </c:pt>
                <c:pt idx="146" formatCode="0.00">
                  <c:v>11.106304873914212</c:v>
                </c:pt>
                <c:pt idx="147" formatCode="0.00">
                  <c:v>10.375626921683015</c:v>
                </c:pt>
                <c:pt idx="148" formatCode="0.00">
                  <c:v>9.839796423380136</c:v>
                </c:pt>
                <c:pt idx="149" formatCode="0.00">
                  <c:v>9.2552540615951777</c:v>
                </c:pt>
                <c:pt idx="150" formatCode="0.00">
                  <c:v>8.8168472902564581</c:v>
                </c:pt>
                <c:pt idx="151" formatCode="0.00">
                  <c:v>8.8168472902564581</c:v>
                </c:pt>
                <c:pt idx="152" formatCode="0.00">
                  <c:v>8.1348812015073406</c:v>
                </c:pt>
                <c:pt idx="153" formatCode="0.00">
                  <c:v>8.1835930649894202</c:v>
                </c:pt>
                <c:pt idx="154" formatCode="0.00">
                  <c:v>8.3297286554356589</c:v>
                </c:pt>
                <c:pt idx="155" formatCode="0.00">
                  <c:v>9.1578303346310168</c:v>
                </c:pt>
                <c:pt idx="156" formatCode="0.00">
                  <c:v>9.4013896520414164</c:v>
                </c:pt>
                <c:pt idx="157" formatCode="0.00">
                  <c:v>10.375626921683015</c:v>
                </c:pt>
                <c:pt idx="158" formatCode="0.00">
                  <c:v>11.203728600878373</c:v>
                </c:pt>
                <c:pt idx="159" formatCode="0.00">
                  <c:v>11.495999781770852</c:v>
                </c:pt>
                <c:pt idx="160" formatCode="0.00">
                  <c:v>12.08054214355581</c:v>
                </c:pt>
                <c:pt idx="161" formatCode="0.00">
                  <c:v>12.957355686233248</c:v>
                </c:pt>
                <c:pt idx="162" formatCode="0.00">
                  <c:v>13.882881092392767</c:v>
                </c:pt>
                <c:pt idx="163" formatCode="0.00">
                  <c:v>15.246813269891001</c:v>
                </c:pt>
                <c:pt idx="164" formatCode="0.00">
                  <c:v>16.610745447389238</c:v>
                </c:pt>
                <c:pt idx="165" formatCode="0.00">
                  <c:v>18.023389488369556</c:v>
                </c:pt>
                <c:pt idx="166" formatCode="0.00">
                  <c:v>19.582169119796113</c:v>
                </c:pt>
                <c:pt idx="167" formatCode="0.00">
                  <c:v>19.971864027652749</c:v>
                </c:pt>
                <c:pt idx="168" formatCode="0.00">
                  <c:v>20.166711481581071</c:v>
                </c:pt>
                <c:pt idx="169" formatCode="0.00">
                  <c:v>20.410270798991469</c:v>
                </c:pt>
                <c:pt idx="170" formatCode="0.00">
                  <c:v>20.605118252919787</c:v>
                </c:pt>
                <c:pt idx="171" formatCode="0.00">
                  <c:v>20.848677570330189</c:v>
                </c:pt>
                <c:pt idx="172" formatCode="0.00">
                  <c:v>21.092236887740587</c:v>
                </c:pt>
                <c:pt idx="173" formatCode="0.00">
                  <c:v>21.871626703453867</c:v>
                </c:pt>
                <c:pt idx="174" formatCode="0.00">
                  <c:v>22.115186020864265</c:v>
                </c:pt>
                <c:pt idx="175" formatCode="0.00">
                  <c:v>22.797152109613382</c:v>
                </c:pt>
                <c:pt idx="176" formatCode="0.00">
                  <c:v>23.673965652290821</c:v>
                </c:pt>
                <c:pt idx="177" formatCode="0.00">
                  <c:v>24.16108428711162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A-45EB-8ED9-A4F39395845B}"/>
            </c:ext>
          </c:extLst>
        </c:ser>
        <c:ser>
          <c:idx val="2"/>
          <c:order val="2"/>
          <c:tx>
            <c:strRef>
              <c:f>List4!$E$192</c:f>
              <c:strCache>
                <c:ptCount val="1"/>
                <c:pt idx="0">
                  <c:v>Avstrija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List4!$E$193:$E$370</c:f>
              <c:numCache>
                <c:formatCode>0.00</c:formatCode>
                <c:ptCount val="178"/>
                <c:pt idx="0">
                  <c:v>1.4802259887005649</c:v>
                </c:pt>
                <c:pt idx="1">
                  <c:v>2.0338983050847457</c:v>
                </c:pt>
                <c:pt idx="2">
                  <c:v>2.7570621468926553</c:v>
                </c:pt>
                <c:pt idx="3">
                  <c:v>4.0225988700564974</c:v>
                </c:pt>
                <c:pt idx="4">
                  <c:v>5.6158192090395485</c:v>
                </c:pt>
                <c:pt idx="5">
                  <c:v>7.2881355932203391</c:v>
                </c:pt>
                <c:pt idx="6">
                  <c:v>9.5593220338983045</c:v>
                </c:pt>
                <c:pt idx="7">
                  <c:v>11.27683615819209</c:v>
                </c:pt>
                <c:pt idx="8">
                  <c:v>14.779661016949152</c:v>
                </c:pt>
                <c:pt idx="9">
                  <c:v>18.271186440677965</c:v>
                </c:pt>
                <c:pt idx="10">
                  <c:v>24.350282485875706</c:v>
                </c:pt>
                <c:pt idx="11">
                  <c:v>29.096045197740114</c:v>
                </c:pt>
                <c:pt idx="12">
                  <c:v>33.050847457627121</c:v>
                </c:pt>
                <c:pt idx="13">
                  <c:v>39.875706214689266</c:v>
                </c:pt>
                <c:pt idx="14">
                  <c:v>49.209039548022602</c:v>
                </c:pt>
                <c:pt idx="15">
                  <c:v>57.627118644067799</c:v>
                </c:pt>
                <c:pt idx="16">
                  <c:v>63.751412429378533</c:v>
                </c:pt>
                <c:pt idx="17">
                  <c:v>75.344632768361578</c:v>
                </c:pt>
                <c:pt idx="18">
                  <c:v>81.276836158192097</c:v>
                </c:pt>
                <c:pt idx="19">
                  <c:v>86.282485875706215</c:v>
                </c:pt>
                <c:pt idx="20">
                  <c:v>89.86440677966101</c:v>
                </c:pt>
                <c:pt idx="21">
                  <c:v>97.197740112994353</c:v>
                </c:pt>
                <c:pt idx="22">
                  <c:v>100</c:v>
                </c:pt>
                <c:pt idx="23">
                  <c:v>102.42937853107344</c:v>
                </c:pt>
                <c:pt idx="24">
                  <c:v>100.93785310734464</c:v>
                </c:pt>
                <c:pt idx="25">
                  <c:v>100.29378531073446</c:v>
                </c:pt>
                <c:pt idx="26">
                  <c:v>98.779661016949149</c:v>
                </c:pt>
                <c:pt idx="27">
                  <c:v>94.372881355932208</c:v>
                </c:pt>
                <c:pt idx="28">
                  <c:v>88.259887005649716</c:v>
                </c:pt>
                <c:pt idx="29">
                  <c:v>83.141242937853107</c:v>
                </c:pt>
                <c:pt idx="30">
                  <c:v>80.011299435028249</c:v>
                </c:pt>
                <c:pt idx="31">
                  <c:v>70.271186440677965</c:v>
                </c:pt>
                <c:pt idx="32">
                  <c:v>66.248587570621467</c:v>
                </c:pt>
                <c:pt idx="33">
                  <c:v>62.327683615819211</c:v>
                </c:pt>
                <c:pt idx="34">
                  <c:v>57.898305084745765</c:v>
                </c:pt>
                <c:pt idx="35">
                  <c:v>50</c:v>
                </c:pt>
                <c:pt idx="36">
                  <c:v>45.78531073446328</c:v>
                </c:pt>
                <c:pt idx="37">
                  <c:v>41.344632768361585</c:v>
                </c:pt>
                <c:pt idx="38">
                  <c:v>37.502824858757059</c:v>
                </c:pt>
                <c:pt idx="39">
                  <c:v>34.779661016949156</c:v>
                </c:pt>
                <c:pt idx="40">
                  <c:v>32.72316384180791</c:v>
                </c:pt>
                <c:pt idx="41">
                  <c:v>30.8135593220339</c:v>
                </c:pt>
                <c:pt idx="42">
                  <c:v>28.09039548022599</c:v>
                </c:pt>
                <c:pt idx="43">
                  <c:v>24.779661016949152</c:v>
                </c:pt>
                <c:pt idx="44">
                  <c:v>22.09039548022599</c:v>
                </c:pt>
                <c:pt idx="45">
                  <c:v>19.627118644067796</c:v>
                </c:pt>
                <c:pt idx="46">
                  <c:v>17.039548022598868</c:v>
                </c:pt>
                <c:pt idx="47">
                  <c:v>14.994350282485875</c:v>
                </c:pt>
                <c:pt idx="48">
                  <c:v>14.146892655367232</c:v>
                </c:pt>
                <c:pt idx="49">
                  <c:v>13.706214689265536</c:v>
                </c:pt>
                <c:pt idx="50">
                  <c:v>12.203389830508474</c:v>
                </c:pt>
                <c:pt idx="51">
                  <c:v>11.231638418079097</c:v>
                </c:pt>
                <c:pt idx="52">
                  <c:v>11.028248587570621</c:v>
                </c:pt>
                <c:pt idx="53">
                  <c:v>9.6610169491525415</c:v>
                </c:pt>
                <c:pt idx="54">
                  <c:v>9.1299435028248581</c:v>
                </c:pt>
                <c:pt idx="55">
                  <c:v>9.3559322033898304</c:v>
                </c:pt>
                <c:pt idx="56">
                  <c:v>8.8813559322033893</c:v>
                </c:pt>
                <c:pt idx="57">
                  <c:v>8.5084745762711869</c:v>
                </c:pt>
                <c:pt idx="58">
                  <c:v>8.2146892655367232</c:v>
                </c:pt>
                <c:pt idx="59">
                  <c:v>7.7740112994350286</c:v>
                </c:pt>
                <c:pt idx="60">
                  <c:v>7.536723163841808</c:v>
                </c:pt>
                <c:pt idx="61">
                  <c:v>7.2655367231638417</c:v>
                </c:pt>
                <c:pt idx="62">
                  <c:v>6.7570621468926557</c:v>
                </c:pt>
                <c:pt idx="63">
                  <c:v>6.9830508474576272</c:v>
                </c:pt>
                <c:pt idx="64">
                  <c:v>6.7344632768361583</c:v>
                </c:pt>
                <c:pt idx="65">
                  <c:v>6.7796610169491522</c:v>
                </c:pt>
                <c:pt idx="66">
                  <c:v>6.5649717514124291</c:v>
                </c:pt>
                <c:pt idx="67">
                  <c:v>6.8926553672316384</c:v>
                </c:pt>
                <c:pt idx="68">
                  <c:v>7.5706214689265536</c:v>
                </c:pt>
                <c:pt idx="69">
                  <c:v>6.9604519774011298</c:v>
                </c:pt>
                <c:pt idx="70">
                  <c:v>6.8926553672316384</c:v>
                </c:pt>
                <c:pt idx="71">
                  <c:v>7.5819209039548019</c:v>
                </c:pt>
                <c:pt idx="72">
                  <c:v>7.0508474576271185</c:v>
                </c:pt>
                <c:pt idx="73">
                  <c:v>7.4463276836158192</c:v>
                </c:pt>
                <c:pt idx="74">
                  <c:v>7.0734463276836159</c:v>
                </c:pt>
                <c:pt idx="75">
                  <c:v>7.1186440677966099</c:v>
                </c:pt>
                <c:pt idx="76">
                  <c:v>7.3672316384180787</c:v>
                </c:pt>
                <c:pt idx="77">
                  <c:v>6.6101694915254239</c:v>
                </c:pt>
                <c:pt idx="78">
                  <c:v>6.6327683615819213</c:v>
                </c:pt>
                <c:pt idx="79">
                  <c:v>6.2259887005649714</c:v>
                </c:pt>
                <c:pt idx="80">
                  <c:v>6.0790960451977405</c:v>
                </c:pt>
                <c:pt idx="81">
                  <c:v>5.9435028248587569</c:v>
                </c:pt>
                <c:pt idx="82">
                  <c:v>5.6271186440677967</c:v>
                </c:pt>
                <c:pt idx="83">
                  <c:v>5.5141242937853105</c:v>
                </c:pt>
                <c:pt idx="84">
                  <c:v>5.4689265536723166</c:v>
                </c:pt>
                <c:pt idx="85">
                  <c:v>4.7118644067796609</c:v>
                </c:pt>
                <c:pt idx="86">
                  <c:v>4.8587570621468927</c:v>
                </c:pt>
                <c:pt idx="87">
                  <c:v>4.6214689265536721</c:v>
                </c:pt>
                <c:pt idx="88">
                  <c:v>4.9943502824858754</c:v>
                </c:pt>
                <c:pt idx="89">
                  <c:v>4.6892655367231635</c:v>
                </c:pt>
                <c:pt idx="90">
                  <c:v>4.8474576271186445</c:v>
                </c:pt>
                <c:pt idx="91">
                  <c:v>4.8587570621468927</c:v>
                </c:pt>
                <c:pt idx="92">
                  <c:v>4.5762711864406782</c:v>
                </c:pt>
                <c:pt idx="93">
                  <c:v>4.7570621468926557</c:v>
                </c:pt>
                <c:pt idx="94">
                  <c:v>4.7570621468926557</c:v>
                </c:pt>
                <c:pt idx="95">
                  <c:v>4.5197740112994351</c:v>
                </c:pt>
                <c:pt idx="96">
                  <c:v>4.2485875706214689</c:v>
                </c:pt>
                <c:pt idx="97">
                  <c:v>4.4745762711864403</c:v>
                </c:pt>
                <c:pt idx="98">
                  <c:v>4.5423728813559325</c:v>
                </c:pt>
                <c:pt idx="99">
                  <c:v>4.7909604519774014</c:v>
                </c:pt>
                <c:pt idx="100">
                  <c:v>4.6327683615819213</c:v>
                </c:pt>
                <c:pt idx="101">
                  <c:v>4.6779661016949152</c:v>
                </c:pt>
                <c:pt idx="102">
                  <c:v>4.3163841807909602</c:v>
                </c:pt>
                <c:pt idx="103">
                  <c:v>4.8022598870056497</c:v>
                </c:pt>
                <c:pt idx="104">
                  <c:v>4.7118644067796609</c:v>
                </c:pt>
                <c:pt idx="105">
                  <c:v>4.870056497175141</c:v>
                </c:pt>
                <c:pt idx="106">
                  <c:v>5.0734463276836159</c:v>
                </c:pt>
                <c:pt idx="107">
                  <c:v>5.0621468926553677</c:v>
                </c:pt>
                <c:pt idx="108">
                  <c:v>5.27683615819209</c:v>
                </c:pt>
                <c:pt idx="109">
                  <c:v>5.6949152542372881</c:v>
                </c:pt>
                <c:pt idx="110">
                  <c:v>6.1920903954802258</c:v>
                </c:pt>
                <c:pt idx="111">
                  <c:v>6.6327683615819213</c:v>
                </c:pt>
                <c:pt idx="112">
                  <c:v>6.7909604519774014</c:v>
                </c:pt>
                <c:pt idx="113">
                  <c:v>7.6723163841807906</c:v>
                </c:pt>
                <c:pt idx="114">
                  <c:v>7.898305084745763</c:v>
                </c:pt>
                <c:pt idx="115">
                  <c:v>9.0056497175141246</c:v>
                </c:pt>
                <c:pt idx="116">
                  <c:v>10.033898305084746</c:v>
                </c:pt>
                <c:pt idx="117">
                  <c:v>10.72316384180791</c:v>
                </c:pt>
                <c:pt idx="118">
                  <c:v>11.118644067796611</c:v>
                </c:pt>
                <c:pt idx="119">
                  <c:v>11.36723163841808</c:v>
                </c:pt>
                <c:pt idx="120">
                  <c:v>12.022598870056497</c:v>
                </c:pt>
                <c:pt idx="121">
                  <c:v>12.790960451977401</c:v>
                </c:pt>
                <c:pt idx="122">
                  <c:v>13.35593220338983</c:v>
                </c:pt>
                <c:pt idx="123">
                  <c:v>13.435028248587571</c:v>
                </c:pt>
                <c:pt idx="124">
                  <c:v>13.932203389830509</c:v>
                </c:pt>
                <c:pt idx="125">
                  <c:v>13.807909604519773</c:v>
                </c:pt>
                <c:pt idx="126">
                  <c:v>13.480225988700566</c:v>
                </c:pt>
                <c:pt idx="127">
                  <c:v>14.497175141242938</c:v>
                </c:pt>
                <c:pt idx="128">
                  <c:v>14.700564971751412</c:v>
                </c:pt>
                <c:pt idx="129">
                  <c:v>14.870056497175142</c:v>
                </c:pt>
                <c:pt idx="130">
                  <c:v>15.062146892655367</c:v>
                </c:pt>
                <c:pt idx="131">
                  <c:v>14.824858757062147</c:v>
                </c:pt>
                <c:pt idx="132">
                  <c:v>14.711864406779661</c:v>
                </c:pt>
                <c:pt idx="133">
                  <c:v>15.288135593220339</c:v>
                </c:pt>
                <c:pt idx="134">
                  <c:v>15.853107344632768</c:v>
                </c:pt>
                <c:pt idx="135">
                  <c:v>16.293785310734464</c:v>
                </c:pt>
                <c:pt idx="136">
                  <c:v>17.050847457627118</c:v>
                </c:pt>
                <c:pt idx="137">
                  <c:v>17.423728813559322</c:v>
                </c:pt>
                <c:pt idx="138">
                  <c:v>17.559322033898304</c:v>
                </c:pt>
                <c:pt idx="139">
                  <c:v>18.519774011299436</c:v>
                </c:pt>
                <c:pt idx="140">
                  <c:v>19.10734463276836</c:v>
                </c:pt>
                <c:pt idx="141">
                  <c:v>18.327683615819208</c:v>
                </c:pt>
                <c:pt idx="142">
                  <c:v>19.559322033898304</c:v>
                </c:pt>
                <c:pt idx="143">
                  <c:v>19.672316384180792</c:v>
                </c:pt>
                <c:pt idx="144">
                  <c:v>19.118644067796609</c:v>
                </c:pt>
                <c:pt idx="145">
                  <c:v>19.389830508474578</c:v>
                </c:pt>
                <c:pt idx="146">
                  <c:v>19.638418079096045</c:v>
                </c:pt>
                <c:pt idx="147">
                  <c:v>18.779661016949152</c:v>
                </c:pt>
                <c:pt idx="148">
                  <c:v>18.689265536723163</c:v>
                </c:pt>
                <c:pt idx="149">
                  <c:v>18.271186440677965</c:v>
                </c:pt>
                <c:pt idx="150">
                  <c:v>17.706214689265536</c:v>
                </c:pt>
                <c:pt idx="151">
                  <c:v>17.966101694915253</c:v>
                </c:pt>
                <c:pt idx="152">
                  <c:v>17.92090395480226</c:v>
                </c:pt>
                <c:pt idx="153">
                  <c:v>17.231638418079097</c:v>
                </c:pt>
                <c:pt idx="154">
                  <c:v>17.762711864406779</c:v>
                </c:pt>
                <c:pt idx="155">
                  <c:v>17.83050847457627</c:v>
                </c:pt>
                <c:pt idx="156">
                  <c:v>18.700564971751412</c:v>
                </c:pt>
                <c:pt idx="157">
                  <c:v>19.44632768361582</c:v>
                </c:pt>
                <c:pt idx="158">
                  <c:v>20.937853107344633</c:v>
                </c:pt>
                <c:pt idx="159">
                  <c:v>22.451977401129945</c:v>
                </c:pt>
                <c:pt idx="160">
                  <c:v>23.322033898305083</c:v>
                </c:pt>
                <c:pt idx="161">
                  <c:v>26.847457627118644</c:v>
                </c:pt>
                <c:pt idx="162">
                  <c:v>27.152542372881356</c:v>
                </c:pt>
                <c:pt idx="163">
                  <c:v>30.790960451977401</c:v>
                </c:pt>
                <c:pt idx="164">
                  <c:v>32.983050847457626</c:v>
                </c:pt>
                <c:pt idx="165">
                  <c:v>34.621468926553675</c:v>
                </c:pt>
                <c:pt idx="166">
                  <c:v>35.751412429378533</c:v>
                </c:pt>
                <c:pt idx="167">
                  <c:v>36.474576271186443</c:v>
                </c:pt>
                <c:pt idx="168">
                  <c:v>38.700564971751412</c:v>
                </c:pt>
                <c:pt idx="169">
                  <c:v>40.429378531073446</c:v>
                </c:pt>
                <c:pt idx="170">
                  <c:v>40.836158192090394</c:v>
                </c:pt>
                <c:pt idx="171">
                  <c:v>41.819209039548021</c:v>
                </c:pt>
                <c:pt idx="172">
                  <c:v>43.638418079096049</c:v>
                </c:pt>
                <c:pt idx="173">
                  <c:v>42.666666666666664</c:v>
                </c:pt>
                <c:pt idx="174">
                  <c:v>44.011299435028249</c:v>
                </c:pt>
                <c:pt idx="175">
                  <c:v>42.225988700564969</c:v>
                </c:pt>
                <c:pt idx="176">
                  <c:v>44.248587570621467</c:v>
                </c:pt>
                <c:pt idx="177">
                  <c:v>44.440677966101696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9A-45EB-8ED9-A4F39395845B}"/>
            </c:ext>
          </c:extLst>
        </c:ser>
        <c:ser>
          <c:idx val="3"/>
          <c:order val="3"/>
          <c:tx>
            <c:strRef>
              <c:f>List4!$F$192</c:f>
              <c:strCache>
                <c:ptCount val="1"/>
                <c:pt idx="0">
                  <c:v>Bosna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List4!$B$193:$B$370</c:f>
              <c:numCache>
                <c:formatCode>General</c:formatCode>
                <c:ptCount val="17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</c:numCache>
            </c:numRef>
          </c:cat>
          <c:val>
            <c:numRef>
              <c:f>List4!$F$193:$F$370</c:f>
              <c:numCache>
                <c:formatCode>General</c:formatCode>
                <c:ptCount val="178"/>
                <c:pt idx="16" formatCode="0.00">
                  <c:v>5.4452466907340558</c:v>
                </c:pt>
                <c:pt idx="17" formatCode="0.00">
                  <c:v>5.3850782190132369</c:v>
                </c:pt>
                <c:pt idx="18" formatCode="0.00">
                  <c:v>6.799037304452467</c:v>
                </c:pt>
                <c:pt idx="19" formatCode="0.00">
                  <c:v>7.6413959085439229</c:v>
                </c:pt>
                <c:pt idx="20" formatCode="0.00">
                  <c:v>9.1756919374247889</c:v>
                </c:pt>
                <c:pt idx="21" formatCode="0.00">
                  <c:v>9.9879663056558368</c:v>
                </c:pt>
                <c:pt idx="22" formatCode="0.00">
                  <c:v>11.793020457280385</c:v>
                </c:pt>
                <c:pt idx="23" formatCode="0.00">
                  <c:v>12.876052948255115</c:v>
                </c:pt>
                <c:pt idx="24" formatCode="0.00">
                  <c:v>14.681107099879663</c:v>
                </c:pt>
                <c:pt idx="25" formatCode="0.00">
                  <c:v>16.305655836341757</c:v>
                </c:pt>
                <c:pt idx="26" formatCode="0.00">
                  <c:v>16.245487364620939</c:v>
                </c:pt>
                <c:pt idx="27" formatCode="0.00">
                  <c:v>16.185318892900121</c:v>
                </c:pt>
                <c:pt idx="28" formatCode="0.00">
                  <c:v>17.027677496991576</c:v>
                </c:pt>
                <c:pt idx="29" formatCode="0.00">
                  <c:v>18.62214199759326</c:v>
                </c:pt>
                <c:pt idx="30" formatCode="0.00">
                  <c:v>19.103489771359808</c:v>
                </c:pt>
                <c:pt idx="31" formatCode="0.00">
                  <c:v>20.878459687123947</c:v>
                </c:pt>
                <c:pt idx="32" formatCode="0.00">
                  <c:v>20.216606498194945</c:v>
                </c:pt>
                <c:pt idx="33" formatCode="0.00">
                  <c:v>20.788206979542721</c:v>
                </c:pt>
                <c:pt idx="34" formatCode="0.00">
                  <c:v>20.577617328519857</c:v>
                </c:pt>
                <c:pt idx="35" formatCode="0.00">
                  <c:v>20.306859205776174</c:v>
                </c:pt>
                <c:pt idx="36" formatCode="0.00">
                  <c:v>19.855595667870038</c:v>
                </c:pt>
                <c:pt idx="37" formatCode="0.00">
                  <c:v>19.133574007220215</c:v>
                </c:pt>
                <c:pt idx="38" formatCode="0.00">
                  <c:v>18.652226233453671</c:v>
                </c:pt>
                <c:pt idx="39" formatCode="0.00">
                  <c:v>18.772563176895307</c:v>
                </c:pt>
                <c:pt idx="40" formatCode="0.00">
                  <c:v>18.712394705174489</c:v>
                </c:pt>
                <c:pt idx="41" formatCode="0.00">
                  <c:v>18.231046931407942</c:v>
                </c:pt>
                <c:pt idx="42" formatCode="0.00">
                  <c:v>18.200962695547535</c:v>
                </c:pt>
                <c:pt idx="43" formatCode="0.00">
                  <c:v>16.817087845968711</c:v>
                </c:pt>
                <c:pt idx="44" formatCode="0.00">
                  <c:v>16.576413959085439</c:v>
                </c:pt>
                <c:pt idx="45" formatCode="0.00">
                  <c:v>16.185318892900121</c:v>
                </c:pt>
                <c:pt idx="46" formatCode="0.00">
                  <c:v>15.613718411552346</c:v>
                </c:pt>
                <c:pt idx="47" formatCode="0.00">
                  <c:v>16.15523465703971</c:v>
                </c:pt>
                <c:pt idx="48" formatCode="0.00">
                  <c:v>15.312876052948255</c:v>
                </c:pt>
                <c:pt idx="49" formatCode="0.00">
                  <c:v>16.125150421179303</c:v>
                </c:pt>
                <c:pt idx="50" formatCode="0.00">
                  <c:v>15.49338146811071</c:v>
                </c:pt>
                <c:pt idx="51" formatCode="0.00">
                  <c:v>14.681107099879663</c:v>
                </c:pt>
                <c:pt idx="52" formatCode="0.00">
                  <c:v>16.15523465703971</c:v>
                </c:pt>
                <c:pt idx="53" formatCode="0.00">
                  <c:v>17.178098676293622</c:v>
                </c:pt>
                <c:pt idx="54" formatCode="0.00">
                  <c:v>17.599277978339352</c:v>
                </c:pt>
                <c:pt idx="55" formatCode="0.00">
                  <c:v>17.689530685920577</c:v>
                </c:pt>
                <c:pt idx="56" formatCode="0.00">
                  <c:v>18.832731648616125</c:v>
                </c:pt>
                <c:pt idx="57" formatCode="0.00">
                  <c:v>18.231046931407942</c:v>
                </c:pt>
                <c:pt idx="58" formatCode="0.00">
                  <c:v>18.652226233453671</c:v>
                </c:pt>
                <c:pt idx="59" formatCode="0.00">
                  <c:v>18.471720818291214</c:v>
                </c:pt>
                <c:pt idx="60" formatCode="0.00">
                  <c:v>19.554753309265944</c:v>
                </c:pt>
                <c:pt idx="61" formatCode="0.00">
                  <c:v>17.599277978339352</c:v>
                </c:pt>
                <c:pt idx="62" formatCode="0.00">
                  <c:v>17.268351383874851</c:v>
                </c:pt>
                <c:pt idx="63" formatCode="0.00">
                  <c:v>17.388688327316487</c:v>
                </c:pt>
                <c:pt idx="64" formatCode="0.00">
                  <c:v>17.148014440433212</c:v>
                </c:pt>
                <c:pt idx="65" formatCode="0.00">
                  <c:v>17.839951865222623</c:v>
                </c:pt>
                <c:pt idx="66" formatCode="0.00">
                  <c:v>15.85439229843562</c:v>
                </c:pt>
                <c:pt idx="67" formatCode="0.00">
                  <c:v>13.71841155234657</c:v>
                </c:pt>
                <c:pt idx="68" formatCode="0.00">
                  <c:v>12.876052948255115</c:v>
                </c:pt>
                <c:pt idx="69" formatCode="0.00">
                  <c:v>12.996389891696751</c:v>
                </c:pt>
                <c:pt idx="70" formatCode="0.00">
                  <c:v>11.341756919374248</c:v>
                </c:pt>
                <c:pt idx="71" formatCode="0.00">
                  <c:v>11.221419975932612</c:v>
                </c:pt>
                <c:pt idx="72" formatCode="0.00">
                  <c:v>10.439229843561973</c:v>
                </c:pt>
                <c:pt idx="73" formatCode="0.00">
                  <c:v>9.7773766546329721</c:v>
                </c:pt>
                <c:pt idx="74" formatCode="0.00">
                  <c:v>9.085439229843562</c:v>
                </c:pt>
                <c:pt idx="75" formatCode="0.00">
                  <c:v>9.6570397111913362</c:v>
                </c:pt>
                <c:pt idx="76" formatCode="0.00">
                  <c:v>9.3561973525872446</c:v>
                </c:pt>
                <c:pt idx="77" formatCode="0.00">
                  <c:v>7.9422382671480145</c:v>
                </c:pt>
                <c:pt idx="78" formatCode="0.00">
                  <c:v>7.7617328519855597</c:v>
                </c:pt>
                <c:pt idx="79" formatCode="0.00">
                  <c:v>7.6413959085439229</c:v>
                </c:pt>
                <c:pt idx="80" formatCode="0.00">
                  <c:v>7.4007220216606502</c:v>
                </c:pt>
                <c:pt idx="81" formatCode="0.00">
                  <c:v>7.4608904933814681</c:v>
                </c:pt>
                <c:pt idx="82" formatCode="0.00">
                  <c:v>6.829121540312876</c:v>
                </c:pt>
                <c:pt idx="83" formatCode="0.00">
                  <c:v>6.6185318892900122</c:v>
                </c:pt>
                <c:pt idx="84" formatCode="0.00">
                  <c:v>6.6185318892900122</c:v>
                </c:pt>
                <c:pt idx="85" formatCode="0.00">
                  <c:v>6.4681107099879664</c:v>
                </c:pt>
                <c:pt idx="86" formatCode="0.00">
                  <c:v>6.4981949458483754</c:v>
                </c:pt>
                <c:pt idx="87" formatCode="0.00">
                  <c:v>7.2503008423586044</c:v>
                </c:pt>
                <c:pt idx="88" formatCode="0.00">
                  <c:v>7.0096269554753308</c:v>
                </c:pt>
                <c:pt idx="89" formatCode="0.00">
                  <c:v>6.4380264741275575</c:v>
                </c:pt>
                <c:pt idx="90" formatCode="0.00">
                  <c:v>6.1371841155234659</c:v>
                </c:pt>
                <c:pt idx="91" formatCode="0.00">
                  <c:v>8.9350180505415171</c:v>
                </c:pt>
                <c:pt idx="92" formatCode="0.00">
                  <c:v>9.3561973525872446</c:v>
                </c:pt>
                <c:pt idx="93" formatCode="0.00">
                  <c:v>10.258724428399519</c:v>
                </c:pt>
                <c:pt idx="94" formatCode="0.00">
                  <c:v>11.101083032490974</c:v>
                </c:pt>
                <c:pt idx="95" formatCode="0.00">
                  <c:v>12.244283995186523</c:v>
                </c:pt>
                <c:pt idx="96" formatCode="0.00">
                  <c:v>13.417569193742478</c:v>
                </c:pt>
                <c:pt idx="97" formatCode="0.00">
                  <c:v>14.8014440433213</c:v>
                </c:pt>
                <c:pt idx="98" formatCode="0.00">
                  <c:v>15.523465703971119</c:v>
                </c:pt>
                <c:pt idx="99" formatCode="0.00">
                  <c:v>16.546329723225028</c:v>
                </c:pt>
                <c:pt idx="100" formatCode="0.00">
                  <c:v>17.870036101083034</c:v>
                </c:pt>
                <c:pt idx="101" formatCode="0.00">
                  <c:v>18.321299638989171</c:v>
                </c:pt>
                <c:pt idx="102" formatCode="0.00">
                  <c:v>20.547533092659446</c:v>
                </c:pt>
                <c:pt idx="103" formatCode="0.00">
                  <c:v>22.533092659446449</c:v>
                </c:pt>
                <c:pt idx="104" formatCode="0.00">
                  <c:v>22.533092659446449</c:v>
                </c:pt>
                <c:pt idx="105" formatCode="0.00">
                  <c:v>24.69915764139591</c:v>
                </c:pt>
                <c:pt idx="106" formatCode="0.00">
                  <c:v>25.872442839951866</c:v>
                </c:pt>
                <c:pt idx="107" formatCode="0.00">
                  <c:v>27.045728038507821</c:v>
                </c:pt>
                <c:pt idx="108" formatCode="0.00">
                  <c:v>29.031287605294825</c:v>
                </c:pt>
                <c:pt idx="109" formatCode="0.00">
                  <c:v>31.347773766546329</c:v>
                </c:pt>
                <c:pt idx="110" formatCode="0.00">
                  <c:v>29.933814681107101</c:v>
                </c:pt>
                <c:pt idx="111" formatCode="0.00">
                  <c:v>33.273164861612514</c:v>
                </c:pt>
                <c:pt idx="112" formatCode="0.00">
                  <c:v>39.229843561973524</c:v>
                </c:pt>
                <c:pt idx="113" formatCode="0.00">
                  <c:v>41.185318892900121</c:v>
                </c:pt>
                <c:pt idx="114" formatCode="0.00">
                  <c:v>39.380264741275575</c:v>
                </c:pt>
                <c:pt idx="115" formatCode="0.00">
                  <c:v>42.238267148014444</c:v>
                </c:pt>
                <c:pt idx="116" formatCode="0.00">
                  <c:v>45.12635379061372</c:v>
                </c:pt>
                <c:pt idx="117" formatCode="0.00">
                  <c:v>48.31528279181709</c:v>
                </c:pt>
                <c:pt idx="118" formatCode="0.00">
                  <c:v>57.009626955475333</c:v>
                </c:pt>
                <c:pt idx="119" formatCode="0.00">
                  <c:v>58.182912154031285</c:v>
                </c:pt>
                <c:pt idx="120" formatCode="0.00">
                  <c:v>61.191335740072205</c:v>
                </c:pt>
                <c:pt idx="121" formatCode="0.00">
                  <c:v>66.00481347773767</c:v>
                </c:pt>
                <c:pt idx="122" formatCode="0.00">
                  <c:v>68.892900120336947</c:v>
                </c:pt>
                <c:pt idx="123" formatCode="0.00">
                  <c:v>74.24789410348977</c:v>
                </c:pt>
                <c:pt idx="124" formatCode="0.00">
                  <c:v>74.217809867629356</c:v>
                </c:pt>
                <c:pt idx="125" formatCode="0.00">
                  <c:v>83.5439229843562</c:v>
                </c:pt>
                <c:pt idx="126" formatCode="0.00">
                  <c:v>79.302045728038507</c:v>
                </c:pt>
                <c:pt idx="127" formatCode="0.00">
                  <c:v>81.919374247894098</c:v>
                </c:pt>
                <c:pt idx="128" formatCode="0.00">
                  <c:v>88.86883273164861</c:v>
                </c:pt>
                <c:pt idx="129" formatCode="0.00">
                  <c:v>92.509025270758116</c:v>
                </c:pt>
                <c:pt idx="130" formatCode="0.00">
                  <c:v>93.862815884476532</c:v>
                </c:pt>
                <c:pt idx="131" formatCode="0.00">
                  <c:v>88.688327316486166</c:v>
                </c:pt>
                <c:pt idx="132" formatCode="0.00">
                  <c:v>87.695547533092665</c:v>
                </c:pt>
                <c:pt idx="133" formatCode="0.00">
                  <c:v>94.253910950661847</c:v>
                </c:pt>
                <c:pt idx="134" formatCode="0.00">
                  <c:v>95.216606498194949</c:v>
                </c:pt>
                <c:pt idx="135" formatCode="0.00">
                  <c:v>87.755716004813479</c:v>
                </c:pt>
                <c:pt idx="136" formatCode="0.00">
                  <c:v>101.50421179302046</c:v>
                </c:pt>
                <c:pt idx="137" formatCode="0.00">
                  <c:v>92.057761732851986</c:v>
                </c:pt>
                <c:pt idx="138" formatCode="0.00">
                  <c:v>101.14320096269554</c:v>
                </c:pt>
                <c:pt idx="139" formatCode="0.00">
                  <c:v>95.818291215403136</c:v>
                </c:pt>
                <c:pt idx="140" formatCode="0.00">
                  <c:v>102.3164861612515</c:v>
                </c:pt>
                <c:pt idx="141" formatCode="0.00">
                  <c:v>105.23465703971119</c:v>
                </c:pt>
                <c:pt idx="142" formatCode="0.00">
                  <c:v>98.285198555956683</c:v>
                </c:pt>
                <c:pt idx="143" formatCode="0.00">
                  <c:v>107.34055354993983</c:v>
                </c:pt>
                <c:pt idx="144" formatCode="0.00">
                  <c:v>105.77617328519855</c:v>
                </c:pt>
                <c:pt idx="145" formatCode="0.00">
                  <c:v>118.7424789410349</c:v>
                </c:pt>
                <c:pt idx="146" formatCode="0.00">
                  <c:v>118.05054151624549</c:v>
                </c:pt>
                <c:pt idx="147" formatCode="0.00">
                  <c:v>110.8604091456077</c:v>
                </c:pt>
                <c:pt idx="148" formatCode="0.00">
                  <c:v>121.90132370637785</c:v>
                </c:pt>
                <c:pt idx="149" formatCode="0.00">
                  <c:v>130.56558363417568</c:v>
                </c:pt>
                <c:pt idx="150" formatCode="0.00">
                  <c:v>117.83995186522262</c:v>
                </c:pt>
                <c:pt idx="151" formatCode="0.00">
                  <c:v>126.50421179302046</c:v>
                </c:pt>
                <c:pt idx="152" formatCode="0.00">
                  <c:v>129.51263537906138</c:v>
                </c:pt>
                <c:pt idx="153" formatCode="0.00">
                  <c:v>127.43682310469315</c:v>
                </c:pt>
                <c:pt idx="154" formatCode="0.00">
                  <c:v>123.28519855595668</c:v>
                </c:pt>
                <c:pt idx="155" formatCode="0.00">
                  <c:v>120.75812274368231</c:v>
                </c:pt>
                <c:pt idx="156" formatCode="0.00">
                  <c:v>128.36943441636583</c:v>
                </c:pt>
                <c:pt idx="157" formatCode="0.00">
                  <c:v>117.7797833935018</c:v>
                </c:pt>
                <c:pt idx="158" formatCode="0.00">
                  <c:v>123.04452466907341</c:v>
                </c:pt>
                <c:pt idx="159" formatCode="0.00">
                  <c:v>110.10830324909747</c:v>
                </c:pt>
                <c:pt idx="160" formatCode="0.00">
                  <c:v>103.09867629362215</c:v>
                </c:pt>
                <c:pt idx="161" formatCode="0.00">
                  <c:v>112.48495788206979</c:v>
                </c:pt>
                <c:pt idx="162" formatCode="0.00">
                  <c:v>105.08423586040915</c:v>
                </c:pt>
                <c:pt idx="163" formatCode="0.00">
                  <c:v>106.64861612515043</c:v>
                </c:pt>
                <c:pt idx="164" formatCode="0.00">
                  <c:v>109.26594464500602</c:v>
                </c:pt>
                <c:pt idx="165" formatCode="0.00">
                  <c:v>111.46209386281589</c:v>
                </c:pt>
                <c:pt idx="166" formatCode="0.00">
                  <c:v>99.368231046931413</c:v>
                </c:pt>
                <c:pt idx="167" formatCode="0.00">
                  <c:v>107.5511432009627</c:v>
                </c:pt>
                <c:pt idx="168" formatCode="0.00">
                  <c:v>106.16726835138387</c:v>
                </c:pt>
                <c:pt idx="169" formatCode="0.00">
                  <c:v>108.78459687123947</c:v>
                </c:pt>
                <c:pt idx="170" formatCode="0.00">
                  <c:v>109.74729241877256</c:v>
                </c:pt>
                <c:pt idx="171" formatCode="0.00">
                  <c:v>112.39470517448856</c:v>
                </c:pt>
                <c:pt idx="172" formatCode="0.00">
                  <c:v>110.70998796630566</c:v>
                </c:pt>
                <c:pt idx="173" formatCode="0.00">
                  <c:v>110.67990373044525</c:v>
                </c:pt>
                <c:pt idx="174" formatCode="0.00">
                  <c:v>127.97833935018051</c:v>
                </c:pt>
                <c:pt idx="175" formatCode="0.00">
                  <c:v>118.20096269554753</c:v>
                </c:pt>
                <c:pt idx="176" formatCode="0.00">
                  <c:v>116.81708784596871</c:v>
                </c:pt>
                <c:pt idx="177" formatCode="0.00">
                  <c:v>115.1022864019254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9A-45EB-8ED9-A4F393958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68131871"/>
        <c:axId val="1168143103"/>
      </c:barChart>
      <c:catAx>
        <c:axId val="116813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68143103"/>
        <c:crosses val="autoZero"/>
        <c:auto val="1"/>
        <c:lblAlgn val="ctr"/>
        <c:lblOffset val="100"/>
        <c:noMultiLvlLbl val="0"/>
      </c:catAx>
      <c:valAx>
        <c:axId val="116814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68131871"/>
        <c:crosses val="autoZero"/>
        <c:crossBetween val="between"/>
      </c:valAx>
      <c:spPr>
        <a:solidFill>
          <a:srgbClr val="5B9BD5">
            <a:lumMod val="50000"/>
          </a:srgb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FF0000"/>
                </a:solidFill>
              </a:rPr>
              <a:t>Število vnosov od 1.6. dalje iz posamezne države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5663205142835407E-2"/>
          <c:y val="0.13710334614318631"/>
          <c:w val="0.95225950017117422"/>
          <c:h val="0.809782416351016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List1!$J$2561:$J$2575</c:f>
              <c:strCache>
                <c:ptCount val="15"/>
                <c:pt idx="0">
                  <c:v>Hrvaška</c:v>
                </c:pt>
                <c:pt idx="1">
                  <c:v>BiH</c:v>
                </c:pt>
                <c:pt idx="2">
                  <c:v>Srbija</c:v>
                </c:pt>
                <c:pt idx="3">
                  <c:v>Kosovo</c:v>
                </c:pt>
                <c:pt idx="4">
                  <c:v>Avstrija</c:v>
                </c:pt>
                <c:pt idx="5">
                  <c:v>Nemčija</c:v>
                </c:pt>
                <c:pt idx="6">
                  <c:v>Italija</c:v>
                </c:pt>
                <c:pt idx="7">
                  <c:v>Makedonija</c:v>
                </c:pt>
                <c:pt idx="8">
                  <c:v>Črna Gora</c:v>
                </c:pt>
                <c:pt idx="9">
                  <c:v>Francija</c:v>
                </c:pt>
                <c:pt idx="10">
                  <c:v>Madžarska</c:v>
                </c:pt>
                <c:pt idx="11">
                  <c:v>Rusija</c:v>
                </c:pt>
                <c:pt idx="12">
                  <c:v>Panija</c:v>
                </c:pt>
                <c:pt idx="13">
                  <c:v>ZDA</c:v>
                </c:pt>
                <c:pt idx="14">
                  <c:v>Poljska</c:v>
                </c:pt>
              </c:strCache>
            </c:strRef>
          </c:cat>
          <c:val>
            <c:numRef>
              <c:f>List1!$K$2561:$K$2575</c:f>
              <c:numCache>
                <c:formatCode>General</c:formatCode>
                <c:ptCount val="15"/>
                <c:pt idx="0">
                  <c:v>202</c:v>
                </c:pt>
                <c:pt idx="1">
                  <c:v>49</c:v>
                </c:pt>
                <c:pt idx="2">
                  <c:v>30</c:v>
                </c:pt>
                <c:pt idx="3">
                  <c:v>22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1-450D-84B3-8DAB232D7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83326992"/>
        <c:axId val="-983322096"/>
      </c:barChart>
      <c:catAx>
        <c:axId val="-9833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983322096"/>
        <c:crosses val="autoZero"/>
        <c:auto val="1"/>
        <c:lblAlgn val="ctr"/>
        <c:lblOffset val="100"/>
        <c:noMultiLvlLbl val="0"/>
      </c:catAx>
      <c:valAx>
        <c:axId val="-98332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98332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8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3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6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11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63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15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3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4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00CD-B6C5-459F-AA0B-75B36922BC2C}" type="datetimeFigureOut">
              <a:rPr lang="sl-SI" smtClean="0"/>
              <a:t>4. 09. 2020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2AE7-875B-4976-9C69-024457AC3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5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</a:t>
            </a:r>
            <a:endParaRPr lang="sl-S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3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značba mesta vsebine 3"/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7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Madžarska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okuženih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posamezni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adžarskem</a:t>
            </a:r>
            <a:endParaRPr lang="sl-SI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8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Madžarska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zadnjih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dnevih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100 000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prebivalcev</a:t>
            </a:r>
            <a:endParaRPr lang="sl-SI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85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Hrvaška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8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LOVENIJA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Slovenija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Hrvaška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Slovenija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Hrvaška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Avstrija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22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Slovenija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Hrvaška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Avstrija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Bosna in Hercegovina</a:t>
            </a:r>
            <a:endParaRPr lang="sl-SI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7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vnosov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državah</a:t>
            </a:r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Širokozaslonsko</PresentationFormat>
  <Paragraphs>26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Italija</vt:lpstr>
      <vt:lpstr>Madžarska: Število na novo okuženih oseb na posamezni dan na Madžarskem</vt:lpstr>
      <vt:lpstr>Madžarska: število v zadnjih 14 dnevih na 100 000 prebivalcev</vt:lpstr>
      <vt:lpstr>Hrvaška </vt:lpstr>
      <vt:lpstr>SLOVENIJA</vt:lpstr>
      <vt:lpstr>Slovenija in Hrvaška</vt:lpstr>
      <vt:lpstr>Slovenija, Hrvaška in Avstrija</vt:lpstr>
      <vt:lpstr>Slovenija, Hrvaška, Avstrija in Bosna in Hercegovina</vt:lpstr>
      <vt:lpstr>Število vnosov po državah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Prenosnik</dc:creator>
  <cp:lastModifiedBy>Prenosnik</cp:lastModifiedBy>
  <cp:revision>2</cp:revision>
  <dcterms:created xsi:type="dcterms:W3CDTF">2020-09-04T09:46:24Z</dcterms:created>
  <dcterms:modified xsi:type="dcterms:W3CDTF">2020-09-04T09:47:20Z</dcterms:modified>
</cp:coreProperties>
</file>