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FF0000"/>
                </a:solidFill>
              </a:defRPr>
            </a:pPr>
            <a:r>
              <a:rPr lang="sl-SI" sz="2000">
                <a:solidFill>
                  <a:srgbClr val="FF0000"/>
                </a:solidFill>
              </a:rPr>
              <a:t>Število in delež posameznih skupin med okuženimi z korona virusom na dan 9.4.2020</a:t>
            </a:r>
            <a:endParaRPr lang="en-US" sz="200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962280792476628E-2"/>
                  <c:y val="-1.91387929705831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6602514800183283E-2"/>
                  <c:y val="-9.924900531076626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8199044591807797E-2"/>
                  <c:y val="-0.1107513614934821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1143919510061243E-3"/>
                  <c:y val="7.90678769320501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List1!$C$84:$C$87</c:f>
              <c:strCache>
                <c:ptCount val="4"/>
                <c:pt idx="0">
                  <c:v>zdravstveno osebje</c:v>
                </c:pt>
                <c:pt idx="1">
                  <c:v>osebje domov</c:v>
                </c:pt>
                <c:pt idx="2">
                  <c:v>stanovalci domov</c:v>
                </c:pt>
                <c:pt idx="3">
                  <c:v>ostali</c:v>
                </c:pt>
              </c:strCache>
            </c:strRef>
          </c:cat>
          <c:val>
            <c:numRef>
              <c:f>List1!$D$84:$D$87</c:f>
              <c:numCache>
                <c:formatCode>General</c:formatCode>
                <c:ptCount val="4"/>
                <c:pt idx="0">
                  <c:v>139</c:v>
                </c:pt>
                <c:pt idx="1">
                  <c:v>79</c:v>
                </c:pt>
                <c:pt idx="2">
                  <c:v>234</c:v>
                </c:pt>
                <c:pt idx="3">
                  <c:v>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sl-SI">
                <a:solidFill>
                  <a:srgbClr val="FF0000"/>
                </a:solidFill>
              </a:rPr>
              <a:t>Kumulativno število</a:t>
            </a:r>
            <a:r>
              <a:rPr lang="sl-SI" baseline="0">
                <a:solidFill>
                  <a:srgbClr val="FF0000"/>
                </a:solidFill>
              </a:rPr>
              <a:t> okuženih v </a:t>
            </a:r>
            <a:r>
              <a:rPr lang="sl-SI" sz="2000" baseline="0">
                <a:solidFill>
                  <a:srgbClr val="FF0000"/>
                </a:solidFill>
              </a:rPr>
              <a:t>domovih</a:t>
            </a:r>
            <a:r>
              <a:rPr lang="sl-SI" baseline="0">
                <a:solidFill>
                  <a:srgbClr val="FF0000"/>
                </a:solidFill>
              </a:rPr>
              <a:t> za ostarele do 9.4.2020</a:t>
            </a:r>
            <a:endParaRPr lang="en-US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3"/>
              <c:layout>
                <c:manualLayout>
                  <c:x val="-6.8268015714329638E-3"/>
                  <c:y val="-3.342359788253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9.5575222000061494E-3"/>
                  <c:y val="-1.8800773808926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9.55752220000625E-3"/>
                  <c:y val="-2.5067698411902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0"/>
                  <c:y val="-2.2978723544243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38100">
                <a:solidFill>
                  <a:srgbClr val="FF0000"/>
                </a:solidFill>
              </a:ln>
            </c:spPr>
            <c:trendlineType val="poly"/>
            <c:order val="4"/>
            <c:dispRSqr val="0"/>
            <c:dispEq val="0"/>
          </c:trendline>
          <c:cat>
            <c:numRef>
              <c:f>List1!$D$24:$D$53</c:f>
              <c:numCache>
                <c:formatCode>m/d/yyyy</c:formatCode>
                <c:ptCount val="30"/>
                <c:pt idx="0">
                  <c:v>43901</c:v>
                </c:pt>
                <c:pt idx="1">
                  <c:v>43902</c:v>
                </c:pt>
                <c:pt idx="2">
                  <c:v>43903</c:v>
                </c:pt>
                <c:pt idx="3">
                  <c:v>43904</c:v>
                </c:pt>
                <c:pt idx="4">
                  <c:v>43905</c:v>
                </c:pt>
                <c:pt idx="5">
                  <c:v>43906</c:v>
                </c:pt>
                <c:pt idx="6">
                  <c:v>43907</c:v>
                </c:pt>
                <c:pt idx="7">
                  <c:v>43908</c:v>
                </c:pt>
                <c:pt idx="8">
                  <c:v>43909</c:v>
                </c:pt>
                <c:pt idx="9">
                  <c:v>43910</c:v>
                </c:pt>
                <c:pt idx="10">
                  <c:v>43911</c:v>
                </c:pt>
                <c:pt idx="11">
                  <c:v>43912</c:v>
                </c:pt>
                <c:pt idx="12">
                  <c:v>43913</c:v>
                </c:pt>
                <c:pt idx="13">
                  <c:v>43914</c:v>
                </c:pt>
                <c:pt idx="14">
                  <c:v>43915</c:v>
                </c:pt>
                <c:pt idx="15">
                  <c:v>43916</c:v>
                </c:pt>
                <c:pt idx="16">
                  <c:v>43917</c:v>
                </c:pt>
                <c:pt idx="17">
                  <c:v>43918</c:v>
                </c:pt>
                <c:pt idx="18">
                  <c:v>43919</c:v>
                </c:pt>
                <c:pt idx="19">
                  <c:v>43920</c:v>
                </c:pt>
                <c:pt idx="20">
                  <c:v>43921</c:v>
                </c:pt>
                <c:pt idx="21">
                  <c:v>43922</c:v>
                </c:pt>
                <c:pt idx="22">
                  <c:v>43923</c:v>
                </c:pt>
                <c:pt idx="23">
                  <c:v>43924</c:v>
                </c:pt>
                <c:pt idx="24">
                  <c:v>43925</c:v>
                </c:pt>
                <c:pt idx="25">
                  <c:v>43926</c:v>
                </c:pt>
                <c:pt idx="26">
                  <c:v>43927</c:v>
                </c:pt>
                <c:pt idx="27">
                  <c:v>43928</c:v>
                </c:pt>
                <c:pt idx="28">
                  <c:v>43929</c:v>
                </c:pt>
                <c:pt idx="29">
                  <c:v>43930</c:v>
                </c:pt>
              </c:numCache>
            </c:numRef>
          </c:cat>
          <c:val>
            <c:numRef>
              <c:f>List1!$H$24:$H$53</c:f>
              <c:numCache>
                <c:formatCode>General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16</c:v>
                </c:pt>
                <c:pt idx="9">
                  <c:v>17</c:v>
                </c:pt>
                <c:pt idx="10">
                  <c:v>24</c:v>
                </c:pt>
                <c:pt idx="11">
                  <c:v>28</c:v>
                </c:pt>
                <c:pt idx="12">
                  <c:v>29</c:v>
                </c:pt>
                <c:pt idx="13">
                  <c:v>39</c:v>
                </c:pt>
                <c:pt idx="14">
                  <c:v>50</c:v>
                </c:pt>
                <c:pt idx="15">
                  <c:v>79</c:v>
                </c:pt>
                <c:pt idx="16">
                  <c:v>83</c:v>
                </c:pt>
                <c:pt idx="17">
                  <c:v>97</c:v>
                </c:pt>
                <c:pt idx="18">
                  <c:v>109</c:v>
                </c:pt>
                <c:pt idx="19">
                  <c:v>130</c:v>
                </c:pt>
                <c:pt idx="20">
                  <c:v>137</c:v>
                </c:pt>
                <c:pt idx="21">
                  <c:v>162</c:v>
                </c:pt>
                <c:pt idx="22">
                  <c:v>179</c:v>
                </c:pt>
                <c:pt idx="23">
                  <c:v>195</c:v>
                </c:pt>
                <c:pt idx="24">
                  <c:v>198</c:v>
                </c:pt>
                <c:pt idx="25">
                  <c:v>205</c:v>
                </c:pt>
                <c:pt idx="26">
                  <c:v>219</c:v>
                </c:pt>
                <c:pt idx="27">
                  <c:v>225</c:v>
                </c:pt>
                <c:pt idx="28">
                  <c:v>225</c:v>
                </c:pt>
                <c:pt idx="29">
                  <c:v>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266368"/>
        <c:axId val="153749760"/>
      </c:barChart>
      <c:dateAx>
        <c:axId val="1462663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53749760"/>
        <c:crosses val="autoZero"/>
        <c:auto val="1"/>
        <c:lblOffset val="100"/>
        <c:baseTimeUnit val="days"/>
      </c:dateAx>
      <c:valAx>
        <c:axId val="15374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266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843-545E-4D94-9624-AE8E7D1F9B8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C34-9397-4B6A-983E-E4779E3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843-545E-4D94-9624-AE8E7D1F9B8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C34-9397-4B6A-983E-E4779E3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843-545E-4D94-9624-AE8E7D1F9B8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C34-9397-4B6A-983E-E4779E3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5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843-545E-4D94-9624-AE8E7D1F9B8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C34-9397-4B6A-983E-E4779E3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8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843-545E-4D94-9624-AE8E7D1F9B8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C34-9397-4B6A-983E-E4779E3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1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843-545E-4D94-9624-AE8E7D1F9B8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C34-9397-4B6A-983E-E4779E3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3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843-545E-4D94-9624-AE8E7D1F9B8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C34-9397-4B6A-983E-E4779E3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843-545E-4D94-9624-AE8E7D1F9B8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C34-9397-4B6A-983E-E4779E3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1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843-545E-4D94-9624-AE8E7D1F9B8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C34-9397-4B6A-983E-E4779E3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4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843-545E-4D94-9624-AE8E7D1F9B8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C34-9397-4B6A-983E-E4779E3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6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3843-545E-4D94-9624-AE8E7D1F9B8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C34-9397-4B6A-983E-E4779E3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3843-545E-4D94-9624-AE8E7D1F9B8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1C34-9397-4B6A-983E-E4779E3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Cankar 11.4. 2020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Milan </a:t>
            </a:r>
            <a:r>
              <a:rPr lang="sl-SI" dirty="0"/>
              <a:t>K</a:t>
            </a:r>
            <a:r>
              <a:rPr lang="sl-SI" dirty="0" smtClean="0"/>
              <a:t>rek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6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15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245854"/>
              </p:ext>
            </p:extLst>
          </p:nvPr>
        </p:nvGraphicFramePr>
        <p:xfrm>
          <a:off x="107504" y="836712"/>
          <a:ext cx="8683235" cy="527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304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63361"/>
              </p:ext>
            </p:extLst>
          </p:nvPr>
        </p:nvGraphicFramePr>
        <p:xfrm>
          <a:off x="107504" y="620688"/>
          <a:ext cx="8611227" cy="541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28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" y="620688"/>
            <a:ext cx="896563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046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:\maribor 10.4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92480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18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:\štefan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438"/>
            <a:ext cx="9144000" cy="55345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1115616" y="0"/>
            <a:ext cx="64301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Število intenzivnih postelj do </a:t>
            </a:r>
          </a:p>
          <a:p>
            <a:pPr algn="ctr"/>
            <a:r>
              <a:rPr lang="sl-SI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10. 4 in napoved za naprej</a:t>
            </a:r>
            <a:endParaRPr lang="sl-SI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55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0859" cy="636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84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" y="548680"/>
            <a:ext cx="892413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77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" y="548681"/>
            <a:ext cx="892661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33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036495" cy="604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069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8783"/>
            <a:ext cx="8834189" cy="577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uščica dol 1"/>
          <p:cNvSpPr/>
          <p:nvPr/>
        </p:nvSpPr>
        <p:spPr>
          <a:xfrm>
            <a:off x="7020272" y="4365104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esna puščica 2"/>
          <p:cNvSpPr/>
          <p:nvPr/>
        </p:nvSpPr>
        <p:spPr>
          <a:xfrm>
            <a:off x="7380312" y="4797152"/>
            <a:ext cx="1296144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5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9"/>
            <a:ext cx="8964487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27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:\COBID 19 intenzivk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5616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123870" y="16317"/>
            <a:ext cx="86017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Rast števila postelj v intenzivnih enotah</a:t>
            </a:r>
          </a:p>
          <a:p>
            <a:pPr algn="ctr"/>
            <a:r>
              <a:rPr lang="sl-SI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Sloveniji</a:t>
            </a:r>
            <a:r>
              <a:rPr lang="sl-SI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sl-SI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05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18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9036496" cy="561662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98878" y="188640"/>
            <a:ext cx="83462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Število hospitalizacij v posameznem dnevu</a:t>
            </a:r>
          </a:p>
          <a:p>
            <a:pPr algn="ctr"/>
            <a:r>
              <a:rPr lang="sl-SI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</a:t>
            </a:r>
            <a:r>
              <a:rPr lang="sl-SI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Sloveniji</a:t>
            </a:r>
            <a:endParaRPr lang="sl-SI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48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85</Words>
  <Application>Microsoft Office PowerPoint</Application>
  <PresentationFormat>Diaprojekcija na zaslonu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Officeova tema</vt:lpstr>
      <vt:lpstr>Cankar 11.4. 2020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Milan</dc:creator>
  <cp:lastModifiedBy>Milan</cp:lastModifiedBy>
  <cp:revision>7</cp:revision>
  <dcterms:created xsi:type="dcterms:W3CDTF">2020-04-10T19:21:12Z</dcterms:created>
  <dcterms:modified xsi:type="dcterms:W3CDTF">2020-04-11T06:00:25Z</dcterms:modified>
</cp:coreProperties>
</file>