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photoAlbum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C7C630-CEF8-904A-DA75-AEECD163E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FD9EABF-437E-6A02-F302-981F98A34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4B4975F-65BD-F9F1-06B5-87407CB4F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961E8FE-D8E3-381F-F93F-9ADFF665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B3C2D1C-C0EE-25F8-39AB-C6DD582E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256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4694D7-AA2E-88EC-996D-4FB1CA566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BD4A66EB-9AEE-845F-9D9C-DFA3CF18E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0A00112-D808-E8AE-5BFF-C87A950F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52BD40D-E286-D140-6EF4-2560BD38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11BCAA9-638D-1AE6-F6EA-2B139206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060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8305351-451D-FDC1-4002-9368A606F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1392E3E-4B2E-50BF-7C10-0AF91011B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CC54530-6AA3-FE38-88DF-603F8E95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35BE80A-974B-1D04-564C-B4F20D1E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FF1750F-A1BF-07A2-17D1-4C840F53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235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D4B990-A422-8C36-50C1-11178E036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48018CC-1020-09F4-6964-2C2EFBAA0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2404A0C-D946-7A0B-2A72-1D9CF86D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23BA57B-FC8D-7848-9F49-668EE3507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973A2D8-6E1A-B5A8-CC37-B5BBC217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659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B768C3-F8C2-C435-F3F3-3A04C7E05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67A56D7-96BE-E316-4E53-08C3B966F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843F68A-5842-C147-AFCC-2552356B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2824A7D-781D-FA9C-07EB-3BD4493A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F211236-5B8B-1692-6103-5D93D57A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713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43D688-F321-3C58-C020-BCA5304E0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CFF136F-9724-AC0D-C075-AD24B32EF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8652119-F0A0-2478-D66F-F8357DD65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AA917A0-3289-A5C7-7207-1D991815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3DC7184-DA76-C39A-D12A-71E7BB44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085FDF7-C78A-F57F-41A7-8849A88C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87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F9971E-E239-812D-011D-181003154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9C7A5D7-5EB4-2B4F-B0E3-71DE68E3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A3B0DCA4-8BDD-71F0-247A-716AE628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7BC3554-93D8-E395-8A5F-57AC0D0AB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348E4E4C-C6A7-5A1F-861E-3E07CD61FC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64D5E35F-E5A9-E156-0F49-1B62E39E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D1B2F153-1A8D-CD29-3714-067EEAA5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8AAB0203-D935-486B-BD22-E6ED42A6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23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E659F5-BCC1-3A48-CA30-809B6574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61FAAE4-D146-AEE1-E7A9-FEF8C739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C45AEBAB-50D1-97DC-B20D-A1A44B56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40112A0-AADD-5AF2-7F48-348C3D541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160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E2B14E51-D9E2-39EB-BF56-F5ABCC03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8E6C386-5323-8F56-383E-CD7FD9E3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08007FB-1B41-D033-5F07-9E33F143C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513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49A6E8-7525-FC07-11E8-62A801933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211B66C-E730-0A53-46E0-0025BAFE1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442732D-55A5-C3AE-447F-9F155DDC0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ED43C80-CCD5-EB72-A2D2-AB631471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BBE90B0-D1F6-5CF7-7C31-AABE80B6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E0634D1-E760-CE0D-7371-0BA33D158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51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527325-3F44-8CED-6C64-999AE1EBA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1D8B60D6-A271-2D34-2D09-E1F1F8196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1E5D63AC-8947-2338-A3F7-89079056E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FF86322-51F2-B763-0508-39A5906E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AD345EC-9293-884D-194F-59F7777B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EB58D38-6ABF-AA6F-B64D-6D9A12A59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842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24941AE-4072-0AB3-9F12-9E14F9924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079FDC4-123F-9446-F0D6-3DCFD7B3D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B278001-0B19-D34F-0719-DFCC1B354F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CA16A8-2E05-43FC-A4EA-4C779591323A}" type="datetimeFigureOut">
              <a:rPr lang="sl-SI" smtClean="0"/>
              <a:t>30. 05. 2024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BFEB8BF-43AA-0C52-ADD8-493A76F8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A89734F-E95B-6541-F35B-C21430389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9D6578-B71F-41C0-AFA3-DD9BABFCCA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9517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1">
            <a:extLst>
              <a:ext uri="{FF2B5EF4-FFF2-40B4-BE49-F238E27FC236}">
                <a16:creationId xmlns:a16="http://schemas.microsoft.com/office/drawing/2014/main" id="{7579B7D8-6262-B706-360C-09D628FD61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1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2">
            <a:extLst>
              <a:ext uri="{FF2B5EF4-FFF2-40B4-BE49-F238E27FC236}">
                <a16:creationId xmlns:a16="http://schemas.microsoft.com/office/drawing/2014/main" id="{E773607A-DDA8-ED22-2359-10B85DE45DF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9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3">
            <a:extLst>
              <a:ext uri="{FF2B5EF4-FFF2-40B4-BE49-F238E27FC236}">
                <a16:creationId xmlns:a16="http://schemas.microsoft.com/office/drawing/2014/main" id="{3746B2CF-0508-03C7-5742-379C447073D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3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4">
            <a:extLst>
              <a:ext uri="{FF2B5EF4-FFF2-40B4-BE49-F238E27FC236}">
                <a16:creationId xmlns:a16="http://schemas.microsoft.com/office/drawing/2014/main" id="{A230CA03-AC28-893C-F0AB-1E225695BBC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6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5">
            <a:extLst>
              <a:ext uri="{FF2B5EF4-FFF2-40B4-BE49-F238E27FC236}">
                <a16:creationId xmlns:a16="http://schemas.microsoft.com/office/drawing/2014/main" id="{D731A58F-50AE-00EE-B000-AD5C4B3B2E9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7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Širokozaslonsko</PresentationFormat>
  <Paragraphs>0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Danijel Kovačič Grmek</dc:creator>
  <cp:lastModifiedBy>Danijel Kovačič Grmek</cp:lastModifiedBy>
  <cp:revision>1</cp:revision>
  <dcterms:created xsi:type="dcterms:W3CDTF">2024-05-30T15:30:52Z</dcterms:created>
  <dcterms:modified xsi:type="dcterms:W3CDTF">2024-05-30T15:31:03Z</dcterms:modified>
</cp:coreProperties>
</file>