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6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84F4-9747-46ED-B73A-EC5F08A15999}" type="datetimeFigureOut">
              <a:rPr lang="sl-SI" smtClean="0"/>
              <a:t>06. 10. 2020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7A33-2A1E-4135-A699-8904E25CF5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6783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84F4-9747-46ED-B73A-EC5F08A15999}" type="datetimeFigureOut">
              <a:rPr lang="sl-SI" smtClean="0"/>
              <a:t>06. 10. 2020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7A33-2A1E-4135-A699-8904E25CF5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82501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84F4-9747-46ED-B73A-EC5F08A15999}" type="datetimeFigureOut">
              <a:rPr lang="sl-SI" smtClean="0"/>
              <a:t>06. 10. 2020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7A33-2A1E-4135-A699-8904E25CF5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7096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84F4-9747-46ED-B73A-EC5F08A15999}" type="datetimeFigureOut">
              <a:rPr lang="sl-SI" smtClean="0"/>
              <a:t>06. 10. 2020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7A33-2A1E-4135-A699-8904E25CF5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57488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84F4-9747-46ED-B73A-EC5F08A15999}" type="datetimeFigureOut">
              <a:rPr lang="sl-SI" smtClean="0"/>
              <a:t>06. 10. 2020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7A33-2A1E-4135-A699-8904E25CF5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5483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84F4-9747-46ED-B73A-EC5F08A15999}" type="datetimeFigureOut">
              <a:rPr lang="sl-SI" smtClean="0"/>
              <a:t>06. 10. 2020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7A33-2A1E-4135-A699-8904E25CF5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2286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84F4-9747-46ED-B73A-EC5F08A15999}" type="datetimeFigureOut">
              <a:rPr lang="sl-SI" smtClean="0"/>
              <a:t>06. 10. 2020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7A33-2A1E-4135-A699-8904E25CF5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50082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84F4-9747-46ED-B73A-EC5F08A15999}" type="datetimeFigureOut">
              <a:rPr lang="sl-SI" smtClean="0"/>
              <a:t>06. 10. 2020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7A33-2A1E-4135-A699-8904E25CF5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8170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84F4-9747-46ED-B73A-EC5F08A15999}" type="datetimeFigureOut">
              <a:rPr lang="sl-SI" smtClean="0"/>
              <a:t>06. 10. 2020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7A33-2A1E-4135-A699-8904E25CF5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69555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84F4-9747-46ED-B73A-EC5F08A15999}" type="datetimeFigureOut">
              <a:rPr lang="sl-SI" smtClean="0"/>
              <a:t>06. 10. 2020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7A33-2A1E-4135-A699-8904E25CF5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00277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84F4-9747-46ED-B73A-EC5F08A15999}" type="datetimeFigureOut">
              <a:rPr lang="sl-SI" smtClean="0"/>
              <a:t>06. 10. 2020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7A33-2A1E-4135-A699-8904E25CF5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65638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D84F4-9747-46ED-B73A-EC5F08A15999}" type="datetimeFigureOut">
              <a:rPr lang="sl-SI" smtClean="0"/>
              <a:t>06. 10. 2020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87A33-2A1E-4135-A699-8904E25CF56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85593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937" y="185737"/>
            <a:ext cx="10144125" cy="648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915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Širokozaslonsko</PresentationFormat>
  <Paragraphs>0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Officeova tema</vt:lpstr>
      <vt:lpstr>PowerPointova predstavitev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Peter Šuhel</dc:creator>
  <cp:lastModifiedBy>Peter Šuhel</cp:lastModifiedBy>
  <cp:revision>1</cp:revision>
  <dcterms:created xsi:type="dcterms:W3CDTF">2020-10-06T07:24:38Z</dcterms:created>
  <dcterms:modified xsi:type="dcterms:W3CDTF">2020-10-06T07:24:46Z</dcterms:modified>
</cp:coreProperties>
</file>