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270871-BEF1-450C-9274-795269D28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E31DB97-866C-460B-84FA-6E46CCF198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D823734-A20E-4FE6-9AAA-59B59AE01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8A53AD7-D3E4-44C3-AD00-EECF5AAD7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5722963-2566-4D11-9C61-0EEDF67D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102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9A02B7-20A5-452D-9DC6-70583529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02BC3042-AEB6-43D9-B247-C35466D32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44D174C-2657-46FA-A8BF-AA726FDD4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0647EEC-BF20-448C-9388-9C815CA6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8270B41-B0F4-4847-A1A7-0253A9D3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158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AB940489-4AC5-4017-9AF9-18F7E0D783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FAC5845A-D507-4468-9E03-3B43CB86D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9516CCF-6233-4510-AEFD-A1B37B2A2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8A72D66-CA42-48C3-A6D2-FCF660D0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5422FB0-930F-45A3-9363-0A3D5070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325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BC86BC-EA60-47BE-BFF7-B193208E3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C5C42B0-72E8-4D60-9FE3-351E90449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CDCB4B5-9A5E-44F2-9195-88E21441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9A27E67-17BA-42C0-9B72-EBEEE4C6C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9A1DD07-86FF-4F0D-8731-51FFBF3D3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088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08F106-5BBD-4C4A-A28E-F31CB5F67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9FEC351-F30B-4835-B41D-FDD8D783E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44F5768-9DC5-45C3-8097-D6962D66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A1899EB-1BDF-487F-B314-0DD68091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A5162FB-18E5-43BF-A6D0-9842EC264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963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8C80CB-EB2B-492A-8565-1BB00B28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4CC77BC-57E0-4739-887F-0EA2DE57F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B42EFD8-4117-4524-BA66-2694934D6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316DB4B-E61F-4049-ACF8-BE55C861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C3DD1B5-94EC-4E1E-86D0-34AB9228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AC597B2-275A-45F9-96DD-AE565481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246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F183F9-CA29-45C0-9C6B-6911427F2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D7A083E-862F-4E34-9579-111DCF82A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0B76A1A-CC39-4833-9703-708BF55AB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E61A2E51-D00C-4E89-89DE-4DA1E8B4A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14A914A9-8B25-424B-86C0-6A5884EEEA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21F5FBF-5050-410C-B1AD-60205024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1011976E-B738-4553-9427-9EE48142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B184CF46-C22D-40F8-BB47-E845FE6A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470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778075-3268-49C6-AA42-9D238103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88CB80C-8FCB-41FC-AB61-89A95FDC3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F7458CB-FF62-44A7-AB79-1D5230AC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5FF298F-3C40-4AD4-AA7B-87FA5F67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66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D09762D9-97D6-4748-877C-E1463A52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ADD56CB-BA03-4D89-895D-A7DC08B4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A487A5C-CDDB-4BF6-A59C-AC6D8FCBA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419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9C87DF-9190-4EDE-A03E-B47D2E4C4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2F059BA-9D98-4677-9986-A29CB39E5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863652B-9890-4BE9-9C6A-A97361A81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E4E1A57-C89C-463D-B919-859F59E05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6FF9742-309A-48FB-8E89-E952556C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8D119CB-590D-4BB0-A802-4106C259D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27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32EB16-83E0-4A07-B2DA-946326E7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2CC6167E-4EBE-49AF-A322-B2DB6C994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A414D758-71C7-4E85-B856-7A785628B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C9BF206-2BD9-44A4-BCF4-82843A241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6C16610-255B-41F2-9D6E-0B7CDD0CD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0F5FBFA-8669-4104-9742-99B977B4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6045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B07E00B4-E714-42A6-B0D8-A33245797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EB40B7F-D6EF-49B1-A425-EA5DEBFEB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66951C4-5081-45B9-B8AB-BE509ECD6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3A9AA-DE50-4E52-9582-DB5B3B5C6F7F}" type="datetimeFigureOut">
              <a:rPr lang="sl-SI" smtClean="0"/>
              <a:t>20. 02. 2023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DEF7386-824D-4806-BEBC-B7EE86B89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B53077E-1D3E-431C-8ECF-F36589E4C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71927-E381-467B-9C1D-4C1D5B441A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697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ftndeclaration.aaeuropae.org/LinkClick.aspx?fileticket=qbdSPEhfbqc%3d&amp;tabid=310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3CC1E6-FFC7-4C0A-AFE3-6A0CF5392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105F220-2CD6-4124-B569-E0E39AEDD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518" y="987425"/>
            <a:ext cx="5131870" cy="4873625"/>
          </a:xfrm>
        </p:spPr>
        <p:txBody>
          <a:bodyPr/>
          <a:lstStyle/>
          <a:p>
            <a:pPr marL="0" indent="0">
              <a:buNone/>
            </a:pPr>
            <a:r>
              <a:rPr lang="sl-SI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http://eftndeclaration.aaeuropae.org/LinkClick.aspx?fileticket=qbdSPEhfbqc%3d&amp;tabid=310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E45577E-4DDA-4349-803B-71540D4FC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D0C859B-BEA1-4EA6-A955-35C33B5C2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480" y="419780"/>
            <a:ext cx="4622775" cy="600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085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Office PowerPoint</Application>
  <PresentationFormat>Širokozaslonsko</PresentationFormat>
  <Paragraphs>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Tina Vratanar</dc:creator>
  <cp:lastModifiedBy>Tina Vratanar</cp:lastModifiedBy>
  <cp:revision>2</cp:revision>
  <dcterms:created xsi:type="dcterms:W3CDTF">2023-02-20T14:21:06Z</dcterms:created>
  <dcterms:modified xsi:type="dcterms:W3CDTF">2023-02-20T14:29:24Z</dcterms:modified>
</cp:coreProperties>
</file>