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2"/>
  </p:sldMasterIdLst>
  <p:notesMasterIdLst>
    <p:notesMasterId r:id="rId10"/>
  </p:notesMasterIdLst>
  <p:sldIdLst>
    <p:sldId id="456" r:id="rId3"/>
    <p:sldId id="457" r:id="rId4"/>
    <p:sldId id="458" r:id="rId5"/>
    <p:sldId id="459" r:id="rId6"/>
    <p:sldId id="460" r:id="rId7"/>
    <p:sldId id="461" r:id="rId8"/>
    <p:sldId id="4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533" autoAdjust="0"/>
  </p:normalViewPr>
  <p:slideViewPr>
    <p:cSldViewPr showGuides="1">
      <p:cViewPr varScale="1">
        <p:scale>
          <a:sx n="108" d="100"/>
          <a:sy n="108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42D77EE-D460-4486-9722-139733D5AC4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17494BF-3A3C-4E6B-907F-D33053181C31}"/>
              </a:ext>
            </a:extLst>
          </p:cNvPr>
          <p:cNvSpPr txBox="1"/>
          <p:nvPr/>
        </p:nvSpPr>
        <p:spPr>
          <a:xfrm>
            <a:off x="1430622" y="225798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 PRIPRAVLJENI</a:t>
            </a:r>
          </a:p>
          <a:p>
            <a:pPr algn="ctr"/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POTRES ?</a:t>
            </a:r>
            <a:r>
              <a:rPr lang="sl-SI" dirty="0"/>
              <a:t>O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7406963-4DC5-4265-B00C-D05CC5A5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68" y="3557841"/>
            <a:ext cx="4743864" cy="32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493456-72F1-4F30-B805-2C105530E275}"/>
              </a:ext>
            </a:extLst>
          </p:cNvPr>
          <p:cNvSpPr txBox="1"/>
          <p:nvPr/>
        </p:nvSpPr>
        <p:spPr>
          <a:xfrm>
            <a:off x="909315" y="1988840"/>
            <a:ext cx="7325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Poklicna gasilska enota se je dolžna odzvati na poziv v 1 min od prejema alarma, kar pa v primeru naravnih sistemskih učinkov, kot je potres, teče drugače.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Ob potresu je potrebno najprej</a:t>
            </a: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narediti triažo terena.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A90CF8-28D9-4B11-B53A-617CDE305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55380"/>
            <a:ext cx="1777443" cy="17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493456-72F1-4F30-B805-2C105530E275}"/>
              </a:ext>
            </a:extLst>
          </p:cNvPr>
          <p:cNvSpPr txBox="1"/>
          <p:nvPr/>
        </p:nvSpPr>
        <p:spPr>
          <a:xfrm>
            <a:off x="940458" y="1797321"/>
            <a:ext cx="7263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Pomembno je samozaščitno ravnanje in pripravljenost na samooskrbo za določen čas.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V domačem in delovnem okolju se pogovorite o načinu zaklona, varni točki, priročnih gasilnih in reševalnih sredstvih, osnovni opremi, ko zapuščate prostore, lokaciji ventilov in el. odklopnikov,...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7BA0754-529D-4A1C-94C3-21B9B50DF8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2" t="14613" r="8809" b="11396"/>
          <a:stretch/>
        </p:blipFill>
        <p:spPr>
          <a:xfrm>
            <a:off x="2902808" y="4731593"/>
            <a:ext cx="333838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493456-72F1-4F30-B805-2C105530E275}"/>
              </a:ext>
            </a:extLst>
          </p:cNvPr>
          <p:cNvSpPr txBox="1"/>
          <p:nvPr/>
        </p:nvSpPr>
        <p:spPr>
          <a:xfrm>
            <a:off x="323528" y="2078233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Evakuacija je stvar uporabnika objekta in morate zanj poskrbeti sami.</a:t>
            </a: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Ne pozabite na osebe, ki se ne morejo evakuirati same.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Gasilci bomo pristopili z reševanjem.</a:t>
            </a:r>
            <a:endParaRPr lang="sl-SI" sz="1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28A649E-2A55-42AE-BF95-15027C9F3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575311"/>
            <a:ext cx="3744416" cy="122040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D4CE7AE-890F-4092-8457-F93490BCA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950"/>
            <a:ext cx="15049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493456-72F1-4F30-B805-2C105530E275}"/>
              </a:ext>
            </a:extLst>
          </p:cNvPr>
          <p:cNvSpPr txBox="1"/>
          <p:nvPr/>
        </p:nvSpPr>
        <p:spPr>
          <a:xfrm>
            <a:off x="909315" y="1797321"/>
            <a:ext cx="7325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Kjer so informatorji, receptorji, vstopni varnostniki, pripravite </a:t>
            </a:r>
            <a:r>
              <a:rPr lang="sl-SI" sz="2400" dirty="0" err="1">
                <a:solidFill>
                  <a:schemeClr val="bg1"/>
                </a:solidFill>
              </a:rPr>
              <a:t>t.i</a:t>
            </a:r>
            <a:r>
              <a:rPr lang="sl-SI" sz="2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l-SI" sz="2400" u="sng" dirty="0">
                <a:solidFill>
                  <a:schemeClr val="bg1"/>
                </a:solidFill>
              </a:rPr>
              <a:t>intervencijske mape</a:t>
            </a:r>
            <a:r>
              <a:rPr lang="sl-SI" sz="2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V mapi naj bodo predvideni ukrepi s kontrolno listo za različne izredne dogodke: izpad el., potres, požar, izliv vode, puščanje plina, prejem sumljive pošiljke, ipd.</a:t>
            </a:r>
            <a:endParaRPr lang="sl-SI" sz="1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B4A280-3E9A-4ACB-8322-2E4D28873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16" t="22147" r="11231"/>
          <a:stretch/>
        </p:blipFill>
        <p:spPr>
          <a:xfrm>
            <a:off x="2411760" y="4965774"/>
            <a:ext cx="2491652" cy="17728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E42CA1-CD5E-401C-8A3B-5B704E7E30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45" t="7023" r="30448" b="7023"/>
          <a:stretch/>
        </p:blipFill>
        <p:spPr>
          <a:xfrm rot="1170891">
            <a:off x="5416831" y="5190702"/>
            <a:ext cx="944387" cy="13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493456-72F1-4F30-B805-2C105530E275}"/>
              </a:ext>
            </a:extLst>
          </p:cNvPr>
          <p:cNvSpPr txBox="1"/>
          <p:nvPr/>
        </p:nvSpPr>
        <p:spPr>
          <a:xfrm>
            <a:off x="909315" y="1992288"/>
            <a:ext cx="73253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V zahtevnejših objektih (SB, DSO, industrija, šolski centri, ipd.) imenujte in praktično usposobite operativno ekipo za posredovanje ob izrednem dogodku.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Pomembno bo tudi obvladovanje panike in psihološka podpora.</a:t>
            </a:r>
          </a:p>
          <a:p>
            <a:pPr algn="ctr"/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00A761B-F819-4D6D-AB74-8DC5DA2BF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386" y="4803608"/>
            <a:ext cx="4889226" cy="20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an\Desktop\zspg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728192" cy="1797320"/>
          </a:xfrm>
          <a:prstGeom prst="rect">
            <a:avLst/>
          </a:prstGeom>
          <a:noFill/>
        </p:spPr>
      </p:pic>
      <p:pic>
        <p:nvPicPr>
          <p:cNvPr id="4" name="Slika 3" descr="C:\Users\Miran\Desktop\Predstavitev1.jpg"/>
          <p:cNvPicPr/>
          <p:nvPr/>
        </p:nvPicPr>
        <p:blipFill>
          <a:blip r:embed="rId3" cstate="print"/>
          <a:srcRect l="36044" r="37582" b="52199"/>
          <a:stretch>
            <a:fillRect/>
          </a:stretch>
        </p:blipFill>
        <p:spPr bwMode="auto">
          <a:xfrm>
            <a:off x="7740352" y="-213862"/>
            <a:ext cx="1403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2690" y="-8552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 ZDRUŽENJE SLOVENSKIH POKLICNIH GASILCEV SLOVENIAN PROFESSIONAL FIREFIGHTERS ASSOCIATION </a:t>
            </a:r>
          </a:p>
          <a:p>
            <a:pPr algn="ctr"/>
            <a:endParaRPr lang="sl-SI" sz="1400" dirty="0">
              <a:solidFill>
                <a:schemeClr val="bg1"/>
              </a:solidFill>
            </a:endParaRP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Maistrova ulica 5, 3000 Celje http://www.zspg112.si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e-mail :  info@zspg112.si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040-651-980 </a:t>
            </a:r>
          </a:p>
          <a:p>
            <a:pPr algn="ctr"/>
            <a:r>
              <a:rPr lang="sl-SI" sz="1400" dirty="0">
                <a:solidFill>
                  <a:schemeClr val="bg1"/>
                </a:solidFill>
              </a:rPr>
              <a:t>Tel.: 040-307-969 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2186706" y="6926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493456-72F1-4F30-B805-2C105530E275}"/>
              </a:ext>
            </a:extLst>
          </p:cNvPr>
          <p:cNvSpPr txBox="1"/>
          <p:nvPr/>
        </p:nvSpPr>
        <p:spPr>
          <a:xfrm>
            <a:off x="909315" y="2420888"/>
            <a:ext cx="7325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Bodimo pripravljeni in sodelujmo.</a:t>
            </a:r>
          </a:p>
          <a:p>
            <a:pPr algn="ctr"/>
            <a:endParaRPr lang="sl-SI" sz="2400" dirty="0">
              <a:solidFill>
                <a:schemeClr val="bg1"/>
              </a:solidFill>
            </a:endParaRP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Hvala za pozornost.</a:t>
            </a:r>
          </a:p>
          <a:p>
            <a:pPr algn="ctr"/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38FEDB-C9E2-4B09-BE48-76AED446C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31" y="4276662"/>
            <a:ext cx="2581338" cy="25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0">
        <p14:switch dir="r"/>
      </p:transition>
    </mc:Choice>
    <mc:Fallback xmlns="">
      <p:transition spd="slow" advClick="0" advTm="30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3CA60A-4BFE-4831-8D78-322F3C8B1A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Application>Microsoft Office PowerPoint</Application>
  <PresentationFormat>Diaprojekcija na zaslonu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Mreža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2015-09-08T08:22:32Z</dcterms:created>
  <dcterms:modified xsi:type="dcterms:W3CDTF">2021-09-19T08:19:18Z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