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handoutMasterIdLst>
    <p:handoutMasterId r:id="rId25"/>
  </p:handoutMasterIdLst>
  <p:sldIdLst>
    <p:sldId id="263" r:id="rId5"/>
    <p:sldId id="277" r:id="rId6"/>
    <p:sldId id="288" r:id="rId7"/>
    <p:sldId id="286" r:id="rId8"/>
    <p:sldId id="279" r:id="rId9"/>
    <p:sldId id="276" r:id="rId10"/>
    <p:sldId id="285" r:id="rId11"/>
    <p:sldId id="287" r:id="rId12"/>
    <p:sldId id="265" r:id="rId13"/>
    <p:sldId id="266" r:id="rId14"/>
    <p:sldId id="268" r:id="rId15"/>
    <p:sldId id="269" r:id="rId16"/>
    <p:sldId id="275" r:id="rId17"/>
    <p:sldId id="292" r:id="rId18"/>
    <p:sldId id="291" r:id="rId19"/>
    <p:sldId id="289" r:id="rId20"/>
    <p:sldId id="290" r:id="rId21"/>
    <p:sldId id="293" r:id="rId22"/>
    <p:sldId id="273" r:id="rId23"/>
  </p:sldIdLst>
  <p:sldSz cx="9144000" cy="6858000" type="screen4x3"/>
  <p:notesSz cx="6669088" cy="9753600"/>
  <p:defaultTextStyle>
    <a:defPPr>
      <a:defRPr lang="en-GB"/>
    </a:defPPr>
    <a:lvl1pPr algn="l" rtl="0" fontAlgn="base">
      <a:spcBef>
        <a:spcPct val="0"/>
      </a:spcBef>
      <a:spcAft>
        <a:spcPct val="0"/>
      </a:spcAft>
      <a:defRPr sz="7600" b="1" kern="1200">
        <a:solidFill>
          <a:srgbClr val="FFD624"/>
        </a:solidFill>
        <a:latin typeface="Verdana" pitchFamily="34" charset="0"/>
        <a:ea typeface="+mn-ea"/>
        <a:cs typeface="+mn-cs"/>
      </a:defRPr>
    </a:lvl1pPr>
    <a:lvl2pPr marL="457200" algn="l" rtl="0" fontAlgn="base">
      <a:spcBef>
        <a:spcPct val="0"/>
      </a:spcBef>
      <a:spcAft>
        <a:spcPct val="0"/>
      </a:spcAft>
      <a:defRPr sz="7600" b="1" kern="1200">
        <a:solidFill>
          <a:srgbClr val="FFD624"/>
        </a:solidFill>
        <a:latin typeface="Verdana" pitchFamily="34" charset="0"/>
        <a:ea typeface="+mn-ea"/>
        <a:cs typeface="+mn-cs"/>
      </a:defRPr>
    </a:lvl2pPr>
    <a:lvl3pPr marL="914400" algn="l" rtl="0" fontAlgn="base">
      <a:spcBef>
        <a:spcPct val="0"/>
      </a:spcBef>
      <a:spcAft>
        <a:spcPct val="0"/>
      </a:spcAft>
      <a:defRPr sz="7600" b="1" kern="1200">
        <a:solidFill>
          <a:srgbClr val="FFD624"/>
        </a:solidFill>
        <a:latin typeface="Verdana" pitchFamily="34" charset="0"/>
        <a:ea typeface="+mn-ea"/>
        <a:cs typeface="+mn-cs"/>
      </a:defRPr>
    </a:lvl3pPr>
    <a:lvl4pPr marL="1371600" algn="l" rtl="0" fontAlgn="base">
      <a:spcBef>
        <a:spcPct val="0"/>
      </a:spcBef>
      <a:spcAft>
        <a:spcPct val="0"/>
      </a:spcAft>
      <a:defRPr sz="7600" b="1" kern="1200">
        <a:solidFill>
          <a:srgbClr val="FFD624"/>
        </a:solidFill>
        <a:latin typeface="Verdana" pitchFamily="34" charset="0"/>
        <a:ea typeface="+mn-ea"/>
        <a:cs typeface="+mn-cs"/>
      </a:defRPr>
    </a:lvl4pPr>
    <a:lvl5pPr marL="1828800" algn="l" rtl="0" fontAlgn="base">
      <a:spcBef>
        <a:spcPct val="0"/>
      </a:spcBef>
      <a:spcAft>
        <a:spcPct val="0"/>
      </a:spcAft>
      <a:defRPr sz="7600" b="1" kern="1200">
        <a:solidFill>
          <a:srgbClr val="FFD624"/>
        </a:solidFill>
        <a:latin typeface="Verdana" pitchFamily="34" charset="0"/>
        <a:ea typeface="+mn-ea"/>
        <a:cs typeface="+mn-cs"/>
      </a:defRPr>
    </a:lvl5pPr>
    <a:lvl6pPr marL="2286000" algn="l" defTabSz="914400" rtl="0" eaLnBrk="1" latinLnBrk="0" hangingPunct="1">
      <a:defRPr sz="7600" b="1" kern="1200">
        <a:solidFill>
          <a:srgbClr val="FFD624"/>
        </a:solidFill>
        <a:latin typeface="Verdana" pitchFamily="34" charset="0"/>
        <a:ea typeface="+mn-ea"/>
        <a:cs typeface="+mn-cs"/>
      </a:defRPr>
    </a:lvl6pPr>
    <a:lvl7pPr marL="2743200" algn="l" defTabSz="914400" rtl="0" eaLnBrk="1" latinLnBrk="0" hangingPunct="1">
      <a:defRPr sz="7600" b="1" kern="1200">
        <a:solidFill>
          <a:srgbClr val="FFD624"/>
        </a:solidFill>
        <a:latin typeface="Verdana" pitchFamily="34" charset="0"/>
        <a:ea typeface="+mn-ea"/>
        <a:cs typeface="+mn-cs"/>
      </a:defRPr>
    </a:lvl7pPr>
    <a:lvl8pPr marL="3200400" algn="l" defTabSz="914400" rtl="0" eaLnBrk="1" latinLnBrk="0" hangingPunct="1">
      <a:defRPr sz="7600" b="1" kern="1200">
        <a:solidFill>
          <a:srgbClr val="FFD624"/>
        </a:solidFill>
        <a:latin typeface="Verdana" pitchFamily="34" charset="0"/>
        <a:ea typeface="+mn-ea"/>
        <a:cs typeface="+mn-cs"/>
      </a:defRPr>
    </a:lvl8pPr>
    <a:lvl9pPr marL="3657600" algn="l" defTabSz="914400" rtl="0" eaLnBrk="1" latinLnBrk="0" hangingPunct="1">
      <a:defRPr sz="7600" b="1" kern="1200">
        <a:solidFill>
          <a:srgbClr val="FFD62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2" userDrawn="1">
          <p15:clr>
            <a:srgbClr val="A4A3A4"/>
          </p15:clr>
        </p15:guide>
        <p15:guide id="2" pos="210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5494"/>
    <a:srgbClr val="3166CF"/>
    <a:srgbClr val="2D5EC1"/>
    <a:srgbClr val="FFD624"/>
    <a:srgbClr val="3E6FD2"/>
    <a:srgbClr val="BDDEFF"/>
    <a:srgbClr val="99CCFF"/>
    <a:srgbClr val="808080"/>
    <a:srgbClr val="009F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941B5B-DD84-407A-B2D1-AC65EB674778}" v="2" dt="2024-01-24T09:48:13.4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9767" autoAdjust="0"/>
  </p:normalViewPr>
  <p:slideViewPr>
    <p:cSldViewPr>
      <p:cViewPr varScale="1">
        <p:scale>
          <a:sx n="79" d="100"/>
          <a:sy n="79" d="100"/>
        </p:scale>
        <p:origin x="1555" y="4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72" y="-90"/>
      </p:cViewPr>
      <p:guideLst>
        <p:guide orient="horz" pos="3072"/>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E2A2A4-8D59-42E8-9073-55E52F8518EE}"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17F3D474-7707-4830-A24C-FE3BAC35E290}">
      <dgm:prSet phldrT="[Text]"/>
      <dgm:spPr/>
      <dgm:t>
        <a:bodyPr/>
        <a:lstStyle/>
        <a:p>
          <a:r>
            <a:rPr lang="en-GB" dirty="0"/>
            <a:t>Declarant</a:t>
          </a:r>
          <a:endParaRPr lang="en-US" dirty="0"/>
        </a:p>
      </dgm:t>
    </dgm:pt>
    <dgm:pt modelId="{BBB3AC4A-3E28-4DFB-8EC0-253F3E0B3B25}" type="parTrans" cxnId="{1B98F6AA-4D11-4DD6-96A8-13B37E97B399}">
      <dgm:prSet/>
      <dgm:spPr/>
      <dgm:t>
        <a:bodyPr/>
        <a:lstStyle/>
        <a:p>
          <a:endParaRPr lang="en-US"/>
        </a:p>
      </dgm:t>
    </dgm:pt>
    <dgm:pt modelId="{F147B71C-6852-4AE0-9935-7D04A92652A3}" type="sibTrans" cxnId="{1B98F6AA-4D11-4DD6-96A8-13B37E97B399}">
      <dgm:prSet/>
      <dgm:spPr/>
      <dgm:t>
        <a:bodyPr/>
        <a:lstStyle/>
        <a:p>
          <a:endParaRPr lang="en-US"/>
        </a:p>
      </dgm:t>
    </dgm:pt>
    <dgm:pt modelId="{6D340926-BC09-4C52-817C-2C4CB8BEDF79}">
      <dgm:prSet phldrT="[Text]"/>
      <dgm:spPr/>
      <dgm:t>
        <a:bodyPr/>
        <a:lstStyle/>
        <a:p>
          <a:r>
            <a:rPr lang="en-US" dirty="0"/>
            <a:t>Any natural or legal person who is subject to reporting obligations or any duly </a:t>
          </a:r>
          <a:r>
            <a:rPr lang="en-US" dirty="0" err="1"/>
            <a:t>authorised</a:t>
          </a:r>
          <a:r>
            <a:rPr lang="en-US" dirty="0"/>
            <a:t> natural or legal person acting on that person’s behalf within the limits of the relevant reporting obligation</a:t>
          </a:r>
        </a:p>
      </dgm:t>
    </dgm:pt>
    <dgm:pt modelId="{EEB40669-D031-47CE-ABF4-8CCC0198D6AE}" type="parTrans" cxnId="{580AA900-4824-4EFC-A99C-FA082199DABF}">
      <dgm:prSet/>
      <dgm:spPr/>
      <dgm:t>
        <a:bodyPr/>
        <a:lstStyle/>
        <a:p>
          <a:endParaRPr lang="en-US"/>
        </a:p>
      </dgm:t>
    </dgm:pt>
    <dgm:pt modelId="{3E1C17CF-BBED-4901-9FDE-83FA4355ABC2}" type="sibTrans" cxnId="{580AA900-4824-4EFC-A99C-FA082199DABF}">
      <dgm:prSet/>
      <dgm:spPr/>
      <dgm:t>
        <a:bodyPr/>
        <a:lstStyle/>
        <a:p>
          <a:endParaRPr lang="en-US"/>
        </a:p>
      </dgm:t>
    </dgm:pt>
    <dgm:pt modelId="{F7B6DF3F-7511-4951-90E2-09A5BADE5E17}">
      <dgm:prSet phldrT="[Text]"/>
      <dgm:spPr/>
      <dgm:t>
        <a:bodyPr/>
        <a:lstStyle/>
        <a:p>
          <a:r>
            <a:rPr lang="en-GB" dirty="0"/>
            <a:t>MS’s competent national authorities and customs</a:t>
          </a:r>
          <a:endParaRPr lang="en-US" dirty="0"/>
        </a:p>
      </dgm:t>
    </dgm:pt>
    <dgm:pt modelId="{C16ECAD2-9509-4B26-AF0E-70BA9F2B21D6}" type="parTrans" cxnId="{61EEF221-07EF-43DF-B169-70E982CA0E93}">
      <dgm:prSet/>
      <dgm:spPr/>
      <dgm:t>
        <a:bodyPr/>
        <a:lstStyle/>
        <a:p>
          <a:endParaRPr lang="en-US"/>
        </a:p>
      </dgm:t>
    </dgm:pt>
    <dgm:pt modelId="{5759F39B-7617-4CA3-A2A2-8F5D0DF54FC6}" type="sibTrans" cxnId="{61EEF221-07EF-43DF-B169-70E982CA0E93}">
      <dgm:prSet/>
      <dgm:spPr/>
      <dgm:t>
        <a:bodyPr/>
        <a:lstStyle/>
        <a:p>
          <a:endParaRPr lang="en-US"/>
        </a:p>
      </dgm:t>
    </dgm:pt>
    <dgm:pt modelId="{9534DFF5-9983-4098-9F05-478C26888EF4}">
      <dgm:prSet phldrT="[Text]"/>
      <dgm:spPr/>
      <dgm:t>
        <a:bodyPr/>
        <a:lstStyle/>
        <a:p>
          <a:r>
            <a:rPr lang="en-GB" dirty="0"/>
            <a:t>Authorities that require data to be submitted when ships makes a port call in EU port</a:t>
          </a:r>
          <a:endParaRPr lang="en-US" dirty="0"/>
        </a:p>
      </dgm:t>
    </dgm:pt>
    <dgm:pt modelId="{095CD341-2470-4B15-B05B-FC5105108C33}" type="parTrans" cxnId="{5E079B2C-0D5E-4F90-917D-F203073170F5}">
      <dgm:prSet/>
      <dgm:spPr/>
      <dgm:t>
        <a:bodyPr/>
        <a:lstStyle/>
        <a:p>
          <a:endParaRPr lang="en-US"/>
        </a:p>
      </dgm:t>
    </dgm:pt>
    <dgm:pt modelId="{E00D0547-9B05-4EAB-B73E-F4E1A3A0320F}" type="sibTrans" cxnId="{5E079B2C-0D5E-4F90-917D-F203073170F5}">
      <dgm:prSet/>
      <dgm:spPr/>
      <dgm:t>
        <a:bodyPr/>
        <a:lstStyle/>
        <a:p>
          <a:endParaRPr lang="en-US"/>
        </a:p>
      </dgm:t>
    </dgm:pt>
    <dgm:pt modelId="{0A60B3F1-7D75-48AC-87CE-EDE325849193}">
      <dgm:prSet phldrT="[Text]"/>
      <dgm:spPr/>
      <dgm:t>
        <a:bodyPr/>
        <a:lstStyle/>
        <a:p>
          <a:r>
            <a:rPr lang="en-GB" dirty="0"/>
            <a:t>Industry, Member States, Commission and EMSA</a:t>
          </a:r>
          <a:endParaRPr lang="en-US" dirty="0"/>
        </a:p>
      </dgm:t>
    </dgm:pt>
    <dgm:pt modelId="{C48F2BFB-B539-42B6-872D-0594D6441BB8}" type="parTrans" cxnId="{E85D7109-38B0-4CD2-B99B-F7C28039E334}">
      <dgm:prSet/>
      <dgm:spPr/>
      <dgm:t>
        <a:bodyPr/>
        <a:lstStyle/>
        <a:p>
          <a:endParaRPr lang="en-US"/>
        </a:p>
      </dgm:t>
    </dgm:pt>
    <dgm:pt modelId="{4F841E88-A6E1-4FAA-8FE6-D0FBDD18F465}" type="sibTrans" cxnId="{E85D7109-38B0-4CD2-B99B-F7C28039E334}">
      <dgm:prSet/>
      <dgm:spPr/>
      <dgm:t>
        <a:bodyPr/>
        <a:lstStyle/>
        <a:p>
          <a:endParaRPr lang="en-US"/>
        </a:p>
      </dgm:t>
    </dgm:pt>
    <dgm:pt modelId="{6D8581F2-9C8F-4530-98FA-A07FA1999A21}">
      <dgm:prSet phldrT="[Text]"/>
      <dgm:spPr/>
      <dgm:t>
        <a:bodyPr/>
        <a:lstStyle/>
        <a:p>
          <a:r>
            <a:rPr lang="en-GB" dirty="0"/>
            <a:t>Parties involved in establishing the EMSWe</a:t>
          </a:r>
          <a:endParaRPr lang="en-US" dirty="0"/>
        </a:p>
      </dgm:t>
    </dgm:pt>
    <dgm:pt modelId="{7A9B79DB-C5B8-4B4E-95D0-B3514AE25743}" type="parTrans" cxnId="{A8C1DB98-AFCB-4991-A27F-14D1843DCD0B}">
      <dgm:prSet/>
      <dgm:spPr/>
      <dgm:t>
        <a:bodyPr/>
        <a:lstStyle/>
        <a:p>
          <a:endParaRPr lang="en-US"/>
        </a:p>
      </dgm:t>
    </dgm:pt>
    <dgm:pt modelId="{17FC0CA7-D61A-4331-8E23-A3FBC13DD0FE}" type="sibTrans" cxnId="{A8C1DB98-AFCB-4991-A27F-14D1843DCD0B}">
      <dgm:prSet/>
      <dgm:spPr/>
      <dgm:t>
        <a:bodyPr/>
        <a:lstStyle/>
        <a:p>
          <a:endParaRPr lang="en-US"/>
        </a:p>
      </dgm:t>
    </dgm:pt>
    <dgm:pt modelId="{B138400D-B273-408E-8A2C-CC90169A0527}">
      <dgm:prSet phldrT="[Text]"/>
      <dgm:spPr/>
      <dgm:t>
        <a:bodyPr/>
        <a:lstStyle/>
        <a:p>
          <a:r>
            <a:rPr lang="en-GB" dirty="0"/>
            <a:t>Authorities responsible for customs formalities</a:t>
          </a:r>
          <a:endParaRPr lang="en-US" dirty="0"/>
        </a:p>
      </dgm:t>
    </dgm:pt>
    <dgm:pt modelId="{AC1D5A8F-05FE-4292-8F3D-D45BFCAD237B}" type="parTrans" cxnId="{D3FFD426-C5C1-46AE-8466-075008EEAE41}">
      <dgm:prSet/>
      <dgm:spPr/>
      <dgm:t>
        <a:bodyPr/>
        <a:lstStyle/>
        <a:p>
          <a:endParaRPr lang="en-US"/>
        </a:p>
      </dgm:t>
    </dgm:pt>
    <dgm:pt modelId="{CCA73E88-1AEC-497B-BA9F-20A433A79AC8}" type="sibTrans" cxnId="{D3FFD426-C5C1-46AE-8466-075008EEAE41}">
      <dgm:prSet/>
      <dgm:spPr/>
      <dgm:t>
        <a:bodyPr/>
        <a:lstStyle/>
        <a:p>
          <a:endParaRPr lang="en-US"/>
        </a:p>
      </dgm:t>
    </dgm:pt>
    <dgm:pt modelId="{1EFE4B08-E1C3-4F3E-A6DA-4F61D67CD608}">
      <dgm:prSet phldrT="[Text]"/>
      <dgm:spPr/>
      <dgm:t>
        <a:bodyPr/>
        <a:lstStyle/>
        <a:p>
          <a:r>
            <a:rPr lang="en-GB"/>
            <a:t>Data service providers</a:t>
          </a:r>
          <a:endParaRPr lang="en-US" dirty="0"/>
        </a:p>
      </dgm:t>
    </dgm:pt>
    <dgm:pt modelId="{7A6B881A-4D71-4B6C-91E4-E386107C8CB7}" type="parTrans" cxnId="{784A51F9-5326-49F7-B318-2D76243F062D}">
      <dgm:prSet/>
      <dgm:spPr/>
      <dgm:t>
        <a:bodyPr/>
        <a:lstStyle/>
        <a:p>
          <a:endParaRPr lang="en-US"/>
        </a:p>
      </dgm:t>
    </dgm:pt>
    <dgm:pt modelId="{D644BEEA-038D-43E7-B4CD-9341ADA37A7B}" type="sibTrans" cxnId="{784A51F9-5326-49F7-B318-2D76243F062D}">
      <dgm:prSet/>
      <dgm:spPr/>
      <dgm:t>
        <a:bodyPr/>
        <a:lstStyle/>
        <a:p>
          <a:endParaRPr lang="en-US"/>
        </a:p>
      </dgm:t>
    </dgm:pt>
    <dgm:pt modelId="{F0400236-3A3C-4E82-A0BD-FBC8F1FD4050}">
      <dgm:prSet phldrT="[Text]"/>
      <dgm:spPr/>
      <dgm:t>
        <a:bodyPr/>
        <a:lstStyle/>
        <a:p>
          <a:r>
            <a:rPr lang="en-GB" dirty="0"/>
            <a:t> Who provides ICT service for the declarant in order to connect to the interfaces and exchange information with the MNSWs.</a:t>
          </a:r>
          <a:endParaRPr lang="en-US" dirty="0"/>
        </a:p>
      </dgm:t>
    </dgm:pt>
    <dgm:pt modelId="{19BE8BCF-AC65-442A-A3BA-DFCCB69A1A3F}" type="parTrans" cxnId="{FACDF6C3-FED7-4966-B5BC-CD4E02A9F221}">
      <dgm:prSet/>
      <dgm:spPr/>
      <dgm:t>
        <a:bodyPr/>
        <a:lstStyle/>
        <a:p>
          <a:endParaRPr lang="en-US"/>
        </a:p>
      </dgm:t>
    </dgm:pt>
    <dgm:pt modelId="{3920FDD3-82F0-47AA-A82A-4482BF7AE0BC}" type="sibTrans" cxnId="{FACDF6C3-FED7-4966-B5BC-CD4E02A9F221}">
      <dgm:prSet/>
      <dgm:spPr/>
      <dgm:t>
        <a:bodyPr/>
        <a:lstStyle/>
        <a:p>
          <a:endParaRPr lang="en-US"/>
        </a:p>
      </dgm:t>
    </dgm:pt>
    <dgm:pt modelId="{14BCC4A5-B05E-4134-81BF-187949EEF580}" type="pres">
      <dgm:prSet presAssocID="{34E2A2A4-8D59-42E8-9073-55E52F8518EE}" presName="linear" presStyleCnt="0">
        <dgm:presLayoutVars>
          <dgm:animLvl val="lvl"/>
          <dgm:resizeHandles val="exact"/>
        </dgm:presLayoutVars>
      </dgm:prSet>
      <dgm:spPr/>
    </dgm:pt>
    <dgm:pt modelId="{A6B00F68-C53A-4A4D-B368-83A6347A0345}" type="pres">
      <dgm:prSet presAssocID="{17F3D474-7707-4830-A24C-FE3BAC35E290}" presName="parentText" presStyleLbl="node1" presStyleIdx="0" presStyleCnt="4">
        <dgm:presLayoutVars>
          <dgm:chMax val="0"/>
          <dgm:bulletEnabled val="1"/>
        </dgm:presLayoutVars>
      </dgm:prSet>
      <dgm:spPr/>
    </dgm:pt>
    <dgm:pt modelId="{CB4602F6-9064-4923-B9E2-3AAB745562F4}" type="pres">
      <dgm:prSet presAssocID="{17F3D474-7707-4830-A24C-FE3BAC35E290}" presName="childText" presStyleLbl="revTx" presStyleIdx="0" presStyleCnt="4">
        <dgm:presLayoutVars>
          <dgm:bulletEnabled val="1"/>
        </dgm:presLayoutVars>
      </dgm:prSet>
      <dgm:spPr/>
    </dgm:pt>
    <dgm:pt modelId="{85296C13-CA0D-4B91-84BF-EF9678E51703}" type="pres">
      <dgm:prSet presAssocID="{1EFE4B08-E1C3-4F3E-A6DA-4F61D67CD608}" presName="parentText" presStyleLbl="node1" presStyleIdx="1" presStyleCnt="4">
        <dgm:presLayoutVars>
          <dgm:chMax val="0"/>
          <dgm:bulletEnabled val="1"/>
        </dgm:presLayoutVars>
      </dgm:prSet>
      <dgm:spPr/>
    </dgm:pt>
    <dgm:pt modelId="{FFFE1D85-7E8D-4760-A87C-08811C11C4E4}" type="pres">
      <dgm:prSet presAssocID="{1EFE4B08-E1C3-4F3E-A6DA-4F61D67CD608}" presName="childText" presStyleLbl="revTx" presStyleIdx="1" presStyleCnt="4">
        <dgm:presLayoutVars>
          <dgm:bulletEnabled val="1"/>
        </dgm:presLayoutVars>
      </dgm:prSet>
      <dgm:spPr/>
    </dgm:pt>
    <dgm:pt modelId="{FC84C881-A131-4EC8-B1E1-DC4288BE8C3B}" type="pres">
      <dgm:prSet presAssocID="{F7B6DF3F-7511-4951-90E2-09A5BADE5E17}" presName="parentText" presStyleLbl="node1" presStyleIdx="2" presStyleCnt="4">
        <dgm:presLayoutVars>
          <dgm:chMax val="0"/>
          <dgm:bulletEnabled val="1"/>
        </dgm:presLayoutVars>
      </dgm:prSet>
      <dgm:spPr/>
    </dgm:pt>
    <dgm:pt modelId="{6D4721D0-0F2D-456A-844B-A414E0D592FD}" type="pres">
      <dgm:prSet presAssocID="{F7B6DF3F-7511-4951-90E2-09A5BADE5E17}" presName="childText" presStyleLbl="revTx" presStyleIdx="2" presStyleCnt="4">
        <dgm:presLayoutVars>
          <dgm:bulletEnabled val="1"/>
        </dgm:presLayoutVars>
      </dgm:prSet>
      <dgm:spPr/>
    </dgm:pt>
    <dgm:pt modelId="{9D05F710-DD26-47D2-8612-FBE6F7A46CBA}" type="pres">
      <dgm:prSet presAssocID="{0A60B3F1-7D75-48AC-87CE-EDE325849193}" presName="parentText" presStyleLbl="node1" presStyleIdx="3" presStyleCnt="4">
        <dgm:presLayoutVars>
          <dgm:chMax val="0"/>
          <dgm:bulletEnabled val="1"/>
        </dgm:presLayoutVars>
      </dgm:prSet>
      <dgm:spPr/>
    </dgm:pt>
    <dgm:pt modelId="{7775EED0-1D25-445F-AD7A-33074747FC4E}" type="pres">
      <dgm:prSet presAssocID="{0A60B3F1-7D75-48AC-87CE-EDE325849193}" presName="childText" presStyleLbl="revTx" presStyleIdx="3" presStyleCnt="4">
        <dgm:presLayoutVars>
          <dgm:bulletEnabled val="1"/>
        </dgm:presLayoutVars>
      </dgm:prSet>
      <dgm:spPr/>
    </dgm:pt>
  </dgm:ptLst>
  <dgm:cxnLst>
    <dgm:cxn modelId="{580AA900-4824-4EFC-A99C-FA082199DABF}" srcId="{17F3D474-7707-4830-A24C-FE3BAC35E290}" destId="{6D340926-BC09-4C52-817C-2C4CB8BEDF79}" srcOrd="0" destOrd="0" parTransId="{EEB40669-D031-47CE-ABF4-8CCC0198D6AE}" sibTransId="{3E1C17CF-BBED-4901-9FDE-83FA4355ABC2}"/>
    <dgm:cxn modelId="{E85D7109-38B0-4CD2-B99B-F7C28039E334}" srcId="{34E2A2A4-8D59-42E8-9073-55E52F8518EE}" destId="{0A60B3F1-7D75-48AC-87CE-EDE325849193}" srcOrd="3" destOrd="0" parTransId="{C48F2BFB-B539-42B6-872D-0594D6441BB8}" sibTransId="{4F841E88-A6E1-4FAA-8FE6-D0FBDD18F465}"/>
    <dgm:cxn modelId="{61EEF221-07EF-43DF-B169-70E982CA0E93}" srcId="{34E2A2A4-8D59-42E8-9073-55E52F8518EE}" destId="{F7B6DF3F-7511-4951-90E2-09A5BADE5E17}" srcOrd="2" destOrd="0" parTransId="{C16ECAD2-9509-4B26-AF0E-70BA9F2B21D6}" sibTransId="{5759F39B-7617-4CA3-A2A2-8F5D0DF54FC6}"/>
    <dgm:cxn modelId="{D3FFD426-C5C1-46AE-8466-075008EEAE41}" srcId="{F7B6DF3F-7511-4951-90E2-09A5BADE5E17}" destId="{B138400D-B273-408E-8A2C-CC90169A0527}" srcOrd="1" destOrd="0" parTransId="{AC1D5A8F-05FE-4292-8F3D-D45BFCAD237B}" sibTransId="{CCA73E88-1AEC-497B-BA9F-20A433A79AC8}"/>
    <dgm:cxn modelId="{5E079B2C-0D5E-4F90-917D-F203073170F5}" srcId="{F7B6DF3F-7511-4951-90E2-09A5BADE5E17}" destId="{9534DFF5-9983-4098-9F05-478C26888EF4}" srcOrd="0" destOrd="0" parTransId="{095CD341-2470-4B15-B05B-FC5105108C33}" sibTransId="{E00D0547-9B05-4EAB-B73E-F4E1A3A0320F}"/>
    <dgm:cxn modelId="{771D2B30-79AD-4E3F-9B4C-34CDB253C0BC}" type="presOf" srcId="{9534DFF5-9983-4098-9F05-478C26888EF4}" destId="{6D4721D0-0F2D-456A-844B-A414E0D592FD}" srcOrd="0" destOrd="0" presId="urn:microsoft.com/office/officeart/2005/8/layout/vList2"/>
    <dgm:cxn modelId="{65179C36-FE0A-4740-8491-21E0207DEFBB}" type="presOf" srcId="{6D340926-BC09-4C52-817C-2C4CB8BEDF79}" destId="{CB4602F6-9064-4923-B9E2-3AAB745562F4}" srcOrd="0" destOrd="0" presId="urn:microsoft.com/office/officeart/2005/8/layout/vList2"/>
    <dgm:cxn modelId="{79F9213A-D01B-4F46-AE8B-74C5A831322F}" type="presOf" srcId="{34E2A2A4-8D59-42E8-9073-55E52F8518EE}" destId="{14BCC4A5-B05E-4134-81BF-187949EEF580}" srcOrd="0" destOrd="0" presId="urn:microsoft.com/office/officeart/2005/8/layout/vList2"/>
    <dgm:cxn modelId="{92D36765-B898-4419-B565-D4A46D50A250}" type="presOf" srcId="{B138400D-B273-408E-8A2C-CC90169A0527}" destId="{6D4721D0-0F2D-456A-844B-A414E0D592FD}" srcOrd="0" destOrd="1" presId="urn:microsoft.com/office/officeart/2005/8/layout/vList2"/>
    <dgm:cxn modelId="{78ED4557-3A08-413C-8ECB-74CE2A11BD9B}" type="presOf" srcId="{0A60B3F1-7D75-48AC-87CE-EDE325849193}" destId="{9D05F710-DD26-47D2-8612-FBE6F7A46CBA}" srcOrd="0" destOrd="0" presId="urn:microsoft.com/office/officeart/2005/8/layout/vList2"/>
    <dgm:cxn modelId="{A7053682-379C-4558-A1CD-D2D3A7FB61E7}" type="presOf" srcId="{F0400236-3A3C-4E82-A0BD-FBC8F1FD4050}" destId="{FFFE1D85-7E8D-4760-A87C-08811C11C4E4}" srcOrd="0" destOrd="0" presId="urn:microsoft.com/office/officeart/2005/8/layout/vList2"/>
    <dgm:cxn modelId="{B72CEE83-0CD9-47AA-B45B-B743243FC3B5}" type="presOf" srcId="{F7B6DF3F-7511-4951-90E2-09A5BADE5E17}" destId="{FC84C881-A131-4EC8-B1E1-DC4288BE8C3B}" srcOrd="0" destOrd="0" presId="urn:microsoft.com/office/officeart/2005/8/layout/vList2"/>
    <dgm:cxn modelId="{A8C1DB98-AFCB-4991-A27F-14D1843DCD0B}" srcId="{0A60B3F1-7D75-48AC-87CE-EDE325849193}" destId="{6D8581F2-9C8F-4530-98FA-A07FA1999A21}" srcOrd="0" destOrd="0" parTransId="{7A9B79DB-C5B8-4B4E-95D0-B3514AE25743}" sibTransId="{17FC0CA7-D61A-4331-8E23-A3FBC13DD0FE}"/>
    <dgm:cxn modelId="{1B98F6AA-4D11-4DD6-96A8-13B37E97B399}" srcId="{34E2A2A4-8D59-42E8-9073-55E52F8518EE}" destId="{17F3D474-7707-4830-A24C-FE3BAC35E290}" srcOrd="0" destOrd="0" parTransId="{BBB3AC4A-3E28-4DFB-8EC0-253F3E0B3B25}" sibTransId="{F147B71C-6852-4AE0-9935-7D04A92652A3}"/>
    <dgm:cxn modelId="{FACDF6C3-FED7-4966-B5BC-CD4E02A9F221}" srcId="{1EFE4B08-E1C3-4F3E-A6DA-4F61D67CD608}" destId="{F0400236-3A3C-4E82-A0BD-FBC8F1FD4050}" srcOrd="0" destOrd="0" parTransId="{19BE8BCF-AC65-442A-A3BA-DFCCB69A1A3F}" sibTransId="{3920FDD3-82F0-47AA-A82A-4482BF7AE0BC}"/>
    <dgm:cxn modelId="{F7815FCB-A71F-40C3-9038-C6A82DC5E35F}" type="presOf" srcId="{6D8581F2-9C8F-4530-98FA-A07FA1999A21}" destId="{7775EED0-1D25-445F-AD7A-33074747FC4E}" srcOrd="0" destOrd="0" presId="urn:microsoft.com/office/officeart/2005/8/layout/vList2"/>
    <dgm:cxn modelId="{784A51F9-5326-49F7-B318-2D76243F062D}" srcId="{34E2A2A4-8D59-42E8-9073-55E52F8518EE}" destId="{1EFE4B08-E1C3-4F3E-A6DA-4F61D67CD608}" srcOrd="1" destOrd="0" parTransId="{7A6B881A-4D71-4B6C-91E4-E386107C8CB7}" sibTransId="{D644BEEA-038D-43E7-B4CD-9341ADA37A7B}"/>
    <dgm:cxn modelId="{2C5175FD-B114-463B-A5BD-4DAFBA4D0D8F}" type="presOf" srcId="{1EFE4B08-E1C3-4F3E-A6DA-4F61D67CD608}" destId="{85296C13-CA0D-4B91-84BF-EF9678E51703}" srcOrd="0" destOrd="0" presId="urn:microsoft.com/office/officeart/2005/8/layout/vList2"/>
    <dgm:cxn modelId="{B4A5BEFE-FD81-401B-A09C-6EBD44AB0A9B}" type="presOf" srcId="{17F3D474-7707-4830-A24C-FE3BAC35E290}" destId="{A6B00F68-C53A-4A4D-B368-83A6347A0345}" srcOrd="0" destOrd="0" presId="urn:microsoft.com/office/officeart/2005/8/layout/vList2"/>
    <dgm:cxn modelId="{292C6D5D-C671-4F94-BEB5-387FA8D46780}" type="presParOf" srcId="{14BCC4A5-B05E-4134-81BF-187949EEF580}" destId="{A6B00F68-C53A-4A4D-B368-83A6347A0345}" srcOrd="0" destOrd="0" presId="urn:microsoft.com/office/officeart/2005/8/layout/vList2"/>
    <dgm:cxn modelId="{25148B28-DD0E-49EB-9DD9-58CB9BDDF0EC}" type="presParOf" srcId="{14BCC4A5-B05E-4134-81BF-187949EEF580}" destId="{CB4602F6-9064-4923-B9E2-3AAB745562F4}" srcOrd="1" destOrd="0" presId="urn:microsoft.com/office/officeart/2005/8/layout/vList2"/>
    <dgm:cxn modelId="{191034DB-6667-4B5D-86D2-427D8E91DD36}" type="presParOf" srcId="{14BCC4A5-B05E-4134-81BF-187949EEF580}" destId="{85296C13-CA0D-4B91-84BF-EF9678E51703}" srcOrd="2" destOrd="0" presId="urn:microsoft.com/office/officeart/2005/8/layout/vList2"/>
    <dgm:cxn modelId="{75A301C4-8445-4F42-A140-B4AB48F94CF8}" type="presParOf" srcId="{14BCC4A5-B05E-4134-81BF-187949EEF580}" destId="{FFFE1D85-7E8D-4760-A87C-08811C11C4E4}" srcOrd="3" destOrd="0" presId="urn:microsoft.com/office/officeart/2005/8/layout/vList2"/>
    <dgm:cxn modelId="{B507A30E-3F2D-40B5-BD39-2639A8E19F06}" type="presParOf" srcId="{14BCC4A5-B05E-4134-81BF-187949EEF580}" destId="{FC84C881-A131-4EC8-B1E1-DC4288BE8C3B}" srcOrd="4" destOrd="0" presId="urn:microsoft.com/office/officeart/2005/8/layout/vList2"/>
    <dgm:cxn modelId="{189FBDD5-325F-41A2-8010-D7F17144AB5C}" type="presParOf" srcId="{14BCC4A5-B05E-4134-81BF-187949EEF580}" destId="{6D4721D0-0F2D-456A-844B-A414E0D592FD}" srcOrd="5" destOrd="0" presId="urn:microsoft.com/office/officeart/2005/8/layout/vList2"/>
    <dgm:cxn modelId="{5652C1D5-3AE9-4C3D-97E9-DE95236E3B03}" type="presParOf" srcId="{14BCC4A5-B05E-4134-81BF-187949EEF580}" destId="{9D05F710-DD26-47D2-8612-FBE6F7A46CBA}" srcOrd="6" destOrd="0" presId="urn:microsoft.com/office/officeart/2005/8/layout/vList2"/>
    <dgm:cxn modelId="{6EED1C4C-0E76-4050-9E01-EE7BC488A643}" type="presParOf" srcId="{14BCC4A5-B05E-4134-81BF-187949EEF580}" destId="{7775EED0-1D25-445F-AD7A-33074747FC4E}" srcOrd="7"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0EA6D1-6CB7-4318-8D38-536FAA512A3B}" type="doc">
      <dgm:prSet loTypeId="urn:microsoft.com/office/officeart/2005/8/layout/default" loCatId="list" qsTypeId="urn:microsoft.com/office/officeart/2005/8/quickstyle/simple1" qsCatId="simple" csTypeId="urn:microsoft.com/office/officeart/2005/8/colors/accent2_2" csCatId="accent2" phldr="1"/>
      <dgm:spPr/>
      <dgm:t>
        <a:bodyPr/>
        <a:lstStyle/>
        <a:p>
          <a:endParaRPr lang="en-US"/>
        </a:p>
      </dgm:t>
    </dgm:pt>
    <dgm:pt modelId="{6E69EEEB-114A-4F32-A1D8-A84236852EE7}">
      <dgm:prSet phldrT="[Text]"/>
      <dgm:spPr/>
      <dgm:t>
        <a:bodyPr/>
        <a:lstStyle/>
        <a:p>
          <a:r>
            <a:rPr lang="en-GB" dirty="0"/>
            <a:t>Maritime National Single Window</a:t>
          </a:r>
          <a:endParaRPr lang="en-US" dirty="0"/>
        </a:p>
      </dgm:t>
    </dgm:pt>
    <dgm:pt modelId="{85B08DE0-BCCB-4778-8999-15168E773E4C}" type="parTrans" cxnId="{10CCA1C6-18FE-4C52-8834-8C8B7F6FFBF7}">
      <dgm:prSet/>
      <dgm:spPr/>
      <dgm:t>
        <a:bodyPr/>
        <a:lstStyle/>
        <a:p>
          <a:endParaRPr lang="en-US"/>
        </a:p>
      </dgm:t>
    </dgm:pt>
    <dgm:pt modelId="{88214C10-B812-4DA0-9ABA-9BCA05BA7748}" type="sibTrans" cxnId="{10CCA1C6-18FE-4C52-8834-8C8B7F6FFBF7}">
      <dgm:prSet/>
      <dgm:spPr/>
      <dgm:t>
        <a:bodyPr/>
        <a:lstStyle/>
        <a:p>
          <a:endParaRPr lang="en-US"/>
        </a:p>
      </dgm:t>
    </dgm:pt>
    <dgm:pt modelId="{DDD683BE-FF13-405C-8F20-9383B216B624}">
      <dgm:prSet phldrT="[Text]"/>
      <dgm:spPr/>
      <dgm:t>
        <a:bodyPr/>
        <a:lstStyle/>
        <a:p>
          <a:r>
            <a:rPr lang="en-GB" dirty="0"/>
            <a:t>Graphical User Interface</a:t>
          </a:r>
          <a:endParaRPr lang="en-US" dirty="0"/>
        </a:p>
      </dgm:t>
    </dgm:pt>
    <dgm:pt modelId="{F1119779-796E-4864-9ECE-CA7D4930EDB1}" type="parTrans" cxnId="{97C3E07B-CA66-4910-85AA-45C645A90CD6}">
      <dgm:prSet/>
      <dgm:spPr/>
      <dgm:t>
        <a:bodyPr/>
        <a:lstStyle/>
        <a:p>
          <a:endParaRPr lang="en-US"/>
        </a:p>
      </dgm:t>
    </dgm:pt>
    <dgm:pt modelId="{F83FEF70-1B05-4175-A135-9DB4DB1BF5A1}" type="sibTrans" cxnId="{97C3E07B-CA66-4910-85AA-45C645A90CD6}">
      <dgm:prSet/>
      <dgm:spPr/>
      <dgm:t>
        <a:bodyPr/>
        <a:lstStyle/>
        <a:p>
          <a:endParaRPr lang="en-US"/>
        </a:p>
      </dgm:t>
    </dgm:pt>
    <dgm:pt modelId="{E570EA8F-BDC1-41F8-AA37-63FD88A269AB}">
      <dgm:prSet phldrT="[Text]"/>
      <dgm:spPr/>
      <dgm:t>
        <a:bodyPr/>
        <a:lstStyle/>
        <a:p>
          <a:r>
            <a:rPr lang="en-GB" dirty="0"/>
            <a:t>Common Addressing Service</a:t>
          </a:r>
          <a:r>
            <a:rPr lang="lv-LV" dirty="0"/>
            <a:t>*</a:t>
          </a:r>
          <a:endParaRPr lang="en-US" dirty="0"/>
        </a:p>
      </dgm:t>
    </dgm:pt>
    <dgm:pt modelId="{A452553D-EAA9-49AB-9400-9E4336C8107A}" type="parTrans" cxnId="{273D5497-FCCE-48EA-9EE5-C771F88D3D64}">
      <dgm:prSet/>
      <dgm:spPr/>
      <dgm:t>
        <a:bodyPr/>
        <a:lstStyle/>
        <a:p>
          <a:endParaRPr lang="en-US"/>
        </a:p>
      </dgm:t>
    </dgm:pt>
    <dgm:pt modelId="{AA125CE7-8253-4896-9C81-89AB4F9B0043}" type="sibTrans" cxnId="{273D5497-FCCE-48EA-9EE5-C771F88D3D64}">
      <dgm:prSet/>
      <dgm:spPr/>
      <dgm:t>
        <a:bodyPr/>
        <a:lstStyle/>
        <a:p>
          <a:endParaRPr lang="en-US"/>
        </a:p>
      </dgm:t>
    </dgm:pt>
    <dgm:pt modelId="{20B6D303-0727-4646-87D0-C2FFBE555D53}">
      <dgm:prSet phldrT="[Text]"/>
      <dgm:spPr/>
      <dgm:t>
        <a:bodyPr/>
        <a:lstStyle/>
        <a:p>
          <a:r>
            <a:rPr lang="en-GB" dirty="0"/>
            <a:t>Common databases</a:t>
          </a:r>
          <a:endParaRPr lang="en-US" dirty="0"/>
        </a:p>
      </dgm:t>
    </dgm:pt>
    <dgm:pt modelId="{ED9F3617-05DF-42B5-8D94-D559AE1E7805}" type="parTrans" cxnId="{944C59EF-FE5A-433C-91DB-9112A30BD094}">
      <dgm:prSet/>
      <dgm:spPr/>
      <dgm:t>
        <a:bodyPr/>
        <a:lstStyle/>
        <a:p>
          <a:endParaRPr lang="en-US"/>
        </a:p>
      </dgm:t>
    </dgm:pt>
    <dgm:pt modelId="{338D5E4E-71DF-4BB6-9023-1D0A4989E962}" type="sibTrans" cxnId="{944C59EF-FE5A-433C-91DB-9112A30BD094}">
      <dgm:prSet/>
      <dgm:spPr/>
      <dgm:t>
        <a:bodyPr/>
        <a:lstStyle/>
        <a:p>
          <a:endParaRPr lang="en-US"/>
        </a:p>
      </dgm:t>
    </dgm:pt>
    <dgm:pt modelId="{AADFE4B6-7900-4787-BB29-10D38B165026}">
      <dgm:prSet phldrT="[Text]"/>
      <dgm:spPr/>
      <dgm:t>
        <a:bodyPr/>
        <a:lstStyle/>
        <a:p>
          <a:r>
            <a:rPr lang="en-GB" dirty="0"/>
            <a:t>EMSWe ship database</a:t>
          </a:r>
          <a:r>
            <a:rPr lang="lv-LV" dirty="0"/>
            <a:t>*</a:t>
          </a:r>
          <a:endParaRPr lang="en-US" dirty="0"/>
        </a:p>
      </dgm:t>
    </dgm:pt>
    <dgm:pt modelId="{88BF48AE-7AA3-4D03-BF28-319B2732BC8F}" type="parTrans" cxnId="{FD182A20-4EE4-407D-9539-430B23A13877}">
      <dgm:prSet/>
      <dgm:spPr/>
      <dgm:t>
        <a:bodyPr/>
        <a:lstStyle/>
        <a:p>
          <a:endParaRPr lang="en-US"/>
        </a:p>
      </dgm:t>
    </dgm:pt>
    <dgm:pt modelId="{B859B59E-8754-4F11-A0A7-07FB9168C78C}" type="sibTrans" cxnId="{FD182A20-4EE4-407D-9539-430B23A13877}">
      <dgm:prSet/>
      <dgm:spPr/>
      <dgm:t>
        <a:bodyPr/>
        <a:lstStyle/>
        <a:p>
          <a:endParaRPr lang="en-US"/>
        </a:p>
      </dgm:t>
    </dgm:pt>
    <dgm:pt modelId="{FE151D46-4AD8-4045-B4E8-470636A40225}">
      <dgm:prSet phldrT="[Text]"/>
      <dgm:spPr/>
      <dgm:t>
        <a:bodyPr/>
        <a:lstStyle/>
        <a:p>
          <a:r>
            <a:rPr lang="en-GB" dirty="0"/>
            <a:t>Common location database</a:t>
          </a:r>
          <a:r>
            <a:rPr lang="lv-LV" dirty="0"/>
            <a:t>*</a:t>
          </a:r>
          <a:endParaRPr lang="en-US" dirty="0"/>
        </a:p>
      </dgm:t>
    </dgm:pt>
    <dgm:pt modelId="{D851750F-EDAA-4E46-82B2-D8332B5138AD}" type="parTrans" cxnId="{5AD202A6-25B8-4817-8D88-DA34F64D8AAD}">
      <dgm:prSet/>
      <dgm:spPr/>
      <dgm:t>
        <a:bodyPr/>
        <a:lstStyle/>
        <a:p>
          <a:endParaRPr lang="en-US"/>
        </a:p>
      </dgm:t>
    </dgm:pt>
    <dgm:pt modelId="{A4D3C24F-353E-4CA3-803F-42A98C4EADDE}" type="sibTrans" cxnId="{5AD202A6-25B8-4817-8D88-DA34F64D8AAD}">
      <dgm:prSet/>
      <dgm:spPr/>
      <dgm:t>
        <a:bodyPr/>
        <a:lstStyle/>
        <a:p>
          <a:endParaRPr lang="en-US"/>
        </a:p>
      </dgm:t>
    </dgm:pt>
    <dgm:pt modelId="{4FE1FC98-9982-4EC4-BDAA-DA1CC68656CB}">
      <dgm:prSet phldrT="[Text]"/>
      <dgm:spPr/>
      <dgm:t>
        <a:bodyPr/>
        <a:lstStyle/>
        <a:p>
          <a:r>
            <a:rPr lang="en-GB" dirty="0"/>
            <a:t>Common Hazmat Database</a:t>
          </a:r>
          <a:r>
            <a:rPr lang="lv-LV" dirty="0"/>
            <a:t>*</a:t>
          </a:r>
          <a:endParaRPr lang="en-US" dirty="0"/>
        </a:p>
      </dgm:t>
    </dgm:pt>
    <dgm:pt modelId="{03CF3819-B2EE-4EA0-8BD2-658453BF7A68}" type="parTrans" cxnId="{BB80CBFC-E613-4EF1-A72D-1DC2275AFB91}">
      <dgm:prSet/>
      <dgm:spPr/>
      <dgm:t>
        <a:bodyPr/>
        <a:lstStyle/>
        <a:p>
          <a:endParaRPr lang="en-US"/>
        </a:p>
      </dgm:t>
    </dgm:pt>
    <dgm:pt modelId="{412BB138-8F0D-4AD7-8F30-17F0A79A7E09}" type="sibTrans" cxnId="{BB80CBFC-E613-4EF1-A72D-1DC2275AFB91}">
      <dgm:prSet/>
      <dgm:spPr/>
      <dgm:t>
        <a:bodyPr/>
        <a:lstStyle/>
        <a:p>
          <a:endParaRPr lang="en-US"/>
        </a:p>
      </dgm:t>
    </dgm:pt>
    <dgm:pt modelId="{66470695-AB7B-44DF-B049-9694A0D69CB2}">
      <dgm:prSet phldrT="[Text]"/>
      <dgm:spPr/>
      <dgm:t>
        <a:bodyPr/>
        <a:lstStyle/>
        <a:p>
          <a:r>
            <a:rPr lang="en-GB" dirty="0"/>
            <a:t>Common Ship Sanitation Database</a:t>
          </a:r>
          <a:r>
            <a:rPr lang="lv-LV" dirty="0"/>
            <a:t>*</a:t>
          </a:r>
          <a:endParaRPr lang="en-US" dirty="0"/>
        </a:p>
      </dgm:t>
    </dgm:pt>
    <dgm:pt modelId="{2FEC2918-C970-4FC9-8F4B-3CBD47ADFCD5}" type="parTrans" cxnId="{D58A3B0E-6386-49B6-B618-FC31FEDDDCD2}">
      <dgm:prSet/>
      <dgm:spPr/>
      <dgm:t>
        <a:bodyPr/>
        <a:lstStyle/>
        <a:p>
          <a:endParaRPr lang="en-US"/>
        </a:p>
      </dgm:t>
    </dgm:pt>
    <dgm:pt modelId="{7ACFCEA8-6AA7-487F-A49A-3896F700F0FC}" type="sibTrans" cxnId="{D58A3B0E-6386-49B6-B618-FC31FEDDDCD2}">
      <dgm:prSet/>
      <dgm:spPr/>
      <dgm:t>
        <a:bodyPr/>
        <a:lstStyle/>
        <a:p>
          <a:endParaRPr lang="en-US"/>
        </a:p>
      </dgm:t>
    </dgm:pt>
    <dgm:pt modelId="{A266DAF2-3483-4D21-BF3E-7B4DA9964216}">
      <dgm:prSet phldrT="[Text]"/>
      <dgm:spPr/>
      <dgm:t>
        <a:bodyPr/>
        <a:lstStyle/>
        <a:p>
          <a:r>
            <a:rPr lang="en-GB" dirty="0"/>
            <a:t>User</a:t>
          </a:r>
          <a:r>
            <a:rPr lang="lv-LV" dirty="0"/>
            <a:t> </a:t>
          </a:r>
          <a:r>
            <a:rPr lang="lv-LV" dirty="0" err="1"/>
            <a:t>registry</a:t>
          </a:r>
          <a:r>
            <a:rPr lang="lv-LV" dirty="0"/>
            <a:t> </a:t>
          </a:r>
          <a:r>
            <a:rPr lang="lv-LV" dirty="0" err="1"/>
            <a:t>and</a:t>
          </a:r>
          <a:r>
            <a:rPr lang="en-GB" dirty="0"/>
            <a:t> access management system</a:t>
          </a:r>
          <a:r>
            <a:rPr lang="lv-LV" dirty="0"/>
            <a:t>*</a:t>
          </a:r>
          <a:endParaRPr lang="en-US" dirty="0"/>
        </a:p>
      </dgm:t>
    </dgm:pt>
    <dgm:pt modelId="{EA619A7E-DE2B-4EA7-8268-E18FFF4D9B4E}" type="parTrans" cxnId="{1DDC5358-1236-43F1-AFB5-EA118D225B7E}">
      <dgm:prSet/>
      <dgm:spPr/>
      <dgm:t>
        <a:bodyPr/>
        <a:lstStyle/>
        <a:p>
          <a:endParaRPr lang="en-US"/>
        </a:p>
      </dgm:t>
    </dgm:pt>
    <dgm:pt modelId="{E36D1113-293B-4AA0-B688-080DDEC91111}" type="sibTrans" cxnId="{1DDC5358-1236-43F1-AFB5-EA118D225B7E}">
      <dgm:prSet/>
      <dgm:spPr/>
      <dgm:t>
        <a:bodyPr/>
        <a:lstStyle/>
        <a:p>
          <a:endParaRPr lang="en-US"/>
        </a:p>
      </dgm:t>
    </dgm:pt>
    <dgm:pt modelId="{503E6C1E-6E88-4240-B45B-959F36FC97CA}">
      <dgm:prSet phldrT="[Text]"/>
      <dgm:spPr/>
      <dgm:t>
        <a:bodyPr/>
        <a:lstStyle/>
        <a:p>
          <a:r>
            <a:rPr lang="en-GB" dirty="0"/>
            <a:t>Reporting Interface Module</a:t>
          </a:r>
          <a:r>
            <a:rPr lang="lv-LV" dirty="0"/>
            <a:t>*</a:t>
          </a:r>
          <a:endParaRPr lang="en-US" dirty="0"/>
        </a:p>
      </dgm:t>
    </dgm:pt>
    <dgm:pt modelId="{7EE2AD81-BA90-4654-AC7F-124F684E3EFA}" type="parTrans" cxnId="{DD2FBED2-3C7F-4D7F-BF56-5117C648EF79}">
      <dgm:prSet/>
      <dgm:spPr/>
      <dgm:t>
        <a:bodyPr/>
        <a:lstStyle/>
        <a:p>
          <a:endParaRPr lang="en-US"/>
        </a:p>
      </dgm:t>
    </dgm:pt>
    <dgm:pt modelId="{29EFDFD4-54B4-450B-AF8C-A9B2B117C0A8}" type="sibTrans" cxnId="{DD2FBED2-3C7F-4D7F-BF56-5117C648EF79}">
      <dgm:prSet/>
      <dgm:spPr/>
      <dgm:t>
        <a:bodyPr/>
        <a:lstStyle/>
        <a:p>
          <a:endParaRPr lang="en-US"/>
        </a:p>
      </dgm:t>
    </dgm:pt>
    <dgm:pt modelId="{D5D8F817-3532-4A76-82F0-35F93F305EC5}" type="pres">
      <dgm:prSet presAssocID="{050EA6D1-6CB7-4318-8D38-536FAA512A3B}" presName="diagram" presStyleCnt="0">
        <dgm:presLayoutVars>
          <dgm:dir/>
          <dgm:resizeHandles val="exact"/>
        </dgm:presLayoutVars>
      </dgm:prSet>
      <dgm:spPr/>
    </dgm:pt>
    <dgm:pt modelId="{4EA252DE-6576-45A1-B13B-2ABBC0644C9E}" type="pres">
      <dgm:prSet presAssocID="{6E69EEEB-114A-4F32-A1D8-A84236852EE7}" presName="node" presStyleLbl="node1" presStyleIdx="0" presStyleCnt="4">
        <dgm:presLayoutVars>
          <dgm:bulletEnabled val="1"/>
        </dgm:presLayoutVars>
      </dgm:prSet>
      <dgm:spPr/>
    </dgm:pt>
    <dgm:pt modelId="{2A65B9DD-DFCA-46C2-870F-9DA54C583310}" type="pres">
      <dgm:prSet presAssocID="{88214C10-B812-4DA0-9ABA-9BCA05BA7748}" presName="sibTrans" presStyleCnt="0"/>
      <dgm:spPr/>
    </dgm:pt>
    <dgm:pt modelId="{35E74C3C-9C91-4E8D-A527-69101D8D5035}" type="pres">
      <dgm:prSet presAssocID="{20B6D303-0727-4646-87D0-C2FFBE555D53}" presName="node" presStyleLbl="node1" presStyleIdx="1" presStyleCnt="4">
        <dgm:presLayoutVars>
          <dgm:bulletEnabled val="1"/>
        </dgm:presLayoutVars>
      </dgm:prSet>
      <dgm:spPr/>
    </dgm:pt>
    <dgm:pt modelId="{E825FD22-6086-43F7-817F-FAD518470CA2}" type="pres">
      <dgm:prSet presAssocID="{338D5E4E-71DF-4BB6-9023-1D0A4989E962}" presName="sibTrans" presStyleCnt="0"/>
      <dgm:spPr/>
    </dgm:pt>
    <dgm:pt modelId="{B052F37F-0572-495A-ADE6-088338084B03}" type="pres">
      <dgm:prSet presAssocID="{A266DAF2-3483-4D21-BF3E-7B4DA9964216}" presName="node" presStyleLbl="node1" presStyleIdx="2" presStyleCnt="4">
        <dgm:presLayoutVars>
          <dgm:bulletEnabled val="1"/>
        </dgm:presLayoutVars>
      </dgm:prSet>
      <dgm:spPr/>
    </dgm:pt>
    <dgm:pt modelId="{66577E2D-BB55-4687-8CE7-BD6C2FDA5BC3}" type="pres">
      <dgm:prSet presAssocID="{E36D1113-293B-4AA0-B688-080DDEC91111}" presName="sibTrans" presStyleCnt="0"/>
      <dgm:spPr/>
    </dgm:pt>
    <dgm:pt modelId="{D19490F1-119B-449D-A67F-BCA73B19F4ED}" type="pres">
      <dgm:prSet presAssocID="{E570EA8F-BDC1-41F8-AA37-63FD88A269AB}" presName="node" presStyleLbl="node1" presStyleIdx="3" presStyleCnt="4">
        <dgm:presLayoutVars>
          <dgm:bulletEnabled val="1"/>
        </dgm:presLayoutVars>
      </dgm:prSet>
      <dgm:spPr/>
    </dgm:pt>
  </dgm:ptLst>
  <dgm:cxnLst>
    <dgm:cxn modelId="{7B785B08-FC0E-4758-AC13-7E1E59CA4EB4}" type="presOf" srcId="{20B6D303-0727-4646-87D0-C2FFBE555D53}" destId="{35E74C3C-9C91-4E8D-A527-69101D8D5035}" srcOrd="0" destOrd="0" presId="urn:microsoft.com/office/officeart/2005/8/layout/default"/>
    <dgm:cxn modelId="{D58A3B0E-6386-49B6-B618-FC31FEDDDCD2}" srcId="{20B6D303-0727-4646-87D0-C2FFBE555D53}" destId="{66470695-AB7B-44DF-B049-9694A0D69CB2}" srcOrd="3" destOrd="0" parTransId="{2FEC2918-C970-4FC9-8F4B-3CBD47ADFCD5}" sibTransId="{7ACFCEA8-6AA7-487F-A49A-3896F700F0FC}"/>
    <dgm:cxn modelId="{D511DC1E-BB01-4716-9FD2-A27CF6174560}" type="presOf" srcId="{A266DAF2-3483-4D21-BF3E-7B4DA9964216}" destId="{B052F37F-0572-495A-ADE6-088338084B03}" srcOrd="0" destOrd="0" presId="urn:microsoft.com/office/officeart/2005/8/layout/default"/>
    <dgm:cxn modelId="{FD182A20-4EE4-407D-9539-430B23A13877}" srcId="{20B6D303-0727-4646-87D0-C2FFBE555D53}" destId="{AADFE4B6-7900-4787-BB29-10D38B165026}" srcOrd="0" destOrd="0" parTransId="{88BF48AE-7AA3-4D03-BF28-319B2732BC8F}" sibTransId="{B859B59E-8754-4F11-A0A7-07FB9168C78C}"/>
    <dgm:cxn modelId="{0EC6A534-E6B8-4474-A75E-27086729BC6A}" type="presOf" srcId="{503E6C1E-6E88-4240-B45B-959F36FC97CA}" destId="{4EA252DE-6576-45A1-B13B-2ABBC0644C9E}" srcOrd="0" destOrd="2" presId="urn:microsoft.com/office/officeart/2005/8/layout/default"/>
    <dgm:cxn modelId="{5FC0A739-C124-44B4-B58A-7F68B4738EDB}" type="presOf" srcId="{E570EA8F-BDC1-41F8-AA37-63FD88A269AB}" destId="{D19490F1-119B-449D-A67F-BCA73B19F4ED}" srcOrd="0" destOrd="0" presId="urn:microsoft.com/office/officeart/2005/8/layout/default"/>
    <dgm:cxn modelId="{B8852847-C77A-4D57-BA48-DF4EEBC0423D}" type="presOf" srcId="{AADFE4B6-7900-4787-BB29-10D38B165026}" destId="{35E74C3C-9C91-4E8D-A527-69101D8D5035}" srcOrd="0" destOrd="1" presId="urn:microsoft.com/office/officeart/2005/8/layout/default"/>
    <dgm:cxn modelId="{0005E46C-A138-43F3-AA90-63F57F81B5AE}" type="presOf" srcId="{050EA6D1-6CB7-4318-8D38-536FAA512A3B}" destId="{D5D8F817-3532-4A76-82F0-35F93F305EC5}" srcOrd="0" destOrd="0" presId="urn:microsoft.com/office/officeart/2005/8/layout/default"/>
    <dgm:cxn modelId="{1DDC5358-1236-43F1-AFB5-EA118D225B7E}" srcId="{050EA6D1-6CB7-4318-8D38-536FAA512A3B}" destId="{A266DAF2-3483-4D21-BF3E-7B4DA9964216}" srcOrd="2" destOrd="0" parTransId="{EA619A7E-DE2B-4EA7-8268-E18FFF4D9B4E}" sibTransId="{E36D1113-293B-4AA0-B688-080DDEC91111}"/>
    <dgm:cxn modelId="{97C3E07B-CA66-4910-85AA-45C645A90CD6}" srcId="{6E69EEEB-114A-4F32-A1D8-A84236852EE7}" destId="{DDD683BE-FF13-405C-8F20-9383B216B624}" srcOrd="0" destOrd="0" parTransId="{F1119779-796E-4864-9ECE-CA7D4930EDB1}" sibTransId="{F83FEF70-1B05-4175-A135-9DB4DB1BF5A1}"/>
    <dgm:cxn modelId="{9D16CA7F-EECA-4A9B-8426-847FCB0F94E5}" type="presOf" srcId="{DDD683BE-FF13-405C-8F20-9383B216B624}" destId="{4EA252DE-6576-45A1-B13B-2ABBC0644C9E}" srcOrd="0" destOrd="1" presId="urn:microsoft.com/office/officeart/2005/8/layout/default"/>
    <dgm:cxn modelId="{1C01998A-D4BA-4C7D-AA7A-005E3ADE0E55}" type="presOf" srcId="{4FE1FC98-9982-4EC4-BDAA-DA1CC68656CB}" destId="{35E74C3C-9C91-4E8D-A527-69101D8D5035}" srcOrd="0" destOrd="3" presId="urn:microsoft.com/office/officeart/2005/8/layout/default"/>
    <dgm:cxn modelId="{399D5C8F-CEF5-42CF-AFE3-57BF5465DB5C}" type="presOf" srcId="{66470695-AB7B-44DF-B049-9694A0D69CB2}" destId="{35E74C3C-9C91-4E8D-A527-69101D8D5035}" srcOrd="0" destOrd="4" presId="urn:microsoft.com/office/officeart/2005/8/layout/default"/>
    <dgm:cxn modelId="{273D5497-FCCE-48EA-9EE5-C771F88D3D64}" srcId="{050EA6D1-6CB7-4318-8D38-536FAA512A3B}" destId="{E570EA8F-BDC1-41F8-AA37-63FD88A269AB}" srcOrd="3" destOrd="0" parTransId="{A452553D-EAA9-49AB-9400-9E4336C8107A}" sibTransId="{AA125CE7-8253-4896-9C81-89AB4F9B0043}"/>
    <dgm:cxn modelId="{49ED529B-56A3-4180-B771-B5F523087B10}" type="presOf" srcId="{6E69EEEB-114A-4F32-A1D8-A84236852EE7}" destId="{4EA252DE-6576-45A1-B13B-2ABBC0644C9E}" srcOrd="0" destOrd="0" presId="urn:microsoft.com/office/officeart/2005/8/layout/default"/>
    <dgm:cxn modelId="{5AD202A6-25B8-4817-8D88-DA34F64D8AAD}" srcId="{20B6D303-0727-4646-87D0-C2FFBE555D53}" destId="{FE151D46-4AD8-4045-B4E8-470636A40225}" srcOrd="1" destOrd="0" parTransId="{D851750F-EDAA-4E46-82B2-D8332B5138AD}" sibTransId="{A4D3C24F-353E-4CA3-803F-42A98C4EADDE}"/>
    <dgm:cxn modelId="{42178CBB-994C-4550-8C5C-5548E427A881}" type="presOf" srcId="{FE151D46-4AD8-4045-B4E8-470636A40225}" destId="{35E74C3C-9C91-4E8D-A527-69101D8D5035}" srcOrd="0" destOrd="2" presId="urn:microsoft.com/office/officeart/2005/8/layout/default"/>
    <dgm:cxn modelId="{10CCA1C6-18FE-4C52-8834-8C8B7F6FFBF7}" srcId="{050EA6D1-6CB7-4318-8D38-536FAA512A3B}" destId="{6E69EEEB-114A-4F32-A1D8-A84236852EE7}" srcOrd="0" destOrd="0" parTransId="{85B08DE0-BCCB-4778-8999-15168E773E4C}" sibTransId="{88214C10-B812-4DA0-9ABA-9BCA05BA7748}"/>
    <dgm:cxn modelId="{DD2FBED2-3C7F-4D7F-BF56-5117C648EF79}" srcId="{6E69EEEB-114A-4F32-A1D8-A84236852EE7}" destId="{503E6C1E-6E88-4240-B45B-959F36FC97CA}" srcOrd="1" destOrd="0" parTransId="{7EE2AD81-BA90-4654-AC7F-124F684E3EFA}" sibTransId="{29EFDFD4-54B4-450B-AF8C-A9B2B117C0A8}"/>
    <dgm:cxn modelId="{944C59EF-FE5A-433C-91DB-9112A30BD094}" srcId="{050EA6D1-6CB7-4318-8D38-536FAA512A3B}" destId="{20B6D303-0727-4646-87D0-C2FFBE555D53}" srcOrd="1" destOrd="0" parTransId="{ED9F3617-05DF-42B5-8D94-D559AE1E7805}" sibTransId="{338D5E4E-71DF-4BB6-9023-1D0A4989E962}"/>
    <dgm:cxn modelId="{BB80CBFC-E613-4EF1-A72D-1DC2275AFB91}" srcId="{20B6D303-0727-4646-87D0-C2FFBE555D53}" destId="{4FE1FC98-9982-4EC4-BDAA-DA1CC68656CB}" srcOrd="2" destOrd="0" parTransId="{03CF3819-B2EE-4EA0-8BD2-658453BF7A68}" sibTransId="{412BB138-8F0D-4AD7-8F30-17F0A79A7E09}"/>
    <dgm:cxn modelId="{5F298272-D0C4-4B59-B1E8-FEACE8442D36}" type="presParOf" srcId="{D5D8F817-3532-4A76-82F0-35F93F305EC5}" destId="{4EA252DE-6576-45A1-B13B-2ABBC0644C9E}" srcOrd="0" destOrd="0" presId="urn:microsoft.com/office/officeart/2005/8/layout/default"/>
    <dgm:cxn modelId="{02069D4D-2847-4360-B264-953E847DB19D}" type="presParOf" srcId="{D5D8F817-3532-4A76-82F0-35F93F305EC5}" destId="{2A65B9DD-DFCA-46C2-870F-9DA54C583310}" srcOrd="1" destOrd="0" presId="urn:microsoft.com/office/officeart/2005/8/layout/default"/>
    <dgm:cxn modelId="{ECFC4032-D204-452F-A481-9A9F17274EBA}" type="presParOf" srcId="{D5D8F817-3532-4A76-82F0-35F93F305EC5}" destId="{35E74C3C-9C91-4E8D-A527-69101D8D5035}" srcOrd="2" destOrd="0" presId="urn:microsoft.com/office/officeart/2005/8/layout/default"/>
    <dgm:cxn modelId="{97A9B469-E780-4F97-A7A3-9FC15D21CB7F}" type="presParOf" srcId="{D5D8F817-3532-4A76-82F0-35F93F305EC5}" destId="{E825FD22-6086-43F7-817F-FAD518470CA2}" srcOrd="3" destOrd="0" presId="urn:microsoft.com/office/officeart/2005/8/layout/default"/>
    <dgm:cxn modelId="{44F9928F-F8A3-4ED0-B074-DFB628B37E8D}" type="presParOf" srcId="{D5D8F817-3532-4A76-82F0-35F93F305EC5}" destId="{B052F37F-0572-495A-ADE6-088338084B03}" srcOrd="4" destOrd="0" presId="urn:microsoft.com/office/officeart/2005/8/layout/default"/>
    <dgm:cxn modelId="{41121B2D-41CD-4D65-8F39-FDFC8EE28316}" type="presParOf" srcId="{D5D8F817-3532-4A76-82F0-35F93F305EC5}" destId="{66577E2D-BB55-4687-8CE7-BD6C2FDA5BC3}" srcOrd="5" destOrd="0" presId="urn:microsoft.com/office/officeart/2005/8/layout/default"/>
    <dgm:cxn modelId="{FD6D1702-CC28-4740-8B6C-13BAEDE81ED3}" type="presParOf" srcId="{D5D8F817-3532-4A76-82F0-35F93F305EC5}" destId="{D19490F1-119B-449D-A67F-BCA73B19F4ED}" srcOrd="6"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B00F68-C53A-4A4D-B368-83A6347A0345}">
      <dsp:nvSpPr>
        <dsp:cNvPr id="0" name=""/>
        <dsp:cNvSpPr/>
      </dsp:nvSpPr>
      <dsp:spPr>
        <a:xfrm>
          <a:off x="0" y="26591"/>
          <a:ext cx="8229600" cy="43173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Declarant</a:t>
          </a:r>
          <a:endParaRPr lang="en-US" sz="1800" kern="1200" dirty="0"/>
        </a:p>
      </dsp:txBody>
      <dsp:txXfrm>
        <a:off x="21075" y="47666"/>
        <a:ext cx="8187450" cy="389580"/>
      </dsp:txXfrm>
    </dsp:sp>
    <dsp:sp modelId="{CB4602F6-9064-4923-B9E2-3AAB745562F4}">
      <dsp:nvSpPr>
        <dsp:cNvPr id="0" name=""/>
        <dsp:cNvSpPr/>
      </dsp:nvSpPr>
      <dsp:spPr>
        <a:xfrm>
          <a:off x="0" y="458321"/>
          <a:ext cx="8229600" cy="633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US" sz="1400" kern="1200" dirty="0"/>
            <a:t>Any natural or legal person who is subject to reporting obligations or any duly </a:t>
          </a:r>
          <a:r>
            <a:rPr lang="en-US" sz="1400" kern="1200" dirty="0" err="1"/>
            <a:t>authorised</a:t>
          </a:r>
          <a:r>
            <a:rPr lang="en-US" sz="1400" kern="1200" dirty="0"/>
            <a:t> natural or legal person acting on that person’s behalf within the limits of the relevant reporting obligation</a:t>
          </a:r>
        </a:p>
      </dsp:txBody>
      <dsp:txXfrm>
        <a:off x="0" y="458321"/>
        <a:ext cx="8229600" cy="633420"/>
      </dsp:txXfrm>
    </dsp:sp>
    <dsp:sp modelId="{85296C13-CA0D-4B91-84BF-EF9678E51703}">
      <dsp:nvSpPr>
        <dsp:cNvPr id="0" name=""/>
        <dsp:cNvSpPr/>
      </dsp:nvSpPr>
      <dsp:spPr>
        <a:xfrm>
          <a:off x="0" y="1091741"/>
          <a:ext cx="8229600" cy="43173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a:t>Data service providers</a:t>
          </a:r>
          <a:endParaRPr lang="en-US" sz="1800" kern="1200" dirty="0"/>
        </a:p>
      </dsp:txBody>
      <dsp:txXfrm>
        <a:off x="21075" y="1112816"/>
        <a:ext cx="8187450" cy="389580"/>
      </dsp:txXfrm>
    </dsp:sp>
    <dsp:sp modelId="{FFFE1D85-7E8D-4760-A87C-08811C11C4E4}">
      <dsp:nvSpPr>
        <dsp:cNvPr id="0" name=""/>
        <dsp:cNvSpPr/>
      </dsp:nvSpPr>
      <dsp:spPr>
        <a:xfrm>
          <a:off x="0" y="1523471"/>
          <a:ext cx="8229600" cy="4378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GB" sz="1400" kern="1200" dirty="0"/>
            <a:t> Who provides ICT service for the declarant in order to connect to the interfaces and exchange information with the MNSWs.</a:t>
          </a:r>
          <a:endParaRPr lang="en-US" sz="1400" kern="1200" dirty="0"/>
        </a:p>
      </dsp:txBody>
      <dsp:txXfrm>
        <a:off x="0" y="1523471"/>
        <a:ext cx="8229600" cy="437805"/>
      </dsp:txXfrm>
    </dsp:sp>
    <dsp:sp modelId="{FC84C881-A131-4EC8-B1E1-DC4288BE8C3B}">
      <dsp:nvSpPr>
        <dsp:cNvPr id="0" name=""/>
        <dsp:cNvSpPr/>
      </dsp:nvSpPr>
      <dsp:spPr>
        <a:xfrm>
          <a:off x="0" y="1961276"/>
          <a:ext cx="8229600" cy="43173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MS’s competent national authorities and customs</a:t>
          </a:r>
          <a:endParaRPr lang="en-US" sz="1800" kern="1200" dirty="0"/>
        </a:p>
      </dsp:txBody>
      <dsp:txXfrm>
        <a:off x="21075" y="1982351"/>
        <a:ext cx="8187450" cy="389580"/>
      </dsp:txXfrm>
    </dsp:sp>
    <dsp:sp modelId="{6D4721D0-0F2D-456A-844B-A414E0D592FD}">
      <dsp:nvSpPr>
        <dsp:cNvPr id="0" name=""/>
        <dsp:cNvSpPr/>
      </dsp:nvSpPr>
      <dsp:spPr>
        <a:xfrm>
          <a:off x="0" y="2393006"/>
          <a:ext cx="8229600" cy="4843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GB" sz="1400" kern="1200" dirty="0"/>
            <a:t>Authorities that require data to be submitted when ships makes a port call in EU port</a:t>
          </a:r>
          <a:endParaRPr lang="en-US" sz="1400" kern="1200" dirty="0"/>
        </a:p>
        <a:p>
          <a:pPr marL="114300" lvl="1" indent="-114300" algn="l" defTabSz="622300">
            <a:lnSpc>
              <a:spcPct val="90000"/>
            </a:lnSpc>
            <a:spcBef>
              <a:spcPct val="0"/>
            </a:spcBef>
            <a:spcAft>
              <a:spcPct val="20000"/>
            </a:spcAft>
            <a:buChar char="•"/>
          </a:pPr>
          <a:r>
            <a:rPr lang="en-GB" sz="1400" kern="1200" dirty="0"/>
            <a:t>Authorities responsible for customs formalities</a:t>
          </a:r>
          <a:endParaRPr lang="en-US" sz="1400" kern="1200" dirty="0"/>
        </a:p>
      </dsp:txBody>
      <dsp:txXfrm>
        <a:off x="0" y="2393006"/>
        <a:ext cx="8229600" cy="484380"/>
      </dsp:txXfrm>
    </dsp:sp>
    <dsp:sp modelId="{9D05F710-DD26-47D2-8612-FBE6F7A46CBA}">
      <dsp:nvSpPr>
        <dsp:cNvPr id="0" name=""/>
        <dsp:cNvSpPr/>
      </dsp:nvSpPr>
      <dsp:spPr>
        <a:xfrm>
          <a:off x="0" y="2877386"/>
          <a:ext cx="8229600" cy="43173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GB" sz="1800" kern="1200" dirty="0"/>
            <a:t>Industry, Member States, Commission and EMSA</a:t>
          </a:r>
          <a:endParaRPr lang="en-US" sz="1800" kern="1200" dirty="0"/>
        </a:p>
      </dsp:txBody>
      <dsp:txXfrm>
        <a:off x="21075" y="2898461"/>
        <a:ext cx="8187450" cy="389580"/>
      </dsp:txXfrm>
    </dsp:sp>
    <dsp:sp modelId="{7775EED0-1D25-445F-AD7A-33074747FC4E}">
      <dsp:nvSpPr>
        <dsp:cNvPr id="0" name=""/>
        <dsp:cNvSpPr/>
      </dsp:nvSpPr>
      <dsp:spPr>
        <a:xfrm>
          <a:off x="0" y="3309116"/>
          <a:ext cx="8229600" cy="298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2860" rIns="128016" bIns="22860" numCol="1" spcCol="1270" anchor="t" anchorCtr="0">
          <a:noAutofit/>
        </a:bodyPr>
        <a:lstStyle/>
        <a:p>
          <a:pPr marL="114300" lvl="1" indent="-114300" algn="l" defTabSz="622300">
            <a:lnSpc>
              <a:spcPct val="90000"/>
            </a:lnSpc>
            <a:spcBef>
              <a:spcPct val="0"/>
            </a:spcBef>
            <a:spcAft>
              <a:spcPct val="20000"/>
            </a:spcAft>
            <a:buChar char="•"/>
          </a:pPr>
          <a:r>
            <a:rPr lang="en-GB" sz="1400" kern="1200" dirty="0"/>
            <a:t>Parties involved in establishing the EMSWe</a:t>
          </a:r>
          <a:endParaRPr lang="en-US" sz="1400" kern="1200" dirty="0"/>
        </a:p>
      </dsp:txBody>
      <dsp:txXfrm>
        <a:off x="0" y="3309116"/>
        <a:ext cx="8229600" cy="2980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A252DE-6576-45A1-B13B-2ABBC0644C9E}">
      <dsp:nvSpPr>
        <dsp:cNvPr id="0" name=""/>
        <dsp:cNvSpPr/>
      </dsp:nvSpPr>
      <dsp:spPr>
        <a:xfrm>
          <a:off x="1182402" y="1600"/>
          <a:ext cx="2792759" cy="167565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Maritime National Single Window</a:t>
          </a:r>
          <a:endParaRPr lang="en-US" sz="1700" kern="1200" dirty="0"/>
        </a:p>
        <a:p>
          <a:pPr marL="114300" lvl="1" indent="-114300" algn="l" defTabSz="577850">
            <a:lnSpc>
              <a:spcPct val="90000"/>
            </a:lnSpc>
            <a:spcBef>
              <a:spcPct val="0"/>
            </a:spcBef>
            <a:spcAft>
              <a:spcPct val="15000"/>
            </a:spcAft>
            <a:buChar char="•"/>
          </a:pPr>
          <a:r>
            <a:rPr lang="en-GB" sz="1300" kern="1200" dirty="0"/>
            <a:t>Graphical User Interface</a:t>
          </a:r>
          <a:endParaRPr lang="en-US" sz="1300" kern="1200" dirty="0"/>
        </a:p>
        <a:p>
          <a:pPr marL="114300" lvl="1" indent="-114300" algn="l" defTabSz="577850">
            <a:lnSpc>
              <a:spcPct val="90000"/>
            </a:lnSpc>
            <a:spcBef>
              <a:spcPct val="0"/>
            </a:spcBef>
            <a:spcAft>
              <a:spcPct val="15000"/>
            </a:spcAft>
            <a:buChar char="•"/>
          </a:pPr>
          <a:r>
            <a:rPr lang="en-GB" sz="1300" kern="1200" dirty="0"/>
            <a:t>Reporting Interface Module</a:t>
          </a:r>
          <a:r>
            <a:rPr lang="lv-LV" sz="1300" kern="1200" dirty="0"/>
            <a:t>*</a:t>
          </a:r>
          <a:endParaRPr lang="en-US" sz="1300" kern="1200" dirty="0"/>
        </a:p>
      </dsp:txBody>
      <dsp:txXfrm>
        <a:off x="1182402" y="1600"/>
        <a:ext cx="2792759" cy="1675655"/>
      </dsp:txXfrm>
    </dsp:sp>
    <dsp:sp modelId="{35E74C3C-9C91-4E8D-A527-69101D8D5035}">
      <dsp:nvSpPr>
        <dsp:cNvPr id="0" name=""/>
        <dsp:cNvSpPr/>
      </dsp:nvSpPr>
      <dsp:spPr>
        <a:xfrm>
          <a:off x="4254437" y="1600"/>
          <a:ext cx="2792759" cy="167565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GB" sz="1700" kern="1200" dirty="0"/>
            <a:t>Common databases</a:t>
          </a:r>
          <a:endParaRPr lang="en-US" sz="1700" kern="1200" dirty="0"/>
        </a:p>
        <a:p>
          <a:pPr marL="114300" lvl="1" indent="-114300" algn="l" defTabSz="577850">
            <a:lnSpc>
              <a:spcPct val="90000"/>
            </a:lnSpc>
            <a:spcBef>
              <a:spcPct val="0"/>
            </a:spcBef>
            <a:spcAft>
              <a:spcPct val="15000"/>
            </a:spcAft>
            <a:buChar char="•"/>
          </a:pPr>
          <a:r>
            <a:rPr lang="en-GB" sz="1300" kern="1200" dirty="0"/>
            <a:t>EMSWe ship database</a:t>
          </a:r>
          <a:r>
            <a:rPr lang="lv-LV" sz="1300" kern="1200" dirty="0"/>
            <a:t>*</a:t>
          </a:r>
          <a:endParaRPr lang="en-US" sz="1300" kern="1200" dirty="0"/>
        </a:p>
        <a:p>
          <a:pPr marL="114300" lvl="1" indent="-114300" algn="l" defTabSz="577850">
            <a:lnSpc>
              <a:spcPct val="90000"/>
            </a:lnSpc>
            <a:spcBef>
              <a:spcPct val="0"/>
            </a:spcBef>
            <a:spcAft>
              <a:spcPct val="15000"/>
            </a:spcAft>
            <a:buChar char="•"/>
          </a:pPr>
          <a:r>
            <a:rPr lang="en-GB" sz="1300" kern="1200" dirty="0"/>
            <a:t>Common location database</a:t>
          </a:r>
          <a:r>
            <a:rPr lang="lv-LV" sz="1300" kern="1200" dirty="0"/>
            <a:t>*</a:t>
          </a:r>
          <a:endParaRPr lang="en-US" sz="1300" kern="1200" dirty="0"/>
        </a:p>
        <a:p>
          <a:pPr marL="114300" lvl="1" indent="-114300" algn="l" defTabSz="577850">
            <a:lnSpc>
              <a:spcPct val="90000"/>
            </a:lnSpc>
            <a:spcBef>
              <a:spcPct val="0"/>
            </a:spcBef>
            <a:spcAft>
              <a:spcPct val="15000"/>
            </a:spcAft>
            <a:buChar char="•"/>
          </a:pPr>
          <a:r>
            <a:rPr lang="en-GB" sz="1300" kern="1200" dirty="0"/>
            <a:t>Common Hazmat Database</a:t>
          </a:r>
          <a:r>
            <a:rPr lang="lv-LV" sz="1300" kern="1200" dirty="0"/>
            <a:t>*</a:t>
          </a:r>
          <a:endParaRPr lang="en-US" sz="1300" kern="1200" dirty="0"/>
        </a:p>
        <a:p>
          <a:pPr marL="114300" lvl="1" indent="-114300" algn="l" defTabSz="577850">
            <a:lnSpc>
              <a:spcPct val="90000"/>
            </a:lnSpc>
            <a:spcBef>
              <a:spcPct val="0"/>
            </a:spcBef>
            <a:spcAft>
              <a:spcPct val="15000"/>
            </a:spcAft>
            <a:buChar char="•"/>
          </a:pPr>
          <a:r>
            <a:rPr lang="en-GB" sz="1300" kern="1200" dirty="0"/>
            <a:t>Common Ship Sanitation Database</a:t>
          </a:r>
          <a:r>
            <a:rPr lang="lv-LV" sz="1300" kern="1200" dirty="0"/>
            <a:t>*</a:t>
          </a:r>
          <a:endParaRPr lang="en-US" sz="1300" kern="1200" dirty="0"/>
        </a:p>
      </dsp:txBody>
      <dsp:txXfrm>
        <a:off x="4254437" y="1600"/>
        <a:ext cx="2792759" cy="1675655"/>
      </dsp:txXfrm>
    </dsp:sp>
    <dsp:sp modelId="{B052F37F-0572-495A-ADE6-088338084B03}">
      <dsp:nvSpPr>
        <dsp:cNvPr id="0" name=""/>
        <dsp:cNvSpPr/>
      </dsp:nvSpPr>
      <dsp:spPr>
        <a:xfrm>
          <a:off x="1182402" y="1956531"/>
          <a:ext cx="2792759" cy="167565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User</a:t>
          </a:r>
          <a:r>
            <a:rPr lang="lv-LV" sz="1700" kern="1200" dirty="0"/>
            <a:t> </a:t>
          </a:r>
          <a:r>
            <a:rPr lang="lv-LV" sz="1700" kern="1200" dirty="0" err="1"/>
            <a:t>registry</a:t>
          </a:r>
          <a:r>
            <a:rPr lang="lv-LV" sz="1700" kern="1200" dirty="0"/>
            <a:t> </a:t>
          </a:r>
          <a:r>
            <a:rPr lang="lv-LV" sz="1700" kern="1200" dirty="0" err="1"/>
            <a:t>and</a:t>
          </a:r>
          <a:r>
            <a:rPr lang="en-GB" sz="1700" kern="1200" dirty="0"/>
            <a:t> access management system</a:t>
          </a:r>
          <a:r>
            <a:rPr lang="lv-LV" sz="1700" kern="1200" dirty="0"/>
            <a:t>*</a:t>
          </a:r>
          <a:endParaRPr lang="en-US" sz="1700" kern="1200" dirty="0"/>
        </a:p>
      </dsp:txBody>
      <dsp:txXfrm>
        <a:off x="1182402" y="1956531"/>
        <a:ext cx="2792759" cy="1675655"/>
      </dsp:txXfrm>
    </dsp:sp>
    <dsp:sp modelId="{D19490F1-119B-449D-A67F-BCA73B19F4ED}">
      <dsp:nvSpPr>
        <dsp:cNvPr id="0" name=""/>
        <dsp:cNvSpPr/>
      </dsp:nvSpPr>
      <dsp:spPr>
        <a:xfrm>
          <a:off x="4254437" y="1956531"/>
          <a:ext cx="2792759" cy="1675655"/>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dirty="0"/>
            <a:t>Common Addressing Service</a:t>
          </a:r>
          <a:r>
            <a:rPr lang="lv-LV" sz="1700" kern="1200" dirty="0"/>
            <a:t>*</a:t>
          </a:r>
          <a:endParaRPr lang="en-US" sz="1700" kern="1200" dirty="0"/>
        </a:p>
      </dsp:txBody>
      <dsp:txXfrm>
        <a:off x="4254437" y="1956531"/>
        <a:ext cx="2792759" cy="167565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890665" cy="488226"/>
          </a:xfrm>
          <a:prstGeom prst="rect">
            <a:avLst/>
          </a:prstGeom>
          <a:noFill/>
          <a:ln w="9525">
            <a:noFill/>
            <a:miter lim="800000"/>
            <a:headEnd/>
            <a:tailEnd/>
          </a:ln>
          <a:effectLst/>
        </p:spPr>
        <p:txBody>
          <a:bodyPr vert="horz" wrap="square" lIns="89785" tIns="44892" rIns="89785" bIns="44892"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1" name="Rectangle 3"/>
          <p:cNvSpPr>
            <a:spLocks noGrp="1" noChangeArrowheads="1"/>
          </p:cNvSpPr>
          <p:nvPr>
            <p:ph type="dt" sz="quarter" idx="1"/>
          </p:nvPr>
        </p:nvSpPr>
        <p:spPr bwMode="auto">
          <a:xfrm>
            <a:off x="3776866" y="0"/>
            <a:ext cx="2890665" cy="488226"/>
          </a:xfrm>
          <a:prstGeom prst="rect">
            <a:avLst/>
          </a:prstGeom>
          <a:noFill/>
          <a:ln w="9525">
            <a:noFill/>
            <a:miter lim="800000"/>
            <a:headEnd/>
            <a:tailEnd/>
          </a:ln>
          <a:effectLst/>
        </p:spPr>
        <p:txBody>
          <a:bodyPr vert="horz" wrap="square" lIns="89785" tIns="44892" rIns="89785" bIns="44892"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37892" name="Rectangle 4"/>
          <p:cNvSpPr>
            <a:spLocks noGrp="1" noChangeArrowheads="1"/>
          </p:cNvSpPr>
          <p:nvPr>
            <p:ph type="ftr" sz="quarter" idx="2"/>
          </p:nvPr>
        </p:nvSpPr>
        <p:spPr bwMode="auto">
          <a:xfrm>
            <a:off x="0" y="9263815"/>
            <a:ext cx="2890665" cy="488225"/>
          </a:xfrm>
          <a:prstGeom prst="rect">
            <a:avLst/>
          </a:prstGeom>
          <a:noFill/>
          <a:ln w="9525">
            <a:noFill/>
            <a:miter lim="800000"/>
            <a:headEnd/>
            <a:tailEnd/>
          </a:ln>
          <a:effectLst/>
        </p:spPr>
        <p:txBody>
          <a:bodyPr vert="horz" wrap="square" lIns="89785" tIns="44892" rIns="89785" bIns="44892"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7893" name="Rectangle 5"/>
          <p:cNvSpPr>
            <a:spLocks noGrp="1" noChangeArrowheads="1"/>
          </p:cNvSpPr>
          <p:nvPr>
            <p:ph type="sldNum" sz="quarter" idx="3"/>
          </p:nvPr>
        </p:nvSpPr>
        <p:spPr bwMode="auto">
          <a:xfrm>
            <a:off x="3776866" y="9263815"/>
            <a:ext cx="2890665" cy="488225"/>
          </a:xfrm>
          <a:prstGeom prst="rect">
            <a:avLst/>
          </a:prstGeom>
          <a:noFill/>
          <a:ln w="9525">
            <a:noFill/>
            <a:miter lim="800000"/>
            <a:headEnd/>
            <a:tailEnd/>
          </a:ln>
          <a:effectLst/>
        </p:spPr>
        <p:txBody>
          <a:bodyPr vert="horz" wrap="square" lIns="89785" tIns="44892" rIns="89785" bIns="44892" numCol="1" anchor="b" anchorCtr="0" compatLnSpc="1">
            <a:prstTxWarp prst="textNoShape">
              <a:avLst/>
            </a:prstTxWarp>
          </a:bodyPr>
          <a:lstStyle>
            <a:lvl1pPr algn="r">
              <a:defRPr sz="1200" b="0">
                <a:solidFill>
                  <a:schemeClr val="tx1"/>
                </a:solidFill>
                <a:latin typeface="Arial" charset="0"/>
              </a:defRPr>
            </a:lvl1pPr>
          </a:lstStyle>
          <a:p>
            <a:pPr>
              <a:defRPr/>
            </a:pPr>
            <a:fld id="{5EC7A9CE-B5D3-4830-AA57-DD8049CE9F26}" type="slidenum">
              <a:rPr lang="en-GB"/>
              <a:pPr>
                <a:defRPr/>
              </a:pPr>
              <a:t>‹#›</a:t>
            </a:fld>
            <a:endParaRPr lang="en-GB"/>
          </a:p>
        </p:txBody>
      </p:sp>
    </p:spTree>
    <p:extLst>
      <p:ext uri="{BB962C8B-B14F-4D97-AF65-F5344CB8AC3E}">
        <p14:creationId xmlns:p14="http://schemas.microsoft.com/office/powerpoint/2010/main" val="3536766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890665" cy="488226"/>
          </a:xfrm>
          <a:prstGeom prst="rect">
            <a:avLst/>
          </a:prstGeom>
          <a:noFill/>
          <a:ln w="9525">
            <a:noFill/>
            <a:miter lim="800000"/>
            <a:headEnd/>
            <a:tailEnd/>
          </a:ln>
          <a:effectLst/>
        </p:spPr>
        <p:txBody>
          <a:bodyPr vert="horz" wrap="square" lIns="89785" tIns="44892" rIns="89785" bIns="44892" numCol="1" anchor="t"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67" name="Rectangle 3"/>
          <p:cNvSpPr>
            <a:spLocks noGrp="1" noChangeArrowheads="1"/>
          </p:cNvSpPr>
          <p:nvPr>
            <p:ph type="dt" idx="1"/>
          </p:nvPr>
        </p:nvSpPr>
        <p:spPr bwMode="auto">
          <a:xfrm>
            <a:off x="3776866" y="0"/>
            <a:ext cx="2890665" cy="488226"/>
          </a:xfrm>
          <a:prstGeom prst="rect">
            <a:avLst/>
          </a:prstGeom>
          <a:noFill/>
          <a:ln w="9525">
            <a:noFill/>
            <a:miter lim="800000"/>
            <a:headEnd/>
            <a:tailEnd/>
          </a:ln>
          <a:effectLst/>
        </p:spPr>
        <p:txBody>
          <a:bodyPr vert="horz" wrap="square" lIns="89785" tIns="44892" rIns="89785" bIns="44892" numCol="1" anchor="t" anchorCtr="0" compatLnSpc="1">
            <a:prstTxWarp prst="textNoShape">
              <a:avLst/>
            </a:prstTxWarp>
          </a:bodyPr>
          <a:lstStyle>
            <a:lvl1pPr algn="r">
              <a:defRPr sz="1200" b="0">
                <a:solidFill>
                  <a:schemeClr val="tx1"/>
                </a:solidFill>
                <a:latin typeface="Arial" charset="0"/>
              </a:defRPr>
            </a:lvl1pPr>
          </a:lstStyle>
          <a:p>
            <a:pPr>
              <a:defRPr/>
            </a:pPr>
            <a:endParaRPr lang="en-GB"/>
          </a:p>
        </p:txBody>
      </p:sp>
      <p:sp>
        <p:nvSpPr>
          <p:cNvPr id="8196" name="Rectangle 4"/>
          <p:cNvSpPr>
            <a:spLocks noGrp="1" noRot="1" noChangeAspect="1" noChangeArrowheads="1" noTextEdit="1"/>
          </p:cNvSpPr>
          <p:nvPr>
            <p:ph type="sldImg" idx="2"/>
          </p:nvPr>
        </p:nvSpPr>
        <p:spPr bwMode="auto">
          <a:xfrm>
            <a:off x="896938" y="731838"/>
            <a:ext cx="4876800" cy="36576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66598" y="4632687"/>
            <a:ext cx="5335893" cy="4389354"/>
          </a:xfrm>
          <a:prstGeom prst="rect">
            <a:avLst/>
          </a:prstGeom>
          <a:noFill/>
          <a:ln w="9525">
            <a:noFill/>
            <a:miter lim="800000"/>
            <a:headEnd/>
            <a:tailEnd/>
          </a:ln>
          <a:effectLst/>
        </p:spPr>
        <p:txBody>
          <a:bodyPr vert="horz" wrap="square" lIns="89785" tIns="44892" rIns="89785" bIns="44892"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6870" name="Rectangle 6"/>
          <p:cNvSpPr>
            <a:spLocks noGrp="1" noChangeArrowheads="1"/>
          </p:cNvSpPr>
          <p:nvPr>
            <p:ph type="ftr" sz="quarter" idx="4"/>
          </p:nvPr>
        </p:nvSpPr>
        <p:spPr bwMode="auto">
          <a:xfrm>
            <a:off x="0" y="9263815"/>
            <a:ext cx="2890665" cy="488225"/>
          </a:xfrm>
          <a:prstGeom prst="rect">
            <a:avLst/>
          </a:prstGeom>
          <a:noFill/>
          <a:ln w="9525">
            <a:noFill/>
            <a:miter lim="800000"/>
            <a:headEnd/>
            <a:tailEnd/>
          </a:ln>
          <a:effectLst/>
        </p:spPr>
        <p:txBody>
          <a:bodyPr vert="horz" wrap="square" lIns="89785" tIns="44892" rIns="89785" bIns="44892" numCol="1" anchor="b" anchorCtr="0" compatLnSpc="1">
            <a:prstTxWarp prst="textNoShape">
              <a:avLst/>
            </a:prstTxWarp>
          </a:bodyPr>
          <a:lstStyle>
            <a:lvl1pPr>
              <a:defRPr sz="1200" b="0">
                <a:solidFill>
                  <a:schemeClr val="tx1"/>
                </a:solidFill>
                <a:latin typeface="Arial" charset="0"/>
              </a:defRPr>
            </a:lvl1pPr>
          </a:lstStyle>
          <a:p>
            <a:pPr>
              <a:defRPr/>
            </a:pPr>
            <a:endParaRPr lang="en-GB"/>
          </a:p>
        </p:txBody>
      </p:sp>
      <p:sp>
        <p:nvSpPr>
          <p:cNvPr id="36871" name="Rectangle 7"/>
          <p:cNvSpPr>
            <a:spLocks noGrp="1" noChangeArrowheads="1"/>
          </p:cNvSpPr>
          <p:nvPr>
            <p:ph type="sldNum" sz="quarter" idx="5"/>
          </p:nvPr>
        </p:nvSpPr>
        <p:spPr bwMode="auto">
          <a:xfrm>
            <a:off x="3776866" y="9263815"/>
            <a:ext cx="2890665" cy="488225"/>
          </a:xfrm>
          <a:prstGeom prst="rect">
            <a:avLst/>
          </a:prstGeom>
          <a:noFill/>
          <a:ln w="9525">
            <a:noFill/>
            <a:miter lim="800000"/>
            <a:headEnd/>
            <a:tailEnd/>
          </a:ln>
          <a:effectLst/>
        </p:spPr>
        <p:txBody>
          <a:bodyPr vert="horz" wrap="square" lIns="89785" tIns="44892" rIns="89785" bIns="44892" numCol="1" anchor="b" anchorCtr="0" compatLnSpc="1">
            <a:prstTxWarp prst="textNoShape">
              <a:avLst/>
            </a:prstTxWarp>
          </a:bodyPr>
          <a:lstStyle>
            <a:lvl1pPr algn="r">
              <a:defRPr sz="1200" b="0">
                <a:solidFill>
                  <a:schemeClr val="tx1"/>
                </a:solidFill>
                <a:latin typeface="Arial" charset="0"/>
              </a:defRPr>
            </a:lvl1pPr>
          </a:lstStyle>
          <a:p>
            <a:pPr>
              <a:defRPr/>
            </a:pPr>
            <a:fld id="{36441B25-C4D1-47DB-817D-B9C4FC5392FB}" type="slidenum">
              <a:rPr lang="en-GB"/>
              <a:pPr>
                <a:defRPr/>
              </a:pPr>
              <a:t>‹#›</a:t>
            </a:fld>
            <a:endParaRPr lang="en-GB"/>
          </a:p>
        </p:txBody>
      </p:sp>
    </p:spTree>
    <p:extLst>
      <p:ext uri="{BB962C8B-B14F-4D97-AF65-F5344CB8AC3E}">
        <p14:creationId xmlns:p14="http://schemas.microsoft.com/office/powerpoint/2010/main" val="31299238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a:t>* </a:t>
            </a:r>
            <a:r>
              <a:rPr lang="en-US"/>
              <a:t>IT components with Commission responsibilities</a:t>
            </a:r>
            <a:endParaRPr lang="en-US"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10</a:t>
            </a:fld>
            <a:endParaRPr lang="en-GB"/>
          </a:p>
        </p:txBody>
      </p:sp>
    </p:spTree>
    <p:extLst>
      <p:ext uri="{BB962C8B-B14F-4D97-AF65-F5344CB8AC3E}">
        <p14:creationId xmlns:p14="http://schemas.microsoft.com/office/powerpoint/2010/main" val="3498602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IE" noProof="0" dirty="0"/>
              <a:t>Options 1,</a:t>
            </a:r>
            <a:r>
              <a:rPr lang="en-IE" baseline="0" noProof="0" dirty="0"/>
              <a:t> 2, 3 represent the possible channels for the declarant to submit reporting obligations.</a:t>
            </a:r>
          </a:p>
          <a:p>
            <a:pPr marL="171450" indent="-171450">
              <a:buFont typeface="Arial" panose="020B0604020202020204" pitchFamily="34" charset="0"/>
              <a:buChar char="•"/>
            </a:pPr>
            <a:r>
              <a:rPr lang="en-IE" baseline="0" noProof="0" dirty="0"/>
              <a:t>Components in light blue are Commissions' responsibility to develop and establish</a:t>
            </a:r>
          </a:p>
          <a:p>
            <a:pPr marL="171450" indent="-171450">
              <a:buFont typeface="Arial" panose="020B0604020202020204" pitchFamily="34" charset="0"/>
              <a:buChar char="•"/>
            </a:pPr>
            <a:r>
              <a:rPr lang="en-IE" baseline="0" noProof="0" dirty="0"/>
              <a:t>RIM component will have a shared responsibility between MS and the Commission – COM develops it, each MS have to integrate it in their MNSW platform and commission in collaboration with MSs will update the module</a:t>
            </a:r>
          </a:p>
          <a:p>
            <a:pPr marL="171450" indent="-171450">
              <a:buFont typeface="Arial" panose="020B0604020202020204" pitchFamily="34" charset="0"/>
              <a:buChar char="•"/>
            </a:pPr>
            <a:endParaRPr lang="en-IE" noProof="0"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13</a:t>
            </a:fld>
            <a:endParaRPr lang="en-GB"/>
          </a:p>
        </p:txBody>
      </p:sp>
    </p:spTree>
    <p:extLst>
      <p:ext uri="{BB962C8B-B14F-4D97-AF65-F5344CB8AC3E}">
        <p14:creationId xmlns:p14="http://schemas.microsoft.com/office/powerpoint/2010/main" val="1947685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dirty="0" err="1"/>
              <a:t>For</a:t>
            </a:r>
            <a:r>
              <a:rPr lang="lv-LV" baseline="0" dirty="0"/>
              <a:t> </a:t>
            </a:r>
            <a:r>
              <a:rPr lang="lv-LV" baseline="0" dirty="0" err="1"/>
              <a:t>specifications</a:t>
            </a:r>
            <a:r>
              <a:rPr lang="lv-LV" baseline="0" dirty="0"/>
              <a:t> </a:t>
            </a:r>
            <a:r>
              <a:rPr lang="lv-LV" baseline="0" dirty="0" err="1"/>
              <a:t>and</a:t>
            </a:r>
            <a:r>
              <a:rPr lang="lv-LV" baseline="0" dirty="0"/>
              <a:t> </a:t>
            </a:r>
            <a:r>
              <a:rPr lang="lv-LV" baseline="0" dirty="0" err="1"/>
              <a:t>development</a:t>
            </a:r>
            <a:r>
              <a:rPr lang="lv-LV" baseline="0" dirty="0"/>
              <a:t> MS </a:t>
            </a:r>
            <a:r>
              <a:rPr lang="lv-LV" baseline="0" dirty="0" err="1"/>
              <a:t>has</a:t>
            </a:r>
            <a:r>
              <a:rPr lang="lv-LV" baseline="0" dirty="0"/>
              <a:t> </a:t>
            </a:r>
            <a:r>
              <a:rPr lang="lv-LV" baseline="0" dirty="0" err="1"/>
              <a:t>urged</a:t>
            </a:r>
            <a:r>
              <a:rPr lang="lv-LV" baseline="0" dirty="0"/>
              <a:t> to </a:t>
            </a:r>
            <a:r>
              <a:rPr lang="lv-LV" baseline="0" dirty="0" err="1"/>
              <a:t>find</a:t>
            </a:r>
            <a:r>
              <a:rPr lang="lv-LV" baseline="0" dirty="0"/>
              <a:t> </a:t>
            </a:r>
            <a:r>
              <a:rPr lang="lv-LV" baseline="0" dirty="0" err="1"/>
              <a:t>synergies</a:t>
            </a:r>
            <a:r>
              <a:rPr lang="lv-LV" baseline="0" dirty="0"/>
              <a:t> </a:t>
            </a:r>
            <a:r>
              <a:rPr lang="lv-LV" baseline="0" dirty="0" err="1"/>
              <a:t>with</a:t>
            </a:r>
            <a:r>
              <a:rPr lang="lv-LV" baseline="0" dirty="0"/>
              <a:t> </a:t>
            </a:r>
            <a:r>
              <a:rPr lang="lv-LV" baseline="0" dirty="0" err="1"/>
              <a:t>systems</a:t>
            </a:r>
            <a:r>
              <a:rPr lang="lv-LV" baseline="0" dirty="0"/>
              <a:t> </a:t>
            </a:r>
            <a:r>
              <a:rPr lang="lv-LV" baseline="0" dirty="0" err="1"/>
              <a:t>in</a:t>
            </a:r>
            <a:r>
              <a:rPr lang="lv-LV" baseline="0" dirty="0"/>
              <a:t> Customs </a:t>
            </a:r>
            <a:r>
              <a:rPr lang="lv-LV" baseline="0" dirty="0" err="1"/>
              <a:t>such</a:t>
            </a:r>
            <a:r>
              <a:rPr lang="lv-LV" baseline="0" dirty="0"/>
              <a:t> </a:t>
            </a:r>
            <a:r>
              <a:rPr lang="lv-LV" baseline="0" dirty="0" err="1"/>
              <a:t>as</a:t>
            </a:r>
            <a:r>
              <a:rPr lang="lv-LV" baseline="0" dirty="0"/>
              <a:t> ISC2</a:t>
            </a:r>
            <a:endParaRPr lang="en-US"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16</a:t>
            </a:fld>
            <a:endParaRPr lang="en-GB"/>
          </a:p>
        </p:txBody>
      </p:sp>
    </p:spTree>
    <p:extLst>
      <p:ext uri="{BB962C8B-B14F-4D97-AF65-F5344CB8AC3E}">
        <p14:creationId xmlns:p14="http://schemas.microsoft.com/office/powerpoint/2010/main" val="1644619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lv-LV" dirty="0" err="1"/>
              <a:t>For</a:t>
            </a:r>
            <a:r>
              <a:rPr lang="lv-LV" baseline="0" dirty="0"/>
              <a:t> </a:t>
            </a:r>
            <a:r>
              <a:rPr lang="lv-LV" baseline="0" dirty="0" err="1"/>
              <a:t>specifications</a:t>
            </a:r>
            <a:r>
              <a:rPr lang="lv-LV" baseline="0" dirty="0"/>
              <a:t> </a:t>
            </a:r>
            <a:r>
              <a:rPr lang="lv-LV" baseline="0" dirty="0" err="1"/>
              <a:t>and</a:t>
            </a:r>
            <a:r>
              <a:rPr lang="lv-LV" baseline="0" dirty="0"/>
              <a:t> </a:t>
            </a:r>
            <a:r>
              <a:rPr lang="lv-LV" baseline="0" dirty="0" err="1"/>
              <a:t>development</a:t>
            </a:r>
            <a:r>
              <a:rPr lang="lv-LV" baseline="0" dirty="0"/>
              <a:t> MS </a:t>
            </a:r>
            <a:r>
              <a:rPr lang="lv-LV" baseline="0" dirty="0" err="1"/>
              <a:t>has</a:t>
            </a:r>
            <a:r>
              <a:rPr lang="lv-LV" baseline="0" dirty="0"/>
              <a:t> </a:t>
            </a:r>
            <a:r>
              <a:rPr lang="lv-LV" baseline="0" dirty="0" err="1"/>
              <a:t>urged</a:t>
            </a:r>
            <a:r>
              <a:rPr lang="lv-LV" baseline="0" dirty="0"/>
              <a:t> to </a:t>
            </a:r>
            <a:r>
              <a:rPr lang="lv-LV" baseline="0" dirty="0" err="1"/>
              <a:t>find</a:t>
            </a:r>
            <a:r>
              <a:rPr lang="lv-LV" baseline="0" dirty="0"/>
              <a:t> </a:t>
            </a:r>
            <a:r>
              <a:rPr lang="lv-LV" baseline="0" dirty="0" err="1"/>
              <a:t>synergies</a:t>
            </a:r>
            <a:r>
              <a:rPr lang="lv-LV" baseline="0" dirty="0"/>
              <a:t> </a:t>
            </a:r>
            <a:r>
              <a:rPr lang="lv-LV" baseline="0" dirty="0" err="1"/>
              <a:t>with</a:t>
            </a:r>
            <a:r>
              <a:rPr lang="lv-LV" baseline="0" dirty="0"/>
              <a:t> </a:t>
            </a:r>
            <a:r>
              <a:rPr lang="lv-LV" baseline="0" dirty="0" err="1"/>
              <a:t>systems</a:t>
            </a:r>
            <a:r>
              <a:rPr lang="lv-LV" baseline="0" dirty="0"/>
              <a:t> </a:t>
            </a:r>
            <a:r>
              <a:rPr lang="lv-LV" baseline="0" dirty="0" err="1"/>
              <a:t>in</a:t>
            </a:r>
            <a:r>
              <a:rPr lang="lv-LV" baseline="0" dirty="0"/>
              <a:t> Customs </a:t>
            </a:r>
            <a:r>
              <a:rPr lang="lv-LV" baseline="0" dirty="0" err="1"/>
              <a:t>such</a:t>
            </a:r>
            <a:r>
              <a:rPr lang="lv-LV" baseline="0" dirty="0"/>
              <a:t> </a:t>
            </a:r>
            <a:r>
              <a:rPr lang="lv-LV" baseline="0" dirty="0" err="1"/>
              <a:t>as</a:t>
            </a:r>
            <a:r>
              <a:rPr lang="lv-LV" baseline="0" dirty="0"/>
              <a:t> ISC2</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36441B25-C4D1-47DB-817D-B9C4FC5392FB}" type="slidenum">
              <a:rPr lang="en-GB" smtClean="0"/>
              <a:pPr>
                <a:defRPr/>
              </a:pPr>
              <a:t>17</a:t>
            </a:fld>
            <a:endParaRPr lang="en-GB"/>
          </a:p>
        </p:txBody>
      </p:sp>
    </p:spTree>
    <p:extLst>
      <p:ext uri="{BB962C8B-B14F-4D97-AF65-F5344CB8AC3E}">
        <p14:creationId xmlns:p14="http://schemas.microsoft.com/office/powerpoint/2010/main" val="21989756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1125538"/>
            <a:ext cx="9144000" cy="5732462"/>
          </a:xfrm>
          <a:prstGeom prst="rect">
            <a:avLst/>
          </a:prstGeom>
          <a:solidFill>
            <a:srgbClr val="0F5494"/>
          </a:solidFill>
          <a:ln w="73025"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b="0">
              <a:solidFill>
                <a:schemeClr val="lt1"/>
              </a:solidFill>
              <a:latin typeface="+mn-lt"/>
            </a:endParaRPr>
          </a:p>
        </p:txBody>
      </p:sp>
      <p:pic>
        <p:nvPicPr>
          <p:cNvPr id="5" name="Picture 6" descr="LOGO CE-EN-quadri.eps"/>
          <p:cNvPicPr>
            <a:picLocks noChangeAspect="1"/>
          </p:cNvPicPr>
          <p:nvPr userDrawn="1"/>
        </p:nvPicPr>
        <p:blipFill>
          <a:blip r:embed="rId2" cstate="print"/>
          <a:srcRect/>
          <a:stretch>
            <a:fillRect/>
          </a:stretch>
        </p:blipFill>
        <p:spPr bwMode="auto">
          <a:xfrm>
            <a:off x="3906000" y="309600"/>
            <a:ext cx="1584325" cy="1100138"/>
          </a:xfrm>
          <a:prstGeom prst="rect">
            <a:avLst/>
          </a:prstGeom>
          <a:noFill/>
          <a:ln w="9525">
            <a:noFill/>
            <a:miter lim="800000"/>
            <a:headEnd/>
            <a:tailEnd/>
          </a:ln>
        </p:spPr>
      </p:pic>
      <p:sp>
        <p:nvSpPr>
          <p:cNvPr id="6" name="Rectangle 5"/>
          <p:cNvSpPr/>
          <p:nvPr userDrawn="1"/>
        </p:nvSpPr>
        <p:spPr>
          <a:xfrm>
            <a:off x="4230000" y="6669360"/>
            <a:ext cx="684213"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b="0"/>
          </a:p>
        </p:txBody>
      </p:sp>
      <p:sp>
        <p:nvSpPr>
          <p:cNvPr id="2" name="Title 1"/>
          <p:cNvSpPr>
            <a:spLocks noGrp="1"/>
          </p:cNvSpPr>
          <p:nvPr>
            <p:ph type="title" hasCustomPrompt="1"/>
          </p:nvPr>
        </p:nvSpPr>
        <p:spPr>
          <a:xfrm>
            <a:off x="4139952" y="1700808"/>
            <a:ext cx="4536504" cy="2016224"/>
          </a:xfrm>
        </p:spPr>
        <p:txBody>
          <a:bodyPr/>
          <a:lstStyle>
            <a:lvl1pPr indent="0">
              <a:defRPr sz="4800">
                <a:solidFill>
                  <a:srgbClr val="FFD624"/>
                </a:solidFill>
              </a:defRPr>
            </a:lvl1pPr>
          </a:lstStyle>
          <a:p>
            <a:r>
              <a:rPr lang="en-GB" dirty="0"/>
              <a:t>Title</a:t>
            </a:r>
          </a:p>
        </p:txBody>
      </p:sp>
      <p:sp>
        <p:nvSpPr>
          <p:cNvPr id="3" name="Content Placeholder 2"/>
          <p:cNvSpPr>
            <a:spLocks noGrp="1"/>
          </p:cNvSpPr>
          <p:nvPr>
            <p:ph idx="1" hasCustomPrompt="1"/>
          </p:nvPr>
        </p:nvSpPr>
        <p:spPr>
          <a:xfrm>
            <a:off x="467544" y="3933056"/>
            <a:ext cx="3744416" cy="1872208"/>
          </a:xfrm>
        </p:spPr>
        <p:txBody>
          <a:bodyPr/>
          <a:lstStyle>
            <a:lvl1pPr marL="0" indent="0">
              <a:buNone/>
              <a:defRPr sz="3000" b="1" i="0">
                <a:solidFill>
                  <a:schemeClr val="bg1"/>
                </a:solidFill>
              </a:defRPr>
            </a:lvl1pPr>
            <a:lvl3pPr marL="228600" indent="-228600" algn="l">
              <a:defRPr sz="3000" b="1">
                <a:solidFill>
                  <a:schemeClr val="bg1"/>
                </a:solidFill>
              </a:defRPr>
            </a:lvl3pPr>
          </a:lstStyle>
          <a:p>
            <a:pPr lvl="0"/>
            <a:r>
              <a:rPr lang="en-US" dirty="0"/>
              <a:t>Subtitle</a:t>
            </a:r>
          </a:p>
        </p:txBody>
      </p:sp>
      <p:sp>
        <p:nvSpPr>
          <p:cNvPr id="7" name="Rectangle 4"/>
          <p:cNvSpPr>
            <a:spLocks noGrp="1" noChangeArrowheads="1"/>
          </p:cNvSpPr>
          <p:nvPr>
            <p:ph type="dt" sz="half" idx="10"/>
          </p:nvPr>
        </p:nvSpPr>
        <p:spPr/>
        <p:txBody>
          <a:bodyPr/>
          <a:lstStyle>
            <a:lvl1pPr>
              <a:defRPr dirty="0">
                <a:solidFill>
                  <a:schemeClr val="bg1"/>
                </a:solidFill>
              </a:defRPr>
            </a:lvl1pPr>
          </a:lstStyle>
          <a:p>
            <a:pPr>
              <a:defRPr/>
            </a:pPr>
            <a:endParaRPr lang="en-GB" dirty="0"/>
          </a:p>
        </p:txBody>
      </p:sp>
      <p:sp>
        <p:nvSpPr>
          <p:cNvPr id="8" name="Rectangle 5"/>
          <p:cNvSpPr>
            <a:spLocks noGrp="1" noChangeArrowheads="1"/>
          </p:cNvSpPr>
          <p:nvPr>
            <p:ph type="ftr" sz="quarter" idx="11"/>
          </p:nvPr>
        </p:nvSpPr>
        <p:spPr/>
        <p:txBody>
          <a:bodyPr/>
          <a:lstStyle>
            <a:lvl1pPr>
              <a:defRPr dirty="0">
                <a:solidFill>
                  <a:schemeClr val="bg1"/>
                </a:solidFill>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smtClean="0">
                <a:solidFill>
                  <a:schemeClr val="bg1"/>
                </a:solidFill>
              </a:defRPr>
            </a:lvl1pPr>
          </a:lstStyle>
          <a:p>
            <a:pPr>
              <a:defRPr/>
            </a:pPr>
            <a:fld id="{2BB59E6E-B967-488E-B209-8B7FA0D7AF99}"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6DE98375-5C84-4176-84A5-B6A3E0825F02}"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123950"/>
            <a:ext cx="2058988" cy="48974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123950"/>
            <a:ext cx="6029325" cy="48974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77C7773-6390-40B5-8F3A-46FD9E5B7090}"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17"/>
          <p:cNvPicPr>
            <a:picLocks noChangeAspect="1" noChangeArrowheads="1"/>
          </p:cNvPicPr>
          <p:nvPr userDrawn="1"/>
        </p:nvPicPr>
        <p:blipFill>
          <a:blip r:embed="rId2" cstate="print"/>
          <a:srcRect/>
          <a:stretch>
            <a:fillRect/>
          </a:stretch>
        </p:blipFill>
        <p:spPr bwMode="auto">
          <a:xfrm>
            <a:off x="6577013" y="6145213"/>
            <a:ext cx="2243137" cy="596900"/>
          </a:xfrm>
          <a:prstGeom prst="rect">
            <a:avLst/>
          </a:prstGeom>
          <a:noFill/>
          <a:ln w="9525">
            <a:noFill/>
            <a:miter lim="800000"/>
            <a:headEnd/>
            <a:tailEnd/>
          </a:ln>
        </p:spPr>
      </p:pic>
      <p:sp>
        <p:nvSpPr>
          <p:cNvPr id="2" name="Title 1"/>
          <p:cNvSpPr>
            <a:spLocks noGrp="1"/>
          </p:cNvSpPr>
          <p:nvPr>
            <p:ph type="title"/>
          </p:nvPr>
        </p:nvSpPr>
        <p:spPr>
          <a:xfrm>
            <a:off x="468313" y="980728"/>
            <a:ext cx="8229600" cy="936625"/>
          </a:xfrm>
        </p:spPr>
        <p:txBody>
          <a:bodyPr/>
          <a:lstStyle/>
          <a:p>
            <a:r>
              <a:rPr lang="en-US"/>
              <a:t>Click to edit Master title style</a:t>
            </a:r>
            <a:endParaRPr lang="en-GB" dirty="0"/>
          </a:p>
        </p:txBody>
      </p:sp>
      <p:sp>
        <p:nvSpPr>
          <p:cNvPr id="5" name="Rectangle 4"/>
          <p:cNvSpPr>
            <a:spLocks noGrp="1" noChangeArrowheads="1"/>
          </p:cNvSpPr>
          <p:nvPr>
            <p:ph type="dt" sz="half" idx="10"/>
          </p:nvPr>
        </p:nvSpPr>
        <p:spPr>
          <a:xfrm>
            <a:off x="6577013" y="116632"/>
            <a:ext cx="2133600" cy="476250"/>
          </a:xfrm>
        </p:spPr>
        <p:txBody>
          <a:bodyPr/>
          <a:lstStyle>
            <a:lvl1pPr>
              <a:defRPr sz="1200"/>
            </a:lvl1pPr>
          </a:lstStyle>
          <a:p>
            <a:pPr>
              <a:defRPr/>
            </a:pPr>
            <a:endParaRPr lang="en-GB" dirty="0"/>
          </a:p>
        </p:txBody>
      </p:sp>
      <p:sp>
        <p:nvSpPr>
          <p:cNvPr id="6" name="Rectangle 5"/>
          <p:cNvSpPr>
            <a:spLocks noGrp="1" noChangeArrowheads="1"/>
          </p:cNvSpPr>
          <p:nvPr>
            <p:ph type="ftr" sz="quarter" idx="11"/>
          </p:nvPr>
        </p:nvSpPr>
        <p:spPr>
          <a:xfrm>
            <a:off x="3124200" y="6337126"/>
            <a:ext cx="2895600" cy="476250"/>
          </a:xfrm>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xfrm>
            <a:off x="467544" y="6297439"/>
            <a:ext cx="2133600" cy="476250"/>
          </a:xfrm>
        </p:spPr>
        <p:txBody>
          <a:bodyPr/>
          <a:lstStyle>
            <a:lvl1pPr algn="l">
              <a:defRPr/>
            </a:lvl1pPr>
          </a:lstStyle>
          <a:p>
            <a:pPr>
              <a:defRPr/>
            </a:pPr>
            <a:fld id="{37EC8A20-BA03-4FF7-8742-03D8AD4CA4F4}" type="slidenum">
              <a:rPr lang="en-GB" smtClean="0"/>
              <a:pPr>
                <a:defRPr/>
              </a:pPr>
              <a:t>‹#›</a:t>
            </a:fld>
            <a:endParaRPr lang="en-GB" dirty="0"/>
          </a:p>
        </p:txBody>
      </p:sp>
      <p:sp>
        <p:nvSpPr>
          <p:cNvPr id="9" name="Content Placeholder 2"/>
          <p:cNvSpPr>
            <a:spLocks noGrp="1"/>
          </p:cNvSpPr>
          <p:nvPr>
            <p:ph idx="1"/>
          </p:nvPr>
        </p:nvSpPr>
        <p:spPr>
          <a:xfrm>
            <a:off x="457200" y="2276872"/>
            <a:ext cx="8229600" cy="3633788"/>
          </a:xfrm>
        </p:spPr>
        <p:txBody>
          <a:bodyPr/>
          <a:lstStyle>
            <a:lvl1pPr marL="342900" indent="-342900">
              <a:buClr>
                <a:srgbClr val="0F5494"/>
              </a:buClr>
              <a:buFont typeface="Arial" pitchFamily="34" charset="0"/>
              <a:buChar char="•"/>
              <a:defRPr/>
            </a:lvl1pPr>
            <a:lvl2pPr>
              <a:buClr>
                <a:srgbClr val="0F5494"/>
              </a:buClr>
              <a:defRPr/>
            </a:lvl2pPr>
          </a:lstStyle>
          <a:p>
            <a:pPr lvl="0"/>
            <a:r>
              <a:rPr lang="en-US"/>
              <a:t>Edit Master text styles</a:t>
            </a:r>
          </a:p>
          <a:p>
            <a:pPr lvl="1"/>
            <a:r>
              <a:rPr lang="en-US"/>
              <a:t>Second level</a:t>
            </a:r>
          </a:p>
          <a:p>
            <a:pPr lvl="2"/>
            <a:r>
              <a:rPr lang="en-US"/>
              <a:t>Third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F5E88F9B-71EE-4D5C-B44E-012EF44E925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387600"/>
            <a:ext cx="4038600" cy="3633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96CDD1B-50E0-44E8-82B7-F85F69F6D40C}"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30E8177A-0CE3-43B6-B11B-ED2E8AEAD8D3}"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BD855DDF-6655-40F2-8D9E-CA15739A7ECF}"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DEBFC62-E3CF-4012-8A8B-ABF1C18EA022}"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88800BF-55FD-4017-8F82-94A8DE4F575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84747253-C9BC-4251-8AE3-8910CE9253F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23950"/>
            <a:ext cx="8229600" cy="9366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Lorem ipsum</a:t>
            </a:r>
          </a:p>
        </p:txBody>
      </p:sp>
      <p:sp>
        <p:nvSpPr>
          <p:cNvPr id="1027" name="Rectangle 3"/>
          <p:cNvSpPr>
            <a:spLocks noGrp="1" noChangeArrowheads="1"/>
          </p:cNvSpPr>
          <p:nvPr>
            <p:ph type="body" idx="1"/>
          </p:nvPr>
        </p:nvSpPr>
        <p:spPr bwMode="auto">
          <a:xfrm>
            <a:off x="457200" y="2387600"/>
            <a:ext cx="8229600" cy="36337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BE" dirty="0"/>
              <a:t>Et dolor fragum</a:t>
            </a:r>
            <a:endParaRPr lang="en-GB" dirty="0"/>
          </a:p>
          <a:p>
            <a:pPr lvl="1"/>
            <a:r>
              <a:rPr lang="en-GB" dirty="0"/>
              <a:t>Et </a:t>
            </a:r>
            <a:r>
              <a:rPr lang="en-GB" dirty="0" err="1"/>
              <a:t>dolor</a:t>
            </a:r>
            <a:r>
              <a:rPr lang="en-GB" dirty="0"/>
              <a:t> </a:t>
            </a:r>
            <a:r>
              <a:rPr lang="en-GB" dirty="0" err="1"/>
              <a:t>fragum</a:t>
            </a:r>
            <a:endParaRPr lang="en-GB" dirty="0"/>
          </a:p>
          <a:p>
            <a:pPr lvl="2"/>
            <a:r>
              <a:rPr lang="en-GB" dirty="0"/>
              <a:t>- Et </a:t>
            </a:r>
            <a:r>
              <a:rPr lang="en-GB" dirty="0" err="1"/>
              <a:t>dolor</a:t>
            </a:r>
            <a:r>
              <a:rPr lang="en-GB" dirty="0"/>
              <a:t> </a:t>
            </a:r>
            <a:r>
              <a:rPr lang="en-GB" dirty="0" err="1"/>
              <a:t>fragum</a:t>
            </a:r>
            <a:endParaRPr lang="en-GB"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j-lt"/>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lang="en-GB" sz="1400" b="0" kern="1200" dirty="0">
                <a:solidFill>
                  <a:schemeClr val="tx1"/>
                </a:solidFill>
                <a:latin typeface="+mj-lt"/>
                <a:ea typeface="+mn-ea"/>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Arial" charset="0"/>
              </a:defRPr>
            </a:lvl1pPr>
          </a:lstStyle>
          <a:p>
            <a:pPr>
              <a:defRPr/>
            </a:pPr>
            <a:fld id="{9C8D21B7-B314-438C-91E9-7FF9087DC078}"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753" r:id="rId1"/>
    <p:sldLayoutId id="2147483752"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sldNum="0" hdr="0" ftr="0" dt="0"/>
  <p:txStyles>
    <p:titleStyle>
      <a:lvl1pPr marL="358775" indent="-358775" algn="l" rtl="0" eaLnBrk="1" fontAlgn="base" hangingPunct="1">
        <a:spcBef>
          <a:spcPct val="0"/>
        </a:spcBef>
        <a:spcAft>
          <a:spcPct val="0"/>
        </a:spcAft>
        <a:defRPr sz="3000" b="1">
          <a:solidFill>
            <a:srgbClr val="0F5494"/>
          </a:solidFill>
          <a:latin typeface="+mj-lt"/>
          <a:ea typeface="+mj-ea"/>
          <a:cs typeface="+mj-cs"/>
        </a:defRPr>
      </a:lvl1pPr>
      <a:lvl2pPr marL="358775" indent="-358775" algn="l" rtl="0" eaLnBrk="1" fontAlgn="base" hangingPunct="1">
        <a:spcBef>
          <a:spcPct val="0"/>
        </a:spcBef>
        <a:spcAft>
          <a:spcPct val="0"/>
        </a:spcAft>
        <a:defRPr sz="3000" b="1">
          <a:solidFill>
            <a:srgbClr val="0F5494"/>
          </a:solidFill>
          <a:latin typeface="Verdana" pitchFamily="34" charset="0"/>
        </a:defRPr>
      </a:lvl2pPr>
      <a:lvl3pPr marL="358775" indent="-358775" algn="l" rtl="0" eaLnBrk="1" fontAlgn="base" hangingPunct="1">
        <a:spcBef>
          <a:spcPct val="0"/>
        </a:spcBef>
        <a:spcAft>
          <a:spcPct val="0"/>
        </a:spcAft>
        <a:defRPr sz="3000" b="1">
          <a:solidFill>
            <a:srgbClr val="0F5494"/>
          </a:solidFill>
          <a:latin typeface="Verdana" pitchFamily="34" charset="0"/>
        </a:defRPr>
      </a:lvl3pPr>
      <a:lvl4pPr marL="358775" indent="-358775" algn="l" rtl="0" eaLnBrk="1" fontAlgn="base" hangingPunct="1">
        <a:spcBef>
          <a:spcPct val="0"/>
        </a:spcBef>
        <a:spcAft>
          <a:spcPct val="0"/>
        </a:spcAft>
        <a:defRPr sz="3000" b="1">
          <a:solidFill>
            <a:srgbClr val="0F5494"/>
          </a:solidFill>
          <a:latin typeface="Verdana" pitchFamily="34" charset="0"/>
        </a:defRPr>
      </a:lvl4pPr>
      <a:lvl5pPr marL="358775" indent="-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p:titleStyle>
    <p:bodyStyle>
      <a:lvl1pPr marL="342900" indent="-342900" algn="l" rtl="0" eaLnBrk="1" fontAlgn="base" hangingPunct="1">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1" fontAlgn="base" hangingPunct="1">
        <a:spcBef>
          <a:spcPct val="20000"/>
        </a:spcBef>
        <a:spcAft>
          <a:spcPct val="0"/>
        </a:spcAft>
        <a:buClr>
          <a:srgbClr val="009FBA"/>
        </a:buClr>
        <a:buChar char="•"/>
        <a:defRPr sz="2000" b="1">
          <a:solidFill>
            <a:srgbClr val="0F5494"/>
          </a:solidFill>
          <a:latin typeface="+mn-lt"/>
        </a:defRPr>
      </a:lvl2pPr>
      <a:lvl3pPr marL="1143000" indent="-228600" algn="l" rtl="0" eaLnBrk="1" fontAlgn="base" hangingPunct="1">
        <a:spcBef>
          <a:spcPct val="20000"/>
        </a:spcBef>
        <a:spcAft>
          <a:spcPct val="0"/>
        </a:spcAft>
        <a:defRPr sz="1400">
          <a:solidFill>
            <a:srgbClr val="0F5494"/>
          </a:solidFill>
          <a:latin typeface="+mn-lt"/>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532" y="2947958"/>
            <a:ext cx="8424936" cy="1080120"/>
          </a:xfrm>
        </p:spPr>
        <p:txBody>
          <a:bodyPr/>
          <a:lstStyle/>
          <a:p>
            <a:pPr algn="ctr"/>
            <a:r>
              <a:rPr lang="en-GB" sz="2400" dirty="0">
                <a:solidFill>
                  <a:srgbClr val="92D050"/>
                </a:solidFill>
              </a:rPr>
              <a:t>European Maritime Single Window environment</a:t>
            </a:r>
          </a:p>
        </p:txBody>
      </p:sp>
      <p:sp>
        <p:nvSpPr>
          <p:cNvPr id="4" name="Title 1"/>
          <p:cNvSpPr txBox="1">
            <a:spLocks/>
          </p:cNvSpPr>
          <p:nvPr/>
        </p:nvSpPr>
        <p:spPr bwMode="auto">
          <a:xfrm>
            <a:off x="265232" y="4797152"/>
            <a:ext cx="8424936" cy="108012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58775" indent="0" algn="l" rtl="0" eaLnBrk="1" fontAlgn="base" hangingPunct="1">
              <a:spcBef>
                <a:spcPct val="0"/>
              </a:spcBef>
              <a:spcAft>
                <a:spcPct val="0"/>
              </a:spcAft>
              <a:defRPr sz="4800" b="1">
                <a:solidFill>
                  <a:srgbClr val="FFD624"/>
                </a:solidFill>
                <a:latin typeface="+mj-lt"/>
                <a:ea typeface="+mj-ea"/>
                <a:cs typeface="+mj-cs"/>
              </a:defRPr>
            </a:lvl1pPr>
            <a:lvl2pPr marL="358775" indent="-358775" algn="l" rtl="0" eaLnBrk="1" fontAlgn="base" hangingPunct="1">
              <a:spcBef>
                <a:spcPct val="0"/>
              </a:spcBef>
              <a:spcAft>
                <a:spcPct val="0"/>
              </a:spcAft>
              <a:defRPr sz="3000" b="1">
                <a:solidFill>
                  <a:srgbClr val="0F5494"/>
                </a:solidFill>
                <a:latin typeface="Verdana" pitchFamily="34" charset="0"/>
              </a:defRPr>
            </a:lvl2pPr>
            <a:lvl3pPr marL="358775" indent="-358775" algn="l" rtl="0" eaLnBrk="1" fontAlgn="base" hangingPunct="1">
              <a:spcBef>
                <a:spcPct val="0"/>
              </a:spcBef>
              <a:spcAft>
                <a:spcPct val="0"/>
              </a:spcAft>
              <a:defRPr sz="3000" b="1">
                <a:solidFill>
                  <a:srgbClr val="0F5494"/>
                </a:solidFill>
                <a:latin typeface="Verdana" pitchFamily="34" charset="0"/>
              </a:defRPr>
            </a:lvl3pPr>
            <a:lvl4pPr marL="358775" indent="-358775" algn="l" rtl="0" eaLnBrk="1" fontAlgn="base" hangingPunct="1">
              <a:spcBef>
                <a:spcPct val="0"/>
              </a:spcBef>
              <a:spcAft>
                <a:spcPct val="0"/>
              </a:spcAft>
              <a:defRPr sz="3000" b="1">
                <a:solidFill>
                  <a:srgbClr val="0F5494"/>
                </a:solidFill>
                <a:latin typeface="Verdana" pitchFamily="34" charset="0"/>
              </a:defRPr>
            </a:lvl4pPr>
            <a:lvl5pPr marL="358775" indent="-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pPr algn="ctr"/>
            <a:r>
              <a:rPr lang="en-GB" sz="2400" kern="0" dirty="0">
                <a:solidFill>
                  <a:srgbClr val="FFFF00"/>
                </a:solidFill>
              </a:rPr>
              <a:t>Overview and introduction</a:t>
            </a:r>
          </a:p>
        </p:txBody>
      </p:sp>
      <p:sp>
        <p:nvSpPr>
          <p:cNvPr id="5" name="Title 1"/>
          <p:cNvSpPr txBox="1">
            <a:spLocks/>
          </p:cNvSpPr>
          <p:nvPr/>
        </p:nvSpPr>
        <p:spPr bwMode="auto">
          <a:xfrm>
            <a:off x="395536" y="3248980"/>
            <a:ext cx="8424936" cy="108012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marL="358775" indent="0" algn="l" rtl="0" eaLnBrk="1" fontAlgn="base" hangingPunct="1">
              <a:spcBef>
                <a:spcPct val="0"/>
              </a:spcBef>
              <a:spcAft>
                <a:spcPct val="0"/>
              </a:spcAft>
              <a:defRPr sz="4800" b="1">
                <a:solidFill>
                  <a:srgbClr val="FFD624"/>
                </a:solidFill>
                <a:latin typeface="+mj-lt"/>
                <a:ea typeface="+mj-ea"/>
                <a:cs typeface="+mj-cs"/>
              </a:defRPr>
            </a:lvl1pPr>
            <a:lvl2pPr marL="358775" indent="-358775" algn="l" rtl="0" eaLnBrk="1" fontAlgn="base" hangingPunct="1">
              <a:spcBef>
                <a:spcPct val="0"/>
              </a:spcBef>
              <a:spcAft>
                <a:spcPct val="0"/>
              </a:spcAft>
              <a:defRPr sz="3000" b="1">
                <a:solidFill>
                  <a:srgbClr val="0F5494"/>
                </a:solidFill>
                <a:latin typeface="Verdana" pitchFamily="34" charset="0"/>
              </a:defRPr>
            </a:lvl2pPr>
            <a:lvl3pPr marL="358775" indent="-358775" algn="l" rtl="0" eaLnBrk="1" fontAlgn="base" hangingPunct="1">
              <a:spcBef>
                <a:spcPct val="0"/>
              </a:spcBef>
              <a:spcAft>
                <a:spcPct val="0"/>
              </a:spcAft>
              <a:defRPr sz="3000" b="1">
                <a:solidFill>
                  <a:srgbClr val="0F5494"/>
                </a:solidFill>
                <a:latin typeface="Verdana" pitchFamily="34" charset="0"/>
              </a:defRPr>
            </a:lvl3pPr>
            <a:lvl4pPr marL="358775" indent="-358775" algn="l" rtl="0" eaLnBrk="1" fontAlgn="base" hangingPunct="1">
              <a:spcBef>
                <a:spcPct val="0"/>
              </a:spcBef>
              <a:spcAft>
                <a:spcPct val="0"/>
              </a:spcAft>
              <a:defRPr sz="3000" b="1">
                <a:solidFill>
                  <a:srgbClr val="0F5494"/>
                </a:solidFill>
                <a:latin typeface="Verdana" pitchFamily="34" charset="0"/>
              </a:defRPr>
            </a:lvl4pPr>
            <a:lvl5pPr marL="358775" indent="-358775" algn="l" rtl="0" eaLnBrk="1" fontAlgn="base" hangingPunct="1">
              <a:spcBef>
                <a:spcPct val="0"/>
              </a:spcBef>
              <a:spcAft>
                <a:spcPct val="0"/>
              </a:spcAft>
              <a:defRPr sz="3000" b="1">
                <a:solidFill>
                  <a:srgbClr val="0F5494"/>
                </a:solidFill>
                <a:latin typeface="Verdana" pitchFamily="34" charset="0"/>
              </a:defRPr>
            </a:lvl5pPr>
            <a:lvl6pPr marL="815975" algn="l" rtl="0" eaLnBrk="1" fontAlgn="base" hangingPunct="1">
              <a:spcBef>
                <a:spcPct val="0"/>
              </a:spcBef>
              <a:spcAft>
                <a:spcPct val="0"/>
              </a:spcAft>
              <a:defRPr sz="3000" b="1">
                <a:solidFill>
                  <a:srgbClr val="0F5494"/>
                </a:solidFill>
                <a:latin typeface="Verdana" pitchFamily="34" charset="0"/>
              </a:defRPr>
            </a:lvl6pPr>
            <a:lvl7pPr marL="1273175" algn="l" rtl="0" eaLnBrk="1" fontAlgn="base" hangingPunct="1">
              <a:spcBef>
                <a:spcPct val="0"/>
              </a:spcBef>
              <a:spcAft>
                <a:spcPct val="0"/>
              </a:spcAft>
              <a:defRPr sz="3000" b="1">
                <a:solidFill>
                  <a:srgbClr val="0F5494"/>
                </a:solidFill>
                <a:latin typeface="Verdana" pitchFamily="34" charset="0"/>
              </a:defRPr>
            </a:lvl7pPr>
            <a:lvl8pPr marL="1730375" algn="l" rtl="0" eaLnBrk="1" fontAlgn="base" hangingPunct="1">
              <a:spcBef>
                <a:spcPct val="0"/>
              </a:spcBef>
              <a:spcAft>
                <a:spcPct val="0"/>
              </a:spcAft>
              <a:defRPr sz="3000" b="1">
                <a:solidFill>
                  <a:srgbClr val="0F5494"/>
                </a:solidFill>
                <a:latin typeface="Verdana" pitchFamily="34" charset="0"/>
              </a:defRPr>
            </a:lvl8pPr>
            <a:lvl9pPr marL="2187575" algn="l" rtl="0" eaLnBrk="1" fontAlgn="base" hangingPunct="1">
              <a:spcBef>
                <a:spcPct val="0"/>
              </a:spcBef>
              <a:spcAft>
                <a:spcPct val="0"/>
              </a:spcAft>
              <a:defRPr sz="3000" b="1">
                <a:solidFill>
                  <a:srgbClr val="0F5494"/>
                </a:solidFill>
                <a:latin typeface="Verdana" pitchFamily="34" charset="0"/>
              </a:defRPr>
            </a:lvl9pPr>
          </a:lstStyle>
          <a:p>
            <a:pPr algn="ctr"/>
            <a:endParaRPr lang="en-GB" sz="2400" kern="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Main components of EMSWe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34998006"/>
              </p:ext>
            </p:extLst>
          </p:nvPr>
        </p:nvGraphicFramePr>
        <p:xfrm>
          <a:off x="457200" y="2276475"/>
          <a:ext cx="8229600" cy="3633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5223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16832"/>
            <a:ext cx="8229600" cy="3993828"/>
          </a:xfrm>
        </p:spPr>
        <p:txBody>
          <a:bodyPr/>
          <a:lstStyle/>
          <a:p>
            <a:r>
              <a:rPr lang="en-GB" sz="2200" b="1" dirty="0"/>
              <a:t>RIM</a:t>
            </a:r>
            <a:r>
              <a:rPr lang="en-GB" sz="2200" dirty="0"/>
              <a:t>- Harmonised Reporting Interface Module (specifications, development</a:t>
            </a:r>
            <a:r>
              <a:rPr lang="en-GB" sz="2200"/>
              <a:t>, maintenance, </a:t>
            </a:r>
            <a:r>
              <a:rPr lang="en-GB" sz="2200" dirty="0"/>
              <a:t>information for integration) (Article 6 (1,2))</a:t>
            </a:r>
          </a:p>
          <a:p>
            <a:r>
              <a:rPr lang="en-GB" sz="2200" dirty="0"/>
              <a:t>Common functionalities for </a:t>
            </a:r>
            <a:r>
              <a:rPr lang="en-GB" sz="2200" b="1" dirty="0"/>
              <a:t>GUIs</a:t>
            </a:r>
            <a:r>
              <a:rPr lang="en-GB" sz="2200" dirty="0"/>
              <a:t> - graphical user interfaces of MNSW (Article 6 (4))</a:t>
            </a:r>
          </a:p>
          <a:p>
            <a:r>
              <a:rPr lang="en-GB" sz="2200" dirty="0"/>
              <a:t>Common </a:t>
            </a:r>
            <a:r>
              <a:rPr lang="en-GB" sz="2200" b="1" dirty="0"/>
              <a:t>user registry and access management</a:t>
            </a:r>
            <a:r>
              <a:rPr lang="en-GB" sz="2200" dirty="0"/>
              <a:t> system (Article 12 (1))</a:t>
            </a:r>
          </a:p>
          <a:p>
            <a:r>
              <a:rPr lang="en-GB" sz="2200" dirty="0"/>
              <a:t>Common </a:t>
            </a:r>
            <a:r>
              <a:rPr lang="en-GB" sz="2200" b="1" dirty="0"/>
              <a:t>databases</a:t>
            </a:r>
            <a:r>
              <a:rPr lang="en-GB" sz="2200" dirty="0"/>
              <a:t> (ship, location, hazmat, sanitation) (Article 14-17)</a:t>
            </a:r>
          </a:p>
          <a:p>
            <a:r>
              <a:rPr lang="en-GB" sz="2200" b="1" dirty="0"/>
              <a:t>CAS</a:t>
            </a:r>
            <a:r>
              <a:rPr lang="en-GB" sz="2200" dirty="0"/>
              <a:t> - Common addressing service(Article 13(1))</a:t>
            </a:r>
          </a:p>
          <a:p>
            <a:endParaRPr lang="en-GB" sz="2200" dirty="0"/>
          </a:p>
          <a:p>
            <a:pPr marL="0" indent="0">
              <a:buNone/>
            </a:pPr>
            <a:endParaRPr lang="en-GB" dirty="0"/>
          </a:p>
          <a:p>
            <a:endParaRPr lang="en-GB" dirty="0"/>
          </a:p>
          <a:p>
            <a:endParaRPr lang="en-US" dirty="0"/>
          </a:p>
        </p:txBody>
      </p:sp>
      <p:sp>
        <p:nvSpPr>
          <p:cNvPr id="7" name="Title 6"/>
          <p:cNvSpPr>
            <a:spLocks noGrp="1"/>
          </p:cNvSpPr>
          <p:nvPr>
            <p:ph type="title"/>
          </p:nvPr>
        </p:nvSpPr>
        <p:spPr>
          <a:xfrm>
            <a:off x="323528" y="332656"/>
            <a:ext cx="8229600" cy="936625"/>
          </a:xfrm>
        </p:spPr>
        <p:txBody>
          <a:bodyPr/>
          <a:lstStyle/>
          <a:p>
            <a:pPr algn="ctr"/>
            <a:r>
              <a:rPr lang="en-GB" dirty="0"/>
              <a:t>EMSWe Architecture components</a:t>
            </a:r>
            <a:endParaRPr lang="en-US" dirty="0"/>
          </a:p>
        </p:txBody>
      </p:sp>
      <p:sp>
        <p:nvSpPr>
          <p:cNvPr id="10" name="TextBox 9"/>
          <p:cNvSpPr txBox="1"/>
          <p:nvPr/>
        </p:nvSpPr>
        <p:spPr>
          <a:xfrm>
            <a:off x="694111" y="1269281"/>
            <a:ext cx="7513724" cy="400110"/>
          </a:xfrm>
          <a:prstGeom prst="rect">
            <a:avLst/>
          </a:prstGeom>
          <a:noFill/>
        </p:spPr>
        <p:txBody>
          <a:bodyPr wrap="none" rtlCol="0">
            <a:spAutoFit/>
          </a:bodyPr>
          <a:lstStyle/>
          <a:p>
            <a:r>
              <a:rPr lang="en-GB" sz="2000" b="0" dirty="0">
                <a:solidFill>
                  <a:srgbClr val="0F5494"/>
                </a:solidFill>
              </a:rPr>
              <a:t>Commission responsibilities deriving from the Regulation</a:t>
            </a:r>
            <a:endParaRPr lang="en-US" sz="2000" b="0" dirty="0" err="1">
              <a:solidFill>
                <a:srgbClr val="0F5494"/>
              </a:solidFill>
            </a:endParaRPr>
          </a:p>
        </p:txBody>
      </p:sp>
    </p:spTree>
    <p:extLst>
      <p:ext uri="{BB962C8B-B14F-4D97-AF65-F5344CB8AC3E}">
        <p14:creationId xmlns:p14="http://schemas.microsoft.com/office/powerpoint/2010/main" val="2262402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5746" y="332656"/>
            <a:ext cx="8229600" cy="936625"/>
          </a:xfrm>
        </p:spPr>
        <p:txBody>
          <a:bodyPr/>
          <a:lstStyle/>
          <a:p>
            <a:pPr algn="ctr"/>
            <a:r>
              <a:rPr lang="en-GB" dirty="0"/>
              <a:t>EMSWe architecture components</a:t>
            </a:r>
            <a:endParaRPr lang="en-US" dirty="0"/>
          </a:p>
        </p:txBody>
      </p:sp>
      <p:sp>
        <p:nvSpPr>
          <p:cNvPr id="3" name="Content Placeholder 2"/>
          <p:cNvSpPr>
            <a:spLocks noGrp="1"/>
          </p:cNvSpPr>
          <p:nvPr>
            <p:ph idx="1"/>
          </p:nvPr>
        </p:nvSpPr>
        <p:spPr/>
        <p:txBody>
          <a:bodyPr/>
          <a:lstStyle/>
          <a:p>
            <a:r>
              <a:rPr lang="en-GB" b="1" dirty="0"/>
              <a:t>MNSW</a:t>
            </a:r>
            <a:r>
              <a:rPr lang="en-GB" dirty="0"/>
              <a:t> - Maritime National Single Window (Article 5(1))</a:t>
            </a:r>
          </a:p>
          <a:p>
            <a:r>
              <a:rPr lang="en-GB" b="1" dirty="0"/>
              <a:t>GUI</a:t>
            </a:r>
            <a:r>
              <a:rPr lang="en-GB" dirty="0"/>
              <a:t> – Graphical User Interface of the MNSW, adherence to the common functionalities (Article 5 (3.a))</a:t>
            </a:r>
          </a:p>
          <a:p>
            <a:r>
              <a:rPr lang="en-GB" b="1" dirty="0"/>
              <a:t>Compatibility of the MNSW </a:t>
            </a:r>
            <a:r>
              <a:rPr lang="en-GB" dirty="0"/>
              <a:t>with the harmonised reporting module(Article 5 (3.a))</a:t>
            </a:r>
          </a:p>
          <a:p>
            <a:r>
              <a:rPr lang="en-GB" b="1" dirty="0"/>
              <a:t>Connections</a:t>
            </a:r>
            <a:r>
              <a:rPr lang="en-GB" dirty="0"/>
              <a:t> with the relevant systems of the competent authorities(Article 5(3.c), 4)</a:t>
            </a:r>
          </a:p>
          <a:p>
            <a:endParaRPr lang="en-GB" dirty="0"/>
          </a:p>
          <a:p>
            <a:endParaRPr lang="en-GB" dirty="0"/>
          </a:p>
          <a:p>
            <a:endParaRPr lang="en-US" dirty="0"/>
          </a:p>
        </p:txBody>
      </p:sp>
      <p:sp>
        <p:nvSpPr>
          <p:cNvPr id="4" name="TextBox 3"/>
          <p:cNvSpPr txBox="1"/>
          <p:nvPr/>
        </p:nvSpPr>
        <p:spPr>
          <a:xfrm>
            <a:off x="567474" y="1697003"/>
            <a:ext cx="7766998" cy="400110"/>
          </a:xfrm>
          <a:prstGeom prst="rect">
            <a:avLst/>
          </a:prstGeom>
          <a:noFill/>
        </p:spPr>
        <p:txBody>
          <a:bodyPr wrap="none" rtlCol="0">
            <a:spAutoFit/>
          </a:bodyPr>
          <a:lstStyle/>
          <a:p>
            <a:r>
              <a:rPr lang="en-GB" sz="2000" b="0" dirty="0">
                <a:solidFill>
                  <a:srgbClr val="0F5494"/>
                </a:solidFill>
              </a:rPr>
              <a:t>Member State responsibilities deriving from the Regulation</a:t>
            </a:r>
            <a:endParaRPr lang="en-US" sz="2000" b="0" dirty="0" err="1">
              <a:solidFill>
                <a:srgbClr val="0F5494"/>
              </a:solidFill>
            </a:endParaRPr>
          </a:p>
        </p:txBody>
      </p:sp>
    </p:spTree>
    <p:extLst>
      <p:ext uri="{BB962C8B-B14F-4D97-AF65-F5344CB8AC3E}">
        <p14:creationId xmlns:p14="http://schemas.microsoft.com/office/powerpoint/2010/main" val="2849362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0" y="484833"/>
            <a:ext cx="8821209" cy="5680471"/>
          </a:xfrm>
          <a:prstGeom prst="rect">
            <a:avLst/>
          </a:prstGeom>
        </p:spPr>
      </p:pic>
      <p:sp>
        <p:nvSpPr>
          <p:cNvPr id="2" name="Title 1"/>
          <p:cNvSpPr>
            <a:spLocks noGrp="1"/>
          </p:cNvSpPr>
          <p:nvPr>
            <p:ph type="title"/>
          </p:nvPr>
        </p:nvSpPr>
        <p:spPr>
          <a:xfrm>
            <a:off x="0" y="124272"/>
            <a:ext cx="9397632" cy="360561"/>
          </a:xfrm>
        </p:spPr>
        <p:txBody>
          <a:bodyPr/>
          <a:lstStyle/>
          <a:p>
            <a:pPr algn="ctr"/>
            <a:r>
              <a:rPr lang="lv-LV" sz="2400" dirty="0"/>
              <a:t>HL </a:t>
            </a:r>
            <a:r>
              <a:rPr lang="en-GB" sz="2400" dirty="0"/>
              <a:t>EMSWe architecture based on the Regulation</a:t>
            </a:r>
            <a:endParaRPr lang="en-US" sz="2400" dirty="0"/>
          </a:p>
        </p:txBody>
      </p:sp>
    </p:spTree>
    <p:extLst>
      <p:ext uri="{BB962C8B-B14F-4D97-AF65-F5344CB8AC3E}">
        <p14:creationId xmlns:p14="http://schemas.microsoft.com/office/powerpoint/2010/main" val="345885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76672"/>
            <a:ext cx="9179628" cy="5738368"/>
          </a:xfrm>
          <a:prstGeom prst="rect">
            <a:avLst/>
          </a:prstGeom>
        </p:spPr>
      </p:pic>
      <p:sp>
        <p:nvSpPr>
          <p:cNvPr id="8" name="Title 1"/>
          <p:cNvSpPr>
            <a:spLocks noGrp="1"/>
          </p:cNvSpPr>
          <p:nvPr>
            <p:ph type="title"/>
          </p:nvPr>
        </p:nvSpPr>
        <p:spPr>
          <a:xfrm>
            <a:off x="0" y="124272"/>
            <a:ext cx="9397632" cy="360561"/>
          </a:xfrm>
        </p:spPr>
        <p:txBody>
          <a:bodyPr/>
          <a:lstStyle/>
          <a:p>
            <a:pPr algn="ctr"/>
            <a:r>
              <a:rPr lang="lv-LV" sz="2400" dirty="0"/>
              <a:t>More </a:t>
            </a:r>
            <a:r>
              <a:rPr lang="lv-LV" sz="2400"/>
              <a:t>detailed </a:t>
            </a:r>
            <a:r>
              <a:rPr lang="en-GB" sz="2400" dirty="0"/>
              <a:t>EMSWe architecture based on the Regulation</a:t>
            </a:r>
            <a:endParaRPr lang="en-US" sz="2400" dirty="0"/>
          </a:p>
        </p:txBody>
      </p:sp>
    </p:spTree>
    <p:extLst>
      <p:ext uri="{BB962C8B-B14F-4D97-AF65-F5344CB8AC3E}">
        <p14:creationId xmlns:p14="http://schemas.microsoft.com/office/powerpoint/2010/main" val="3836061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637260"/>
          </a:xfrm>
        </p:spPr>
        <p:txBody>
          <a:bodyPr/>
          <a:lstStyle/>
          <a:p>
            <a:pPr algn="ctr"/>
            <a:r>
              <a:rPr lang="en-IE" dirty="0"/>
              <a:t>EMSWe data flow</a:t>
            </a:r>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89749548"/>
              </p:ext>
            </p:extLst>
          </p:nvPr>
        </p:nvGraphicFramePr>
        <p:xfrm>
          <a:off x="1115616" y="1196752"/>
          <a:ext cx="6848475" cy="4981575"/>
        </p:xfrm>
        <a:graphic>
          <a:graphicData uri="http://schemas.openxmlformats.org/presentationml/2006/ole">
            <mc:AlternateContent xmlns:mc="http://schemas.openxmlformats.org/markup-compatibility/2006">
              <mc:Choice xmlns:v="urn:schemas-microsoft-com:vml" Requires="v">
                <p:oleObj name="Visio" r:id="rId2" imgW="7277048" imgH="5283154" progId="Visio.Drawing.15">
                  <p:embed/>
                </p:oleObj>
              </mc:Choice>
              <mc:Fallback>
                <p:oleObj name="Visio" r:id="rId2" imgW="7277048" imgH="5283154" progId="Visio.Drawing.15">
                  <p:embed/>
                  <p:pic>
                    <p:nvPicPr>
                      <p:cNvPr id="5" name="Object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5616" y="1196752"/>
                        <a:ext cx="6848475" cy="4981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765070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936625"/>
          </a:xfrm>
        </p:spPr>
        <p:txBody>
          <a:bodyPr/>
          <a:lstStyle/>
          <a:p>
            <a:r>
              <a:rPr lang="en-IE" dirty="0"/>
              <a:t>Common objectives</a:t>
            </a:r>
            <a:endParaRPr lang="en-US" dirty="0"/>
          </a:p>
        </p:txBody>
      </p:sp>
      <p:sp>
        <p:nvSpPr>
          <p:cNvPr id="3" name="Content Placeholder 2"/>
          <p:cNvSpPr>
            <a:spLocks noGrp="1"/>
          </p:cNvSpPr>
          <p:nvPr>
            <p:ph idx="1"/>
          </p:nvPr>
        </p:nvSpPr>
        <p:spPr>
          <a:xfrm>
            <a:off x="430311" y="1628800"/>
            <a:ext cx="8229600" cy="3633788"/>
          </a:xfrm>
        </p:spPr>
        <p:txBody>
          <a:bodyPr/>
          <a:lstStyle/>
          <a:p>
            <a:r>
              <a:rPr lang="en-IE" dirty="0"/>
              <a:t>HTI of ICS2</a:t>
            </a:r>
          </a:p>
          <a:p>
            <a:pPr lvl="1"/>
            <a:r>
              <a:rPr lang="en-US" b="0" dirty="0"/>
              <a:t>limit the differences between the interfaces</a:t>
            </a:r>
          </a:p>
          <a:p>
            <a:pPr lvl="1"/>
            <a:r>
              <a:rPr lang="en-US" b="0" dirty="0"/>
              <a:t>Facilitation of the industry and reduce administrative burden</a:t>
            </a:r>
          </a:p>
          <a:p>
            <a:pPr lvl="1"/>
            <a:endParaRPr lang="en-IE" dirty="0"/>
          </a:p>
          <a:p>
            <a:r>
              <a:rPr lang="en-IE" dirty="0"/>
              <a:t>EMSWe</a:t>
            </a:r>
          </a:p>
          <a:p>
            <a:pPr lvl="1"/>
            <a:r>
              <a:rPr lang="en-US" dirty="0"/>
              <a:t> </a:t>
            </a:r>
            <a:r>
              <a:rPr lang="en-US" b="0" dirty="0"/>
              <a:t>For the facilitation of maritime transport, and in order to further reduce the administrative burden … the information procedures for fulfilment of reporting obligations … should be further simplified and </a:t>
            </a:r>
            <a:r>
              <a:rPr lang="en-US" b="0" dirty="0" err="1"/>
              <a:t>harmonised</a:t>
            </a:r>
            <a:r>
              <a:rPr lang="en-US" b="0" dirty="0"/>
              <a:t> and should be technology-neutral</a:t>
            </a:r>
          </a:p>
          <a:p>
            <a:pPr lvl="1"/>
            <a:endParaRPr lang="en-US" dirty="0"/>
          </a:p>
        </p:txBody>
      </p:sp>
    </p:spTree>
    <p:extLst>
      <p:ext uri="{BB962C8B-B14F-4D97-AF65-F5344CB8AC3E}">
        <p14:creationId xmlns:p14="http://schemas.microsoft.com/office/powerpoint/2010/main" val="2031471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3"/>
          <a:stretch>
            <a:fillRect/>
          </a:stretch>
        </p:blipFill>
        <p:spPr>
          <a:xfrm>
            <a:off x="-282298" y="620688"/>
            <a:ext cx="9426298" cy="5369024"/>
          </a:xfrm>
          <a:prstGeom prst="rect">
            <a:avLst/>
          </a:prstGeom>
        </p:spPr>
      </p:pic>
    </p:spTree>
    <p:extLst>
      <p:ext uri="{BB962C8B-B14F-4D97-AF65-F5344CB8AC3E}">
        <p14:creationId xmlns:p14="http://schemas.microsoft.com/office/powerpoint/2010/main" val="2877883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936625"/>
          </a:xfrm>
        </p:spPr>
        <p:txBody>
          <a:bodyPr/>
          <a:lstStyle/>
          <a:p>
            <a:pPr algn="ctr"/>
            <a:r>
              <a:rPr lang="en-US" sz="2400" dirty="0"/>
              <a:t>Teams, projects, roles, responsibilities</a:t>
            </a:r>
            <a:endParaRPr lang="en-GB" sz="2400" dirty="0"/>
          </a:p>
        </p:txBody>
      </p:sp>
      <p:graphicFrame>
        <p:nvGraphicFramePr>
          <p:cNvPr id="5" name="Table 4"/>
          <p:cNvGraphicFramePr>
            <a:graphicFrameLocks noGrp="1"/>
          </p:cNvGraphicFramePr>
          <p:nvPr/>
        </p:nvGraphicFramePr>
        <p:xfrm>
          <a:off x="323528" y="1124744"/>
          <a:ext cx="8496946" cy="4680523"/>
        </p:xfrm>
        <a:graphic>
          <a:graphicData uri="http://schemas.openxmlformats.org/drawingml/2006/table">
            <a:tbl>
              <a:tblPr/>
              <a:tblGrid>
                <a:gridCol w="223003">
                  <a:extLst>
                    <a:ext uri="{9D8B030D-6E8A-4147-A177-3AD203B41FA5}">
                      <a16:colId xmlns:a16="http://schemas.microsoft.com/office/drawing/2014/main" val="20000"/>
                    </a:ext>
                  </a:extLst>
                </a:gridCol>
                <a:gridCol w="4208445">
                  <a:extLst>
                    <a:ext uri="{9D8B030D-6E8A-4147-A177-3AD203B41FA5}">
                      <a16:colId xmlns:a16="http://schemas.microsoft.com/office/drawing/2014/main" val="20001"/>
                    </a:ext>
                  </a:extLst>
                </a:gridCol>
                <a:gridCol w="451722">
                  <a:extLst>
                    <a:ext uri="{9D8B030D-6E8A-4147-A177-3AD203B41FA5}">
                      <a16:colId xmlns:a16="http://schemas.microsoft.com/office/drawing/2014/main" val="20002"/>
                    </a:ext>
                  </a:extLst>
                </a:gridCol>
                <a:gridCol w="451722">
                  <a:extLst>
                    <a:ext uri="{9D8B030D-6E8A-4147-A177-3AD203B41FA5}">
                      <a16:colId xmlns:a16="http://schemas.microsoft.com/office/drawing/2014/main" val="20003"/>
                    </a:ext>
                  </a:extLst>
                </a:gridCol>
                <a:gridCol w="451722">
                  <a:extLst>
                    <a:ext uri="{9D8B030D-6E8A-4147-A177-3AD203B41FA5}">
                      <a16:colId xmlns:a16="http://schemas.microsoft.com/office/drawing/2014/main" val="20004"/>
                    </a:ext>
                  </a:extLst>
                </a:gridCol>
                <a:gridCol w="451722">
                  <a:extLst>
                    <a:ext uri="{9D8B030D-6E8A-4147-A177-3AD203B41FA5}">
                      <a16:colId xmlns:a16="http://schemas.microsoft.com/office/drawing/2014/main" val="20005"/>
                    </a:ext>
                  </a:extLst>
                </a:gridCol>
                <a:gridCol w="451722">
                  <a:extLst>
                    <a:ext uri="{9D8B030D-6E8A-4147-A177-3AD203B41FA5}">
                      <a16:colId xmlns:a16="http://schemas.microsoft.com/office/drawing/2014/main" val="20006"/>
                    </a:ext>
                  </a:extLst>
                </a:gridCol>
                <a:gridCol w="451722">
                  <a:extLst>
                    <a:ext uri="{9D8B030D-6E8A-4147-A177-3AD203B41FA5}">
                      <a16:colId xmlns:a16="http://schemas.microsoft.com/office/drawing/2014/main" val="20007"/>
                    </a:ext>
                  </a:extLst>
                </a:gridCol>
                <a:gridCol w="451722">
                  <a:extLst>
                    <a:ext uri="{9D8B030D-6E8A-4147-A177-3AD203B41FA5}">
                      <a16:colId xmlns:a16="http://schemas.microsoft.com/office/drawing/2014/main" val="20008"/>
                    </a:ext>
                  </a:extLst>
                </a:gridCol>
                <a:gridCol w="451722">
                  <a:extLst>
                    <a:ext uri="{9D8B030D-6E8A-4147-A177-3AD203B41FA5}">
                      <a16:colId xmlns:a16="http://schemas.microsoft.com/office/drawing/2014/main" val="20009"/>
                    </a:ext>
                  </a:extLst>
                </a:gridCol>
                <a:gridCol w="451722">
                  <a:extLst>
                    <a:ext uri="{9D8B030D-6E8A-4147-A177-3AD203B41FA5}">
                      <a16:colId xmlns:a16="http://schemas.microsoft.com/office/drawing/2014/main" val="20010"/>
                    </a:ext>
                  </a:extLst>
                </a:gridCol>
              </a:tblGrid>
              <a:tr h="156749">
                <a:tc rowSpan="2" gridSpan="2">
                  <a:txBody>
                    <a:bodyPr/>
                    <a:lstStyle/>
                    <a:p>
                      <a:pPr algn="ctr" fontAlgn="ctr"/>
                      <a:r>
                        <a:rPr lang="en-GB" sz="700" b="1" i="0" u="none" strike="noStrike" dirty="0">
                          <a:solidFill>
                            <a:srgbClr val="000000"/>
                          </a:solidFill>
                          <a:effectLst/>
                          <a:latin typeface="Calibri" panose="020F0502020204030204" pitchFamily="34" charset="0"/>
                        </a:rPr>
                        <a:t>Projects with </a:t>
                      </a:r>
                      <a:r>
                        <a:rPr lang="en-GB" sz="700" b="1" i="0" u="none" strike="noStrike" dirty="0" err="1">
                          <a:solidFill>
                            <a:srgbClr val="000000"/>
                          </a:solidFill>
                          <a:effectLst/>
                          <a:latin typeface="Calibri" panose="020F0502020204030204" pitchFamily="34" charset="0"/>
                        </a:rPr>
                        <a:t>interservice</a:t>
                      </a:r>
                      <a:r>
                        <a:rPr lang="en-GB" sz="700" b="1" i="0" u="none" strike="noStrike" dirty="0">
                          <a:solidFill>
                            <a:srgbClr val="000000"/>
                          </a:solidFill>
                          <a:effectLst/>
                          <a:latin typeface="Calibri" panose="020F0502020204030204" pitchFamily="34" charset="0"/>
                        </a:rPr>
                        <a:t> involvement</a:t>
                      </a:r>
                    </a:p>
                  </a:txBody>
                  <a:tcPr marL="4056" marR="4056" marT="4056"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hMerge="1">
                  <a:txBody>
                    <a:bodyPr/>
                    <a:lstStyle/>
                    <a:p>
                      <a:endParaRPr lang="en-GB"/>
                    </a:p>
                  </a:txBody>
                  <a:tcPr/>
                </a:tc>
                <a:tc gridSpan="9">
                  <a:txBody>
                    <a:bodyPr/>
                    <a:lstStyle/>
                    <a:p>
                      <a:pPr algn="ctr" fontAlgn="ctr"/>
                      <a:r>
                        <a:rPr lang="en-GB" sz="700" b="1" i="0" u="none" strike="noStrike">
                          <a:solidFill>
                            <a:srgbClr val="000000"/>
                          </a:solidFill>
                          <a:effectLst/>
                          <a:latin typeface="Calibri" panose="020F0502020204030204" pitchFamily="34" charset="0"/>
                        </a:rPr>
                        <a:t>Stakeholders and involved entities</a:t>
                      </a:r>
                    </a:p>
                  </a:txBody>
                  <a:tcPr marL="4056" marR="4056" marT="40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0000"/>
                  </a:ext>
                </a:extLst>
              </a:tr>
              <a:tr h="281102">
                <a:tc gridSpan="2" vMerge="1">
                  <a:txBody>
                    <a:bodyPr/>
                    <a:lstStyle/>
                    <a:p>
                      <a:endParaRPr lang="en-GB"/>
                    </a:p>
                  </a:txBody>
                  <a:tcPr/>
                </a:tc>
                <a:tc hMerge="1" vMerge="1">
                  <a:txBody>
                    <a:bodyPr/>
                    <a:lstStyle/>
                    <a:p>
                      <a:endParaRPr lang="en-GB"/>
                    </a:p>
                  </a:txBody>
                  <a:tcPr/>
                </a:tc>
                <a:tc>
                  <a:txBody>
                    <a:bodyPr/>
                    <a:lstStyle/>
                    <a:p>
                      <a:pPr algn="ctr" fontAlgn="ctr"/>
                      <a:r>
                        <a:rPr lang="en-GB" sz="700" b="1" i="0" u="none" strike="noStrike">
                          <a:solidFill>
                            <a:srgbClr val="000000"/>
                          </a:solidFill>
                          <a:effectLst/>
                          <a:latin typeface="Calibri" panose="020F0502020204030204" pitchFamily="34" charset="0"/>
                        </a:rPr>
                        <a:t>D1</a:t>
                      </a:r>
                    </a:p>
                  </a:txBody>
                  <a:tcPr marL="4056" marR="4056" marT="40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700" b="1" i="0" u="none" strike="noStrike">
                          <a:solidFill>
                            <a:srgbClr val="000000"/>
                          </a:solidFill>
                          <a:effectLst/>
                          <a:latin typeface="Calibri" panose="020F0502020204030204" pitchFamily="34" charset="0"/>
                        </a:rPr>
                        <a:t>SRD.2</a:t>
                      </a:r>
                    </a:p>
                  </a:txBody>
                  <a:tcPr marL="4056" marR="4056" marT="40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700" b="1" i="0" u="none" strike="noStrike">
                          <a:solidFill>
                            <a:srgbClr val="000000"/>
                          </a:solidFill>
                          <a:effectLst/>
                          <a:latin typeface="Calibri" panose="020F0502020204030204" pitchFamily="34" charset="0"/>
                        </a:rPr>
                        <a:t>D2</a:t>
                      </a:r>
                    </a:p>
                  </a:txBody>
                  <a:tcPr marL="4056" marR="4056" marT="40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700" b="1" i="0" u="none" strike="noStrike">
                          <a:solidFill>
                            <a:srgbClr val="000000"/>
                          </a:solidFill>
                          <a:effectLst/>
                          <a:latin typeface="Calibri" panose="020F0502020204030204" pitchFamily="34" charset="0"/>
                        </a:rPr>
                        <a:t>EMSA</a:t>
                      </a:r>
                    </a:p>
                  </a:txBody>
                  <a:tcPr marL="4056" marR="4056" marT="40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700" b="1" i="0" u="none" strike="noStrike">
                          <a:solidFill>
                            <a:srgbClr val="000000"/>
                          </a:solidFill>
                          <a:effectLst/>
                          <a:latin typeface="Calibri" panose="020F0502020204030204" pitchFamily="34" charset="0"/>
                        </a:rPr>
                        <a:t>DIGIT</a:t>
                      </a:r>
                    </a:p>
                  </a:txBody>
                  <a:tcPr marL="4056" marR="4056" marT="40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700" b="1" i="0" u="none" strike="noStrike">
                          <a:solidFill>
                            <a:srgbClr val="000000"/>
                          </a:solidFill>
                          <a:effectLst/>
                          <a:latin typeface="Calibri" panose="020F0502020204030204" pitchFamily="34" charset="0"/>
                        </a:rPr>
                        <a:t>TAXUD B.1</a:t>
                      </a:r>
                    </a:p>
                  </a:txBody>
                  <a:tcPr marL="4056" marR="4056" marT="40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700" b="1" i="0" u="none" strike="noStrike">
                          <a:solidFill>
                            <a:srgbClr val="000000"/>
                          </a:solidFill>
                          <a:effectLst/>
                          <a:latin typeface="Calibri" panose="020F0502020204030204" pitchFamily="34" charset="0"/>
                        </a:rPr>
                        <a:t>SANTE C.3</a:t>
                      </a:r>
                    </a:p>
                  </a:txBody>
                  <a:tcPr marL="4056" marR="4056" marT="40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700" b="1" i="0" u="none" strike="noStrike">
                          <a:solidFill>
                            <a:srgbClr val="000000"/>
                          </a:solidFill>
                          <a:effectLst/>
                          <a:latin typeface="Calibri" panose="020F0502020204030204" pitchFamily="34" charset="0"/>
                        </a:rPr>
                        <a:t>HOME C.1</a:t>
                      </a:r>
                    </a:p>
                  </a:txBody>
                  <a:tcPr marL="4056" marR="4056" marT="40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GB" sz="700" b="1" i="0" u="none" strike="noStrike">
                          <a:solidFill>
                            <a:srgbClr val="000000"/>
                          </a:solidFill>
                          <a:effectLst/>
                          <a:latin typeface="Calibri" panose="020F0502020204030204" pitchFamily="34" charset="0"/>
                        </a:rPr>
                        <a:t>ESTAT E.1</a:t>
                      </a:r>
                    </a:p>
                  </a:txBody>
                  <a:tcPr marL="4056" marR="4056" marT="405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51524">
                <a:tc gridSpan="2">
                  <a:txBody>
                    <a:bodyPr/>
                    <a:lstStyle/>
                    <a:p>
                      <a:pPr algn="l" fontAlgn="ctr"/>
                      <a:r>
                        <a:rPr lang="en-GB" sz="600" b="1" i="0" u="none" strike="noStrike">
                          <a:solidFill>
                            <a:srgbClr val="000000"/>
                          </a:solidFill>
                          <a:effectLst/>
                          <a:latin typeface="Calibri" panose="020F0502020204030204" pitchFamily="34" charset="0"/>
                        </a:rPr>
                        <a:t>Data team</a:t>
                      </a:r>
                    </a:p>
                  </a:txBody>
                  <a:tcPr marL="4056" marR="4056" marT="4056"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2CC"/>
                    </a:solidFill>
                  </a:tcPr>
                </a:tc>
                <a:tc hMerge="1">
                  <a:txBody>
                    <a:bodyPr/>
                    <a:lstStyle/>
                    <a:p>
                      <a:endParaRPr lang="en-GB"/>
                    </a:p>
                  </a:txBody>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02"/>
                  </a:ext>
                </a:extLst>
              </a:tr>
              <a:tr h="151524">
                <a:tc>
                  <a:txBody>
                    <a:bodyPr/>
                    <a:lstStyle/>
                    <a:p>
                      <a:pPr algn="ctr" fontAlgn="ctr"/>
                      <a:r>
                        <a:rPr lang="en-GB" sz="600" b="0" i="0" u="none" strike="noStrike">
                          <a:solidFill>
                            <a:srgbClr val="000000"/>
                          </a:solidFill>
                          <a:effectLst/>
                          <a:latin typeface="Calibri" panose="020F0502020204030204" pitchFamily="34" charset="0"/>
                        </a:rPr>
                        <a:t>1.1</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Establishment of EMSWe data set</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 / 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S</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51524">
                <a:tc>
                  <a:txBody>
                    <a:bodyPr/>
                    <a:lstStyle/>
                    <a:p>
                      <a:pPr algn="ctr" fontAlgn="ctr"/>
                      <a:r>
                        <a:rPr lang="en-GB" sz="600" b="0" i="0" u="none" strike="noStrike">
                          <a:solidFill>
                            <a:srgbClr val="000000"/>
                          </a:solidFill>
                          <a:effectLst/>
                          <a:latin typeface="Calibri" panose="020F0502020204030204" pitchFamily="34" charset="0"/>
                        </a:rPr>
                        <a:t>1.2</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Defining ENS reference data </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 / 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S</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51524">
                <a:tc>
                  <a:txBody>
                    <a:bodyPr/>
                    <a:lstStyle/>
                    <a:p>
                      <a:pPr algn="ctr" fontAlgn="ctr"/>
                      <a:r>
                        <a:rPr lang="en-GB" sz="600" b="0" i="0" u="none" strike="noStrike">
                          <a:solidFill>
                            <a:srgbClr val="000000"/>
                          </a:solidFill>
                          <a:effectLst/>
                          <a:latin typeface="Calibri" panose="020F0502020204030204" pitchFamily="34" charset="0"/>
                        </a:rPr>
                        <a:t>1.3</a:t>
                      </a:r>
                    </a:p>
                  </a:txBody>
                  <a:tcPr marL="4056" marR="4056" marT="4056" marB="0" anchor="ctr">
                    <a:lnL>
                      <a:noFill/>
                    </a:lnL>
                    <a:lnR>
                      <a:noFill/>
                    </a:lnR>
                    <a:lnT>
                      <a:noFill/>
                    </a:lnT>
                    <a:lnB>
                      <a:noFill/>
                    </a:lnB>
                  </a:tcPr>
                </a:tc>
                <a:tc>
                  <a:txBody>
                    <a:bodyPr/>
                    <a:lstStyle/>
                    <a:p>
                      <a:pPr algn="l" fontAlgn="b"/>
                      <a:r>
                        <a:rPr lang="en-GB" sz="600" b="0" i="0" u="none" strike="noStrike">
                          <a:solidFill>
                            <a:srgbClr val="000000"/>
                          </a:solidFill>
                          <a:effectLst/>
                          <a:latin typeface="Calibri" panose="020F0502020204030204" pitchFamily="34" charset="0"/>
                        </a:rPr>
                        <a:t>Amendment of the annex to the Regulation</a:t>
                      </a:r>
                    </a:p>
                  </a:txBody>
                  <a:tcPr marL="4056" marR="4056" marT="4056"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 / 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51524">
                <a:tc>
                  <a:txBody>
                    <a:bodyPr/>
                    <a:lstStyle/>
                    <a:p>
                      <a:pPr algn="ctr" fontAlgn="ctr"/>
                      <a:r>
                        <a:rPr lang="en-GB" sz="600" b="0" i="0" u="none" strike="noStrike">
                          <a:solidFill>
                            <a:srgbClr val="000000"/>
                          </a:solidFill>
                          <a:effectLst/>
                          <a:latin typeface="Calibri" panose="020F0502020204030204" pitchFamily="34" charset="0"/>
                        </a:rPr>
                        <a:t>1.4</a:t>
                      </a:r>
                    </a:p>
                  </a:txBody>
                  <a:tcPr marL="4056" marR="4056" marT="4056" marB="0" anchor="ctr">
                    <a:lnL>
                      <a:noFill/>
                    </a:lnL>
                    <a:lnR>
                      <a:noFill/>
                    </a:lnR>
                    <a:lnT>
                      <a:noFill/>
                    </a:lnT>
                    <a:lnB>
                      <a:noFill/>
                    </a:lnB>
                  </a:tcPr>
                </a:tc>
                <a:tc>
                  <a:txBody>
                    <a:bodyPr/>
                    <a:lstStyle/>
                    <a:p>
                      <a:pPr algn="just" fontAlgn="ctr"/>
                      <a:r>
                        <a:rPr lang="en-GB" sz="600" b="0" i="0" u="none" strike="noStrike" dirty="0">
                          <a:solidFill>
                            <a:srgbClr val="000000"/>
                          </a:solidFill>
                          <a:effectLst/>
                          <a:latin typeface="Calibri" panose="020F0502020204030204" pitchFamily="34" charset="0"/>
                        </a:rPr>
                        <a:t>Defining the response messages for acknowledgements and decisions of authorities</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6"/>
                  </a:ext>
                </a:extLst>
              </a:tr>
              <a:tr h="151524">
                <a:tc>
                  <a:txBody>
                    <a:bodyPr/>
                    <a:lstStyle/>
                    <a:p>
                      <a:pPr algn="ctr" fontAlgn="ctr"/>
                      <a:r>
                        <a:rPr lang="en-GB" sz="600" b="0" i="0" u="none" strike="noStrike">
                          <a:solidFill>
                            <a:srgbClr val="000000"/>
                          </a:solidFill>
                          <a:effectLst/>
                          <a:latin typeface="Calibri" panose="020F0502020204030204" pitchFamily="34" charset="0"/>
                        </a:rPr>
                        <a:t>1.5</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Defining the departure data elements to be re-used at arrival</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7"/>
                  </a:ext>
                </a:extLst>
              </a:tr>
              <a:tr h="151524">
                <a:tc>
                  <a:txBody>
                    <a:bodyPr/>
                    <a:lstStyle/>
                    <a:p>
                      <a:pPr algn="ctr" fontAlgn="ctr"/>
                      <a:r>
                        <a:rPr lang="en-GB" sz="600" b="0" i="0" u="none" strike="noStrike">
                          <a:solidFill>
                            <a:srgbClr val="000000"/>
                          </a:solidFill>
                          <a:effectLst/>
                          <a:latin typeface="Calibri" panose="020F0502020204030204" pitchFamily="34" charset="0"/>
                        </a:rPr>
                        <a:t>1.6</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Defining the data elements to be shared via SSN</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8"/>
                  </a:ext>
                </a:extLst>
              </a:tr>
              <a:tr h="151524">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a:noFill/>
                    </a:lnT>
                    <a:lnB>
                      <a:noFill/>
                    </a:lnB>
                  </a:tcPr>
                </a:tc>
                <a:tc>
                  <a:txBody>
                    <a:bodyPr/>
                    <a:lstStyle/>
                    <a:p>
                      <a:pPr algn="l" fontAlgn="b"/>
                      <a:endParaRPr lang="en-GB" sz="700" b="0" i="0" u="none" strike="noStrike">
                        <a:solidFill>
                          <a:srgbClr val="000000"/>
                        </a:solidFill>
                        <a:effectLst/>
                        <a:latin typeface="Calibri" panose="020F0502020204030204" pitchFamily="34" charset="0"/>
                      </a:endParaRPr>
                    </a:p>
                  </a:txBody>
                  <a:tcPr marL="4056" marR="4056" marT="4056" marB="0" anchor="b">
                    <a:lnL>
                      <a:noFill/>
                    </a:lnL>
                    <a:lnR>
                      <a:noFill/>
                    </a:lnR>
                    <a:lnT>
                      <a:noFill/>
                    </a:lnT>
                    <a:lnB>
                      <a:noFill/>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51524">
                <a:tc gridSpan="2">
                  <a:txBody>
                    <a:bodyPr/>
                    <a:lstStyle/>
                    <a:p>
                      <a:pPr algn="l" fontAlgn="ctr"/>
                      <a:r>
                        <a:rPr lang="en-GB" sz="600" b="1" i="0" u="none" strike="noStrike">
                          <a:solidFill>
                            <a:srgbClr val="000000"/>
                          </a:solidFill>
                          <a:effectLst/>
                          <a:latin typeface="Calibri" panose="020F0502020204030204" pitchFamily="34" charset="0"/>
                        </a:rPr>
                        <a:t>Interfaces team</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solidFill>
                      <a:srgbClr val="FFF2CC"/>
                    </a:solidFill>
                  </a:tcPr>
                </a:tc>
                <a:tc hMerge="1">
                  <a:txBody>
                    <a:bodyPr/>
                    <a:lstStyle/>
                    <a:p>
                      <a:endParaRPr lang="en-GB"/>
                    </a:p>
                  </a:txBody>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10"/>
                  </a:ext>
                </a:extLst>
              </a:tr>
              <a:tr h="151524">
                <a:tc>
                  <a:txBody>
                    <a:bodyPr/>
                    <a:lstStyle/>
                    <a:p>
                      <a:pPr algn="ctr" fontAlgn="ctr"/>
                      <a:r>
                        <a:rPr lang="en-GB" sz="600" b="0" i="0" u="none" strike="noStrike">
                          <a:solidFill>
                            <a:srgbClr val="000000"/>
                          </a:solidFill>
                          <a:effectLst/>
                          <a:latin typeface="Calibri" panose="020F0502020204030204" pitchFamily="34" charset="0"/>
                        </a:rPr>
                        <a:t>2.1</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Specifications for the harmonised reporting interface module (RIM)</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S</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151524">
                <a:tc>
                  <a:txBody>
                    <a:bodyPr/>
                    <a:lstStyle/>
                    <a:p>
                      <a:pPr algn="ctr" fontAlgn="ctr"/>
                      <a:r>
                        <a:rPr lang="en-GB" sz="600" b="0" i="0" u="none" strike="noStrike">
                          <a:solidFill>
                            <a:srgbClr val="000000"/>
                          </a:solidFill>
                          <a:effectLst/>
                          <a:latin typeface="Calibri" panose="020F0502020204030204" pitchFamily="34" charset="0"/>
                        </a:rPr>
                        <a:t>2.2</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Message Implementation Guide</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S</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151524">
                <a:tc>
                  <a:txBody>
                    <a:bodyPr/>
                    <a:lstStyle/>
                    <a:p>
                      <a:pPr algn="ctr" fontAlgn="ctr"/>
                      <a:r>
                        <a:rPr lang="en-GB" sz="600" b="0" i="0" u="none" strike="noStrike">
                          <a:solidFill>
                            <a:srgbClr val="000000"/>
                          </a:solidFill>
                          <a:effectLst/>
                          <a:latin typeface="Calibri" panose="020F0502020204030204" pitchFamily="34" charset="0"/>
                        </a:rPr>
                        <a:t>2.3</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Common functionalities for the Graphical User Interface (GUI) </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151524">
                <a:tc>
                  <a:txBody>
                    <a:bodyPr/>
                    <a:lstStyle/>
                    <a:p>
                      <a:pPr algn="ctr" fontAlgn="ctr"/>
                      <a:r>
                        <a:rPr lang="en-GB" sz="600" b="0" i="0" u="none" strike="noStrike">
                          <a:solidFill>
                            <a:srgbClr val="000000"/>
                          </a:solidFill>
                          <a:effectLst/>
                          <a:latin typeface="Calibri" panose="020F0502020204030204" pitchFamily="34" charset="0"/>
                        </a:rPr>
                        <a:t>2.4</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Spreadsheet templates </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151524">
                <a:tc>
                  <a:txBody>
                    <a:bodyPr/>
                    <a:lstStyle/>
                    <a:p>
                      <a:pPr algn="ctr" fontAlgn="ctr"/>
                      <a:r>
                        <a:rPr lang="en-GB" sz="600" b="0" i="0" u="none" strike="noStrike">
                          <a:solidFill>
                            <a:srgbClr val="000000"/>
                          </a:solidFill>
                          <a:effectLst/>
                          <a:latin typeface="Calibri" panose="020F0502020204030204" pitchFamily="34" charset="0"/>
                        </a:rPr>
                        <a:t>2.5</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Structure for MSs’ helpdesk website</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 / 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S</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S</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5"/>
                  </a:ext>
                </a:extLst>
              </a:tr>
              <a:tr h="151524">
                <a:tc>
                  <a:txBody>
                    <a:bodyPr/>
                    <a:lstStyle/>
                    <a:p>
                      <a:pPr algn="ctr" fontAlgn="ctr"/>
                      <a:r>
                        <a:rPr lang="en-GB" sz="600" b="0" i="0" u="none" strike="noStrike">
                          <a:solidFill>
                            <a:srgbClr val="000000"/>
                          </a:solidFill>
                          <a:effectLst/>
                          <a:latin typeface="Calibri" panose="020F0502020204030204" pitchFamily="34" charset="0"/>
                        </a:rPr>
                        <a:t>2.6</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Technical specifications for arrival and departure times </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 / 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S</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S</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6"/>
                  </a:ext>
                </a:extLst>
              </a:tr>
              <a:tr h="151524">
                <a:tc>
                  <a:txBody>
                    <a:bodyPr/>
                    <a:lstStyle/>
                    <a:p>
                      <a:pPr algn="ctr" fontAlgn="ctr"/>
                      <a:r>
                        <a:rPr lang="en-GB" sz="600" b="0" i="0" u="none" strike="noStrike">
                          <a:solidFill>
                            <a:srgbClr val="000000"/>
                          </a:solidFill>
                          <a:effectLst/>
                          <a:latin typeface="Calibri" panose="020F0502020204030204" pitchFamily="34" charset="0"/>
                        </a:rPr>
                        <a:t>2.7</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Specifications for the uniform address format of the NSWs</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S</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S</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7"/>
                  </a:ext>
                </a:extLst>
              </a:tr>
              <a:tr h="151524">
                <a:tc>
                  <a:txBody>
                    <a:bodyPr/>
                    <a:lstStyle/>
                    <a:p>
                      <a:pPr algn="ctr" fontAlgn="ctr"/>
                      <a:r>
                        <a:rPr lang="en-GB" sz="600" b="0" i="0" u="none" strike="noStrike">
                          <a:solidFill>
                            <a:srgbClr val="000000"/>
                          </a:solidFill>
                          <a:effectLst/>
                          <a:latin typeface="Calibri" panose="020F0502020204030204" pitchFamily="34" charset="0"/>
                        </a:rPr>
                        <a:t>2.8</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Specifications for the user registry (EORI)</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S</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8"/>
                  </a:ext>
                </a:extLst>
              </a:tr>
              <a:tr h="151524">
                <a:tc>
                  <a:txBody>
                    <a:bodyPr/>
                    <a:lstStyle/>
                    <a:p>
                      <a:pPr algn="ctr" fontAlgn="ctr"/>
                      <a:r>
                        <a:rPr lang="en-GB" sz="600" b="0" i="0" u="none" strike="noStrike">
                          <a:solidFill>
                            <a:srgbClr val="000000"/>
                          </a:solidFill>
                          <a:effectLst/>
                          <a:latin typeface="Calibri" panose="020F0502020204030204" pitchFamily="34" charset="0"/>
                        </a:rPr>
                        <a:t>2.9</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Specifications for the user authentication and access management</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9"/>
                  </a:ext>
                </a:extLst>
              </a:tr>
              <a:tr h="151524">
                <a:tc>
                  <a:txBody>
                    <a:bodyPr/>
                    <a:lstStyle/>
                    <a:p>
                      <a:pPr algn="ctr" fontAlgn="ctr"/>
                      <a:r>
                        <a:rPr lang="en-GB" sz="600" b="0" i="0" u="none" strike="noStrike">
                          <a:solidFill>
                            <a:srgbClr val="000000"/>
                          </a:solidFill>
                          <a:effectLst/>
                          <a:latin typeface="Calibri" panose="020F0502020204030204" pitchFamily="34" charset="0"/>
                        </a:rPr>
                        <a:t>2.10</a:t>
                      </a:r>
                    </a:p>
                  </a:txBody>
                  <a:tcPr marL="4056" marR="4056" marT="4056" marB="0" anchor="ctr">
                    <a:lnL>
                      <a:noFill/>
                    </a:lnL>
                    <a:lnR>
                      <a:noFill/>
                    </a:lnR>
                    <a:lnT>
                      <a:noFill/>
                    </a:lnT>
                    <a:lnB>
                      <a:noFill/>
                    </a:lnB>
                  </a:tcPr>
                </a:tc>
                <a:tc>
                  <a:txBody>
                    <a:bodyPr/>
                    <a:lstStyle/>
                    <a:p>
                      <a:pPr algn="l" fontAlgn="ctr"/>
                      <a:r>
                        <a:rPr lang="en-GB" sz="600" b="0" i="0" u="none" strike="noStrike">
                          <a:solidFill>
                            <a:srgbClr val="000000"/>
                          </a:solidFill>
                          <a:effectLst/>
                          <a:latin typeface="Calibri" panose="020F0502020204030204" pitchFamily="34" charset="0"/>
                        </a:rPr>
                        <a:t>Specifications for the Common Addressing Service</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C</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20"/>
                  </a:ext>
                </a:extLst>
              </a:tr>
              <a:tr h="151524">
                <a:tc>
                  <a:txBody>
                    <a:bodyPr/>
                    <a:lstStyle/>
                    <a:p>
                      <a:pPr algn="ctr" fontAlgn="ctr"/>
                      <a:endParaRPr lang="en-GB" sz="600" b="0" i="0" u="none" strike="noStrike">
                        <a:solidFill>
                          <a:srgbClr val="000000"/>
                        </a:solidFill>
                        <a:effectLst/>
                        <a:latin typeface="Calibri" panose="020F0502020204030204" pitchFamily="34" charset="0"/>
                      </a:endParaRPr>
                    </a:p>
                  </a:txBody>
                  <a:tcPr marL="4056" marR="4056" marT="4056" marB="0" anchor="ctr">
                    <a:lnL>
                      <a:noFill/>
                    </a:lnL>
                    <a:lnR>
                      <a:noFill/>
                    </a:lnR>
                    <a:lnT>
                      <a:noFill/>
                    </a:lnT>
                    <a:lnB>
                      <a:noFill/>
                    </a:lnB>
                  </a:tcPr>
                </a:tc>
                <a:tc>
                  <a:txBody>
                    <a:bodyPr/>
                    <a:lstStyle/>
                    <a:p>
                      <a:pPr algn="just" fontAlgn="ctr"/>
                      <a:endParaRPr lang="en-GB" sz="600" b="0" i="0" u="none" strike="noStrike">
                        <a:solidFill>
                          <a:srgbClr val="000000"/>
                        </a:solidFill>
                        <a:effectLst/>
                        <a:latin typeface="Calibri" panose="020F0502020204030204" pitchFamily="34" charset="0"/>
                      </a:endParaRP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1"/>
                  </a:ext>
                </a:extLst>
              </a:tr>
              <a:tr h="151524">
                <a:tc gridSpan="2">
                  <a:txBody>
                    <a:bodyPr/>
                    <a:lstStyle/>
                    <a:p>
                      <a:pPr algn="l" fontAlgn="ctr"/>
                      <a:r>
                        <a:rPr lang="en-GB" sz="600" b="1" i="0" u="none" strike="noStrike">
                          <a:solidFill>
                            <a:srgbClr val="000000"/>
                          </a:solidFill>
                          <a:effectLst/>
                          <a:latin typeface="Calibri" panose="020F0502020204030204" pitchFamily="34" charset="0"/>
                        </a:rPr>
                        <a:t>Databases team</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solidFill>
                      <a:srgbClr val="FFF2CC"/>
                    </a:solidFill>
                  </a:tcPr>
                </a:tc>
                <a:tc hMerge="1">
                  <a:txBody>
                    <a:bodyPr/>
                    <a:lstStyle/>
                    <a:p>
                      <a:endParaRPr lang="en-GB"/>
                    </a:p>
                  </a:txBody>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22"/>
                  </a:ext>
                </a:extLst>
              </a:tr>
              <a:tr h="151524">
                <a:tc>
                  <a:txBody>
                    <a:bodyPr/>
                    <a:lstStyle/>
                    <a:p>
                      <a:pPr algn="ctr" fontAlgn="ctr"/>
                      <a:r>
                        <a:rPr lang="en-GB" sz="600" b="0" i="0" u="none" strike="noStrike">
                          <a:solidFill>
                            <a:srgbClr val="000000"/>
                          </a:solidFill>
                          <a:effectLst/>
                          <a:latin typeface="Calibri" panose="020F0502020204030204" pitchFamily="34" charset="0"/>
                        </a:rPr>
                        <a:t>3.1</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Specifications for the ship database</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3"/>
                  </a:ext>
                </a:extLst>
              </a:tr>
              <a:tr h="151524">
                <a:tc>
                  <a:txBody>
                    <a:bodyPr/>
                    <a:lstStyle/>
                    <a:p>
                      <a:pPr algn="ctr" fontAlgn="ctr"/>
                      <a:r>
                        <a:rPr lang="en-GB" sz="600" b="0" i="0" u="none" strike="noStrike">
                          <a:solidFill>
                            <a:srgbClr val="000000"/>
                          </a:solidFill>
                          <a:effectLst/>
                          <a:latin typeface="Calibri" panose="020F0502020204030204" pitchFamily="34" charset="0"/>
                        </a:rPr>
                        <a:t>3.2</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Specifications the common location database</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4"/>
                  </a:ext>
                </a:extLst>
              </a:tr>
              <a:tr h="151524">
                <a:tc>
                  <a:txBody>
                    <a:bodyPr/>
                    <a:lstStyle/>
                    <a:p>
                      <a:pPr algn="ctr" fontAlgn="ctr"/>
                      <a:r>
                        <a:rPr lang="en-GB" sz="600" b="0" i="0" u="none" strike="noStrike">
                          <a:solidFill>
                            <a:srgbClr val="000000"/>
                          </a:solidFill>
                          <a:effectLst/>
                          <a:latin typeface="Calibri" panose="020F0502020204030204" pitchFamily="34" charset="0"/>
                        </a:rPr>
                        <a:t>3.3</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Specifications for the hazmat database </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I</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5"/>
                  </a:ext>
                </a:extLst>
              </a:tr>
              <a:tr h="151524">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a:noFill/>
                    </a:lnT>
                    <a:lnB>
                      <a:noFill/>
                    </a:lnB>
                  </a:tcPr>
                </a:tc>
                <a:tc>
                  <a:txBody>
                    <a:bodyPr/>
                    <a:lstStyle/>
                    <a:p>
                      <a:pPr algn="l" fontAlgn="b"/>
                      <a:endParaRPr lang="en-GB" sz="700" b="0" i="0" u="none" strike="noStrike">
                        <a:solidFill>
                          <a:srgbClr val="000000"/>
                        </a:solidFill>
                        <a:effectLst/>
                        <a:latin typeface="Calibri" panose="020F0502020204030204" pitchFamily="34" charset="0"/>
                      </a:endParaRPr>
                    </a:p>
                  </a:txBody>
                  <a:tcPr marL="4056" marR="4056" marT="4056" marB="0" anchor="b">
                    <a:lnL>
                      <a:noFill/>
                    </a:lnL>
                    <a:lnR>
                      <a:noFill/>
                    </a:lnR>
                    <a:lnT>
                      <a:noFill/>
                    </a:lnT>
                    <a:lnB>
                      <a:noFill/>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26"/>
                  </a:ext>
                </a:extLst>
              </a:tr>
              <a:tr h="151524">
                <a:tc gridSpan="2">
                  <a:txBody>
                    <a:bodyPr/>
                    <a:lstStyle/>
                    <a:p>
                      <a:pPr algn="l" fontAlgn="ctr"/>
                      <a:r>
                        <a:rPr lang="en-GB" sz="600" b="1" i="0" u="none" strike="noStrike">
                          <a:solidFill>
                            <a:srgbClr val="000000"/>
                          </a:solidFill>
                          <a:effectLst/>
                          <a:latin typeface="Calibri" panose="020F0502020204030204" pitchFamily="34" charset="0"/>
                        </a:rPr>
                        <a:t>Shipsan team</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solidFill>
                      <a:srgbClr val="FFF2CC"/>
                    </a:solidFill>
                  </a:tcPr>
                </a:tc>
                <a:tc hMerge="1">
                  <a:txBody>
                    <a:bodyPr/>
                    <a:lstStyle/>
                    <a:p>
                      <a:endParaRPr lang="en-GB"/>
                    </a:p>
                  </a:txBody>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2CC"/>
                    </a:solidFill>
                  </a:tcPr>
                </a:tc>
                <a:extLst>
                  <a:ext uri="{0D108BD9-81ED-4DB2-BD59-A6C34878D82A}">
                    <a16:rowId xmlns:a16="http://schemas.microsoft.com/office/drawing/2014/main" val="10027"/>
                  </a:ext>
                </a:extLst>
              </a:tr>
              <a:tr h="151524">
                <a:tc>
                  <a:txBody>
                    <a:bodyPr/>
                    <a:lstStyle/>
                    <a:p>
                      <a:pPr algn="ctr" fontAlgn="ctr"/>
                      <a:r>
                        <a:rPr lang="en-GB" sz="600" b="0" i="0" u="none" strike="noStrike">
                          <a:solidFill>
                            <a:srgbClr val="000000"/>
                          </a:solidFill>
                          <a:effectLst/>
                          <a:latin typeface="Calibri" panose="020F0502020204030204" pitchFamily="34" charset="0"/>
                        </a:rPr>
                        <a:t>4.1</a:t>
                      </a:r>
                    </a:p>
                  </a:txBody>
                  <a:tcPr marL="4056" marR="4056" marT="4056" marB="0" anchor="ctr">
                    <a:lnL>
                      <a:noFill/>
                    </a:lnL>
                    <a:lnR>
                      <a:noFill/>
                    </a:lnR>
                    <a:lnT>
                      <a:noFill/>
                    </a:lnT>
                    <a:lnB>
                      <a:noFill/>
                    </a:lnB>
                  </a:tcPr>
                </a:tc>
                <a:tc>
                  <a:txBody>
                    <a:bodyPr/>
                    <a:lstStyle/>
                    <a:p>
                      <a:pPr algn="just" fontAlgn="ctr"/>
                      <a:r>
                        <a:rPr lang="en-GB" sz="600" b="0" i="0" u="none" strike="noStrike">
                          <a:solidFill>
                            <a:srgbClr val="000000"/>
                          </a:solidFill>
                          <a:effectLst/>
                          <a:latin typeface="Calibri" panose="020F0502020204030204" pitchFamily="34" charset="0"/>
                        </a:rPr>
                        <a:t>Specifications for the Ship sanitation database</a:t>
                      </a:r>
                    </a:p>
                  </a:txBody>
                  <a:tcPr marL="4056" marR="4056" marT="4056"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GB" sz="700" b="0" i="0" u="none" strike="noStrike">
                          <a:solidFill>
                            <a:srgbClr val="000000"/>
                          </a:solidFill>
                          <a:effectLst/>
                          <a:latin typeface="Calibri" panose="020F0502020204030204" pitchFamily="34" charset="0"/>
                        </a:rPr>
                        <a:t>A</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R</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ctr"/>
                      <a:r>
                        <a:rPr lang="en-GB" sz="700" b="0" i="0" u="none" strike="noStrike">
                          <a:solidFill>
                            <a:srgbClr val="000000"/>
                          </a:solidFill>
                          <a:effectLst/>
                          <a:latin typeface="Calibri" panose="020F0502020204030204" pitchFamily="34" charset="0"/>
                        </a:rPr>
                        <a:t> </a:t>
                      </a:r>
                    </a:p>
                  </a:txBody>
                  <a:tcPr marL="4056" marR="4056" marT="405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28"/>
                  </a:ext>
                </a:extLst>
              </a:tr>
              <a:tr h="151524">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a:noFill/>
                    </a:lnT>
                    <a:lnB>
                      <a:noFill/>
                    </a:lnB>
                  </a:tcPr>
                </a:tc>
                <a:tc>
                  <a:txBody>
                    <a:bodyPr/>
                    <a:lstStyle/>
                    <a:p>
                      <a:pPr algn="l" fontAlgn="b"/>
                      <a:endParaRPr lang="en-GB" sz="700" b="0" i="0" u="none" strike="noStrike">
                        <a:solidFill>
                          <a:srgbClr val="000000"/>
                        </a:solidFill>
                        <a:effectLst/>
                        <a:latin typeface="Calibri" panose="020F0502020204030204" pitchFamily="34" charset="0"/>
                      </a:endParaRPr>
                    </a:p>
                  </a:txBody>
                  <a:tcPr marL="4056" marR="4056" marT="4056" marB="0" anchor="b">
                    <a:lnL>
                      <a:noFill/>
                    </a:lnL>
                    <a:lnR>
                      <a:noFill/>
                    </a:lnR>
                    <a:lnT>
                      <a:noFill/>
                    </a:lnT>
                    <a:lnB>
                      <a:noFill/>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GB" sz="700" b="0" i="0" u="none" strike="noStrike">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endParaRPr lang="en-GB" sz="700" b="0" i="0" u="none" strike="noStrike" dirty="0">
                        <a:solidFill>
                          <a:srgbClr val="000000"/>
                        </a:solidFill>
                        <a:effectLst/>
                        <a:latin typeface="Calibri" panose="020F0502020204030204" pitchFamily="34" charset="0"/>
                      </a:endParaRPr>
                    </a:p>
                  </a:txBody>
                  <a:tcPr marL="4056" marR="4056" marT="4056"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029"/>
                  </a:ext>
                </a:extLst>
              </a:tr>
            </a:tbl>
          </a:graphicData>
        </a:graphic>
      </p:graphicFrame>
    </p:spTree>
    <p:extLst>
      <p:ext uri="{BB962C8B-B14F-4D97-AF65-F5344CB8AC3E}">
        <p14:creationId xmlns:p14="http://schemas.microsoft.com/office/powerpoint/2010/main" val="30339508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457200" y="404664"/>
            <a:ext cx="8229600" cy="936625"/>
          </a:xfrm>
        </p:spPr>
        <p:txBody>
          <a:bodyPr/>
          <a:lstStyle/>
          <a:p>
            <a:pPr algn="ctr"/>
            <a:endParaRPr lang="en-US" dirty="0"/>
          </a:p>
        </p:txBody>
      </p:sp>
      <p:sp>
        <p:nvSpPr>
          <p:cNvPr id="11" name="Content Placeholder 2"/>
          <p:cNvSpPr>
            <a:spLocks noGrp="1"/>
          </p:cNvSpPr>
          <p:nvPr>
            <p:ph idx="1"/>
          </p:nvPr>
        </p:nvSpPr>
        <p:spPr>
          <a:xfrm>
            <a:off x="457200" y="2276872"/>
            <a:ext cx="8229600" cy="3633788"/>
          </a:xfrm>
        </p:spPr>
        <p:txBody>
          <a:bodyPr/>
          <a:lstStyle/>
          <a:p>
            <a:pPr marL="0" indent="0" algn="ctr">
              <a:buNone/>
            </a:pPr>
            <a:r>
              <a:rPr lang="en-GB" sz="1800" dirty="0"/>
              <a:t>European Commission – DG MOVE</a:t>
            </a:r>
          </a:p>
          <a:p>
            <a:pPr marL="0" indent="0" algn="ctr">
              <a:buNone/>
            </a:pPr>
            <a:r>
              <a:rPr lang="en-GB" sz="1800" dirty="0"/>
              <a:t>Unit D.1 – Maritime Transport and Logistics</a:t>
            </a:r>
          </a:p>
          <a:p>
            <a:pPr algn="ctr"/>
            <a:endParaRPr lang="en-GB" sz="1800" b="1" dirty="0"/>
          </a:p>
          <a:p>
            <a:pPr algn="ctr"/>
            <a:endParaRPr lang="en-GB" sz="1800" b="1" dirty="0"/>
          </a:p>
          <a:p>
            <a:pPr marL="0" indent="0" algn="ctr">
              <a:buNone/>
            </a:pPr>
            <a:r>
              <a:rPr lang="en-GB" sz="1800" b="1" dirty="0"/>
              <a:t>move-emswe@eu.europa.eu</a:t>
            </a:r>
          </a:p>
          <a:p>
            <a:pPr marL="0" indent="0" algn="ctr">
              <a:buNone/>
            </a:pPr>
            <a:endParaRPr lang="en-GB" sz="1800" dirty="0"/>
          </a:p>
          <a:p>
            <a:pPr marL="0" indent="0" algn="ctr">
              <a:buNone/>
            </a:pPr>
            <a:r>
              <a:rPr lang="en-GB" sz="1800" dirty="0"/>
              <a:t>martins.zieds@eu.europa.eu</a:t>
            </a:r>
          </a:p>
        </p:txBody>
      </p:sp>
    </p:spTree>
    <p:extLst>
      <p:ext uri="{BB962C8B-B14F-4D97-AF65-F5344CB8AC3E}">
        <p14:creationId xmlns:p14="http://schemas.microsoft.com/office/powerpoint/2010/main" val="1975742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54" y="260649"/>
            <a:ext cx="8229600" cy="576064"/>
          </a:xfrm>
        </p:spPr>
        <p:txBody>
          <a:bodyPr/>
          <a:lstStyle/>
          <a:p>
            <a:pPr algn="ctr"/>
            <a:r>
              <a:rPr lang="en-GB" dirty="0"/>
              <a:t>Key definitions</a:t>
            </a:r>
            <a:endParaRPr lang="en-US" dirty="0"/>
          </a:p>
        </p:txBody>
      </p:sp>
      <p:sp>
        <p:nvSpPr>
          <p:cNvPr id="3" name="Content Placeholder 2"/>
          <p:cNvSpPr>
            <a:spLocks noGrp="1"/>
          </p:cNvSpPr>
          <p:nvPr>
            <p:ph idx="1"/>
          </p:nvPr>
        </p:nvSpPr>
        <p:spPr>
          <a:xfrm>
            <a:off x="611560" y="1412776"/>
            <a:ext cx="8229600" cy="3633788"/>
          </a:xfrm>
        </p:spPr>
        <p:txBody>
          <a:bodyPr/>
          <a:lstStyle/>
          <a:p>
            <a:pPr marL="0" indent="0">
              <a:buNone/>
            </a:pPr>
            <a:r>
              <a:rPr lang="en-US" sz="1600" dirty="0"/>
              <a:t>(6) ‘</a:t>
            </a:r>
            <a:r>
              <a:rPr lang="en-US" sz="1600" b="1" u="sng" dirty="0"/>
              <a:t>port call</a:t>
            </a:r>
            <a:r>
              <a:rPr lang="en-US" sz="1600" dirty="0"/>
              <a:t>’ means the arrival of a ship at, </a:t>
            </a:r>
            <a:r>
              <a:rPr lang="en-US" sz="1600" b="1" u="sng" dirty="0"/>
              <a:t>the stay of a ship in</a:t>
            </a:r>
            <a:r>
              <a:rPr lang="en-US" sz="1600" dirty="0"/>
              <a:t>, and the departure from a maritime port in a Member State;</a:t>
            </a:r>
          </a:p>
          <a:p>
            <a:pPr marL="0" indent="0">
              <a:buNone/>
            </a:pPr>
            <a:endParaRPr lang="en-US" sz="1600" dirty="0"/>
          </a:p>
          <a:p>
            <a:pPr marL="0" indent="0">
              <a:buNone/>
            </a:pPr>
            <a:r>
              <a:rPr lang="en-US" sz="1600" dirty="0"/>
              <a:t>(11) ‘</a:t>
            </a:r>
            <a:r>
              <a:rPr lang="en-US" sz="1600" b="1" u="sng" dirty="0"/>
              <a:t>declarant</a:t>
            </a:r>
            <a:r>
              <a:rPr lang="en-US" sz="1600" dirty="0"/>
              <a:t>’ means any natural or legal person who is subject to reporting obligations </a:t>
            </a:r>
            <a:r>
              <a:rPr lang="en-US" sz="1600" b="1" u="sng" dirty="0"/>
              <a:t>or any duly </a:t>
            </a:r>
            <a:r>
              <a:rPr lang="en-US" sz="1600" b="1" u="sng" dirty="0" err="1"/>
              <a:t>authorised</a:t>
            </a:r>
            <a:r>
              <a:rPr lang="en-US" sz="1600" b="1" u="sng" dirty="0"/>
              <a:t> natural or legal person acting on that person's behalf </a:t>
            </a:r>
            <a:r>
              <a:rPr lang="en-US" sz="1600" dirty="0"/>
              <a:t>within the scope of the relevant reporting obligation; </a:t>
            </a:r>
          </a:p>
          <a:p>
            <a:pPr marL="0" indent="0">
              <a:buNone/>
            </a:pPr>
            <a:endParaRPr lang="en-US" sz="1600" dirty="0"/>
          </a:p>
          <a:p>
            <a:pPr marL="0" indent="0">
              <a:buNone/>
            </a:pPr>
            <a:r>
              <a:rPr lang="en-US" sz="1600" dirty="0"/>
              <a:t>(5) ‘</a:t>
            </a:r>
            <a:r>
              <a:rPr lang="en-US" sz="1600" b="1" u="sng" dirty="0"/>
              <a:t>reporting obligation</a:t>
            </a:r>
            <a:r>
              <a:rPr lang="en-US" sz="1600" dirty="0"/>
              <a:t>’ means the information required by the Union and international legal acts listed in the Annex, </a:t>
            </a:r>
            <a:r>
              <a:rPr lang="en-US" sz="1600" b="1" u="sng" dirty="0"/>
              <a:t>as well as national legislation and requirements</a:t>
            </a:r>
            <a:r>
              <a:rPr lang="en-US" sz="1600" dirty="0"/>
              <a:t> referred to in the Annex which has to be provided in connection with a port call;</a:t>
            </a:r>
          </a:p>
          <a:p>
            <a:pPr marL="0" indent="0">
              <a:buNone/>
            </a:pPr>
            <a:endParaRPr lang="en-US" sz="1600" dirty="0"/>
          </a:p>
          <a:p>
            <a:pPr marL="0" indent="0">
              <a:buNone/>
            </a:pPr>
            <a:r>
              <a:rPr lang="en-US" sz="1600" dirty="0"/>
              <a:t>(7) ‘</a:t>
            </a:r>
            <a:r>
              <a:rPr lang="en-US" sz="1600" b="1" u="sng" dirty="0"/>
              <a:t>data element</a:t>
            </a:r>
            <a:r>
              <a:rPr lang="en-US" sz="1600" dirty="0"/>
              <a:t>’ means the smallest unit of information which has a unique definition and precise technical characteristics such as format, length and character type;</a:t>
            </a:r>
          </a:p>
          <a:p>
            <a:pPr marL="0" indent="0">
              <a:buNone/>
            </a:pPr>
            <a:endParaRPr lang="en-US" sz="1600" dirty="0"/>
          </a:p>
          <a:p>
            <a:pPr marL="0" indent="0">
              <a:buNone/>
            </a:pPr>
            <a:endParaRPr lang="en-US" sz="1600" dirty="0"/>
          </a:p>
        </p:txBody>
      </p:sp>
    </p:spTree>
    <p:extLst>
      <p:ext uri="{BB962C8B-B14F-4D97-AF65-F5344CB8AC3E}">
        <p14:creationId xmlns:p14="http://schemas.microsoft.com/office/powerpoint/2010/main" val="564185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54" y="260649"/>
            <a:ext cx="8229600" cy="576064"/>
          </a:xfrm>
        </p:spPr>
        <p:txBody>
          <a:bodyPr/>
          <a:lstStyle/>
          <a:p>
            <a:pPr algn="ctr"/>
            <a:r>
              <a:rPr lang="en-GB" dirty="0"/>
              <a:t>Key definitions</a:t>
            </a:r>
            <a:endParaRPr lang="en-US" dirty="0"/>
          </a:p>
        </p:txBody>
      </p:sp>
      <p:sp>
        <p:nvSpPr>
          <p:cNvPr id="3" name="Content Placeholder 2"/>
          <p:cNvSpPr>
            <a:spLocks noGrp="1"/>
          </p:cNvSpPr>
          <p:nvPr>
            <p:ph idx="1"/>
          </p:nvPr>
        </p:nvSpPr>
        <p:spPr>
          <a:xfrm>
            <a:off x="611560" y="1412776"/>
            <a:ext cx="8229600" cy="3633788"/>
          </a:xfrm>
        </p:spPr>
        <p:txBody>
          <a:bodyPr/>
          <a:lstStyle/>
          <a:p>
            <a:pPr marL="0" indent="0" algn="just">
              <a:buNone/>
            </a:pPr>
            <a:r>
              <a:rPr lang="en-US" sz="1600" dirty="0"/>
              <a:t>(3)	'</a:t>
            </a:r>
            <a:r>
              <a:rPr lang="en-US" sz="1600" b="1" u="sng" dirty="0"/>
              <a:t>maritime National Single Window</a:t>
            </a:r>
            <a:r>
              <a:rPr lang="en-US" sz="1600" dirty="0"/>
              <a:t>’ means a nationally established and operated technical platform for receiving, exchanging and forwarding electronically information to fulfil reporting obligations, which includes commonly defined management of access rights, a </a:t>
            </a:r>
            <a:r>
              <a:rPr lang="en-US" sz="1600" dirty="0" err="1"/>
              <a:t>harmonised</a:t>
            </a:r>
            <a:r>
              <a:rPr lang="en-US" sz="1600" dirty="0"/>
              <a:t> reporting interface module and a graphical user interface for communication with declarants, as well as links with the relevant authorities’ systems and databases at national and at Union level, which enables messages or </a:t>
            </a:r>
            <a:r>
              <a:rPr lang="en-US" sz="1600" b="1" u="sng" dirty="0"/>
              <a:t>acknowledgments covering the widest range of decisions taken by all of the participating relevant authorities to be communicated to declarants</a:t>
            </a:r>
            <a:r>
              <a:rPr lang="en-US" sz="1600" dirty="0"/>
              <a:t>, and which could also allow, where applicable, for the connection with other reporting means;</a:t>
            </a:r>
          </a:p>
          <a:p>
            <a:pPr marL="0" indent="0">
              <a:buNone/>
            </a:pPr>
            <a:endParaRPr lang="en-US" sz="1600" dirty="0"/>
          </a:p>
          <a:p>
            <a:pPr marL="0" indent="0">
              <a:buNone/>
            </a:pPr>
            <a:endParaRPr lang="en-US" sz="1600" dirty="0"/>
          </a:p>
        </p:txBody>
      </p:sp>
    </p:spTree>
    <p:extLst>
      <p:ext uri="{BB962C8B-B14F-4D97-AF65-F5344CB8AC3E}">
        <p14:creationId xmlns:p14="http://schemas.microsoft.com/office/powerpoint/2010/main" val="12106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589" y="405185"/>
            <a:ext cx="8229600" cy="936625"/>
          </a:xfrm>
        </p:spPr>
        <p:txBody>
          <a:bodyPr/>
          <a:lstStyle/>
          <a:p>
            <a:pPr algn="ctr"/>
            <a:r>
              <a:rPr lang="it-IT" altLang="fr-FR" sz="1800" dirty="0" err="1"/>
              <a:t>Past</a:t>
            </a:r>
            <a:r>
              <a:rPr lang="it-IT" altLang="fr-FR" sz="1800" dirty="0"/>
              <a:t> -&gt; Directive 2010/65/EU -&gt; Regulation 2019/1239/EU</a:t>
            </a:r>
            <a:endParaRPr lang="en-GB" sz="1800" dirty="0"/>
          </a:p>
        </p:txBody>
      </p:sp>
      <p:sp>
        <p:nvSpPr>
          <p:cNvPr id="3" name="Content Placeholder 2"/>
          <p:cNvSpPr>
            <a:spLocks noGrp="1"/>
          </p:cNvSpPr>
          <p:nvPr>
            <p:ph idx="1"/>
          </p:nvPr>
        </p:nvSpPr>
        <p:spPr>
          <a:xfrm>
            <a:off x="467544" y="1485305"/>
            <a:ext cx="8229600" cy="3921299"/>
          </a:xfrm>
        </p:spPr>
        <p:txBody>
          <a:bodyPr/>
          <a:lstStyle/>
          <a:p>
            <a:pPr marL="457200" lvl="1" indent="0" algn="ctr">
              <a:buNone/>
            </a:pPr>
            <a:r>
              <a:rPr lang="en-GB" sz="1400" b="0" dirty="0"/>
              <a:t>To facilitate maritime transport and further reduce administrative burden for shippers, to improve the competitiveness and efficiency of the sector and improve the working conditions for ship masters, through further simplification and harmonisation of information transmission procedures </a:t>
            </a:r>
          </a:p>
          <a:p>
            <a:pPr marL="457200" lvl="1" indent="0">
              <a:buNone/>
            </a:pPr>
            <a:endParaRPr lang="en-GB" dirty="0"/>
          </a:p>
        </p:txBody>
      </p:sp>
      <p:pic>
        <p:nvPicPr>
          <p:cNvPr id="4" name="Picture 3"/>
          <p:cNvPicPr>
            <a:picLocks noChangeAspect="1"/>
          </p:cNvPicPr>
          <p:nvPr/>
        </p:nvPicPr>
        <p:blipFill>
          <a:blip r:embed="rId2"/>
          <a:stretch>
            <a:fillRect/>
          </a:stretch>
        </p:blipFill>
        <p:spPr>
          <a:xfrm>
            <a:off x="1771224" y="2708920"/>
            <a:ext cx="5622240" cy="3168352"/>
          </a:xfrm>
          <a:prstGeom prst="rect">
            <a:avLst/>
          </a:prstGeom>
        </p:spPr>
      </p:pic>
    </p:spTree>
    <p:extLst>
      <p:ext uri="{BB962C8B-B14F-4D97-AF65-F5344CB8AC3E}">
        <p14:creationId xmlns:p14="http://schemas.microsoft.com/office/powerpoint/2010/main" val="2920890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936625"/>
          </a:xfrm>
        </p:spPr>
        <p:txBody>
          <a:bodyPr/>
          <a:lstStyle/>
          <a:p>
            <a:pPr algn="ctr"/>
            <a:r>
              <a:rPr lang="en-GB" altLang="fr-FR" dirty="0"/>
              <a:t>Evaluation of the EU </a:t>
            </a:r>
            <a:br>
              <a:rPr lang="en-GB" altLang="fr-FR" dirty="0"/>
            </a:br>
            <a:r>
              <a:rPr lang="en-GB" altLang="fr-FR" dirty="0"/>
              <a:t>Directive on Reporting Formalities</a:t>
            </a:r>
            <a:endParaRPr lang="en-US" dirty="0"/>
          </a:p>
        </p:txBody>
      </p:sp>
      <p:sp>
        <p:nvSpPr>
          <p:cNvPr id="4" name="Rectangle 7"/>
          <p:cNvSpPr>
            <a:spLocks noGrp="1" noChangeArrowheads="1"/>
          </p:cNvSpPr>
          <p:nvPr>
            <p:ph idx="1"/>
          </p:nvPr>
        </p:nvSpPr>
        <p:spPr>
          <a:xfrm>
            <a:off x="405132" y="1844824"/>
            <a:ext cx="8229600" cy="3633788"/>
          </a:xfrm>
        </p:spPr>
        <p:txBody>
          <a:bodyPr/>
          <a:lstStyle/>
          <a:p>
            <a:pPr marL="0" indent="0" algn="just">
              <a:buNone/>
            </a:pPr>
            <a:r>
              <a:rPr lang="en-GB" altLang="fr-FR" sz="1800" noProof="0" dirty="0"/>
              <a:t>The </a:t>
            </a:r>
            <a:r>
              <a:rPr lang="en-GB" altLang="fr-FR" sz="1800" dirty="0"/>
              <a:t>Directive </a:t>
            </a:r>
            <a:r>
              <a:rPr lang="en-GB" altLang="fr-FR" sz="1800" noProof="0" dirty="0"/>
              <a:t>2010/65/EU on Reporting Formalities adopted in 2010 has failed to reduce sufficiently administrative burden due to lack of harmonisation between the EU Member States. Total of 2.5 mi hours </a:t>
            </a:r>
            <a:r>
              <a:rPr lang="en-GB" altLang="fr-FR" sz="1800" dirty="0"/>
              <a:t>could be saved annually with</a:t>
            </a:r>
            <a:r>
              <a:rPr lang="en-GB" altLang="fr-FR" sz="1800" noProof="0" dirty="0"/>
              <a:t> more efficient reporting procedures.</a:t>
            </a:r>
          </a:p>
          <a:p>
            <a:pPr marL="0" indent="0" algn="just">
              <a:buNone/>
            </a:pPr>
            <a:endParaRPr lang="en-GB" altLang="fr-FR" sz="1800" noProof="0" dirty="0"/>
          </a:p>
          <a:p>
            <a:pPr marL="0" indent="0" algn="just">
              <a:buNone/>
            </a:pPr>
            <a:r>
              <a:rPr lang="en-GB" altLang="fr-FR" sz="1800" noProof="0" dirty="0"/>
              <a:t>Problems:</a:t>
            </a:r>
          </a:p>
          <a:p>
            <a:pPr lvl="1" algn="just">
              <a:buFont typeface="Wingdings" panose="05000000000000000000" pitchFamily="2" charset="2"/>
              <a:buChar char="Ø"/>
            </a:pPr>
            <a:r>
              <a:rPr lang="en-GB" altLang="fr-FR" sz="1800" b="0" noProof="0" dirty="0"/>
              <a:t>Diverse interfaces: All National Single Windows have different interfaces, data formats and procedures</a:t>
            </a:r>
          </a:p>
          <a:p>
            <a:pPr lvl="1" algn="just">
              <a:buFont typeface="Wingdings" panose="05000000000000000000" pitchFamily="2" charset="2"/>
              <a:buChar char="Ø"/>
            </a:pPr>
            <a:r>
              <a:rPr lang="en-GB" altLang="fr-FR" sz="1800" b="0" noProof="0" dirty="0"/>
              <a:t>Diverse reporting requirements: The Directive covers only 14 international and EU formalities</a:t>
            </a:r>
          </a:p>
          <a:p>
            <a:pPr lvl="1" algn="just">
              <a:buFont typeface="Wingdings" panose="05000000000000000000" pitchFamily="2" charset="2"/>
              <a:buChar char="Ø"/>
            </a:pPr>
            <a:r>
              <a:rPr lang="en-GB" altLang="fr-FR" sz="1800" b="0" noProof="0" dirty="0"/>
              <a:t>Data requirements not harmonised: data not efficiently re-used = reporting duplication</a:t>
            </a:r>
          </a:p>
          <a:p>
            <a:pPr lvl="1" algn="just">
              <a:buFont typeface="Wingdings" panose="05000000000000000000" pitchFamily="2" charset="2"/>
              <a:buChar char="Ø"/>
            </a:pPr>
            <a:endParaRPr lang="en-GB" altLang="fr-FR" sz="1800" noProof="0" dirty="0"/>
          </a:p>
          <a:p>
            <a:pPr marL="457200" lvl="1" indent="0" algn="just">
              <a:buNone/>
            </a:pPr>
            <a:endParaRPr lang="en-GB" altLang="fr-FR" sz="1800" noProof="0" dirty="0"/>
          </a:p>
        </p:txBody>
      </p:sp>
    </p:spTree>
    <p:extLst>
      <p:ext uri="{BB962C8B-B14F-4D97-AF65-F5344CB8AC3E}">
        <p14:creationId xmlns:p14="http://schemas.microsoft.com/office/powerpoint/2010/main" val="3423501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57" y="404665"/>
            <a:ext cx="8229600" cy="432048"/>
          </a:xfrm>
        </p:spPr>
        <p:txBody>
          <a:bodyPr/>
          <a:lstStyle/>
          <a:p>
            <a:pPr algn="ctr"/>
            <a:r>
              <a:rPr lang="en-GB" dirty="0"/>
              <a:t>The problem </a:t>
            </a:r>
            <a:r>
              <a:rPr lang="en-GB" sz="1100" dirty="0"/>
              <a:t>(older schema)</a:t>
            </a:r>
            <a:endParaRPr lang="en-US" sz="1100" dirty="0"/>
          </a:p>
        </p:txBody>
      </p:sp>
      <p:pic>
        <p:nvPicPr>
          <p:cNvPr id="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24405" y="1196752"/>
            <a:ext cx="8208912"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34672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a:t>EMSWe</a:t>
            </a:r>
            <a:r>
              <a:rPr lang="en-US" dirty="0"/>
              <a:t> subject matter and scope</a:t>
            </a:r>
            <a:endParaRPr lang="en-GB" dirty="0"/>
          </a:p>
        </p:txBody>
      </p:sp>
      <p:sp>
        <p:nvSpPr>
          <p:cNvPr id="3" name="Content Placeholder 2"/>
          <p:cNvSpPr>
            <a:spLocks noGrp="1"/>
          </p:cNvSpPr>
          <p:nvPr>
            <p:ph idx="1"/>
          </p:nvPr>
        </p:nvSpPr>
        <p:spPr/>
        <p:txBody>
          <a:bodyPr/>
          <a:lstStyle/>
          <a:p>
            <a:pPr marL="0" indent="0" algn="ctr">
              <a:buNone/>
            </a:pPr>
            <a:r>
              <a:rPr lang="en-US" dirty="0"/>
              <a:t>This Regulation establishes a framework for a </a:t>
            </a:r>
            <a:r>
              <a:rPr lang="en-US" b="1" u="sng" dirty="0"/>
              <a:t>technologically neutral and interoperable</a:t>
            </a:r>
            <a:r>
              <a:rPr lang="en-US" b="1" dirty="0"/>
              <a:t> </a:t>
            </a:r>
            <a:r>
              <a:rPr lang="en-US" dirty="0"/>
              <a:t>European Maritime Single Window environment (‘</a:t>
            </a:r>
            <a:r>
              <a:rPr lang="en-US" dirty="0" err="1"/>
              <a:t>EMSWe</a:t>
            </a:r>
            <a:r>
              <a:rPr lang="en-US" dirty="0"/>
              <a:t>’) with </a:t>
            </a:r>
            <a:r>
              <a:rPr lang="en-US" dirty="0" err="1"/>
              <a:t>harmonised</a:t>
            </a:r>
            <a:r>
              <a:rPr lang="en-US" dirty="0"/>
              <a:t> interfaces, in order to facilitate the electronic transmission of information in relation to reporting obligations for ships arriving at, staying in and departing from a Union port. </a:t>
            </a:r>
          </a:p>
          <a:p>
            <a:pPr marL="0" indent="0">
              <a:buNone/>
            </a:pPr>
            <a:endParaRPr lang="en-GB" dirty="0"/>
          </a:p>
        </p:txBody>
      </p:sp>
    </p:spTree>
    <p:extLst>
      <p:ext uri="{BB962C8B-B14F-4D97-AF65-F5344CB8AC3E}">
        <p14:creationId xmlns:p14="http://schemas.microsoft.com/office/powerpoint/2010/main" val="3848402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936625"/>
          </a:xfrm>
        </p:spPr>
        <p:txBody>
          <a:bodyPr/>
          <a:lstStyle/>
          <a:p>
            <a:pPr algn="ctr"/>
            <a:r>
              <a:rPr lang="en-GB" sz="2000" dirty="0"/>
              <a:t>Provisions of EMSWe</a:t>
            </a:r>
            <a:endParaRPr lang="en-US" sz="2000" dirty="0"/>
          </a:p>
        </p:txBody>
      </p:sp>
      <p:sp>
        <p:nvSpPr>
          <p:cNvPr id="3" name="Content Placeholder 2"/>
          <p:cNvSpPr>
            <a:spLocks noGrp="1"/>
          </p:cNvSpPr>
          <p:nvPr>
            <p:ph idx="1"/>
          </p:nvPr>
        </p:nvSpPr>
        <p:spPr>
          <a:xfrm>
            <a:off x="458162" y="1268760"/>
            <a:ext cx="8229600" cy="3633788"/>
          </a:xfrm>
        </p:spPr>
        <p:txBody>
          <a:bodyPr/>
          <a:lstStyle/>
          <a:p>
            <a:pPr marL="0" indent="0">
              <a:buNone/>
            </a:pPr>
            <a:r>
              <a:rPr lang="en-GB" sz="1600" dirty="0"/>
              <a:t>A decentralised network of </a:t>
            </a:r>
            <a:r>
              <a:rPr lang="en-GB" sz="1600" u="sng" dirty="0"/>
              <a:t>Maritime National Single Windows </a:t>
            </a:r>
            <a:r>
              <a:rPr lang="en-GB" sz="1600" dirty="0"/>
              <a:t>with:</a:t>
            </a:r>
          </a:p>
          <a:p>
            <a:pPr marL="0" indent="0">
              <a:buNone/>
            </a:pPr>
            <a:endParaRPr lang="en-GB" sz="1600" dirty="0"/>
          </a:p>
          <a:p>
            <a:r>
              <a:rPr lang="en-GB" sz="1600" dirty="0"/>
              <a:t>A harmonised common data set </a:t>
            </a:r>
          </a:p>
          <a:p>
            <a:endParaRPr lang="en-GB" sz="1600" dirty="0"/>
          </a:p>
          <a:p>
            <a:r>
              <a:rPr lang="sv-SE" sz="1600" dirty="0" err="1"/>
              <a:t>Comprehensive</a:t>
            </a:r>
            <a:r>
              <a:rPr lang="sv-SE" sz="1600" dirty="0"/>
              <a:t> </a:t>
            </a:r>
            <a:r>
              <a:rPr lang="sv-SE" sz="1600" dirty="0" err="1"/>
              <a:t>reporting</a:t>
            </a:r>
            <a:r>
              <a:rPr lang="sv-SE" sz="1600" dirty="0"/>
              <a:t> – all </a:t>
            </a:r>
            <a:r>
              <a:rPr lang="sv-SE" sz="1600" dirty="0" err="1"/>
              <a:t>reporting</a:t>
            </a:r>
            <a:r>
              <a:rPr lang="sv-SE" sz="1600" dirty="0"/>
              <a:t> </a:t>
            </a:r>
            <a:r>
              <a:rPr lang="sv-SE" sz="1600" dirty="0" err="1"/>
              <a:t>formalities</a:t>
            </a:r>
            <a:r>
              <a:rPr lang="sv-SE" sz="1600" dirty="0"/>
              <a:t>, </a:t>
            </a:r>
            <a:r>
              <a:rPr lang="sv-SE" sz="1600" dirty="0" err="1"/>
              <a:t>including</a:t>
            </a:r>
            <a:r>
              <a:rPr lang="sv-SE" sz="1600" dirty="0"/>
              <a:t> </a:t>
            </a:r>
            <a:r>
              <a:rPr lang="sv-SE" sz="1600" dirty="0" err="1"/>
              <a:t>customs</a:t>
            </a:r>
            <a:r>
              <a:rPr lang="sv-SE" sz="1600" dirty="0"/>
              <a:t> and national and </a:t>
            </a:r>
            <a:r>
              <a:rPr lang="sv-SE" sz="1600" dirty="0" err="1"/>
              <a:t>local</a:t>
            </a:r>
            <a:r>
              <a:rPr lang="sv-SE" sz="1600" dirty="0"/>
              <a:t> </a:t>
            </a:r>
            <a:r>
              <a:rPr lang="sv-SE" sz="1600" dirty="0" err="1"/>
              <a:t>reporting</a:t>
            </a:r>
            <a:endParaRPr lang="sv-SE" sz="1600" dirty="0"/>
          </a:p>
          <a:p>
            <a:endParaRPr lang="en-GB" sz="1600" dirty="0"/>
          </a:p>
          <a:p>
            <a:r>
              <a:rPr lang="en-GB" sz="1600" dirty="0"/>
              <a:t>Harmonised interfaces for manual reporting and system-to-system with harmonised internet addresses</a:t>
            </a:r>
          </a:p>
          <a:p>
            <a:endParaRPr lang="en-GB" sz="1600" dirty="0"/>
          </a:p>
          <a:p>
            <a:r>
              <a:rPr lang="en-GB" sz="1600" dirty="0"/>
              <a:t>A common user registry and access management system</a:t>
            </a:r>
          </a:p>
          <a:p>
            <a:endParaRPr lang="en-GB" sz="1600" dirty="0"/>
          </a:p>
          <a:p>
            <a:r>
              <a:rPr lang="en-GB" sz="1600" dirty="0"/>
              <a:t>Common databases for ship identification, locations codes and information on dangerous and polluting goods </a:t>
            </a:r>
          </a:p>
          <a:p>
            <a:endParaRPr lang="en-GB" sz="1600" dirty="0"/>
          </a:p>
          <a:p>
            <a:r>
              <a:rPr lang="en-GB" sz="1600" dirty="0"/>
              <a:t>Publication of arrival and departure times of ships calling in EU ports </a:t>
            </a:r>
          </a:p>
          <a:p>
            <a:endParaRPr lang="en-US" dirty="0"/>
          </a:p>
        </p:txBody>
      </p:sp>
    </p:spTree>
    <p:extLst>
      <p:ext uri="{BB962C8B-B14F-4D97-AF65-F5344CB8AC3E}">
        <p14:creationId xmlns:p14="http://schemas.microsoft.com/office/powerpoint/2010/main" val="1154054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Involved parties around EMSWe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51709137"/>
              </p:ext>
            </p:extLst>
          </p:nvPr>
        </p:nvGraphicFramePr>
        <p:xfrm>
          <a:off x="457200" y="2276475"/>
          <a:ext cx="8229600" cy="36337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176690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133176"/>
        </a:solidFill>
        <a:ln>
          <a:solidFill>
            <a:srgbClr val="133176"/>
          </a:solidFill>
        </a:ln>
      </a:spPr>
      <a:bodyPr anchor="ctr"/>
      <a:lstStyle>
        <a:defPPr algn="ctr" defTabSz="457200" fontAlgn="auto">
          <a:spcBef>
            <a:spcPts val="0"/>
          </a:spcBef>
          <a:spcAft>
            <a:spcPts val="0"/>
          </a:spcAft>
          <a:defRPr sz="1800" b="0"/>
        </a:defPPr>
      </a:lstStyle>
      <a:style>
        <a:lnRef idx="1">
          <a:schemeClr val="accent1"/>
        </a:lnRef>
        <a:fillRef idx="3">
          <a:schemeClr val="accent1"/>
        </a:fillRef>
        <a:effectRef idx="2">
          <a:schemeClr val="accent1"/>
        </a:effectRef>
        <a:fontRef idx="minor">
          <a:schemeClr val="lt1"/>
        </a:fontRef>
      </a: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7600" b="1" i="0" u="none" strike="noStrike" cap="none" normalizeH="0" baseline="0" smtClean="0">
            <a:ln>
              <a:noFill/>
            </a:ln>
            <a:solidFill>
              <a:srgbClr val="FFD624"/>
            </a:solidFill>
            <a:effectLst/>
            <a:latin typeface="Verdana" pitchFamily="34" charset="0"/>
          </a:defRPr>
        </a:defPPr>
      </a:lstStyle>
    </a:lnDef>
    <a:txDef>
      <a:spPr>
        <a:noFill/>
      </a:spPr>
      <a:bodyPr wrap="none" rtlCol="0">
        <a:spAutoFit/>
      </a:bodyPr>
      <a:lstStyle>
        <a:defPPr>
          <a:defRPr sz="2400" b="0" dirty="0" err="1" smtClean="0">
            <a:solidFill>
              <a:srgbClr val="0F5494"/>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11E6753C0E3D499F96CD4FF225E846" ma:contentTypeVersion="20" ma:contentTypeDescription="Create a new document." ma:contentTypeScope="" ma:versionID="d5ae04c2800cb3f08c289995c77d0cd0">
  <xsd:schema xmlns:xsd="http://www.w3.org/2001/XMLSchema" xmlns:xs="http://www.w3.org/2001/XMLSchema" xmlns:p="http://schemas.microsoft.com/office/2006/metadata/properties" xmlns:ns1="http://schemas.microsoft.com/sharepoint/v3" xmlns:ns2="6b258e70-a1df-441b-a203-2d7ff2748f56" xmlns:ns3="67271fa0-a2a7-40a0-8078-c02621e165e6" targetNamespace="http://schemas.microsoft.com/office/2006/metadata/properties" ma:root="true" ma:fieldsID="4f62e1916c9cad0940d839cfba7bb0a3" ns1:_="" ns2:_="" ns3:_="">
    <xsd:import namespace="http://schemas.microsoft.com/sharepoint/v3"/>
    <xsd:import namespace="6b258e70-a1df-441b-a203-2d7ff2748f56"/>
    <xsd:import namespace="67271fa0-a2a7-40a0-8078-c02621e165e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New_x003f_" minOccurs="0"/>
                <xsd:element ref="ns1:_ip_UnifiedCompliancePolicyProperties" minOccurs="0"/>
                <xsd:element ref="ns1:_ip_UnifiedCompliancePolicyUIAction"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b258e70-a1df-441b-a203-2d7ff2748f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New_x003f_" ma:index="20" nillable="true" ma:displayName="New?" ma:default="1" ma:format="Dropdown" ma:internalName="New_x003f_">
      <xsd:simpleType>
        <xsd:restriction base="dms:Boolea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22b2fad6-9d2c-441c-a321-3f5f1e9bd92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7271fa0-a2a7-40a0-8078-c02621e165e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d1673b30-0539-4d23-a134-0fe9ec671002}" ma:internalName="TaxCatchAll" ma:showField="CatchAllData" ma:web="67271fa0-a2a7-40a0-8078-c02621e165e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New_x003f_ xmlns="6b258e70-a1df-441b-a203-2d7ff2748f56">true</New_x003f_>
    <_ip_UnifiedCompliancePolicyUIAction xmlns="http://schemas.microsoft.com/sharepoint/v3" xsi:nil="true"/>
    <_ip_UnifiedCompliancePolicyProperties xmlns="http://schemas.microsoft.com/sharepoint/v3" xsi:nil="true"/>
    <lcf76f155ced4ddcb4097134ff3c332f xmlns="6b258e70-a1df-441b-a203-2d7ff2748f56">
      <Terms xmlns="http://schemas.microsoft.com/office/infopath/2007/PartnerControls"/>
    </lcf76f155ced4ddcb4097134ff3c332f>
    <TaxCatchAll xmlns="67271fa0-a2a7-40a0-8078-c02621e165e6" xsi:nil="true"/>
  </documentManagement>
</p:properties>
</file>

<file path=customXml/itemProps1.xml><?xml version="1.0" encoding="utf-8"?>
<ds:datastoreItem xmlns:ds="http://schemas.openxmlformats.org/officeDocument/2006/customXml" ds:itemID="{3CB8635D-DFCB-41BE-A9CA-DDCF3BD25B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b258e70-a1df-441b-a203-2d7ff2748f56"/>
    <ds:schemaRef ds:uri="67271fa0-a2a7-40a0-8078-c02621e165e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B628154-7F2F-4266-AA2C-5A2A9792F9EE}">
  <ds:schemaRefs>
    <ds:schemaRef ds:uri="http://schemas.microsoft.com/sharepoint/v3/contenttype/forms"/>
  </ds:schemaRefs>
</ds:datastoreItem>
</file>

<file path=customXml/itemProps3.xml><?xml version="1.0" encoding="utf-8"?>
<ds:datastoreItem xmlns:ds="http://schemas.openxmlformats.org/officeDocument/2006/customXml" ds:itemID="{C0FF9B33-0963-4C0D-80FD-80274B980400}">
  <ds:schemaRefs>
    <ds:schemaRef ds:uri="6b258e70-a1df-441b-a203-2d7ff2748f56"/>
    <ds:schemaRef ds:uri="http://purl.org/dc/elements/1.1/"/>
    <ds:schemaRef ds:uri="http://schemas.openxmlformats.org/package/2006/metadata/core-properties"/>
    <ds:schemaRef ds:uri="http://purl.org/dc/dcmitype/"/>
    <ds:schemaRef ds:uri="http://schemas.microsoft.com/office/infopath/2007/PartnerControls"/>
    <ds:schemaRef ds:uri="67271fa0-a2a7-40a0-8078-c02621e165e6"/>
    <ds:schemaRef ds:uri="http://purl.org/dc/terms/"/>
    <ds:schemaRef ds:uri="http://schemas.microsoft.com/office/2006/metadata/properties"/>
    <ds:schemaRef ds:uri="http://schemas.microsoft.com/office/2006/documentManagement/types"/>
    <ds:schemaRef ds:uri="http://www.w3.org/XML/1998/namespace"/>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blank</Template>
  <TotalTime>1352</TotalTime>
  <Words>1526</Words>
  <Application>Microsoft Office PowerPoint</Application>
  <PresentationFormat>Diaprojekcija na zaslonu (4:3)</PresentationFormat>
  <Paragraphs>383</Paragraphs>
  <Slides>19</Slides>
  <Notes>4</Notes>
  <HiddenSlides>5</HiddenSlides>
  <MMClips>0</MMClips>
  <ScaleCrop>false</ScaleCrop>
  <HeadingPairs>
    <vt:vector size="8" baseType="variant">
      <vt:variant>
        <vt:lpstr>Uporabljene pisave</vt:lpstr>
      </vt:variant>
      <vt:variant>
        <vt:i4>4</vt:i4>
      </vt:variant>
      <vt:variant>
        <vt:lpstr>Tema</vt:lpstr>
      </vt:variant>
      <vt:variant>
        <vt:i4>1</vt:i4>
      </vt:variant>
      <vt:variant>
        <vt:lpstr>Vdelani OLE strežniki</vt:lpstr>
      </vt:variant>
      <vt:variant>
        <vt:i4>1</vt:i4>
      </vt:variant>
      <vt:variant>
        <vt:lpstr>Naslovi diapozitivov</vt:lpstr>
      </vt:variant>
      <vt:variant>
        <vt:i4>19</vt:i4>
      </vt:variant>
    </vt:vector>
  </HeadingPairs>
  <TitlesOfParts>
    <vt:vector size="25" baseType="lpstr">
      <vt:lpstr>Arial</vt:lpstr>
      <vt:lpstr>Calibri</vt:lpstr>
      <vt:lpstr>Verdana</vt:lpstr>
      <vt:lpstr>Wingdings</vt:lpstr>
      <vt:lpstr>Default Design</vt:lpstr>
      <vt:lpstr>Visio</vt:lpstr>
      <vt:lpstr>European Maritime Single Window environment</vt:lpstr>
      <vt:lpstr>Key definitions</vt:lpstr>
      <vt:lpstr>Key definitions</vt:lpstr>
      <vt:lpstr>Past -&gt; Directive 2010/65/EU -&gt; Regulation 2019/1239/EU</vt:lpstr>
      <vt:lpstr>Evaluation of the EU  Directive on Reporting Formalities</vt:lpstr>
      <vt:lpstr>The problem (older schema)</vt:lpstr>
      <vt:lpstr>EMSWe subject matter and scope</vt:lpstr>
      <vt:lpstr>Provisions of EMSWe</vt:lpstr>
      <vt:lpstr>Involved parties around EMSWe</vt:lpstr>
      <vt:lpstr>Main components of EMSWe</vt:lpstr>
      <vt:lpstr>EMSWe Architecture components</vt:lpstr>
      <vt:lpstr>EMSWe architecture components</vt:lpstr>
      <vt:lpstr>HL EMSWe architecture based on the Regulation</vt:lpstr>
      <vt:lpstr>More detailed EMSWe architecture based on the Regulation</vt:lpstr>
      <vt:lpstr>EMSWe data flow</vt:lpstr>
      <vt:lpstr>Common objectives</vt:lpstr>
      <vt:lpstr>PowerPointova predstavitev</vt:lpstr>
      <vt:lpstr>Teams, projects, roles, responsibilities</vt:lpstr>
      <vt:lpstr>PowerPointova predstavitev</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Maritime Single Window environment</dc:title>
  <dc:subject/>
  <dc:creator>ZIEDS Martins (MOVE)</dc:creator>
  <cp:keywords/>
  <dc:description/>
  <cp:lastModifiedBy>Miran Bordon</cp:lastModifiedBy>
  <cp:revision>75</cp:revision>
  <cp:lastPrinted>2019-11-12T15:00:04Z</cp:lastPrinted>
  <dcterms:created xsi:type="dcterms:W3CDTF">2019-11-07T08:54:42Z</dcterms:created>
  <dcterms:modified xsi:type="dcterms:W3CDTF">2024-02-28T21:28:36Z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0x0101007111E6753C0E3D499F96CD4FF225E846</vt:lpwstr>
  </property>
  <property fmtid="{D5CDD505-2E9C-101B-9397-08002B2CF9AE}" pid="3" name="MediaServiceImageTags">
    <vt:lpwstr/>
  </property>
  <property fmtid="{D5CDD505-2E9C-101B-9397-08002B2CF9AE}" pid="4" name="MSIP_Label_6bd9ddd1-4d20-43f6-abfa-fc3c07406f94_Enabled">
    <vt:lpwstr>true</vt:lpwstr>
  </property>
  <property fmtid="{D5CDD505-2E9C-101B-9397-08002B2CF9AE}" pid="5" name="MSIP_Label_6bd9ddd1-4d20-43f6-abfa-fc3c07406f94_SetDate">
    <vt:lpwstr>2023-06-14T16:13:41Z</vt:lpwstr>
  </property>
  <property fmtid="{D5CDD505-2E9C-101B-9397-08002B2CF9AE}" pid="6" name="MSIP_Label_6bd9ddd1-4d20-43f6-abfa-fc3c07406f94_Method">
    <vt:lpwstr>Standard</vt:lpwstr>
  </property>
  <property fmtid="{D5CDD505-2E9C-101B-9397-08002B2CF9AE}" pid="7" name="MSIP_Label_6bd9ddd1-4d20-43f6-abfa-fc3c07406f94_Name">
    <vt:lpwstr>Commission Use</vt:lpwstr>
  </property>
  <property fmtid="{D5CDD505-2E9C-101B-9397-08002B2CF9AE}" pid="8" name="MSIP_Label_6bd9ddd1-4d20-43f6-abfa-fc3c07406f94_SiteId">
    <vt:lpwstr>b24c8b06-522c-46fe-9080-70926f8dddb1</vt:lpwstr>
  </property>
  <property fmtid="{D5CDD505-2E9C-101B-9397-08002B2CF9AE}" pid="9" name="MSIP_Label_6bd9ddd1-4d20-43f6-abfa-fc3c07406f94_ActionId">
    <vt:lpwstr>5750723a-b516-45a9-9724-caa578d8f7eb</vt:lpwstr>
  </property>
  <property fmtid="{D5CDD505-2E9C-101B-9397-08002B2CF9AE}" pid="10" name="MSIP_Label_6bd9ddd1-4d20-43f6-abfa-fc3c07406f94_ContentBits">
    <vt:lpwstr>0</vt:lpwstr>
  </property>
</Properties>
</file>