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9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20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21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22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23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30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6" r:id="rId1"/>
  </p:sldMasterIdLst>
  <p:notesMasterIdLst>
    <p:notesMasterId r:id="rId34"/>
  </p:notesMasterIdLst>
  <p:handoutMasterIdLst>
    <p:handoutMasterId r:id="rId35"/>
  </p:handoutMasterIdLst>
  <p:sldIdLst>
    <p:sldId id="256" r:id="rId2"/>
    <p:sldId id="269" r:id="rId3"/>
    <p:sldId id="324" r:id="rId4"/>
    <p:sldId id="325" r:id="rId5"/>
    <p:sldId id="303" r:id="rId6"/>
    <p:sldId id="319" r:id="rId7"/>
    <p:sldId id="320" r:id="rId8"/>
    <p:sldId id="321" r:id="rId9"/>
    <p:sldId id="317" r:id="rId10"/>
    <p:sldId id="347" r:id="rId11"/>
    <p:sldId id="345" r:id="rId12"/>
    <p:sldId id="326" r:id="rId13"/>
    <p:sldId id="322" r:id="rId14"/>
    <p:sldId id="323" r:id="rId15"/>
    <p:sldId id="327" r:id="rId16"/>
    <p:sldId id="328" r:id="rId17"/>
    <p:sldId id="335" r:id="rId18"/>
    <p:sldId id="336" r:id="rId19"/>
    <p:sldId id="330" r:id="rId20"/>
    <p:sldId id="337" r:id="rId21"/>
    <p:sldId id="332" r:id="rId22"/>
    <p:sldId id="334" r:id="rId23"/>
    <p:sldId id="333" r:id="rId24"/>
    <p:sldId id="338" r:id="rId25"/>
    <p:sldId id="339" r:id="rId26"/>
    <p:sldId id="340" r:id="rId27"/>
    <p:sldId id="341" r:id="rId28"/>
    <p:sldId id="343" r:id="rId29"/>
    <p:sldId id="298" r:id="rId30"/>
    <p:sldId id="346" r:id="rId31"/>
    <p:sldId id="342" r:id="rId32"/>
    <p:sldId id="314" r:id="rId3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n Kampl" initials="TK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94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1"/>
    <p:restoredTop sz="78160" autoAdjust="0"/>
  </p:normalViewPr>
  <p:slideViewPr>
    <p:cSldViewPr snapToGrid="0" snapToObjects="1">
      <p:cViewPr varScale="1">
        <p:scale>
          <a:sx n="103" d="100"/>
          <a:sy n="103" d="100"/>
        </p:scale>
        <p:origin x="64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C8904C-DAB4-4CDB-8108-36C3EA0B8E21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1C3B5966-E9E7-4D6D-9FB8-717703EE44B8}">
      <dgm:prSet phldrT="[besedilo]" custT="1"/>
      <dgm:spPr/>
      <dgm:t>
        <a:bodyPr/>
        <a:lstStyle/>
        <a:p>
          <a:r>
            <a:rPr lang="sl-SI" sz="2000" dirty="0" smtClean="0"/>
            <a:t>Okvirna sredstva </a:t>
          </a:r>
        </a:p>
        <a:p>
          <a:r>
            <a:rPr lang="sl-SI" sz="2000" dirty="0" smtClean="0"/>
            <a:t>JP 2020-2021</a:t>
          </a:r>
          <a:endParaRPr lang="sl-SI" sz="2000" dirty="0"/>
        </a:p>
      </dgm:t>
    </dgm:pt>
    <dgm:pt modelId="{AB7916F8-B590-4BCD-9FFE-F6AC510305D8}" type="parTrans" cxnId="{2C9A6D1E-F28F-432B-8776-DB769018F8AF}">
      <dgm:prSet/>
      <dgm:spPr/>
      <dgm:t>
        <a:bodyPr/>
        <a:lstStyle/>
        <a:p>
          <a:endParaRPr lang="sl-SI" sz="1800"/>
        </a:p>
      </dgm:t>
    </dgm:pt>
    <dgm:pt modelId="{CE5E2408-871B-477E-AA98-8FA813AC1FF3}" type="sibTrans" cxnId="{2C9A6D1E-F28F-432B-8776-DB769018F8AF}">
      <dgm:prSet/>
      <dgm:spPr/>
      <dgm:t>
        <a:bodyPr/>
        <a:lstStyle/>
        <a:p>
          <a:endParaRPr lang="sl-SI" sz="1800"/>
        </a:p>
      </dgm:t>
    </dgm:pt>
    <dgm:pt modelId="{997E59D4-D5DA-4A0F-A162-1534B413BA32}">
      <dgm:prSet phldrT="[besedilo]" custT="1"/>
      <dgm:spPr/>
      <dgm:t>
        <a:bodyPr/>
        <a:lstStyle/>
        <a:p>
          <a:r>
            <a:rPr lang="sl-SI" sz="1800" dirty="0" smtClean="0"/>
            <a:t>Skupaj</a:t>
          </a:r>
          <a:endParaRPr lang="sl-SI" sz="1800" dirty="0"/>
        </a:p>
      </dgm:t>
    </dgm:pt>
    <dgm:pt modelId="{CED94192-44CA-4B4A-8C41-D6DE0C76EA5A}" type="parTrans" cxnId="{6686176B-81B3-4301-9A86-A589A431A676}">
      <dgm:prSet/>
      <dgm:spPr/>
      <dgm:t>
        <a:bodyPr/>
        <a:lstStyle/>
        <a:p>
          <a:endParaRPr lang="sl-SI" sz="1800"/>
        </a:p>
      </dgm:t>
    </dgm:pt>
    <dgm:pt modelId="{31E78AE0-4A29-4114-A117-D37441FB8BC3}" type="sibTrans" cxnId="{6686176B-81B3-4301-9A86-A589A431A676}">
      <dgm:prSet/>
      <dgm:spPr/>
      <dgm:t>
        <a:bodyPr/>
        <a:lstStyle/>
        <a:p>
          <a:endParaRPr lang="sl-SI" sz="1800"/>
        </a:p>
      </dgm:t>
    </dgm:pt>
    <dgm:pt modelId="{69903E2C-22E2-4A2B-8E2C-FB7F86741608}">
      <dgm:prSet phldrT="[besedilo]" custT="1"/>
      <dgm:spPr/>
      <dgm:t>
        <a:bodyPr/>
        <a:lstStyle/>
        <a:p>
          <a:r>
            <a:rPr lang="sl-SI" sz="1800" dirty="0" smtClean="0"/>
            <a:t>V letu 2020</a:t>
          </a:r>
          <a:endParaRPr lang="sl-SI" sz="1800" dirty="0"/>
        </a:p>
      </dgm:t>
    </dgm:pt>
    <dgm:pt modelId="{C1399908-B8A6-4B81-AAB9-5A84447538A1}" type="parTrans" cxnId="{4F2F08DE-F618-4EAA-8C05-0C1698137C80}">
      <dgm:prSet/>
      <dgm:spPr/>
      <dgm:t>
        <a:bodyPr/>
        <a:lstStyle/>
        <a:p>
          <a:endParaRPr lang="sl-SI" sz="1800"/>
        </a:p>
      </dgm:t>
    </dgm:pt>
    <dgm:pt modelId="{14804688-3A96-4A26-A46E-0A58D1349811}" type="sibTrans" cxnId="{4F2F08DE-F618-4EAA-8C05-0C1698137C80}">
      <dgm:prSet/>
      <dgm:spPr/>
      <dgm:t>
        <a:bodyPr/>
        <a:lstStyle/>
        <a:p>
          <a:endParaRPr lang="sl-SI" sz="1800"/>
        </a:p>
      </dgm:t>
    </dgm:pt>
    <dgm:pt modelId="{4E6DC835-FB20-4CAE-9366-F75D0F33B4D7}">
      <dgm:prSet phldrT="[besedilo]" custT="1"/>
      <dgm:spPr/>
      <dgm:t>
        <a:bodyPr/>
        <a:lstStyle/>
        <a:p>
          <a:r>
            <a:rPr lang="sl-SI" sz="1800" dirty="0" smtClean="0"/>
            <a:t>Za vse programe skupaj</a:t>
          </a:r>
          <a:endParaRPr lang="sl-SI" sz="1800" dirty="0"/>
        </a:p>
      </dgm:t>
    </dgm:pt>
    <dgm:pt modelId="{9306ADFC-ACAC-458D-9E32-6C4F51E24F2C}" type="parTrans" cxnId="{B06EB9FF-425B-48ED-A0A4-2B7EAB3FC3DF}">
      <dgm:prSet/>
      <dgm:spPr/>
      <dgm:t>
        <a:bodyPr/>
        <a:lstStyle/>
        <a:p>
          <a:endParaRPr lang="sl-SI" sz="1800"/>
        </a:p>
      </dgm:t>
    </dgm:pt>
    <dgm:pt modelId="{4A5582F8-7744-40E5-A970-46D6949258A8}" type="sibTrans" cxnId="{B06EB9FF-425B-48ED-A0A4-2B7EAB3FC3DF}">
      <dgm:prSet/>
      <dgm:spPr/>
      <dgm:t>
        <a:bodyPr/>
        <a:lstStyle/>
        <a:p>
          <a:endParaRPr lang="sl-SI" sz="1800"/>
        </a:p>
      </dgm:t>
    </dgm:pt>
    <dgm:pt modelId="{B35CF002-E7EE-4E62-A716-F69FA6D79E59}">
      <dgm:prSet phldrT="[besedilo]" custT="1"/>
      <dgm:spPr/>
      <dgm:t>
        <a:bodyPr/>
        <a:lstStyle/>
        <a:p>
          <a:r>
            <a:rPr lang="sl-SI" sz="1800" dirty="0" smtClean="0"/>
            <a:t>1.450.000 EUR</a:t>
          </a:r>
          <a:endParaRPr lang="sl-SI" sz="1800" dirty="0"/>
        </a:p>
      </dgm:t>
    </dgm:pt>
    <dgm:pt modelId="{BB6DA021-8AD5-4B21-8A3D-AEF45326DAC7}" type="parTrans" cxnId="{1441E655-F0E8-4E69-93E2-C9317EA657E9}">
      <dgm:prSet/>
      <dgm:spPr/>
      <dgm:t>
        <a:bodyPr/>
        <a:lstStyle/>
        <a:p>
          <a:endParaRPr lang="sl-SI" sz="1800"/>
        </a:p>
      </dgm:t>
    </dgm:pt>
    <dgm:pt modelId="{955634A1-C53E-4E0F-8A31-55682FF847A4}" type="sibTrans" cxnId="{1441E655-F0E8-4E69-93E2-C9317EA657E9}">
      <dgm:prSet/>
      <dgm:spPr/>
      <dgm:t>
        <a:bodyPr/>
        <a:lstStyle/>
        <a:p>
          <a:endParaRPr lang="sl-SI" sz="1800"/>
        </a:p>
      </dgm:t>
    </dgm:pt>
    <dgm:pt modelId="{E54ECE25-328F-4C59-A1B3-1F2098CF0328}">
      <dgm:prSet phldrT="[besedilo]" custT="1"/>
      <dgm:spPr/>
      <dgm:t>
        <a:bodyPr/>
        <a:lstStyle/>
        <a:p>
          <a:r>
            <a:rPr lang="sl-SI" sz="1800" dirty="0" smtClean="0"/>
            <a:t>1.450.000 EUR</a:t>
          </a:r>
          <a:endParaRPr lang="sl-SI" sz="1800" dirty="0"/>
        </a:p>
      </dgm:t>
    </dgm:pt>
    <dgm:pt modelId="{C32685FD-025B-46A8-8FC6-8C1B1D27DA7F}" type="parTrans" cxnId="{FD54A727-BD70-436B-AE49-AAEB8A59D15A}">
      <dgm:prSet/>
      <dgm:spPr/>
      <dgm:t>
        <a:bodyPr/>
        <a:lstStyle/>
        <a:p>
          <a:endParaRPr lang="sl-SI" sz="1800"/>
        </a:p>
      </dgm:t>
    </dgm:pt>
    <dgm:pt modelId="{D577F5CD-5E87-4A5C-84DB-92C215191D5B}" type="sibTrans" cxnId="{FD54A727-BD70-436B-AE49-AAEB8A59D15A}">
      <dgm:prSet/>
      <dgm:spPr/>
      <dgm:t>
        <a:bodyPr/>
        <a:lstStyle/>
        <a:p>
          <a:endParaRPr lang="sl-SI" sz="1800"/>
        </a:p>
      </dgm:t>
    </dgm:pt>
    <dgm:pt modelId="{09A40E68-36AA-4694-984A-8B1421877520}">
      <dgm:prSet phldrT="[besedilo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sl-SI" sz="2000" dirty="0" smtClean="0"/>
            <a:t>Za programe </a:t>
          </a:r>
        </a:p>
        <a:p>
          <a:r>
            <a:rPr lang="sl-SI" sz="2000" dirty="0" smtClean="0"/>
            <a:t>MC</a:t>
          </a:r>
          <a:endParaRPr lang="sl-SI" sz="2000" dirty="0"/>
        </a:p>
      </dgm:t>
    </dgm:pt>
    <dgm:pt modelId="{002EE6F6-A708-4680-83A6-C523ED54C94C}" type="parTrans" cxnId="{1F403A1F-1A0C-41ED-918E-8084E5E5737E}">
      <dgm:prSet/>
      <dgm:spPr/>
      <dgm:t>
        <a:bodyPr/>
        <a:lstStyle/>
        <a:p>
          <a:endParaRPr lang="sl-SI" sz="1800"/>
        </a:p>
      </dgm:t>
    </dgm:pt>
    <dgm:pt modelId="{6F0AE631-077B-4720-899C-1E24CE201752}" type="sibTrans" cxnId="{1F403A1F-1A0C-41ED-918E-8084E5E5737E}">
      <dgm:prSet/>
      <dgm:spPr/>
      <dgm:t>
        <a:bodyPr/>
        <a:lstStyle/>
        <a:p>
          <a:endParaRPr lang="sl-SI" sz="1800"/>
        </a:p>
      </dgm:t>
    </dgm:pt>
    <dgm:pt modelId="{41D24B34-BF69-410F-83A8-E731E2735BCB}">
      <dgm:prSet phldrT="[besedilo]" custT="1"/>
      <dgm:spPr/>
      <dgm:t>
        <a:bodyPr/>
        <a:lstStyle/>
        <a:p>
          <a:r>
            <a:rPr lang="sl-SI" sz="1800" dirty="0" smtClean="0"/>
            <a:t>V letu 2021</a:t>
          </a:r>
          <a:endParaRPr lang="sl-SI" sz="1800" dirty="0"/>
        </a:p>
      </dgm:t>
    </dgm:pt>
    <dgm:pt modelId="{41DCC2BC-3D34-4C25-A70A-A0E0A8048774}" type="parTrans" cxnId="{0F9A034E-5100-44B6-B5F7-B039E3527EFE}">
      <dgm:prSet/>
      <dgm:spPr/>
      <dgm:t>
        <a:bodyPr/>
        <a:lstStyle/>
        <a:p>
          <a:endParaRPr lang="sl-SI" sz="1800"/>
        </a:p>
      </dgm:t>
    </dgm:pt>
    <dgm:pt modelId="{7DAC1C0A-F31D-489F-B42A-5134D516BB0B}" type="sibTrans" cxnId="{0F9A034E-5100-44B6-B5F7-B039E3527EFE}">
      <dgm:prSet/>
      <dgm:spPr/>
      <dgm:t>
        <a:bodyPr/>
        <a:lstStyle/>
        <a:p>
          <a:endParaRPr lang="sl-SI" sz="1800"/>
        </a:p>
      </dgm:t>
    </dgm:pt>
    <dgm:pt modelId="{84AA8330-B888-43F5-BBFA-4CC22CFDC48B}">
      <dgm:prSet phldrT="[besedilo]" custT="1"/>
      <dgm:spPr/>
      <dgm:t>
        <a:bodyPr/>
        <a:lstStyle/>
        <a:p>
          <a:r>
            <a:rPr lang="sl-SI" sz="1800" dirty="0" smtClean="0"/>
            <a:t>650.000 EUR</a:t>
          </a:r>
          <a:endParaRPr lang="sl-SI" sz="1800" dirty="0"/>
        </a:p>
      </dgm:t>
    </dgm:pt>
    <dgm:pt modelId="{10CBFDA2-D892-4ABE-A585-80F21DDDD5A3}" type="parTrans" cxnId="{E6CEA354-689F-4F69-B863-60AA95611C78}">
      <dgm:prSet/>
      <dgm:spPr/>
      <dgm:t>
        <a:bodyPr/>
        <a:lstStyle/>
        <a:p>
          <a:endParaRPr lang="sl-SI" sz="1800"/>
        </a:p>
      </dgm:t>
    </dgm:pt>
    <dgm:pt modelId="{0692E9EF-AC88-44DB-AC97-1559BBA53A3B}" type="sibTrans" cxnId="{E6CEA354-689F-4F69-B863-60AA95611C78}">
      <dgm:prSet/>
      <dgm:spPr/>
      <dgm:t>
        <a:bodyPr/>
        <a:lstStyle/>
        <a:p>
          <a:endParaRPr lang="sl-SI" sz="1800"/>
        </a:p>
      </dgm:t>
    </dgm:pt>
    <dgm:pt modelId="{54B5FD47-2A29-4CF8-8891-40E8CA044BA1}">
      <dgm:prSet phldrT="[besedilo]" custT="1"/>
      <dgm:spPr/>
      <dgm:t>
        <a:bodyPr/>
        <a:lstStyle/>
        <a:p>
          <a:r>
            <a:rPr lang="sl-SI" sz="1800" dirty="0" smtClean="0"/>
            <a:t>650.000 EUR</a:t>
          </a:r>
          <a:endParaRPr lang="sl-SI" sz="1800" dirty="0"/>
        </a:p>
      </dgm:t>
    </dgm:pt>
    <dgm:pt modelId="{AF9F9847-E779-47E1-B74C-29D701232A66}" type="parTrans" cxnId="{CFFACC13-2EE9-4BBC-8F83-C7F06EBF29FC}">
      <dgm:prSet/>
      <dgm:spPr/>
      <dgm:t>
        <a:bodyPr/>
        <a:lstStyle/>
        <a:p>
          <a:endParaRPr lang="sl-SI" sz="1800"/>
        </a:p>
      </dgm:t>
    </dgm:pt>
    <dgm:pt modelId="{2F66135B-45D2-4D36-9F51-EF5CEAD347E4}" type="sibTrans" cxnId="{CFFACC13-2EE9-4BBC-8F83-C7F06EBF29FC}">
      <dgm:prSet/>
      <dgm:spPr/>
      <dgm:t>
        <a:bodyPr/>
        <a:lstStyle/>
        <a:p>
          <a:endParaRPr lang="sl-SI" sz="1800"/>
        </a:p>
      </dgm:t>
    </dgm:pt>
    <dgm:pt modelId="{8B6E5E4C-DFC7-4988-8DC1-42077675ADEA}">
      <dgm:prSet phldrT="[besedilo]" custT="1"/>
      <dgm:spPr/>
      <dgm:t>
        <a:bodyPr/>
        <a:lstStyle/>
        <a:p>
          <a:r>
            <a:rPr lang="sl-SI" sz="1800" dirty="0" smtClean="0"/>
            <a:t>1.000.000 EUR</a:t>
          </a:r>
          <a:endParaRPr lang="sl-SI" sz="1800" dirty="0"/>
        </a:p>
      </dgm:t>
    </dgm:pt>
    <dgm:pt modelId="{A277EDAD-BF33-43E6-855B-CBD288C9E9BD}" type="parTrans" cxnId="{1CC75370-7807-4A7B-BF01-9624E858F7B2}">
      <dgm:prSet/>
      <dgm:spPr/>
      <dgm:t>
        <a:bodyPr/>
        <a:lstStyle/>
        <a:p>
          <a:endParaRPr lang="sl-SI" sz="1800"/>
        </a:p>
      </dgm:t>
    </dgm:pt>
    <dgm:pt modelId="{526CC149-5528-402E-BC7D-075E32E1289C}" type="sibTrans" cxnId="{1CC75370-7807-4A7B-BF01-9624E858F7B2}">
      <dgm:prSet/>
      <dgm:spPr/>
      <dgm:t>
        <a:bodyPr/>
        <a:lstStyle/>
        <a:p>
          <a:endParaRPr lang="sl-SI" sz="1800"/>
        </a:p>
      </dgm:t>
    </dgm:pt>
    <dgm:pt modelId="{AFF6C17C-FC87-452D-A9B7-BB16B79A4318}">
      <dgm:prSet phldrT="[besedilo]" custT="1"/>
      <dgm:spPr/>
      <dgm:t>
        <a:bodyPr/>
        <a:lstStyle/>
        <a:p>
          <a:r>
            <a:rPr lang="sl-SI" sz="1800" dirty="0" smtClean="0"/>
            <a:t>5000.000 EUR</a:t>
          </a:r>
          <a:endParaRPr lang="sl-SI" sz="1800" dirty="0"/>
        </a:p>
      </dgm:t>
    </dgm:pt>
    <dgm:pt modelId="{0493B3E8-D503-40AB-8A97-41C77B322EAE}" type="parTrans" cxnId="{760006E9-258F-472D-8DEB-A94A92D74E73}">
      <dgm:prSet/>
      <dgm:spPr/>
      <dgm:t>
        <a:bodyPr/>
        <a:lstStyle/>
        <a:p>
          <a:endParaRPr lang="sl-SI" sz="1800"/>
        </a:p>
      </dgm:t>
    </dgm:pt>
    <dgm:pt modelId="{18803324-F79F-4741-97EF-23AFA4A76D87}" type="sibTrans" cxnId="{760006E9-258F-472D-8DEB-A94A92D74E73}">
      <dgm:prSet/>
      <dgm:spPr/>
      <dgm:t>
        <a:bodyPr/>
        <a:lstStyle/>
        <a:p>
          <a:endParaRPr lang="sl-SI" sz="1800"/>
        </a:p>
      </dgm:t>
    </dgm:pt>
    <dgm:pt modelId="{1DC53181-0680-42F9-92DE-0E3052BD8684}">
      <dgm:prSet phldrT="[besedilo]" custT="1"/>
      <dgm:spPr>
        <a:solidFill>
          <a:srgbClr val="00B0F0"/>
        </a:solidFill>
      </dgm:spPr>
      <dgm:t>
        <a:bodyPr/>
        <a:lstStyle/>
        <a:p>
          <a:r>
            <a:rPr lang="sl-SI" sz="2000" dirty="0" smtClean="0"/>
            <a:t>Za programe </a:t>
          </a:r>
        </a:p>
        <a:p>
          <a:r>
            <a:rPr lang="sl-SI" sz="2000" dirty="0" smtClean="0"/>
            <a:t>DNO</a:t>
          </a:r>
          <a:endParaRPr lang="sl-SI" sz="2000" dirty="0"/>
        </a:p>
      </dgm:t>
    </dgm:pt>
    <dgm:pt modelId="{4BE0BB4E-A6E2-4854-8FB4-E2F980A7FE47}" type="parTrans" cxnId="{67917E7A-8F3D-493C-8A1F-49CE9C57CB04}">
      <dgm:prSet/>
      <dgm:spPr/>
      <dgm:t>
        <a:bodyPr/>
        <a:lstStyle/>
        <a:p>
          <a:endParaRPr lang="sl-SI" sz="1800"/>
        </a:p>
      </dgm:t>
    </dgm:pt>
    <dgm:pt modelId="{F49151DB-22ED-4F3B-8EF9-467BB6954C0D}" type="sibTrans" cxnId="{67917E7A-8F3D-493C-8A1F-49CE9C57CB04}">
      <dgm:prSet/>
      <dgm:spPr/>
      <dgm:t>
        <a:bodyPr/>
        <a:lstStyle/>
        <a:p>
          <a:endParaRPr lang="sl-SI" sz="1800"/>
        </a:p>
      </dgm:t>
    </dgm:pt>
    <dgm:pt modelId="{67C7DBF5-907B-4228-AF04-D708DDF92D75}">
      <dgm:prSet phldrT="[besedilo]" custT="1"/>
      <dgm:spPr/>
      <dgm:t>
        <a:bodyPr/>
        <a:lstStyle/>
        <a:p>
          <a:r>
            <a:rPr lang="sl-SI" sz="1800" dirty="0" smtClean="0"/>
            <a:t>2.900.000 EUR</a:t>
          </a:r>
          <a:endParaRPr lang="sl-SI" sz="1800" dirty="0"/>
        </a:p>
      </dgm:t>
    </dgm:pt>
    <dgm:pt modelId="{EEEAC513-4EAC-47E2-9C57-7261F6A860FA}" type="parTrans" cxnId="{9A6BE105-9A54-46AC-9018-656127F9BE57}">
      <dgm:prSet/>
      <dgm:spPr/>
      <dgm:t>
        <a:bodyPr/>
        <a:lstStyle/>
        <a:p>
          <a:endParaRPr lang="sl-SI" sz="1800"/>
        </a:p>
      </dgm:t>
    </dgm:pt>
    <dgm:pt modelId="{1B32004C-0548-4ED2-95F4-1B79E0B4D85E}" type="sibTrans" cxnId="{9A6BE105-9A54-46AC-9018-656127F9BE57}">
      <dgm:prSet/>
      <dgm:spPr/>
      <dgm:t>
        <a:bodyPr/>
        <a:lstStyle/>
        <a:p>
          <a:endParaRPr lang="sl-SI" sz="1800"/>
        </a:p>
      </dgm:t>
    </dgm:pt>
    <dgm:pt modelId="{7C69406A-230D-4769-AD63-6E36C73F8F4C}">
      <dgm:prSet phldrT="[besedilo]" custT="1"/>
      <dgm:spPr/>
      <dgm:t>
        <a:bodyPr/>
        <a:lstStyle/>
        <a:p>
          <a:r>
            <a:rPr lang="sl-SI" sz="1800" dirty="0" smtClean="0"/>
            <a:t>1.300.000 EUR</a:t>
          </a:r>
          <a:endParaRPr lang="sl-SI" sz="1800" dirty="0"/>
        </a:p>
      </dgm:t>
    </dgm:pt>
    <dgm:pt modelId="{1392FC1D-0FBE-492B-86AA-3803EDDEBBDD}" type="parTrans" cxnId="{8525F087-1906-4B85-8A0D-60749F3436F6}">
      <dgm:prSet/>
      <dgm:spPr/>
      <dgm:t>
        <a:bodyPr/>
        <a:lstStyle/>
        <a:p>
          <a:endParaRPr lang="sl-SI" sz="1800"/>
        </a:p>
      </dgm:t>
    </dgm:pt>
    <dgm:pt modelId="{3CEC48E4-CCB6-4595-BFC0-64F936EF9573}" type="sibTrans" cxnId="{8525F087-1906-4B85-8A0D-60749F3436F6}">
      <dgm:prSet/>
      <dgm:spPr/>
      <dgm:t>
        <a:bodyPr/>
        <a:lstStyle/>
        <a:p>
          <a:endParaRPr lang="sl-SI" sz="1800"/>
        </a:p>
      </dgm:t>
    </dgm:pt>
    <dgm:pt modelId="{9DD1F763-5D41-409F-90A6-5AFDB8A3F1B2}">
      <dgm:prSet phldrT="[besedilo]" custT="1"/>
      <dgm:spPr/>
      <dgm:t>
        <a:bodyPr/>
        <a:lstStyle/>
        <a:p>
          <a:r>
            <a:rPr lang="sl-SI" sz="1800" smtClean="0"/>
            <a:t>500.000 </a:t>
          </a:r>
          <a:r>
            <a:rPr lang="sl-SI" sz="1800" dirty="0" smtClean="0"/>
            <a:t>EUR</a:t>
          </a:r>
          <a:endParaRPr lang="sl-SI" sz="1800" dirty="0"/>
        </a:p>
      </dgm:t>
    </dgm:pt>
    <dgm:pt modelId="{0357B8C0-D026-4DF0-9403-DFD3F65B491C}" type="parTrans" cxnId="{529590C7-B18D-430D-8209-511E71079DD0}">
      <dgm:prSet/>
      <dgm:spPr/>
      <dgm:t>
        <a:bodyPr/>
        <a:lstStyle/>
        <a:p>
          <a:endParaRPr lang="sl-SI" sz="1800"/>
        </a:p>
      </dgm:t>
    </dgm:pt>
    <dgm:pt modelId="{44AA866B-9A98-4D96-A804-2C650340199C}" type="sibTrans" cxnId="{529590C7-B18D-430D-8209-511E71079DD0}">
      <dgm:prSet/>
      <dgm:spPr/>
      <dgm:t>
        <a:bodyPr/>
        <a:lstStyle/>
        <a:p>
          <a:endParaRPr lang="sl-SI" sz="1800"/>
        </a:p>
      </dgm:t>
    </dgm:pt>
    <dgm:pt modelId="{CD4AF074-77BB-4104-924C-6A3B645A22DC}">
      <dgm:prSet phldrT="[besedilo]" custT="1"/>
      <dgm:spPr>
        <a:solidFill>
          <a:srgbClr val="FFC000"/>
        </a:solidFill>
      </dgm:spPr>
      <dgm:t>
        <a:bodyPr/>
        <a:lstStyle/>
        <a:p>
          <a:r>
            <a:rPr lang="sl-SI" sz="2000" dirty="0" smtClean="0"/>
            <a:t>Za programe NMO</a:t>
          </a:r>
          <a:endParaRPr lang="sl-SI" sz="2000" dirty="0"/>
        </a:p>
      </dgm:t>
    </dgm:pt>
    <dgm:pt modelId="{3C63AC67-165E-463A-BC4B-8CD03E34E7AE}" type="parTrans" cxnId="{B377C55E-7881-46BE-8037-49E1775FFE62}">
      <dgm:prSet/>
      <dgm:spPr/>
      <dgm:t>
        <a:bodyPr/>
        <a:lstStyle/>
        <a:p>
          <a:endParaRPr lang="sl-SI" sz="1800"/>
        </a:p>
      </dgm:t>
    </dgm:pt>
    <dgm:pt modelId="{F477C322-37C0-4EAD-A272-6BBADD866506}" type="sibTrans" cxnId="{B377C55E-7881-46BE-8037-49E1775FFE62}">
      <dgm:prSet/>
      <dgm:spPr/>
      <dgm:t>
        <a:bodyPr/>
        <a:lstStyle/>
        <a:p>
          <a:endParaRPr lang="sl-SI" sz="1800"/>
        </a:p>
      </dgm:t>
    </dgm:pt>
    <dgm:pt modelId="{654313B9-237D-4072-9CE5-AF8A077F2DE7}">
      <dgm:prSet phldrT="[besedilo]" custT="1"/>
      <dgm:spPr/>
      <dgm:t>
        <a:bodyPr/>
        <a:lstStyle/>
        <a:p>
          <a:r>
            <a:rPr lang="sl-SI" sz="1800" dirty="0" smtClean="0"/>
            <a:t>600.000 EUR</a:t>
          </a:r>
          <a:endParaRPr lang="sl-SI" sz="1800" dirty="0"/>
        </a:p>
      </dgm:t>
    </dgm:pt>
    <dgm:pt modelId="{4EFB8FFA-E15D-4C77-B030-A241D0BBB240}" type="parTrans" cxnId="{9999167B-4255-4131-84BF-C26AFD64A873}">
      <dgm:prSet/>
      <dgm:spPr/>
      <dgm:t>
        <a:bodyPr/>
        <a:lstStyle/>
        <a:p>
          <a:endParaRPr lang="sl-SI" sz="1800"/>
        </a:p>
      </dgm:t>
    </dgm:pt>
    <dgm:pt modelId="{1EAA86A2-1F60-407D-A1E8-E47362489B0A}" type="sibTrans" cxnId="{9999167B-4255-4131-84BF-C26AFD64A873}">
      <dgm:prSet/>
      <dgm:spPr/>
      <dgm:t>
        <a:bodyPr/>
        <a:lstStyle/>
        <a:p>
          <a:endParaRPr lang="sl-SI" sz="1800"/>
        </a:p>
      </dgm:t>
    </dgm:pt>
    <dgm:pt modelId="{0CA2B5B5-E259-4C54-AB11-150F9ACFFFA5}">
      <dgm:prSet phldrT="[besedilo]" custT="1"/>
      <dgm:spPr/>
      <dgm:t>
        <a:bodyPr/>
        <a:lstStyle/>
        <a:p>
          <a:r>
            <a:rPr lang="sl-SI" sz="1800" dirty="0" smtClean="0"/>
            <a:t>300.000 EUR</a:t>
          </a:r>
          <a:endParaRPr lang="sl-SI" sz="1800" dirty="0"/>
        </a:p>
      </dgm:t>
    </dgm:pt>
    <dgm:pt modelId="{358CF3D0-6591-4608-800F-7A5A61D02CD3}" type="parTrans" cxnId="{207B2A47-6FDC-49A6-9236-E8ACF9C9AF89}">
      <dgm:prSet/>
      <dgm:spPr/>
      <dgm:t>
        <a:bodyPr/>
        <a:lstStyle/>
        <a:p>
          <a:endParaRPr lang="sl-SI" sz="1800"/>
        </a:p>
      </dgm:t>
    </dgm:pt>
    <dgm:pt modelId="{88F8E400-E7A3-4A84-B1E2-0951666B0C74}" type="sibTrans" cxnId="{207B2A47-6FDC-49A6-9236-E8ACF9C9AF89}">
      <dgm:prSet/>
      <dgm:spPr/>
      <dgm:t>
        <a:bodyPr/>
        <a:lstStyle/>
        <a:p>
          <a:endParaRPr lang="sl-SI" sz="1800"/>
        </a:p>
      </dgm:t>
    </dgm:pt>
    <dgm:pt modelId="{F8DAEB76-68CB-4B9C-88D6-946BE4B31B4A}">
      <dgm:prSet phldrT="[besedilo]" custT="1"/>
      <dgm:spPr/>
      <dgm:t>
        <a:bodyPr/>
        <a:lstStyle/>
        <a:p>
          <a:r>
            <a:rPr lang="sl-SI" sz="1800" dirty="0" smtClean="0"/>
            <a:t>300.000 EUR</a:t>
          </a:r>
          <a:endParaRPr lang="sl-SI" sz="1800" dirty="0"/>
        </a:p>
      </dgm:t>
    </dgm:pt>
    <dgm:pt modelId="{1875CF9C-2362-40F5-AD4C-4DE64B973CF0}" type="parTrans" cxnId="{C027F627-598F-43EE-B094-13AAA17BD39A}">
      <dgm:prSet/>
      <dgm:spPr/>
      <dgm:t>
        <a:bodyPr/>
        <a:lstStyle/>
        <a:p>
          <a:endParaRPr lang="sl-SI" sz="1800"/>
        </a:p>
      </dgm:t>
    </dgm:pt>
    <dgm:pt modelId="{C59505E6-F763-4A21-A88D-C03113F43D00}" type="sibTrans" cxnId="{C027F627-598F-43EE-B094-13AAA17BD39A}">
      <dgm:prSet/>
      <dgm:spPr/>
      <dgm:t>
        <a:bodyPr/>
        <a:lstStyle/>
        <a:p>
          <a:endParaRPr lang="sl-SI" sz="1800"/>
        </a:p>
      </dgm:t>
    </dgm:pt>
    <dgm:pt modelId="{51EAEFAF-CF34-42AA-B32B-7DA5D256F0A0}" type="pres">
      <dgm:prSet presAssocID="{3CC8904C-DAB4-4CDB-8108-36C3EA0B8E21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l-SI"/>
        </a:p>
      </dgm:t>
    </dgm:pt>
    <dgm:pt modelId="{400E6347-4493-487F-8F91-7E7794482955}" type="pres">
      <dgm:prSet presAssocID="{1C3B5966-E9E7-4D6D-9FB8-717703EE44B8}" presName="compNode" presStyleCnt="0"/>
      <dgm:spPr/>
    </dgm:pt>
    <dgm:pt modelId="{B9F8B55B-6FF2-4C8F-B560-7335B553A374}" type="pres">
      <dgm:prSet presAssocID="{1C3B5966-E9E7-4D6D-9FB8-717703EE44B8}" presName="aNode" presStyleLbl="bgShp" presStyleIdx="0" presStyleCnt="5" custLinFactNeighborX="-62033" custLinFactNeighborY="16875"/>
      <dgm:spPr/>
      <dgm:t>
        <a:bodyPr/>
        <a:lstStyle/>
        <a:p>
          <a:endParaRPr lang="sl-SI"/>
        </a:p>
      </dgm:t>
    </dgm:pt>
    <dgm:pt modelId="{6A0A33B2-B267-4257-B606-1F5EB04E7452}" type="pres">
      <dgm:prSet presAssocID="{1C3B5966-E9E7-4D6D-9FB8-717703EE44B8}" presName="textNode" presStyleLbl="bgShp" presStyleIdx="0" presStyleCnt="5"/>
      <dgm:spPr/>
      <dgm:t>
        <a:bodyPr/>
        <a:lstStyle/>
        <a:p>
          <a:endParaRPr lang="sl-SI"/>
        </a:p>
      </dgm:t>
    </dgm:pt>
    <dgm:pt modelId="{CBDD4804-2A01-4DCE-B743-B1B2007ED783}" type="pres">
      <dgm:prSet presAssocID="{1C3B5966-E9E7-4D6D-9FB8-717703EE44B8}" presName="compChildNode" presStyleCnt="0"/>
      <dgm:spPr/>
    </dgm:pt>
    <dgm:pt modelId="{1CBD3863-0F65-453F-820A-A81724F54ED0}" type="pres">
      <dgm:prSet presAssocID="{1C3B5966-E9E7-4D6D-9FB8-717703EE44B8}" presName="theInnerList" presStyleCnt="0"/>
      <dgm:spPr/>
    </dgm:pt>
    <dgm:pt modelId="{987E2376-A114-4EF6-9FE3-9BC9E894C4C4}" type="pres">
      <dgm:prSet presAssocID="{997E59D4-D5DA-4A0F-A162-1534B413BA32}" presName="childNode" presStyleLbl="node1" presStyleIdx="0" presStyleCnt="15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E19D923A-32D2-4B91-A8DF-A83F7FC7578D}" type="pres">
      <dgm:prSet presAssocID="{997E59D4-D5DA-4A0F-A162-1534B413BA32}" presName="aSpace2" presStyleCnt="0"/>
      <dgm:spPr/>
    </dgm:pt>
    <dgm:pt modelId="{297D7EFE-B217-4598-9664-580F94031360}" type="pres">
      <dgm:prSet presAssocID="{69903E2C-22E2-4A2B-8E2C-FB7F86741608}" presName="childNode" presStyleLbl="node1" presStyleIdx="1" presStyleCnt="15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E1D65BB4-D9B6-4D17-9952-2591690BB159}" type="pres">
      <dgm:prSet presAssocID="{69903E2C-22E2-4A2B-8E2C-FB7F86741608}" presName="aSpace2" presStyleCnt="0"/>
      <dgm:spPr/>
    </dgm:pt>
    <dgm:pt modelId="{243C0FB2-7D6C-4D7B-A52C-232CD7B92E52}" type="pres">
      <dgm:prSet presAssocID="{41D24B34-BF69-410F-83A8-E731E2735BCB}" presName="childNode" presStyleLbl="node1" presStyleIdx="2" presStyleCnt="15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287362CD-3F3E-4438-BD6C-3E7E78B7F274}" type="pres">
      <dgm:prSet presAssocID="{1C3B5966-E9E7-4D6D-9FB8-717703EE44B8}" presName="aSpace" presStyleCnt="0"/>
      <dgm:spPr/>
    </dgm:pt>
    <dgm:pt modelId="{C8CDC946-24CD-4DD5-9BBD-3671226A90A2}" type="pres">
      <dgm:prSet presAssocID="{4E6DC835-FB20-4CAE-9366-F75D0F33B4D7}" presName="compNode" presStyleCnt="0"/>
      <dgm:spPr/>
    </dgm:pt>
    <dgm:pt modelId="{BD4D2C88-1975-4E5B-9EE2-AA7C39574877}" type="pres">
      <dgm:prSet presAssocID="{4E6DC835-FB20-4CAE-9366-F75D0F33B4D7}" presName="aNode" presStyleLbl="bgShp" presStyleIdx="1" presStyleCnt="5"/>
      <dgm:spPr/>
      <dgm:t>
        <a:bodyPr/>
        <a:lstStyle/>
        <a:p>
          <a:endParaRPr lang="sl-SI"/>
        </a:p>
      </dgm:t>
    </dgm:pt>
    <dgm:pt modelId="{1D50AE67-0975-47B8-AD74-DBACCC76C19F}" type="pres">
      <dgm:prSet presAssocID="{4E6DC835-FB20-4CAE-9366-F75D0F33B4D7}" presName="textNode" presStyleLbl="bgShp" presStyleIdx="1" presStyleCnt="5"/>
      <dgm:spPr/>
      <dgm:t>
        <a:bodyPr/>
        <a:lstStyle/>
        <a:p>
          <a:endParaRPr lang="sl-SI"/>
        </a:p>
      </dgm:t>
    </dgm:pt>
    <dgm:pt modelId="{E7C90789-DD2F-4AEC-8477-9FB5E7DC4D7B}" type="pres">
      <dgm:prSet presAssocID="{4E6DC835-FB20-4CAE-9366-F75D0F33B4D7}" presName="compChildNode" presStyleCnt="0"/>
      <dgm:spPr/>
    </dgm:pt>
    <dgm:pt modelId="{0CB887D4-CAF2-4ED4-B7F4-80AD32B485B8}" type="pres">
      <dgm:prSet presAssocID="{4E6DC835-FB20-4CAE-9366-F75D0F33B4D7}" presName="theInnerList" presStyleCnt="0"/>
      <dgm:spPr/>
    </dgm:pt>
    <dgm:pt modelId="{23E594C5-1473-4EE3-9DE1-03ED2F5DF481}" type="pres">
      <dgm:prSet presAssocID="{67C7DBF5-907B-4228-AF04-D708DDF92D75}" presName="childNode" presStyleLbl="node1" presStyleIdx="3" presStyleCnt="15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A97310F4-B6BD-4ED4-B7DE-6C5473EF1E22}" type="pres">
      <dgm:prSet presAssocID="{67C7DBF5-907B-4228-AF04-D708DDF92D75}" presName="aSpace2" presStyleCnt="0"/>
      <dgm:spPr/>
    </dgm:pt>
    <dgm:pt modelId="{C527C812-366D-486D-8A44-7A1A7B830C04}" type="pres">
      <dgm:prSet presAssocID="{B35CF002-E7EE-4E62-A716-F69FA6D79E59}" presName="childNode" presStyleLbl="node1" presStyleIdx="4" presStyleCnt="15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B793AAF3-23B7-43A4-8531-ABB803260223}" type="pres">
      <dgm:prSet presAssocID="{B35CF002-E7EE-4E62-A716-F69FA6D79E59}" presName="aSpace2" presStyleCnt="0"/>
      <dgm:spPr/>
    </dgm:pt>
    <dgm:pt modelId="{1272650D-7B81-4192-997E-59C9EB46BB03}" type="pres">
      <dgm:prSet presAssocID="{E54ECE25-328F-4C59-A1B3-1F2098CF0328}" presName="childNode" presStyleLbl="node1" presStyleIdx="5" presStyleCnt="15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4D3CDCD0-F958-4CC5-8AB6-0B963599B3E6}" type="pres">
      <dgm:prSet presAssocID="{4E6DC835-FB20-4CAE-9366-F75D0F33B4D7}" presName="aSpace" presStyleCnt="0"/>
      <dgm:spPr/>
    </dgm:pt>
    <dgm:pt modelId="{AAC4C32E-6185-4926-B82A-4A96D3638F7A}" type="pres">
      <dgm:prSet presAssocID="{CD4AF074-77BB-4104-924C-6A3B645A22DC}" presName="compNode" presStyleCnt="0"/>
      <dgm:spPr/>
    </dgm:pt>
    <dgm:pt modelId="{BE8BEB66-1E9E-4A75-A963-EF0C4C0A19BF}" type="pres">
      <dgm:prSet presAssocID="{CD4AF074-77BB-4104-924C-6A3B645A22DC}" presName="aNode" presStyleLbl="bgShp" presStyleIdx="2" presStyleCnt="5"/>
      <dgm:spPr/>
      <dgm:t>
        <a:bodyPr/>
        <a:lstStyle/>
        <a:p>
          <a:endParaRPr lang="sl-SI"/>
        </a:p>
      </dgm:t>
    </dgm:pt>
    <dgm:pt modelId="{4CD8AF72-7CFF-4439-BE6F-CE7EC8253E04}" type="pres">
      <dgm:prSet presAssocID="{CD4AF074-77BB-4104-924C-6A3B645A22DC}" presName="textNode" presStyleLbl="bgShp" presStyleIdx="2" presStyleCnt="5"/>
      <dgm:spPr/>
      <dgm:t>
        <a:bodyPr/>
        <a:lstStyle/>
        <a:p>
          <a:endParaRPr lang="sl-SI"/>
        </a:p>
      </dgm:t>
    </dgm:pt>
    <dgm:pt modelId="{1EDADCD0-ACEC-4028-87EF-8963EC865651}" type="pres">
      <dgm:prSet presAssocID="{CD4AF074-77BB-4104-924C-6A3B645A22DC}" presName="compChildNode" presStyleCnt="0"/>
      <dgm:spPr/>
    </dgm:pt>
    <dgm:pt modelId="{0A95FB08-5F86-4CB0-B80B-1AA427F06CF0}" type="pres">
      <dgm:prSet presAssocID="{CD4AF074-77BB-4104-924C-6A3B645A22DC}" presName="theInnerList" presStyleCnt="0"/>
      <dgm:spPr/>
    </dgm:pt>
    <dgm:pt modelId="{F590BB27-2F82-49E0-9F75-6CE4728F9A94}" type="pres">
      <dgm:prSet presAssocID="{654313B9-237D-4072-9CE5-AF8A077F2DE7}" presName="childNode" presStyleLbl="node1" presStyleIdx="6" presStyleCnt="15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429ED0CE-91F3-4BB7-A393-A6E6D35C8737}" type="pres">
      <dgm:prSet presAssocID="{654313B9-237D-4072-9CE5-AF8A077F2DE7}" presName="aSpace2" presStyleCnt="0"/>
      <dgm:spPr/>
    </dgm:pt>
    <dgm:pt modelId="{84FF8D19-1E42-447C-A22F-BA0AC0841B06}" type="pres">
      <dgm:prSet presAssocID="{0CA2B5B5-E259-4C54-AB11-150F9ACFFFA5}" presName="childNode" presStyleLbl="node1" presStyleIdx="7" presStyleCnt="15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E085AFA7-028D-4FEC-8B16-713608FD8439}" type="pres">
      <dgm:prSet presAssocID="{0CA2B5B5-E259-4C54-AB11-150F9ACFFFA5}" presName="aSpace2" presStyleCnt="0"/>
      <dgm:spPr/>
    </dgm:pt>
    <dgm:pt modelId="{B40E19AF-0D95-4C7F-87C2-32F455394172}" type="pres">
      <dgm:prSet presAssocID="{F8DAEB76-68CB-4B9C-88D6-946BE4B31B4A}" presName="childNode" presStyleLbl="node1" presStyleIdx="8" presStyleCnt="15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BCCD43F0-218B-4617-AFC7-5E0A9AC53058}" type="pres">
      <dgm:prSet presAssocID="{CD4AF074-77BB-4104-924C-6A3B645A22DC}" presName="aSpace" presStyleCnt="0"/>
      <dgm:spPr/>
    </dgm:pt>
    <dgm:pt modelId="{5EE52377-7390-4AB7-8F88-157CBBEA6533}" type="pres">
      <dgm:prSet presAssocID="{09A40E68-36AA-4694-984A-8B1421877520}" presName="compNode" presStyleCnt="0"/>
      <dgm:spPr/>
    </dgm:pt>
    <dgm:pt modelId="{E293BED3-94E9-4D9B-9ED0-5E81062AD89F}" type="pres">
      <dgm:prSet presAssocID="{09A40E68-36AA-4694-984A-8B1421877520}" presName="aNode" presStyleLbl="bgShp" presStyleIdx="3" presStyleCnt="5"/>
      <dgm:spPr/>
      <dgm:t>
        <a:bodyPr/>
        <a:lstStyle/>
        <a:p>
          <a:endParaRPr lang="sl-SI"/>
        </a:p>
      </dgm:t>
    </dgm:pt>
    <dgm:pt modelId="{16C94CEC-77C5-45E1-A78D-F5BCDB640CDC}" type="pres">
      <dgm:prSet presAssocID="{09A40E68-36AA-4694-984A-8B1421877520}" presName="textNode" presStyleLbl="bgShp" presStyleIdx="3" presStyleCnt="5"/>
      <dgm:spPr/>
      <dgm:t>
        <a:bodyPr/>
        <a:lstStyle/>
        <a:p>
          <a:endParaRPr lang="sl-SI"/>
        </a:p>
      </dgm:t>
    </dgm:pt>
    <dgm:pt modelId="{48BF334C-5CFE-4AA6-84AA-7F94DC44C7DB}" type="pres">
      <dgm:prSet presAssocID="{09A40E68-36AA-4694-984A-8B1421877520}" presName="compChildNode" presStyleCnt="0"/>
      <dgm:spPr/>
    </dgm:pt>
    <dgm:pt modelId="{09B269D2-552E-4C0A-AB70-0EA31B8FB0A9}" type="pres">
      <dgm:prSet presAssocID="{09A40E68-36AA-4694-984A-8B1421877520}" presName="theInnerList" presStyleCnt="0"/>
      <dgm:spPr/>
    </dgm:pt>
    <dgm:pt modelId="{078BBD7E-C2B8-49BF-80B9-07C6DCF7106B}" type="pres">
      <dgm:prSet presAssocID="{7C69406A-230D-4769-AD63-6E36C73F8F4C}" presName="childNode" presStyleLbl="node1" presStyleIdx="9" presStyleCnt="15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107ACAE4-4B63-4DED-A119-7888142E24F2}" type="pres">
      <dgm:prSet presAssocID="{7C69406A-230D-4769-AD63-6E36C73F8F4C}" presName="aSpace2" presStyleCnt="0"/>
      <dgm:spPr/>
    </dgm:pt>
    <dgm:pt modelId="{6F0D7592-EA9A-47A3-A731-2508618B1415}" type="pres">
      <dgm:prSet presAssocID="{84AA8330-B888-43F5-BBFA-4CC22CFDC48B}" presName="childNode" presStyleLbl="node1" presStyleIdx="10" presStyleCnt="15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59BD39C5-CFBA-466F-A882-E956F835800C}" type="pres">
      <dgm:prSet presAssocID="{84AA8330-B888-43F5-BBFA-4CC22CFDC48B}" presName="aSpace2" presStyleCnt="0"/>
      <dgm:spPr/>
    </dgm:pt>
    <dgm:pt modelId="{21DAE7EB-9A16-4C3E-B6F4-A7F289FA0BCE}" type="pres">
      <dgm:prSet presAssocID="{54B5FD47-2A29-4CF8-8891-40E8CA044BA1}" presName="childNode" presStyleLbl="node1" presStyleIdx="11" presStyleCnt="15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6801DD9A-741E-463F-BD08-68155926CF6C}" type="pres">
      <dgm:prSet presAssocID="{09A40E68-36AA-4694-984A-8B1421877520}" presName="aSpace" presStyleCnt="0"/>
      <dgm:spPr/>
    </dgm:pt>
    <dgm:pt modelId="{F2DEDCC4-0B0D-468D-8853-8B66B3008687}" type="pres">
      <dgm:prSet presAssocID="{1DC53181-0680-42F9-92DE-0E3052BD8684}" presName="compNode" presStyleCnt="0"/>
      <dgm:spPr/>
    </dgm:pt>
    <dgm:pt modelId="{EE817624-1904-439D-8DB4-8384CD5907C8}" type="pres">
      <dgm:prSet presAssocID="{1DC53181-0680-42F9-92DE-0E3052BD8684}" presName="aNode" presStyleLbl="bgShp" presStyleIdx="4" presStyleCnt="5"/>
      <dgm:spPr/>
      <dgm:t>
        <a:bodyPr/>
        <a:lstStyle/>
        <a:p>
          <a:endParaRPr lang="sl-SI"/>
        </a:p>
      </dgm:t>
    </dgm:pt>
    <dgm:pt modelId="{16141C30-08EC-44B6-BEC5-67163108408B}" type="pres">
      <dgm:prSet presAssocID="{1DC53181-0680-42F9-92DE-0E3052BD8684}" presName="textNode" presStyleLbl="bgShp" presStyleIdx="4" presStyleCnt="5"/>
      <dgm:spPr/>
      <dgm:t>
        <a:bodyPr/>
        <a:lstStyle/>
        <a:p>
          <a:endParaRPr lang="sl-SI"/>
        </a:p>
      </dgm:t>
    </dgm:pt>
    <dgm:pt modelId="{9EB7533D-E151-411F-BB22-BCAB14610E98}" type="pres">
      <dgm:prSet presAssocID="{1DC53181-0680-42F9-92DE-0E3052BD8684}" presName="compChildNode" presStyleCnt="0"/>
      <dgm:spPr/>
    </dgm:pt>
    <dgm:pt modelId="{97A1C31F-C95F-450B-A4DD-A9D98C5C8064}" type="pres">
      <dgm:prSet presAssocID="{1DC53181-0680-42F9-92DE-0E3052BD8684}" presName="theInnerList" presStyleCnt="0"/>
      <dgm:spPr/>
    </dgm:pt>
    <dgm:pt modelId="{F7D7672E-106F-4877-BCB4-BBF79E028D53}" type="pres">
      <dgm:prSet presAssocID="{8B6E5E4C-DFC7-4988-8DC1-42077675ADEA}" presName="childNode" presStyleLbl="node1" presStyleIdx="12" presStyleCnt="15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9440B745-0650-420D-9075-896A642E4EE7}" type="pres">
      <dgm:prSet presAssocID="{8B6E5E4C-DFC7-4988-8DC1-42077675ADEA}" presName="aSpace2" presStyleCnt="0"/>
      <dgm:spPr/>
    </dgm:pt>
    <dgm:pt modelId="{8B7B24CD-25E1-4007-96C3-606DAE4544E0}" type="pres">
      <dgm:prSet presAssocID="{9DD1F763-5D41-409F-90A6-5AFDB8A3F1B2}" presName="childNode" presStyleLbl="node1" presStyleIdx="13" presStyleCnt="15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730C1287-540D-4D41-9BDB-7FFBD9F71578}" type="pres">
      <dgm:prSet presAssocID="{9DD1F763-5D41-409F-90A6-5AFDB8A3F1B2}" presName="aSpace2" presStyleCnt="0"/>
      <dgm:spPr/>
    </dgm:pt>
    <dgm:pt modelId="{084A2A6A-AB75-4CAD-BE32-CB3542BEA4C7}" type="pres">
      <dgm:prSet presAssocID="{AFF6C17C-FC87-452D-A9B7-BB16B79A4318}" presName="childNode" presStyleLbl="node1" presStyleIdx="14" presStyleCnt="15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47454E14-B14C-431A-9394-42EDE37E7FD0}" type="presOf" srcId="{67C7DBF5-907B-4228-AF04-D708DDF92D75}" destId="{23E594C5-1473-4EE3-9DE1-03ED2F5DF481}" srcOrd="0" destOrd="0" presId="urn:microsoft.com/office/officeart/2005/8/layout/lProcess2"/>
    <dgm:cxn modelId="{1CC75370-7807-4A7B-BF01-9624E858F7B2}" srcId="{1DC53181-0680-42F9-92DE-0E3052BD8684}" destId="{8B6E5E4C-DFC7-4988-8DC1-42077675ADEA}" srcOrd="0" destOrd="0" parTransId="{A277EDAD-BF33-43E6-855B-CBD288C9E9BD}" sibTransId="{526CC149-5528-402E-BC7D-075E32E1289C}"/>
    <dgm:cxn modelId="{6F50E11A-3267-4859-AE86-3D3B208E0CED}" type="presOf" srcId="{1DC53181-0680-42F9-92DE-0E3052BD8684}" destId="{16141C30-08EC-44B6-BEC5-67163108408B}" srcOrd="1" destOrd="0" presId="urn:microsoft.com/office/officeart/2005/8/layout/lProcess2"/>
    <dgm:cxn modelId="{5DBE9A15-C1C4-4B54-B4A1-EE01FD0F6F89}" type="presOf" srcId="{1C3B5966-E9E7-4D6D-9FB8-717703EE44B8}" destId="{6A0A33B2-B267-4257-B606-1F5EB04E7452}" srcOrd="1" destOrd="0" presId="urn:microsoft.com/office/officeart/2005/8/layout/lProcess2"/>
    <dgm:cxn modelId="{9A6BE105-9A54-46AC-9018-656127F9BE57}" srcId="{4E6DC835-FB20-4CAE-9366-F75D0F33B4D7}" destId="{67C7DBF5-907B-4228-AF04-D708DDF92D75}" srcOrd="0" destOrd="0" parTransId="{EEEAC513-4EAC-47E2-9C57-7261F6A860FA}" sibTransId="{1B32004C-0548-4ED2-95F4-1B79E0B4D85E}"/>
    <dgm:cxn modelId="{D6451626-A1AB-43DD-9A46-ED57D916EB6C}" type="presOf" srcId="{4E6DC835-FB20-4CAE-9366-F75D0F33B4D7}" destId="{1D50AE67-0975-47B8-AD74-DBACCC76C19F}" srcOrd="1" destOrd="0" presId="urn:microsoft.com/office/officeart/2005/8/layout/lProcess2"/>
    <dgm:cxn modelId="{B377C55E-7881-46BE-8037-49E1775FFE62}" srcId="{3CC8904C-DAB4-4CDB-8108-36C3EA0B8E21}" destId="{CD4AF074-77BB-4104-924C-6A3B645A22DC}" srcOrd="2" destOrd="0" parTransId="{3C63AC67-165E-463A-BC4B-8CD03E34E7AE}" sibTransId="{F477C322-37C0-4EAD-A272-6BBADD866506}"/>
    <dgm:cxn modelId="{44CA978A-F0FF-400D-BDC2-0AEEF20321BD}" type="presOf" srcId="{B35CF002-E7EE-4E62-A716-F69FA6D79E59}" destId="{C527C812-366D-486D-8A44-7A1A7B830C04}" srcOrd="0" destOrd="0" presId="urn:microsoft.com/office/officeart/2005/8/layout/lProcess2"/>
    <dgm:cxn modelId="{CFFACC13-2EE9-4BBC-8F83-C7F06EBF29FC}" srcId="{09A40E68-36AA-4694-984A-8B1421877520}" destId="{54B5FD47-2A29-4CF8-8891-40E8CA044BA1}" srcOrd="2" destOrd="0" parTransId="{AF9F9847-E779-47E1-B74C-29D701232A66}" sibTransId="{2F66135B-45D2-4D36-9F51-EF5CEAD347E4}"/>
    <dgm:cxn modelId="{1441E655-F0E8-4E69-93E2-C9317EA657E9}" srcId="{4E6DC835-FB20-4CAE-9366-F75D0F33B4D7}" destId="{B35CF002-E7EE-4E62-A716-F69FA6D79E59}" srcOrd="1" destOrd="0" parTransId="{BB6DA021-8AD5-4B21-8A3D-AEF45326DAC7}" sibTransId="{955634A1-C53E-4E0F-8A31-55682FF847A4}"/>
    <dgm:cxn modelId="{D0759EE1-A5F0-41DC-9E0A-D3EFAE8E0FB5}" type="presOf" srcId="{CD4AF074-77BB-4104-924C-6A3B645A22DC}" destId="{BE8BEB66-1E9E-4A75-A963-EF0C4C0A19BF}" srcOrd="0" destOrd="0" presId="urn:microsoft.com/office/officeart/2005/8/layout/lProcess2"/>
    <dgm:cxn modelId="{D494C703-D13B-40B9-BF61-9F662C19FE53}" type="presOf" srcId="{7C69406A-230D-4769-AD63-6E36C73F8F4C}" destId="{078BBD7E-C2B8-49BF-80B9-07C6DCF7106B}" srcOrd="0" destOrd="0" presId="urn:microsoft.com/office/officeart/2005/8/layout/lProcess2"/>
    <dgm:cxn modelId="{D325D9CE-7456-414E-8B4C-83DDB92AD0CF}" type="presOf" srcId="{8B6E5E4C-DFC7-4988-8DC1-42077675ADEA}" destId="{F7D7672E-106F-4877-BCB4-BBF79E028D53}" srcOrd="0" destOrd="0" presId="urn:microsoft.com/office/officeart/2005/8/layout/lProcess2"/>
    <dgm:cxn modelId="{2C9A6D1E-F28F-432B-8776-DB769018F8AF}" srcId="{3CC8904C-DAB4-4CDB-8108-36C3EA0B8E21}" destId="{1C3B5966-E9E7-4D6D-9FB8-717703EE44B8}" srcOrd="0" destOrd="0" parTransId="{AB7916F8-B590-4BCD-9FFE-F6AC510305D8}" sibTransId="{CE5E2408-871B-477E-AA98-8FA813AC1FF3}"/>
    <dgm:cxn modelId="{20FEF469-9F5B-49DE-A1F0-5C76EFAAF319}" type="presOf" srcId="{654313B9-237D-4072-9CE5-AF8A077F2DE7}" destId="{F590BB27-2F82-49E0-9F75-6CE4728F9A94}" srcOrd="0" destOrd="0" presId="urn:microsoft.com/office/officeart/2005/8/layout/lProcess2"/>
    <dgm:cxn modelId="{8525F087-1906-4B85-8A0D-60749F3436F6}" srcId="{09A40E68-36AA-4694-984A-8B1421877520}" destId="{7C69406A-230D-4769-AD63-6E36C73F8F4C}" srcOrd="0" destOrd="0" parTransId="{1392FC1D-0FBE-492B-86AA-3803EDDEBBDD}" sibTransId="{3CEC48E4-CCB6-4595-BFC0-64F936EF9573}"/>
    <dgm:cxn modelId="{014416FC-CF40-4320-BC13-243DBF8822AA}" type="presOf" srcId="{0CA2B5B5-E259-4C54-AB11-150F9ACFFFA5}" destId="{84FF8D19-1E42-447C-A22F-BA0AC0841B06}" srcOrd="0" destOrd="0" presId="urn:microsoft.com/office/officeart/2005/8/layout/lProcess2"/>
    <dgm:cxn modelId="{446C5DF5-FA4A-48AB-B932-EE9A6371CCF5}" type="presOf" srcId="{41D24B34-BF69-410F-83A8-E731E2735BCB}" destId="{243C0FB2-7D6C-4D7B-A52C-232CD7B92E52}" srcOrd="0" destOrd="0" presId="urn:microsoft.com/office/officeart/2005/8/layout/lProcess2"/>
    <dgm:cxn modelId="{E1F9884D-8AC6-4D4D-9358-B88ECB3229CD}" type="presOf" srcId="{84AA8330-B888-43F5-BBFA-4CC22CFDC48B}" destId="{6F0D7592-EA9A-47A3-A731-2508618B1415}" srcOrd="0" destOrd="0" presId="urn:microsoft.com/office/officeart/2005/8/layout/lProcess2"/>
    <dgm:cxn modelId="{E4C64A18-0392-43F4-819E-C57FC0CF935E}" type="presOf" srcId="{4E6DC835-FB20-4CAE-9366-F75D0F33B4D7}" destId="{BD4D2C88-1975-4E5B-9EE2-AA7C39574877}" srcOrd="0" destOrd="0" presId="urn:microsoft.com/office/officeart/2005/8/layout/lProcess2"/>
    <dgm:cxn modelId="{6686176B-81B3-4301-9A86-A589A431A676}" srcId="{1C3B5966-E9E7-4D6D-9FB8-717703EE44B8}" destId="{997E59D4-D5DA-4A0F-A162-1534B413BA32}" srcOrd="0" destOrd="0" parTransId="{CED94192-44CA-4B4A-8C41-D6DE0C76EA5A}" sibTransId="{31E78AE0-4A29-4114-A117-D37441FB8BC3}"/>
    <dgm:cxn modelId="{A1E020B8-F213-4D07-9EA3-352C123B39EC}" type="presOf" srcId="{1C3B5966-E9E7-4D6D-9FB8-717703EE44B8}" destId="{B9F8B55B-6FF2-4C8F-B560-7335B553A374}" srcOrd="0" destOrd="0" presId="urn:microsoft.com/office/officeart/2005/8/layout/lProcess2"/>
    <dgm:cxn modelId="{FD54A727-BD70-436B-AE49-AAEB8A59D15A}" srcId="{4E6DC835-FB20-4CAE-9366-F75D0F33B4D7}" destId="{E54ECE25-328F-4C59-A1B3-1F2098CF0328}" srcOrd="2" destOrd="0" parTransId="{C32685FD-025B-46A8-8FC6-8C1B1D27DA7F}" sibTransId="{D577F5CD-5E87-4A5C-84DB-92C215191D5B}"/>
    <dgm:cxn modelId="{8D81C1D7-8F82-4BC5-8810-2A3501059282}" type="presOf" srcId="{F8DAEB76-68CB-4B9C-88D6-946BE4B31B4A}" destId="{B40E19AF-0D95-4C7F-87C2-32F455394172}" srcOrd="0" destOrd="0" presId="urn:microsoft.com/office/officeart/2005/8/layout/lProcess2"/>
    <dgm:cxn modelId="{E95283B7-4CC1-4659-A741-03A629CF977A}" type="presOf" srcId="{3CC8904C-DAB4-4CDB-8108-36C3EA0B8E21}" destId="{51EAEFAF-CF34-42AA-B32B-7DA5D256F0A0}" srcOrd="0" destOrd="0" presId="urn:microsoft.com/office/officeart/2005/8/layout/lProcess2"/>
    <dgm:cxn modelId="{537CF17A-DE40-464F-88D1-2EF97055E1AD}" type="presOf" srcId="{09A40E68-36AA-4694-984A-8B1421877520}" destId="{16C94CEC-77C5-45E1-A78D-F5BCDB640CDC}" srcOrd="1" destOrd="0" presId="urn:microsoft.com/office/officeart/2005/8/layout/lProcess2"/>
    <dgm:cxn modelId="{529590C7-B18D-430D-8209-511E71079DD0}" srcId="{1DC53181-0680-42F9-92DE-0E3052BD8684}" destId="{9DD1F763-5D41-409F-90A6-5AFDB8A3F1B2}" srcOrd="1" destOrd="0" parTransId="{0357B8C0-D026-4DF0-9403-DFD3F65B491C}" sibTransId="{44AA866B-9A98-4D96-A804-2C650340199C}"/>
    <dgm:cxn modelId="{144F1DDB-A27E-488D-85DE-74415FC48DF5}" type="presOf" srcId="{997E59D4-D5DA-4A0F-A162-1534B413BA32}" destId="{987E2376-A114-4EF6-9FE3-9BC9E894C4C4}" srcOrd="0" destOrd="0" presId="urn:microsoft.com/office/officeart/2005/8/layout/lProcess2"/>
    <dgm:cxn modelId="{E6CEA354-689F-4F69-B863-60AA95611C78}" srcId="{09A40E68-36AA-4694-984A-8B1421877520}" destId="{84AA8330-B888-43F5-BBFA-4CC22CFDC48B}" srcOrd="1" destOrd="0" parTransId="{10CBFDA2-D892-4ABE-A585-80F21DDDD5A3}" sibTransId="{0692E9EF-AC88-44DB-AC97-1559BBA53A3B}"/>
    <dgm:cxn modelId="{1F403A1F-1A0C-41ED-918E-8084E5E5737E}" srcId="{3CC8904C-DAB4-4CDB-8108-36C3EA0B8E21}" destId="{09A40E68-36AA-4694-984A-8B1421877520}" srcOrd="3" destOrd="0" parTransId="{002EE6F6-A708-4680-83A6-C523ED54C94C}" sibTransId="{6F0AE631-077B-4720-899C-1E24CE201752}"/>
    <dgm:cxn modelId="{F21A6080-1758-4939-9C9F-EFE83DE3B92D}" type="presOf" srcId="{AFF6C17C-FC87-452D-A9B7-BB16B79A4318}" destId="{084A2A6A-AB75-4CAD-BE32-CB3542BEA4C7}" srcOrd="0" destOrd="0" presId="urn:microsoft.com/office/officeart/2005/8/layout/lProcess2"/>
    <dgm:cxn modelId="{0F9A034E-5100-44B6-B5F7-B039E3527EFE}" srcId="{1C3B5966-E9E7-4D6D-9FB8-717703EE44B8}" destId="{41D24B34-BF69-410F-83A8-E731E2735BCB}" srcOrd="2" destOrd="0" parTransId="{41DCC2BC-3D34-4C25-A70A-A0E0A8048774}" sibTransId="{7DAC1C0A-F31D-489F-B42A-5134D516BB0B}"/>
    <dgm:cxn modelId="{4F2F08DE-F618-4EAA-8C05-0C1698137C80}" srcId="{1C3B5966-E9E7-4D6D-9FB8-717703EE44B8}" destId="{69903E2C-22E2-4A2B-8E2C-FB7F86741608}" srcOrd="1" destOrd="0" parTransId="{C1399908-B8A6-4B81-AAB9-5A84447538A1}" sibTransId="{14804688-3A96-4A26-A46E-0A58D1349811}"/>
    <dgm:cxn modelId="{B06EB9FF-425B-48ED-A0A4-2B7EAB3FC3DF}" srcId="{3CC8904C-DAB4-4CDB-8108-36C3EA0B8E21}" destId="{4E6DC835-FB20-4CAE-9366-F75D0F33B4D7}" srcOrd="1" destOrd="0" parTransId="{9306ADFC-ACAC-458D-9E32-6C4F51E24F2C}" sibTransId="{4A5582F8-7744-40E5-A970-46D6949258A8}"/>
    <dgm:cxn modelId="{3F378990-F6F0-4FC3-9C60-A532F0D62AA0}" type="presOf" srcId="{09A40E68-36AA-4694-984A-8B1421877520}" destId="{E293BED3-94E9-4D9B-9ED0-5E81062AD89F}" srcOrd="0" destOrd="0" presId="urn:microsoft.com/office/officeart/2005/8/layout/lProcess2"/>
    <dgm:cxn modelId="{67917E7A-8F3D-493C-8A1F-49CE9C57CB04}" srcId="{3CC8904C-DAB4-4CDB-8108-36C3EA0B8E21}" destId="{1DC53181-0680-42F9-92DE-0E3052BD8684}" srcOrd="4" destOrd="0" parTransId="{4BE0BB4E-A6E2-4854-8FB4-E2F980A7FE47}" sibTransId="{F49151DB-22ED-4F3B-8EF9-467BB6954C0D}"/>
    <dgm:cxn modelId="{DBDF8852-B20D-4673-B2B5-76E50AB7E5B0}" type="presOf" srcId="{9DD1F763-5D41-409F-90A6-5AFDB8A3F1B2}" destId="{8B7B24CD-25E1-4007-96C3-606DAE4544E0}" srcOrd="0" destOrd="0" presId="urn:microsoft.com/office/officeart/2005/8/layout/lProcess2"/>
    <dgm:cxn modelId="{3A474057-2ADF-4402-A04D-6D940C2F2752}" type="presOf" srcId="{54B5FD47-2A29-4CF8-8891-40E8CA044BA1}" destId="{21DAE7EB-9A16-4C3E-B6F4-A7F289FA0BCE}" srcOrd="0" destOrd="0" presId="urn:microsoft.com/office/officeart/2005/8/layout/lProcess2"/>
    <dgm:cxn modelId="{798DD1C1-D332-44A9-B9F0-7B9A0C2D5E49}" type="presOf" srcId="{E54ECE25-328F-4C59-A1B3-1F2098CF0328}" destId="{1272650D-7B81-4192-997E-59C9EB46BB03}" srcOrd="0" destOrd="0" presId="urn:microsoft.com/office/officeart/2005/8/layout/lProcess2"/>
    <dgm:cxn modelId="{50AC0570-65C8-44BF-A3F1-26616D7A8B0C}" type="presOf" srcId="{CD4AF074-77BB-4104-924C-6A3B645A22DC}" destId="{4CD8AF72-7CFF-4439-BE6F-CE7EC8253E04}" srcOrd="1" destOrd="0" presId="urn:microsoft.com/office/officeart/2005/8/layout/lProcess2"/>
    <dgm:cxn modelId="{207B2A47-6FDC-49A6-9236-E8ACF9C9AF89}" srcId="{CD4AF074-77BB-4104-924C-6A3B645A22DC}" destId="{0CA2B5B5-E259-4C54-AB11-150F9ACFFFA5}" srcOrd="1" destOrd="0" parTransId="{358CF3D0-6591-4608-800F-7A5A61D02CD3}" sibTransId="{88F8E400-E7A3-4A84-B1E2-0951666B0C74}"/>
    <dgm:cxn modelId="{760006E9-258F-472D-8DEB-A94A92D74E73}" srcId="{1DC53181-0680-42F9-92DE-0E3052BD8684}" destId="{AFF6C17C-FC87-452D-A9B7-BB16B79A4318}" srcOrd="2" destOrd="0" parTransId="{0493B3E8-D503-40AB-8A97-41C77B322EAE}" sibTransId="{18803324-F79F-4741-97EF-23AFA4A76D87}"/>
    <dgm:cxn modelId="{C027F627-598F-43EE-B094-13AAA17BD39A}" srcId="{CD4AF074-77BB-4104-924C-6A3B645A22DC}" destId="{F8DAEB76-68CB-4B9C-88D6-946BE4B31B4A}" srcOrd="2" destOrd="0" parTransId="{1875CF9C-2362-40F5-AD4C-4DE64B973CF0}" sibTransId="{C59505E6-F763-4A21-A88D-C03113F43D00}"/>
    <dgm:cxn modelId="{4431E122-418E-44F1-8D57-0A387C679B7C}" type="presOf" srcId="{1DC53181-0680-42F9-92DE-0E3052BD8684}" destId="{EE817624-1904-439D-8DB4-8384CD5907C8}" srcOrd="0" destOrd="0" presId="urn:microsoft.com/office/officeart/2005/8/layout/lProcess2"/>
    <dgm:cxn modelId="{9999167B-4255-4131-84BF-C26AFD64A873}" srcId="{CD4AF074-77BB-4104-924C-6A3B645A22DC}" destId="{654313B9-237D-4072-9CE5-AF8A077F2DE7}" srcOrd="0" destOrd="0" parTransId="{4EFB8FFA-E15D-4C77-B030-A241D0BBB240}" sibTransId="{1EAA86A2-1F60-407D-A1E8-E47362489B0A}"/>
    <dgm:cxn modelId="{23B7FE1E-24A5-4EB7-87BA-D06530E2E2D7}" type="presOf" srcId="{69903E2C-22E2-4A2B-8E2C-FB7F86741608}" destId="{297D7EFE-B217-4598-9664-580F94031360}" srcOrd="0" destOrd="0" presId="urn:microsoft.com/office/officeart/2005/8/layout/lProcess2"/>
    <dgm:cxn modelId="{A5055D56-EBD4-466B-ABB9-C0C23D729868}" type="presParOf" srcId="{51EAEFAF-CF34-42AA-B32B-7DA5D256F0A0}" destId="{400E6347-4493-487F-8F91-7E7794482955}" srcOrd="0" destOrd="0" presId="urn:microsoft.com/office/officeart/2005/8/layout/lProcess2"/>
    <dgm:cxn modelId="{5F372299-9829-4614-AAE2-40FB0519CFA4}" type="presParOf" srcId="{400E6347-4493-487F-8F91-7E7794482955}" destId="{B9F8B55B-6FF2-4C8F-B560-7335B553A374}" srcOrd="0" destOrd="0" presId="urn:microsoft.com/office/officeart/2005/8/layout/lProcess2"/>
    <dgm:cxn modelId="{75B9F96D-ED11-41DC-AD90-1DA59CE5A3CD}" type="presParOf" srcId="{400E6347-4493-487F-8F91-7E7794482955}" destId="{6A0A33B2-B267-4257-B606-1F5EB04E7452}" srcOrd="1" destOrd="0" presId="urn:microsoft.com/office/officeart/2005/8/layout/lProcess2"/>
    <dgm:cxn modelId="{025A758F-F0CD-4A95-A64E-0D280798547A}" type="presParOf" srcId="{400E6347-4493-487F-8F91-7E7794482955}" destId="{CBDD4804-2A01-4DCE-B743-B1B2007ED783}" srcOrd="2" destOrd="0" presId="urn:microsoft.com/office/officeart/2005/8/layout/lProcess2"/>
    <dgm:cxn modelId="{BE6DA065-A9F5-48D5-9E4F-87999681E8AC}" type="presParOf" srcId="{CBDD4804-2A01-4DCE-B743-B1B2007ED783}" destId="{1CBD3863-0F65-453F-820A-A81724F54ED0}" srcOrd="0" destOrd="0" presId="urn:microsoft.com/office/officeart/2005/8/layout/lProcess2"/>
    <dgm:cxn modelId="{274D8748-A139-4013-9D8B-F98AF31D1B01}" type="presParOf" srcId="{1CBD3863-0F65-453F-820A-A81724F54ED0}" destId="{987E2376-A114-4EF6-9FE3-9BC9E894C4C4}" srcOrd="0" destOrd="0" presId="urn:microsoft.com/office/officeart/2005/8/layout/lProcess2"/>
    <dgm:cxn modelId="{C2D15C64-62C3-4824-82B0-AB632785E979}" type="presParOf" srcId="{1CBD3863-0F65-453F-820A-A81724F54ED0}" destId="{E19D923A-32D2-4B91-A8DF-A83F7FC7578D}" srcOrd="1" destOrd="0" presId="urn:microsoft.com/office/officeart/2005/8/layout/lProcess2"/>
    <dgm:cxn modelId="{B29B4B58-75DA-48E8-A951-0F9F3AF26175}" type="presParOf" srcId="{1CBD3863-0F65-453F-820A-A81724F54ED0}" destId="{297D7EFE-B217-4598-9664-580F94031360}" srcOrd="2" destOrd="0" presId="urn:microsoft.com/office/officeart/2005/8/layout/lProcess2"/>
    <dgm:cxn modelId="{66A357DC-6ED5-4F69-AFBA-ADBD1F065F14}" type="presParOf" srcId="{1CBD3863-0F65-453F-820A-A81724F54ED0}" destId="{E1D65BB4-D9B6-4D17-9952-2591690BB159}" srcOrd="3" destOrd="0" presId="urn:microsoft.com/office/officeart/2005/8/layout/lProcess2"/>
    <dgm:cxn modelId="{36F0792D-6B9A-4289-A899-3D2FBD71FD91}" type="presParOf" srcId="{1CBD3863-0F65-453F-820A-A81724F54ED0}" destId="{243C0FB2-7D6C-4D7B-A52C-232CD7B92E52}" srcOrd="4" destOrd="0" presId="urn:microsoft.com/office/officeart/2005/8/layout/lProcess2"/>
    <dgm:cxn modelId="{1D232488-7994-4480-8222-307A1240F823}" type="presParOf" srcId="{51EAEFAF-CF34-42AA-B32B-7DA5D256F0A0}" destId="{287362CD-3F3E-4438-BD6C-3E7E78B7F274}" srcOrd="1" destOrd="0" presId="urn:microsoft.com/office/officeart/2005/8/layout/lProcess2"/>
    <dgm:cxn modelId="{CF1C2D33-100E-4AF3-8179-F53E3EB14C0D}" type="presParOf" srcId="{51EAEFAF-CF34-42AA-B32B-7DA5D256F0A0}" destId="{C8CDC946-24CD-4DD5-9BBD-3671226A90A2}" srcOrd="2" destOrd="0" presId="urn:microsoft.com/office/officeart/2005/8/layout/lProcess2"/>
    <dgm:cxn modelId="{19DE388E-788E-4BCB-85AD-954850034F6A}" type="presParOf" srcId="{C8CDC946-24CD-4DD5-9BBD-3671226A90A2}" destId="{BD4D2C88-1975-4E5B-9EE2-AA7C39574877}" srcOrd="0" destOrd="0" presId="urn:microsoft.com/office/officeart/2005/8/layout/lProcess2"/>
    <dgm:cxn modelId="{64B6A6BA-AEB9-4DA7-B974-41C81CE34BC8}" type="presParOf" srcId="{C8CDC946-24CD-4DD5-9BBD-3671226A90A2}" destId="{1D50AE67-0975-47B8-AD74-DBACCC76C19F}" srcOrd="1" destOrd="0" presId="urn:microsoft.com/office/officeart/2005/8/layout/lProcess2"/>
    <dgm:cxn modelId="{746184C3-DB0E-4454-9960-833991B6543E}" type="presParOf" srcId="{C8CDC946-24CD-4DD5-9BBD-3671226A90A2}" destId="{E7C90789-DD2F-4AEC-8477-9FB5E7DC4D7B}" srcOrd="2" destOrd="0" presId="urn:microsoft.com/office/officeart/2005/8/layout/lProcess2"/>
    <dgm:cxn modelId="{5B0D1FCA-D6E8-4DF0-8BF3-6AD11CC0ABC4}" type="presParOf" srcId="{E7C90789-DD2F-4AEC-8477-9FB5E7DC4D7B}" destId="{0CB887D4-CAF2-4ED4-B7F4-80AD32B485B8}" srcOrd="0" destOrd="0" presId="urn:microsoft.com/office/officeart/2005/8/layout/lProcess2"/>
    <dgm:cxn modelId="{2EF369C1-890F-42F4-ACE6-FDB6E7415617}" type="presParOf" srcId="{0CB887D4-CAF2-4ED4-B7F4-80AD32B485B8}" destId="{23E594C5-1473-4EE3-9DE1-03ED2F5DF481}" srcOrd="0" destOrd="0" presId="urn:microsoft.com/office/officeart/2005/8/layout/lProcess2"/>
    <dgm:cxn modelId="{09104409-43EC-4453-8E3E-AF130968ADF0}" type="presParOf" srcId="{0CB887D4-CAF2-4ED4-B7F4-80AD32B485B8}" destId="{A97310F4-B6BD-4ED4-B7DE-6C5473EF1E22}" srcOrd="1" destOrd="0" presId="urn:microsoft.com/office/officeart/2005/8/layout/lProcess2"/>
    <dgm:cxn modelId="{4666A115-4F16-4779-B48B-0D4758F2C0ED}" type="presParOf" srcId="{0CB887D4-CAF2-4ED4-B7F4-80AD32B485B8}" destId="{C527C812-366D-486D-8A44-7A1A7B830C04}" srcOrd="2" destOrd="0" presId="urn:microsoft.com/office/officeart/2005/8/layout/lProcess2"/>
    <dgm:cxn modelId="{B9944E6C-B17B-4FD3-BEFD-FBFA0AFCBB91}" type="presParOf" srcId="{0CB887D4-CAF2-4ED4-B7F4-80AD32B485B8}" destId="{B793AAF3-23B7-43A4-8531-ABB803260223}" srcOrd="3" destOrd="0" presId="urn:microsoft.com/office/officeart/2005/8/layout/lProcess2"/>
    <dgm:cxn modelId="{3CEF3625-6A78-4B87-B82B-D173B9BE0555}" type="presParOf" srcId="{0CB887D4-CAF2-4ED4-B7F4-80AD32B485B8}" destId="{1272650D-7B81-4192-997E-59C9EB46BB03}" srcOrd="4" destOrd="0" presId="urn:microsoft.com/office/officeart/2005/8/layout/lProcess2"/>
    <dgm:cxn modelId="{2DAE6065-8B24-4674-984E-9D37E0782D89}" type="presParOf" srcId="{51EAEFAF-CF34-42AA-B32B-7DA5D256F0A0}" destId="{4D3CDCD0-F958-4CC5-8AB6-0B963599B3E6}" srcOrd="3" destOrd="0" presId="urn:microsoft.com/office/officeart/2005/8/layout/lProcess2"/>
    <dgm:cxn modelId="{7F47DF20-B417-43E0-A48E-4844188A1E9F}" type="presParOf" srcId="{51EAEFAF-CF34-42AA-B32B-7DA5D256F0A0}" destId="{AAC4C32E-6185-4926-B82A-4A96D3638F7A}" srcOrd="4" destOrd="0" presId="urn:microsoft.com/office/officeart/2005/8/layout/lProcess2"/>
    <dgm:cxn modelId="{53FB1898-F542-404D-B67F-5D17BECB0439}" type="presParOf" srcId="{AAC4C32E-6185-4926-B82A-4A96D3638F7A}" destId="{BE8BEB66-1E9E-4A75-A963-EF0C4C0A19BF}" srcOrd="0" destOrd="0" presId="urn:microsoft.com/office/officeart/2005/8/layout/lProcess2"/>
    <dgm:cxn modelId="{B3494F0D-256A-47F2-BC75-0E2C13E275D6}" type="presParOf" srcId="{AAC4C32E-6185-4926-B82A-4A96D3638F7A}" destId="{4CD8AF72-7CFF-4439-BE6F-CE7EC8253E04}" srcOrd="1" destOrd="0" presId="urn:microsoft.com/office/officeart/2005/8/layout/lProcess2"/>
    <dgm:cxn modelId="{D74F288C-7FE7-4E2E-B1FC-67D09B62B867}" type="presParOf" srcId="{AAC4C32E-6185-4926-B82A-4A96D3638F7A}" destId="{1EDADCD0-ACEC-4028-87EF-8963EC865651}" srcOrd="2" destOrd="0" presId="urn:microsoft.com/office/officeart/2005/8/layout/lProcess2"/>
    <dgm:cxn modelId="{056E619A-12F4-4A15-BB6E-505474D2E509}" type="presParOf" srcId="{1EDADCD0-ACEC-4028-87EF-8963EC865651}" destId="{0A95FB08-5F86-4CB0-B80B-1AA427F06CF0}" srcOrd="0" destOrd="0" presId="urn:microsoft.com/office/officeart/2005/8/layout/lProcess2"/>
    <dgm:cxn modelId="{1AD5B47F-698F-455F-B216-24F95510CFE9}" type="presParOf" srcId="{0A95FB08-5F86-4CB0-B80B-1AA427F06CF0}" destId="{F590BB27-2F82-49E0-9F75-6CE4728F9A94}" srcOrd="0" destOrd="0" presId="urn:microsoft.com/office/officeart/2005/8/layout/lProcess2"/>
    <dgm:cxn modelId="{852C330C-E2E4-4630-945C-12ADB78E2E35}" type="presParOf" srcId="{0A95FB08-5F86-4CB0-B80B-1AA427F06CF0}" destId="{429ED0CE-91F3-4BB7-A393-A6E6D35C8737}" srcOrd="1" destOrd="0" presId="urn:microsoft.com/office/officeart/2005/8/layout/lProcess2"/>
    <dgm:cxn modelId="{A0E40BDD-57EF-4D13-B0F0-87E387514BFB}" type="presParOf" srcId="{0A95FB08-5F86-4CB0-B80B-1AA427F06CF0}" destId="{84FF8D19-1E42-447C-A22F-BA0AC0841B06}" srcOrd="2" destOrd="0" presId="urn:microsoft.com/office/officeart/2005/8/layout/lProcess2"/>
    <dgm:cxn modelId="{1FE48510-557F-4295-B5E0-719C344DDD0E}" type="presParOf" srcId="{0A95FB08-5F86-4CB0-B80B-1AA427F06CF0}" destId="{E085AFA7-028D-4FEC-8B16-713608FD8439}" srcOrd="3" destOrd="0" presId="urn:microsoft.com/office/officeart/2005/8/layout/lProcess2"/>
    <dgm:cxn modelId="{2451C8BB-82E8-4788-BC40-F51AE56EB05F}" type="presParOf" srcId="{0A95FB08-5F86-4CB0-B80B-1AA427F06CF0}" destId="{B40E19AF-0D95-4C7F-87C2-32F455394172}" srcOrd="4" destOrd="0" presId="urn:microsoft.com/office/officeart/2005/8/layout/lProcess2"/>
    <dgm:cxn modelId="{E3FC7F60-3E23-46BD-AA7D-B730EA31FE9F}" type="presParOf" srcId="{51EAEFAF-CF34-42AA-B32B-7DA5D256F0A0}" destId="{BCCD43F0-218B-4617-AFC7-5E0A9AC53058}" srcOrd="5" destOrd="0" presId="urn:microsoft.com/office/officeart/2005/8/layout/lProcess2"/>
    <dgm:cxn modelId="{5240BBDA-BA86-48F8-B356-A98E4D9D4A30}" type="presParOf" srcId="{51EAEFAF-CF34-42AA-B32B-7DA5D256F0A0}" destId="{5EE52377-7390-4AB7-8F88-157CBBEA6533}" srcOrd="6" destOrd="0" presId="urn:microsoft.com/office/officeart/2005/8/layout/lProcess2"/>
    <dgm:cxn modelId="{D99FFD58-10AE-48CD-82C9-5CF17AE70D02}" type="presParOf" srcId="{5EE52377-7390-4AB7-8F88-157CBBEA6533}" destId="{E293BED3-94E9-4D9B-9ED0-5E81062AD89F}" srcOrd="0" destOrd="0" presId="urn:microsoft.com/office/officeart/2005/8/layout/lProcess2"/>
    <dgm:cxn modelId="{AA9ECB97-31C0-4EEC-A6CA-BC6F133E7C0F}" type="presParOf" srcId="{5EE52377-7390-4AB7-8F88-157CBBEA6533}" destId="{16C94CEC-77C5-45E1-A78D-F5BCDB640CDC}" srcOrd="1" destOrd="0" presId="urn:microsoft.com/office/officeart/2005/8/layout/lProcess2"/>
    <dgm:cxn modelId="{9AE87E58-C344-4F02-9164-09672DCB3478}" type="presParOf" srcId="{5EE52377-7390-4AB7-8F88-157CBBEA6533}" destId="{48BF334C-5CFE-4AA6-84AA-7F94DC44C7DB}" srcOrd="2" destOrd="0" presId="urn:microsoft.com/office/officeart/2005/8/layout/lProcess2"/>
    <dgm:cxn modelId="{C0D09518-742C-4313-B6AE-4FEFF144A8AB}" type="presParOf" srcId="{48BF334C-5CFE-4AA6-84AA-7F94DC44C7DB}" destId="{09B269D2-552E-4C0A-AB70-0EA31B8FB0A9}" srcOrd="0" destOrd="0" presId="urn:microsoft.com/office/officeart/2005/8/layout/lProcess2"/>
    <dgm:cxn modelId="{31F8E813-1D2F-4309-B881-98734B588F77}" type="presParOf" srcId="{09B269D2-552E-4C0A-AB70-0EA31B8FB0A9}" destId="{078BBD7E-C2B8-49BF-80B9-07C6DCF7106B}" srcOrd="0" destOrd="0" presId="urn:microsoft.com/office/officeart/2005/8/layout/lProcess2"/>
    <dgm:cxn modelId="{C7393A73-A50E-491C-ADBD-8A19E52696FB}" type="presParOf" srcId="{09B269D2-552E-4C0A-AB70-0EA31B8FB0A9}" destId="{107ACAE4-4B63-4DED-A119-7888142E24F2}" srcOrd="1" destOrd="0" presId="urn:microsoft.com/office/officeart/2005/8/layout/lProcess2"/>
    <dgm:cxn modelId="{C60DF3C1-EB09-4FC2-835D-90E0852A4872}" type="presParOf" srcId="{09B269D2-552E-4C0A-AB70-0EA31B8FB0A9}" destId="{6F0D7592-EA9A-47A3-A731-2508618B1415}" srcOrd="2" destOrd="0" presId="urn:microsoft.com/office/officeart/2005/8/layout/lProcess2"/>
    <dgm:cxn modelId="{D7655533-0BE8-42C9-BAF7-861C7A9B03F1}" type="presParOf" srcId="{09B269D2-552E-4C0A-AB70-0EA31B8FB0A9}" destId="{59BD39C5-CFBA-466F-A882-E956F835800C}" srcOrd="3" destOrd="0" presId="urn:microsoft.com/office/officeart/2005/8/layout/lProcess2"/>
    <dgm:cxn modelId="{CCD59DDD-FB79-4788-97F5-EDE83186F2F8}" type="presParOf" srcId="{09B269D2-552E-4C0A-AB70-0EA31B8FB0A9}" destId="{21DAE7EB-9A16-4C3E-B6F4-A7F289FA0BCE}" srcOrd="4" destOrd="0" presId="urn:microsoft.com/office/officeart/2005/8/layout/lProcess2"/>
    <dgm:cxn modelId="{B5D440C5-AE18-4A4F-9E38-7A1F3D5F9A72}" type="presParOf" srcId="{51EAEFAF-CF34-42AA-B32B-7DA5D256F0A0}" destId="{6801DD9A-741E-463F-BD08-68155926CF6C}" srcOrd="7" destOrd="0" presId="urn:microsoft.com/office/officeart/2005/8/layout/lProcess2"/>
    <dgm:cxn modelId="{8577813E-0A16-4DCB-A3F2-464AE072E330}" type="presParOf" srcId="{51EAEFAF-CF34-42AA-B32B-7DA5D256F0A0}" destId="{F2DEDCC4-0B0D-468D-8853-8B66B3008687}" srcOrd="8" destOrd="0" presId="urn:microsoft.com/office/officeart/2005/8/layout/lProcess2"/>
    <dgm:cxn modelId="{B9506A88-CA47-4524-B465-E047723E98A7}" type="presParOf" srcId="{F2DEDCC4-0B0D-468D-8853-8B66B3008687}" destId="{EE817624-1904-439D-8DB4-8384CD5907C8}" srcOrd="0" destOrd="0" presId="urn:microsoft.com/office/officeart/2005/8/layout/lProcess2"/>
    <dgm:cxn modelId="{5E4768C0-A859-4FD5-A7BA-E3821E48C269}" type="presParOf" srcId="{F2DEDCC4-0B0D-468D-8853-8B66B3008687}" destId="{16141C30-08EC-44B6-BEC5-67163108408B}" srcOrd="1" destOrd="0" presId="urn:microsoft.com/office/officeart/2005/8/layout/lProcess2"/>
    <dgm:cxn modelId="{C193DFBD-8A64-4EC7-B8CA-A772396BC058}" type="presParOf" srcId="{F2DEDCC4-0B0D-468D-8853-8B66B3008687}" destId="{9EB7533D-E151-411F-BB22-BCAB14610E98}" srcOrd="2" destOrd="0" presId="urn:microsoft.com/office/officeart/2005/8/layout/lProcess2"/>
    <dgm:cxn modelId="{AA2C794B-892F-4B5C-A24D-03A4866A5B39}" type="presParOf" srcId="{9EB7533D-E151-411F-BB22-BCAB14610E98}" destId="{97A1C31F-C95F-450B-A4DD-A9D98C5C8064}" srcOrd="0" destOrd="0" presId="urn:microsoft.com/office/officeart/2005/8/layout/lProcess2"/>
    <dgm:cxn modelId="{4429CB4B-2177-4E1B-9B50-6B66EAB5F657}" type="presParOf" srcId="{97A1C31F-C95F-450B-A4DD-A9D98C5C8064}" destId="{F7D7672E-106F-4877-BCB4-BBF79E028D53}" srcOrd="0" destOrd="0" presId="urn:microsoft.com/office/officeart/2005/8/layout/lProcess2"/>
    <dgm:cxn modelId="{EE59AE85-51C6-489E-86D8-E597A0AB260D}" type="presParOf" srcId="{97A1C31F-C95F-450B-A4DD-A9D98C5C8064}" destId="{9440B745-0650-420D-9075-896A642E4EE7}" srcOrd="1" destOrd="0" presId="urn:microsoft.com/office/officeart/2005/8/layout/lProcess2"/>
    <dgm:cxn modelId="{180F492B-D287-4AEC-AD5D-3834C757C96F}" type="presParOf" srcId="{97A1C31F-C95F-450B-A4DD-A9D98C5C8064}" destId="{8B7B24CD-25E1-4007-96C3-606DAE4544E0}" srcOrd="2" destOrd="0" presId="urn:microsoft.com/office/officeart/2005/8/layout/lProcess2"/>
    <dgm:cxn modelId="{1E1E5A18-AEDB-4B2F-8AD4-1DAE16F3A282}" type="presParOf" srcId="{97A1C31F-C95F-450B-A4DD-A9D98C5C8064}" destId="{730C1287-540D-4D41-9BDB-7FFBD9F71578}" srcOrd="3" destOrd="0" presId="urn:microsoft.com/office/officeart/2005/8/layout/lProcess2"/>
    <dgm:cxn modelId="{11B5D38D-49B7-438A-9B39-57CF2D0FC53F}" type="presParOf" srcId="{97A1C31F-C95F-450B-A4DD-A9D98C5C8064}" destId="{084A2A6A-AB75-4CAD-BE32-CB3542BEA4C7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B1DF304-516A-4841-B4E6-5E1759E231D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</dgm:pt>
    <dgm:pt modelId="{552E3E0F-5D59-47FC-9BFE-750D73ACF99C}">
      <dgm:prSet phldrT="[besedilo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sl-SI" sz="1600" b="1" dirty="0" smtClean="0">
              <a:solidFill>
                <a:schemeClr val="tx1"/>
              </a:solidFill>
            </a:rPr>
            <a:t>IZVAJANJE PODPORNIH PROGRAMOV ZA ZAGOTAVLJANJE RAZVOJA MLADINSKEGA DELA, MLADINSKEGA SEKTORJA IN MLADINSKE POLITIKE V REPUBLIKI SLOVENIJ</a:t>
          </a:r>
          <a:endParaRPr lang="sl-SI" sz="1600" b="1" dirty="0">
            <a:solidFill>
              <a:schemeClr val="tx1"/>
            </a:solidFill>
          </a:endParaRPr>
        </a:p>
      </dgm:t>
    </dgm:pt>
    <dgm:pt modelId="{E74BE488-59B9-4950-B624-AAF29620AC0F}" type="parTrans" cxnId="{D478B517-C708-4D96-B439-D4C08D58FD45}">
      <dgm:prSet/>
      <dgm:spPr/>
      <dgm:t>
        <a:bodyPr/>
        <a:lstStyle/>
        <a:p>
          <a:endParaRPr lang="sl-SI" sz="1600"/>
        </a:p>
      </dgm:t>
    </dgm:pt>
    <dgm:pt modelId="{5765FF37-1D7D-4E78-9C7B-FD7A5C22CA6A}" type="sibTrans" cxnId="{D478B517-C708-4D96-B439-D4C08D58FD45}">
      <dgm:prSet/>
      <dgm:spPr/>
      <dgm:t>
        <a:bodyPr/>
        <a:lstStyle/>
        <a:p>
          <a:endParaRPr lang="sl-SI" sz="1600"/>
        </a:p>
      </dgm:t>
    </dgm:pt>
    <dgm:pt modelId="{B5503022-73B2-4B82-ACA5-7153654D2A54}">
      <dgm:prSet phldrT="[besedilo]" custT="1"/>
      <dgm:spPr/>
      <dgm:t>
        <a:bodyPr/>
        <a:lstStyle/>
        <a:p>
          <a:r>
            <a:rPr lang="sl-SI" sz="1600" dirty="0" smtClean="0"/>
            <a:t>obseg koordinacije podpornega programa</a:t>
          </a:r>
          <a:endParaRPr lang="sl-SI" sz="1600" dirty="0"/>
        </a:p>
      </dgm:t>
    </dgm:pt>
    <dgm:pt modelId="{C09EFAA6-B12B-4C23-AA34-940A1D0B46D9}" type="parTrans" cxnId="{A7C5DF3D-58FB-43E7-B023-C4EF84E9A431}">
      <dgm:prSet/>
      <dgm:spPr/>
      <dgm:t>
        <a:bodyPr/>
        <a:lstStyle/>
        <a:p>
          <a:endParaRPr lang="sl-SI" sz="1600"/>
        </a:p>
      </dgm:t>
    </dgm:pt>
    <dgm:pt modelId="{FCD23BC7-82BE-4ADD-A0AF-FCA4643BC63D}" type="sibTrans" cxnId="{A7C5DF3D-58FB-43E7-B023-C4EF84E9A431}">
      <dgm:prSet/>
      <dgm:spPr/>
      <dgm:t>
        <a:bodyPr/>
        <a:lstStyle/>
        <a:p>
          <a:endParaRPr lang="sl-SI" sz="1600"/>
        </a:p>
      </dgm:t>
    </dgm:pt>
    <dgm:pt modelId="{2FFEEB1C-9232-417C-A95D-0BA19EDCC100}">
      <dgm:prSet phldrT="[besedilo]" custT="1"/>
      <dgm:spPr/>
      <dgm:t>
        <a:bodyPr/>
        <a:lstStyle/>
        <a:p>
          <a:r>
            <a:rPr lang="sl-SI" sz="1600" dirty="0" smtClean="0"/>
            <a:t>koordinacija podpornega programa</a:t>
          </a:r>
          <a:endParaRPr lang="sl-SI" sz="1600" dirty="0"/>
        </a:p>
      </dgm:t>
    </dgm:pt>
    <dgm:pt modelId="{377978F4-2EE9-4F75-B8ED-C9E231C1869B}" type="parTrans" cxnId="{2D7AE469-4F8B-41A9-BE52-3DB4C6D32719}">
      <dgm:prSet/>
      <dgm:spPr/>
      <dgm:t>
        <a:bodyPr/>
        <a:lstStyle/>
        <a:p>
          <a:endParaRPr lang="sl-SI" sz="1600"/>
        </a:p>
      </dgm:t>
    </dgm:pt>
    <dgm:pt modelId="{7E4B426E-DB9F-4737-A159-9E31EA596E44}" type="sibTrans" cxnId="{2D7AE469-4F8B-41A9-BE52-3DB4C6D32719}">
      <dgm:prSet/>
      <dgm:spPr/>
      <dgm:t>
        <a:bodyPr/>
        <a:lstStyle/>
        <a:p>
          <a:endParaRPr lang="sl-SI" sz="1600"/>
        </a:p>
      </dgm:t>
    </dgm:pt>
    <dgm:pt modelId="{6500A6FF-66E5-4D64-81EB-5E6834F99205}">
      <dgm:prSet phldrT="[besedilo]" custT="1"/>
      <dgm:spPr/>
      <dgm:t>
        <a:bodyPr/>
        <a:lstStyle/>
        <a:p>
          <a:r>
            <a:rPr lang="sl-SI" sz="1600" dirty="0" smtClean="0"/>
            <a:t>učinki programa na nacionalni in/ali mednarodni ravni</a:t>
          </a:r>
          <a:endParaRPr lang="sl-SI" sz="1600" b="0" dirty="0"/>
        </a:p>
      </dgm:t>
    </dgm:pt>
    <dgm:pt modelId="{BCA2C482-43F0-42D1-BF66-F0C533D093E8}" type="parTrans" cxnId="{3D5D99F4-0FA4-4B67-AA11-37B032B315CA}">
      <dgm:prSet/>
      <dgm:spPr/>
      <dgm:t>
        <a:bodyPr/>
        <a:lstStyle/>
        <a:p>
          <a:endParaRPr lang="sl-SI" sz="1600"/>
        </a:p>
      </dgm:t>
    </dgm:pt>
    <dgm:pt modelId="{A0761AEB-0E58-4942-8A8A-4406EFCE4FED}" type="sibTrans" cxnId="{3D5D99F4-0FA4-4B67-AA11-37B032B315CA}">
      <dgm:prSet/>
      <dgm:spPr/>
      <dgm:t>
        <a:bodyPr/>
        <a:lstStyle/>
        <a:p>
          <a:endParaRPr lang="sl-SI" sz="1600"/>
        </a:p>
      </dgm:t>
    </dgm:pt>
    <dgm:pt modelId="{BC2E78AE-A3E9-480E-A8A4-475925A4A493}">
      <dgm:prSet phldrT="[besedilo]" custT="1"/>
      <dgm:spPr/>
      <dgm:t>
        <a:bodyPr/>
        <a:lstStyle/>
        <a:p>
          <a:r>
            <a:rPr lang="sl-SI" sz="1600" dirty="0" smtClean="0"/>
            <a:t>izvajanje podpore mladinskemu sektorju glede na cilje Nacionalnega programa za mladino</a:t>
          </a:r>
          <a:endParaRPr lang="sl-SI" sz="1600" dirty="0"/>
        </a:p>
      </dgm:t>
    </dgm:pt>
    <dgm:pt modelId="{789C5E2F-623E-4E9E-A2BC-D8C0473F5197}" type="parTrans" cxnId="{BDC55AB8-AC60-4D4F-9696-AFD5E88D6B03}">
      <dgm:prSet/>
      <dgm:spPr/>
      <dgm:t>
        <a:bodyPr/>
        <a:lstStyle/>
        <a:p>
          <a:endParaRPr lang="sl-SI" sz="1600"/>
        </a:p>
      </dgm:t>
    </dgm:pt>
    <dgm:pt modelId="{0F5937EB-AD66-4342-80C4-1445D1B5A2D0}" type="sibTrans" cxnId="{BDC55AB8-AC60-4D4F-9696-AFD5E88D6B03}">
      <dgm:prSet/>
      <dgm:spPr/>
      <dgm:t>
        <a:bodyPr/>
        <a:lstStyle/>
        <a:p>
          <a:endParaRPr lang="sl-SI" sz="1600"/>
        </a:p>
      </dgm:t>
    </dgm:pt>
    <dgm:pt modelId="{A46B54DD-8191-40B4-91B2-A8C65BB080BD}" type="pres">
      <dgm:prSet presAssocID="{6B1DF304-516A-4841-B4E6-5E1759E231DD}" presName="linear" presStyleCnt="0">
        <dgm:presLayoutVars>
          <dgm:animLvl val="lvl"/>
          <dgm:resizeHandles val="exact"/>
        </dgm:presLayoutVars>
      </dgm:prSet>
      <dgm:spPr/>
    </dgm:pt>
    <dgm:pt modelId="{47C30330-A5BA-440A-8F3F-F4D656D442A5}" type="pres">
      <dgm:prSet presAssocID="{552E3E0F-5D59-47FC-9BFE-750D73ACF99C}" presName="parentText" presStyleLbl="node1" presStyleIdx="0" presStyleCnt="5" custLinFactNeighborX="-15785" custLinFactNeighborY="-17382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D34E18BA-F123-4800-9E5E-60A25D462BD0}" type="pres">
      <dgm:prSet presAssocID="{5765FF37-1D7D-4E78-9C7B-FD7A5C22CA6A}" presName="spacer" presStyleCnt="0"/>
      <dgm:spPr/>
    </dgm:pt>
    <dgm:pt modelId="{084D6722-6FE5-47D6-87CC-9F688BABD060}" type="pres">
      <dgm:prSet presAssocID="{B5503022-73B2-4B82-ACA5-7153654D2A54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5911A2FF-FB34-426E-A011-94417DAB4F1F}" type="pres">
      <dgm:prSet presAssocID="{FCD23BC7-82BE-4ADD-A0AF-FCA4643BC63D}" presName="spacer" presStyleCnt="0"/>
      <dgm:spPr/>
    </dgm:pt>
    <dgm:pt modelId="{E2727883-19AF-46C0-BA56-64D2008D9894}" type="pres">
      <dgm:prSet presAssocID="{2FFEEB1C-9232-417C-A95D-0BA19EDCC100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3A358F4E-02BE-4BBF-AB1A-7881E5C82AC3}" type="pres">
      <dgm:prSet presAssocID="{7E4B426E-DB9F-4737-A159-9E31EA596E44}" presName="spacer" presStyleCnt="0"/>
      <dgm:spPr/>
    </dgm:pt>
    <dgm:pt modelId="{04ADCD5B-093E-4FCF-B9A2-21F2C51DA195}" type="pres">
      <dgm:prSet presAssocID="{6500A6FF-66E5-4D64-81EB-5E6834F99205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D82AA32C-5A86-441E-99F2-18AD7F646ED5}" type="pres">
      <dgm:prSet presAssocID="{A0761AEB-0E58-4942-8A8A-4406EFCE4FED}" presName="spacer" presStyleCnt="0"/>
      <dgm:spPr/>
    </dgm:pt>
    <dgm:pt modelId="{FA52DAF9-4803-4084-B155-DDFB0EEED1C3}" type="pres">
      <dgm:prSet presAssocID="{BC2E78AE-A3E9-480E-A8A4-475925A4A493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BDC55AB8-AC60-4D4F-9696-AFD5E88D6B03}" srcId="{6B1DF304-516A-4841-B4E6-5E1759E231DD}" destId="{BC2E78AE-A3E9-480E-A8A4-475925A4A493}" srcOrd="4" destOrd="0" parTransId="{789C5E2F-623E-4E9E-A2BC-D8C0473F5197}" sibTransId="{0F5937EB-AD66-4342-80C4-1445D1B5A2D0}"/>
    <dgm:cxn modelId="{48E0582B-758D-46BF-994E-E2E06E375169}" type="presOf" srcId="{6500A6FF-66E5-4D64-81EB-5E6834F99205}" destId="{04ADCD5B-093E-4FCF-B9A2-21F2C51DA195}" srcOrd="0" destOrd="0" presId="urn:microsoft.com/office/officeart/2005/8/layout/vList2"/>
    <dgm:cxn modelId="{D973C6A0-94B8-4214-B695-EB252F67E03F}" type="presOf" srcId="{2FFEEB1C-9232-417C-A95D-0BA19EDCC100}" destId="{E2727883-19AF-46C0-BA56-64D2008D9894}" srcOrd="0" destOrd="0" presId="urn:microsoft.com/office/officeart/2005/8/layout/vList2"/>
    <dgm:cxn modelId="{B35A221E-A980-424C-B260-232FA72690C3}" type="presOf" srcId="{B5503022-73B2-4B82-ACA5-7153654D2A54}" destId="{084D6722-6FE5-47D6-87CC-9F688BABD060}" srcOrd="0" destOrd="0" presId="urn:microsoft.com/office/officeart/2005/8/layout/vList2"/>
    <dgm:cxn modelId="{D478B517-C708-4D96-B439-D4C08D58FD45}" srcId="{6B1DF304-516A-4841-B4E6-5E1759E231DD}" destId="{552E3E0F-5D59-47FC-9BFE-750D73ACF99C}" srcOrd="0" destOrd="0" parTransId="{E74BE488-59B9-4950-B624-AAF29620AC0F}" sibTransId="{5765FF37-1D7D-4E78-9C7B-FD7A5C22CA6A}"/>
    <dgm:cxn modelId="{3D5D99F4-0FA4-4B67-AA11-37B032B315CA}" srcId="{6B1DF304-516A-4841-B4E6-5E1759E231DD}" destId="{6500A6FF-66E5-4D64-81EB-5E6834F99205}" srcOrd="3" destOrd="0" parTransId="{BCA2C482-43F0-42D1-BF66-F0C533D093E8}" sibTransId="{A0761AEB-0E58-4942-8A8A-4406EFCE4FED}"/>
    <dgm:cxn modelId="{DDFE4849-4575-4833-A135-D9B1B0BFA746}" type="presOf" srcId="{552E3E0F-5D59-47FC-9BFE-750D73ACF99C}" destId="{47C30330-A5BA-440A-8F3F-F4D656D442A5}" srcOrd="0" destOrd="0" presId="urn:microsoft.com/office/officeart/2005/8/layout/vList2"/>
    <dgm:cxn modelId="{2D7AE469-4F8B-41A9-BE52-3DB4C6D32719}" srcId="{6B1DF304-516A-4841-B4E6-5E1759E231DD}" destId="{2FFEEB1C-9232-417C-A95D-0BA19EDCC100}" srcOrd="2" destOrd="0" parTransId="{377978F4-2EE9-4F75-B8ED-C9E231C1869B}" sibTransId="{7E4B426E-DB9F-4737-A159-9E31EA596E44}"/>
    <dgm:cxn modelId="{A7C5DF3D-58FB-43E7-B023-C4EF84E9A431}" srcId="{6B1DF304-516A-4841-B4E6-5E1759E231DD}" destId="{B5503022-73B2-4B82-ACA5-7153654D2A54}" srcOrd="1" destOrd="0" parTransId="{C09EFAA6-B12B-4C23-AA34-940A1D0B46D9}" sibTransId="{FCD23BC7-82BE-4ADD-A0AF-FCA4643BC63D}"/>
    <dgm:cxn modelId="{210DA9C9-8B7E-46AC-AD75-6FEC99829BE4}" type="presOf" srcId="{BC2E78AE-A3E9-480E-A8A4-475925A4A493}" destId="{FA52DAF9-4803-4084-B155-DDFB0EEED1C3}" srcOrd="0" destOrd="0" presId="urn:microsoft.com/office/officeart/2005/8/layout/vList2"/>
    <dgm:cxn modelId="{4DE8713F-57A9-43E2-97D3-B776C46DA126}" type="presOf" srcId="{6B1DF304-516A-4841-B4E6-5E1759E231DD}" destId="{A46B54DD-8191-40B4-91B2-A8C65BB080BD}" srcOrd="0" destOrd="0" presId="urn:microsoft.com/office/officeart/2005/8/layout/vList2"/>
    <dgm:cxn modelId="{9979C16F-FACB-4672-BD36-4B90A3C3ADFB}" type="presParOf" srcId="{A46B54DD-8191-40B4-91B2-A8C65BB080BD}" destId="{47C30330-A5BA-440A-8F3F-F4D656D442A5}" srcOrd="0" destOrd="0" presId="urn:microsoft.com/office/officeart/2005/8/layout/vList2"/>
    <dgm:cxn modelId="{C9D68C89-8947-484D-B1BC-5DF13FF253C2}" type="presParOf" srcId="{A46B54DD-8191-40B4-91B2-A8C65BB080BD}" destId="{D34E18BA-F123-4800-9E5E-60A25D462BD0}" srcOrd="1" destOrd="0" presId="urn:microsoft.com/office/officeart/2005/8/layout/vList2"/>
    <dgm:cxn modelId="{09FE43F8-3ED8-4EF6-9DC4-3C5FE0643377}" type="presParOf" srcId="{A46B54DD-8191-40B4-91B2-A8C65BB080BD}" destId="{084D6722-6FE5-47D6-87CC-9F688BABD060}" srcOrd="2" destOrd="0" presId="urn:microsoft.com/office/officeart/2005/8/layout/vList2"/>
    <dgm:cxn modelId="{3CA59953-D442-4FFD-9C33-7EF71C81FE7F}" type="presParOf" srcId="{A46B54DD-8191-40B4-91B2-A8C65BB080BD}" destId="{5911A2FF-FB34-426E-A011-94417DAB4F1F}" srcOrd="3" destOrd="0" presId="urn:microsoft.com/office/officeart/2005/8/layout/vList2"/>
    <dgm:cxn modelId="{2836D846-A687-49E3-8377-55D5443545DB}" type="presParOf" srcId="{A46B54DD-8191-40B4-91B2-A8C65BB080BD}" destId="{E2727883-19AF-46C0-BA56-64D2008D9894}" srcOrd="4" destOrd="0" presId="urn:microsoft.com/office/officeart/2005/8/layout/vList2"/>
    <dgm:cxn modelId="{D2D5F1A5-1411-4D65-85A3-8B358F0E07F5}" type="presParOf" srcId="{A46B54DD-8191-40B4-91B2-A8C65BB080BD}" destId="{3A358F4E-02BE-4BBF-AB1A-7881E5C82AC3}" srcOrd="5" destOrd="0" presId="urn:microsoft.com/office/officeart/2005/8/layout/vList2"/>
    <dgm:cxn modelId="{A161D621-14D8-41BF-8784-6E2AF3E9EDBA}" type="presParOf" srcId="{A46B54DD-8191-40B4-91B2-A8C65BB080BD}" destId="{04ADCD5B-093E-4FCF-B9A2-21F2C51DA195}" srcOrd="6" destOrd="0" presId="urn:microsoft.com/office/officeart/2005/8/layout/vList2"/>
    <dgm:cxn modelId="{5B351807-3767-4986-BBD4-9A8F8D65183C}" type="presParOf" srcId="{A46B54DD-8191-40B4-91B2-A8C65BB080BD}" destId="{D82AA32C-5A86-441E-99F2-18AD7F646ED5}" srcOrd="7" destOrd="0" presId="urn:microsoft.com/office/officeart/2005/8/layout/vList2"/>
    <dgm:cxn modelId="{602A485C-1503-4426-82F3-EC4F99B33BCB}" type="presParOf" srcId="{A46B54DD-8191-40B4-91B2-A8C65BB080BD}" destId="{FA52DAF9-4803-4084-B155-DDFB0EEED1C3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B1DF304-516A-4841-B4E6-5E1759E231D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</dgm:pt>
    <dgm:pt modelId="{552E3E0F-5D59-47FC-9BFE-750D73ACF99C}">
      <dgm:prSet phldrT="[besedilo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sl-SI" sz="1600" b="1" dirty="0" smtClean="0">
              <a:solidFill>
                <a:schemeClr val="tx1"/>
              </a:solidFill>
            </a:rPr>
            <a:t>VIDNOST IN ODMEVNOST PROGRAMA MLADINSKEGA DELA </a:t>
          </a:r>
          <a:r>
            <a:rPr lang="sl-SI" sz="1600" b="0" dirty="0" smtClean="0">
              <a:solidFill>
                <a:schemeClr val="tx1"/>
              </a:solidFill>
            </a:rPr>
            <a:t>(Najvišje možno število točk je 9)</a:t>
          </a:r>
          <a:endParaRPr lang="sl-SI" sz="1600" b="1" dirty="0">
            <a:solidFill>
              <a:schemeClr val="tx1"/>
            </a:solidFill>
          </a:endParaRPr>
        </a:p>
      </dgm:t>
    </dgm:pt>
    <dgm:pt modelId="{E74BE488-59B9-4950-B624-AAF29620AC0F}" type="parTrans" cxnId="{D478B517-C708-4D96-B439-D4C08D58FD45}">
      <dgm:prSet/>
      <dgm:spPr/>
      <dgm:t>
        <a:bodyPr/>
        <a:lstStyle/>
        <a:p>
          <a:endParaRPr lang="sl-SI" sz="1600"/>
        </a:p>
      </dgm:t>
    </dgm:pt>
    <dgm:pt modelId="{5765FF37-1D7D-4E78-9C7B-FD7A5C22CA6A}" type="sibTrans" cxnId="{D478B517-C708-4D96-B439-D4C08D58FD45}">
      <dgm:prSet/>
      <dgm:spPr/>
      <dgm:t>
        <a:bodyPr/>
        <a:lstStyle/>
        <a:p>
          <a:endParaRPr lang="sl-SI" sz="1600"/>
        </a:p>
      </dgm:t>
    </dgm:pt>
    <dgm:pt modelId="{B5503022-73B2-4B82-ACA5-7153654D2A54}">
      <dgm:prSet phldrT="[besedilo]" custT="1"/>
      <dgm:spPr/>
      <dgm:t>
        <a:bodyPr/>
        <a:lstStyle/>
        <a:p>
          <a:r>
            <a:rPr lang="sl-SI" sz="1600" dirty="0" smtClean="0"/>
            <a:t>doseganje vidnosti izvedenega programa mladinskega dela v obdobju 2018-2019</a:t>
          </a:r>
          <a:endParaRPr lang="sl-SI" sz="1600" dirty="0"/>
        </a:p>
      </dgm:t>
    </dgm:pt>
    <dgm:pt modelId="{C09EFAA6-B12B-4C23-AA34-940A1D0B46D9}" type="parTrans" cxnId="{A7C5DF3D-58FB-43E7-B023-C4EF84E9A431}">
      <dgm:prSet/>
      <dgm:spPr/>
      <dgm:t>
        <a:bodyPr/>
        <a:lstStyle/>
        <a:p>
          <a:endParaRPr lang="sl-SI" sz="1600"/>
        </a:p>
      </dgm:t>
    </dgm:pt>
    <dgm:pt modelId="{FCD23BC7-82BE-4ADD-A0AF-FCA4643BC63D}" type="sibTrans" cxnId="{A7C5DF3D-58FB-43E7-B023-C4EF84E9A431}">
      <dgm:prSet/>
      <dgm:spPr/>
      <dgm:t>
        <a:bodyPr/>
        <a:lstStyle/>
        <a:p>
          <a:endParaRPr lang="sl-SI" sz="1600"/>
        </a:p>
      </dgm:t>
    </dgm:pt>
    <dgm:pt modelId="{2FFEEB1C-9232-417C-A95D-0BA19EDCC100}">
      <dgm:prSet phldrT="[besedilo]" custT="1"/>
      <dgm:spPr/>
      <dgm:t>
        <a:bodyPr/>
        <a:lstStyle/>
        <a:p>
          <a:r>
            <a:rPr lang="sl-SI" sz="1600" dirty="0" smtClean="0"/>
            <a:t>načrt informiranja mladih in komuniciranja z javnostmi za doseganje vidnosti programa v obdobju 2020-2021</a:t>
          </a:r>
          <a:endParaRPr lang="sl-SI" sz="1600" dirty="0"/>
        </a:p>
      </dgm:t>
    </dgm:pt>
    <dgm:pt modelId="{377978F4-2EE9-4F75-B8ED-C9E231C1869B}" type="parTrans" cxnId="{2D7AE469-4F8B-41A9-BE52-3DB4C6D32719}">
      <dgm:prSet/>
      <dgm:spPr/>
      <dgm:t>
        <a:bodyPr/>
        <a:lstStyle/>
        <a:p>
          <a:endParaRPr lang="sl-SI" sz="1600"/>
        </a:p>
      </dgm:t>
    </dgm:pt>
    <dgm:pt modelId="{7E4B426E-DB9F-4737-A159-9E31EA596E44}" type="sibTrans" cxnId="{2D7AE469-4F8B-41A9-BE52-3DB4C6D32719}">
      <dgm:prSet/>
      <dgm:spPr/>
      <dgm:t>
        <a:bodyPr/>
        <a:lstStyle/>
        <a:p>
          <a:endParaRPr lang="sl-SI" sz="1600"/>
        </a:p>
      </dgm:t>
    </dgm:pt>
    <dgm:pt modelId="{6500A6FF-66E5-4D64-81EB-5E6834F99205}">
      <dgm:prSet phldrT="[besedilo]" custT="1"/>
      <dgm:spPr/>
      <dgm:t>
        <a:bodyPr/>
        <a:lstStyle/>
        <a:p>
          <a:r>
            <a:rPr lang="sl-SI" sz="1600" dirty="0" smtClean="0"/>
            <a:t>uporaba orodij za spremljanje pridobljenih znanj, veščin in kompetenc posameznika</a:t>
          </a:r>
          <a:endParaRPr lang="sl-SI" sz="1600" b="0" dirty="0"/>
        </a:p>
      </dgm:t>
    </dgm:pt>
    <dgm:pt modelId="{BCA2C482-43F0-42D1-BF66-F0C533D093E8}" type="parTrans" cxnId="{3D5D99F4-0FA4-4B67-AA11-37B032B315CA}">
      <dgm:prSet/>
      <dgm:spPr/>
      <dgm:t>
        <a:bodyPr/>
        <a:lstStyle/>
        <a:p>
          <a:endParaRPr lang="sl-SI" sz="1600"/>
        </a:p>
      </dgm:t>
    </dgm:pt>
    <dgm:pt modelId="{A0761AEB-0E58-4942-8A8A-4406EFCE4FED}" type="sibTrans" cxnId="{3D5D99F4-0FA4-4B67-AA11-37B032B315CA}">
      <dgm:prSet/>
      <dgm:spPr/>
      <dgm:t>
        <a:bodyPr/>
        <a:lstStyle/>
        <a:p>
          <a:endParaRPr lang="sl-SI" sz="1600"/>
        </a:p>
      </dgm:t>
    </dgm:pt>
    <dgm:pt modelId="{3381D160-309A-408E-A391-353895220F44}">
      <dgm:prSet phldrT="[besedilo]"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sl-SI" sz="1600" b="1" dirty="0" smtClean="0">
              <a:solidFill>
                <a:schemeClr val="tx1"/>
              </a:solidFill>
            </a:rPr>
            <a:t>FINANČNA UČINKOVITOST PROGRAMA MLADINSKEGA DELA </a:t>
          </a:r>
          <a:r>
            <a:rPr lang="sl-SI" sz="1600" b="0" dirty="0" smtClean="0">
              <a:solidFill>
                <a:schemeClr val="tx1"/>
              </a:solidFill>
            </a:rPr>
            <a:t>(Najvišje možno število točk je 8)</a:t>
          </a:r>
          <a:r>
            <a:rPr lang="sl-SI" sz="1600" b="1" dirty="0" smtClean="0">
              <a:solidFill>
                <a:schemeClr val="tx1"/>
              </a:solidFill>
            </a:rPr>
            <a:t> </a:t>
          </a:r>
          <a:endParaRPr lang="sl-SI" sz="1600" b="1" dirty="0">
            <a:solidFill>
              <a:schemeClr val="tx1"/>
            </a:solidFill>
          </a:endParaRPr>
        </a:p>
      </dgm:t>
    </dgm:pt>
    <dgm:pt modelId="{C192DB4F-3386-4DF4-997C-80E2898376FD}" type="parTrans" cxnId="{480F557D-9BE9-43BB-950D-F9FBF7771767}">
      <dgm:prSet/>
      <dgm:spPr/>
      <dgm:t>
        <a:bodyPr/>
        <a:lstStyle/>
        <a:p>
          <a:endParaRPr lang="sl-SI" sz="1600"/>
        </a:p>
      </dgm:t>
    </dgm:pt>
    <dgm:pt modelId="{F2250436-64FF-42DD-9105-233B5D831AE1}" type="sibTrans" cxnId="{480F557D-9BE9-43BB-950D-F9FBF7771767}">
      <dgm:prSet/>
      <dgm:spPr/>
      <dgm:t>
        <a:bodyPr/>
        <a:lstStyle/>
        <a:p>
          <a:endParaRPr lang="sl-SI" sz="1600"/>
        </a:p>
      </dgm:t>
    </dgm:pt>
    <dgm:pt modelId="{BC2E78AE-A3E9-480E-A8A4-475925A4A493}">
      <dgm:prSet phldrT="[besedilo]" custT="1"/>
      <dgm:spPr/>
      <dgm:t>
        <a:bodyPr/>
        <a:lstStyle/>
        <a:p>
          <a:r>
            <a:rPr lang="sl-SI" sz="1600" dirty="0" smtClean="0"/>
            <a:t>višina načrtovanih finančnih sredstev za izvedbo prijavljenega programa</a:t>
          </a:r>
          <a:endParaRPr lang="sl-SI" sz="1600" dirty="0"/>
        </a:p>
      </dgm:t>
    </dgm:pt>
    <dgm:pt modelId="{789C5E2F-623E-4E9E-A2BC-D8C0473F5197}" type="parTrans" cxnId="{BDC55AB8-AC60-4D4F-9696-AFD5E88D6B03}">
      <dgm:prSet/>
      <dgm:spPr/>
      <dgm:t>
        <a:bodyPr/>
        <a:lstStyle/>
        <a:p>
          <a:endParaRPr lang="sl-SI" sz="1600"/>
        </a:p>
      </dgm:t>
    </dgm:pt>
    <dgm:pt modelId="{0F5937EB-AD66-4342-80C4-1445D1B5A2D0}" type="sibTrans" cxnId="{BDC55AB8-AC60-4D4F-9696-AFD5E88D6B03}">
      <dgm:prSet/>
      <dgm:spPr/>
      <dgm:t>
        <a:bodyPr/>
        <a:lstStyle/>
        <a:p>
          <a:endParaRPr lang="sl-SI" sz="1600"/>
        </a:p>
      </dgm:t>
    </dgm:pt>
    <dgm:pt modelId="{0382EF9C-B2C8-42C7-82C5-56753D61E146}">
      <dgm:prSet phldrT="[besedilo]" custT="1"/>
      <dgm:spPr/>
      <dgm:t>
        <a:bodyPr/>
        <a:lstStyle/>
        <a:p>
          <a:r>
            <a:rPr lang="sl-SI" sz="1600" dirty="0" smtClean="0"/>
            <a:t>razdelanost finančne strukture</a:t>
          </a:r>
          <a:endParaRPr lang="sl-SI" sz="1600" dirty="0"/>
        </a:p>
      </dgm:t>
    </dgm:pt>
    <dgm:pt modelId="{A4AE403D-26FD-4826-B067-E4796B6757ED}" type="parTrans" cxnId="{0540AF27-7472-4096-83BD-60A7C5EDEB8C}">
      <dgm:prSet/>
      <dgm:spPr/>
      <dgm:t>
        <a:bodyPr/>
        <a:lstStyle/>
        <a:p>
          <a:endParaRPr lang="sl-SI" sz="1600"/>
        </a:p>
      </dgm:t>
    </dgm:pt>
    <dgm:pt modelId="{75EA062C-0F65-4D3C-80AE-8DFAAE2C299B}" type="sibTrans" cxnId="{0540AF27-7472-4096-83BD-60A7C5EDEB8C}">
      <dgm:prSet/>
      <dgm:spPr/>
      <dgm:t>
        <a:bodyPr/>
        <a:lstStyle/>
        <a:p>
          <a:endParaRPr lang="sl-SI" sz="1600"/>
        </a:p>
      </dgm:t>
    </dgm:pt>
    <dgm:pt modelId="{1865F3C3-CEE0-4C44-8091-A76A6EEC8BF8}">
      <dgm:prSet phldrT="[besedilo]" custT="1"/>
      <dgm:spPr/>
      <dgm:t>
        <a:bodyPr/>
        <a:lstStyle/>
        <a:p>
          <a:r>
            <a:rPr lang="sl-SI" sz="1600" dirty="0" smtClean="0"/>
            <a:t>skladnost finančnega in vsebinskega načrta</a:t>
          </a:r>
          <a:endParaRPr lang="sl-SI" sz="1600" dirty="0"/>
        </a:p>
      </dgm:t>
    </dgm:pt>
    <dgm:pt modelId="{FBF3988D-EF44-470A-A80B-F243CAE5BA37}" type="parTrans" cxnId="{9AC0791B-D1BE-4EE3-84DB-E0F1ED0FC12C}">
      <dgm:prSet/>
      <dgm:spPr/>
      <dgm:t>
        <a:bodyPr/>
        <a:lstStyle/>
        <a:p>
          <a:endParaRPr lang="sl-SI" sz="1600"/>
        </a:p>
      </dgm:t>
    </dgm:pt>
    <dgm:pt modelId="{F4FDE8BB-AEAF-429C-8835-D0738C5E14E7}" type="sibTrans" cxnId="{9AC0791B-D1BE-4EE3-84DB-E0F1ED0FC12C}">
      <dgm:prSet/>
      <dgm:spPr/>
      <dgm:t>
        <a:bodyPr/>
        <a:lstStyle/>
        <a:p>
          <a:endParaRPr lang="sl-SI" sz="1600"/>
        </a:p>
      </dgm:t>
    </dgm:pt>
    <dgm:pt modelId="{A46B54DD-8191-40B4-91B2-A8C65BB080BD}" type="pres">
      <dgm:prSet presAssocID="{6B1DF304-516A-4841-B4E6-5E1759E231DD}" presName="linear" presStyleCnt="0">
        <dgm:presLayoutVars>
          <dgm:animLvl val="lvl"/>
          <dgm:resizeHandles val="exact"/>
        </dgm:presLayoutVars>
      </dgm:prSet>
      <dgm:spPr/>
    </dgm:pt>
    <dgm:pt modelId="{47C30330-A5BA-440A-8F3F-F4D656D442A5}" type="pres">
      <dgm:prSet presAssocID="{552E3E0F-5D59-47FC-9BFE-750D73ACF99C}" presName="parentText" presStyleLbl="node1" presStyleIdx="0" presStyleCnt="8" custLinFactNeighborX="-15785" custLinFactNeighborY="-17382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D34E18BA-F123-4800-9E5E-60A25D462BD0}" type="pres">
      <dgm:prSet presAssocID="{5765FF37-1D7D-4E78-9C7B-FD7A5C22CA6A}" presName="spacer" presStyleCnt="0"/>
      <dgm:spPr/>
    </dgm:pt>
    <dgm:pt modelId="{084D6722-6FE5-47D6-87CC-9F688BABD060}" type="pres">
      <dgm:prSet presAssocID="{B5503022-73B2-4B82-ACA5-7153654D2A54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5911A2FF-FB34-426E-A011-94417DAB4F1F}" type="pres">
      <dgm:prSet presAssocID="{FCD23BC7-82BE-4ADD-A0AF-FCA4643BC63D}" presName="spacer" presStyleCnt="0"/>
      <dgm:spPr/>
    </dgm:pt>
    <dgm:pt modelId="{E2727883-19AF-46C0-BA56-64D2008D9894}" type="pres">
      <dgm:prSet presAssocID="{2FFEEB1C-9232-417C-A95D-0BA19EDCC100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3A358F4E-02BE-4BBF-AB1A-7881E5C82AC3}" type="pres">
      <dgm:prSet presAssocID="{7E4B426E-DB9F-4737-A159-9E31EA596E44}" presName="spacer" presStyleCnt="0"/>
      <dgm:spPr/>
    </dgm:pt>
    <dgm:pt modelId="{04ADCD5B-093E-4FCF-B9A2-21F2C51DA195}" type="pres">
      <dgm:prSet presAssocID="{6500A6FF-66E5-4D64-81EB-5E6834F99205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D82AA32C-5A86-441E-99F2-18AD7F646ED5}" type="pres">
      <dgm:prSet presAssocID="{A0761AEB-0E58-4942-8A8A-4406EFCE4FED}" presName="spacer" presStyleCnt="0"/>
      <dgm:spPr/>
    </dgm:pt>
    <dgm:pt modelId="{B8D0B65A-4FE0-4F97-8E5F-24CCB913719D}" type="pres">
      <dgm:prSet presAssocID="{3381D160-309A-408E-A391-353895220F44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7CCF3875-AE09-4E2A-84AC-27376EAF02DD}" type="pres">
      <dgm:prSet presAssocID="{F2250436-64FF-42DD-9105-233B5D831AE1}" presName="spacer" presStyleCnt="0"/>
      <dgm:spPr/>
    </dgm:pt>
    <dgm:pt modelId="{FA52DAF9-4803-4084-B155-DDFB0EEED1C3}" type="pres">
      <dgm:prSet presAssocID="{BC2E78AE-A3E9-480E-A8A4-475925A4A493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29416A33-5346-4289-B6FE-ECFA62888813}" type="pres">
      <dgm:prSet presAssocID="{0F5937EB-AD66-4342-80C4-1445D1B5A2D0}" presName="spacer" presStyleCnt="0"/>
      <dgm:spPr/>
    </dgm:pt>
    <dgm:pt modelId="{6DF0566F-B2C3-49E1-BD5D-E30812C9CD69}" type="pres">
      <dgm:prSet presAssocID="{0382EF9C-B2C8-42C7-82C5-56753D61E146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BD519629-8022-401E-9654-749900FBBAF1}" type="pres">
      <dgm:prSet presAssocID="{75EA062C-0F65-4D3C-80AE-8DFAAE2C299B}" presName="spacer" presStyleCnt="0"/>
      <dgm:spPr/>
    </dgm:pt>
    <dgm:pt modelId="{A27E8D94-B35F-4CA1-A35A-D6D425A08035}" type="pres">
      <dgm:prSet presAssocID="{1865F3C3-CEE0-4C44-8091-A76A6EEC8BF8}" presName="parentText" presStyleLbl="node1" presStyleIdx="7" presStyleCnt="8" custLinFactNeighborX="-10134" custLinFactNeighborY="36379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DD361402-4D8E-440F-8985-FDF6071F8D61}" type="presOf" srcId="{2FFEEB1C-9232-417C-A95D-0BA19EDCC100}" destId="{E2727883-19AF-46C0-BA56-64D2008D9894}" srcOrd="0" destOrd="0" presId="urn:microsoft.com/office/officeart/2005/8/layout/vList2"/>
    <dgm:cxn modelId="{79B5FF6F-B264-445E-A9C6-559EC9A28FB3}" type="presOf" srcId="{6B1DF304-516A-4841-B4E6-5E1759E231DD}" destId="{A46B54DD-8191-40B4-91B2-A8C65BB080BD}" srcOrd="0" destOrd="0" presId="urn:microsoft.com/office/officeart/2005/8/layout/vList2"/>
    <dgm:cxn modelId="{9AC0791B-D1BE-4EE3-84DB-E0F1ED0FC12C}" srcId="{6B1DF304-516A-4841-B4E6-5E1759E231DD}" destId="{1865F3C3-CEE0-4C44-8091-A76A6EEC8BF8}" srcOrd="7" destOrd="0" parTransId="{FBF3988D-EF44-470A-A80B-F243CAE5BA37}" sibTransId="{F4FDE8BB-AEAF-429C-8835-D0738C5E14E7}"/>
    <dgm:cxn modelId="{E2902AD0-375B-4D9E-AAC3-F13DB5B8FB69}" type="presOf" srcId="{1865F3C3-CEE0-4C44-8091-A76A6EEC8BF8}" destId="{A27E8D94-B35F-4CA1-A35A-D6D425A08035}" srcOrd="0" destOrd="0" presId="urn:microsoft.com/office/officeart/2005/8/layout/vList2"/>
    <dgm:cxn modelId="{BDC55AB8-AC60-4D4F-9696-AFD5E88D6B03}" srcId="{6B1DF304-516A-4841-B4E6-5E1759E231DD}" destId="{BC2E78AE-A3E9-480E-A8A4-475925A4A493}" srcOrd="5" destOrd="0" parTransId="{789C5E2F-623E-4E9E-A2BC-D8C0473F5197}" sibTransId="{0F5937EB-AD66-4342-80C4-1445D1B5A2D0}"/>
    <dgm:cxn modelId="{F0DC9999-19C1-4CD1-BE56-62E88A648899}" type="presOf" srcId="{3381D160-309A-408E-A391-353895220F44}" destId="{B8D0B65A-4FE0-4F97-8E5F-24CCB913719D}" srcOrd="0" destOrd="0" presId="urn:microsoft.com/office/officeart/2005/8/layout/vList2"/>
    <dgm:cxn modelId="{E98F2F97-1141-486E-91B2-982AEF30A62D}" type="presOf" srcId="{BC2E78AE-A3E9-480E-A8A4-475925A4A493}" destId="{FA52DAF9-4803-4084-B155-DDFB0EEED1C3}" srcOrd="0" destOrd="0" presId="urn:microsoft.com/office/officeart/2005/8/layout/vList2"/>
    <dgm:cxn modelId="{A7C5DF3D-58FB-43E7-B023-C4EF84E9A431}" srcId="{6B1DF304-516A-4841-B4E6-5E1759E231DD}" destId="{B5503022-73B2-4B82-ACA5-7153654D2A54}" srcOrd="1" destOrd="0" parTransId="{C09EFAA6-B12B-4C23-AA34-940A1D0B46D9}" sibTransId="{FCD23BC7-82BE-4ADD-A0AF-FCA4643BC63D}"/>
    <dgm:cxn modelId="{97CB956E-D0CE-4D49-A165-ADA088DF81CD}" type="presOf" srcId="{B5503022-73B2-4B82-ACA5-7153654D2A54}" destId="{084D6722-6FE5-47D6-87CC-9F688BABD060}" srcOrd="0" destOrd="0" presId="urn:microsoft.com/office/officeart/2005/8/layout/vList2"/>
    <dgm:cxn modelId="{1FE31963-EC78-4D71-89BB-8707A71BC2EF}" type="presOf" srcId="{552E3E0F-5D59-47FC-9BFE-750D73ACF99C}" destId="{47C30330-A5BA-440A-8F3F-F4D656D442A5}" srcOrd="0" destOrd="0" presId="urn:microsoft.com/office/officeart/2005/8/layout/vList2"/>
    <dgm:cxn modelId="{0540AF27-7472-4096-83BD-60A7C5EDEB8C}" srcId="{6B1DF304-516A-4841-B4E6-5E1759E231DD}" destId="{0382EF9C-B2C8-42C7-82C5-56753D61E146}" srcOrd="6" destOrd="0" parTransId="{A4AE403D-26FD-4826-B067-E4796B6757ED}" sibTransId="{75EA062C-0F65-4D3C-80AE-8DFAAE2C299B}"/>
    <dgm:cxn modelId="{2D7AE469-4F8B-41A9-BE52-3DB4C6D32719}" srcId="{6B1DF304-516A-4841-B4E6-5E1759E231DD}" destId="{2FFEEB1C-9232-417C-A95D-0BA19EDCC100}" srcOrd="2" destOrd="0" parTransId="{377978F4-2EE9-4F75-B8ED-C9E231C1869B}" sibTransId="{7E4B426E-DB9F-4737-A159-9E31EA596E44}"/>
    <dgm:cxn modelId="{7902282B-5FDB-4320-87D9-5523E6DA4D90}" type="presOf" srcId="{6500A6FF-66E5-4D64-81EB-5E6834F99205}" destId="{04ADCD5B-093E-4FCF-B9A2-21F2C51DA195}" srcOrd="0" destOrd="0" presId="urn:microsoft.com/office/officeart/2005/8/layout/vList2"/>
    <dgm:cxn modelId="{D478B517-C708-4D96-B439-D4C08D58FD45}" srcId="{6B1DF304-516A-4841-B4E6-5E1759E231DD}" destId="{552E3E0F-5D59-47FC-9BFE-750D73ACF99C}" srcOrd="0" destOrd="0" parTransId="{E74BE488-59B9-4950-B624-AAF29620AC0F}" sibTransId="{5765FF37-1D7D-4E78-9C7B-FD7A5C22CA6A}"/>
    <dgm:cxn modelId="{3D5D99F4-0FA4-4B67-AA11-37B032B315CA}" srcId="{6B1DF304-516A-4841-B4E6-5E1759E231DD}" destId="{6500A6FF-66E5-4D64-81EB-5E6834F99205}" srcOrd="3" destOrd="0" parTransId="{BCA2C482-43F0-42D1-BF66-F0C533D093E8}" sibTransId="{A0761AEB-0E58-4942-8A8A-4406EFCE4FED}"/>
    <dgm:cxn modelId="{480F557D-9BE9-43BB-950D-F9FBF7771767}" srcId="{6B1DF304-516A-4841-B4E6-5E1759E231DD}" destId="{3381D160-309A-408E-A391-353895220F44}" srcOrd="4" destOrd="0" parTransId="{C192DB4F-3386-4DF4-997C-80E2898376FD}" sibTransId="{F2250436-64FF-42DD-9105-233B5D831AE1}"/>
    <dgm:cxn modelId="{9A6D32FA-60E0-46FE-9EBD-CAFAB1C0AD7E}" type="presOf" srcId="{0382EF9C-B2C8-42C7-82C5-56753D61E146}" destId="{6DF0566F-B2C3-49E1-BD5D-E30812C9CD69}" srcOrd="0" destOrd="0" presId="urn:microsoft.com/office/officeart/2005/8/layout/vList2"/>
    <dgm:cxn modelId="{DE61805C-3831-45A8-AD19-1EB9104684CE}" type="presParOf" srcId="{A46B54DD-8191-40B4-91B2-A8C65BB080BD}" destId="{47C30330-A5BA-440A-8F3F-F4D656D442A5}" srcOrd="0" destOrd="0" presId="urn:microsoft.com/office/officeart/2005/8/layout/vList2"/>
    <dgm:cxn modelId="{3BBB125D-C0CA-497E-83C7-924B39403E04}" type="presParOf" srcId="{A46B54DD-8191-40B4-91B2-A8C65BB080BD}" destId="{D34E18BA-F123-4800-9E5E-60A25D462BD0}" srcOrd="1" destOrd="0" presId="urn:microsoft.com/office/officeart/2005/8/layout/vList2"/>
    <dgm:cxn modelId="{B7C7EE71-9B85-4A3C-A14B-A13BFE04EF94}" type="presParOf" srcId="{A46B54DD-8191-40B4-91B2-A8C65BB080BD}" destId="{084D6722-6FE5-47D6-87CC-9F688BABD060}" srcOrd="2" destOrd="0" presId="urn:microsoft.com/office/officeart/2005/8/layout/vList2"/>
    <dgm:cxn modelId="{42B02A4F-7D1C-4B92-AFD3-C835857E2A9A}" type="presParOf" srcId="{A46B54DD-8191-40B4-91B2-A8C65BB080BD}" destId="{5911A2FF-FB34-426E-A011-94417DAB4F1F}" srcOrd="3" destOrd="0" presId="urn:microsoft.com/office/officeart/2005/8/layout/vList2"/>
    <dgm:cxn modelId="{FE235083-AD8A-4CFA-97E3-8E28009DED95}" type="presParOf" srcId="{A46B54DD-8191-40B4-91B2-A8C65BB080BD}" destId="{E2727883-19AF-46C0-BA56-64D2008D9894}" srcOrd="4" destOrd="0" presId="urn:microsoft.com/office/officeart/2005/8/layout/vList2"/>
    <dgm:cxn modelId="{6C5F6885-F0DD-4D36-B3FF-040B5681B597}" type="presParOf" srcId="{A46B54DD-8191-40B4-91B2-A8C65BB080BD}" destId="{3A358F4E-02BE-4BBF-AB1A-7881E5C82AC3}" srcOrd="5" destOrd="0" presId="urn:microsoft.com/office/officeart/2005/8/layout/vList2"/>
    <dgm:cxn modelId="{7EF1680B-DCEA-4101-8CCA-31AB9D1B10A2}" type="presParOf" srcId="{A46B54DD-8191-40B4-91B2-A8C65BB080BD}" destId="{04ADCD5B-093E-4FCF-B9A2-21F2C51DA195}" srcOrd="6" destOrd="0" presId="urn:microsoft.com/office/officeart/2005/8/layout/vList2"/>
    <dgm:cxn modelId="{A8F0DD97-70A3-4283-8A1A-924130EEA483}" type="presParOf" srcId="{A46B54DD-8191-40B4-91B2-A8C65BB080BD}" destId="{D82AA32C-5A86-441E-99F2-18AD7F646ED5}" srcOrd="7" destOrd="0" presId="urn:microsoft.com/office/officeart/2005/8/layout/vList2"/>
    <dgm:cxn modelId="{40C74363-0352-41F3-BAFD-DA757EA21D52}" type="presParOf" srcId="{A46B54DD-8191-40B4-91B2-A8C65BB080BD}" destId="{B8D0B65A-4FE0-4F97-8E5F-24CCB913719D}" srcOrd="8" destOrd="0" presId="urn:microsoft.com/office/officeart/2005/8/layout/vList2"/>
    <dgm:cxn modelId="{CD5F435B-2E9D-4F3E-ABE5-0C84B854F548}" type="presParOf" srcId="{A46B54DD-8191-40B4-91B2-A8C65BB080BD}" destId="{7CCF3875-AE09-4E2A-84AC-27376EAF02DD}" srcOrd="9" destOrd="0" presId="urn:microsoft.com/office/officeart/2005/8/layout/vList2"/>
    <dgm:cxn modelId="{BABFEF36-8160-42BC-B181-CFC19D4BB985}" type="presParOf" srcId="{A46B54DD-8191-40B4-91B2-A8C65BB080BD}" destId="{FA52DAF9-4803-4084-B155-DDFB0EEED1C3}" srcOrd="10" destOrd="0" presId="urn:microsoft.com/office/officeart/2005/8/layout/vList2"/>
    <dgm:cxn modelId="{55BBD3C8-8DFE-4604-B91D-BA9338426EBD}" type="presParOf" srcId="{A46B54DD-8191-40B4-91B2-A8C65BB080BD}" destId="{29416A33-5346-4289-B6FE-ECFA62888813}" srcOrd="11" destOrd="0" presId="urn:microsoft.com/office/officeart/2005/8/layout/vList2"/>
    <dgm:cxn modelId="{C7BDA8E7-D91C-4EC6-8586-5C693290EF30}" type="presParOf" srcId="{A46B54DD-8191-40B4-91B2-A8C65BB080BD}" destId="{6DF0566F-B2C3-49E1-BD5D-E30812C9CD69}" srcOrd="12" destOrd="0" presId="urn:microsoft.com/office/officeart/2005/8/layout/vList2"/>
    <dgm:cxn modelId="{1808D037-540C-45EE-BE30-A15E81B378BA}" type="presParOf" srcId="{A46B54DD-8191-40B4-91B2-A8C65BB080BD}" destId="{BD519629-8022-401E-9654-749900FBBAF1}" srcOrd="13" destOrd="0" presId="urn:microsoft.com/office/officeart/2005/8/layout/vList2"/>
    <dgm:cxn modelId="{25C38C5A-CBF9-4DA5-BEB9-BCA90874ED29}" type="presParOf" srcId="{A46B54DD-8191-40B4-91B2-A8C65BB080BD}" destId="{A27E8D94-B35F-4CA1-A35A-D6D425A08035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A67AD30-9A4D-4FBE-B239-AA322CDAC5E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B50F3A1-1D2C-4D5D-887E-BC181642214D}">
      <dgm:prSet/>
      <dgm:spPr/>
      <dgm:t>
        <a:bodyPr/>
        <a:lstStyle/>
        <a:p>
          <a:r>
            <a:rPr lang="sl-SI" dirty="0" smtClean="0"/>
            <a:t>Prijavo izpolniti (v celoti in v slovenskem jeziku) izključno prek spletne aplikacije!</a:t>
          </a:r>
          <a:endParaRPr lang="en-US" dirty="0"/>
        </a:p>
      </dgm:t>
    </dgm:pt>
    <dgm:pt modelId="{4F0C5309-9268-4894-8046-E6FD44216150}" type="parTrans" cxnId="{C5E0415C-C2AB-4104-B095-D6F6C7CD189C}">
      <dgm:prSet/>
      <dgm:spPr/>
      <dgm:t>
        <a:bodyPr/>
        <a:lstStyle/>
        <a:p>
          <a:endParaRPr lang="en-US"/>
        </a:p>
      </dgm:t>
    </dgm:pt>
    <dgm:pt modelId="{51B35981-29FE-4039-BC74-0471D0589048}" type="sibTrans" cxnId="{C5E0415C-C2AB-4104-B095-D6F6C7CD189C}">
      <dgm:prSet/>
      <dgm:spPr/>
      <dgm:t>
        <a:bodyPr/>
        <a:lstStyle/>
        <a:p>
          <a:endParaRPr lang="en-US"/>
        </a:p>
      </dgm:t>
    </dgm:pt>
    <dgm:pt modelId="{17FE5C17-6CAB-43D9-8753-1C5602ACF2CB}">
      <dgm:prSet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l-SI" dirty="0" smtClean="0"/>
            <a:t>Za sofinanciranje lahko organizacija kandidira le </a:t>
          </a:r>
          <a:r>
            <a:rPr lang="sl-SI" b="1" dirty="0" smtClean="0"/>
            <a:t>z eno prijavo</a:t>
          </a:r>
          <a:endParaRPr lang="en-US" dirty="0" smtClean="0"/>
        </a:p>
      </dgm:t>
    </dgm:pt>
    <dgm:pt modelId="{90123E3A-A194-4B60-BA86-018B0FC01A39}" type="parTrans" cxnId="{8BD314A8-5E9B-4133-B206-1C8BB2CF3934}">
      <dgm:prSet/>
      <dgm:spPr/>
      <dgm:t>
        <a:bodyPr/>
        <a:lstStyle/>
        <a:p>
          <a:endParaRPr lang="en-US"/>
        </a:p>
      </dgm:t>
    </dgm:pt>
    <dgm:pt modelId="{D09B7F95-E692-4875-9437-57092F2FC554}" type="sibTrans" cxnId="{8BD314A8-5E9B-4133-B206-1C8BB2CF3934}">
      <dgm:prSet/>
      <dgm:spPr/>
      <dgm:t>
        <a:bodyPr/>
        <a:lstStyle/>
        <a:p>
          <a:endParaRPr lang="en-US"/>
        </a:p>
      </dgm:t>
    </dgm:pt>
    <dgm:pt modelId="{BA287B02-FEE7-4CA9-BC9B-9E351B11A3D6}">
      <dgm:prSet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l-SI" dirty="0" smtClean="0"/>
            <a:t>Rok za oddajo prijav: 10. 2. 2020</a:t>
          </a:r>
          <a:endParaRPr lang="en-US" dirty="0" smtClean="0"/>
        </a:p>
      </dgm:t>
    </dgm:pt>
    <dgm:pt modelId="{83267130-6847-4778-A0EE-2728ACEEF6E3}" type="parTrans" cxnId="{FA1183D5-EA70-49E5-A4BC-5A85912FEE4B}">
      <dgm:prSet/>
      <dgm:spPr/>
      <dgm:t>
        <a:bodyPr/>
        <a:lstStyle/>
        <a:p>
          <a:endParaRPr lang="en-US"/>
        </a:p>
      </dgm:t>
    </dgm:pt>
    <dgm:pt modelId="{8B159A1E-6C61-4190-9D91-7F914CB054F3}" type="sibTrans" cxnId="{FA1183D5-EA70-49E5-A4BC-5A85912FEE4B}">
      <dgm:prSet/>
      <dgm:spPr/>
      <dgm:t>
        <a:bodyPr/>
        <a:lstStyle/>
        <a:p>
          <a:endParaRPr lang="en-US"/>
        </a:p>
      </dgm:t>
    </dgm:pt>
    <dgm:pt modelId="{4F377F51-9969-415F-B9E9-1E0A897BA24D}">
      <dgm:prSet/>
      <dgm:spPr/>
      <dgm:t>
        <a:bodyPr/>
        <a:lstStyle/>
        <a:p>
          <a:r>
            <a:rPr lang="sl-SI" dirty="0" smtClean="0"/>
            <a:t>K prijavnem obrazcu priložiti vse zahtevane obvezne priloge </a:t>
          </a:r>
          <a:endParaRPr lang="en-US" dirty="0" smtClean="0"/>
        </a:p>
      </dgm:t>
    </dgm:pt>
    <dgm:pt modelId="{11586ABD-8786-4764-9157-4DBFBE84E85A}" type="parTrans" cxnId="{79BCA992-12FF-4B0C-9C9E-4104C641643E}">
      <dgm:prSet/>
      <dgm:spPr/>
      <dgm:t>
        <a:bodyPr/>
        <a:lstStyle/>
        <a:p>
          <a:endParaRPr lang="sl-SI"/>
        </a:p>
      </dgm:t>
    </dgm:pt>
    <dgm:pt modelId="{80E4DEEA-02E2-4EB8-BACF-031C16CDAE98}" type="sibTrans" cxnId="{79BCA992-12FF-4B0C-9C9E-4104C641643E}">
      <dgm:prSet/>
      <dgm:spPr/>
      <dgm:t>
        <a:bodyPr/>
        <a:lstStyle/>
        <a:p>
          <a:endParaRPr lang="sl-SI"/>
        </a:p>
      </dgm:t>
    </dgm:pt>
    <dgm:pt modelId="{9A936260-52AB-46F5-98B5-E3FF1402FED1}">
      <dgm:prSet/>
      <dgm:spPr/>
      <dgm:t>
        <a:bodyPr/>
        <a:lstStyle/>
        <a:p>
          <a:r>
            <a:rPr lang="sl-SI" dirty="0" smtClean="0"/>
            <a:t>Prijavo oddati tako prek spletne aplikacije, kot tudi priporočeno po pošti!</a:t>
          </a:r>
          <a:endParaRPr lang="en-US" dirty="0"/>
        </a:p>
      </dgm:t>
    </dgm:pt>
    <dgm:pt modelId="{CE05B414-EC52-4A82-BFCF-B3DC2AFB3D4C}" type="parTrans" cxnId="{07031399-5B16-42F5-8700-E802501A1FE5}">
      <dgm:prSet/>
      <dgm:spPr/>
      <dgm:t>
        <a:bodyPr/>
        <a:lstStyle/>
        <a:p>
          <a:endParaRPr lang="sl-SI"/>
        </a:p>
      </dgm:t>
    </dgm:pt>
    <dgm:pt modelId="{49C83887-B270-407B-9349-D4385357D263}" type="sibTrans" cxnId="{07031399-5B16-42F5-8700-E802501A1FE5}">
      <dgm:prSet/>
      <dgm:spPr/>
      <dgm:t>
        <a:bodyPr/>
        <a:lstStyle/>
        <a:p>
          <a:endParaRPr lang="sl-SI"/>
        </a:p>
      </dgm:t>
    </dgm:pt>
    <dgm:pt modelId="{634240F0-48D3-854A-80CC-9E6D4DE857B5}" type="pres">
      <dgm:prSet presAssocID="{3A67AD30-9A4D-4FBE-B239-AA322CDAC5E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sl-SI"/>
        </a:p>
      </dgm:t>
    </dgm:pt>
    <dgm:pt modelId="{467AE0FE-5411-0744-B157-2A9C92C60CA8}" type="pres">
      <dgm:prSet presAssocID="{7B50F3A1-1D2C-4D5D-887E-BC181642214D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A28E0928-1AE6-274A-BC68-87AC3954916F}" type="pres">
      <dgm:prSet presAssocID="{51B35981-29FE-4039-BC74-0471D0589048}" presName="spacer" presStyleCnt="0"/>
      <dgm:spPr/>
    </dgm:pt>
    <dgm:pt modelId="{02F8107C-8343-4043-ABE3-3992E0B5120F}" type="pres">
      <dgm:prSet presAssocID="{9A936260-52AB-46F5-98B5-E3FF1402FED1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A2934B41-DD51-4C97-9E6D-A8960D2C64FB}" type="pres">
      <dgm:prSet presAssocID="{49C83887-B270-407B-9349-D4385357D263}" presName="spacer" presStyleCnt="0"/>
      <dgm:spPr/>
    </dgm:pt>
    <dgm:pt modelId="{E071BF29-9221-4462-A33E-5540BE4E773E}" type="pres">
      <dgm:prSet presAssocID="{4F377F51-9969-415F-B9E9-1E0A897BA24D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904A8EBD-2426-4195-812E-89923CA9F744}" type="pres">
      <dgm:prSet presAssocID="{80E4DEEA-02E2-4EB8-BACF-031C16CDAE98}" presName="spacer" presStyleCnt="0"/>
      <dgm:spPr/>
    </dgm:pt>
    <dgm:pt modelId="{719E5F95-6531-CF4A-A0BC-F9AC16F40A00}" type="pres">
      <dgm:prSet presAssocID="{17FE5C17-6CAB-43D9-8753-1C5602ACF2CB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E8C645BD-189E-494A-BA06-6D92FE2ED3E9}" type="pres">
      <dgm:prSet presAssocID="{D09B7F95-E692-4875-9437-57092F2FC554}" presName="spacer" presStyleCnt="0"/>
      <dgm:spPr/>
    </dgm:pt>
    <dgm:pt modelId="{729232AB-28FB-D441-B2DD-842FBD7D939E}" type="pres">
      <dgm:prSet presAssocID="{BA287B02-FEE7-4CA9-BC9B-9E351B11A3D6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8BD314A8-5E9B-4133-B206-1C8BB2CF3934}" srcId="{3A67AD30-9A4D-4FBE-B239-AA322CDAC5EE}" destId="{17FE5C17-6CAB-43D9-8753-1C5602ACF2CB}" srcOrd="3" destOrd="0" parTransId="{90123E3A-A194-4B60-BA86-018B0FC01A39}" sibTransId="{D09B7F95-E692-4875-9437-57092F2FC554}"/>
    <dgm:cxn modelId="{79BCA992-12FF-4B0C-9C9E-4104C641643E}" srcId="{3A67AD30-9A4D-4FBE-B239-AA322CDAC5EE}" destId="{4F377F51-9969-415F-B9E9-1E0A897BA24D}" srcOrd="2" destOrd="0" parTransId="{11586ABD-8786-4764-9157-4DBFBE84E85A}" sibTransId="{80E4DEEA-02E2-4EB8-BACF-031C16CDAE98}"/>
    <dgm:cxn modelId="{7CB7AB86-A27A-864A-8C9C-24CB0DAE1C96}" type="presOf" srcId="{BA287B02-FEE7-4CA9-BC9B-9E351B11A3D6}" destId="{729232AB-28FB-D441-B2DD-842FBD7D939E}" srcOrd="0" destOrd="0" presId="urn:microsoft.com/office/officeart/2005/8/layout/vList2"/>
    <dgm:cxn modelId="{07031399-5B16-42F5-8700-E802501A1FE5}" srcId="{3A67AD30-9A4D-4FBE-B239-AA322CDAC5EE}" destId="{9A936260-52AB-46F5-98B5-E3FF1402FED1}" srcOrd="1" destOrd="0" parTransId="{CE05B414-EC52-4A82-BFCF-B3DC2AFB3D4C}" sibTransId="{49C83887-B270-407B-9349-D4385357D263}"/>
    <dgm:cxn modelId="{DCA100E6-C15B-6E40-9138-A298E41972F0}" type="presOf" srcId="{7B50F3A1-1D2C-4D5D-887E-BC181642214D}" destId="{467AE0FE-5411-0744-B157-2A9C92C60CA8}" srcOrd="0" destOrd="0" presId="urn:microsoft.com/office/officeart/2005/8/layout/vList2"/>
    <dgm:cxn modelId="{12559014-25F6-354D-AC9A-452A487C4862}" type="presOf" srcId="{17FE5C17-6CAB-43D9-8753-1C5602ACF2CB}" destId="{719E5F95-6531-CF4A-A0BC-F9AC16F40A00}" srcOrd="0" destOrd="0" presId="urn:microsoft.com/office/officeart/2005/8/layout/vList2"/>
    <dgm:cxn modelId="{1B4214E0-2155-48B2-8F74-8ABB5DC4EFF0}" type="presOf" srcId="{9A936260-52AB-46F5-98B5-E3FF1402FED1}" destId="{02F8107C-8343-4043-ABE3-3992E0B5120F}" srcOrd="0" destOrd="0" presId="urn:microsoft.com/office/officeart/2005/8/layout/vList2"/>
    <dgm:cxn modelId="{48EBF982-3F97-4214-B0F0-B7DBFD890DCA}" type="presOf" srcId="{4F377F51-9969-415F-B9E9-1E0A897BA24D}" destId="{E071BF29-9221-4462-A33E-5540BE4E773E}" srcOrd="0" destOrd="0" presId="urn:microsoft.com/office/officeart/2005/8/layout/vList2"/>
    <dgm:cxn modelId="{FA1183D5-EA70-49E5-A4BC-5A85912FEE4B}" srcId="{3A67AD30-9A4D-4FBE-B239-AA322CDAC5EE}" destId="{BA287B02-FEE7-4CA9-BC9B-9E351B11A3D6}" srcOrd="4" destOrd="0" parTransId="{83267130-6847-4778-A0EE-2728ACEEF6E3}" sibTransId="{8B159A1E-6C61-4190-9D91-7F914CB054F3}"/>
    <dgm:cxn modelId="{25A2D7E2-C524-924E-921D-FDE3C0A07CDE}" type="presOf" srcId="{3A67AD30-9A4D-4FBE-B239-AA322CDAC5EE}" destId="{634240F0-48D3-854A-80CC-9E6D4DE857B5}" srcOrd="0" destOrd="0" presId="urn:microsoft.com/office/officeart/2005/8/layout/vList2"/>
    <dgm:cxn modelId="{C5E0415C-C2AB-4104-B095-D6F6C7CD189C}" srcId="{3A67AD30-9A4D-4FBE-B239-AA322CDAC5EE}" destId="{7B50F3A1-1D2C-4D5D-887E-BC181642214D}" srcOrd="0" destOrd="0" parTransId="{4F0C5309-9268-4894-8046-E6FD44216150}" sibTransId="{51B35981-29FE-4039-BC74-0471D0589048}"/>
    <dgm:cxn modelId="{059463C4-2DC9-E94E-B755-1AC1136099F9}" type="presParOf" srcId="{634240F0-48D3-854A-80CC-9E6D4DE857B5}" destId="{467AE0FE-5411-0744-B157-2A9C92C60CA8}" srcOrd="0" destOrd="0" presId="urn:microsoft.com/office/officeart/2005/8/layout/vList2"/>
    <dgm:cxn modelId="{631DE75C-4135-C247-8B7E-37080C440B5F}" type="presParOf" srcId="{634240F0-48D3-854A-80CC-9E6D4DE857B5}" destId="{A28E0928-1AE6-274A-BC68-87AC3954916F}" srcOrd="1" destOrd="0" presId="urn:microsoft.com/office/officeart/2005/8/layout/vList2"/>
    <dgm:cxn modelId="{73E97777-A9AA-48FD-88A0-A3457DAA777E}" type="presParOf" srcId="{634240F0-48D3-854A-80CC-9E6D4DE857B5}" destId="{02F8107C-8343-4043-ABE3-3992E0B5120F}" srcOrd="2" destOrd="0" presId="urn:microsoft.com/office/officeart/2005/8/layout/vList2"/>
    <dgm:cxn modelId="{71183CA2-BE73-436F-A0F9-6DBAD9A19B17}" type="presParOf" srcId="{634240F0-48D3-854A-80CC-9E6D4DE857B5}" destId="{A2934B41-DD51-4C97-9E6D-A8960D2C64FB}" srcOrd="3" destOrd="0" presId="urn:microsoft.com/office/officeart/2005/8/layout/vList2"/>
    <dgm:cxn modelId="{04AAA498-584E-455B-8715-2EC8DB775871}" type="presParOf" srcId="{634240F0-48D3-854A-80CC-9E6D4DE857B5}" destId="{E071BF29-9221-4462-A33E-5540BE4E773E}" srcOrd="4" destOrd="0" presId="urn:microsoft.com/office/officeart/2005/8/layout/vList2"/>
    <dgm:cxn modelId="{3BA6F704-1051-45DD-8EA7-B79BDB365DBA}" type="presParOf" srcId="{634240F0-48D3-854A-80CC-9E6D4DE857B5}" destId="{904A8EBD-2426-4195-812E-89923CA9F744}" srcOrd="5" destOrd="0" presId="urn:microsoft.com/office/officeart/2005/8/layout/vList2"/>
    <dgm:cxn modelId="{22AEFE2F-8255-9642-99AA-78D7F277A2FD}" type="presParOf" srcId="{634240F0-48D3-854A-80CC-9E6D4DE857B5}" destId="{719E5F95-6531-CF4A-A0BC-F9AC16F40A00}" srcOrd="6" destOrd="0" presId="urn:microsoft.com/office/officeart/2005/8/layout/vList2"/>
    <dgm:cxn modelId="{0684D94C-052E-574D-9DCE-CACB165EF4A8}" type="presParOf" srcId="{634240F0-48D3-854A-80CC-9E6D4DE857B5}" destId="{E8C645BD-189E-494A-BA06-6D92FE2ED3E9}" srcOrd="7" destOrd="0" presId="urn:microsoft.com/office/officeart/2005/8/layout/vList2"/>
    <dgm:cxn modelId="{1C05F1EB-93AE-9F44-B65A-DE50EE7DED40}" type="presParOf" srcId="{634240F0-48D3-854A-80CC-9E6D4DE857B5}" destId="{729232AB-28FB-D441-B2DD-842FBD7D939E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7C3CF79-713C-DB45-89EB-A01CBC5531B7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B7ED9C12-E534-914B-A9DF-0EA03CE1C851}">
      <dgm:prSet phldrT="[Text]" custT="1"/>
      <dgm:spPr/>
      <dgm:t>
        <a:bodyPr/>
        <a:lstStyle/>
        <a:p>
          <a:r>
            <a:rPr lang="sl-SI" sz="2400" b="1" dirty="0" smtClean="0">
              <a:latin typeface="+mj-lt"/>
            </a:rPr>
            <a:t>Oddaja prijav na Javni poziv </a:t>
          </a:r>
          <a:br>
            <a:rPr lang="sl-SI" sz="2400" b="1" dirty="0" smtClean="0">
              <a:latin typeface="+mj-lt"/>
            </a:rPr>
          </a:br>
          <a:r>
            <a:rPr lang="sl-SI" sz="2400" dirty="0" smtClean="0">
              <a:latin typeface="+mj-lt"/>
            </a:rPr>
            <a:t>(10.1.-10.2.2020)</a:t>
          </a:r>
          <a:endParaRPr lang="en-US" sz="2400" dirty="0">
            <a:latin typeface="+mj-lt"/>
          </a:endParaRPr>
        </a:p>
      </dgm:t>
    </dgm:pt>
    <dgm:pt modelId="{C7854ACA-19BE-F646-98F9-56AEA6C19C5A}" type="parTrans" cxnId="{F7CDD8A9-7DE3-8142-884E-E69A1AB9EC1A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5E96EE44-CE2D-B64A-A92E-2AB8DB711BF5}" type="sibTrans" cxnId="{F7CDD8A9-7DE3-8142-884E-E69A1AB9EC1A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5CC4B01E-6130-0541-B77F-E6A6B1999EE9}">
      <dgm:prSet phldrT="[Text]" custT="1"/>
      <dgm:spPr/>
      <dgm:t>
        <a:bodyPr/>
        <a:lstStyle/>
        <a:p>
          <a:r>
            <a:rPr lang="sl-SI" sz="2400" b="1" dirty="0" smtClean="0">
              <a:latin typeface="+mj-lt"/>
            </a:rPr>
            <a:t>Pošiljanje sklepov o sofinanciranju s pogodbami </a:t>
          </a:r>
          <a:r>
            <a:rPr lang="sl-SI" sz="2400" dirty="0" smtClean="0">
              <a:latin typeface="+mj-lt"/>
            </a:rPr>
            <a:t>(predvidoma do 3.4.2020)</a:t>
          </a:r>
          <a:endParaRPr lang="en-US" sz="2400" dirty="0">
            <a:latin typeface="+mj-lt"/>
          </a:endParaRPr>
        </a:p>
      </dgm:t>
    </dgm:pt>
    <dgm:pt modelId="{50435C4A-E970-214C-99A9-1D87F2C524C1}" type="parTrans" cxnId="{9FF936F2-784E-7146-B61C-C6D3EC9D9872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724B2FD6-E7DE-4947-B971-69AE29E05554}" type="sibTrans" cxnId="{9FF936F2-784E-7146-B61C-C6D3EC9D9872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4EEC960E-FD71-47B0-AF1A-C09C5B11A0A1}">
      <dgm:prSet phldrT="[Text]" custT="1"/>
      <dgm:spPr/>
      <dgm:t>
        <a:bodyPr/>
        <a:lstStyle/>
        <a:p>
          <a:r>
            <a:rPr lang="sl-SI" sz="2400" b="1" dirty="0" smtClean="0">
              <a:latin typeface="+mj-lt"/>
            </a:rPr>
            <a:t>Odpiranje prispelih prijav </a:t>
          </a:r>
          <a:br>
            <a:rPr lang="sl-SI" sz="2400" b="1" dirty="0" smtClean="0">
              <a:latin typeface="+mj-lt"/>
            </a:rPr>
          </a:br>
          <a:r>
            <a:rPr lang="sl-SI" sz="2400" dirty="0" smtClean="0">
              <a:latin typeface="+mj-lt"/>
            </a:rPr>
            <a:t>(predvidoma 13.2.2020)</a:t>
          </a:r>
          <a:endParaRPr lang="en-US" sz="2400" dirty="0">
            <a:latin typeface="+mj-lt"/>
          </a:endParaRPr>
        </a:p>
      </dgm:t>
    </dgm:pt>
    <dgm:pt modelId="{194A266D-755B-4EC1-BEA1-5D78DE3226D8}" type="parTrans" cxnId="{22DB4ADD-4069-4FA4-87D9-7959322F7466}">
      <dgm:prSet/>
      <dgm:spPr/>
      <dgm:t>
        <a:bodyPr/>
        <a:lstStyle/>
        <a:p>
          <a:endParaRPr lang="sl-SI"/>
        </a:p>
      </dgm:t>
    </dgm:pt>
    <dgm:pt modelId="{5A2EE306-5676-4C7B-8397-74D8FE3A3134}" type="sibTrans" cxnId="{22DB4ADD-4069-4FA4-87D9-7959322F7466}">
      <dgm:prSet/>
      <dgm:spPr/>
      <dgm:t>
        <a:bodyPr/>
        <a:lstStyle/>
        <a:p>
          <a:endParaRPr lang="sl-SI"/>
        </a:p>
      </dgm:t>
    </dgm:pt>
    <dgm:pt modelId="{1CC89DD3-3F31-40C8-997E-78EA4205CE16}">
      <dgm:prSet phldrT="[Text]" custT="1"/>
      <dgm:spPr/>
      <dgm:t>
        <a:bodyPr/>
        <a:lstStyle/>
        <a:p>
          <a:r>
            <a:rPr lang="sl-SI" sz="2400" b="1" dirty="0" smtClean="0">
              <a:latin typeface="+mj-lt"/>
            </a:rPr>
            <a:t>Pozivi k dopolnitvi </a:t>
          </a:r>
          <a:br>
            <a:rPr lang="sl-SI" sz="2400" b="1" dirty="0" smtClean="0">
              <a:latin typeface="+mj-lt"/>
            </a:rPr>
          </a:br>
          <a:r>
            <a:rPr lang="sl-SI" sz="2400" dirty="0" smtClean="0">
              <a:latin typeface="+mj-lt"/>
            </a:rPr>
            <a:t>(predvidoma do 28.2.2020)</a:t>
          </a:r>
          <a:endParaRPr lang="en-US" sz="2400" dirty="0">
            <a:latin typeface="+mj-lt"/>
          </a:endParaRPr>
        </a:p>
      </dgm:t>
    </dgm:pt>
    <dgm:pt modelId="{C09FBCF8-AE0F-4F1C-8069-026B57943EB3}" type="parTrans" cxnId="{2AF2AE9A-0577-49D9-87F3-7CC190CE7792}">
      <dgm:prSet/>
      <dgm:spPr/>
      <dgm:t>
        <a:bodyPr/>
        <a:lstStyle/>
        <a:p>
          <a:endParaRPr lang="sl-SI"/>
        </a:p>
      </dgm:t>
    </dgm:pt>
    <dgm:pt modelId="{CD096DB6-DBB2-4BBD-BDC3-D321272D9671}" type="sibTrans" cxnId="{2AF2AE9A-0577-49D9-87F3-7CC190CE7792}">
      <dgm:prSet/>
      <dgm:spPr/>
      <dgm:t>
        <a:bodyPr/>
        <a:lstStyle/>
        <a:p>
          <a:endParaRPr lang="sl-SI"/>
        </a:p>
      </dgm:t>
    </dgm:pt>
    <dgm:pt modelId="{27E957C0-1615-4E98-BD46-8A9B15B2BC96}">
      <dgm:prSet phldrT="[Text]" custT="1"/>
      <dgm:spPr/>
      <dgm:t>
        <a:bodyPr/>
        <a:lstStyle/>
        <a:p>
          <a:r>
            <a:rPr lang="sl-SI" sz="2400" b="1" dirty="0" smtClean="0">
              <a:latin typeface="+mj-lt"/>
            </a:rPr>
            <a:t>Prvo poročanje po pogodbi </a:t>
          </a:r>
          <a:br>
            <a:rPr lang="sl-SI" sz="2400" b="1" dirty="0" smtClean="0">
              <a:latin typeface="+mj-lt"/>
            </a:rPr>
          </a:br>
          <a:r>
            <a:rPr lang="sl-SI" sz="2400" dirty="0" smtClean="0">
              <a:latin typeface="+mj-lt"/>
            </a:rPr>
            <a:t>(do 12.6.2020)</a:t>
          </a:r>
          <a:endParaRPr lang="en-US" sz="2400" dirty="0">
            <a:latin typeface="+mj-lt"/>
          </a:endParaRPr>
        </a:p>
      </dgm:t>
    </dgm:pt>
    <dgm:pt modelId="{2940A975-1703-43FD-87A5-2E713B996BB2}" type="parTrans" cxnId="{6B080CB2-5B44-4C85-92FD-FCE622EC901E}">
      <dgm:prSet/>
      <dgm:spPr/>
      <dgm:t>
        <a:bodyPr/>
        <a:lstStyle/>
        <a:p>
          <a:endParaRPr lang="sl-SI"/>
        </a:p>
      </dgm:t>
    </dgm:pt>
    <dgm:pt modelId="{8BBBF65D-A544-4544-B756-9658E14F6BA6}" type="sibTrans" cxnId="{6B080CB2-5B44-4C85-92FD-FCE622EC901E}">
      <dgm:prSet/>
      <dgm:spPr/>
      <dgm:t>
        <a:bodyPr/>
        <a:lstStyle/>
        <a:p>
          <a:endParaRPr lang="sl-SI"/>
        </a:p>
      </dgm:t>
    </dgm:pt>
    <dgm:pt modelId="{A69E3F22-54D3-124E-80F4-F9482600B90B}" type="pres">
      <dgm:prSet presAssocID="{97C3CF79-713C-DB45-89EB-A01CBC5531B7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sl-SI"/>
        </a:p>
      </dgm:t>
    </dgm:pt>
    <dgm:pt modelId="{81721452-2D6D-454C-A94A-7047B5AC2325}" type="pres">
      <dgm:prSet presAssocID="{97C3CF79-713C-DB45-89EB-A01CBC5531B7}" presName="arrow" presStyleLbl="bgShp" presStyleIdx="0" presStyleCnt="1"/>
      <dgm:spPr/>
    </dgm:pt>
    <dgm:pt modelId="{E6369355-8B10-418C-AF8E-0C2BB3E0160B}" type="pres">
      <dgm:prSet presAssocID="{97C3CF79-713C-DB45-89EB-A01CBC5531B7}" presName="arrowDiagram5" presStyleCnt="0"/>
      <dgm:spPr/>
    </dgm:pt>
    <dgm:pt modelId="{26A9A4CC-C293-44D2-A38D-5FD201804412}" type="pres">
      <dgm:prSet presAssocID="{B7ED9C12-E534-914B-A9DF-0EA03CE1C851}" presName="bullet5a" presStyleLbl="node1" presStyleIdx="0" presStyleCnt="5"/>
      <dgm:spPr/>
    </dgm:pt>
    <dgm:pt modelId="{EA6D1464-2F06-4756-BEA4-8CA1A7685F59}" type="pres">
      <dgm:prSet presAssocID="{B7ED9C12-E534-914B-A9DF-0EA03CE1C851}" presName="textBox5a" presStyleLbl="revTx" presStyleIdx="0" presStyleCnt="5" custScaleX="303697" custScaleY="64955" custLinFactNeighborX="75099" custLinFactNeighborY="-1556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83D88DDF-0CE7-4976-AA8E-47CDBA8DE509}" type="pres">
      <dgm:prSet presAssocID="{4EEC960E-FD71-47B0-AF1A-C09C5B11A0A1}" presName="bullet5b" presStyleLbl="node1" presStyleIdx="1" presStyleCnt="5"/>
      <dgm:spPr/>
    </dgm:pt>
    <dgm:pt modelId="{7E718A2F-FAAE-4779-B0AF-45F7EDB2FDD0}" type="pres">
      <dgm:prSet presAssocID="{4EEC960E-FD71-47B0-AF1A-C09C5B11A0A1}" presName="textBox5b" presStyleLbl="revTx" presStyleIdx="1" presStyleCnt="5" custScaleX="209259" custScaleY="76788" custLinFactNeighborX="24403" custLinFactNeighborY="442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727A3557-C483-438C-BB85-987D82BEC049}" type="pres">
      <dgm:prSet presAssocID="{1CC89DD3-3F31-40C8-997E-78EA4205CE16}" presName="bullet5c" presStyleLbl="node1" presStyleIdx="2" presStyleCnt="5"/>
      <dgm:spPr/>
    </dgm:pt>
    <dgm:pt modelId="{C7EBB281-7661-4F79-B1B4-30016D6017D0}" type="pres">
      <dgm:prSet presAssocID="{1CC89DD3-3F31-40C8-997E-78EA4205CE16}" presName="textBox5c" presStyleLbl="revTx" presStyleIdx="2" presStyleCnt="5" custScaleX="233852" custScaleY="73323" custLinFactNeighborX="33582" custLinFactNeighborY="-2636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168C01EA-22EB-452F-84CB-FBF63BEA2F22}" type="pres">
      <dgm:prSet presAssocID="{5CC4B01E-6130-0541-B77F-E6A6B1999EE9}" presName="bullet5d" presStyleLbl="node1" presStyleIdx="3" presStyleCnt="5"/>
      <dgm:spPr/>
    </dgm:pt>
    <dgm:pt modelId="{C8AE7150-9DDB-456C-8C5B-368766C2F045}" type="pres">
      <dgm:prSet presAssocID="{5CC4B01E-6130-0541-B77F-E6A6B1999EE9}" presName="textBox5d" presStyleLbl="revTx" presStyleIdx="3" presStyleCnt="5" custScaleX="266618" custScaleY="81316" custLinFactNeighborX="47355" custLinFactNeighborY="61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ED8FA62A-014B-44D7-80C5-5E004A6E8276}" type="pres">
      <dgm:prSet presAssocID="{27E957C0-1615-4E98-BD46-8A9B15B2BC96}" presName="bullet5e" presStyleLbl="node1" presStyleIdx="4" presStyleCnt="5"/>
      <dgm:spPr/>
    </dgm:pt>
    <dgm:pt modelId="{50E3E29D-5FC2-4B0A-9FCE-2B429B6CDD1E}" type="pres">
      <dgm:prSet presAssocID="{27E957C0-1615-4E98-BD46-8A9B15B2BC96}" presName="textBox5e" presStyleLbl="revTx" presStyleIdx="4" presStyleCnt="5" custScaleX="179146" custScaleY="88204" custLinFactNeighborX="2273" custLinFactNeighborY="-29724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22DB4ADD-4069-4FA4-87D9-7959322F7466}" srcId="{97C3CF79-713C-DB45-89EB-A01CBC5531B7}" destId="{4EEC960E-FD71-47B0-AF1A-C09C5B11A0A1}" srcOrd="1" destOrd="0" parTransId="{194A266D-755B-4EC1-BEA1-5D78DE3226D8}" sibTransId="{5A2EE306-5676-4C7B-8397-74D8FE3A3134}"/>
    <dgm:cxn modelId="{8CC805AF-E10F-45CE-A05E-1DD0B82ADE88}" type="presOf" srcId="{B7ED9C12-E534-914B-A9DF-0EA03CE1C851}" destId="{EA6D1464-2F06-4756-BEA4-8CA1A7685F59}" srcOrd="0" destOrd="0" presId="urn:microsoft.com/office/officeart/2005/8/layout/arrow2"/>
    <dgm:cxn modelId="{6CD2E38A-3A36-4785-AD05-32C3DEA8C725}" type="presOf" srcId="{5CC4B01E-6130-0541-B77F-E6A6B1999EE9}" destId="{C8AE7150-9DDB-456C-8C5B-368766C2F045}" srcOrd="0" destOrd="0" presId="urn:microsoft.com/office/officeart/2005/8/layout/arrow2"/>
    <dgm:cxn modelId="{77C50A03-3CEC-4A62-A8D7-5288366D04FE}" type="presOf" srcId="{27E957C0-1615-4E98-BD46-8A9B15B2BC96}" destId="{50E3E29D-5FC2-4B0A-9FCE-2B429B6CDD1E}" srcOrd="0" destOrd="0" presId="urn:microsoft.com/office/officeart/2005/8/layout/arrow2"/>
    <dgm:cxn modelId="{9FF936F2-784E-7146-B61C-C6D3EC9D9872}" srcId="{97C3CF79-713C-DB45-89EB-A01CBC5531B7}" destId="{5CC4B01E-6130-0541-B77F-E6A6B1999EE9}" srcOrd="3" destOrd="0" parTransId="{50435C4A-E970-214C-99A9-1D87F2C524C1}" sibTransId="{724B2FD6-E7DE-4947-B971-69AE29E05554}"/>
    <dgm:cxn modelId="{F7CDD8A9-7DE3-8142-884E-E69A1AB9EC1A}" srcId="{97C3CF79-713C-DB45-89EB-A01CBC5531B7}" destId="{B7ED9C12-E534-914B-A9DF-0EA03CE1C851}" srcOrd="0" destOrd="0" parTransId="{C7854ACA-19BE-F646-98F9-56AEA6C19C5A}" sibTransId="{5E96EE44-CE2D-B64A-A92E-2AB8DB711BF5}"/>
    <dgm:cxn modelId="{6B080CB2-5B44-4C85-92FD-FCE622EC901E}" srcId="{97C3CF79-713C-DB45-89EB-A01CBC5531B7}" destId="{27E957C0-1615-4E98-BD46-8A9B15B2BC96}" srcOrd="4" destOrd="0" parTransId="{2940A975-1703-43FD-87A5-2E713B996BB2}" sibTransId="{8BBBF65D-A544-4544-B756-9658E14F6BA6}"/>
    <dgm:cxn modelId="{CC7EB018-8B73-45B6-A7B4-19ECBA3F589C}" type="presOf" srcId="{4EEC960E-FD71-47B0-AF1A-C09C5B11A0A1}" destId="{7E718A2F-FAAE-4779-B0AF-45F7EDB2FDD0}" srcOrd="0" destOrd="0" presId="urn:microsoft.com/office/officeart/2005/8/layout/arrow2"/>
    <dgm:cxn modelId="{57B9F278-8960-4009-AAFF-482DAEB62185}" type="presOf" srcId="{1CC89DD3-3F31-40C8-997E-78EA4205CE16}" destId="{C7EBB281-7661-4F79-B1B4-30016D6017D0}" srcOrd="0" destOrd="0" presId="urn:microsoft.com/office/officeart/2005/8/layout/arrow2"/>
    <dgm:cxn modelId="{2AF2AE9A-0577-49D9-87F3-7CC190CE7792}" srcId="{97C3CF79-713C-DB45-89EB-A01CBC5531B7}" destId="{1CC89DD3-3F31-40C8-997E-78EA4205CE16}" srcOrd="2" destOrd="0" parTransId="{C09FBCF8-AE0F-4F1C-8069-026B57943EB3}" sibTransId="{CD096DB6-DBB2-4BBD-BDC3-D321272D9671}"/>
    <dgm:cxn modelId="{08886634-4272-4ADD-B4C0-FC167DA43BAD}" type="presOf" srcId="{97C3CF79-713C-DB45-89EB-A01CBC5531B7}" destId="{A69E3F22-54D3-124E-80F4-F9482600B90B}" srcOrd="0" destOrd="0" presId="urn:microsoft.com/office/officeart/2005/8/layout/arrow2"/>
    <dgm:cxn modelId="{735A688F-EDCA-41F1-8301-4EFFF9446E90}" type="presParOf" srcId="{A69E3F22-54D3-124E-80F4-F9482600B90B}" destId="{81721452-2D6D-454C-A94A-7047B5AC2325}" srcOrd="0" destOrd="0" presId="urn:microsoft.com/office/officeart/2005/8/layout/arrow2"/>
    <dgm:cxn modelId="{F59F6E22-FD44-4C27-A6EC-F0465964E73F}" type="presParOf" srcId="{A69E3F22-54D3-124E-80F4-F9482600B90B}" destId="{E6369355-8B10-418C-AF8E-0C2BB3E0160B}" srcOrd="1" destOrd="0" presId="urn:microsoft.com/office/officeart/2005/8/layout/arrow2"/>
    <dgm:cxn modelId="{75D0089E-9B49-4573-8BEE-AE50884EDB71}" type="presParOf" srcId="{E6369355-8B10-418C-AF8E-0C2BB3E0160B}" destId="{26A9A4CC-C293-44D2-A38D-5FD201804412}" srcOrd="0" destOrd="0" presId="urn:microsoft.com/office/officeart/2005/8/layout/arrow2"/>
    <dgm:cxn modelId="{A3680C25-7504-4784-A762-E4EBE72EA7C0}" type="presParOf" srcId="{E6369355-8B10-418C-AF8E-0C2BB3E0160B}" destId="{EA6D1464-2F06-4756-BEA4-8CA1A7685F59}" srcOrd="1" destOrd="0" presId="urn:microsoft.com/office/officeart/2005/8/layout/arrow2"/>
    <dgm:cxn modelId="{BC1F66CF-7941-4D7E-B02D-4D1A7E71A2A2}" type="presParOf" srcId="{E6369355-8B10-418C-AF8E-0C2BB3E0160B}" destId="{83D88DDF-0CE7-4976-AA8E-47CDBA8DE509}" srcOrd="2" destOrd="0" presId="urn:microsoft.com/office/officeart/2005/8/layout/arrow2"/>
    <dgm:cxn modelId="{E49E8A38-33AA-4EDE-A56F-59A029151E94}" type="presParOf" srcId="{E6369355-8B10-418C-AF8E-0C2BB3E0160B}" destId="{7E718A2F-FAAE-4779-B0AF-45F7EDB2FDD0}" srcOrd="3" destOrd="0" presId="urn:microsoft.com/office/officeart/2005/8/layout/arrow2"/>
    <dgm:cxn modelId="{49B31481-FFAA-464D-8ECA-927BAEBE15AF}" type="presParOf" srcId="{E6369355-8B10-418C-AF8E-0C2BB3E0160B}" destId="{727A3557-C483-438C-BB85-987D82BEC049}" srcOrd="4" destOrd="0" presId="urn:microsoft.com/office/officeart/2005/8/layout/arrow2"/>
    <dgm:cxn modelId="{25288111-F4B5-4654-8799-B9CA18500E2E}" type="presParOf" srcId="{E6369355-8B10-418C-AF8E-0C2BB3E0160B}" destId="{C7EBB281-7661-4F79-B1B4-30016D6017D0}" srcOrd="5" destOrd="0" presId="urn:microsoft.com/office/officeart/2005/8/layout/arrow2"/>
    <dgm:cxn modelId="{8BC6F887-48C0-43A4-A2A4-90544EE940A2}" type="presParOf" srcId="{E6369355-8B10-418C-AF8E-0C2BB3E0160B}" destId="{168C01EA-22EB-452F-84CB-FBF63BEA2F22}" srcOrd="6" destOrd="0" presId="urn:microsoft.com/office/officeart/2005/8/layout/arrow2"/>
    <dgm:cxn modelId="{AF83A4EC-F441-41A5-8817-22292AC663C9}" type="presParOf" srcId="{E6369355-8B10-418C-AF8E-0C2BB3E0160B}" destId="{C8AE7150-9DDB-456C-8C5B-368766C2F045}" srcOrd="7" destOrd="0" presId="urn:microsoft.com/office/officeart/2005/8/layout/arrow2"/>
    <dgm:cxn modelId="{FBBA68DB-B403-40A8-999B-A62BD7ED3FDD}" type="presParOf" srcId="{E6369355-8B10-418C-AF8E-0C2BB3E0160B}" destId="{ED8FA62A-014B-44D7-80C5-5E004A6E8276}" srcOrd="8" destOrd="0" presId="urn:microsoft.com/office/officeart/2005/8/layout/arrow2"/>
    <dgm:cxn modelId="{B42A4F9F-1907-4798-B3F8-F4A2D514E093}" type="presParOf" srcId="{E6369355-8B10-418C-AF8E-0C2BB3E0160B}" destId="{50E3E29D-5FC2-4B0A-9FCE-2B429B6CDD1E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B1DF304-516A-4841-B4E6-5E1759E231D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</dgm:pt>
    <dgm:pt modelId="{552E3E0F-5D59-47FC-9BFE-750D73ACF99C}">
      <dgm:prSet phldrT="[besedilo]" custT="1"/>
      <dgm:spPr/>
      <dgm:t>
        <a:bodyPr/>
        <a:lstStyle/>
        <a:p>
          <a:r>
            <a:rPr lang="sl-SI" sz="1800" dirty="0" smtClean="0"/>
            <a:t>Status organizacije v javnem interesu v mladinskem sektorju skladno z ZJIMS ali javni zavod, ki deluje v mladinskem sektorju in v okviru katerega je zagotovljena avtonomija mladih</a:t>
          </a:r>
          <a:endParaRPr lang="sl-SI" sz="1800" dirty="0"/>
        </a:p>
      </dgm:t>
    </dgm:pt>
    <dgm:pt modelId="{E74BE488-59B9-4950-B624-AAF29620AC0F}" type="parTrans" cxnId="{D478B517-C708-4D96-B439-D4C08D58FD45}">
      <dgm:prSet/>
      <dgm:spPr/>
      <dgm:t>
        <a:bodyPr/>
        <a:lstStyle/>
        <a:p>
          <a:endParaRPr lang="sl-SI" sz="1800"/>
        </a:p>
      </dgm:t>
    </dgm:pt>
    <dgm:pt modelId="{5765FF37-1D7D-4E78-9C7B-FD7A5C22CA6A}" type="sibTrans" cxnId="{D478B517-C708-4D96-B439-D4C08D58FD45}">
      <dgm:prSet/>
      <dgm:spPr/>
      <dgm:t>
        <a:bodyPr/>
        <a:lstStyle/>
        <a:p>
          <a:endParaRPr lang="sl-SI" sz="1800"/>
        </a:p>
      </dgm:t>
    </dgm:pt>
    <dgm:pt modelId="{B5503022-73B2-4B82-ACA5-7153654D2A54}">
      <dgm:prSet phldrT="[besedilo]" custT="1"/>
      <dgm:spPr/>
      <dgm:t>
        <a:bodyPr/>
        <a:lstStyle/>
        <a:p>
          <a:r>
            <a:rPr lang="sl-SI" sz="1800" dirty="0" smtClean="0"/>
            <a:t>Nima neizpolnjenih pogodbenih obveznosti/odprtih zapadlih terjatev do MIZŠ/URSM</a:t>
          </a:r>
          <a:endParaRPr lang="sl-SI" sz="1800" dirty="0"/>
        </a:p>
      </dgm:t>
    </dgm:pt>
    <dgm:pt modelId="{C09EFAA6-B12B-4C23-AA34-940A1D0B46D9}" type="parTrans" cxnId="{A7C5DF3D-58FB-43E7-B023-C4EF84E9A431}">
      <dgm:prSet/>
      <dgm:spPr/>
      <dgm:t>
        <a:bodyPr/>
        <a:lstStyle/>
        <a:p>
          <a:endParaRPr lang="sl-SI" sz="1800"/>
        </a:p>
      </dgm:t>
    </dgm:pt>
    <dgm:pt modelId="{FCD23BC7-82BE-4ADD-A0AF-FCA4643BC63D}" type="sibTrans" cxnId="{A7C5DF3D-58FB-43E7-B023-C4EF84E9A431}">
      <dgm:prSet/>
      <dgm:spPr/>
      <dgm:t>
        <a:bodyPr/>
        <a:lstStyle/>
        <a:p>
          <a:endParaRPr lang="sl-SI" sz="1800"/>
        </a:p>
      </dgm:t>
    </dgm:pt>
    <dgm:pt modelId="{2FFEEB1C-9232-417C-A95D-0BA19EDCC100}">
      <dgm:prSet phldrT="[besedilo]" custT="1"/>
      <dgm:spPr/>
      <dgm:t>
        <a:bodyPr/>
        <a:lstStyle/>
        <a:p>
          <a:r>
            <a:rPr lang="sl-SI" sz="1800" dirty="0" smtClean="0"/>
            <a:t>Ni bila izdana sodna ali upravna odločba o prepovedani opravljanja dejavnosti</a:t>
          </a:r>
          <a:endParaRPr lang="sl-SI" sz="1800" dirty="0"/>
        </a:p>
      </dgm:t>
    </dgm:pt>
    <dgm:pt modelId="{377978F4-2EE9-4F75-B8ED-C9E231C1869B}" type="parTrans" cxnId="{2D7AE469-4F8B-41A9-BE52-3DB4C6D32719}">
      <dgm:prSet/>
      <dgm:spPr/>
      <dgm:t>
        <a:bodyPr/>
        <a:lstStyle/>
        <a:p>
          <a:endParaRPr lang="sl-SI" sz="1800"/>
        </a:p>
      </dgm:t>
    </dgm:pt>
    <dgm:pt modelId="{7E4B426E-DB9F-4737-A159-9E31EA596E44}" type="sibTrans" cxnId="{2D7AE469-4F8B-41A9-BE52-3DB4C6D32719}">
      <dgm:prSet/>
      <dgm:spPr/>
      <dgm:t>
        <a:bodyPr/>
        <a:lstStyle/>
        <a:p>
          <a:endParaRPr lang="sl-SI" sz="1800"/>
        </a:p>
      </dgm:t>
    </dgm:pt>
    <dgm:pt modelId="{6500A6FF-66E5-4D64-81EB-5E6834F99205}">
      <dgm:prSet phldrT="[besedilo]" custT="1"/>
      <dgm:spPr/>
      <dgm:t>
        <a:bodyPr/>
        <a:lstStyle/>
        <a:p>
          <a:r>
            <a:rPr lang="sl-SI" sz="1800" dirty="0" smtClean="0"/>
            <a:t>Da nihče od sodelujočih pri izvedbi programa ni evidentiran v kazenski evidenci in evidenci </a:t>
          </a:r>
          <a:r>
            <a:rPr lang="sl-SI" sz="1800" b="0" dirty="0" smtClean="0"/>
            <a:t>izbrisanih obsodb za kazniva dejanja zoper spolno nedotakljivost</a:t>
          </a:r>
          <a:endParaRPr lang="sl-SI" sz="1800" b="0" dirty="0"/>
        </a:p>
      </dgm:t>
    </dgm:pt>
    <dgm:pt modelId="{BCA2C482-43F0-42D1-BF66-F0C533D093E8}" type="parTrans" cxnId="{3D5D99F4-0FA4-4B67-AA11-37B032B315CA}">
      <dgm:prSet/>
      <dgm:spPr/>
      <dgm:t>
        <a:bodyPr/>
        <a:lstStyle/>
        <a:p>
          <a:endParaRPr lang="sl-SI" sz="1800"/>
        </a:p>
      </dgm:t>
    </dgm:pt>
    <dgm:pt modelId="{A0761AEB-0E58-4942-8A8A-4406EFCE4FED}" type="sibTrans" cxnId="{3D5D99F4-0FA4-4B67-AA11-37B032B315CA}">
      <dgm:prSet/>
      <dgm:spPr/>
      <dgm:t>
        <a:bodyPr/>
        <a:lstStyle/>
        <a:p>
          <a:endParaRPr lang="sl-SI" sz="1800"/>
        </a:p>
      </dgm:t>
    </dgm:pt>
    <dgm:pt modelId="{3381D160-309A-408E-A391-353895220F44}">
      <dgm:prSet phldrT="[besedilo]" custT="1"/>
      <dgm:spPr/>
      <dgm:t>
        <a:bodyPr/>
        <a:lstStyle/>
        <a:p>
          <a:r>
            <a:rPr lang="sl-SI" sz="1800" dirty="0" smtClean="0"/>
            <a:t>Soglaša z določili javnega poziva in pripadajoče razpisne dokumentacije</a:t>
          </a:r>
          <a:endParaRPr lang="sl-SI" sz="1800" dirty="0"/>
        </a:p>
      </dgm:t>
    </dgm:pt>
    <dgm:pt modelId="{C192DB4F-3386-4DF4-997C-80E2898376FD}" type="parTrans" cxnId="{480F557D-9BE9-43BB-950D-F9FBF7771767}">
      <dgm:prSet/>
      <dgm:spPr/>
      <dgm:t>
        <a:bodyPr/>
        <a:lstStyle/>
        <a:p>
          <a:endParaRPr lang="sl-SI" sz="1800"/>
        </a:p>
      </dgm:t>
    </dgm:pt>
    <dgm:pt modelId="{F2250436-64FF-42DD-9105-233B5D831AE1}" type="sibTrans" cxnId="{480F557D-9BE9-43BB-950D-F9FBF7771767}">
      <dgm:prSet/>
      <dgm:spPr/>
      <dgm:t>
        <a:bodyPr/>
        <a:lstStyle/>
        <a:p>
          <a:endParaRPr lang="sl-SI" sz="1800"/>
        </a:p>
      </dgm:t>
    </dgm:pt>
    <dgm:pt modelId="{BC2E78AE-A3E9-480E-A8A4-475925A4A493}">
      <dgm:prSet phldrT="[besedilo]" custT="1"/>
      <dgm:spPr/>
      <dgm:t>
        <a:bodyPr/>
        <a:lstStyle/>
        <a:p>
          <a:r>
            <a:rPr lang="sl-SI" sz="1800" dirty="0" smtClean="0"/>
            <a:t>Potrdi resničnost oziroma točnost navedb v prijavi programa</a:t>
          </a:r>
          <a:endParaRPr lang="sl-SI" sz="1800" dirty="0"/>
        </a:p>
      </dgm:t>
    </dgm:pt>
    <dgm:pt modelId="{789C5E2F-623E-4E9E-A2BC-D8C0473F5197}" type="parTrans" cxnId="{BDC55AB8-AC60-4D4F-9696-AFD5E88D6B03}">
      <dgm:prSet/>
      <dgm:spPr/>
      <dgm:t>
        <a:bodyPr/>
        <a:lstStyle/>
        <a:p>
          <a:endParaRPr lang="sl-SI" sz="1800"/>
        </a:p>
      </dgm:t>
    </dgm:pt>
    <dgm:pt modelId="{0F5937EB-AD66-4342-80C4-1445D1B5A2D0}" type="sibTrans" cxnId="{BDC55AB8-AC60-4D4F-9696-AFD5E88D6B03}">
      <dgm:prSet/>
      <dgm:spPr/>
      <dgm:t>
        <a:bodyPr/>
        <a:lstStyle/>
        <a:p>
          <a:endParaRPr lang="sl-SI" sz="1800"/>
        </a:p>
      </dgm:t>
    </dgm:pt>
    <dgm:pt modelId="{0382EF9C-B2C8-42C7-82C5-56753D61E146}">
      <dgm:prSet phldrT="[besedilo]" custT="1"/>
      <dgm:spPr/>
      <dgm:t>
        <a:bodyPr/>
        <a:lstStyle/>
        <a:p>
          <a:r>
            <a:rPr lang="sl-SI" sz="1800" dirty="0" smtClean="0"/>
            <a:t>Potrdi, da priložene fotokopije dokazil ustrezajo originalom</a:t>
          </a:r>
          <a:endParaRPr lang="sl-SI" sz="1800" dirty="0"/>
        </a:p>
      </dgm:t>
    </dgm:pt>
    <dgm:pt modelId="{A4AE403D-26FD-4826-B067-E4796B6757ED}" type="parTrans" cxnId="{0540AF27-7472-4096-83BD-60A7C5EDEB8C}">
      <dgm:prSet/>
      <dgm:spPr/>
      <dgm:t>
        <a:bodyPr/>
        <a:lstStyle/>
        <a:p>
          <a:endParaRPr lang="sl-SI" sz="1800"/>
        </a:p>
      </dgm:t>
    </dgm:pt>
    <dgm:pt modelId="{75EA062C-0F65-4D3C-80AE-8DFAAE2C299B}" type="sibTrans" cxnId="{0540AF27-7472-4096-83BD-60A7C5EDEB8C}">
      <dgm:prSet/>
      <dgm:spPr/>
      <dgm:t>
        <a:bodyPr/>
        <a:lstStyle/>
        <a:p>
          <a:endParaRPr lang="sl-SI" sz="1800"/>
        </a:p>
      </dgm:t>
    </dgm:pt>
    <dgm:pt modelId="{77183CBD-7458-4967-9E74-544D69AFA35C}">
      <dgm:prSet phldrT="[besedilo]" custT="1"/>
      <dgm:spPr/>
      <dgm:t>
        <a:bodyPr/>
        <a:lstStyle/>
        <a:p>
          <a:r>
            <a:rPr lang="sl-SI" sz="1800" dirty="0" smtClean="0"/>
            <a:t>Mora zagotoviti najmanj 50 % delež sofinanciranja iz drugih virov</a:t>
          </a:r>
          <a:endParaRPr lang="sl-SI" sz="1800" dirty="0"/>
        </a:p>
      </dgm:t>
    </dgm:pt>
    <dgm:pt modelId="{2056EDC8-8780-497D-93EB-2986AE90D6B0}" type="parTrans" cxnId="{B538F3C2-A769-412C-86DA-38DB3C720C3C}">
      <dgm:prSet/>
      <dgm:spPr/>
      <dgm:t>
        <a:bodyPr/>
        <a:lstStyle/>
        <a:p>
          <a:endParaRPr lang="sl-SI" sz="1800"/>
        </a:p>
      </dgm:t>
    </dgm:pt>
    <dgm:pt modelId="{CF04E128-18CE-43C4-B184-7375B4D66D5D}" type="sibTrans" cxnId="{B538F3C2-A769-412C-86DA-38DB3C720C3C}">
      <dgm:prSet/>
      <dgm:spPr/>
      <dgm:t>
        <a:bodyPr/>
        <a:lstStyle/>
        <a:p>
          <a:endParaRPr lang="sl-SI" sz="1800"/>
        </a:p>
      </dgm:t>
    </dgm:pt>
    <dgm:pt modelId="{24520C97-B543-4AF3-BAFB-F46151DAC52A}">
      <dgm:prSet phldrT="[besedilo]" custT="1"/>
      <dgm:spPr/>
      <dgm:t>
        <a:bodyPr/>
        <a:lstStyle/>
        <a:p>
          <a:r>
            <a:rPr lang="sl-SI" sz="1800" dirty="0" smtClean="0"/>
            <a:t>Program mora biti ovrednoten z minimalno 20.000,00 € in maksimalno 150.000,00 €</a:t>
          </a:r>
          <a:endParaRPr lang="sl-SI" sz="1800" dirty="0"/>
        </a:p>
      </dgm:t>
    </dgm:pt>
    <dgm:pt modelId="{A55DF6DE-5AAF-4303-8E27-13EBA9866086}" type="parTrans" cxnId="{364EBA15-4AE2-43A7-A709-A761CF896DD3}">
      <dgm:prSet/>
      <dgm:spPr/>
      <dgm:t>
        <a:bodyPr/>
        <a:lstStyle/>
        <a:p>
          <a:endParaRPr lang="sl-SI" sz="1800"/>
        </a:p>
      </dgm:t>
    </dgm:pt>
    <dgm:pt modelId="{0CC6C253-7960-4CE2-BB30-9037DAEA0DA5}" type="sibTrans" cxnId="{364EBA15-4AE2-43A7-A709-A761CF896DD3}">
      <dgm:prSet/>
      <dgm:spPr/>
      <dgm:t>
        <a:bodyPr/>
        <a:lstStyle/>
        <a:p>
          <a:endParaRPr lang="sl-SI" sz="1800"/>
        </a:p>
      </dgm:t>
    </dgm:pt>
    <dgm:pt modelId="{8A9F9B5D-2951-4E74-919F-720EBDF1A565}">
      <dgm:prSet phldrT="[besedilo]" custT="1"/>
      <dgm:spPr/>
      <dgm:t>
        <a:bodyPr/>
        <a:lstStyle/>
        <a:p>
          <a:r>
            <a:rPr lang="sl-SI" sz="1800" dirty="0" smtClean="0"/>
            <a:t>Mora biti nosilec programa iz tega javnega poziva</a:t>
          </a:r>
          <a:endParaRPr lang="sl-SI" sz="1800" dirty="0"/>
        </a:p>
      </dgm:t>
    </dgm:pt>
    <dgm:pt modelId="{B45E3239-7BF3-4FEB-8DE5-104E26DD5524}" type="parTrans" cxnId="{783AE5E1-4EBE-4077-8E7B-0699E00C403B}">
      <dgm:prSet/>
      <dgm:spPr/>
      <dgm:t>
        <a:bodyPr/>
        <a:lstStyle/>
        <a:p>
          <a:endParaRPr lang="sl-SI" sz="1800"/>
        </a:p>
      </dgm:t>
    </dgm:pt>
    <dgm:pt modelId="{26857CF7-03C6-4A8F-8CC3-E6D59E293DDC}" type="sibTrans" cxnId="{783AE5E1-4EBE-4077-8E7B-0699E00C403B}">
      <dgm:prSet/>
      <dgm:spPr/>
      <dgm:t>
        <a:bodyPr/>
        <a:lstStyle/>
        <a:p>
          <a:endParaRPr lang="sl-SI" sz="1800"/>
        </a:p>
      </dgm:t>
    </dgm:pt>
    <dgm:pt modelId="{A46B54DD-8191-40B4-91B2-A8C65BB080BD}" type="pres">
      <dgm:prSet presAssocID="{6B1DF304-516A-4841-B4E6-5E1759E231DD}" presName="linear" presStyleCnt="0">
        <dgm:presLayoutVars>
          <dgm:animLvl val="lvl"/>
          <dgm:resizeHandles val="exact"/>
        </dgm:presLayoutVars>
      </dgm:prSet>
      <dgm:spPr/>
    </dgm:pt>
    <dgm:pt modelId="{47C30330-A5BA-440A-8F3F-F4D656D442A5}" type="pres">
      <dgm:prSet presAssocID="{552E3E0F-5D59-47FC-9BFE-750D73ACF99C}" presName="parentText" presStyleLbl="node1" presStyleIdx="0" presStyleCnt="10" custScaleY="130006" custLinFactNeighborX="-2884" custLinFactNeighborY="-13230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D34E18BA-F123-4800-9E5E-60A25D462BD0}" type="pres">
      <dgm:prSet presAssocID="{5765FF37-1D7D-4E78-9C7B-FD7A5C22CA6A}" presName="spacer" presStyleCnt="0"/>
      <dgm:spPr/>
    </dgm:pt>
    <dgm:pt modelId="{115BF027-3219-4909-B083-DFE33077307C}" type="pres">
      <dgm:prSet presAssocID="{8A9F9B5D-2951-4E74-919F-720EBDF1A565}" presName="parentText" presStyleLbl="node1" presStyleIdx="1" presStyleCnt="10" custLinFactNeighborX="-1989" custLinFactNeighborY="-13230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1E57151E-C37A-4123-A9FD-415135C7789E}" type="pres">
      <dgm:prSet presAssocID="{26857CF7-03C6-4A8F-8CC3-E6D59E293DDC}" presName="spacer" presStyleCnt="0"/>
      <dgm:spPr/>
    </dgm:pt>
    <dgm:pt modelId="{084D6722-6FE5-47D6-87CC-9F688BABD060}" type="pres">
      <dgm:prSet presAssocID="{B5503022-73B2-4B82-ACA5-7153654D2A54}" presName="parentText" presStyleLbl="node1" presStyleIdx="2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5911A2FF-FB34-426E-A011-94417DAB4F1F}" type="pres">
      <dgm:prSet presAssocID="{FCD23BC7-82BE-4ADD-A0AF-FCA4643BC63D}" presName="spacer" presStyleCnt="0"/>
      <dgm:spPr/>
    </dgm:pt>
    <dgm:pt modelId="{E2727883-19AF-46C0-BA56-64D2008D9894}" type="pres">
      <dgm:prSet presAssocID="{2FFEEB1C-9232-417C-A95D-0BA19EDCC100}" presName="parentText" presStyleLbl="node1" presStyleIdx="3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3A358F4E-02BE-4BBF-AB1A-7881E5C82AC3}" type="pres">
      <dgm:prSet presAssocID="{7E4B426E-DB9F-4737-A159-9E31EA596E44}" presName="spacer" presStyleCnt="0"/>
      <dgm:spPr/>
    </dgm:pt>
    <dgm:pt modelId="{04ADCD5B-093E-4FCF-B9A2-21F2C51DA195}" type="pres">
      <dgm:prSet presAssocID="{6500A6FF-66E5-4D64-81EB-5E6834F99205}" presName="parentText" presStyleLbl="node1" presStyleIdx="4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D82AA32C-5A86-441E-99F2-18AD7F646ED5}" type="pres">
      <dgm:prSet presAssocID="{A0761AEB-0E58-4942-8A8A-4406EFCE4FED}" presName="spacer" presStyleCnt="0"/>
      <dgm:spPr/>
    </dgm:pt>
    <dgm:pt modelId="{B8D0B65A-4FE0-4F97-8E5F-24CCB913719D}" type="pres">
      <dgm:prSet presAssocID="{3381D160-309A-408E-A391-353895220F44}" presName="parentText" presStyleLbl="node1" presStyleIdx="5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7CCF3875-AE09-4E2A-84AC-27376EAF02DD}" type="pres">
      <dgm:prSet presAssocID="{F2250436-64FF-42DD-9105-233B5D831AE1}" presName="spacer" presStyleCnt="0"/>
      <dgm:spPr/>
    </dgm:pt>
    <dgm:pt modelId="{FA52DAF9-4803-4084-B155-DDFB0EEED1C3}" type="pres">
      <dgm:prSet presAssocID="{BC2E78AE-A3E9-480E-A8A4-475925A4A493}" presName="parentText" presStyleLbl="node1" presStyleIdx="6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29416A33-5346-4289-B6FE-ECFA62888813}" type="pres">
      <dgm:prSet presAssocID="{0F5937EB-AD66-4342-80C4-1445D1B5A2D0}" presName="spacer" presStyleCnt="0"/>
      <dgm:spPr/>
    </dgm:pt>
    <dgm:pt modelId="{6DF0566F-B2C3-49E1-BD5D-E30812C9CD69}" type="pres">
      <dgm:prSet presAssocID="{0382EF9C-B2C8-42C7-82C5-56753D61E146}" presName="parentText" presStyleLbl="node1" presStyleIdx="7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BD519629-8022-401E-9654-749900FBBAF1}" type="pres">
      <dgm:prSet presAssocID="{75EA062C-0F65-4D3C-80AE-8DFAAE2C299B}" presName="spacer" presStyleCnt="0"/>
      <dgm:spPr/>
    </dgm:pt>
    <dgm:pt modelId="{B5FB4B6B-6E23-485B-8283-8AE122111CC6}" type="pres">
      <dgm:prSet presAssocID="{77183CBD-7458-4967-9E74-544D69AFA35C}" presName="parentText" presStyleLbl="node1" presStyleIdx="8" presStyleCnt="10" custLinFactNeighborX="-2119" custLinFactNeighborY="13237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67B91517-AB69-45DB-B454-BF2191F17B5B}" type="pres">
      <dgm:prSet presAssocID="{CF04E128-18CE-43C4-B184-7375B4D66D5D}" presName="spacer" presStyleCnt="0"/>
      <dgm:spPr/>
    </dgm:pt>
    <dgm:pt modelId="{D1A7D515-348A-4FD3-B718-46106998B815}" type="pres">
      <dgm:prSet presAssocID="{24520C97-B543-4AF3-BAFB-F46151DAC52A}" presName="parentText" presStyleLbl="node1" presStyleIdx="9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1B00B254-AC1A-4DD2-ABF4-B238234E545A}" type="presOf" srcId="{BC2E78AE-A3E9-480E-A8A4-475925A4A493}" destId="{FA52DAF9-4803-4084-B155-DDFB0EEED1C3}" srcOrd="0" destOrd="0" presId="urn:microsoft.com/office/officeart/2005/8/layout/vList2"/>
    <dgm:cxn modelId="{B538F3C2-A769-412C-86DA-38DB3C720C3C}" srcId="{6B1DF304-516A-4841-B4E6-5E1759E231DD}" destId="{77183CBD-7458-4967-9E74-544D69AFA35C}" srcOrd="8" destOrd="0" parTransId="{2056EDC8-8780-497D-93EB-2986AE90D6B0}" sibTransId="{CF04E128-18CE-43C4-B184-7375B4D66D5D}"/>
    <dgm:cxn modelId="{56C787C5-9F1E-429D-A882-278F5554C77E}" type="presOf" srcId="{24520C97-B543-4AF3-BAFB-F46151DAC52A}" destId="{D1A7D515-348A-4FD3-B718-46106998B815}" srcOrd="0" destOrd="0" presId="urn:microsoft.com/office/officeart/2005/8/layout/vList2"/>
    <dgm:cxn modelId="{D478B517-C708-4D96-B439-D4C08D58FD45}" srcId="{6B1DF304-516A-4841-B4E6-5E1759E231DD}" destId="{552E3E0F-5D59-47FC-9BFE-750D73ACF99C}" srcOrd="0" destOrd="0" parTransId="{E74BE488-59B9-4950-B624-AAF29620AC0F}" sibTransId="{5765FF37-1D7D-4E78-9C7B-FD7A5C22CA6A}"/>
    <dgm:cxn modelId="{0540AF27-7472-4096-83BD-60A7C5EDEB8C}" srcId="{6B1DF304-516A-4841-B4E6-5E1759E231DD}" destId="{0382EF9C-B2C8-42C7-82C5-56753D61E146}" srcOrd="7" destOrd="0" parTransId="{A4AE403D-26FD-4826-B067-E4796B6757ED}" sibTransId="{75EA062C-0F65-4D3C-80AE-8DFAAE2C299B}"/>
    <dgm:cxn modelId="{783AE5E1-4EBE-4077-8E7B-0699E00C403B}" srcId="{6B1DF304-516A-4841-B4E6-5E1759E231DD}" destId="{8A9F9B5D-2951-4E74-919F-720EBDF1A565}" srcOrd="1" destOrd="0" parTransId="{B45E3239-7BF3-4FEB-8DE5-104E26DD5524}" sibTransId="{26857CF7-03C6-4A8F-8CC3-E6D59E293DDC}"/>
    <dgm:cxn modelId="{364EBA15-4AE2-43A7-A709-A761CF896DD3}" srcId="{6B1DF304-516A-4841-B4E6-5E1759E231DD}" destId="{24520C97-B543-4AF3-BAFB-F46151DAC52A}" srcOrd="9" destOrd="0" parTransId="{A55DF6DE-5AAF-4303-8E27-13EBA9866086}" sibTransId="{0CC6C253-7960-4CE2-BB30-9037DAEA0DA5}"/>
    <dgm:cxn modelId="{B52450FD-549A-4650-A487-9598A4182FC5}" type="presOf" srcId="{552E3E0F-5D59-47FC-9BFE-750D73ACF99C}" destId="{47C30330-A5BA-440A-8F3F-F4D656D442A5}" srcOrd="0" destOrd="0" presId="urn:microsoft.com/office/officeart/2005/8/layout/vList2"/>
    <dgm:cxn modelId="{D5A2F8F1-32E4-412F-9D57-E1E791B45142}" type="presOf" srcId="{6500A6FF-66E5-4D64-81EB-5E6834F99205}" destId="{04ADCD5B-093E-4FCF-B9A2-21F2C51DA195}" srcOrd="0" destOrd="0" presId="urn:microsoft.com/office/officeart/2005/8/layout/vList2"/>
    <dgm:cxn modelId="{2D7AE469-4F8B-41A9-BE52-3DB4C6D32719}" srcId="{6B1DF304-516A-4841-B4E6-5E1759E231DD}" destId="{2FFEEB1C-9232-417C-A95D-0BA19EDCC100}" srcOrd="3" destOrd="0" parTransId="{377978F4-2EE9-4F75-B8ED-C9E231C1869B}" sibTransId="{7E4B426E-DB9F-4737-A159-9E31EA596E44}"/>
    <dgm:cxn modelId="{49722C1E-B298-48CA-9935-F7034B907830}" type="presOf" srcId="{2FFEEB1C-9232-417C-A95D-0BA19EDCC100}" destId="{E2727883-19AF-46C0-BA56-64D2008D9894}" srcOrd="0" destOrd="0" presId="urn:microsoft.com/office/officeart/2005/8/layout/vList2"/>
    <dgm:cxn modelId="{E8FFF3DC-535A-4BF7-AFDC-F2F32F8B735F}" type="presOf" srcId="{0382EF9C-B2C8-42C7-82C5-56753D61E146}" destId="{6DF0566F-B2C3-49E1-BD5D-E30812C9CD69}" srcOrd="0" destOrd="0" presId="urn:microsoft.com/office/officeart/2005/8/layout/vList2"/>
    <dgm:cxn modelId="{A7C5DF3D-58FB-43E7-B023-C4EF84E9A431}" srcId="{6B1DF304-516A-4841-B4E6-5E1759E231DD}" destId="{B5503022-73B2-4B82-ACA5-7153654D2A54}" srcOrd="2" destOrd="0" parTransId="{C09EFAA6-B12B-4C23-AA34-940A1D0B46D9}" sibTransId="{FCD23BC7-82BE-4ADD-A0AF-FCA4643BC63D}"/>
    <dgm:cxn modelId="{480F557D-9BE9-43BB-950D-F9FBF7771767}" srcId="{6B1DF304-516A-4841-B4E6-5E1759E231DD}" destId="{3381D160-309A-408E-A391-353895220F44}" srcOrd="5" destOrd="0" parTransId="{C192DB4F-3386-4DF4-997C-80E2898376FD}" sibTransId="{F2250436-64FF-42DD-9105-233B5D831AE1}"/>
    <dgm:cxn modelId="{73E4BD7A-5564-4EAC-AA8F-BFA5E4D16C5E}" type="presOf" srcId="{B5503022-73B2-4B82-ACA5-7153654D2A54}" destId="{084D6722-6FE5-47D6-87CC-9F688BABD060}" srcOrd="0" destOrd="0" presId="urn:microsoft.com/office/officeart/2005/8/layout/vList2"/>
    <dgm:cxn modelId="{9D5BE58F-074E-4C85-ADE5-C8D8FA272768}" type="presOf" srcId="{77183CBD-7458-4967-9E74-544D69AFA35C}" destId="{B5FB4B6B-6E23-485B-8283-8AE122111CC6}" srcOrd="0" destOrd="0" presId="urn:microsoft.com/office/officeart/2005/8/layout/vList2"/>
    <dgm:cxn modelId="{BDC55AB8-AC60-4D4F-9696-AFD5E88D6B03}" srcId="{6B1DF304-516A-4841-B4E6-5E1759E231DD}" destId="{BC2E78AE-A3E9-480E-A8A4-475925A4A493}" srcOrd="6" destOrd="0" parTransId="{789C5E2F-623E-4E9E-A2BC-D8C0473F5197}" sibTransId="{0F5937EB-AD66-4342-80C4-1445D1B5A2D0}"/>
    <dgm:cxn modelId="{4976B839-18B5-4F1D-A7F7-0E4F5883DBED}" type="presOf" srcId="{3381D160-309A-408E-A391-353895220F44}" destId="{B8D0B65A-4FE0-4F97-8E5F-24CCB913719D}" srcOrd="0" destOrd="0" presId="urn:microsoft.com/office/officeart/2005/8/layout/vList2"/>
    <dgm:cxn modelId="{3D5D99F4-0FA4-4B67-AA11-37B032B315CA}" srcId="{6B1DF304-516A-4841-B4E6-5E1759E231DD}" destId="{6500A6FF-66E5-4D64-81EB-5E6834F99205}" srcOrd="4" destOrd="0" parTransId="{BCA2C482-43F0-42D1-BF66-F0C533D093E8}" sibTransId="{A0761AEB-0E58-4942-8A8A-4406EFCE4FED}"/>
    <dgm:cxn modelId="{6ECA4EA5-4AE9-43F0-8FBA-2EC8D6C8B933}" type="presOf" srcId="{8A9F9B5D-2951-4E74-919F-720EBDF1A565}" destId="{115BF027-3219-4909-B083-DFE33077307C}" srcOrd="0" destOrd="0" presId="urn:microsoft.com/office/officeart/2005/8/layout/vList2"/>
    <dgm:cxn modelId="{118330B1-ED91-416D-BEC2-1EBF1A8626E9}" type="presOf" srcId="{6B1DF304-516A-4841-B4E6-5E1759E231DD}" destId="{A46B54DD-8191-40B4-91B2-A8C65BB080BD}" srcOrd="0" destOrd="0" presId="urn:microsoft.com/office/officeart/2005/8/layout/vList2"/>
    <dgm:cxn modelId="{4A6EB2EC-2CDD-4523-8FC8-E064BC56C06E}" type="presParOf" srcId="{A46B54DD-8191-40B4-91B2-A8C65BB080BD}" destId="{47C30330-A5BA-440A-8F3F-F4D656D442A5}" srcOrd="0" destOrd="0" presId="urn:microsoft.com/office/officeart/2005/8/layout/vList2"/>
    <dgm:cxn modelId="{AD8BF18D-0B0E-46F6-9A6D-254F1F0139E6}" type="presParOf" srcId="{A46B54DD-8191-40B4-91B2-A8C65BB080BD}" destId="{D34E18BA-F123-4800-9E5E-60A25D462BD0}" srcOrd="1" destOrd="0" presId="urn:microsoft.com/office/officeart/2005/8/layout/vList2"/>
    <dgm:cxn modelId="{9B2E2D39-514B-446B-99E0-E6DAAE5168A4}" type="presParOf" srcId="{A46B54DD-8191-40B4-91B2-A8C65BB080BD}" destId="{115BF027-3219-4909-B083-DFE33077307C}" srcOrd="2" destOrd="0" presId="urn:microsoft.com/office/officeart/2005/8/layout/vList2"/>
    <dgm:cxn modelId="{6431D707-133B-4D77-A951-2BEDC3335369}" type="presParOf" srcId="{A46B54DD-8191-40B4-91B2-A8C65BB080BD}" destId="{1E57151E-C37A-4123-A9FD-415135C7789E}" srcOrd="3" destOrd="0" presId="urn:microsoft.com/office/officeart/2005/8/layout/vList2"/>
    <dgm:cxn modelId="{F7BE2409-9E84-4E61-A339-31470EFD930D}" type="presParOf" srcId="{A46B54DD-8191-40B4-91B2-A8C65BB080BD}" destId="{084D6722-6FE5-47D6-87CC-9F688BABD060}" srcOrd="4" destOrd="0" presId="urn:microsoft.com/office/officeart/2005/8/layout/vList2"/>
    <dgm:cxn modelId="{E467F0C6-D708-4133-918D-F8FCE44F4661}" type="presParOf" srcId="{A46B54DD-8191-40B4-91B2-A8C65BB080BD}" destId="{5911A2FF-FB34-426E-A011-94417DAB4F1F}" srcOrd="5" destOrd="0" presId="urn:microsoft.com/office/officeart/2005/8/layout/vList2"/>
    <dgm:cxn modelId="{2E744096-7FFE-4091-8126-1AA7418CFB9B}" type="presParOf" srcId="{A46B54DD-8191-40B4-91B2-A8C65BB080BD}" destId="{E2727883-19AF-46C0-BA56-64D2008D9894}" srcOrd="6" destOrd="0" presId="urn:microsoft.com/office/officeart/2005/8/layout/vList2"/>
    <dgm:cxn modelId="{3CD800F6-2C3B-41EA-A056-E626EF5F3588}" type="presParOf" srcId="{A46B54DD-8191-40B4-91B2-A8C65BB080BD}" destId="{3A358F4E-02BE-4BBF-AB1A-7881E5C82AC3}" srcOrd="7" destOrd="0" presId="urn:microsoft.com/office/officeart/2005/8/layout/vList2"/>
    <dgm:cxn modelId="{79A3E622-0B2F-4D6E-9F55-57EA95D2F9FF}" type="presParOf" srcId="{A46B54DD-8191-40B4-91B2-A8C65BB080BD}" destId="{04ADCD5B-093E-4FCF-B9A2-21F2C51DA195}" srcOrd="8" destOrd="0" presId="urn:microsoft.com/office/officeart/2005/8/layout/vList2"/>
    <dgm:cxn modelId="{D6ECC7DD-507D-4778-A577-242DFE9141F3}" type="presParOf" srcId="{A46B54DD-8191-40B4-91B2-A8C65BB080BD}" destId="{D82AA32C-5A86-441E-99F2-18AD7F646ED5}" srcOrd="9" destOrd="0" presId="urn:microsoft.com/office/officeart/2005/8/layout/vList2"/>
    <dgm:cxn modelId="{8DDD5BFC-020C-469C-9F51-B95B18AB876C}" type="presParOf" srcId="{A46B54DD-8191-40B4-91B2-A8C65BB080BD}" destId="{B8D0B65A-4FE0-4F97-8E5F-24CCB913719D}" srcOrd="10" destOrd="0" presId="urn:microsoft.com/office/officeart/2005/8/layout/vList2"/>
    <dgm:cxn modelId="{40442492-6724-46EB-A6D3-3765ABDB3D57}" type="presParOf" srcId="{A46B54DD-8191-40B4-91B2-A8C65BB080BD}" destId="{7CCF3875-AE09-4E2A-84AC-27376EAF02DD}" srcOrd="11" destOrd="0" presId="urn:microsoft.com/office/officeart/2005/8/layout/vList2"/>
    <dgm:cxn modelId="{B26765D9-4768-4C23-909D-EBEDFB663D24}" type="presParOf" srcId="{A46B54DD-8191-40B4-91B2-A8C65BB080BD}" destId="{FA52DAF9-4803-4084-B155-DDFB0EEED1C3}" srcOrd="12" destOrd="0" presId="urn:microsoft.com/office/officeart/2005/8/layout/vList2"/>
    <dgm:cxn modelId="{DA757321-418C-4C42-B0E8-B141F9A72E82}" type="presParOf" srcId="{A46B54DD-8191-40B4-91B2-A8C65BB080BD}" destId="{29416A33-5346-4289-B6FE-ECFA62888813}" srcOrd="13" destOrd="0" presId="urn:microsoft.com/office/officeart/2005/8/layout/vList2"/>
    <dgm:cxn modelId="{CEDE3FE4-2451-404E-8382-CB0437D1400D}" type="presParOf" srcId="{A46B54DD-8191-40B4-91B2-A8C65BB080BD}" destId="{6DF0566F-B2C3-49E1-BD5D-E30812C9CD69}" srcOrd="14" destOrd="0" presId="urn:microsoft.com/office/officeart/2005/8/layout/vList2"/>
    <dgm:cxn modelId="{B17045EE-CB08-4C4D-A5D1-F7FC4BC989BC}" type="presParOf" srcId="{A46B54DD-8191-40B4-91B2-A8C65BB080BD}" destId="{BD519629-8022-401E-9654-749900FBBAF1}" srcOrd="15" destOrd="0" presId="urn:microsoft.com/office/officeart/2005/8/layout/vList2"/>
    <dgm:cxn modelId="{E101DEE8-335A-455C-AC34-4BBDBAB65A16}" type="presParOf" srcId="{A46B54DD-8191-40B4-91B2-A8C65BB080BD}" destId="{B5FB4B6B-6E23-485B-8283-8AE122111CC6}" srcOrd="16" destOrd="0" presId="urn:microsoft.com/office/officeart/2005/8/layout/vList2"/>
    <dgm:cxn modelId="{EEF1F46E-FAA7-4E43-8281-9F136F58089B}" type="presParOf" srcId="{A46B54DD-8191-40B4-91B2-A8C65BB080BD}" destId="{67B91517-AB69-45DB-B454-BF2191F17B5B}" srcOrd="17" destOrd="0" presId="urn:microsoft.com/office/officeart/2005/8/layout/vList2"/>
    <dgm:cxn modelId="{C3B0ED24-0CCE-4225-AA51-47644AB7623D}" type="presParOf" srcId="{A46B54DD-8191-40B4-91B2-A8C65BB080BD}" destId="{D1A7D515-348A-4FD3-B718-46106998B815}" srcOrd="1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137A8C7-CA03-8C4A-A2BB-5E6B3558E71B}" type="doc">
      <dgm:prSet loTypeId="urn:microsoft.com/office/officeart/2005/8/layout/list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294ECF7-481F-C649-8EB1-DF2766C178F7}">
      <dgm:prSet phldrT="[Text]"/>
      <dgm:spPr>
        <a:solidFill>
          <a:srgbClr val="FFC000"/>
        </a:solidFill>
      </dgm:spPr>
      <dgm:t>
        <a:bodyPr/>
        <a:lstStyle/>
        <a:p>
          <a:r>
            <a:rPr lang="sl-SI" b="1" u="none" dirty="0" smtClean="0">
              <a:solidFill>
                <a:schemeClr val="tx1"/>
              </a:solidFill>
              <a:latin typeface="+mj-lt"/>
            </a:rPr>
            <a:t>Za prijavitelje programov Nacionalnih mladinskih organizacij</a:t>
          </a:r>
          <a:endParaRPr lang="en-US" b="1" u="none" dirty="0">
            <a:solidFill>
              <a:schemeClr val="tx1"/>
            </a:solidFill>
            <a:latin typeface="+mj-lt"/>
          </a:endParaRPr>
        </a:p>
      </dgm:t>
    </dgm:pt>
    <dgm:pt modelId="{E77AA492-66BD-D74D-8765-BD3715C32B14}" type="parTrans" cxnId="{5C121BAF-6E2F-3A48-8517-898B812DA170}">
      <dgm:prSet/>
      <dgm:spPr/>
      <dgm:t>
        <a:bodyPr/>
        <a:lstStyle/>
        <a:p>
          <a:endParaRPr lang="en-US" u="none">
            <a:latin typeface="+mj-lt"/>
          </a:endParaRPr>
        </a:p>
      </dgm:t>
    </dgm:pt>
    <dgm:pt modelId="{8B94C2CA-A209-834C-9F3D-FAE87480BC65}" type="sibTrans" cxnId="{5C121BAF-6E2F-3A48-8517-898B812DA170}">
      <dgm:prSet/>
      <dgm:spPr/>
      <dgm:t>
        <a:bodyPr/>
        <a:lstStyle/>
        <a:p>
          <a:endParaRPr lang="en-US" u="none">
            <a:latin typeface="+mj-lt"/>
          </a:endParaRPr>
        </a:p>
      </dgm:t>
    </dgm:pt>
    <dgm:pt modelId="{45DBE479-2FCA-3E49-B66B-A9B7AD8168AE}">
      <dgm:prSet phldrT="[Text]" custT="1"/>
      <dgm:spPr/>
      <dgm:t>
        <a:bodyPr/>
        <a:lstStyle/>
        <a:p>
          <a:r>
            <a:rPr lang="sl-SI" sz="1800" b="1" dirty="0" smtClean="0">
              <a:latin typeface="+mj-lt"/>
            </a:rPr>
            <a:t>Status nacionalne mladinske organizacije </a:t>
          </a:r>
          <a:r>
            <a:rPr lang="sl-SI" sz="1800" b="0" dirty="0" smtClean="0">
              <a:latin typeface="+mj-lt"/>
            </a:rPr>
            <a:t>(iz razvida URSM) </a:t>
          </a:r>
          <a:endParaRPr lang="en-US" sz="1800" b="0" u="none" dirty="0">
            <a:latin typeface="+mj-lt"/>
          </a:endParaRPr>
        </a:p>
      </dgm:t>
    </dgm:pt>
    <dgm:pt modelId="{8C9BF313-F54A-8946-8933-BF59AA05B992}" type="parTrans" cxnId="{D0396FE4-3F72-4046-9D83-84935877A0CF}">
      <dgm:prSet/>
      <dgm:spPr/>
      <dgm:t>
        <a:bodyPr/>
        <a:lstStyle/>
        <a:p>
          <a:endParaRPr lang="en-US" u="none">
            <a:latin typeface="+mj-lt"/>
          </a:endParaRPr>
        </a:p>
      </dgm:t>
    </dgm:pt>
    <dgm:pt modelId="{E76FF8CC-91F2-974F-A403-6FB360BE16E9}" type="sibTrans" cxnId="{D0396FE4-3F72-4046-9D83-84935877A0CF}">
      <dgm:prSet/>
      <dgm:spPr/>
      <dgm:t>
        <a:bodyPr/>
        <a:lstStyle/>
        <a:p>
          <a:endParaRPr lang="en-US" u="none">
            <a:latin typeface="+mj-lt"/>
          </a:endParaRPr>
        </a:p>
      </dgm:t>
    </dgm:pt>
    <dgm:pt modelId="{65226FC8-EF87-B545-8C54-4B1119890D34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sl-SI" b="1" u="none" dirty="0" smtClean="0">
              <a:latin typeface="+mj-lt"/>
            </a:rPr>
            <a:t>Za prijavitelje programov Mladinskih centrov</a:t>
          </a:r>
          <a:endParaRPr lang="en-US" b="1" u="none" dirty="0">
            <a:latin typeface="+mj-lt"/>
          </a:endParaRPr>
        </a:p>
      </dgm:t>
    </dgm:pt>
    <dgm:pt modelId="{61B9B10B-9DE4-BE47-BFD8-8E92A68C5630}" type="parTrans" cxnId="{FDA96622-39D9-0A44-B782-94F5EE348E24}">
      <dgm:prSet/>
      <dgm:spPr/>
      <dgm:t>
        <a:bodyPr/>
        <a:lstStyle/>
        <a:p>
          <a:endParaRPr lang="en-US" u="none">
            <a:latin typeface="+mj-lt"/>
          </a:endParaRPr>
        </a:p>
      </dgm:t>
    </dgm:pt>
    <dgm:pt modelId="{970F4E0B-839A-9648-A140-7FB8E272AAC2}" type="sibTrans" cxnId="{FDA96622-39D9-0A44-B782-94F5EE348E24}">
      <dgm:prSet/>
      <dgm:spPr/>
      <dgm:t>
        <a:bodyPr/>
        <a:lstStyle/>
        <a:p>
          <a:endParaRPr lang="en-US" u="none">
            <a:latin typeface="+mj-lt"/>
          </a:endParaRPr>
        </a:p>
      </dgm:t>
    </dgm:pt>
    <dgm:pt modelId="{D6C8DAD3-B4A5-F04D-AB8A-56304CC705C8}">
      <dgm:prSet phldrT="[Text]" custT="1"/>
      <dgm:spPr/>
      <dgm:t>
        <a:bodyPr/>
        <a:lstStyle/>
        <a:p>
          <a:r>
            <a:rPr lang="sl-SI" sz="1800" b="1" dirty="0" smtClean="0">
              <a:latin typeface="+mj-lt"/>
            </a:rPr>
            <a:t>Ustrezni prostorski pogoji </a:t>
          </a:r>
          <a:r>
            <a:rPr lang="sl-SI" sz="1800" dirty="0" smtClean="0">
              <a:latin typeface="+mj-lt"/>
            </a:rPr>
            <a:t>(150 m</a:t>
          </a:r>
          <a:r>
            <a:rPr lang="sl-SI" sz="1800" baseline="30000" dirty="0" smtClean="0">
              <a:latin typeface="+mj-lt"/>
            </a:rPr>
            <a:t>2</a:t>
          </a:r>
          <a:r>
            <a:rPr lang="sl-SI" sz="1800" dirty="0" smtClean="0">
              <a:latin typeface="+mj-lt"/>
            </a:rPr>
            <a:t> neto javno dostopnih prostorov za izvedbo programov)</a:t>
          </a:r>
          <a:endParaRPr lang="en-US" sz="1800" u="none" dirty="0">
            <a:latin typeface="+mj-lt"/>
          </a:endParaRPr>
        </a:p>
      </dgm:t>
    </dgm:pt>
    <dgm:pt modelId="{3E5EE4D9-DCBF-354B-A1DC-2E979D20D016}" type="parTrans" cxnId="{7DEC076B-B81A-C943-ABE3-22A1C9280764}">
      <dgm:prSet/>
      <dgm:spPr/>
      <dgm:t>
        <a:bodyPr/>
        <a:lstStyle/>
        <a:p>
          <a:endParaRPr lang="en-US" u="none">
            <a:latin typeface="+mj-lt"/>
          </a:endParaRPr>
        </a:p>
      </dgm:t>
    </dgm:pt>
    <dgm:pt modelId="{1B0D5292-C883-5E41-A590-AFD9103BD4AD}" type="sibTrans" cxnId="{7DEC076B-B81A-C943-ABE3-22A1C9280764}">
      <dgm:prSet/>
      <dgm:spPr/>
      <dgm:t>
        <a:bodyPr/>
        <a:lstStyle/>
        <a:p>
          <a:endParaRPr lang="en-US" u="none">
            <a:latin typeface="+mj-lt"/>
          </a:endParaRPr>
        </a:p>
      </dgm:t>
    </dgm:pt>
    <dgm:pt modelId="{78A43452-255D-0745-BA2A-F968262A3C10}">
      <dgm:prSet phldrT="[Text]"/>
      <dgm:spPr>
        <a:solidFill>
          <a:srgbClr val="00B0F0"/>
        </a:solidFill>
      </dgm:spPr>
      <dgm:t>
        <a:bodyPr/>
        <a:lstStyle/>
        <a:p>
          <a:r>
            <a:rPr lang="sl-SI" b="1" u="none" dirty="0" smtClean="0">
              <a:latin typeface="+mj-lt"/>
            </a:rPr>
            <a:t>Za prijavitelje programov Drugih nevladnih organizacij</a:t>
          </a:r>
          <a:endParaRPr lang="en-US" b="1" u="none" dirty="0">
            <a:latin typeface="+mj-lt"/>
          </a:endParaRPr>
        </a:p>
      </dgm:t>
    </dgm:pt>
    <dgm:pt modelId="{2F09569C-CEF1-F842-AABC-239C2D52C6FC}" type="parTrans" cxnId="{D8D8E9EE-4C3D-E940-BEAF-4B7B82B566C4}">
      <dgm:prSet/>
      <dgm:spPr/>
      <dgm:t>
        <a:bodyPr/>
        <a:lstStyle/>
        <a:p>
          <a:endParaRPr lang="en-US"/>
        </a:p>
      </dgm:t>
    </dgm:pt>
    <dgm:pt modelId="{874D11EF-E580-1943-8717-16AC999D447E}" type="sibTrans" cxnId="{D8D8E9EE-4C3D-E940-BEAF-4B7B82B566C4}">
      <dgm:prSet/>
      <dgm:spPr/>
      <dgm:t>
        <a:bodyPr/>
        <a:lstStyle/>
        <a:p>
          <a:endParaRPr lang="en-US"/>
        </a:p>
      </dgm:t>
    </dgm:pt>
    <dgm:pt modelId="{D0542B41-38A1-4ECE-96A5-85014DE5E56A}">
      <dgm:prSet phldrT="[Text]" custT="1"/>
      <dgm:spPr/>
      <dgm:t>
        <a:bodyPr/>
        <a:lstStyle/>
        <a:p>
          <a:r>
            <a:rPr lang="sl-SI" sz="1800" b="1" dirty="0" smtClean="0">
              <a:latin typeface="+mj-lt"/>
            </a:rPr>
            <a:t>Ustrezna odprtost mladinskega centra </a:t>
          </a:r>
          <a:r>
            <a:rPr lang="sl-SI" sz="1800" dirty="0" smtClean="0">
              <a:latin typeface="+mj-lt"/>
            </a:rPr>
            <a:t>(odprtost mladinskega centra najmanj 20 ur tedensko skozi vse leto oz. najmanj 1.500 ur letno)</a:t>
          </a:r>
          <a:endParaRPr lang="en-US" sz="1800" u="none" dirty="0">
            <a:latin typeface="+mj-lt"/>
          </a:endParaRPr>
        </a:p>
      </dgm:t>
    </dgm:pt>
    <dgm:pt modelId="{4B1CA250-12C0-41AC-B9DE-D1E495F0235A}" type="parTrans" cxnId="{94B42796-5B34-4F73-93C3-2D3354A66D45}">
      <dgm:prSet/>
      <dgm:spPr/>
      <dgm:t>
        <a:bodyPr/>
        <a:lstStyle/>
        <a:p>
          <a:endParaRPr lang="sl-SI"/>
        </a:p>
      </dgm:t>
    </dgm:pt>
    <dgm:pt modelId="{E9F4D325-4875-4050-B4DC-894CC697D8EE}" type="sibTrans" cxnId="{94B42796-5B34-4F73-93C3-2D3354A66D45}">
      <dgm:prSet/>
      <dgm:spPr/>
      <dgm:t>
        <a:bodyPr/>
        <a:lstStyle/>
        <a:p>
          <a:endParaRPr lang="sl-SI"/>
        </a:p>
      </dgm:t>
    </dgm:pt>
    <dgm:pt modelId="{4883C39C-1EF6-4CE6-AB1A-2CB6B5ABE40A}">
      <dgm:prSet phldrT="[Text]" custT="1"/>
      <dgm:spPr/>
      <dgm:t>
        <a:bodyPr/>
        <a:lstStyle/>
        <a:p>
          <a:r>
            <a:rPr lang="sl-SI" sz="1800" b="1" dirty="0" smtClean="0">
              <a:latin typeface="+mj-lt"/>
            </a:rPr>
            <a:t>Celovito izvajanje programa mladinskega dela </a:t>
          </a:r>
          <a:r>
            <a:rPr lang="sl-SI" sz="1800" dirty="0" smtClean="0">
              <a:latin typeface="+mj-lt"/>
            </a:rPr>
            <a:t>(celovito, neposredno vključuje mlade)</a:t>
          </a:r>
          <a:endParaRPr lang="en-US" sz="1800" u="none" dirty="0">
            <a:latin typeface="+mj-lt"/>
          </a:endParaRPr>
        </a:p>
      </dgm:t>
    </dgm:pt>
    <dgm:pt modelId="{F5D16E43-93D2-4F23-8CCD-443FD9516AA7}" type="sibTrans" cxnId="{5EF438BD-6A12-429F-BDB5-CF4D62E4CA47}">
      <dgm:prSet/>
      <dgm:spPr/>
      <dgm:t>
        <a:bodyPr/>
        <a:lstStyle/>
        <a:p>
          <a:endParaRPr lang="sl-SI"/>
        </a:p>
      </dgm:t>
    </dgm:pt>
    <dgm:pt modelId="{00AE2433-A127-47DC-B908-55E8133C44AC}" type="parTrans" cxnId="{5EF438BD-6A12-429F-BDB5-CF4D62E4CA47}">
      <dgm:prSet/>
      <dgm:spPr/>
      <dgm:t>
        <a:bodyPr/>
        <a:lstStyle/>
        <a:p>
          <a:endParaRPr lang="sl-SI"/>
        </a:p>
      </dgm:t>
    </dgm:pt>
    <dgm:pt modelId="{F6E14AD6-354D-48A5-920B-2B4AD0263EA3}">
      <dgm:prSet phldrT="[Text]" custT="1"/>
      <dgm:spPr/>
      <dgm:t>
        <a:bodyPr/>
        <a:lstStyle/>
        <a:p>
          <a:r>
            <a:rPr lang="sl-SI" sz="1800" b="1" dirty="0" smtClean="0">
              <a:latin typeface="+mj-lt"/>
            </a:rPr>
            <a:t>Redno celoletno delovanje </a:t>
          </a:r>
          <a:r>
            <a:rPr lang="sl-SI" sz="1800" dirty="0" smtClean="0">
              <a:latin typeface="+mj-lt"/>
            </a:rPr>
            <a:t>(poteka vsakotedensko v obsegu najmanj 1.500 ur letno)</a:t>
          </a:r>
          <a:endParaRPr lang="en-US" sz="1800" u="none" dirty="0">
            <a:latin typeface="+mj-lt"/>
          </a:endParaRPr>
        </a:p>
      </dgm:t>
    </dgm:pt>
    <dgm:pt modelId="{E915F801-DEA6-41A2-87DE-EBC4F5458345}" type="sibTrans" cxnId="{345F9309-D414-4A12-A23B-42EA676D3AA2}">
      <dgm:prSet/>
      <dgm:spPr/>
      <dgm:t>
        <a:bodyPr/>
        <a:lstStyle/>
        <a:p>
          <a:endParaRPr lang="sl-SI"/>
        </a:p>
      </dgm:t>
    </dgm:pt>
    <dgm:pt modelId="{2123DE73-FEDA-4155-BE1F-F224FEAD6599}" type="parTrans" cxnId="{345F9309-D414-4A12-A23B-42EA676D3AA2}">
      <dgm:prSet/>
      <dgm:spPr/>
      <dgm:t>
        <a:bodyPr/>
        <a:lstStyle/>
        <a:p>
          <a:endParaRPr lang="sl-SI"/>
        </a:p>
      </dgm:t>
    </dgm:pt>
    <dgm:pt modelId="{78CE3D9B-B8FC-2540-8BC1-57DD43A576F2}">
      <dgm:prSet phldrT="[Text]" custT="1"/>
      <dgm:spPr/>
      <dgm:t>
        <a:bodyPr/>
        <a:lstStyle/>
        <a:p>
          <a:r>
            <a:rPr lang="sl-SI" sz="1800" b="1" dirty="0" smtClean="0">
              <a:latin typeface="+mj-lt"/>
            </a:rPr>
            <a:t>Delovanje na nacionalni ravni </a:t>
          </a:r>
          <a:r>
            <a:rPr lang="sl-SI" sz="1800" dirty="0" smtClean="0">
              <a:latin typeface="+mj-lt"/>
            </a:rPr>
            <a:t>(se izvaja v vsaj 6 statističnih regijah, vsaj 15 aktivnih udeležencev na regijo</a:t>
          </a:r>
          <a:endParaRPr lang="en-US" sz="1800" u="none" dirty="0">
            <a:latin typeface="+mj-lt"/>
          </a:endParaRPr>
        </a:p>
      </dgm:t>
    </dgm:pt>
    <dgm:pt modelId="{4CB2225B-A51D-CC4B-9D5A-60458B5EDDE2}" type="sibTrans" cxnId="{D825A383-80B9-9047-81EC-AC9303F2B68C}">
      <dgm:prSet/>
      <dgm:spPr/>
      <dgm:t>
        <a:bodyPr/>
        <a:lstStyle/>
        <a:p>
          <a:endParaRPr lang="en-US"/>
        </a:p>
      </dgm:t>
    </dgm:pt>
    <dgm:pt modelId="{8E516E2A-5E95-B649-AC4E-9F52CA14FB80}" type="parTrans" cxnId="{D825A383-80B9-9047-81EC-AC9303F2B68C}">
      <dgm:prSet/>
      <dgm:spPr/>
      <dgm:t>
        <a:bodyPr/>
        <a:lstStyle/>
        <a:p>
          <a:endParaRPr lang="en-US"/>
        </a:p>
      </dgm:t>
    </dgm:pt>
    <dgm:pt modelId="{594C8830-61D2-D649-92D3-D6C4D4870FE2}" type="pres">
      <dgm:prSet presAssocID="{8137A8C7-CA03-8C4A-A2BB-5E6B3558E71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l-SI"/>
        </a:p>
      </dgm:t>
    </dgm:pt>
    <dgm:pt modelId="{BB9CAAD3-19B9-0B4E-87E6-5BB8F647E175}" type="pres">
      <dgm:prSet presAssocID="{6294ECF7-481F-C649-8EB1-DF2766C178F7}" presName="parentLin" presStyleCnt="0"/>
      <dgm:spPr/>
    </dgm:pt>
    <dgm:pt modelId="{4E588BB5-4C9B-DD4D-84FE-4DA14D565D2A}" type="pres">
      <dgm:prSet presAssocID="{6294ECF7-481F-C649-8EB1-DF2766C178F7}" presName="parentLeftMargin" presStyleLbl="node1" presStyleIdx="0" presStyleCnt="3"/>
      <dgm:spPr/>
      <dgm:t>
        <a:bodyPr/>
        <a:lstStyle/>
        <a:p>
          <a:endParaRPr lang="sl-SI"/>
        </a:p>
      </dgm:t>
    </dgm:pt>
    <dgm:pt modelId="{90DCAD34-691C-914F-B048-22E3489123CB}" type="pres">
      <dgm:prSet presAssocID="{6294ECF7-481F-C649-8EB1-DF2766C178F7}" presName="parentText" presStyleLbl="node1" presStyleIdx="0" presStyleCnt="3" custScaleY="72769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9B02A7F3-7D8A-134B-8021-DABB06299D56}" type="pres">
      <dgm:prSet presAssocID="{6294ECF7-481F-C649-8EB1-DF2766C178F7}" presName="negativeSpace" presStyleCnt="0"/>
      <dgm:spPr/>
    </dgm:pt>
    <dgm:pt modelId="{DD5531F4-5AB9-9E4F-931D-0543770858EE}" type="pres">
      <dgm:prSet presAssocID="{6294ECF7-481F-C649-8EB1-DF2766C178F7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117336E4-58C0-464F-9095-CB1586F873F7}" type="pres">
      <dgm:prSet presAssocID="{8B94C2CA-A209-834C-9F3D-FAE87480BC65}" presName="spaceBetweenRectangles" presStyleCnt="0"/>
      <dgm:spPr/>
    </dgm:pt>
    <dgm:pt modelId="{8B8431AF-565E-D540-84E0-2DBA7149D303}" type="pres">
      <dgm:prSet presAssocID="{65226FC8-EF87-B545-8C54-4B1119890D34}" presName="parentLin" presStyleCnt="0"/>
      <dgm:spPr/>
    </dgm:pt>
    <dgm:pt modelId="{CDD0D281-5A1C-534C-8C12-EC9819A9C7F8}" type="pres">
      <dgm:prSet presAssocID="{65226FC8-EF87-B545-8C54-4B1119890D34}" presName="parentLeftMargin" presStyleLbl="node1" presStyleIdx="0" presStyleCnt="3"/>
      <dgm:spPr/>
      <dgm:t>
        <a:bodyPr/>
        <a:lstStyle/>
        <a:p>
          <a:endParaRPr lang="sl-SI"/>
        </a:p>
      </dgm:t>
    </dgm:pt>
    <dgm:pt modelId="{60BA4661-70FD-794A-A12A-22B9E34AB6AB}" type="pres">
      <dgm:prSet presAssocID="{65226FC8-EF87-B545-8C54-4B1119890D34}" presName="parentText" presStyleLbl="node1" presStyleIdx="1" presStyleCnt="3" custScaleY="75106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AFC3FA62-9BBF-814F-AC88-D3CFFC7B03DC}" type="pres">
      <dgm:prSet presAssocID="{65226FC8-EF87-B545-8C54-4B1119890D34}" presName="negativeSpace" presStyleCnt="0"/>
      <dgm:spPr/>
    </dgm:pt>
    <dgm:pt modelId="{15B8EC5E-185A-A043-A7BA-B2A11CCD5B1F}" type="pres">
      <dgm:prSet presAssocID="{65226FC8-EF87-B545-8C54-4B1119890D34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8668CB29-8CC7-F74F-B379-94D84C66F890}" type="pres">
      <dgm:prSet presAssocID="{970F4E0B-839A-9648-A140-7FB8E272AAC2}" presName="spaceBetweenRectangles" presStyleCnt="0"/>
      <dgm:spPr/>
    </dgm:pt>
    <dgm:pt modelId="{B0E4A9C2-9CD0-6A43-842C-159BD9AECED2}" type="pres">
      <dgm:prSet presAssocID="{78A43452-255D-0745-BA2A-F968262A3C10}" presName="parentLin" presStyleCnt="0"/>
      <dgm:spPr/>
    </dgm:pt>
    <dgm:pt modelId="{766A7AF4-5369-B043-9609-8679F25F75CA}" type="pres">
      <dgm:prSet presAssocID="{78A43452-255D-0745-BA2A-F968262A3C10}" presName="parentLeftMargin" presStyleLbl="node1" presStyleIdx="1" presStyleCnt="3"/>
      <dgm:spPr/>
      <dgm:t>
        <a:bodyPr/>
        <a:lstStyle/>
        <a:p>
          <a:endParaRPr lang="sl-SI"/>
        </a:p>
      </dgm:t>
    </dgm:pt>
    <dgm:pt modelId="{22CEA51A-919F-3043-8811-8F9F7E9A6087}" type="pres">
      <dgm:prSet presAssocID="{78A43452-255D-0745-BA2A-F968262A3C10}" presName="parentText" presStyleLbl="node1" presStyleIdx="2" presStyleCnt="3" custScaleY="74057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2396B6FB-A8EB-034D-ACBF-BED587929463}" type="pres">
      <dgm:prSet presAssocID="{78A43452-255D-0745-BA2A-F968262A3C10}" presName="negativeSpace" presStyleCnt="0"/>
      <dgm:spPr/>
    </dgm:pt>
    <dgm:pt modelId="{AF8F0AD1-B532-EE4E-A848-BC9AC5DD9083}" type="pres">
      <dgm:prSet presAssocID="{78A43452-255D-0745-BA2A-F968262A3C10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5EF438BD-6A12-429F-BDB5-CF4D62E4CA47}" srcId="{78A43452-255D-0745-BA2A-F968262A3C10}" destId="{4883C39C-1EF6-4CE6-AB1A-2CB6B5ABE40A}" srcOrd="2" destOrd="0" parTransId="{00AE2433-A127-47DC-B908-55E8133C44AC}" sibTransId="{F5D16E43-93D2-4F23-8CCD-443FD9516AA7}"/>
    <dgm:cxn modelId="{D8D8E9EE-4C3D-E940-BEAF-4B7B82B566C4}" srcId="{8137A8C7-CA03-8C4A-A2BB-5E6B3558E71B}" destId="{78A43452-255D-0745-BA2A-F968262A3C10}" srcOrd="2" destOrd="0" parTransId="{2F09569C-CEF1-F842-AABC-239C2D52C6FC}" sibTransId="{874D11EF-E580-1943-8717-16AC999D447E}"/>
    <dgm:cxn modelId="{8C635A29-B014-4A1A-B7B4-9E4CE391B7DD}" type="presOf" srcId="{78A43452-255D-0745-BA2A-F968262A3C10}" destId="{22CEA51A-919F-3043-8811-8F9F7E9A6087}" srcOrd="1" destOrd="0" presId="urn:microsoft.com/office/officeart/2005/8/layout/list1"/>
    <dgm:cxn modelId="{345F9309-D414-4A12-A23B-42EA676D3AA2}" srcId="{78A43452-255D-0745-BA2A-F968262A3C10}" destId="{F6E14AD6-354D-48A5-920B-2B4AD0263EA3}" srcOrd="1" destOrd="0" parTransId="{2123DE73-FEDA-4155-BE1F-F224FEAD6599}" sibTransId="{E915F801-DEA6-41A2-87DE-EBC4F5458345}"/>
    <dgm:cxn modelId="{7DEC076B-B81A-C943-ABE3-22A1C9280764}" srcId="{65226FC8-EF87-B545-8C54-4B1119890D34}" destId="{D6C8DAD3-B4A5-F04D-AB8A-56304CC705C8}" srcOrd="0" destOrd="0" parTransId="{3E5EE4D9-DCBF-354B-A1DC-2E979D20D016}" sibTransId="{1B0D5292-C883-5E41-A590-AFD9103BD4AD}"/>
    <dgm:cxn modelId="{8F100AE6-D52D-4AFD-8B34-3209CFAC0072}" type="presOf" srcId="{6294ECF7-481F-C649-8EB1-DF2766C178F7}" destId="{90DCAD34-691C-914F-B048-22E3489123CB}" srcOrd="1" destOrd="0" presId="urn:microsoft.com/office/officeart/2005/8/layout/list1"/>
    <dgm:cxn modelId="{72C8B4DB-1FED-4019-954B-B8DC572917C8}" type="presOf" srcId="{D0542B41-38A1-4ECE-96A5-85014DE5E56A}" destId="{15B8EC5E-185A-A043-A7BA-B2A11CCD5B1F}" srcOrd="0" destOrd="1" presId="urn:microsoft.com/office/officeart/2005/8/layout/list1"/>
    <dgm:cxn modelId="{D825A383-80B9-9047-81EC-AC9303F2B68C}" srcId="{78A43452-255D-0745-BA2A-F968262A3C10}" destId="{78CE3D9B-B8FC-2540-8BC1-57DD43A576F2}" srcOrd="0" destOrd="0" parTransId="{8E516E2A-5E95-B649-AC4E-9F52CA14FB80}" sibTransId="{4CB2225B-A51D-CC4B-9D5A-60458B5EDDE2}"/>
    <dgm:cxn modelId="{6F9B346E-7494-419A-A9EE-9BE5A33D7A0F}" type="presOf" srcId="{8137A8C7-CA03-8C4A-A2BB-5E6B3558E71B}" destId="{594C8830-61D2-D649-92D3-D6C4D4870FE2}" srcOrd="0" destOrd="0" presId="urn:microsoft.com/office/officeart/2005/8/layout/list1"/>
    <dgm:cxn modelId="{2D0C9CF5-C1F0-41D4-9B94-6A9916406DF1}" type="presOf" srcId="{78A43452-255D-0745-BA2A-F968262A3C10}" destId="{766A7AF4-5369-B043-9609-8679F25F75CA}" srcOrd="0" destOrd="0" presId="urn:microsoft.com/office/officeart/2005/8/layout/list1"/>
    <dgm:cxn modelId="{16F40928-7F6B-45B1-8F52-D492D90A740F}" type="presOf" srcId="{65226FC8-EF87-B545-8C54-4B1119890D34}" destId="{CDD0D281-5A1C-534C-8C12-EC9819A9C7F8}" srcOrd="0" destOrd="0" presId="urn:microsoft.com/office/officeart/2005/8/layout/list1"/>
    <dgm:cxn modelId="{D0396FE4-3F72-4046-9D83-84935877A0CF}" srcId="{6294ECF7-481F-C649-8EB1-DF2766C178F7}" destId="{45DBE479-2FCA-3E49-B66B-A9B7AD8168AE}" srcOrd="0" destOrd="0" parTransId="{8C9BF313-F54A-8946-8933-BF59AA05B992}" sibTransId="{E76FF8CC-91F2-974F-A403-6FB360BE16E9}"/>
    <dgm:cxn modelId="{F86D820E-0D36-4A72-9420-44927A207DA4}" type="presOf" srcId="{45DBE479-2FCA-3E49-B66B-A9B7AD8168AE}" destId="{DD5531F4-5AB9-9E4F-931D-0543770858EE}" srcOrd="0" destOrd="0" presId="urn:microsoft.com/office/officeart/2005/8/layout/list1"/>
    <dgm:cxn modelId="{101555D5-E39A-4F41-BAA0-7F2BEEABA295}" type="presOf" srcId="{65226FC8-EF87-B545-8C54-4B1119890D34}" destId="{60BA4661-70FD-794A-A12A-22B9E34AB6AB}" srcOrd="1" destOrd="0" presId="urn:microsoft.com/office/officeart/2005/8/layout/list1"/>
    <dgm:cxn modelId="{94B42796-5B34-4F73-93C3-2D3354A66D45}" srcId="{65226FC8-EF87-B545-8C54-4B1119890D34}" destId="{D0542B41-38A1-4ECE-96A5-85014DE5E56A}" srcOrd="1" destOrd="0" parTransId="{4B1CA250-12C0-41AC-B9DE-D1E495F0235A}" sibTransId="{E9F4D325-4875-4050-B4DC-894CC697D8EE}"/>
    <dgm:cxn modelId="{8E66DB05-56C2-42EB-BD29-28A3748B05C4}" type="presOf" srcId="{D6C8DAD3-B4A5-F04D-AB8A-56304CC705C8}" destId="{15B8EC5E-185A-A043-A7BA-B2A11CCD5B1F}" srcOrd="0" destOrd="0" presId="urn:microsoft.com/office/officeart/2005/8/layout/list1"/>
    <dgm:cxn modelId="{1AE7AD20-DFE3-434E-ACEF-9095C4DB5B68}" type="presOf" srcId="{6294ECF7-481F-C649-8EB1-DF2766C178F7}" destId="{4E588BB5-4C9B-DD4D-84FE-4DA14D565D2A}" srcOrd="0" destOrd="0" presId="urn:microsoft.com/office/officeart/2005/8/layout/list1"/>
    <dgm:cxn modelId="{FDA96622-39D9-0A44-B782-94F5EE348E24}" srcId="{8137A8C7-CA03-8C4A-A2BB-5E6B3558E71B}" destId="{65226FC8-EF87-B545-8C54-4B1119890D34}" srcOrd="1" destOrd="0" parTransId="{61B9B10B-9DE4-BE47-BFD8-8E92A68C5630}" sibTransId="{970F4E0B-839A-9648-A140-7FB8E272AAC2}"/>
    <dgm:cxn modelId="{5C121BAF-6E2F-3A48-8517-898B812DA170}" srcId="{8137A8C7-CA03-8C4A-A2BB-5E6B3558E71B}" destId="{6294ECF7-481F-C649-8EB1-DF2766C178F7}" srcOrd="0" destOrd="0" parTransId="{E77AA492-66BD-D74D-8765-BD3715C32B14}" sibTransId="{8B94C2CA-A209-834C-9F3D-FAE87480BC65}"/>
    <dgm:cxn modelId="{97609650-82B8-4CFB-83FF-EBC0D34A9DB4}" type="presOf" srcId="{78CE3D9B-B8FC-2540-8BC1-57DD43A576F2}" destId="{AF8F0AD1-B532-EE4E-A848-BC9AC5DD9083}" srcOrd="0" destOrd="0" presId="urn:microsoft.com/office/officeart/2005/8/layout/list1"/>
    <dgm:cxn modelId="{E49005C2-D81D-42B4-A32B-1EA56AC5754C}" type="presOf" srcId="{F6E14AD6-354D-48A5-920B-2B4AD0263EA3}" destId="{AF8F0AD1-B532-EE4E-A848-BC9AC5DD9083}" srcOrd="0" destOrd="1" presId="urn:microsoft.com/office/officeart/2005/8/layout/list1"/>
    <dgm:cxn modelId="{61E74AC4-9CBB-4401-AC24-0483487955C3}" type="presOf" srcId="{4883C39C-1EF6-4CE6-AB1A-2CB6B5ABE40A}" destId="{AF8F0AD1-B532-EE4E-A848-BC9AC5DD9083}" srcOrd="0" destOrd="2" presId="urn:microsoft.com/office/officeart/2005/8/layout/list1"/>
    <dgm:cxn modelId="{D03F8600-DDB8-42DA-920A-8086F40F1664}" type="presParOf" srcId="{594C8830-61D2-D649-92D3-D6C4D4870FE2}" destId="{BB9CAAD3-19B9-0B4E-87E6-5BB8F647E175}" srcOrd="0" destOrd="0" presId="urn:microsoft.com/office/officeart/2005/8/layout/list1"/>
    <dgm:cxn modelId="{A04D9028-F8F8-4F7C-8E42-566B764F7D41}" type="presParOf" srcId="{BB9CAAD3-19B9-0B4E-87E6-5BB8F647E175}" destId="{4E588BB5-4C9B-DD4D-84FE-4DA14D565D2A}" srcOrd="0" destOrd="0" presId="urn:microsoft.com/office/officeart/2005/8/layout/list1"/>
    <dgm:cxn modelId="{F8E35194-7A6A-4A4C-B7FA-A53102F91D59}" type="presParOf" srcId="{BB9CAAD3-19B9-0B4E-87E6-5BB8F647E175}" destId="{90DCAD34-691C-914F-B048-22E3489123CB}" srcOrd="1" destOrd="0" presId="urn:microsoft.com/office/officeart/2005/8/layout/list1"/>
    <dgm:cxn modelId="{F10E0F2F-8E8D-44AB-8749-6183668114C3}" type="presParOf" srcId="{594C8830-61D2-D649-92D3-D6C4D4870FE2}" destId="{9B02A7F3-7D8A-134B-8021-DABB06299D56}" srcOrd="1" destOrd="0" presId="urn:microsoft.com/office/officeart/2005/8/layout/list1"/>
    <dgm:cxn modelId="{64400A0D-33C9-49E5-A96C-221164610116}" type="presParOf" srcId="{594C8830-61D2-D649-92D3-D6C4D4870FE2}" destId="{DD5531F4-5AB9-9E4F-931D-0543770858EE}" srcOrd="2" destOrd="0" presId="urn:microsoft.com/office/officeart/2005/8/layout/list1"/>
    <dgm:cxn modelId="{7B201500-F935-42AD-B7B4-8A1FBE1111AB}" type="presParOf" srcId="{594C8830-61D2-D649-92D3-D6C4D4870FE2}" destId="{117336E4-58C0-464F-9095-CB1586F873F7}" srcOrd="3" destOrd="0" presId="urn:microsoft.com/office/officeart/2005/8/layout/list1"/>
    <dgm:cxn modelId="{FA107148-7F84-4E3E-B9F9-42E2F4912394}" type="presParOf" srcId="{594C8830-61D2-D649-92D3-D6C4D4870FE2}" destId="{8B8431AF-565E-D540-84E0-2DBA7149D303}" srcOrd="4" destOrd="0" presId="urn:microsoft.com/office/officeart/2005/8/layout/list1"/>
    <dgm:cxn modelId="{C314E9F9-DE53-4485-BC2E-083EDCE97848}" type="presParOf" srcId="{8B8431AF-565E-D540-84E0-2DBA7149D303}" destId="{CDD0D281-5A1C-534C-8C12-EC9819A9C7F8}" srcOrd="0" destOrd="0" presId="urn:microsoft.com/office/officeart/2005/8/layout/list1"/>
    <dgm:cxn modelId="{A5B8AF9A-63D4-4E75-9623-15C3BF60241E}" type="presParOf" srcId="{8B8431AF-565E-D540-84E0-2DBA7149D303}" destId="{60BA4661-70FD-794A-A12A-22B9E34AB6AB}" srcOrd="1" destOrd="0" presId="urn:microsoft.com/office/officeart/2005/8/layout/list1"/>
    <dgm:cxn modelId="{ED2C12FD-E8B2-40A6-8A63-0F85CA20D2B7}" type="presParOf" srcId="{594C8830-61D2-D649-92D3-D6C4D4870FE2}" destId="{AFC3FA62-9BBF-814F-AC88-D3CFFC7B03DC}" srcOrd="5" destOrd="0" presId="urn:microsoft.com/office/officeart/2005/8/layout/list1"/>
    <dgm:cxn modelId="{F457E162-708B-4219-8034-3725D7069709}" type="presParOf" srcId="{594C8830-61D2-D649-92D3-D6C4D4870FE2}" destId="{15B8EC5E-185A-A043-A7BA-B2A11CCD5B1F}" srcOrd="6" destOrd="0" presId="urn:microsoft.com/office/officeart/2005/8/layout/list1"/>
    <dgm:cxn modelId="{88C15C08-41F1-44DE-95EA-AC5DFDE3DD79}" type="presParOf" srcId="{594C8830-61D2-D649-92D3-D6C4D4870FE2}" destId="{8668CB29-8CC7-F74F-B379-94D84C66F890}" srcOrd="7" destOrd="0" presId="urn:microsoft.com/office/officeart/2005/8/layout/list1"/>
    <dgm:cxn modelId="{8C14FA5D-A0A1-4E90-BAB7-20EF1C21C5D9}" type="presParOf" srcId="{594C8830-61D2-D649-92D3-D6C4D4870FE2}" destId="{B0E4A9C2-9CD0-6A43-842C-159BD9AECED2}" srcOrd="8" destOrd="0" presId="urn:microsoft.com/office/officeart/2005/8/layout/list1"/>
    <dgm:cxn modelId="{DD50AD5A-DA87-4E60-9E6C-4791B427502C}" type="presParOf" srcId="{B0E4A9C2-9CD0-6A43-842C-159BD9AECED2}" destId="{766A7AF4-5369-B043-9609-8679F25F75CA}" srcOrd="0" destOrd="0" presId="urn:microsoft.com/office/officeart/2005/8/layout/list1"/>
    <dgm:cxn modelId="{6309653A-2719-4E30-A4B1-53BAE2868E63}" type="presParOf" srcId="{B0E4A9C2-9CD0-6A43-842C-159BD9AECED2}" destId="{22CEA51A-919F-3043-8811-8F9F7E9A6087}" srcOrd="1" destOrd="0" presId="urn:microsoft.com/office/officeart/2005/8/layout/list1"/>
    <dgm:cxn modelId="{70A1123A-4D7C-4757-91AE-9A906DE9753D}" type="presParOf" srcId="{594C8830-61D2-D649-92D3-D6C4D4870FE2}" destId="{2396B6FB-A8EB-034D-ACBF-BED587929463}" srcOrd="9" destOrd="0" presId="urn:microsoft.com/office/officeart/2005/8/layout/list1"/>
    <dgm:cxn modelId="{CFD798F6-A71C-4B50-8045-6B2CCD1130AC}" type="presParOf" srcId="{594C8830-61D2-D649-92D3-D6C4D4870FE2}" destId="{AF8F0AD1-B532-EE4E-A848-BC9AC5DD908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B1DF304-516A-4841-B4E6-5E1759E231D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</dgm:pt>
    <dgm:pt modelId="{552E3E0F-5D59-47FC-9BFE-750D73ACF99C}">
      <dgm:prSet phldrT="[besedilo]" custT="1"/>
      <dgm:spPr>
        <a:solidFill>
          <a:srgbClr val="FFC000"/>
        </a:solidFill>
      </dgm:spPr>
      <dgm:t>
        <a:bodyPr/>
        <a:lstStyle/>
        <a:p>
          <a:r>
            <a:rPr lang="sl-SI" sz="1600" b="1" dirty="0" smtClean="0">
              <a:solidFill>
                <a:schemeClr val="tx1"/>
              </a:solidFill>
            </a:rPr>
            <a:t>PROGRAMI „NACIONALNE MLADINSKE ORGANIZACIJE“ </a:t>
          </a:r>
          <a:endParaRPr lang="sl-SI" sz="1600" b="1" dirty="0">
            <a:solidFill>
              <a:schemeClr val="tx1"/>
            </a:solidFill>
          </a:endParaRPr>
        </a:p>
      </dgm:t>
    </dgm:pt>
    <dgm:pt modelId="{E74BE488-59B9-4950-B624-AAF29620AC0F}" type="parTrans" cxnId="{D478B517-C708-4D96-B439-D4C08D58FD45}">
      <dgm:prSet/>
      <dgm:spPr/>
      <dgm:t>
        <a:bodyPr/>
        <a:lstStyle/>
        <a:p>
          <a:endParaRPr lang="sl-SI" sz="1600"/>
        </a:p>
      </dgm:t>
    </dgm:pt>
    <dgm:pt modelId="{5765FF37-1D7D-4E78-9C7B-FD7A5C22CA6A}" type="sibTrans" cxnId="{D478B517-C708-4D96-B439-D4C08D58FD45}">
      <dgm:prSet/>
      <dgm:spPr/>
      <dgm:t>
        <a:bodyPr/>
        <a:lstStyle/>
        <a:p>
          <a:endParaRPr lang="sl-SI" sz="1600"/>
        </a:p>
      </dgm:t>
    </dgm:pt>
    <dgm:pt modelId="{B5503022-73B2-4B82-ACA5-7153654D2A54}">
      <dgm:prSet phldrT="[besedilo]" custT="1"/>
      <dgm:spPr/>
      <dgm:t>
        <a:bodyPr/>
        <a:lstStyle/>
        <a:p>
          <a:r>
            <a:rPr lang="sl-SI" sz="1600" dirty="0" smtClean="0"/>
            <a:t>Razpisana sredstva za programe: 600.000,00 EUR (300.000,00 EUR v letu 2020 in 300.000,00 EUR v letu 2021)</a:t>
          </a:r>
          <a:endParaRPr lang="sl-SI" sz="1600" dirty="0"/>
        </a:p>
      </dgm:t>
    </dgm:pt>
    <dgm:pt modelId="{C09EFAA6-B12B-4C23-AA34-940A1D0B46D9}" type="parTrans" cxnId="{A7C5DF3D-58FB-43E7-B023-C4EF84E9A431}">
      <dgm:prSet/>
      <dgm:spPr/>
      <dgm:t>
        <a:bodyPr/>
        <a:lstStyle/>
        <a:p>
          <a:endParaRPr lang="sl-SI" sz="1600"/>
        </a:p>
      </dgm:t>
    </dgm:pt>
    <dgm:pt modelId="{FCD23BC7-82BE-4ADD-A0AF-FCA4643BC63D}" type="sibTrans" cxnId="{A7C5DF3D-58FB-43E7-B023-C4EF84E9A431}">
      <dgm:prSet/>
      <dgm:spPr/>
      <dgm:t>
        <a:bodyPr/>
        <a:lstStyle/>
        <a:p>
          <a:endParaRPr lang="sl-SI" sz="1600"/>
        </a:p>
      </dgm:t>
    </dgm:pt>
    <dgm:pt modelId="{2FFEEB1C-9232-417C-A95D-0BA19EDCC100}">
      <dgm:prSet phldrT="[besedilo]" custT="1"/>
      <dgm:spPr/>
      <dgm:t>
        <a:bodyPr/>
        <a:lstStyle/>
        <a:p>
          <a:r>
            <a:rPr lang="sl-SI" sz="1600" dirty="0" smtClean="0"/>
            <a:t>Za sofinanciranje mora prijavljeni program zbrati vsaj 50% vseh možnih točk (28)</a:t>
          </a:r>
          <a:endParaRPr lang="sl-SI" sz="1600" dirty="0"/>
        </a:p>
      </dgm:t>
    </dgm:pt>
    <dgm:pt modelId="{377978F4-2EE9-4F75-B8ED-C9E231C1869B}" type="parTrans" cxnId="{2D7AE469-4F8B-41A9-BE52-3DB4C6D32719}">
      <dgm:prSet/>
      <dgm:spPr/>
      <dgm:t>
        <a:bodyPr/>
        <a:lstStyle/>
        <a:p>
          <a:endParaRPr lang="sl-SI" sz="1600"/>
        </a:p>
      </dgm:t>
    </dgm:pt>
    <dgm:pt modelId="{7E4B426E-DB9F-4737-A159-9E31EA596E44}" type="sibTrans" cxnId="{2D7AE469-4F8B-41A9-BE52-3DB4C6D32719}">
      <dgm:prSet/>
      <dgm:spPr/>
      <dgm:t>
        <a:bodyPr/>
        <a:lstStyle/>
        <a:p>
          <a:endParaRPr lang="sl-SI" sz="1600"/>
        </a:p>
      </dgm:t>
    </dgm:pt>
    <dgm:pt modelId="{BC2E78AE-A3E9-480E-A8A4-475925A4A493}">
      <dgm:prSet phldrT="[besedilo]" custT="1"/>
      <dgm:spPr/>
      <dgm:t>
        <a:bodyPr/>
        <a:lstStyle/>
        <a:p>
          <a:r>
            <a:rPr lang="sl-SI" sz="1600" dirty="0" smtClean="0"/>
            <a:t>Število sofinanciranih programov v okviru Javnega poziva 2018-2019: 13</a:t>
          </a:r>
          <a:endParaRPr lang="sl-SI" sz="1600" dirty="0"/>
        </a:p>
      </dgm:t>
    </dgm:pt>
    <dgm:pt modelId="{789C5E2F-623E-4E9E-A2BC-D8C0473F5197}" type="parTrans" cxnId="{BDC55AB8-AC60-4D4F-9696-AFD5E88D6B03}">
      <dgm:prSet/>
      <dgm:spPr/>
      <dgm:t>
        <a:bodyPr/>
        <a:lstStyle/>
        <a:p>
          <a:endParaRPr lang="sl-SI" sz="1600"/>
        </a:p>
      </dgm:t>
    </dgm:pt>
    <dgm:pt modelId="{0F5937EB-AD66-4342-80C4-1445D1B5A2D0}" type="sibTrans" cxnId="{BDC55AB8-AC60-4D4F-9696-AFD5E88D6B03}">
      <dgm:prSet/>
      <dgm:spPr/>
      <dgm:t>
        <a:bodyPr/>
        <a:lstStyle/>
        <a:p>
          <a:endParaRPr lang="sl-SI" sz="1600"/>
        </a:p>
      </dgm:t>
    </dgm:pt>
    <dgm:pt modelId="{BED04EAF-9AFC-4FCC-9B81-88B76ACAA0B2}">
      <dgm:prSet phldrT="[besedilo]" custT="1"/>
      <dgm:spPr/>
      <dgm:t>
        <a:bodyPr/>
        <a:lstStyle/>
        <a:p>
          <a:r>
            <a:rPr lang="sl-SI" sz="1600" dirty="0" smtClean="0"/>
            <a:t>Maksimalno število točk: 55 </a:t>
          </a:r>
          <a:endParaRPr lang="sl-SI" sz="1600" dirty="0"/>
        </a:p>
      </dgm:t>
    </dgm:pt>
    <dgm:pt modelId="{6A588DDE-2CE3-45BB-821F-739697982800}" type="parTrans" cxnId="{48A7C73B-6726-4ECA-8289-390BBC2DB2B3}">
      <dgm:prSet/>
      <dgm:spPr/>
      <dgm:t>
        <a:bodyPr/>
        <a:lstStyle/>
        <a:p>
          <a:endParaRPr lang="sl-SI"/>
        </a:p>
      </dgm:t>
    </dgm:pt>
    <dgm:pt modelId="{3008E91E-4A25-479F-B41C-EB62BF101837}" type="sibTrans" cxnId="{48A7C73B-6726-4ECA-8289-390BBC2DB2B3}">
      <dgm:prSet/>
      <dgm:spPr/>
      <dgm:t>
        <a:bodyPr/>
        <a:lstStyle/>
        <a:p>
          <a:endParaRPr lang="sl-SI"/>
        </a:p>
      </dgm:t>
    </dgm:pt>
    <dgm:pt modelId="{A46B54DD-8191-40B4-91B2-A8C65BB080BD}" type="pres">
      <dgm:prSet presAssocID="{6B1DF304-516A-4841-B4E6-5E1759E231DD}" presName="linear" presStyleCnt="0">
        <dgm:presLayoutVars>
          <dgm:animLvl val="lvl"/>
          <dgm:resizeHandles val="exact"/>
        </dgm:presLayoutVars>
      </dgm:prSet>
      <dgm:spPr/>
    </dgm:pt>
    <dgm:pt modelId="{47C30330-A5BA-440A-8F3F-F4D656D442A5}" type="pres">
      <dgm:prSet presAssocID="{552E3E0F-5D59-47FC-9BFE-750D73ACF99C}" presName="parentText" presStyleLbl="node1" presStyleIdx="0" presStyleCnt="5" custLinFactNeighborX="8575" custLinFactNeighborY="-44824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D34E18BA-F123-4800-9E5E-60A25D462BD0}" type="pres">
      <dgm:prSet presAssocID="{5765FF37-1D7D-4E78-9C7B-FD7A5C22CA6A}" presName="spacer" presStyleCnt="0"/>
      <dgm:spPr/>
    </dgm:pt>
    <dgm:pt modelId="{084D6722-6FE5-47D6-87CC-9F688BABD060}" type="pres">
      <dgm:prSet presAssocID="{B5503022-73B2-4B82-ACA5-7153654D2A54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5911A2FF-FB34-426E-A011-94417DAB4F1F}" type="pres">
      <dgm:prSet presAssocID="{FCD23BC7-82BE-4ADD-A0AF-FCA4643BC63D}" presName="spacer" presStyleCnt="0"/>
      <dgm:spPr/>
    </dgm:pt>
    <dgm:pt modelId="{4AA8A2EE-E8A5-4545-8A4C-484282D74F25}" type="pres">
      <dgm:prSet presAssocID="{BED04EAF-9AFC-4FCC-9B81-88B76ACAA0B2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107DE4CC-E1A4-4A18-AC68-653494E2F4AB}" type="pres">
      <dgm:prSet presAssocID="{3008E91E-4A25-479F-B41C-EB62BF101837}" presName="spacer" presStyleCnt="0"/>
      <dgm:spPr/>
    </dgm:pt>
    <dgm:pt modelId="{E2727883-19AF-46C0-BA56-64D2008D9894}" type="pres">
      <dgm:prSet presAssocID="{2FFEEB1C-9232-417C-A95D-0BA19EDCC100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3A358F4E-02BE-4BBF-AB1A-7881E5C82AC3}" type="pres">
      <dgm:prSet presAssocID="{7E4B426E-DB9F-4737-A159-9E31EA596E44}" presName="spacer" presStyleCnt="0"/>
      <dgm:spPr/>
    </dgm:pt>
    <dgm:pt modelId="{FA52DAF9-4803-4084-B155-DDFB0EEED1C3}" type="pres">
      <dgm:prSet presAssocID="{BC2E78AE-A3E9-480E-A8A4-475925A4A493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BDC55AB8-AC60-4D4F-9696-AFD5E88D6B03}" srcId="{6B1DF304-516A-4841-B4E6-5E1759E231DD}" destId="{BC2E78AE-A3E9-480E-A8A4-475925A4A493}" srcOrd="4" destOrd="0" parTransId="{789C5E2F-623E-4E9E-A2BC-D8C0473F5197}" sibTransId="{0F5937EB-AD66-4342-80C4-1445D1B5A2D0}"/>
    <dgm:cxn modelId="{0C3A485B-98F6-4ADA-9D7E-A150D98834B5}" type="presOf" srcId="{2FFEEB1C-9232-417C-A95D-0BA19EDCC100}" destId="{E2727883-19AF-46C0-BA56-64D2008D9894}" srcOrd="0" destOrd="0" presId="urn:microsoft.com/office/officeart/2005/8/layout/vList2"/>
    <dgm:cxn modelId="{D478B517-C708-4D96-B439-D4C08D58FD45}" srcId="{6B1DF304-516A-4841-B4E6-5E1759E231DD}" destId="{552E3E0F-5D59-47FC-9BFE-750D73ACF99C}" srcOrd="0" destOrd="0" parTransId="{E74BE488-59B9-4950-B624-AAF29620AC0F}" sibTransId="{5765FF37-1D7D-4E78-9C7B-FD7A5C22CA6A}"/>
    <dgm:cxn modelId="{FD2EBFAF-2231-4156-BE9B-A2AD9BA7F31C}" type="presOf" srcId="{552E3E0F-5D59-47FC-9BFE-750D73ACF99C}" destId="{47C30330-A5BA-440A-8F3F-F4D656D442A5}" srcOrd="0" destOrd="0" presId="urn:microsoft.com/office/officeart/2005/8/layout/vList2"/>
    <dgm:cxn modelId="{48A7C73B-6726-4ECA-8289-390BBC2DB2B3}" srcId="{6B1DF304-516A-4841-B4E6-5E1759E231DD}" destId="{BED04EAF-9AFC-4FCC-9B81-88B76ACAA0B2}" srcOrd="2" destOrd="0" parTransId="{6A588DDE-2CE3-45BB-821F-739697982800}" sibTransId="{3008E91E-4A25-479F-B41C-EB62BF101837}"/>
    <dgm:cxn modelId="{9C736EDC-FB25-41FE-B990-8F2AE12EBD02}" type="presOf" srcId="{BC2E78AE-A3E9-480E-A8A4-475925A4A493}" destId="{FA52DAF9-4803-4084-B155-DDFB0EEED1C3}" srcOrd="0" destOrd="0" presId="urn:microsoft.com/office/officeart/2005/8/layout/vList2"/>
    <dgm:cxn modelId="{2D7AE469-4F8B-41A9-BE52-3DB4C6D32719}" srcId="{6B1DF304-516A-4841-B4E6-5E1759E231DD}" destId="{2FFEEB1C-9232-417C-A95D-0BA19EDCC100}" srcOrd="3" destOrd="0" parTransId="{377978F4-2EE9-4F75-B8ED-C9E231C1869B}" sibTransId="{7E4B426E-DB9F-4737-A159-9E31EA596E44}"/>
    <dgm:cxn modelId="{02A06279-5287-47E8-A411-6A951156E942}" type="presOf" srcId="{BED04EAF-9AFC-4FCC-9B81-88B76ACAA0B2}" destId="{4AA8A2EE-E8A5-4545-8A4C-484282D74F25}" srcOrd="0" destOrd="0" presId="urn:microsoft.com/office/officeart/2005/8/layout/vList2"/>
    <dgm:cxn modelId="{A7C5DF3D-58FB-43E7-B023-C4EF84E9A431}" srcId="{6B1DF304-516A-4841-B4E6-5E1759E231DD}" destId="{B5503022-73B2-4B82-ACA5-7153654D2A54}" srcOrd="1" destOrd="0" parTransId="{C09EFAA6-B12B-4C23-AA34-940A1D0B46D9}" sibTransId="{FCD23BC7-82BE-4ADD-A0AF-FCA4643BC63D}"/>
    <dgm:cxn modelId="{2F0C6C69-742A-4BB7-BBB7-967B857C0070}" type="presOf" srcId="{B5503022-73B2-4B82-ACA5-7153654D2A54}" destId="{084D6722-6FE5-47D6-87CC-9F688BABD060}" srcOrd="0" destOrd="0" presId="urn:microsoft.com/office/officeart/2005/8/layout/vList2"/>
    <dgm:cxn modelId="{29AEE53E-38B7-43D2-8576-9DA08634F38D}" type="presOf" srcId="{6B1DF304-516A-4841-B4E6-5E1759E231DD}" destId="{A46B54DD-8191-40B4-91B2-A8C65BB080BD}" srcOrd="0" destOrd="0" presId="urn:microsoft.com/office/officeart/2005/8/layout/vList2"/>
    <dgm:cxn modelId="{50EF00A9-BB22-4C57-B29D-3CB40FEDDE98}" type="presParOf" srcId="{A46B54DD-8191-40B4-91B2-A8C65BB080BD}" destId="{47C30330-A5BA-440A-8F3F-F4D656D442A5}" srcOrd="0" destOrd="0" presId="urn:microsoft.com/office/officeart/2005/8/layout/vList2"/>
    <dgm:cxn modelId="{16CE28B5-11BB-4DA1-8479-CBA52AB66B16}" type="presParOf" srcId="{A46B54DD-8191-40B4-91B2-A8C65BB080BD}" destId="{D34E18BA-F123-4800-9E5E-60A25D462BD0}" srcOrd="1" destOrd="0" presId="urn:microsoft.com/office/officeart/2005/8/layout/vList2"/>
    <dgm:cxn modelId="{7BEB298D-A5F0-4C21-B940-6F22C96523DF}" type="presParOf" srcId="{A46B54DD-8191-40B4-91B2-A8C65BB080BD}" destId="{084D6722-6FE5-47D6-87CC-9F688BABD060}" srcOrd="2" destOrd="0" presId="urn:microsoft.com/office/officeart/2005/8/layout/vList2"/>
    <dgm:cxn modelId="{44444E26-9C1F-43B6-94E7-334CF0FD3789}" type="presParOf" srcId="{A46B54DD-8191-40B4-91B2-A8C65BB080BD}" destId="{5911A2FF-FB34-426E-A011-94417DAB4F1F}" srcOrd="3" destOrd="0" presId="urn:microsoft.com/office/officeart/2005/8/layout/vList2"/>
    <dgm:cxn modelId="{15DC394D-1726-4EB4-8456-038E55F3D260}" type="presParOf" srcId="{A46B54DD-8191-40B4-91B2-A8C65BB080BD}" destId="{4AA8A2EE-E8A5-4545-8A4C-484282D74F25}" srcOrd="4" destOrd="0" presId="urn:microsoft.com/office/officeart/2005/8/layout/vList2"/>
    <dgm:cxn modelId="{BF2BF81B-3B23-4727-87BD-2D1E38BE2F1D}" type="presParOf" srcId="{A46B54DD-8191-40B4-91B2-A8C65BB080BD}" destId="{107DE4CC-E1A4-4A18-AC68-653494E2F4AB}" srcOrd="5" destOrd="0" presId="urn:microsoft.com/office/officeart/2005/8/layout/vList2"/>
    <dgm:cxn modelId="{18E68801-68F2-4207-8F45-19F18732BC41}" type="presParOf" srcId="{A46B54DD-8191-40B4-91B2-A8C65BB080BD}" destId="{E2727883-19AF-46C0-BA56-64D2008D9894}" srcOrd="6" destOrd="0" presId="urn:microsoft.com/office/officeart/2005/8/layout/vList2"/>
    <dgm:cxn modelId="{1D9C3E4F-DDD2-48FC-836E-28718D921784}" type="presParOf" srcId="{A46B54DD-8191-40B4-91B2-A8C65BB080BD}" destId="{3A358F4E-02BE-4BBF-AB1A-7881E5C82AC3}" srcOrd="7" destOrd="0" presId="urn:microsoft.com/office/officeart/2005/8/layout/vList2"/>
    <dgm:cxn modelId="{B2BA2DAF-93A7-4FF4-9E31-C64839CCB9A8}" type="presParOf" srcId="{A46B54DD-8191-40B4-91B2-A8C65BB080BD}" destId="{FA52DAF9-4803-4084-B155-DDFB0EEED1C3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B1DF304-516A-4841-B4E6-5E1759E231D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</dgm:pt>
    <dgm:pt modelId="{552E3E0F-5D59-47FC-9BFE-750D73ACF99C}">
      <dgm:prSet phldrT="[besedilo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sl-SI" sz="1600" b="1" dirty="0" smtClean="0">
              <a:solidFill>
                <a:schemeClr val="tx1"/>
              </a:solidFill>
            </a:rPr>
            <a:t>REDNO DELOVANJE </a:t>
          </a:r>
          <a:r>
            <a:rPr lang="sl-SI" sz="1600" b="0" dirty="0" smtClean="0">
              <a:solidFill>
                <a:schemeClr val="tx1"/>
              </a:solidFill>
            </a:rPr>
            <a:t>(Najvišje možno število točk je 20)</a:t>
          </a:r>
          <a:endParaRPr lang="sl-SI" sz="1600" b="0" dirty="0">
            <a:solidFill>
              <a:schemeClr val="tx1"/>
            </a:solidFill>
          </a:endParaRPr>
        </a:p>
      </dgm:t>
    </dgm:pt>
    <dgm:pt modelId="{E74BE488-59B9-4950-B624-AAF29620AC0F}" type="parTrans" cxnId="{D478B517-C708-4D96-B439-D4C08D58FD45}">
      <dgm:prSet/>
      <dgm:spPr/>
      <dgm:t>
        <a:bodyPr/>
        <a:lstStyle/>
        <a:p>
          <a:endParaRPr lang="sl-SI" sz="1600"/>
        </a:p>
      </dgm:t>
    </dgm:pt>
    <dgm:pt modelId="{5765FF37-1D7D-4E78-9C7B-FD7A5C22CA6A}" type="sibTrans" cxnId="{D478B517-C708-4D96-B439-D4C08D58FD45}">
      <dgm:prSet/>
      <dgm:spPr/>
      <dgm:t>
        <a:bodyPr/>
        <a:lstStyle/>
        <a:p>
          <a:endParaRPr lang="sl-SI" sz="1600"/>
        </a:p>
      </dgm:t>
    </dgm:pt>
    <dgm:pt modelId="{B5503022-73B2-4B82-ACA5-7153654D2A54}">
      <dgm:prSet phldrT="[besedilo]" custT="1"/>
      <dgm:spPr/>
      <dgm:t>
        <a:bodyPr/>
        <a:lstStyle/>
        <a:p>
          <a:r>
            <a:rPr lang="sl-SI" sz="1600" dirty="0" smtClean="0"/>
            <a:t>število članic in članov organizacije</a:t>
          </a:r>
          <a:endParaRPr lang="sl-SI" sz="1600" dirty="0"/>
        </a:p>
      </dgm:t>
    </dgm:pt>
    <dgm:pt modelId="{C09EFAA6-B12B-4C23-AA34-940A1D0B46D9}" type="parTrans" cxnId="{A7C5DF3D-58FB-43E7-B023-C4EF84E9A431}">
      <dgm:prSet/>
      <dgm:spPr/>
      <dgm:t>
        <a:bodyPr/>
        <a:lstStyle/>
        <a:p>
          <a:endParaRPr lang="sl-SI" sz="1600"/>
        </a:p>
      </dgm:t>
    </dgm:pt>
    <dgm:pt modelId="{FCD23BC7-82BE-4ADD-A0AF-FCA4643BC63D}" type="sibTrans" cxnId="{A7C5DF3D-58FB-43E7-B023-C4EF84E9A431}">
      <dgm:prSet/>
      <dgm:spPr/>
      <dgm:t>
        <a:bodyPr/>
        <a:lstStyle/>
        <a:p>
          <a:endParaRPr lang="sl-SI" sz="1600"/>
        </a:p>
      </dgm:t>
    </dgm:pt>
    <dgm:pt modelId="{2FFEEB1C-9232-417C-A95D-0BA19EDCC100}">
      <dgm:prSet phldrT="[besedilo]" custT="1"/>
      <dgm:spPr/>
      <dgm:t>
        <a:bodyPr/>
        <a:lstStyle/>
        <a:p>
          <a:r>
            <a:rPr lang="sl-SI" sz="1600" dirty="0" smtClean="0"/>
            <a:t>število aktivnih udeležencev načrtovanega programa</a:t>
          </a:r>
          <a:endParaRPr lang="sl-SI" sz="1600" dirty="0"/>
        </a:p>
      </dgm:t>
    </dgm:pt>
    <dgm:pt modelId="{377978F4-2EE9-4F75-B8ED-C9E231C1869B}" type="parTrans" cxnId="{2D7AE469-4F8B-41A9-BE52-3DB4C6D32719}">
      <dgm:prSet/>
      <dgm:spPr/>
      <dgm:t>
        <a:bodyPr/>
        <a:lstStyle/>
        <a:p>
          <a:endParaRPr lang="sl-SI" sz="1600"/>
        </a:p>
      </dgm:t>
    </dgm:pt>
    <dgm:pt modelId="{7E4B426E-DB9F-4737-A159-9E31EA596E44}" type="sibTrans" cxnId="{2D7AE469-4F8B-41A9-BE52-3DB4C6D32719}">
      <dgm:prSet/>
      <dgm:spPr/>
      <dgm:t>
        <a:bodyPr/>
        <a:lstStyle/>
        <a:p>
          <a:endParaRPr lang="sl-SI" sz="1600"/>
        </a:p>
      </dgm:t>
    </dgm:pt>
    <dgm:pt modelId="{6500A6FF-66E5-4D64-81EB-5E6834F99205}">
      <dgm:prSet phldrT="[besedilo]" custT="1"/>
      <dgm:spPr/>
      <dgm:t>
        <a:bodyPr/>
        <a:lstStyle/>
        <a:p>
          <a:r>
            <a:rPr lang="sl-SI" sz="1600" dirty="0" smtClean="0"/>
            <a:t>teritorialni obseg lokalnih enot</a:t>
          </a:r>
          <a:endParaRPr lang="sl-SI" sz="1600" b="0" dirty="0"/>
        </a:p>
      </dgm:t>
    </dgm:pt>
    <dgm:pt modelId="{BCA2C482-43F0-42D1-BF66-F0C533D093E8}" type="parTrans" cxnId="{3D5D99F4-0FA4-4B67-AA11-37B032B315CA}">
      <dgm:prSet/>
      <dgm:spPr/>
      <dgm:t>
        <a:bodyPr/>
        <a:lstStyle/>
        <a:p>
          <a:endParaRPr lang="sl-SI" sz="1600"/>
        </a:p>
      </dgm:t>
    </dgm:pt>
    <dgm:pt modelId="{A0761AEB-0E58-4942-8A8A-4406EFCE4FED}" type="sibTrans" cxnId="{3D5D99F4-0FA4-4B67-AA11-37B032B315CA}">
      <dgm:prSet/>
      <dgm:spPr/>
      <dgm:t>
        <a:bodyPr/>
        <a:lstStyle/>
        <a:p>
          <a:endParaRPr lang="sl-SI" sz="1600"/>
        </a:p>
      </dgm:t>
    </dgm:pt>
    <dgm:pt modelId="{3381D160-309A-408E-A391-353895220F44}">
      <dgm:prSet phldrT="[besedilo]" custT="1"/>
      <dgm:spPr/>
      <dgm:t>
        <a:bodyPr/>
        <a:lstStyle/>
        <a:p>
          <a:r>
            <a:rPr lang="sl-SI" sz="1600" dirty="0" smtClean="0"/>
            <a:t>organiziranost in delovanje lokalnih enot</a:t>
          </a:r>
          <a:endParaRPr lang="sl-SI" sz="1600" dirty="0"/>
        </a:p>
      </dgm:t>
    </dgm:pt>
    <dgm:pt modelId="{C192DB4F-3386-4DF4-997C-80E2898376FD}" type="parTrans" cxnId="{480F557D-9BE9-43BB-950D-F9FBF7771767}">
      <dgm:prSet/>
      <dgm:spPr/>
      <dgm:t>
        <a:bodyPr/>
        <a:lstStyle/>
        <a:p>
          <a:endParaRPr lang="sl-SI" sz="1600"/>
        </a:p>
      </dgm:t>
    </dgm:pt>
    <dgm:pt modelId="{F2250436-64FF-42DD-9105-233B5D831AE1}" type="sibTrans" cxnId="{480F557D-9BE9-43BB-950D-F9FBF7771767}">
      <dgm:prSet/>
      <dgm:spPr/>
      <dgm:t>
        <a:bodyPr/>
        <a:lstStyle/>
        <a:p>
          <a:endParaRPr lang="sl-SI" sz="1600"/>
        </a:p>
      </dgm:t>
    </dgm:pt>
    <dgm:pt modelId="{BC2E78AE-A3E9-480E-A8A4-475925A4A493}">
      <dgm:prSet phldrT="[besedilo]" custT="1"/>
      <dgm:spPr/>
      <dgm:t>
        <a:bodyPr/>
        <a:lstStyle/>
        <a:p>
          <a:r>
            <a:rPr lang="sl-SI" sz="1600" dirty="0" smtClean="0"/>
            <a:t>koordinacija podpornega okolja znotraj organizacije</a:t>
          </a:r>
          <a:endParaRPr lang="sl-SI" sz="1600" dirty="0"/>
        </a:p>
      </dgm:t>
    </dgm:pt>
    <dgm:pt modelId="{789C5E2F-623E-4E9E-A2BC-D8C0473F5197}" type="parTrans" cxnId="{BDC55AB8-AC60-4D4F-9696-AFD5E88D6B03}">
      <dgm:prSet/>
      <dgm:spPr/>
      <dgm:t>
        <a:bodyPr/>
        <a:lstStyle/>
        <a:p>
          <a:endParaRPr lang="sl-SI" sz="1600"/>
        </a:p>
      </dgm:t>
    </dgm:pt>
    <dgm:pt modelId="{0F5937EB-AD66-4342-80C4-1445D1B5A2D0}" type="sibTrans" cxnId="{BDC55AB8-AC60-4D4F-9696-AFD5E88D6B03}">
      <dgm:prSet/>
      <dgm:spPr/>
      <dgm:t>
        <a:bodyPr/>
        <a:lstStyle/>
        <a:p>
          <a:endParaRPr lang="sl-SI" sz="1600"/>
        </a:p>
      </dgm:t>
    </dgm:pt>
    <dgm:pt modelId="{0382EF9C-B2C8-42C7-82C5-56753D61E146}">
      <dgm:prSet phldrT="[besedilo]" custT="1"/>
      <dgm:spPr/>
      <dgm:t>
        <a:bodyPr/>
        <a:lstStyle/>
        <a:p>
          <a:r>
            <a:rPr lang="sl-SI" sz="1600" dirty="0" smtClean="0"/>
            <a:t>članstvo v mednarodnih organizacijah</a:t>
          </a:r>
          <a:endParaRPr lang="sl-SI" sz="1600" dirty="0"/>
        </a:p>
      </dgm:t>
    </dgm:pt>
    <dgm:pt modelId="{A4AE403D-26FD-4826-B067-E4796B6757ED}" type="parTrans" cxnId="{0540AF27-7472-4096-83BD-60A7C5EDEB8C}">
      <dgm:prSet/>
      <dgm:spPr/>
      <dgm:t>
        <a:bodyPr/>
        <a:lstStyle/>
        <a:p>
          <a:endParaRPr lang="sl-SI" sz="1600"/>
        </a:p>
      </dgm:t>
    </dgm:pt>
    <dgm:pt modelId="{75EA062C-0F65-4D3C-80AE-8DFAAE2C299B}" type="sibTrans" cxnId="{0540AF27-7472-4096-83BD-60A7C5EDEB8C}">
      <dgm:prSet/>
      <dgm:spPr/>
      <dgm:t>
        <a:bodyPr/>
        <a:lstStyle/>
        <a:p>
          <a:endParaRPr lang="sl-SI" sz="1600"/>
        </a:p>
      </dgm:t>
    </dgm:pt>
    <dgm:pt modelId="{D418EE27-C7BC-4084-BB3E-E40CDDA5AE37}">
      <dgm:prSet phldrT="[besedilo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sl-SI" sz="1600" b="1" dirty="0" smtClean="0">
              <a:solidFill>
                <a:schemeClr val="tx1"/>
              </a:solidFill>
            </a:rPr>
            <a:t>KAKOVOST PROGRAMA MLADINSKEGA DELA </a:t>
          </a:r>
          <a:r>
            <a:rPr lang="sl-SI" sz="1600" b="0" dirty="0" smtClean="0">
              <a:solidFill>
                <a:schemeClr val="tx1"/>
              </a:solidFill>
            </a:rPr>
            <a:t>(Najvišje možno število točk je 18)</a:t>
          </a:r>
          <a:r>
            <a:rPr lang="sl-SI" sz="1600" b="1" dirty="0" smtClean="0">
              <a:solidFill>
                <a:schemeClr val="tx1"/>
              </a:solidFill>
            </a:rPr>
            <a:t> </a:t>
          </a:r>
          <a:endParaRPr lang="sl-SI" sz="1600" b="1" dirty="0">
            <a:solidFill>
              <a:schemeClr val="tx1"/>
            </a:solidFill>
          </a:endParaRPr>
        </a:p>
      </dgm:t>
    </dgm:pt>
    <dgm:pt modelId="{21173461-D780-424B-8A45-D07B99AD86BA}" type="parTrans" cxnId="{49A1D9E7-07A1-4210-BF45-E0A00B1018CB}">
      <dgm:prSet/>
      <dgm:spPr/>
      <dgm:t>
        <a:bodyPr/>
        <a:lstStyle/>
        <a:p>
          <a:endParaRPr lang="sl-SI" sz="1600"/>
        </a:p>
      </dgm:t>
    </dgm:pt>
    <dgm:pt modelId="{BB2CEAE9-CBBD-42A3-B779-E7422578B33C}" type="sibTrans" cxnId="{49A1D9E7-07A1-4210-BF45-E0A00B1018CB}">
      <dgm:prSet/>
      <dgm:spPr/>
      <dgm:t>
        <a:bodyPr/>
        <a:lstStyle/>
        <a:p>
          <a:endParaRPr lang="sl-SI" sz="1600"/>
        </a:p>
      </dgm:t>
    </dgm:pt>
    <dgm:pt modelId="{42A261DC-2814-4E49-9CEE-D450F1758224}">
      <dgm:prSet phldrT="[besedilo]" custT="1"/>
      <dgm:spPr/>
      <dgm:t>
        <a:bodyPr/>
        <a:lstStyle/>
        <a:p>
          <a:r>
            <a:rPr lang="sl-SI" sz="1600" dirty="0" smtClean="0"/>
            <a:t>evalvacija in utemeljenost programa</a:t>
          </a:r>
          <a:endParaRPr lang="sl-SI" sz="1600" dirty="0"/>
        </a:p>
      </dgm:t>
    </dgm:pt>
    <dgm:pt modelId="{512E539A-B9CA-4634-BF6D-C6F5F47D761F}" type="parTrans" cxnId="{F467A886-6842-4F68-84C5-DA150F2096EC}">
      <dgm:prSet/>
      <dgm:spPr/>
      <dgm:t>
        <a:bodyPr/>
        <a:lstStyle/>
        <a:p>
          <a:endParaRPr lang="sl-SI" sz="1600"/>
        </a:p>
      </dgm:t>
    </dgm:pt>
    <dgm:pt modelId="{EBAED553-F1E7-47D8-BA89-BE7CDB24CBE2}" type="sibTrans" cxnId="{F467A886-6842-4F68-84C5-DA150F2096EC}">
      <dgm:prSet/>
      <dgm:spPr/>
      <dgm:t>
        <a:bodyPr/>
        <a:lstStyle/>
        <a:p>
          <a:endParaRPr lang="sl-SI" sz="1600"/>
        </a:p>
      </dgm:t>
    </dgm:pt>
    <dgm:pt modelId="{7A49F6F4-CE45-44F1-8D12-1B23EE8733AA}">
      <dgm:prSet phldrT="[besedilo]" custT="1"/>
      <dgm:spPr/>
      <dgm:t>
        <a:bodyPr/>
        <a:lstStyle/>
        <a:p>
          <a:r>
            <a:rPr lang="sl-SI" sz="1600" dirty="0" smtClean="0"/>
            <a:t>kakovost vsebinskega, organizacijskega in časovnega načrta programa</a:t>
          </a:r>
          <a:endParaRPr lang="sl-SI" sz="1600" dirty="0"/>
        </a:p>
      </dgm:t>
    </dgm:pt>
    <dgm:pt modelId="{AFF9D0CC-C2F0-4C8D-822F-5A586D4F027F}" type="parTrans" cxnId="{5FE35A7C-D896-4A55-9623-B1B056B34F16}">
      <dgm:prSet/>
      <dgm:spPr/>
      <dgm:t>
        <a:bodyPr/>
        <a:lstStyle/>
        <a:p>
          <a:endParaRPr lang="sl-SI" sz="1600"/>
        </a:p>
      </dgm:t>
    </dgm:pt>
    <dgm:pt modelId="{A081EC00-9931-4C2E-AF01-B7EB28C38907}" type="sibTrans" cxnId="{5FE35A7C-D896-4A55-9623-B1B056B34F16}">
      <dgm:prSet/>
      <dgm:spPr/>
      <dgm:t>
        <a:bodyPr/>
        <a:lstStyle/>
        <a:p>
          <a:endParaRPr lang="sl-SI" sz="1600"/>
        </a:p>
      </dgm:t>
    </dgm:pt>
    <dgm:pt modelId="{40E69C32-3BE4-499E-B76B-29E55C003779}">
      <dgm:prSet phldrT="[besedilo]" custT="1"/>
      <dgm:spPr/>
      <dgm:t>
        <a:bodyPr/>
        <a:lstStyle/>
        <a:p>
          <a:r>
            <a:rPr lang="sl-SI" sz="1600" dirty="0" smtClean="0"/>
            <a:t>vključenost mladih z manj priložnostmi</a:t>
          </a:r>
          <a:endParaRPr lang="sl-SI" sz="1600" b="0" dirty="0"/>
        </a:p>
      </dgm:t>
    </dgm:pt>
    <dgm:pt modelId="{2AAEF2EB-F7F2-4FD6-BB6F-8B5528B35422}" type="parTrans" cxnId="{2E76807D-FCA7-4469-9B98-772C38ACAFB9}">
      <dgm:prSet/>
      <dgm:spPr/>
      <dgm:t>
        <a:bodyPr/>
        <a:lstStyle/>
        <a:p>
          <a:endParaRPr lang="sl-SI" sz="1600"/>
        </a:p>
      </dgm:t>
    </dgm:pt>
    <dgm:pt modelId="{BE51290C-E7A5-4B62-B2FC-33188C3C1A9A}" type="sibTrans" cxnId="{2E76807D-FCA7-4469-9B98-772C38ACAFB9}">
      <dgm:prSet/>
      <dgm:spPr/>
      <dgm:t>
        <a:bodyPr/>
        <a:lstStyle/>
        <a:p>
          <a:endParaRPr lang="sl-SI" sz="1600"/>
        </a:p>
      </dgm:t>
    </dgm:pt>
    <dgm:pt modelId="{9622CAD7-2498-4618-BF16-EDAFC6DFB26B}">
      <dgm:prSet phldrT="[besedilo]" custT="1"/>
      <dgm:spPr/>
      <dgm:t>
        <a:bodyPr/>
        <a:lstStyle/>
        <a:p>
          <a:r>
            <a:rPr lang="sl-SI" sz="1600" dirty="0" smtClean="0"/>
            <a:t>metodologija dela – metode dela</a:t>
          </a:r>
          <a:endParaRPr lang="sl-SI" sz="1600" dirty="0"/>
        </a:p>
      </dgm:t>
    </dgm:pt>
    <dgm:pt modelId="{52F90FB7-1087-4A2E-B5E7-ED9CD8625746}" type="parTrans" cxnId="{C0B42AC1-D837-4669-BCE7-EF1290AFDB7A}">
      <dgm:prSet/>
      <dgm:spPr/>
      <dgm:t>
        <a:bodyPr/>
        <a:lstStyle/>
        <a:p>
          <a:endParaRPr lang="sl-SI" sz="1600"/>
        </a:p>
      </dgm:t>
    </dgm:pt>
    <dgm:pt modelId="{556235EA-ED22-41F2-8E0D-2748080A9CEB}" type="sibTrans" cxnId="{C0B42AC1-D837-4669-BCE7-EF1290AFDB7A}">
      <dgm:prSet/>
      <dgm:spPr/>
      <dgm:t>
        <a:bodyPr/>
        <a:lstStyle/>
        <a:p>
          <a:endParaRPr lang="sl-SI" sz="1600"/>
        </a:p>
      </dgm:t>
    </dgm:pt>
    <dgm:pt modelId="{F76255EC-DF58-4F19-A5FB-DE2861EA405C}">
      <dgm:prSet phldrT="[besedilo]" custT="1"/>
      <dgm:spPr/>
      <dgm:t>
        <a:bodyPr/>
        <a:lstStyle/>
        <a:p>
          <a:r>
            <a:rPr lang="sl-SI" sz="1600" dirty="0" smtClean="0"/>
            <a:t>metodologija dela – stopnja participacije mladih pri oblikovanju programa, izvajanju in </a:t>
          </a:r>
          <a:r>
            <a:rPr lang="sl-SI" sz="1600" dirty="0" err="1" smtClean="0"/>
            <a:t>evalviranju</a:t>
          </a:r>
          <a:r>
            <a:rPr lang="sl-SI" sz="1600" dirty="0" smtClean="0"/>
            <a:t> </a:t>
          </a:r>
          <a:endParaRPr lang="sl-SI" sz="1600" dirty="0"/>
        </a:p>
      </dgm:t>
    </dgm:pt>
    <dgm:pt modelId="{233FE4C1-817D-4607-A294-C549AF777E80}" type="parTrans" cxnId="{B048610F-ACD0-44A5-93CB-1FECC2385310}">
      <dgm:prSet/>
      <dgm:spPr/>
      <dgm:t>
        <a:bodyPr/>
        <a:lstStyle/>
        <a:p>
          <a:endParaRPr lang="sl-SI" sz="1600"/>
        </a:p>
      </dgm:t>
    </dgm:pt>
    <dgm:pt modelId="{74519E63-F851-4CF7-9D4B-D4EFEB258C83}" type="sibTrans" cxnId="{B048610F-ACD0-44A5-93CB-1FECC2385310}">
      <dgm:prSet/>
      <dgm:spPr/>
      <dgm:t>
        <a:bodyPr/>
        <a:lstStyle/>
        <a:p>
          <a:endParaRPr lang="sl-SI" sz="1600"/>
        </a:p>
      </dgm:t>
    </dgm:pt>
    <dgm:pt modelId="{CFD799FE-0ED2-4DDE-80AA-52B9A7A52B2C}">
      <dgm:prSet phldrT="[besedilo]" custT="1"/>
      <dgm:spPr/>
      <dgm:t>
        <a:bodyPr/>
        <a:lstStyle/>
        <a:p>
          <a:r>
            <a:rPr lang="sl-SI" sz="1600" dirty="0" smtClean="0"/>
            <a:t>metodologija dela – pričakovani učinki programa na posameznika</a:t>
          </a:r>
          <a:endParaRPr lang="sl-SI" sz="1600" dirty="0"/>
        </a:p>
      </dgm:t>
    </dgm:pt>
    <dgm:pt modelId="{38E64567-EC1B-4B50-8195-B2D72C0A3E61}" type="parTrans" cxnId="{EC0B2BC4-7E1D-4D46-A5D7-36FDDAB69A34}">
      <dgm:prSet/>
      <dgm:spPr/>
      <dgm:t>
        <a:bodyPr/>
        <a:lstStyle/>
        <a:p>
          <a:endParaRPr lang="sl-SI" sz="1600"/>
        </a:p>
      </dgm:t>
    </dgm:pt>
    <dgm:pt modelId="{6D6E6A4D-9256-42C1-998C-01A4C8674D4D}" type="sibTrans" cxnId="{EC0B2BC4-7E1D-4D46-A5D7-36FDDAB69A34}">
      <dgm:prSet/>
      <dgm:spPr/>
      <dgm:t>
        <a:bodyPr/>
        <a:lstStyle/>
        <a:p>
          <a:endParaRPr lang="sl-SI" sz="1600"/>
        </a:p>
      </dgm:t>
    </dgm:pt>
    <dgm:pt modelId="{A46B54DD-8191-40B4-91B2-A8C65BB080BD}" type="pres">
      <dgm:prSet presAssocID="{6B1DF304-516A-4841-B4E6-5E1759E231DD}" presName="linear" presStyleCnt="0">
        <dgm:presLayoutVars>
          <dgm:animLvl val="lvl"/>
          <dgm:resizeHandles val="exact"/>
        </dgm:presLayoutVars>
      </dgm:prSet>
      <dgm:spPr/>
    </dgm:pt>
    <dgm:pt modelId="{47C30330-A5BA-440A-8F3F-F4D656D442A5}" type="pres">
      <dgm:prSet presAssocID="{552E3E0F-5D59-47FC-9BFE-750D73ACF99C}" presName="parentText" presStyleLbl="node1" presStyleIdx="0" presStyleCnt="14" custLinFactNeighborX="-15785" custLinFactNeighborY="-17382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D34E18BA-F123-4800-9E5E-60A25D462BD0}" type="pres">
      <dgm:prSet presAssocID="{5765FF37-1D7D-4E78-9C7B-FD7A5C22CA6A}" presName="spacer" presStyleCnt="0"/>
      <dgm:spPr/>
    </dgm:pt>
    <dgm:pt modelId="{084D6722-6FE5-47D6-87CC-9F688BABD060}" type="pres">
      <dgm:prSet presAssocID="{B5503022-73B2-4B82-ACA5-7153654D2A54}" presName="parentText" presStyleLbl="node1" presStyleIdx="1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5911A2FF-FB34-426E-A011-94417DAB4F1F}" type="pres">
      <dgm:prSet presAssocID="{FCD23BC7-82BE-4ADD-A0AF-FCA4643BC63D}" presName="spacer" presStyleCnt="0"/>
      <dgm:spPr/>
    </dgm:pt>
    <dgm:pt modelId="{E2727883-19AF-46C0-BA56-64D2008D9894}" type="pres">
      <dgm:prSet presAssocID="{2FFEEB1C-9232-417C-A95D-0BA19EDCC100}" presName="parentText" presStyleLbl="node1" presStyleIdx="2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3A358F4E-02BE-4BBF-AB1A-7881E5C82AC3}" type="pres">
      <dgm:prSet presAssocID="{7E4B426E-DB9F-4737-A159-9E31EA596E44}" presName="spacer" presStyleCnt="0"/>
      <dgm:spPr/>
    </dgm:pt>
    <dgm:pt modelId="{04ADCD5B-093E-4FCF-B9A2-21F2C51DA195}" type="pres">
      <dgm:prSet presAssocID="{6500A6FF-66E5-4D64-81EB-5E6834F99205}" presName="parentText" presStyleLbl="node1" presStyleIdx="3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D82AA32C-5A86-441E-99F2-18AD7F646ED5}" type="pres">
      <dgm:prSet presAssocID="{A0761AEB-0E58-4942-8A8A-4406EFCE4FED}" presName="spacer" presStyleCnt="0"/>
      <dgm:spPr/>
    </dgm:pt>
    <dgm:pt modelId="{B8D0B65A-4FE0-4F97-8E5F-24CCB913719D}" type="pres">
      <dgm:prSet presAssocID="{3381D160-309A-408E-A391-353895220F44}" presName="parentText" presStyleLbl="node1" presStyleIdx="4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7CCF3875-AE09-4E2A-84AC-27376EAF02DD}" type="pres">
      <dgm:prSet presAssocID="{F2250436-64FF-42DD-9105-233B5D831AE1}" presName="spacer" presStyleCnt="0"/>
      <dgm:spPr/>
    </dgm:pt>
    <dgm:pt modelId="{FA52DAF9-4803-4084-B155-DDFB0EEED1C3}" type="pres">
      <dgm:prSet presAssocID="{BC2E78AE-A3E9-480E-A8A4-475925A4A493}" presName="parentText" presStyleLbl="node1" presStyleIdx="5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29416A33-5346-4289-B6FE-ECFA62888813}" type="pres">
      <dgm:prSet presAssocID="{0F5937EB-AD66-4342-80C4-1445D1B5A2D0}" presName="spacer" presStyleCnt="0"/>
      <dgm:spPr/>
    </dgm:pt>
    <dgm:pt modelId="{6DF0566F-B2C3-49E1-BD5D-E30812C9CD69}" type="pres">
      <dgm:prSet presAssocID="{0382EF9C-B2C8-42C7-82C5-56753D61E146}" presName="parentText" presStyleLbl="node1" presStyleIdx="6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BD519629-8022-401E-9654-749900FBBAF1}" type="pres">
      <dgm:prSet presAssocID="{75EA062C-0F65-4D3C-80AE-8DFAAE2C299B}" presName="spacer" presStyleCnt="0"/>
      <dgm:spPr/>
    </dgm:pt>
    <dgm:pt modelId="{12AEA9DD-F35A-4CC7-B0A7-7992D79CCF58}" type="pres">
      <dgm:prSet presAssocID="{D418EE27-C7BC-4084-BB3E-E40CDDA5AE37}" presName="parentText" presStyleLbl="node1" presStyleIdx="7" presStyleCnt="14" custLinFactNeighborX="-15785" custLinFactNeighborY="-17382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32262F91-BFC3-45E0-94BD-8FF708479C40}" type="pres">
      <dgm:prSet presAssocID="{BB2CEAE9-CBBD-42A3-B779-E7422578B33C}" presName="spacer" presStyleCnt="0"/>
      <dgm:spPr/>
    </dgm:pt>
    <dgm:pt modelId="{645B624B-2BCA-46D7-967B-7369DEDDDC16}" type="pres">
      <dgm:prSet presAssocID="{42A261DC-2814-4E49-9CEE-D450F1758224}" presName="parentText" presStyleLbl="node1" presStyleIdx="8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29ABA862-64D9-44EF-9600-DC4B4B899577}" type="pres">
      <dgm:prSet presAssocID="{EBAED553-F1E7-47D8-BA89-BE7CDB24CBE2}" presName="spacer" presStyleCnt="0"/>
      <dgm:spPr/>
    </dgm:pt>
    <dgm:pt modelId="{F7B9AB4D-D708-4AF2-B369-3DB445053BCA}" type="pres">
      <dgm:prSet presAssocID="{7A49F6F4-CE45-44F1-8D12-1B23EE8733AA}" presName="parentText" presStyleLbl="node1" presStyleIdx="9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32050947-6D73-4C01-BCFA-8F03FEFC5B00}" type="pres">
      <dgm:prSet presAssocID="{A081EC00-9931-4C2E-AF01-B7EB28C38907}" presName="spacer" presStyleCnt="0"/>
      <dgm:spPr/>
    </dgm:pt>
    <dgm:pt modelId="{2F2C764E-73FD-461C-BD0C-F7295B58242E}" type="pres">
      <dgm:prSet presAssocID="{40E69C32-3BE4-499E-B76B-29E55C003779}" presName="parentText" presStyleLbl="node1" presStyleIdx="10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19839E86-B51F-4779-94FA-28F5B5CB4F14}" type="pres">
      <dgm:prSet presAssocID="{BE51290C-E7A5-4B62-B2FC-33188C3C1A9A}" presName="spacer" presStyleCnt="0"/>
      <dgm:spPr/>
    </dgm:pt>
    <dgm:pt modelId="{4F339AB2-982B-4DC1-B44E-430E80D5A727}" type="pres">
      <dgm:prSet presAssocID="{9622CAD7-2498-4618-BF16-EDAFC6DFB26B}" presName="parentText" presStyleLbl="node1" presStyleIdx="11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D05DC3D6-F599-4006-BA1F-6E501030D1E9}" type="pres">
      <dgm:prSet presAssocID="{556235EA-ED22-41F2-8E0D-2748080A9CEB}" presName="spacer" presStyleCnt="0"/>
      <dgm:spPr/>
    </dgm:pt>
    <dgm:pt modelId="{99FCCF9E-A354-44A0-A127-547E27BD7EAF}" type="pres">
      <dgm:prSet presAssocID="{F76255EC-DF58-4F19-A5FB-DE2861EA405C}" presName="parentText" presStyleLbl="node1" presStyleIdx="12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A98F8E68-5AC1-4F32-B3A6-ACA36C787FC9}" type="pres">
      <dgm:prSet presAssocID="{74519E63-F851-4CF7-9D4B-D4EFEB258C83}" presName="spacer" presStyleCnt="0"/>
      <dgm:spPr/>
    </dgm:pt>
    <dgm:pt modelId="{6D3467C6-D8AA-44B1-92B6-B432947A473E}" type="pres">
      <dgm:prSet presAssocID="{CFD799FE-0ED2-4DDE-80AA-52B9A7A52B2C}" presName="parentText" presStyleLbl="node1" presStyleIdx="13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63298B58-DF4D-453C-A2D5-522AD6240873}" type="presOf" srcId="{D418EE27-C7BC-4084-BB3E-E40CDDA5AE37}" destId="{12AEA9DD-F35A-4CC7-B0A7-7992D79CCF58}" srcOrd="0" destOrd="0" presId="urn:microsoft.com/office/officeart/2005/8/layout/vList2"/>
    <dgm:cxn modelId="{EC0B2BC4-7E1D-4D46-A5D7-36FDDAB69A34}" srcId="{6B1DF304-516A-4841-B4E6-5E1759E231DD}" destId="{CFD799FE-0ED2-4DDE-80AA-52B9A7A52B2C}" srcOrd="13" destOrd="0" parTransId="{38E64567-EC1B-4B50-8195-B2D72C0A3E61}" sibTransId="{6D6E6A4D-9256-42C1-998C-01A4C8674D4D}"/>
    <dgm:cxn modelId="{49A1D9E7-07A1-4210-BF45-E0A00B1018CB}" srcId="{6B1DF304-516A-4841-B4E6-5E1759E231DD}" destId="{D418EE27-C7BC-4084-BB3E-E40CDDA5AE37}" srcOrd="7" destOrd="0" parTransId="{21173461-D780-424B-8A45-D07B99AD86BA}" sibTransId="{BB2CEAE9-CBBD-42A3-B779-E7422578B33C}"/>
    <dgm:cxn modelId="{6D1FF181-FD29-4022-A85C-B9A1251C2EC9}" type="presOf" srcId="{6500A6FF-66E5-4D64-81EB-5E6834F99205}" destId="{04ADCD5B-093E-4FCF-B9A2-21F2C51DA195}" srcOrd="0" destOrd="0" presId="urn:microsoft.com/office/officeart/2005/8/layout/vList2"/>
    <dgm:cxn modelId="{D478B517-C708-4D96-B439-D4C08D58FD45}" srcId="{6B1DF304-516A-4841-B4E6-5E1759E231DD}" destId="{552E3E0F-5D59-47FC-9BFE-750D73ACF99C}" srcOrd="0" destOrd="0" parTransId="{E74BE488-59B9-4950-B624-AAF29620AC0F}" sibTransId="{5765FF37-1D7D-4E78-9C7B-FD7A5C22CA6A}"/>
    <dgm:cxn modelId="{D378B66E-965F-4A4F-A683-5BC0F677B360}" type="presOf" srcId="{6B1DF304-516A-4841-B4E6-5E1759E231DD}" destId="{A46B54DD-8191-40B4-91B2-A8C65BB080BD}" srcOrd="0" destOrd="0" presId="urn:microsoft.com/office/officeart/2005/8/layout/vList2"/>
    <dgm:cxn modelId="{063506AD-1E8A-4522-8ED5-25184EBC9D2F}" type="presOf" srcId="{3381D160-309A-408E-A391-353895220F44}" destId="{B8D0B65A-4FE0-4F97-8E5F-24CCB913719D}" srcOrd="0" destOrd="0" presId="urn:microsoft.com/office/officeart/2005/8/layout/vList2"/>
    <dgm:cxn modelId="{96FB1213-DE7A-441B-A1F7-6F5EF4277710}" type="presOf" srcId="{2FFEEB1C-9232-417C-A95D-0BA19EDCC100}" destId="{E2727883-19AF-46C0-BA56-64D2008D9894}" srcOrd="0" destOrd="0" presId="urn:microsoft.com/office/officeart/2005/8/layout/vList2"/>
    <dgm:cxn modelId="{F467A886-6842-4F68-84C5-DA150F2096EC}" srcId="{6B1DF304-516A-4841-B4E6-5E1759E231DD}" destId="{42A261DC-2814-4E49-9CEE-D450F1758224}" srcOrd="8" destOrd="0" parTransId="{512E539A-B9CA-4634-BF6D-C6F5F47D761F}" sibTransId="{EBAED553-F1E7-47D8-BA89-BE7CDB24CBE2}"/>
    <dgm:cxn modelId="{EAF1F149-7F80-4C3B-AFCA-336A7C2B8953}" type="presOf" srcId="{40E69C32-3BE4-499E-B76B-29E55C003779}" destId="{2F2C764E-73FD-461C-BD0C-F7295B58242E}" srcOrd="0" destOrd="0" presId="urn:microsoft.com/office/officeart/2005/8/layout/vList2"/>
    <dgm:cxn modelId="{0540AF27-7472-4096-83BD-60A7C5EDEB8C}" srcId="{6B1DF304-516A-4841-B4E6-5E1759E231DD}" destId="{0382EF9C-B2C8-42C7-82C5-56753D61E146}" srcOrd="6" destOrd="0" parTransId="{A4AE403D-26FD-4826-B067-E4796B6757ED}" sibTransId="{75EA062C-0F65-4D3C-80AE-8DFAAE2C299B}"/>
    <dgm:cxn modelId="{17BC2F58-0D2D-4C34-BCB4-8512D9003816}" type="presOf" srcId="{9622CAD7-2498-4618-BF16-EDAFC6DFB26B}" destId="{4F339AB2-982B-4DC1-B44E-430E80D5A727}" srcOrd="0" destOrd="0" presId="urn:microsoft.com/office/officeart/2005/8/layout/vList2"/>
    <dgm:cxn modelId="{C76711E6-1F5C-4ED0-9E3F-5F66494B734E}" type="presOf" srcId="{0382EF9C-B2C8-42C7-82C5-56753D61E146}" destId="{6DF0566F-B2C3-49E1-BD5D-E30812C9CD69}" srcOrd="0" destOrd="0" presId="urn:microsoft.com/office/officeart/2005/8/layout/vList2"/>
    <dgm:cxn modelId="{5FE35A7C-D896-4A55-9623-B1B056B34F16}" srcId="{6B1DF304-516A-4841-B4E6-5E1759E231DD}" destId="{7A49F6F4-CE45-44F1-8D12-1B23EE8733AA}" srcOrd="9" destOrd="0" parTransId="{AFF9D0CC-C2F0-4C8D-822F-5A586D4F027F}" sibTransId="{A081EC00-9931-4C2E-AF01-B7EB28C38907}"/>
    <dgm:cxn modelId="{2D7AE469-4F8B-41A9-BE52-3DB4C6D32719}" srcId="{6B1DF304-516A-4841-B4E6-5E1759E231DD}" destId="{2FFEEB1C-9232-417C-A95D-0BA19EDCC100}" srcOrd="2" destOrd="0" parTransId="{377978F4-2EE9-4F75-B8ED-C9E231C1869B}" sibTransId="{7E4B426E-DB9F-4737-A159-9E31EA596E44}"/>
    <dgm:cxn modelId="{C0B42AC1-D837-4669-BCE7-EF1290AFDB7A}" srcId="{6B1DF304-516A-4841-B4E6-5E1759E231DD}" destId="{9622CAD7-2498-4618-BF16-EDAFC6DFB26B}" srcOrd="11" destOrd="0" parTransId="{52F90FB7-1087-4A2E-B5E7-ED9CD8625746}" sibTransId="{556235EA-ED22-41F2-8E0D-2748080A9CEB}"/>
    <dgm:cxn modelId="{A7C5DF3D-58FB-43E7-B023-C4EF84E9A431}" srcId="{6B1DF304-516A-4841-B4E6-5E1759E231DD}" destId="{B5503022-73B2-4B82-ACA5-7153654D2A54}" srcOrd="1" destOrd="0" parTransId="{C09EFAA6-B12B-4C23-AA34-940A1D0B46D9}" sibTransId="{FCD23BC7-82BE-4ADD-A0AF-FCA4643BC63D}"/>
    <dgm:cxn modelId="{480F557D-9BE9-43BB-950D-F9FBF7771767}" srcId="{6B1DF304-516A-4841-B4E6-5E1759E231DD}" destId="{3381D160-309A-408E-A391-353895220F44}" srcOrd="4" destOrd="0" parTransId="{C192DB4F-3386-4DF4-997C-80E2898376FD}" sibTransId="{F2250436-64FF-42DD-9105-233B5D831AE1}"/>
    <dgm:cxn modelId="{DCB63671-D925-47D2-B690-BA5A0331E99F}" type="presOf" srcId="{F76255EC-DF58-4F19-A5FB-DE2861EA405C}" destId="{99FCCF9E-A354-44A0-A127-547E27BD7EAF}" srcOrd="0" destOrd="0" presId="urn:microsoft.com/office/officeart/2005/8/layout/vList2"/>
    <dgm:cxn modelId="{870EE8A5-78A7-4BF1-9FD7-192E0236C0FF}" type="presOf" srcId="{7A49F6F4-CE45-44F1-8D12-1B23EE8733AA}" destId="{F7B9AB4D-D708-4AF2-B369-3DB445053BCA}" srcOrd="0" destOrd="0" presId="urn:microsoft.com/office/officeart/2005/8/layout/vList2"/>
    <dgm:cxn modelId="{7FF3DE16-ECDD-4BD7-A5E1-1E35BD73CBE4}" type="presOf" srcId="{552E3E0F-5D59-47FC-9BFE-750D73ACF99C}" destId="{47C30330-A5BA-440A-8F3F-F4D656D442A5}" srcOrd="0" destOrd="0" presId="urn:microsoft.com/office/officeart/2005/8/layout/vList2"/>
    <dgm:cxn modelId="{B048610F-ACD0-44A5-93CB-1FECC2385310}" srcId="{6B1DF304-516A-4841-B4E6-5E1759E231DD}" destId="{F76255EC-DF58-4F19-A5FB-DE2861EA405C}" srcOrd="12" destOrd="0" parTransId="{233FE4C1-817D-4607-A294-C549AF777E80}" sibTransId="{74519E63-F851-4CF7-9D4B-D4EFEB258C83}"/>
    <dgm:cxn modelId="{BE9A2384-39CF-4BB4-A160-C0A1CD441508}" type="presOf" srcId="{CFD799FE-0ED2-4DDE-80AA-52B9A7A52B2C}" destId="{6D3467C6-D8AA-44B1-92B6-B432947A473E}" srcOrd="0" destOrd="0" presId="urn:microsoft.com/office/officeart/2005/8/layout/vList2"/>
    <dgm:cxn modelId="{B4281E87-C00A-4C0E-9125-C5CFFA9F7125}" type="presOf" srcId="{B5503022-73B2-4B82-ACA5-7153654D2A54}" destId="{084D6722-6FE5-47D6-87CC-9F688BABD060}" srcOrd="0" destOrd="0" presId="urn:microsoft.com/office/officeart/2005/8/layout/vList2"/>
    <dgm:cxn modelId="{BDC55AB8-AC60-4D4F-9696-AFD5E88D6B03}" srcId="{6B1DF304-516A-4841-B4E6-5E1759E231DD}" destId="{BC2E78AE-A3E9-480E-A8A4-475925A4A493}" srcOrd="5" destOrd="0" parTransId="{789C5E2F-623E-4E9E-A2BC-D8C0473F5197}" sibTransId="{0F5937EB-AD66-4342-80C4-1445D1B5A2D0}"/>
    <dgm:cxn modelId="{2E76807D-FCA7-4469-9B98-772C38ACAFB9}" srcId="{6B1DF304-516A-4841-B4E6-5E1759E231DD}" destId="{40E69C32-3BE4-499E-B76B-29E55C003779}" srcOrd="10" destOrd="0" parTransId="{2AAEF2EB-F7F2-4FD6-BB6F-8B5528B35422}" sibTransId="{BE51290C-E7A5-4B62-B2FC-33188C3C1A9A}"/>
    <dgm:cxn modelId="{3D5D99F4-0FA4-4B67-AA11-37B032B315CA}" srcId="{6B1DF304-516A-4841-B4E6-5E1759E231DD}" destId="{6500A6FF-66E5-4D64-81EB-5E6834F99205}" srcOrd="3" destOrd="0" parTransId="{BCA2C482-43F0-42D1-BF66-F0C533D093E8}" sibTransId="{A0761AEB-0E58-4942-8A8A-4406EFCE4FED}"/>
    <dgm:cxn modelId="{869F640A-78F8-4F3F-9297-60EAB42F8EFC}" type="presOf" srcId="{BC2E78AE-A3E9-480E-A8A4-475925A4A493}" destId="{FA52DAF9-4803-4084-B155-DDFB0EEED1C3}" srcOrd="0" destOrd="0" presId="urn:microsoft.com/office/officeart/2005/8/layout/vList2"/>
    <dgm:cxn modelId="{29640673-9D2F-4EFE-9903-99CB2F0A66C9}" type="presOf" srcId="{42A261DC-2814-4E49-9CEE-D450F1758224}" destId="{645B624B-2BCA-46D7-967B-7369DEDDDC16}" srcOrd="0" destOrd="0" presId="urn:microsoft.com/office/officeart/2005/8/layout/vList2"/>
    <dgm:cxn modelId="{866D9AA2-7647-4F3A-A632-218761523F95}" type="presParOf" srcId="{A46B54DD-8191-40B4-91B2-A8C65BB080BD}" destId="{47C30330-A5BA-440A-8F3F-F4D656D442A5}" srcOrd="0" destOrd="0" presId="urn:microsoft.com/office/officeart/2005/8/layout/vList2"/>
    <dgm:cxn modelId="{CDB539D8-E5B0-461A-AA2A-49BBEEAB408E}" type="presParOf" srcId="{A46B54DD-8191-40B4-91B2-A8C65BB080BD}" destId="{D34E18BA-F123-4800-9E5E-60A25D462BD0}" srcOrd="1" destOrd="0" presId="urn:microsoft.com/office/officeart/2005/8/layout/vList2"/>
    <dgm:cxn modelId="{B58B485B-8807-40EF-BD98-DB61F1A5AD5B}" type="presParOf" srcId="{A46B54DD-8191-40B4-91B2-A8C65BB080BD}" destId="{084D6722-6FE5-47D6-87CC-9F688BABD060}" srcOrd="2" destOrd="0" presId="urn:microsoft.com/office/officeart/2005/8/layout/vList2"/>
    <dgm:cxn modelId="{CB079149-2FF5-4BE1-AFB5-2562E61091ED}" type="presParOf" srcId="{A46B54DD-8191-40B4-91B2-A8C65BB080BD}" destId="{5911A2FF-FB34-426E-A011-94417DAB4F1F}" srcOrd="3" destOrd="0" presId="urn:microsoft.com/office/officeart/2005/8/layout/vList2"/>
    <dgm:cxn modelId="{64E16C15-19CB-424E-8781-AEB41ECF5B06}" type="presParOf" srcId="{A46B54DD-8191-40B4-91B2-A8C65BB080BD}" destId="{E2727883-19AF-46C0-BA56-64D2008D9894}" srcOrd="4" destOrd="0" presId="urn:microsoft.com/office/officeart/2005/8/layout/vList2"/>
    <dgm:cxn modelId="{8F4AC026-5C42-4A0A-A49E-5C7D8E5BF010}" type="presParOf" srcId="{A46B54DD-8191-40B4-91B2-A8C65BB080BD}" destId="{3A358F4E-02BE-4BBF-AB1A-7881E5C82AC3}" srcOrd="5" destOrd="0" presId="urn:microsoft.com/office/officeart/2005/8/layout/vList2"/>
    <dgm:cxn modelId="{C4716D41-38B0-475D-96F2-6906B8AF166A}" type="presParOf" srcId="{A46B54DD-8191-40B4-91B2-A8C65BB080BD}" destId="{04ADCD5B-093E-4FCF-B9A2-21F2C51DA195}" srcOrd="6" destOrd="0" presId="urn:microsoft.com/office/officeart/2005/8/layout/vList2"/>
    <dgm:cxn modelId="{DF754C5A-2A0D-4CBA-B6CB-6857FD182FF8}" type="presParOf" srcId="{A46B54DD-8191-40B4-91B2-A8C65BB080BD}" destId="{D82AA32C-5A86-441E-99F2-18AD7F646ED5}" srcOrd="7" destOrd="0" presId="urn:microsoft.com/office/officeart/2005/8/layout/vList2"/>
    <dgm:cxn modelId="{02AD081A-A27A-494A-8258-75CD03F15231}" type="presParOf" srcId="{A46B54DD-8191-40B4-91B2-A8C65BB080BD}" destId="{B8D0B65A-4FE0-4F97-8E5F-24CCB913719D}" srcOrd="8" destOrd="0" presId="urn:microsoft.com/office/officeart/2005/8/layout/vList2"/>
    <dgm:cxn modelId="{D25DA70F-AD34-497B-9757-546FAF68DF70}" type="presParOf" srcId="{A46B54DD-8191-40B4-91B2-A8C65BB080BD}" destId="{7CCF3875-AE09-4E2A-84AC-27376EAF02DD}" srcOrd="9" destOrd="0" presId="urn:microsoft.com/office/officeart/2005/8/layout/vList2"/>
    <dgm:cxn modelId="{7E45DB2B-00F1-4387-99F7-6CB115A97AA0}" type="presParOf" srcId="{A46B54DD-8191-40B4-91B2-A8C65BB080BD}" destId="{FA52DAF9-4803-4084-B155-DDFB0EEED1C3}" srcOrd="10" destOrd="0" presId="urn:microsoft.com/office/officeart/2005/8/layout/vList2"/>
    <dgm:cxn modelId="{ED8ECA84-0E5B-406E-AF1F-0679F50E4200}" type="presParOf" srcId="{A46B54DD-8191-40B4-91B2-A8C65BB080BD}" destId="{29416A33-5346-4289-B6FE-ECFA62888813}" srcOrd="11" destOrd="0" presId="urn:microsoft.com/office/officeart/2005/8/layout/vList2"/>
    <dgm:cxn modelId="{BEA80DAB-2900-4082-BA1E-696CEF94FBCA}" type="presParOf" srcId="{A46B54DD-8191-40B4-91B2-A8C65BB080BD}" destId="{6DF0566F-B2C3-49E1-BD5D-E30812C9CD69}" srcOrd="12" destOrd="0" presId="urn:microsoft.com/office/officeart/2005/8/layout/vList2"/>
    <dgm:cxn modelId="{2D6F3ED1-D522-47CA-B281-CF58BB2F8FB6}" type="presParOf" srcId="{A46B54DD-8191-40B4-91B2-A8C65BB080BD}" destId="{BD519629-8022-401E-9654-749900FBBAF1}" srcOrd="13" destOrd="0" presId="urn:microsoft.com/office/officeart/2005/8/layout/vList2"/>
    <dgm:cxn modelId="{9FF39740-F5AD-4D02-B3E8-F2C5A0D3D9A5}" type="presParOf" srcId="{A46B54DD-8191-40B4-91B2-A8C65BB080BD}" destId="{12AEA9DD-F35A-4CC7-B0A7-7992D79CCF58}" srcOrd="14" destOrd="0" presId="urn:microsoft.com/office/officeart/2005/8/layout/vList2"/>
    <dgm:cxn modelId="{EF939490-543B-41AB-9B31-6D9B6B23F051}" type="presParOf" srcId="{A46B54DD-8191-40B4-91B2-A8C65BB080BD}" destId="{32262F91-BFC3-45E0-94BD-8FF708479C40}" srcOrd="15" destOrd="0" presId="urn:microsoft.com/office/officeart/2005/8/layout/vList2"/>
    <dgm:cxn modelId="{737F8FD2-06C8-4124-8985-369282AB0B4E}" type="presParOf" srcId="{A46B54DD-8191-40B4-91B2-A8C65BB080BD}" destId="{645B624B-2BCA-46D7-967B-7369DEDDDC16}" srcOrd="16" destOrd="0" presId="urn:microsoft.com/office/officeart/2005/8/layout/vList2"/>
    <dgm:cxn modelId="{A4A50792-D430-49D6-A6D9-AFC7D80C9055}" type="presParOf" srcId="{A46B54DD-8191-40B4-91B2-A8C65BB080BD}" destId="{29ABA862-64D9-44EF-9600-DC4B4B899577}" srcOrd="17" destOrd="0" presId="urn:microsoft.com/office/officeart/2005/8/layout/vList2"/>
    <dgm:cxn modelId="{D4DEEF53-D7A2-4485-AF25-6EBC346E1AE3}" type="presParOf" srcId="{A46B54DD-8191-40B4-91B2-A8C65BB080BD}" destId="{F7B9AB4D-D708-4AF2-B369-3DB445053BCA}" srcOrd="18" destOrd="0" presId="urn:microsoft.com/office/officeart/2005/8/layout/vList2"/>
    <dgm:cxn modelId="{0A0B04D2-1ADF-40D6-8F69-D3AD7EDBF7E8}" type="presParOf" srcId="{A46B54DD-8191-40B4-91B2-A8C65BB080BD}" destId="{32050947-6D73-4C01-BCFA-8F03FEFC5B00}" srcOrd="19" destOrd="0" presId="urn:microsoft.com/office/officeart/2005/8/layout/vList2"/>
    <dgm:cxn modelId="{C65545A4-710E-4C0B-A6E3-F376839BA052}" type="presParOf" srcId="{A46B54DD-8191-40B4-91B2-A8C65BB080BD}" destId="{2F2C764E-73FD-461C-BD0C-F7295B58242E}" srcOrd="20" destOrd="0" presId="urn:microsoft.com/office/officeart/2005/8/layout/vList2"/>
    <dgm:cxn modelId="{51944F1E-CFC1-42CC-8278-79483323F85D}" type="presParOf" srcId="{A46B54DD-8191-40B4-91B2-A8C65BB080BD}" destId="{19839E86-B51F-4779-94FA-28F5B5CB4F14}" srcOrd="21" destOrd="0" presId="urn:microsoft.com/office/officeart/2005/8/layout/vList2"/>
    <dgm:cxn modelId="{BFA72404-9AD7-455D-B3C5-E10FB7E71255}" type="presParOf" srcId="{A46B54DD-8191-40B4-91B2-A8C65BB080BD}" destId="{4F339AB2-982B-4DC1-B44E-430E80D5A727}" srcOrd="22" destOrd="0" presId="urn:microsoft.com/office/officeart/2005/8/layout/vList2"/>
    <dgm:cxn modelId="{3FE612F2-1020-451B-A49F-51788612162C}" type="presParOf" srcId="{A46B54DD-8191-40B4-91B2-A8C65BB080BD}" destId="{D05DC3D6-F599-4006-BA1F-6E501030D1E9}" srcOrd="23" destOrd="0" presId="urn:microsoft.com/office/officeart/2005/8/layout/vList2"/>
    <dgm:cxn modelId="{96074D99-2EC6-4835-ABF9-B9D8A1452731}" type="presParOf" srcId="{A46B54DD-8191-40B4-91B2-A8C65BB080BD}" destId="{99FCCF9E-A354-44A0-A127-547E27BD7EAF}" srcOrd="24" destOrd="0" presId="urn:microsoft.com/office/officeart/2005/8/layout/vList2"/>
    <dgm:cxn modelId="{7DBC3A60-670B-4AED-BE3D-285E2B250EDF}" type="presParOf" srcId="{A46B54DD-8191-40B4-91B2-A8C65BB080BD}" destId="{A98F8E68-5AC1-4F32-B3A6-ACA36C787FC9}" srcOrd="25" destOrd="0" presId="urn:microsoft.com/office/officeart/2005/8/layout/vList2"/>
    <dgm:cxn modelId="{94822D7F-1F0C-41F7-82EE-DB53FAD3BDC2}" type="presParOf" srcId="{A46B54DD-8191-40B4-91B2-A8C65BB080BD}" destId="{6D3467C6-D8AA-44B1-92B6-B432947A473E}" srcOrd="2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B1DF304-516A-4841-B4E6-5E1759E231D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</dgm:pt>
    <dgm:pt modelId="{552E3E0F-5D59-47FC-9BFE-750D73ACF99C}">
      <dgm:prSet phldrT="[besedilo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sl-SI" sz="1600" b="1" dirty="0" smtClean="0">
              <a:solidFill>
                <a:schemeClr val="bg1"/>
              </a:solidFill>
            </a:rPr>
            <a:t>PROGRAMI „MLADINSKI CENTRI“ </a:t>
          </a:r>
          <a:endParaRPr lang="sl-SI" sz="1600" b="1" dirty="0">
            <a:solidFill>
              <a:schemeClr val="bg1"/>
            </a:solidFill>
          </a:endParaRPr>
        </a:p>
      </dgm:t>
    </dgm:pt>
    <dgm:pt modelId="{E74BE488-59B9-4950-B624-AAF29620AC0F}" type="parTrans" cxnId="{D478B517-C708-4D96-B439-D4C08D58FD45}">
      <dgm:prSet/>
      <dgm:spPr/>
      <dgm:t>
        <a:bodyPr/>
        <a:lstStyle/>
        <a:p>
          <a:endParaRPr lang="sl-SI" sz="1600"/>
        </a:p>
      </dgm:t>
    </dgm:pt>
    <dgm:pt modelId="{5765FF37-1D7D-4E78-9C7B-FD7A5C22CA6A}" type="sibTrans" cxnId="{D478B517-C708-4D96-B439-D4C08D58FD45}">
      <dgm:prSet/>
      <dgm:spPr/>
      <dgm:t>
        <a:bodyPr/>
        <a:lstStyle/>
        <a:p>
          <a:endParaRPr lang="sl-SI" sz="1600"/>
        </a:p>
      </dgm:t>
    </dgm:pt>
    <dgm:pt modelId="{B5503022-73B2-4B82-ACA5-7153654D2A54}">
      <dgm:prSet phldrT="[besedilo]" custT="1"/>
      <dgm:spPr/>
      <dgm:t>
        <a:bodyPr/>
        <a:lstStyle/>
        <a:p>
          <a:r>
            <a:rPr lang="sl-SI" sz="1600" dirty="0" smtClean="0"/>
            <a:t>Razpisana sredstva za programe: 1.300.000,00 EUR (650.000,00 EUR v letu 2020 in 650.000,00 EUR v letu 2021)</a:t>
          </a:r>
          <a:endParaRPr lang="sl-SI" sz="1600" dirty="0"/>
        </a:p>
      </dgm:t>
    </dgm:pt>
    <dgm:pt modelId="{C09EFAA6-B12B-4C23-AA34-940A1D0B46D9}" type="parTrans" cxnId="{A7C5DF3D-58FB-43E7-B023-C4EF84E9A431}">
      <dgm:prSet/>
      <dgm:spPr/>
      <dgm:t>
        <a:bodyPr/>
        <a:lstStyle/>
        <a:p>
          <a:endParaRPr lang="sl-SI" sz="1600"/>
        </a:p>
      </dgm:t>
    </dgm:pt>
    <dgm:pt modelId="{FCD23BC7-82BE-4ADD-A0AF-FCA4643BC63D}" type="sibTrans" cxnId="{A7C5DF3D-58FB-43E7-B023-C4EF84E9A431}">
      <dgm:prSet/>
      <dgm:spPr/>
      <dgm:t>
        <a:bodyPr/>
        <a:lstStyle/>
        <a:p>
          <a:endParaRPr lang="sl-SI" sz="1600"/>
        </a:p>
      </dgm:t>
    </dgm:pt>
    <dgm:pt modelId="{2FFEEB1C-9232-417C-A95D-0BA19EDCC100}">
      <dgm:prSet phldrT="[besedilo]" custT="1"/>
      <dgm:spPr/>
      <dgm:t>
        <a:bodyPr/>
        <a:lstStyle/>
        <a:p>
          <a:r>
            <a:rPr lang="sl-SI" sz="1600" dirty="0" smtClean="0"/>
            <a:t>Za sofinanciranje mora prijavljeni program zbrati vsaj 50% vseh možnih točk (29)</a:t>
          </a:r>
          <a:endParaRPr lang="sl-SI" sz="1600" dirty="0"/>
        </a:p>
      </dgm:t>
    </dgm:pt>
    <dgm:pt modelId="{377978F4-2EE9-4F75-B8ED-C9E231C1869B}" type="parTrans" cxnId="{2D7AE469-4F8B-41A9-BE52-3DB4C6D32719}">
      <dgm:prSet/>
      <dgm:spPr/>
      <dgm:t>
        <a:bodyPr/>
        <a:lstStyle/>
        <a:p>
          <a:endParaRPr lang="sl-SI" sz="1600"/>
        </a:p>
      </dgm:t>
    </dgm:pt>
    <dgm:pt modelId="{7E4B426E-DB9F-4737-A159-9E31EA596E44}" type="sibTrans" cxnId="{2D7AE469-4F8B-41A9-BE52-3DB4C6D32719}">
      <dgm:prSet/>
      <dgm:spPr/>
      <dgm:t>
        <a:bodyPr/>
        <a:lstStyle/>
        <a:p>
          <a:endParaRPr lang="sl-SI" sz="1600"/>
        </a:p>
      </dgm:t>
    </dgm:pt>
    <dgm:pt modelId="{BC2E78AE-A3E9-480E-A8A4-475925A4A493}">
      <dgm:prSet phldrT="[besedilo]" custT="1"/>
      <dgm:spPr/>
      <dgm:t>
        <a:bodyPr/>
        <a:lstStyle/>
        <a:p>
          <a:r>
            <a:rPr lang="sl-SI" sz="1600" dirty="0" smtClean="0"/>
            <a:t>Število sofinanciranih programov v okviru Javnega poziva 2018-2019: 64</a:t>
          </a:r>
          <a:endParaRPr lang="sl-SI" sz="1600" dirty="0"/>
        </a:p>
      </dgm:t>
    </dgm:pt>
    <dgm:pt modelId="{789C5E2F-623E-4E9E-A2BC-D8C0473F5197}" type="parTrans" cxnId="{BDC55AB8-AC60-4D4F-9696-AFD5E88D6B03}">
      <dgm:prSet/>
      <dgm:spPr/>
      <dgm:t>
        <a:bodyPr/>
        <a:lstStyle/>
        <a:p>
          <a:endParaRPr lang="sl-SI" sz="1600"/>
        </a:p>
      </dgm:t>
    </dgm:pt>
    <dgm:pt modelId="{0F5937EB-AD66-4342-80C4-1445D1B5A2D0}" type="sibTrans" cxnId="{BDC55AB8-AC60-4D4F-9696-AFD5E88D6B03}">
      <dgm:prSet/>
      <dgm:spPr/>
      <dgm:t>
        <a:bodyPr/>
        <a:lstStyle/>
        <a:p>
          <a:endParaRPr lang="sl-SI" sz="1600"/>
        </a:p>
      </dgm:t>
    </dgm:pt>
    <dgm:pt modelId="{292175B3-AD6A-4CB7-90C5-609C87641926}">
      <dgm:prSet phldrT="[besedilo]" custT="1"/>
      <dgm:spPr/>
      <dgm:t>
        <a:bodyPr/>
        <a:lstStyle/>
        <a:p>
          <a:r>
            <a:rPr lang="sl-SI" sz="1600" dirty="0" smtClean="0"/>
            <a:t>Maksimalno število točk: 57 </a:t>
          </a:r>
          <a:endParaRPr lang="sl-SI" sz="1600" dirty="0"/>
        </a:p>
      </dgm:t>
    </dgm:pt>
    <dgm:pt modelId="{7AAA46E3-22EB-4D31-A4C5-F45F8608636C}" type="parTrans" cxnId="{302316EC-2C84-46D0-ADA1-C5A78300F627}">
      <dgm:prSet/>
      <dgm:spPr/>
      <dgm:t>
        <a:bodyPr/>
        <a:lstStyle/>
        <a:p>
          <a:endParaRPr lang="sl-SI"/>
        </a:p>
      </dgm:t>
    </dgm:pt>
    <dgm:pt modelId="{0911FF9B-A857-44A6-8DCC-A7ECBB1CCCB2}" type="sibTrans" cxnId="{302316EC-2C84-46D0-ADA1-C5A78300F627}">
      <dgm:prSet/>
      <dgm:spPr/>
      <dgm:t>
        <a:bodyPr/>
        <a:lstStyle/>
        <a:p>
          <a:endParaRPr lang="sl-SI"/>
        </a:p>
      </dgm:t>
    </dgm:pt>
    <dgm:pt modelId="{A46B54DD-8191-40B4-91B2-A8C65BB080BD}" type="pres">
      <dgm:prSet presAssocID="{6B1DF304-516A-4841-B4E6-5E1759E231DD}" presName="linear" presStyleCnt="0">
        <dgm:presLayoutVars>
          <dgm:animLvl val="lvl"/>
          <dgm:resizeHandles val="exact"/>
        </dgm:presLayoutVars>
      </dgm:prSet>
      <dgm:spPr/>
    </dgm:pt>
    <dgm:pt modelId="{47C30330-A5BA-440A-8F3F-F4D656D442A5}" type="pres">
      <dgm:prSet presAssocID="{552E3E0F-5D59-47FC-9BFE-750D73ACF99C}" presName="parentText" presStyleLbl="node1" presStyleIdx="0" presStyleCnt="5" custLinFactNeighborX="8575" custLinFactNeighborY="-44824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D34E18BA-F123-4800-9E5E-60A25D462BD0}" type="pres">
      <dgm:prSet presAssocID="{5765FF37-1D7D-4E78-9C7B-FD7A5C22CA6A}" presName="spacer" presStyleCnt="0"/>
      <dgm:spPr/>
    </dgm:pt>
    <dgm:pt modelId="{084D6722-6FE5-47D6-87CC-9F688BABD060}" type="pres">
      <dgm:prSet presAssocID="{B5503022-73B2-4B82-ACA5-7153654D2A54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5911A2FF-FB34-426E-A011-94417DAB4F1F}" type="pres">
      <dgm:prSet presAssocID="{FCD23BC7-82BE-4ADD-A0AF-FCA4643BC63D}" presName="spacer" presStyleCnt="0"/>
      <dgm:spPr/>
    </dgm:pt>
    <dgm:pt modelId="{EAA1B703-C453-494D-B3B7-00FC4455E97F}" type="pres">
      <dgm:prSet presAssocID="{292175B3-AD6A-4CB7-90C5-609C87641926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CFB5D782-3AD1-4CF2-B5FB-837D3833389B}" type="pres">
      <dgm:prSet presAssocID="{0911FF9B-A857-44A6-8DCC-A7ECBB1CCCB2}" presName="spacer" presStyleCnt="0"/>
      <dgm:spPr/>
    </dgm:pt>
    <dgm:pt modelId="{E2727883-19AF-46C0-BA56-64D2008D9894}" type="pres">
      <dgm:prSet presAssocID="{2FFEEB1C-9232-417C-A95D-0BA19EDCC100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3A358F4E-02BE-4BBF-AB1A-7881E5C82AC3}" type="pres">
      <dgm:prSet presAssocID="{7E4B426E-DB9F-4737-A159-9E31EA596E44}" presName="spacer" presStyleCnt="0"/>
      <dgm:spPr/>
    </dgm:pt>
    <dgm:pt modelId="{FA52DAF9-4803-4084-B155-DDFB0EEED1C3}" type="pres">
      <dgm:prSet presAssocID="{BC2E78AE-A3E9-480E-A8A4-475925A4A493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BDC55AB8-AC60-4D4F-9696-AFD5E88D6B03}" srcId="{6B1DF304-516A-4841-B4E6-5E1759E231DD}" destId="{BC2E78AE-A3E9-480E-A8A4-475925A4A493}" srcOrd="4" destOrd="0" parTransId="{789C5E2F-623E-4E9E-A2BC-D8C0473F5197}" sibTransId="{0F5937EB-AD66-4342-80C4-1445D1B5A2D0}"/>
    <dgm:cxn modelId="{22E4621F-1010-413A-8566-A40A209B6D86}" type="presOf" srcId="{292175B3-AD6A-4CB7-90C5-609C87641926}" destId="{EAA1B703-C453-494D-B3B7-00FC4455E97F}" srcOrd="0" destOrd="0" presId="urn:microsoft.com/office/officeart/2005/8/layout/vList2"/>
    <dgm:cxn modelId="{D478B517-C708-4D96-B439-D4C08D58FD45}" srcId="{6B1DF304-516A-4841-B4E6-5E1759E231DD}" destId="{552E3E0F-5D59-47FC-9BFE-750D73ACF99C}" srcOrd="0" destOrd="0" parTransId="{E74BE488-59B9-4950-B624-AAF29620AC0F}" sibTransId="{5765FF37-1D7D-4E78-9C7B-FD7A5C22CA6A}"/>
    <dgm:cxn modelId="{AFD3D5F8-6DC3-498A-9923-29D0B45B4C1C}" type="presOf" srcId="{552E3E0F-5D59-47FC-9BFE-750D73ACF99C}" destId="{47C30330-A5BA-440A-8F3F-F4D656D442A5}" srcOrd="0" destOrd="0" presId="urn:microsoft.com/office/officeart/2005/8/layout/vList2"/>
    <dgm:cxn modelId="{2D7AE469-4F8B-41A9-BE52-3DB4C6D32719}" srcId="{6B1DF304-516A-4841-B4E6-5E1759E231DD}" destId="{2FFEEB1C-9232-417C-A95D-0BA19EDCC100}" srcOrd="3" destOrd="0" parTransId="{377978F4-2EE9-4F75-B8ED-C9E231C1869B}" sibTransId="{7E4B426E-DB9F-4737-A159-9E31EA596E44}"/>
    <dgm:cxn modelId="{524179C5-FF98-460C-A1FE-7A961C98ACC1}" type="presOf" srcId="{6B1DF304-516A-4841-B4E6-5E1759E231DD}" destId="{A46B54DD-8191-40B4-91B2-A8C65BB080BD}" srcOrd="0" destOrd="0" presId="urn:microsoft.com/office/officeart/2005/8/layout/vList2"/>
    <dgm:cxn modelId="{E54C4640-9F46-4CE9-90DF-386A83E8AD9C}" type="presOf" srcId="{B5503022-73B2-4B82-ACA5-7153654D2A54}" destId="{084D6722-6FE5-47D6-87CC-9F688BABD060}" srcOrd="0" destOrd="0" presId="urn:microsoft.com/office/officeart/2005/8/layout/vList2"/>
    <dgm:cxn modelId="{302316EC-2C84-46D0-ADA1-C5A78300F627}" srcId="{6B1DF304-516A-4841-B4E6-5E1759E231DD}" destId="{292175B3-AD6A-4CB7-90C5-609C87641926}" srcOrd="2" destOrd="0" parTransId="{7AAA46E3-22EB-4D31-A4C5-F45F8608636C}" sibTransId="{0911FF9B-A857-44A6-8DCC-A7ECBB1CCCB2}"/>
    <dgm:cxn modelId="{A7C5DF3D-58FB-43E7-B023-C4EF84E9A431}" srcId="{6B1DF304-516A-4841-B4E6-5E1759E231DD}" destId="{B5503022-73B2-4B82-ACA5-7153654D2A54}" srcOrd="1" destOrd="0" parTransId="{C09EFAA6-B12B-4C23-AA34-940A1D0B46D9}" sibTransId="{FCD23BC7-82BE-4ADD-A0AF-FCA4643BC63D}"/>
    <dgm:cxn modelId="{5552F928-1EA8-4EC5-924C-58A8E2B71D52}" type="presOf" srcId="{BC2E78AE-A3E9-480E-A8A4-475925A4A493}" destId="{FA52DAF9-4803-4084-B155-DDFB0EEED1C3}" srcOrd="0" destOrd="0" presId="urn:microsoft.com/office/officeart/2005/8/layout/vList2"/>
    <dgm:cxn modelId="{156F408B-6206-4D13-8CE9-A4763BC56B49}" type="presOf" srcId="{2FFEEB1C-9232-417C-A95D-0BA19EDCC100}" destId="{E2727883-19AF-46C0-BA56-64D2008D9894}" srcOrd="0" destOrd="0" presId="urn:microsoft.com/office/officeart/2005/8/layout/vList2"/>
    <dgm:cxn modelId="{65CE70F0-BA67-4D67-92EA-70B09CA1F7F5}" type="presParOf" srcId="{A46B54DD-8191-40B4-91B2-A8C65BB080BD}" destId="{47C30330-A5BA-440A-8F3F-F4D656D442A5}" srcOrd="0" destOrd="0" presId="urn:microsoft.com/office/officeart/2005/8/layout/vList2"/>
    <dgm:cxn modelId="{2E7A40CC-8EBC-45A0-BAA0-DC9CAA9FA228}" type="presParOf" srcId="{A46B54DD-8191-40B4-91B2-A8C65BB080BD}" destId="{D34E18BA-F123-4800-9E5E-60A25D462BD0}" srcOrd="1" destOrd="0" presId="urn:microsoft.com/office/officeart/2005/8/layout/vList2"/>
    <dgm:cxn modelId="{F1541C51-0930-4FC1-8D59-A882A1326830}" type="presParOf" srcId="{A46B54DD-8191-40B4-91B2-A8C65BB080BD}" destId="{084D6722-6FE5-47D6-87CC-9F688BABD060}" srcOrd="2" destOrd="0" presId="urn:microsoft.com/office/officeart/2005/8/layout/vList2"/>
    <dgm:cxn modelId="{828FA2CF-4190-4515-8123-6A953E973C6E}" type="presParOf" srcId="{A46B54DD-8191-40B4-91B2-A8C65BB080BD}" destId="{5911A2FF-FB34-426E-A011-94417DAB4F1F}" srcOrd="3" destOrd="0" presId="urn:microsoft.com/office/officeart/2005/8/layout/vList2"/>
    <dgm:cxn modelId="{7C4A2A2F-5B75-4D2C-868D-0C7CF8CF11A9}" type="presParOf" srcId="{A46B54DD-8191-40B4-91B2-A8C65BB080BD}" destId="{EAA1B703-C453-494D-B3B7-00FC4455E97F}" srcOrd="4" destOrd="0" presId="urn:microsoft.com/office/officeart/2005/8/layout/vList2"/>
    <dgm:cxn modelId="{E2A167B0-3AD0-4ABA-8C6D-23FF44C301D2}" type="presParOf" srcId="{A46B54DD-8191-40B4-91B2-A8C65BB080BD}" destId="{CFB5D782-3AD1-4CF2-B5FB-837D3833389B}" srcOrd="5" destOrd="0" presId="urn:microsoft.com/office/officeart/2005/8/layout/vList2"/>
    <dgm:cxn modelId="{612E784B-B8B7-4E4D-A147-7F37BBF8F223}" type="presParOf" srcId="{A46B54DD-8191-40B4-91B2-A8C65BB080BD}" destId="{E2727883-19AF-46C0-BA56-64D2008D9894}" srcOrd="6" destOrd="0" presId="urn:microsoft.com/office/officeart/2005/8/layout/vList2"/>
    <dgm:cxn modelId="{4DE15E20-D292-45B8-B1B5-4B784DCEBFEB}" type="presParOf" srcId="{A46B54DD-8191-40B4-91B2-A8C65BB080BD}" destId="{3A358F4E-02BE-4BBF-AB1A-7881E5C82AC3}" srcOrd="7" destOrd="0" presId="urn:microsoft.com/office/officeart/2005/8/layout/vList2"/>
    <dgm:cxn modelId="{348D6AAD-8730-4DAF-8725-C8D961E25658}" type="presParOf" srcId="{A46B54DD-8191-40B4-91B2-A8C65BB080BD}" destId="{FA52DAF9-4803-4084-B155-DDFB0EEED1C3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B1DF304-516A-4841-B4E6-5E1759E231D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</dgm:pt>
    <dgm:pt modelId="{552E3E0F-5D59-47FC-9BFE-750D73ACF99C}">
      <dgm:prSet phldrT="[besedilo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sl-SI" sz="1600" b="1" dirty="0" smtClean="0">
              <a:solidFill>
                <a:schemeClr val="tx1"/>
              </a:solidFill>
            </a:rPr>
            <a:t>REDNO DELOVANJE</a:t>
          </a:r>
          <a:endParaRPr lang="sl-SI" sz="1600" b="1" dirty="0">
            <a:solidFill>
              <a:schemeClr val="tx1"/>
            </a:solidFill>
          </a:endParaRPr>
        </a:p>
      </dgm:t>
    </dgm:pt>
    <dgm:pt modelId="{E74BE488-59B9-4950-B624-AAF29620AC0F}" type="parTrans" cxnId="{D478B517-C708-4D96-B439-D4C08D58FD45}">
      <dgm:prSet/>
      <dgm:spPr/>
      <dgm:t>
        <a:bodyPr/>
        <a:lstStyle/>
        <a:p>
          <a:endParaRPr lang="sl-SI" sz="1600"/>
        </a:p>
      </dgm:t>
    </dgm:pt>
    <dgm:pt modelId="{5765FF37-1D7D-4E78-9C7B-FD7A5C22CA6A}" type="sibTrans" cxnId="{D478B517-C708-4D96-B439-D4C08D58FD45}">
      <dgm:prSet/>
      <dgm:spPr/>
      <dgm:t>
        <a:bodyPr/>
        <a:lstStyle/>
        <a:p>
          <a:endParaRPr lang="sl-SI" sz="1600"/>
        </a:p>
      </dgm:t>
    </dgm:pt>
    <dgm:pt modelId="{B5503022-73B2-4B82-ACA5-7153654D2A54}">
      <dgm:prSet phldrT="[besedilo]" custT="1"/>
      <dgm:spPr/>
      <dgm:t>
        <a:bodyPr/>
        <a:lstStyle/>
        <a:p>
          <a:r>
            <a:rPr lang="sl-SI" sz="1600" dirty="0" smtClean="0"/>
            <a:t>velikost prostorov za izvedbo programov mladinskega dela</a:t>
          </a:r>
          <a:endParaRPr lang="sl-SI" sz="1600" dirty="0"/>
        </a:p>
      </dgm:t>
    </dgm:pt>
    <dgm:pt modelId="{C09EFAA6-B12B-4C23-AA34-940A1D0B46D9}" type="parTrans" cxnId="{A7C5DF3D-58FB-43E7-B023-C4EF84E9A431}">
      <dgm:prSet/>
      <dgm:spPr/>
      <dgm:t>
        <a:bodyPr/>
        <a:lstStyle/>
        <a:p>
          <a:endParaRPr lang="sl-SI" sz="1600"/>
        </a:p>
      </dgm:t>
    </dgm:pt>
    <dgm:pt modelId="{FCD23BC7-82BE-4ADD-A0AF-FCA4643BC63D}" type="sibTrans" cxnId="{A7C5DF3D-58FB-43E7-B023-C4EF84E9A431}">
      <dgm:prSet/>
      <dgm:spPr/>
      <dgm:t>
        <a:bodyPr/>
        <a:lstStyle/>
        <a:p>
          <a:endParaRPr lang="sl-SI" sz="1600"/>
        </a:p>
      </dgm:t>
    </dgm:pt>
    <dgm:pt modelId="{2FFEEB1C-9232-417C-A95D-0BA19EDCC100}">
      <dgm:prSet phldrT="[besedilo]" custT="1"/>
      <dgm:spPr/>
      <dgm:t>
        <a:bodyPr/>
        <a:lstStyle/>
        <a:p>
          <a:r>
            <a:rPr lang="sl-SI" sz="1600" dirty="0" smtClean="0"/>
            <a:t>urnik rednega delovanja</a:t>
          </a:r>
          <a:endParaRPr lang="sl-SI" sz="1600" dirty="0"/>
        </a:p>
      </dgm:t>
    </dgm:pt>
    <dgm:pt modelId="{377978F4-2EE9-4F75-B8ED-C9E231C1869B}" type="parTrans" cxnId="{2D7AE469-4F8B-41A9-BE52-3DB4C6D32719}">
      <dgm:prSet/>
      <dgm:spPr/>
      <dgm:t>
        <a:bodyPr/>
        <a:lstStyle/>
        <a:p>
          <a:endParaRPr lang="sl-SI" sz="1600"/>
        </a:p>
      </dgm:t>
    </dgm:pt>
    <dgm:pt modelId="{7E4B426E-DB9F-4737-A159-9E31EA596E44}" type="sibTrans" cxnId="{2D7AE469-4F8B-41A9-BE52-3DB4C6D32719}">
      <dgm:prSet/>
      <dgm:spPr/>
      <dgm:t>
        <a:bodyPr/>
        <a:lstStyle/>
        <a:p>
          <a:endParaRPr lang="sl-SI" sz="1600"/>
        </a:p>
      </dgm:t>
    </dgm:pt>
    <dgm:pt modelId="{6500A6FF-66E5-4D64-81EB-5E6834F99205}">
      <dgm:prSet phldrT="[besedilo]" custT="1"/>
      <dgm:spPr/>
      <dgm:t>
        <a:bodyPr/>
        <a:lstStyle/>
        <a:p>
          <a:r>
            <a:rPr lang="sl-SI" sz="1600" dirty="0" smtClean="0"/>
            <a:t>podpora mladinskemu delu v lokalnem okolju, regiji in/ali mednarodnem prostoru v obdobju 2018-2019</a:t>
          </a:r>
          <a:endParaRPr lang="sl-SI" sz="1600" b="0" dirty="0"/>
        </a:p>
      </dgm:t>
    </dgm:pt>
    <dgm:pt modelId="{BCA2C482-43F0-42D1-BF66-F0C533D093E8}" type="parTrans" cxnId="{3D5D99F4-0FA4-4B67-AA11-37B032B315CA}">
      <dgm:prSet/>
      <dgm:spPr/>
      <dgm:t>
        <a:bodyPr/>
        <a:lstStyle/>
        <a:p>
          <a:endParaRPr lang="sl-SI" sz="1600"/>
        </a:p>
      </dgm:t>
    </dgm:pt>
    <dgm:pt modelId="{A0761AEB-0E58-4942-8A8A-4406EFCE4FED}" type="sibTrans" cxnId="{3D5D99F4-0FA4-4B67-AA11-37B032B315CA}">
      <dgm:prSet/>
      <dgm:spPr/>
      <dgm:t>
        <a:bodyPr/>
        <a:lstStyle/>
        <a:p>
          <a:endParaRPr lang="sl-SI" sz="1600"/>
        </a:p>
      </dgm:t>
    </dgm:pt>
    <dgm:pt modelId="{3381D160-309A-408E-A391-353895220F44}">
      <dgm:prSet phldrT="[besedilo]" custT="1"/>
      <dgm:spPr/>
      <dgm:t>
        <a:bodyPr/>
        <a:lstStyle/>
        <a:p>
          <a:r>
            <a:rPr lang="sl-SI" sz="1600" dirty="0" smtClean="0"/>
            <a:t>povezovanje (koordinacija) programov in organizacij na lokalnem, regionalnem in mednarodnem nivoju v obdobju 2018-2019</a:t>
          </a:r>
          <a:endParaRPr lang="sl-SI" sz="1600" dirty="0"/>
        </a:p>
      </dgm:t>
    </dgm:pt>
    <dgm:pt modelId="{C192DB4F-3386-4DF4-997C-80E2898376FD}" type="parTrans" cxnId="{480F557D-9BE9-43BB-950D-F9FBF7771767}">
      <dgm:prSet/>
      <dgm:spPr/>
      <dgm:t>
        <a:bodyPr/>
        <a:lstStyle/>
        <a:p>
          <a:endParaRPr lang="sl-SI" sz="1600"/>
        </a:p>
      </dgm:t>
    </dgm:pt>
    <dgm:pt modelId="{F2250436-64FF-42DD-9105-233B5D831AE1}" type="sibTrans" cxnId="{480F557D-9BE9-43BB-950D-F9FBF7771767}">
      <dgm:prSet/>
      <dgm:spPr/>
      <dgm:t>
        <a:bodyPr/>
        <a:lstStyle/>
        <a:p>
          <a:endParaRPr lang="sl-SI" sz="1600"/>
        </a:p>
      </dgm:t>
    </dgm:pt>
    <dgm:pt modelId="{BC2E78AE-A3E9-480E-A8A4-475925A4A493}">
      <dgm:prSet phldrT="[besedilo]" custT="1"/>
      <dgm:spPr/>
      <dgm:t>
        <a:bodyPr/>
        <a:lstStyle/>
        <a:p>
          <a:r>
            <a:rPr lang="sl-SI" sz="1600" dirty="0" smtClean="0"/>
            <a:t>sodelovanje v mednarodnih strukturah</a:t>
          </a:r>
          <a:endParaRPr lang="sl-SI" sz="1600" dirty="0"/>
        </a:p>
      </dgm:t>
    </dgm:pt>
    <dgm:pt modelId="{789C5E2F-623E-4E9E-A2BC-D8C0473F5197}" type="parTrans" cxnId="{BDC55AB8-AC60-4D4F-9696-AFD5E88D6B03}">
      <dgm:prSet/>
      <dgm:spPr/>
      <dgm:t>
        <a:bodyPr/>
        <a:lstStyle/>
        <a:p>
          <a:endParaRPr lang="sl-SI" sz="1600"/>
        </a:p>
      </dgm:t>
    </dgm:pt>
    <dgm:pt modelId="{0F5937EB-AD66-4342-80C4-1445D1B5A2D0}" type="sibTrans" cxnId="{BDC55AB8-AC60-4D4F-9696-AFD5E88D6B03}">
      <dgm:prSet/>
      <dgm:spPr/>
      <dgm:t>
        <a:bodyPr/>
        <a:lstStyle/>
        <a:p>
          <a:endParaRPr lang="sl-SI" sz="1600"/>
        </a:p>
      </dgm:t>
    </dgm:pt>
    <dgm:pt modelId="{4BF629B3-17DB-4255-9D22-CB5E58DC05DF}">
      <dgm:prSet phldrT="[besedilo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sl-SI" sz="1600" b="1" dirty="0" smtClean="0">
              <a:solidFill>
                <a:schemeClr val="tx1"/>
              </a:solidFill>
            </a:rPr>
            <a:t>KAKOVOST IN OBSEG PROGRAMA MLADINSKEGA DELA </a:t>
          </a:r>
          <a:endParaRPr lang="sl-SI" sz="1600" b="1" dirty="0">
            <a:solidFill>
              <a:schemeClr val="tx1"/>
            </a:solidFill>
          </a:endParaRPr>
        </a:p>
      </dgm:t>
    </dgm:pt>
    <dgm:pt modelId="{691261B6-B6AD-495C-8AF8-3CD981F41B22}" type="parTrans" cxnId="{14CA1363-CD16-469B-A372-C1FABF0DDDAA}">
      <dgm:prSet/>
      <dgm:spPr/>
      <dgm:t>
        <a:bodyPr/>
        <a:lstStyle/>
        <a:p>
          <a:endParaRPr lang="sl-SI" sz="1600"/>
        </a:p>
      </dgm:t>
    </dgm:pt>
    <dgm:pt modelId="{FD15DD90-CB92-40A5-ADC1-FCE8300020BA}" type="sibTrans" cxnId="{14CA1363-CD16-469B-A372-C1FABF0DDDAA}">
      <dgm:prSet/>
      <dgm:spPr/>
      <dgm:t>
        <a:bodyPr/>
        <a:lstStyle/>
        <a:p>
          <a:endParaRPr lang="sl-SI" sz="1600"/>
        </a:p>
      </dgm:t>
    </dgm:pt>
    <dgm:pt modelId="{2F29B1E7-BA6E-4D7F-AABB-E67C2E3F67C0}">
      <dgm:prSet phldrT="[besedilo]" custT="1"/>
      <dgm:spPr/>
      <dgm:t>
        <a:bodyPr/>
        <a:lstStyle/>
        <a:p>
          <a:r>
            <a:rPr lang="sl-SI" sz="1600" dirty="0" smtClean="0"/>
            <a:t>evalvacija in utemeljenost programa</a:t>
          </a:r>
          <a:endParaRPr lang="sl-SI" sz="1600" dirty="0"/>
        </a:p>
      </dgm:t>
    </dgm:pt>
    <dgm:pt modelId="{75E0A1D6-3E32-40BD-B4CD-6911D967B10D}" type="parTrans" cxnId="{3BE22D66-AADF-4EF7-9AC6-575522FF0F37}">
      <dgm:prSet/>
      <dgm:spPr/>
      <dgm:t>
        <a:bodyPr/>
        <a:lstStyle/>
        <a:p>
          <a:endParaRPr lang="sl-SI" sz="1600"/>
        </a:p>
      </dgm:t>
    </dgm:pt>
    <dgm:pt modelId="{C957E187-3D12-4868-9861-762E83D3FF2F}" type="sibTrans" cxnId="{3BE22D66-AADF-4EF7-9AC6-575522FF0F37}">
      <dgm:prSet/>
      <dgm:spPr/>
      <dgm:t>
        <a:bodyPr/>
        <a:lstStyle/>
        <a:p>
          <a:endParaRPr lang="sl-SI" sz="1600"/>
        </a:p>
      </dgm:t>
    </dgm:pt>
    <dgm:pt modelId="{3BE9EAED-D735-468F-B740-3EEA151C96D0}">
      <dgm:prSet phldrT="[besedilo]" custT="1"/>
      <dgm:spPr/>
      <dgm:t>
        <a:bodyPr/>
        <a:lstStyle/>
        <a:p>
          <a:r>
            <a:rPr lang="sl-SI" sz="1600" dirty="0" smtClean="0"/>
            <a:t>kakovost vsebinskega, organizacijskega in časovnega načrta programa</a:t>
          </a:r>
          <a:endParaRPr lang="sl-SI" sz="1600" dirty="0"/>
        </a:p>
      </dgm:t>
    </dgm:pt>
    <dgm:pt modelId="{E24FDE3E-C0CC-4706-94B9-79A84E12F0C9}" type="parTrans" cxnId="{25FDBC14-3D4B-498F-82F3-34ED979D38D0}">
      <dgm:prSet/>
      <dgm:spPr/>
      <dgm:t>
        <a:bodyPr/>
        <a:lstStyle/>
        <a:p>
          <a:endParaRPr lang="sl-SI" sz="1600"/>
        </a:p>
      </dgm:t>
    </dgm:pt>
    <dgm:pt modelId="{2A7E57C1-A50F-47D6-BDDB-83D4662C88BD}" type="sibTrans" cxnId="{25FDBC14-3D4B-498F-82F3-34ED979D38D0}">
      <dgm:prSet/>
      <dgm:spPr/>
      <dgm:t>
        <a:bodyPr/>
        <a:lstStyle/>
        <a:p>
          <a:endParaRPr lang="sl-SI" sz="1600"/>
        </a:p>
      </dgm:t>
    </dgm:pt>
    <dgm:pt modelId="{66D12646-B543-4DC9-87F5-8CA430D3F1AB}">
      <dgm:prSet phldrT="[besedilo]" custT="1"/>
      <dgm:spPr/>
      <dgm:t>
        <a:bodyPr/>
        <a:lstStyle/>
        <a:p>
          <a:r>
            <a:rPr lang="sl-SI" sz="1600" dirty="0" smtClean="0"/>
            <a:t>število aktivnih udeležencev načrtovanega programa</a:t>
          </a:r>
          <a:endParaRPr lang="sl-SI" sz="1600" b="0" dirty="0"/>
        </a:p>
      </dgm:t>
    </dgm:pt>
    <dgm:pt modelId="{83213C6E-BCDA-42D1-912B-435377DE179F}" type="parTrans" cxnId="{93D19910-F2E7-4675-B9E6-5B2294D3B2B3}">
      <dgm:prSet/>
      <dgm:spPr/>
      <dgm:t>
        <a:bodyPr/>
        <a:lstStyle/>
        <a:p>
          <a:endParaRPr lang="sl-SI" sz="1600"/>
        </a:p>
      </dgm:t>
    </dgm:pt>
    <dgm:pt modelId="{FFDF6D37-B931-4560-A9FC-B6AA6A3FC512}" type="sibTrans" cxnId="{93D19910-F2E7-4675-B9E6-5B2294D3B2B3}">
      <dgm:prSet/>
      <dgm:spPr/>
      <dgm:t>
        <a:bodyPr/>
        <a:lstStyle/>
        <a:p>
          <a:endParaRPr lang="sl-SI" sz="1600"/>
        </a:p>
      </dgm:t>
    </dgm:pt>
    <dgm:pt modelId="{C171C413-070B-478A-BD32-401F9073C746}">
      <dgm:prSet phldrT="[besedilo]" custT="1"/>
      <dgm:spPr/>
      <dgm:t>
        <a:bodyPr/>
        <a:lstStyle/>
        <a:p>
          <a:r>
            <a:rPr lang="sl-SI" sz="1600" dirty="0" smtClean="0"/>
            <a:t>vključenost mladih z manj priložnostmi</a:t>
          </a:r>
          <a:endParaRPr lang="sl-SI" sz="1600" dirty="0"/>
        </a:p>
      </dgm:t>
    </dgm:pt>
    <dgm:pt modelId="{9C8EA083-61A5-4184-83F1-B26B33D64A51}" type="parTrans" cxnId="{CB223057-231D-4D52-9E0A-58C12422BDD1}">
      <dgm:prSet/>
      <dgm:spPr/>
      <dgm:t>
        <a:bodyPr/>
        <a:lstStyle/>
        <a:p>
          <a:endParaRPr lang="sl-SI" sz="1600"/>
        </a:p>
      </dgm:t>
    </dgm:pt>
    <dgm:pt modelId="{15A5A505-511F-4F2D-B66E-F0BAB9C587DC}" type="sibTrans" cxnId="{CB223057-231D-4D52-9E0A-58C12422BDD1}">
      <dgm:prSet/>
      <dgm:spPr/>
      <dgm:t>
        <a:bodyPr/>
        <a:lstStyle/>
        <a:p>
          <a:endParaRPr lang="sl-SI" sz="1600"/>
        </a:p>
      </dgm:t>
    </dgm:pt>
    <dgm:pt modelId="{E603B9D7-060D-40B8-9623-AEB38764F8D3}">
      <dgm:prSet phldrT="[besedilo]" custT="1"/>
      <dgm:spPr/>
      <dgm:t>
        <a:bodyPr/>
        <a:lstStyle/>
        <a:p>
          <a:r>
            <a:rPr lang="sl-SI" sz="1600" dirty="0" smtClean="0"/>
            <a:t>metodologija dela – metode dela</a:t>
          </a:r>
          <a:endParaRPr lang="sl-SI" sz="1600" dirty="0"/>
        </a:p>
      </dgm:t>
    </dgm:pt>
    <dgm:pt modelId="{CB5B5E51-28AD-4682-AAF5-0179A303C95C}" type="parTrans" cxnId="{088A5CDB-0CE7-472A-9437-37667AFE6A8B}">
      <dgm:prSet/>
      <dgm:spPr/>
      <dgm:t>
        <a:bodyPr/>
        <a:lstStyle/>
        <a:p>
          <a:endParaRPr lang="sl-SI" sz="1600"/>
        </a:p>
      </dgm:t>
    </dgm:pt>
    <dgm:pt modelId="{239C3B3D-C4C0-4CF5-9715-11634CA48BAC}" type="sibTrans" cxnId="{088A5CDB-0CE7-472A-9437-37667AFE6A8B}">
      <dgm:prSet/>
      <dgm:spPr/>
      <dgm:t>
        <a:bodyPr/>
        <a:lstStyle/>
        <a:p>
          <a:endParaRPr lang="sl-SI" sz="1600"/>
        </a:p>
      </dgm:t>
    </dgm:pt>
    <dgm:pt modelId="{3E58F1AB-DDDB-4A41-85C1-2461409ABDE3}">
      <dgm:prSet phldrT="[besedilo]" custT="1"/>
      <dgm:spPr/>
      <dgm:t>
        <a:bodyPr/>
        <a:lstStyle/>
        <a:p>
          <a:r>
            <a:rPr lang="sl-SI" sz="1600" dirty="0" smtClean="0"/>
            <a:t>metodologija dela – stopnja participacije mladih pri oblikovanju programa, izvajanju in </a:t>
          </a:r>
          <a:r>
            <a:rPr lang="sl-SI" sz="1600" dirty="0" err="1" smtClean="0"/>
            <a:t>evalviranju</a:t>
          </a:r>
          <a:r>
            <a:rPr lang="sl-SI" sz="1600" dirty="0" smtClean="0"/>
            <a:t> </a:t>
          </a:r>
          <a:endParaRPr lang="sl-SI" sz="1600" dirty="0"/>
        </a:p>
      </dgm:t>
    </dgm:pt>
    <dgm:pt modelId="{C12F0469-E6FD-4E93-9C54-13CF4F8D529A}" type="parTrans" cxnId="{6E490C17-ABB8-4BCC-BDC6-2C6C541B4353}">
      <dgm:prSet/>
      <dgm:spPr/>
      <dgm:t>
        <a:bodyPr/>
        <a:lstStyle/>
        <a:p>
          <a:endParaRPr lang="sl-SI" sz="1600"/>
        </a:p>
      </dgm:t>
    </dgm:pt>
    <dgm:pt modelId="{B9648958-5C34-4A07-AA0D-AB462073BF9B}" type="sibTrans" cxnId="{6E490C17-ABB8-4BCC-BDC6-2C6C541B4353}">
      <dgm:prSet/>
      <dgm:spPr/>
      <dgm:t>
        <a:bodyPr/>
        <a:lstStyle/>
        <a:p>
          <a:endParaRPr lang="sl-SI" sz="1600"/>
        </a:p>
      </dgm:t>
    </dgm:pt>
    <dgm:pt modelId="{0635604A-7D61-4C86-8335-2409872E6A02}">
      <dgm:prSet phldrT="[besedilo]" custT="1"/>
      <dgm:spPr/>
      <dgm:t>
        <a:bodyPr/>
        <a:lstStyle/>
        <a:p>
          <a:r>
            <a:rPr lang="sl-SI" sz="1600" dirty="0" smtClean="0"/>
            <a:t>metodologija dela – pričakovani učinki programa na posameznika</a:t>
          </a:r>
          <a:endParaRPr lang="sl-SI" sz="1600" dirty="0"/>
        </a:p>
      </dgm:t>
    </dgm:pt>
    <dgm:pt modelId="{4BE9648C-D900-48C2-8BBF-74CE49939C80}" type="parTrans" cxnId="{31DC54BD-5CE3-49DA-871B-AD857A852038}">
      <dgm:prSet/>
      <dgm:spPr/>
      <dgm:t>
        <a:bodyPr/>
        <a:lstStyle/>
        <a:p>
          <a:endParaRPr lang="sl-SI" sz="1600"/>
        </a:p>
      </dgm:t>
    </dgm:pt>
    <dgm:pt modelId="{DAD3654F-ED96-48C6-96C2-7B8DB149D00C}" type="sibTrans" cxnId="{31DC54BD-5CE3-49DA-871B-AD857A852038}">
      <dgm:prSet/>
      <dgm:spPr/>
      <dgm:t>
        <a:bodyPr/>
        <a:lstStyle/>
        <a:p>
          <a:endParaRPr lang="sl-SI" sz="1600"/>
        </a:p>
      </dgm:t>
    </dgm:pt>
    <dgm:pt modelId="{A46B54DD-8191-40B4-91B2-A8C65BB080BD}" type="pres">
      <dgm:prSet presAssocID="{6B1DF304-516A-4841-B4E6-5E1759E231DD}" presName="linear" presStyleCnt="0">
        <dgm:presLayoutVars>
          <dgm:animLvl val="lvl"/>
          <dgm:resizeHandles val="exact"/>
        </dgm:presLayoutVars>
      </dgm:prSet>
      <dgm:spPr/>
    </dgm:pt>
    <dgm:pt modelId="{47C30330-A5BA-440A-8F3F-F4D656D442A5}" type="pres">
      <dgm:prSet presAssocID="{552E3E0F-5D59-47FC-9BFE-750D73ACF99C}" presName="parentText" presStyleLbl="node1" presStyleIdx="0" presStyleCnt="14" custLinFactNeighborX="-15785" custLinFactNeighborY="-17382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D34E18BA-F123-4800-9E5E-60A25D462BD0}" type="pres">
      <dgm:prSet presAssocID="{5765FF37-1D7D-4E78-9C7B-FD7A5C22CA6A}" presName="spacer" presStyleCnt="0"/>
      <dgm:spPr/>
    </dgm:pt>
    <dgm:pt modelId="{084D6722-6FE5-47D6-87CC-9F688BABD060}" type="pres">
      <dgm:prSet presAssocID="{B5503022-73B2-4B82-ACA5-7153654D2A54}" presName="parentText" presStyleLbl="node1" presStyleIdx="1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5911A2FF-FB34-426E-A011-94417DAB4F1F}" type="pres">
      <dgm:prSet presAssocID="{FCD23BC7-82BE-4ADD-A0AF-FCA4643BC63D}" presName="spacer" presStyleCnt="0"/>
      <dgm:spPr/>
    </dgm:pt>
    <dgm:pt modelId="{E2727883-19AF-46C0-BA56-64D2008D9894}" type="pres">
      <dgm:prSet presAssocID="{2FFEEB1C-9232-417C-A95D-0BA19EDCC100}" presName="parentText" presStyleLbl="node1" presStyleIdx="2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3A358F4E-02BE-4BBF-AB1A-7881E5C82AC3}" type="pres">
      <dgm:prSet presAssocID="{7E4B426E-DB9F-4737-A159-9E31EA596E44}" presName="spacer" presStyleCnt="0"/>
      <dgm:spPr/>
    </dgm:pt>
    <dgm:pt modelId="{04ADCD5B-093E-4FCF-B9A2-21F2C51DA195}" type="pres">
      <dgm:prSet presAssocID="{6500A6FF-66E5-4D64-81EB-5E6834F99205}" presName="parentText" presStyleLbl="node1" presStyleIdx="3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D82AA32C-5A86-441E-99F2-18AD7F646ED5}" type="pres">
      <dgm:prSet presAssocID="{A0761AEB-0E58-4942-8A8A-4406EFCE4FED}" presName="spacer" presStyleCnt="0"/>
      <dgm:spPr/>
    </dgm:pt>
    <dgm:pt modelId="{B8D0B65A-4FE0-4F97-8E5F-24CCB913719D}" type="pres">
      <dgm:prSet presAssocID="{3381D160-309A-408E-A391-353895220F44}" presName="parentText" presStyleLbl="node1" presStyleIdx="4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7CCF3875-AE09-4E2A-84AC-27376EAF02DD}" type="pres">
      <dgm:prSet presAssocID="{F2250436-64FF-42DD-9105-233B5D831AE1}" presName="spacer" presStyleCnt="0"/>
      <dgm:spPr/>
    </dgm:pt>
    <dgm:pt modelId="{FA52DAF9-4803-4084-B155-DDFB0EEED1C3}" type="pres">
      <dgm:prSet presAssocID="{BC2E78AE-A3E9-480E-A8A4-475925A4A493}" presName="parentText" presStyleLbl="node1" presStyleIdx="5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29416A33-5346-4289-B6FE-ECFA62888813}" type="pres">
      <dgm:prSet presAssocID="{0F5937EB-AD66-4342-80C4-1445D1B5A2D0}" presName="spacer" presStyleCnt="0"/>
      <dgm:spPr/>
    </dgm:pt>
    <dgm:pt modelId="{74063EFC-C2FF-4E18-A205-B34B2CDBEC45}" type="pres">
      <dgm:prSet presAssocID="{4BF629B3-17DB-4255-9D22-CB5E58DC05DF}" presName="parentText" presStyleLbl="node1" presStyleIdx="6" presStyleCnt="14" custLinFactNeighborX="-15785" custLinFactNeighborY="-17382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1A6EB3E2-CDF7-47D1-9BC6-0E24388F476A}" type="pres">
      <dgm:prSet presAssocID="{FD15DD90-CB92-40A5-ADC1-FCE8300020BA}" presName="spacer" presStyleCnt="0"/>
      <dgm:spPr/>
    </dgm:pt>
    <dgm:pt modelId="{8B460C67-8EEF-4B15-95AC-52205AD96C72}" type="pres">
      <dgm:prSet presAssocID="{2F29B1E7-BA6E-4D7F-AABB-E67C2E3F67C0}" presName="parentText" presStyleLbl="node1" presStyleIdx="7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B20E8595-1FE1-4830-AEC6-4B15EAF0219C}" type="pres">
      <dgm:prSet presAssocID="{C957E187-3D12-4868-9861-762E83D3FF2F}" presName="spacer" presStyleCnt="0"/>
      <dgm:spPr/>
    </dgm:pt>
    <dgm:pt modelId="{ACEFBD23-FA24-4F7E-B39F-53D2A71945C5}" type="pres">
      <dgm:prSet presAssocID="{3BE9EAED-D735-468F-B740-3EEA151C96D0}" presName="parentText" presStyleLbl="node1" presStyleIdx="8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F0BA3643-EA65-48D6-9B92-D3145581507B}" type="pres">
      <dgm:prSet presAssocID="{2A7E57C1-A50F-47D6-BDDB-83D4662C88BD}" presName="spacer" presStyleCnt="0"/>
      <dgm:spPr/>
    </dgm:pt>
    <dgm:pt modelId="{06186A6D-10F4-4F9B-BDA6-8001BFF30B9E}" type="pres">
      <dgm:prSet presAssocID="{66D12646-B543-4DC9-87F5-8CA430D3F1AB}" presName="parentText" presStyleLbl="node1" presStyleIdx="9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F3CFC691-8ADD-4778-899A-9C5E44F6EB84}" type="pres">
      <dgm:prSet presAssocID="{FFDF6D37-B931-4560-A9FC-B6AA6A3FC512}" presName="spacer" presStyleCnt="0"/>
      <dgm:spPr/>
    </dgm:pt>
    <dgm:pt modelId="{E1781CE4-7AD6-457C-904E-D5922E86D892}" type="pres">
      <dgm:prSet presAssocID="{C171C413-070B-478A-BD32-401F9073C746}" presName="parentText" presStyleLbl="node1" presStyleIdx="10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AE394F87-F042-4B3B-87EA-0977716C5530}" type="pres">
      <dgm:prSet presAssocID="{15A5A505-511F-4F2D-B66E-F0BAB9C587DC}" presName="spacer" presStyleCnt="0"/>
      <dgm:spPr/>
    </dgm:pt>
    <dgm:pt modelId="{2DC71C09-7B22-43F1-AF2C-A5034D8F2944}" type="pres">
      <dgm:prSet presAssocID="{E603B9D7-060D-40B8-9623-AEB38764F8D3}" presName="parentText" presStyleLbl="node1" presStyleIdx="11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D2A5FEA7-0205-4971-B00A-1E6554C4EF9F}" type="pres">
      <dgm:prSet presAssocID="{239C3B3D-C4C0-4CF5-9715-11634CA48BAC}" presName="spacer" presStyleCnt="0"/>
      <dgm:spPr/>
    </dgm:pt>
    <dgm:pt modelId="{74E8F263-A9C0-4854-8D55-90765CDD1286}" type="pres">
      <dgm:prSet presAssocID="{3E58F1AB-DDDB-4A41-85C1-2461409ABDE3}" presName="parentText" presStyleLbl="node1" presStyleIdx="12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6A04563D-61CE-4EDB-A5B7-8972DBDDF164}" type="pres">
      <dgm:prSet presAssocID="{B9648958-5C34-4A07-AA0D-AB462073BF9B}" presName="spacer" presStyleCnt="0"/>
      <dgm:spPr/>
    </dgm:pt>
    <dgm:pt modelId="{08ABE8C3-0803-4B69-92BC-CB929F91912A}" type="pres">
      <dgm:prSet presAssocID="{0635604A-7D61-4C86-8335-2409872E6A02}" presName="parentText" presStyleLbl="node1" presStyleIdx="13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C3AB3021-10CF-435B-9151-6585DC296A95}" type="presOf" srcId="{2F29B1E7-BA6E-4D7F-AABB-E67C2E3F67C0}" destId="{8B460C67-8EEF-4B15-95AC-52205AD96C72}" srcOrd="0" destOrd="0" presId="urn:microsoft.com/office/officeart/2005/8/layout/vList2"/>
    <dgm:cxn modelId="{25FDBC14-3D4B-498F-82F3-34ED979D38D0}" srcId="{6B1DF304-516A-4841-B4E6-5E1759E231DD}" destId="{3BE9EAED-D735-468F-B740-3EEA151C96D0}" srcOrd="8" destOrd="0" parTransId="{E24FDE3E-C0CC-4706-94B9-79A84E12F0C9}" sibTransId="{2A7E57C1-A50F-47D6-BDDB-83D4662C88BD}"/>
    <dgm:cxn modelId="{D3FC8E05-4B18-4E19-8EE8-D3C2D39E8684}" type="presOf" srcId="{3BE9EAED-D735-468F-B740-3EEA151C96D0}" destId="{ACEFBD23-FA24-4F7E-B39F-53D2A71945C5}" srcOrd="0" destOrd="0" presId="urn:microsoft.com/office/officeart/2005/8/layout/vList2"/>
    <dgm:cxn modelId="{59662FBA-1DEB-4CC1-9F7F-0E340093FD67}" type="presOf" srcId="{E603B9D7-060D-40B8-9623-AEB38764F8D3}" destId="{2DC71C09-7B22-43F1-AF2C-A5034D8F2944}" srcOrd="0" destOrd="0" presId="urn:microsoft.com/office/officeart/2005/8/layout/vList2"/>
    <dgm:cxn modelId="{980DF165-D831-4E8A-82A5-89020981C0A7}" type="presOf" srcId="{0635604A-7D61-4C86-8335-2409872E6A02}" destId="{08ABE8C3-0803-4B69-92BC-CB929F91912A}" srcOrd="0" destOrd="0" presId="urn:microsoft.com/office/officeart/2005/8/layout/vList2"/>
    <dgm:cxn modelId="{60C32F47-DDFD-40C4-9467-22018B6DCD6C}" type="presOf" srcId="{3E58F1AB-DDDB-4A41-85C1-2461409ABDE3}" destId="{74E8F263-A9C0-4854-8D55-90765CDD1286}" srcOrd="0" destOrd="0" presId="urn:microsoft.com/office/officeart/2005/8/layout/vList2"/>
    <dgm:cxn modelId="{385059DE-A95C-4A82-9CAA-E2DDFB1A153F}" type="presOf" srcId="{2FFEEB1C-9232-417C-A95D-0BA19EDCC100}" destId="{E2727883-19AF-46C0-BA56-64D2008D9894}" srcOrd="0" destOrd="0" presId="urn:microsoft.com/office/officeart/2005/8/layout/vList2"/>
    <dgm:cxn modelId="{99B8F0D8-B647-44CF-9008-4CAAB8BD4A6F}" type="presOf" srcId="{6500A6FF-66E5-4D64-81EB-5E6834F99205}" destId="{04ADCD5B-093E-4FCF-B9A2-21F2C51DA195}" srcOrd="0" destOrd="0" presId="urn:microsoft.com/office/officeart/2005/8/layout/vList2"/>
    <dgm:cxn modelId="{5C732B4E-60D6-47DA-B156-72FB5216FD5D}" type="presOf" srcId="{BC2E78AE-A3E9-480E-A8A4-475925A4A493}" destId="{FA52DAF9-4803-4084-B155-DDFB0EEED1C3}" srcOrd="0" destOrd="0" presId="urn:microsoft.com/office/officeart/2005/8/layout/vList2"/>
    <dgm:cxn modelId="{088A5CDB-0CE7-472A-9437-37667AFE6A8B}" srcId="{6B1DF304-516A-4841-B4E6-5E1759E231DD}" destId="{E603B9D7-060D-40B8-9623-AEB38764F8D3}" srcOrd="11" destOrd="0" parTransId="{CB5B5E51-28AD-4682-AAF5-0179A303C95C}" sibTransId="{239C3B3D-C4C0-4CF5-9715-11634CA48BAC}"/>
    <dgm:cxn modelId="{D478B517-C708-4D96-B439-D4C08D58FD45}" srcId="{6B1DF304-516A-4841-B4E6-5E1759E231DD}" destId="{552E3E0F-5D59-47FC-9BFE-750D73ACF99C}" srcOrd="0" destOrd="0" parTransId="{E74BE488-59B9-4950-B624-AAF29620AC0F}" sibTransId="{5765FF37-1D7D-4E78-9C7B-FD7A5C22CA6A}"/>
    <dgm:cxn modelId="{32F46118-C3DB-4C26-AF2A-6EA7E1E96BDE}" type="presOf" srcId="{3381D160-309A-408E-A391-353895220F44}" destId="{B8D0B65A-4FE0-4F97-8E5F-24CCB913719D}" srcOrd="0" destOrd="0" presId="urn:microsoft.com/office/officeart/2005/8/layout/vList2"/>
    <dgm:cxn modelId="{99052CAD-03E1-40B5-AA8D-3AD51FAFCF93}" type="presOf" srcId="{6B1DF304-516A-4841-B4E6-5E1759E231DD}" destId="{A46B54DD-8191-40B4-91B2-A8C65BB080BD}" srcOrd="0" destOrd="0" presId="urn:microsoft.com/office/officeart/2005/8/layout/vList2"/>
    <dgm:cxn modelId="{8E585BF9-F949-4FD5-8EEF-EA70178E0A6F}" type="presOf" srcId="{C171C413-070B-478A-BD32-401F9073C746}" destId="{E1781CE4-7AD6-457C-904E-D5922E86D892}" srcOrd="0" destOrd="0" presId="urn:microsoft.com/office/officeart/2005/8/layout/vList2"/>
    <dgm:cxn modelId="{1B9065D8-53F8-4F07-974E-D141667395EE}" type="presOf" srcId="{552E3E0F-5D59-47FC-9BFE-750D73ACF99C}" destId="{47C30330-A5BA-440A-8F3F-F4D656D442A5}" srcOrd="0" destOrd="0" presId="urn:microsoft.com/office/officeart/2005/8/layout/vList2"/>
    <dgm:cxn modelId="{3BE22D66-AADF-4EF7-9AC6-575522FF0F37}" srcId="{6B1DF304-516A-4841-B4E6-5E1759E231DD}" destId="{2F29B1E7-BA6E-4D7F-AABB-E67C2E3F67C0}" srcOrd="7" destOrd="0" parTransId="{75E0A1D6-3E32-40BD-B4CD-6911D967B10D}" sibTransId="{C957E187-3D12-4868-9861-762E83D3FF2F}"/>
    <dgm:cxn modelId="{2D7AE469-4F8B-41A9-BE52-3DB4C6D32719}" srcId="{6B1DF304-516A-4841-B4E6-5E1759E231DD}" destId="{2FFEEB1C-9232-417C-A95D-0BA19EDCC100}" srcOrd="2" destOrd="0" parTransId="{377978F4-2EE9-4F75-B8ED-C9E231C1869B}" sibTransId="{7E4B426E-DB9F-4737-A159-9E31EA596E44}"/>
    <dgm:cxn modelId="{6E490C17-ABB8-4BCC-BDC6-2C6C541B4353}" srcId="{6B1DF304-516A-4841-B4E6-5E1759E231DD}" destId="{3E58F1AB-DDDB-4A41-85C1-2461409ABDE3}" srcOrd="12" destOrd="0" parTransId="{C12F0469-E6FD-4E93-9C54-13CF4F8D529A}" sibTransId="{B9648958-5C34-4A07-AA0D-AB462073BF9B}"/>
    <dgm:cxn modelId="{1A6D1CC2-2D5A-46E7-9198-84343A9354A3}" type="presOf" srcId="{66D12646-B543-4DC9-87F5-8CA430D3F1AB}" destId="{06186A6D-10F4-4F9B-BDA6-8001BFF30B9E}" srcOrd="0" destOrd="0" presId="urn:microsoft.com/office/officeart/2005/8/layout/vList2"/>
    <dgm:cxn modelId="{CB223057-231D-4D52-9E0A-58C12422BDD1}" srcId="{6B1DF304-516A-4841-B4E6-5E1759E231DD}" destId="{C171C413-070B-478A-BD32-401F9073C746}" srcOrd="10" destOrd="0" parTransId="{9C8EA083-61A5-4184-83F1-B26B33D64A51}" sibTransId="{15A5A505-511F-4F2D-B66E-F0BAB9C587DC}"/>
    <dgm:cxn modelId="{D0EF9CE0-F565-43A8-856D-A157D0C8B0E4}" type="presOf" srcId="{4BF629B3-17DB-4255-9D22-CB5E58DC05DF}" destId="{74063EFC-C2FF-4E18-A205-B34B2CDBEC45}" srcOrd="0" destOrd="0" presId="urn:microsoft.com/office/officeart/2005/8/layout/vList2"/>
    <dgm:cxn modelId="{A7C5DF3D-58FB-43E7-B023-C4EF84E9A431}" srcId="{6B1DF304-516A-4841-B4E6-5E1759E231DD}" destId="{B5503022-73B2-4B82-ACA5-7153654D2A54}" srcOrd="1" destOrd="0" parTransId="{C09EFAA6-B12B-4C23-AA34-940A1D0B46D9}" sibTransId="{FCD23BC7-82BE-4ADD-A0AF-FCA4643BC63D}"/>
    <dgm:cxn modelId="{4E922C98-6543-46AC-98F7-9D5ECC88D8CD}" type="presOf" srcId="{B5503022-73B2-4B82-ACA5-7153654D2A54}" destId="{084D6722-6FE5-47D6-87CC-9F688BABD060}" srcOrd="0" destOrd="0" presId="urn:microsoft.com/office/officeart/2005/8/layout/vList2"/>
    <dgm:cxn modelId="{480F557D-9BE9-43BB-950D-F9FBF7771767}" srcId="{6B1DF304-516A-4841-B4E6-5E1759E231DD}" destId="{3381D160-309A-408E-A391-353895220F44}" srcOrd="4" destOrd="0" parTransId="{C192DB4F-3386-4DF4-997C-80E2898376FD}" sibTransId="{F2250436-64FF-42DD-9105-233B5D831AE1}"/>
    <dgm:cxn modelId="{14CA1363-CD16-469B-A372-C1FABF0DDDAA}" srcId="{6B1DF304-516A-4841-B4E6-5E1759E231DD}" destId="{4BF629B3-17DB-4255-9D22-CB5E58DC05DF}" srcOrd="6" destOrd="0" parTransId="{691261B6-B6AD-495C-8AF8-3CD981F41B22}" sibTransId="{FD15DD90-CB92-40A5-ADC1-FCE8300020BA}"/>
    <dgm:cxn modelId="{93D19910-F2E7-4675-B9E6-5B2294D3B2B3}" srcId="{6B1DF304-516A-4841-B4E6-5E1759E231DD}" destId="{66D12646-B543-4DC9-87F5-8CA430D3F1AB}" srcOrd="9" destOrd="0" parTransId="{83213C6E-BCDA-42D1-912B-435377DE179F}" sibTransId="{FFDF6D37-B931-4560-A9FC-B6AA6A3FC512}"/>
    <dgm:cxn modelId="{BDC55AB8-AC60-4D4F-9696-AFD5E88D6B03}" srcId="{6B1DF304-516A-4841-B4E6-5E1759E231DD}" destId="{BC2E78AE-A3E9-480E-A8A4-475925A4A493}" srcOrd="5" destOrd="0" parTransId="{789C5E2F-623E-4E9E-A2BC-D8C0473F5197}" sibTransId="{0F5937EB-AD66-4342-80C4-1445D1B5A2D0}"/>
    <dgm:cxn modelId="{31DC54BD-5CE3-49DA-871B-AD857A852038}" srcId="{6B1DF304-516A-4841-B4E6-5E1759E231DD}" destId="{0635604A-7D61-4C86-8335-2409872E6A02}" srcOrd="13" destOrd="0" parTransId="{4BE9648C-D900-48C2-8BBF-74CE49939C80}" sibTransId="{DAD3654F-ED96-48C6-96C2-7B8DB149D00C}"/>
    <dgm:cxn modelId="{3D5D99F4-0FA4-4B67-AA11-37B032B315CA}" srcId="{6B1DF304-516A-4841-B4E6-5E1759E231DD}" destId="{6500A6FF-66E5-4D64-81EB-5E6834F99205}" srcOrd="3" destOrd="0" parTransId="{BCA2C482-43F0-42D1-BF66-F0C533D093E8}" sibTransId="{A0761AEB-0E58-4942-8A8A-4406EFCE4FED}"/>
    <dgm:cxn modelId="{7CF41E6E-9CB9-4670-B9E8-17C20AE82D97}" type="presParOf" srcId="{A46B54DD-8191-40B4-91B2-A8C65BB080BD}" destId="{47C30330-A5BA-440A-8F3F-F4D656D442A5}" srcOrd="0" destOrd="0" presId="urn:microsoft.com/office/officeart/2005/8/layout/vList2"/>
    <dgm:cxn modelId="{D03945C2-FF2C-4A38-B7D4-42FD981FA61A}" type="presParOf" srcId="{A46B54DD-8191-40B4-91B2-A8C65BB080BD}" destId="{D34E18BA-F123-4800-9E5E-60A25D462BD0}" srcOrd="1" destOrd="0" presId="urn:microsoft.com/office/officeart/2005/8/layout/vList2"/>
    <dgm:cxn modelId="{636631A4-65DA-4652-8239-A09693BCEDD4}" type="presParOf" srcId="{A46B54DD-8191-40B4-91B2-A8C65BB080BD}" destId="{084D6722-6FE5-47D6-87CC-9F688BABD060}" srcOrd="2" destOrd="0" presId="urn:microsoft.com/office/officeart/2005/8/layout/vList2"/>
    <dgm:cxn modelId="{CF4B1180-6E84-4AF9-96E8-F20CE83FD8C8}" type="presParOf" srcId="{A46B54DD-8191-40B4-91B2-A8C65BB080BD}" destId="{5911A2FF-FB34-426E-A011-94417DAB4F1F}" srcOrd="3" destOrd="0" presId="urn:microsoft.com/office/officeart/2005/8/layout/vList2"/>
    <dgm:cxn modelId="{B84391A3-8C46-4701-9DDA-1E5339785AEA}" type="presParOf" srcId="{A46B54DD-8191-40B4-91B2-A8C65BB080BD}" destId="{E2727883-19AF-46C0-BA56-64D2008D9894}" srcOrd="4" destOrd="0" presId="urn:microsoft.com/office/officeart/2005/8/layout/vList2"/>
    <dgm:cxn modelId="{5CF9D68D-04FB-469B-B29E-A1FD8772BBFC}" type="presParOf" srcId="{A46B54DD-8191-40B4-91B2-A8C65BB080BD}" destId="{3A358F4E-02BE-4BBF-AB1A-7881E5C82AC3}" srcOrd="5" destOrd="0" presId="urn:microsoft.com/office/officeart/2005/8/layout/vList2"/>
    <dgm:cxn modelId="{334919A4-1F58-47A8-8D49-DBD89C0EFD8A}" type="presParOf" srcId="{A46B54DD-8191-40B4-91B2-A8C65BB080BD}" destId="{04ADCD5B-093E-4FCF-B9A2-21F2C51DA195}" srcOrd="6" destOrd="0" presId="urn:microsoft.com/office/officeart/2005/8/layout/vList2"/>
    <dgm:cxn modelId="{2C3886B7-2D8B-4FD6-AACC-69418A8B172D}" type="presParOf" srcId="{A46B54DD-8191-40B4-91B2-A8C65BB080BD}" destId="{D82AA32C-5A86-441E-99F2-18AD7F646ED5}" srcOrd="7" destOrd="0" presId="urn:microsoft.com/office/officeart/2005/8/layout/vList2"/>
    <dgm:cxn modelId="{BD4235CB-6FF2-4C28-B12E-E7C23128F954}" type="presParOf" srcId="{A46B54DD-8191-40B4-91B2-A8C65BB080BD}" destId="{B8D0B65A-4FE0-4F97-8E5F-24CCB913719D}" srcOrd="8" destOrd="0" presId="urn:microsoft.com/office/officeart/2005/8/layout/vList2"/>
    <dgm:cxn modelId="{0A69BE61-54DE-401A-B173-DA81810AB4A2}" type="presParOf" srcId="{A46B54DD-8191-40B4-91B2-A8C65BB080BD}" destId="{7CCF3875-AE09-4E2A-84AC-27376EAF02DD}" srcOrd="9" destOrd="0" presId="urn:microsoft.com/office/officeart/2005/8/layout/vList2"/>
    <dgm:cxn modelId="{27B21CC9-99BA-4BD8-BF83-B36A1E79AD94}" type="presParOf" srcId="{A46B54DD-8191-40B4-91B2-A8C65BB080BD}" destId="{FA52DAF9-4803-4084-B155-DDFB0EEED1C3}" srcOrd="10" destOrd="0" presId="urn:microsoft.com/office/officeart/2005/8/layout/vList2"/>
    <dgm:cxn modelId="{7D1C43A4-1AFA-483C-964D-B50064C984C5}" type="presParOf" srcId="{A46B54DD-8191-40B4-91B2-A8C65BB080BD}" destId="{29416A33-5346-4289-B6FE-ECFA62888813}" srcOrd="11" destOrd="0" presId="urn:microsoft.com/office/officeart/2005/8/layout/vList2"/>
    <dgm:cxn modelId="{5F826CAF-D2EB-40A6-A531-AC48F7AB5F34}" type="presParOf" srcId="{A46B54DD-8191-40B4-91B2-A8C65BB080BD}" destId="{74063EFC-C2FF-4E18-A205-B34B2CDBEC45}" srcOrd="12" destOrd="0" presId="urn:microsoft.com/office/officeart/2005/8/layout/vList2"/>
    <dgm:cxn modelId="{879C1BFF-6A82-4445-AC04-F50E0DA4893E}" type="presParOf" srcId="{A46B54DD-8191-40B4-91B2-A8C65BB080BD}" destId="{1A6EB3E2-CDF7-47D1-9BC6-0E24388F476A}" srcOrd="13" destOrd="0" presId="urn:microsoft.com/office/officeart/2005/8/layout/vList2"/>
    <dgm:cxn modelId="{D67DCD1B-15A7-4DB2-AC1F-17B3AF463E42}" type="presParOf" srcId="{A46B54DD-8191-40B4-91B2-A8C65BB080BD}" destId="{8B460C67-8EEF-4B15-95AC-52205AD96C72}" srcOrd="14" destOrd="0" presId="urn:microsoft.com/office/officeart/2005/8/layout/vList2"/>
    <dgm:cxn modelId="{42563F33-A720-4FB8-9108-F7DB5E0D9240}" type="presParOf" srcId="{A46B54DD-8191-40B4-91B2-A8C65BB080BD}" destId="{B20E8595-1FE1-4830-AEC6-4B15EAF0219C}" srcOrd="15" destOrd="0" presId="urn:microsoft.com/office/officeart/2005/8/layout/vList2"/>
    <dgm:cxn modelId="{7C399DDF-2C24-498E-9B03-233878715B87}" type="presParOf" srcId="{A46B54DD-8191-40B4-91B2-A8C65BB080BD}" destId="{ACEFBD23-FA24-4F7E-B39F-53D2A71945C5}" srcOrd="16" destOrd="0" presId="urn:microsoft.com/office/officeart/2005/8/layout/vList2"/>
    <dgm:cxn modelId="{07A62C15-CAFD-4487-9648-E0120F85FE17}" type="presParOf" srcId="{A46B54DD-8191-40B4-91B2-A8C65BB080BD}" destId="{F0BA3643-EA65-48D6-9B92-D3145581507B}" srcOrd="17" destOrd="0" presId="urn:microsoft.com/office/officeart/2005/8/layout/vList2"/>
    <dgm:cxn modelId="{0B6BD273-B1FF-427C-8BE1-16909CB7A9F7}" type="presParOf" srcId="{A46B54DD-8191-40B4-91B2-A8C65BB080BD}" destId="{06186A6D-10F4-4F9B-BDA6-8001BFF30B9E}" srcOrd="18" destOrd="0" presId="urn:microsoft.com/office/officeart/2005/8/layout/vList2"/>
    <dgm:cxn modelId="{E261E551-877C-40FA-BA02-AC220A155CED}" type="presParOf" srcId="{A46B54DD-8191-40B4-91B2-A8C65BB080BD}" destId="{F3CFC691-8ADD-4778-899A-9C5E44F6EB84}" srcOrd="19" destOrd="0" presId="urn:microsoft.com/office/officeart/2005/8/layout/vList2"/>
    <dgm:cxn modelId="{C5A240F3-9B8D-4154-9CE7-99E98BE6B3CC}" type="presParOf" srcId="{A46B54DD-8191-40B4-91B2-A8C65BB080BD}" destId="{E1781CE4-7AD6-457C-904E-D5922E86D892}" srcOrd="20" destOrd="0" presId="urn:microsoft.com/office/officeart/2005/8/layout/vList2"/>
    <dgm:cxn modelId="{B3284B08-8A27-44F3-8FB2-B380E3BF6B0A}" type="presParOf" srcId="{A46B54DD-8191-40B4-91B2-A8C65BB080BD}" destId="{AE394F87-F042-4B3B-87EA-0977716C5530}" srcOrd="21" destOrd="0" presId="urn:microsoft.com/office/officeart/2005/8/layout/vList2"/>
    <dgm:cxn modelId="{AB1998A0-E569-4400-8830-48D4464BEE7A}" type="presParOf" srcId="{A46B54DD-8191-40B4-91B2-A8C65BB080BD}" destId="{2DC71C09-7B22-43F1-AF2C-A5034D8F2944}" srcOrd="22" destOrd="0" presId="urn:microsoft.com/office/officeart/2005/8/layout/vList2"/>
    <dgm:cxn modelId="{B0FB80B8-88E0-4932-9444-21FB6B8B083E}" type="presParOf" srcId="{A46B54DD-8191-40B4-91B2-A8C65BB080BD}" destId="{D2A5FEA7-0205-4971-B00A-1E6554C4EF9F}" srcOrd="23" destOrd="0" presId="urn:microsoft.com/office/officeart/2005/8/layout/vList2"/>
    <dgm:cxn modelId="{B3301111-2564-4BAA-8A37-9D2D475CB424}" type="presParOf" srcId="{A46B54DD-8191-40B4-91B2-A8C65BB080BD}" destId="{74E8F263-A9C0-4854-8D55-90765CDD1286}" srcOrd="24" destOrd="0" presId="urn:microsoft.com/office/officeart/2005/8/layout/vList2"/>
    <dgm:cxn modelId="{392A1AA4-7C55-42CC-BFE9-F2C5F985CEA5}" type="presParOf" srcId="{A46B54DD-8191-40B4-91B2-A8C65BB080BD}" destId="{6A04563D-61CE-4EDB-A5B7-8972DBDDF164}" srcOrd="25" destOrd="0" presId="urn:microsoft.com/office/officeart/2005/8/layout/vList2"/>
    <dgm:cxn modelId="{93A00697-995B-4A44-A897-7C2C8EE3F1F8}" type="presParOf" srcId="{A46B54DD-8191-40B4-91B2-A8C65BB080BD}" destId="{08ABE8C3-0803-4B69-92BC-CB929F91912A}" srcOrd="2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B1DF304-516A-4841-B4E6-5E1759E231D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</dgm:pt>
    <dgm:pt modelId="{552E3E0F-5D59-47FC-9BFE-750D73ACF99C}">
      <dgm:prSet phldrT="[besedilo]" custT="1"/>
      <dgm:spPr>
        <a:solidFill>
          <a:srgbClr val="00B0F0"/>
        </a:solidFill>
      </dgm:spPr>
      <dgm:t>
        <a:bodyPr/>
        <a:lstStyle/>
        <a:p>
          <a:r>
            <a:rPr lang="sl-SI" sz="1600" b="1" dirty="0" smtClean="0">
              <a:solidFill>
                <a:schemeClr val="bg1"/>
              </a:solidFill>
            </a:rPr>
            <a:t>PROGRAMI „DRUGE NEVLADNE ORGANIZACIJE, KI IZVAJAJO PROGRAM MLADINSKEGA DELA“ </a:t>
          </a:r>
          <a:endParaRPr lang="sl-SI" sz="1600" b="1" dirty="0">
            <a:solidFill>
              <a:schemeClr val="bg1"/>
            </a:solidFill>
          </a:endParaRPr>
        </a:p>
      </dgm:t>
    </dgm:pt>
    <dgm:pt modelId="{E74BE488-59B9-4950-B624-AAF29620AC0F}" type="parTrans" cxnId="{D478B517-C708-4D96-B439-D4C08D58FD45}">
      <dgm:prSet/>
      <dgm:spPr/>
      <dgm:t>
        <a:bodyPr/>
        <a:lstStyle/>
        <a:p>
          <a:endParaRPr lang="sl-SI" sz="1600"/>
        </a:p>
      </dgm:t>
    </dgm:pt>
    <dgm:pt modelId="{5765FF37-1D7D-4E78-9C7B-FD7A5C22CA6A}" type="sibTrans" cxnId="{D478B517-C708-4D96-B439-D4C08D58FD45}">
      <dgm:prSet/>
      <dgm:spPr/>
      <dgm:t>
        <a:bodyPr/>
        <a:lstStyle/>
        <a:p>
          <a:endParaRPr lang="sl-SI" sz="1600"/>
        </a:p>
      </dgm:t>
    </dgm:pt>
    <dgm:pt modelId="{B5503022-73B2-4B82-ACA5-7153654D2A54}">
      <dgm:prSet phldrT="[besedilo]" custT="1"/>
      <dgm:spPr/>
      <dgm:t>
        <a:bodyPr/>
        <a:lstStyle/>
        <a:p>
          <a:r>
            <a:rPr lang="sl-SI" sz="1600" dirty="0" smtClean="0"/>
            <a:t>Razpisana sredstva za programe: 1.000.000,00 EUR (500.000,00 EUR v letu 2020 in 500.000,00 EUR v letu 2021)</a:t>
          </a:r>
          <a:endParaRPr lang="sl-SI" sz="1600" dirty="0"/>
        </a:p>
      </dgm:t>
    </dgm:pt>
    <dgm:pt modelId="{C09EFAA6-B12B-4C23-AA34-940A1D0B46D9}" type="parTrans" cxnId="{A7C5DF3D-58FB-43E7-B023-C4EF84E9A431}">
      <dgm:prSet/>
      <dgm:spPr/>
      <dgm:t>
        <a:bodyPr/>
        <a:lstStyle/>
        <a:p>
          <a:endParaRPr lang="sl-SI" sz="1600"/>
        </a:p>
      </dgm:t>
    </dgm:pt>
    <dgm:pt modelId="{FCD23BC7-82BE-4ADD-A0AF-FCA4643BC63D}" type="sibTrans" cxnId="{A7C5DF3D-58FB-43E7-B023-C4EF84E9A431}">
      <dgm:prSet/>
      <dgm:spPr/>
      <dgm:t>
        <a:bodyPr/>
        <a:lstStyle/>
        <a:p>
          <a:endParaRPr lang="sl-SI" sz="1600"/>
        </a:p>
      </dgm:t>
    </dgm:pt>
    <dgm:pt modelId="{2FFEEB1C-9232-417C-A95D-0BA19EDCC100}">
      <dgm:prSet phldrT="[besedilo]" custT="1"/>
      <dgm:spPr/>
      <dgm:t>
        <a:bodyPr/>
        <a:lstStyle/>
        <a:p>
          <a:r>
            <a:rPr lang="sl-SI" sz="1600" dirty="0" smtClean="0"/>
            <a:t>Za sofinanciranje mora prijavljeni program zbrati vsaj 50% vseh možnih točk (35)</a:t>
          </a:r>
          <a:endParaRPr lang="sl-SI" sz="1600" dirty="0"/>
        </a:p>
      </dgm:t>
    </dgm:pt>
    <dgm:pt modelId="{377978F4-2EE9-4F75-B8ED-C9E231C1869B}" type="parTrans" cxnId="{2D7AE469-4F8B-41A9-BE52-3DB4C6D32719}">
      <dgm:prSet/>
      <dgm:spPr/>
      <dgm:t>
        <a:bodyPr/>
        <a:lstStyle/>
        <a:p>
          <a:endParaRPr lang="sl-SI" sz="1600"/>
        </a:p>
      </dgm:t>
    </dgm:pt>
    <dgm:pt modelId="{7E4B426E-DB9F-4737-A159-9E31EA596E44}" type="sibTrans" cxnId="{2D7AE469-4F8B-41A9-BE52-3DB4C6D32719}">
      <dgm:prSet/>
      <dgm:spPr/>
      <dgm:t>
        <a:bodyPr/>
        <a:lstStyle/>
        <a:p>
          <a:endParaRPr lang="sl-SI" sz="1600"/>
        </a:p>
      </dgm:t>
    </dgm:pt>
    <dgm:pt modelId="{BC2E78AE-A3E9-480E-A8A4-475925A4A493}">
      <dgm:prSet phldrT="[besedilo]" custT="1"/>
      <dgm:spPr/>
      <dgm:t>
        <a:bodyPr/>
        <a:lstStyle/>
        <a:p>
          <a:r>
            <a:rPr lang="sl-SI" sz="1600" dirty="0" smtClean="0"/>
            <a:t>Število sofinanciranih programov v okviru Javnega poziva 2018-2019: 35</a:t>
          </a:r>
          <a:endParaRPr lang="sl-SI" sz="1600" dirty="0"/>
        </a:p>
      </dgm:t>
    </dgm:pt>
    <dgm:pt modelId="{789C5E2F-623E-4E9E-A2BC-D8C0473F5197}" type="parTrans" cxnId="{BDC55AB8-AC60-4D4F-9696-AFD5E88D6B03}">
      <dgm:prSet/>
      <dgm:spPr/>
      <dgm:t>
        <a:bodyPr/>
        <a:lstStyle/>
        <a:p>
          <a:endParaRPr lang="sl-SI" sz="1600"/>
        </a:p>
      </dgm:t>
    </dgm:pt>
    <dgm:pt modelId="{0F5937EB-AD66-4342-80C4-1445D1B5A2D0}" type="sibTrans" cxnId="{BDC55AB8-AC60-4D4F-9696-AFD5E88D6B03}">
      <dgm:prSet/>
      <dgm:spPr/>
      <dgm:t>
        <a:bodyPr/>
        <a:lstStyle/>
        <a:p>
          <a:endParaRPr lang="sl-SI" sz="1600"/>
        </a:p>
      </dgm:t>
    </dgm:pt>
    <dgm:pt modelId="{292175B3-AD6A-4CB7-90C5-609C87641926}">
      <dgm:prSet phldrT="[besedilo]" custT="1"/>
      <dgm:spPr/>
      <dgm:t>
        <a:bodyPr/>
        <a:lstStyle/>
        <a:p>
          <a:r>
            <a:rPr lang="sl-SI" sz="1600" dirty="0" smtClean="0"/>
            <a:t>Maksimalno število točk: 69 </a:t>
          </a:r>
          <a:endParaRPr lang="sl-SI" sz="1600" dirty="0"/>
        </a:p>
      </dgm:t>
    </dgm:pt>
    <dgm:pt modelId="{7AAA46E3-22EB-4D31-A4C5-F45F8608636C}" type="parTrans" cxnId="{302316EC-2C84-46D0-ADA1-C5A78300F627}">
      <dgm:prSet/>
      <dgm:spPr/>
      <dgm:t>
        <a:bodyPr/>
        <a:lstStyle/>
        <a:p>
          <a:endParaRPr lang="sl-SI"/>
        </a:p>
      </dgm:t>
    </dgm:pt>
    <dgm:pt modelId="{0911FF9B-A857-44A6-8DCC-A7ECBB1CCCB2}" type="sibTrans" cxnId="{302316EC-2C84-46D0-ADA1-C5A78300F627}">
      <dgm:prSet/>
      <dgm:spPr/>
      <dgm:t>
        <a:bodyPr/>
        <a:lstStyle/>
        <a:p>
          <a:endParaRPr lang="sl-SI"/>
        </a:p>
      </dgm:t>
    </dgm:pt>
    <dgm:pt modelId="{A46B54DD-8191-40B4-91B2-A8C65BB080BD}" type="pres">
      <dgm:prSet presAssocID="{6B1DF304-516A-4841-B4E6-5E1759E231DD}" presName="linear" presStyleCnt="0">
        <dgm:presLayoutVars>
          <dgm:animLvl val="lvl"/>
          <dgm:resizeHandles val="exact"/>
        </dgm:presLayoutVars>
      </dgm:prSet>
      <dgm:spPr/>
    </dgm:pt>
    <dgm:pt modelId="{47C30330-A5BA-440A-8F3F-F4D656D442A5}" type="pres">
      <dgm:prSet presAssocID="{552E3E0F-5D59-47FC-9BFE-750D73ACF99C}" presName="parentText" presStyleLbl="node1" presStyleIdx="0" presStyleCnt="5" custLinFactNeighborX="8575" custLinFactNeighborY="-44824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D34E18BA-F123-4800-9E5E-60A25D462BD0}" type="pres">
      <dgm:prSet presAssocID="{5765FF37-1D7D-4E78-9C7B-FD7A5C22CA6A}" presName="spacer" presStyleCnt="0"/>
      <dgm:spPr/>
    </dgm:pt>
    <dgm:pt modelId="{084D6722-6FE5-47D6-87CC-9F688BABD060}" type="pres">
      <dgm:prSet presAssocID="{B5503022-73B2-4B82-ACA5-7153654D2A54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5911A2FF-FB34-426E-A011-94417DAB4F1F}" type="pres">
      <dgm:prSet presAssocID="{FCD23BC7-82BE-4ADD-A0AF-FCA4643BC63D}" presName="spacer" presStyleCnt="0"/>
      <dgm:spPr/>
    </dgm:pt>
    <dgm:pt modelId="{EAA1B703-C453-494D-B3B7-00FC4455E97F}" type="pres">
      <dgm:prSet presAssocID="{292175B3-AD6A-4CB7-90C5-609C87641926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CFB5D782-3AD1-4CF2-B5FB-837D3833389B}" type="pres">
      <dgm:prSet presAssocID="{0911FF9B-A857-44A6-8DCC-A7ECBB1CCCB2}" presName="spacer" presStyleCnt="0"/>
      <dgm:spPr/>
    </dgm:pt>
    <dgm:pt modelId="{E2727883-19AF-46C0-BA56-64D2008D9894}" type="pres">
      <dgm:prSet presAssocID="{2FFEEB1C-9232-417C-A95D-0BA19EDCC100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3A358F4E-02BE-4BBF-AB1A-7881E5C82AC3}" type="pres">
      <dgm:prSet presAssocID="{7E4B426E-DB9F-4737-A159-9E31EA596E44}" presName="spacer" presStyleCnt="0"/>
      <dgm:spPr/>
    </dgm:pt>
    <dgm:pt modelId="{FA52DAF9-4803-4084-B155-DDFB0EEED1C3}" type="pres">
      <dgm:prSet presAssocID="{BC2E78AE-A3E9-480E-A8A4-475925A4A493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BDC55AB8-AC60-4D4F-9696-AFD5E88D6B03}" srcId="{6B1DF304-516A-4841-B4E6-5E1759E231DD}" destId="{BC2E78AE-A3E9-480E-A8A4-475925A4A493}" srcOrd="4" destOrd="0" parTransId="{789C5E2F-623E-4E9E-A2BC-D8C0473F5197}" sibTransId="{0F5937EB-AD66-4342-80C4-1445D1B5A2D0}"/>
    <dgm:cxn modelId="{D478B517-C708-4D96-B439-D4C08D58FD45}" srcId="{6B1DF304-516A-4841-B4E6-5E1759E231DD}" destId="{552E3E0F-5D59-47FC-9BFE-750D73ACF99C}" srcOrd="0" destOrd="0" parTransId="{E74BE488-59B9-4950-B624-AAF29620AC0F}" sibTransId="{5765FF37-1D7D-4E78-9C7B-FD7A5C22CA6A}"/>
    <dgm:cxn modelId="{A0AD26A1-2E60-439B-B93E-3AD33FFD1266}" type="presOf" srcId="{292175B3-AD6A-4CB7-90C5-609C87641926}" destId="{EAA1B703-C453-494D-B3B7-00FC4455E97F}" srcOrd="0" destOrd="0" presId="urn:microsoft.com/office/officeart/2005/8/layout/vList2"/>
    <dgm:cxn modelId="{030FEE83-A5F8-47B4-984B-ACA20EEFE66D}" type="presOf" srcId="{552E3E0F-5D59-47FC-9BFE-750D73ACF99C}" destId="{47C30330-A5BA-440A-8F3F-F4D656D442A5}" srcOrd="0" destOrd="0" presId="urn:microsoft.com/office/officeart/2005/8/layout/vList2"/>
    <dgm:cxn modelId="{2D7AE469-4F8B-41A9-BE52-3DB4C6D32719}" srcId="{6B1DF304-516A-4841-B4E6-5E1759E231DD}" destId="{2FFEEB1C-9232-417C-A95D-0BA19EDCC100}" srcOrd="3" destOrd="0" parTransId="{377978F4-2EE9-4F75-B8ED-C9E231C1869B}" sibTransId="{7E4B426E-DB9F-4737-A159-9E31EA596E44}"/>
    <dgm:cxn modelId="{90E14269-79CD-456D-A873-309D6F1F264A}" type="presOf" srcId="{6B1DF304-516A-4841-B4E6-5E1759E231DD}" destId="{A46B54DD-8191-40B4-91B2-A8C65BB080BD}" srcOrd="0" destOrd="0" presId="urn:microsoft.com/office/officeart/2005/8/layout/vList2"/>
    <dgm:cxn modelId="{2399FE26-CA6B-422B-A5BB-1137E19DCFA2}" type="presOf" srcId="{2FFEEB1C-9232-417C-A95D-0BA19EDCC100}" destId="{E2727883-19AF-46C0-BA56-64D2008D9894}" srcOrd="0" destOrd="0" presId="urn:microsoft.com/office/officeart/2005/8/layout/vList2"/>
    <dgm:cxn modelId="{633839AB-AC6F-4B22-A175-434DE9958CD8}" type="presOf" srcId="{BC2E78AE-A3E9-480E-A8A4-475925A4A493}" destId="{FA52DAF9-4803-4084-B155-DDFB0EEED1C3}" srcOrd="0" destOrd="0" presId="urn:microsoft.com/office/officeart/2005/8/layout/vList2"/>
    <dgm:cxn modelId="{302316EC-2C84-46D0-ADA1-C5A78300F627}" srcId="{6B1DF304-516A-4841-B4E6-5E1759E231DD}" destId="{292175B3-AD6A-4CB7-90C5-609C87641926}" srcOrd="2" destOrd="0" parTransId="{7AAA46E3-22EB-4D31-A4C5-F45F8608636C}" sibTransId="{0911FF9B-A857-44A6-8DCC-A7ECBB1CCCB2}"/>
    <dgm:cxn modelId="{A7C5DF3D-58FB-43E7-B023-C4EF84E9A431}" srcId="{6B1DF304-516A-4841-B4E6-5E1759E231DD}" destId="{B5503022-73B2-4B82-ACA5-7153654D2A54}" srcOrd="1" destOrd="0" parTransId="{C09EFAA6-B12B-4C23-AA34-940A1D0B46D9}" sibTransId="{FCD23BC7-82BE-4ADD-A0AF-FCA4643BC63D}"/>
    <dgm:cxn modelId="{F9BE254A-1D06-49E7-98B2-12FB9D1E8860}" type="presOf" srcId="{B5503022-73B2-4B82-ACA5-7153654D2A54}" destId="{084D6722-6FE5-47D6-87CC-9F688BABD060}" srcOrd="0" destOrd="0" presId="urn:microsoft.com/office/officeart/2005/8/layout/vList2"/>
    <dgm:cxn modelId="{865B6810-BCC0-43A4-9F2C-AE07A861CF4B}" type="presParOf" srcId="{A46B54DD-8191-40B4-91B2-A8C65BB080BD}" destId="{47C30330-A5BA-440A-8F3F-F4D656D442A5}" srcOrd="0" destOrd="0" presId="urn:microsoft.com/office/officeart/2005/8/layout/vList2"/>
    <dgm:cxn modelId="{93FE3210-F016-4D02-BCA8-24359B70FA97}" type="presParOf" srcId="{A46B54DD-8191-40B4-91B2-A8C65BB080BD}" destId="{D34E18BA-F123-4800-9E5E-60A25D462BD0}" srcOrd="1" destOrd="0" presId="urn:microsoft.com/office/officeart/2005/8/layout/vList2"/>
    <dgm:cxn modelId="{D34E88DD-B9C7-42FA-9E70-C28EA6503F12}" type="presParOf" srcId="{A46B54DD-8191-40B4-91B2-A8C65BB080BD}" destId="{084D6722-6FE5-47D6-87CC-9F688BABD060}" srcOrd="2" destOrd="0" presId="urn:microsoft.com/office/officeart/2005/8/layout/vList2"/>
    <dgm:cxn modelId="{6CB9191E-925C-48C7-BB27-6B5BB03853F9}" type="presParOf" srcId="{A46B54DD-8191-40B4-91B2-A8C65BB080BD}" destId="{5911A2FF-FB34-426E-A011-94417DAB4F1F}" srcOrd="3" destOrd="0" presId="urn:microsoft.com/office/officeart/2005/8/layout/vList2"/>
    <dgm:cxn modelId="{CD958471-00BC-4716-99E3-803A756A6ACF}" type="presParOf" srcId="{A46B54DD-8191-40B4-91B2-A8C65BB080BD}" destId="{EAA1B703-C453-494D-B3B7-00FC4455E97F}" srcOrd="4" destOrd="0" presId="urn:microsoft.com/office/officeart/2005/8/layout/vList2"/>
    <dgm:cxn modelId="{7D707F60-534B-44B4-8F2B-A9F7CB273BC1}" type="presParOf" srcId="{A46B54DD-8191-40B4-91B2-A8C65BB080BD}" destId="{CFB5D782-3AD1-4CF2-B5FB-837D3833389B}" srcOrd="5" destOrd="0" presId="urn:microsoft.com/office/officeart/2005/8/layout/vList2"/>
    <dgm:cxn modelId="{8E383E3F-E857-4BC1-BE98-6F7684626037}" type="presParOf" srcId="{A46B54DD-8191-40B4-91B2-A8C65BB080BD}" destId="{E2727883-19AF-46C0-BA56-64D2008D9894}" srcOrd="6" destOrd="0" presId="urn:microsoft.com/office/officeart/2005/8/layout/vList2"/>
    <dgm:cxn modelId="{16E0DD42-0264-4BC7-B0A2-6BFC6A66D44B}" type="presParOf" srcId="{A46B54DD-8191-40B4-91B2-A8C65BB080BD}" destId="{3A358F4E-02BE-4BBF-AB1A-7881E5C82AC3}" srcOrd="7" destOrd="0" presId="urn:microsoft.com/office/officeart/2005/8/layout/vList2"/>
    <dgm:cxn modelId="{E5177EBA-345E-438A-B302-E4157C4A6F65}" type="presParOf" srcId="{A46B54DD-8191-40B4-91B2-A8C65BB080BD}" destId="{FA52DAF9-4803-4084-B155-DDFB0EEED1C3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B1DF304-516A-4841-B4E6-5E1759E231D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</dgm:pt>
    <dgm:pt modelId="{552E3E0F-5D59-47FC-9BFE-750D73ACF99C}">
      <dgm:prSet phldrT="[besedilo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sl-SI" sz="1600" b="1" dirty="0" smtClean="0">
              <a:solidFill>
                <a:schemeClr val="tx1"/>
              </a:solidFill>
            </a:rPr>
            <a:t>UTEMELJENOST PROGRAMA MLADINSKEGA DELA</a:t>
          </a:r>
          <a:endParaRPr lang="sl-SI" sz="1600" b="1" dirty="0">
            <a:solidFill>
              <a:schemeClr val="tx1"/>
            </a:solidFill>
          </a:endParaRPr>
        </a:p>
      </dgm:t>
    </dgm:pt>
    <dgm:pt modelId="{E74BE488-59B9-4950-B624-AAF29620AC0F}" type="parTrans" cxnId="{D478B517-C708-4D96-B439-D4C08D58FD45}">
      <dgm:prSet/>
      <dgm:spPr/>
      <dgm:t>
        <a:bodyPr/>
        <a:lstStyle/>
        <a:p>
          <a:endParaRPr lang="sl-SI" sz="1600"/>
        </a:p>
      </dgm:t>
    </dgm:pt>
    <dgm:pt modelId="{5765FF37-1D7D-4E78-9C7B-FD7A5C22CA6A}" type="sibTrans" cxnId="{D478B517-C708-4D96-B439-D4C08D58FD45}">
      <dgm:prSet/>
      <dgm:spPr/>
      <dgm:t>
        <a:bodyPr/>
        <a:lstStyle/>
        <a:p>
          <a:endParaRPr lang="sl-SI" sz="1600"/>
        </a:p>
      </dgm:t>
    </dgm:pt>
    <dgm:pt modelId="{B5503022-73B2-4B82-ACA5-7153654D2A54}">
      <dgm:prSet phldrT="[besedilo]" custT="1"/>
      <dgm:spPr/>
      <dgm:t>
        <a:bodyPr/>
        <a:lstStyle/>
        <a:p>
          <a:r>
            <a:rPr lang="sl-SI" sz="1600" dirty="0" smtClean="0"/>
            <a:t>evalvacija in utemeljenost programa</a:t>
          </a:r>
          <a:endParaRPr lang="sl-SI" sz="1600" dirty="0"/>
        </a:p>
      </dgm:t>
    </dgm:pt>
    <dgm:pt modelId="{C09EFAA6-B12B-4C23-AA34-940A1D0B46D9}" type="parTrans" cxnId="{A7C5DF3D-58FB-43E7-B023-C4EF84E9A431}">
      <dgm:prSet/>
      <dgm:spPr/>
      <dgm:t>
        <a:bodyPr/>
        <a:lstStyle/>
        <a:p>
          <a:endParaRPr lang="sl-SI" sz="1600"/>
        </a:p>
      </dgm:t>
    </dgm:pt>
    <dgm:pt modelId="{FCD23BC7-82BE-4ADD-A0AF-FCA4643BC63D}" type="sibTrans" cxnId="{A7C5DF3D-58FB-43E7-B023-C4EF84E9A431}">
      <dgm:prSet/>
      <dgm:spPr/>
      <dgm:t>
        <a:bodyPr/>
        <a:lstStyle/>
        <a:p>
          <a:endParaRPr lang="sl-SI" sz="1600"/>
        </a:p>
      </dgm:t>
    </dgm:pt>
    <dgm:pt modelId="{2FFEEB1C-9232-417C-A95D-0BA19EDCC100}">
      <dgm:prSet phldrT="[besedilo]" custT="1"/>
      <dgm:spPr/>
      <dgm:t>
        <a:bodyPr/>
        <a:lstStyle/>
        <a:p>
          <a:r>
            <a:rPr lang="sl-SI" sz="1600" dirty="0" smtClean="0"/>
            <a:t>namen in pomen programa za nacionalno raven</a:t>
          </a:r>
          <a:endParaRPr lang="sl-SI" sz="1600" dirty="0"/>
        </a:p>
      </dgm:t>
    </dgm:pt>
    <dgm:pt modelId="{377978F4-2EE9-4F75-B8ED-C9E231C1869B}" type="parTrans" cxnId="{2D7AE469-4F8B-41A9-BE52-3DB4C6D32719}">
      <dgm:prSet/>
      <dgm:spPr/>
      <dgm:t>
        <a:bodyPr/>
        <a:lstStyle/>
        <a:p>
          <a:endParaRPr lang="sl-SI" sz="1600"/>
        </a:p>
      </dgm:t>
    </dgm:pt>
    <dgm:pt modelId="{7E4B426E-DB9F-4737-A159-9E31EA596E44}" type="sibTrans" cxnId="{2D7AE469-4F8B-41A9-BE52-3DB4C6D32719}">
      <dgm:prSet/>
      <dgm:spPr/>
      <dgm:t>
        <a:bodyPr/>
        <a:lstStyle/>
        <a:p>
          <a:endParaRPr lang="sl-SI" sz="1600"/>
        </a:p>
      </dgm:t>
    </dgm:pt>
    <dgm:pt modelId="{6500A6FF-66E5-4D64-81EB-5E6834F99205}">
      <dgm:prSet phldrT="[besedilo]" custT="1"/>
      <dgm:spPr/>
      <dgm:t>
        <a:bodyPr/>
        <a:lstStyle/>
        <a:p>
          <a:r>
            <a:rPr lang="sl-SI" sz="1600" dirty="0" smtClean="0"/>
            <a:t>Sodelovanje z drugimi organizacijami s statusom v javnem interesu v mladinskem sektorju</a:t>
          </a:r>
          <a:endParaRPr lang="sl-SI" sz="1600" b="0" dirty="0"/>
        </a:p>
      </dgm:t>
    </dgm:pt>
    <dgm:pt modelId="{BCA2C482-43F0-42D1-BF66-F0C533D093E8}" type="parTrans" cxnId="{3D5D99F4-0FA4-4B67-AA11-37B032B315CA}">
      <dgm:prSet/>
      <dgm:spPr/>
      <dgm:t>
        <a:bodyPr/>
        <a:lstStyle/>
        <a:p>
          <a:endParaRPr lang="sl-SI" sz="1600"/>
        </a:p>
      </dgm:t>
    </dgm:pt>
    <dgm:pt modelId="{A0761AEB-0E58-4942-8A8A-4406EFCE4FED}" type="sibTrans" cxnId="{3D5D99F4-0FA4-4B67-AA11-37B032B315CA}">
      <dgm:prSet/>
      <dgm:spPr/>
      <dgm:t>
        <a:bodyPr/>
        <a:lstStyle/>
        <a:p>
          <a:endParaRPr lang="sl-SI" sz="1600"/>
        </a:p>
      </dgm:t>
    </dgm:pt>
    <dgm:pt modelId="{3381D160-309A-408E-A391-353895220F44}">
      <dgm:prSet phldrT="[besedilo]"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sl-SI" sz="1600" b="1" dirty="0" smtClean="0">
              <a:solidFill>
                <a:schemeClr val="tx1"/>
              </a:solidFill>
            </a:rPr>
            <a:t>KAKOVOST IN OBSEG PROGRAMA MLADINSKEGA DELA </a:t>
          </a:r>
          <a:endParaRPr lang="sl-SI" sz="1600" b="1" dirty="0">
            <a:solidFill>
              <a:schemeClr val="tx1"/>
            </a:solidFill>
          </a:endParaRPr>
        </a:p>
      </dgm:t>
    </dgm:pt>
    <dgm:pt modelId="{C192DB4F-3386-4DF4-997C-80E2898376FD}" type="parTrans" cxnId="{480F557D-9BE9-43BB-950D-F9FBF7771767}">
      <dgm:prSet/>
      <dgm:spPr/>
      <dgm:t>
        <a:bodyPr/>
        <a:lstStyle/>
        <a:p>
          <a:endParaRPr lang="sl-SI" sz="1600"/>
        </a:p>
      </dgm:t>
    </dgm:pt>
    <dgm:pt modelId="{F2250436-64FF-42DD-9105-233B5D831AE1}" type="sibTrans" cxnId="{480F557D-9BE9-43BB-950D-F9FBF7771767}">
      <dgm:prSet/>
      <dgm:spPr/>
      <dgm:t>
        <a:bodyPr/>
        <a:lstStyle/>
        <a:p>
          <a:endParaRPr lang="sl-SI" sz="1600"/>
        </a:p>
      </dgm:t>
    </dgm:pt>
    <dgm:pt modelId="{BC2E78AE-A3E9-480E-A8A4-475925A4A493}">
      <dgm:prSet phldrT="[besedilo]" custT="1"/>
      <dgm:spPr/>
      <dgm:t>
        <a:bodyPr/>
        <a:lstStyle/>
        <a:p>
          <a:r>
            <a:rPr lang="sl-SI" sz="1600" dirty="0" smtClean="0"/>
            <a:t>skladnost posameznih aktivnosti glede na cilje in rezultate, ki so opisani pod posamezno aktivnostjo</a:t>
          </a:r>
          <a:endParaRPr lang="sl-SI" sz="1600" dirty="0"/>
        </a:p>
      </dgm:t>
    </dgm:pt>
    <dgm:pt modelId="{789C5E2F-623E-4E9E-A2BC-D8C0473F5197}" type="parTrans" cxnId="{BDC55AB8-AC60-4D4F-9696-AFD5E88D6B03}">
      <dgm:prSet/>
      <dgm:spPr/>
      <dgm:t>
        <a:bodyPr/>
        <a:lstStyle/>
        <a:p>
          <a:endParaRPr lang="sl-SI" sz="1600"/>
        </a:p>
      </dgm:t>
    </dgm:pt>
    <dgm:pt modelId="{0F5937EB-AD66-4342-80C4-1445D1B5A2D0}" type="sibTrans" cxnId="{BDC55AB8-AC60-4D4F-9696-AFD5E88D6B03}">
      <dgm:prSet/>
      <dgm:spPr/>
      <dgm:t>
        <a:bodyPr/>
        <a:lstStyle/>
        <a:p>
          <a:endParaRPr lang="sl-SI" sz="1600"/>
        </a:p>
      </dgm:t>
    </dgm:pt>
    <dgm:pt modelId="{0382EF9C-B2C8-42C7-82C5-56753D61E146}">
      <dgm:prSet phldrT="[besedilo]" custT="1"/>
      <dgm:spPr/>
      <dgm:t>
        <a:bodyPr/>
        <a:lstStyle/>
        <a:p>
          <a:r>
            <a:rPr lang="sl-SI" sz="1600" dirty="0" smtClean="0"/>
            <a:t>kakovost vsebinskega, organizacijskega in časovnega načrta programa</a:t>
          </a:r>
          <a:endParaRPr lang="sl-SI" sz="1600" dirty="0"/>
        </a:p>
      </dgm:t>
    </dgm:pt>
    <dgm:pt modelId="{A4AE403D-26FD-4826-B067-E4796B6757ED}" type="parTrans" cxnId="{0540AF27-7472-4096-83BD-60A7C5EDEB8C}">
      <dgm:prSet/>
      <dgm:spPr/>
      <dgm:t>
        <a:bodyPr/>
        <a:lstStyle/>
        <a:p>
          <a:endParaRPr lang="sl-SI" sz="1600"/>
        </a:p>
      </dgm:t>
    </dgm:pt>
    <dgm:pt modelId="{75EA062C-0F65-4D3C-80AE-8DFAAE2C299B}" type="sibTrans" cxnId="{0540AF27-7472-4096-83BD-60A7C5EDEB8C}">
      <dgm:prSet/>
      <dgm:spPr/>
      <dgm:t>
        <a:bodyPr/>
        <a:lstStyle/>
        <a:p>
          <a:endParaRPr lang="sl-SI" sz="1600"/>
        </a:p>
      </dgm:t>
    </dgm:pt>
    <dgm:pt modelId="{1865F3C3-CEE0-4C44-8091-A76A6EEC8BF8}">
      <dgm:prSet phldrT="[besedilo]" custT="1"/>
      <dgm:spPr/>
      <dgm:t>
        <a:bodyPr/>
        <a:lstStyle/>
        <a:p>
          <a:r>
            <a:rPr lang="sl-SI" sz="1600" dirty="0" smtClean="0"/>
            <a:t>obseg izvajanja programa na nacionalni ravni</a:t>
          </a:r>
          <a:endParaRPr lang="sl-SI" sz="1600" dirty="0"/>
        </a:p>
      </dgm:t>
    </dgm:pt>
    <dgm:pt modelId="{FBF3988D-EF44-470A-A80B-F243CAE5BA37}" type="parTrans" cxnId="{9AC0791B-D1BE-4EE3-84DB-E0F1ED0FC12C}">
      <dgm:prSet/>
      <dgm:spPr/>
      <dgm:t>
        <a:bodyPr/>
        <a:lstStyle/>
        <a:p>
          <a:endParaRPr lang="sl-SI" sz="1600"/>
        </a:p>
      </dgm:t>
    </dgm:pt>
    <dgm:pt modelId="{F4FDE8BB-AEAF-429C-8835-D0738C5E14E7}" type="sibTrans" cxnId="{9AC0791B-D1BE-4EE3-84DB-E0F1ED0FC12C}">
      <dgm:prSet/>
      <dgm:spPr/>
      <dgm:t>
        <a:bodyPr/>
        <a:lstStyle/>
        <a:p>
          <a:endParaRPr lang="sl-SI" sz="1600"/>
        </a:p>
      </dgm:t>
    </dgm:pt>
    <dgm:pt modelId="{2AACB1FC-060C-44AC-944B-1DF6B20668DC}">
      <dgm:prSet phldrT="[besedilo]" custT="1"/>
      <dgm:spPr/>
      <dgm:t>
        <a:bodyPr/>
        <a:lstStyle/>
        <a:p>
          <a:r>
            <a:rPr lang="sl-SI" sz="1600" dirty="0" smtClean="0"/>
            <a:t>število aktivnih mladih udeležencev načrtovanega programa</a:t>
          </a:r>
          <a:endParaRPr lang="sl-SI" sz="1600" dirty="0"/>
        </a:p>
      </dgm:t>
    </dgm:pt>
    <dgm:pt modelId="{80C5E770-69D3-433C-AB60-5380BF4C77C7}" type="parTrans" cxnId="{2486057F-2D68-464F-A0C0-52E8B2BB7F20}">
      <dgm:prSet/>
      <dgm:spPr/>
      <dgm:t>
        <a:bodyPr/>
        <a:lstStyle/>
        <a:p>
          <a:endParaRPr lang="sl-SI" sz="1600"/>
        </a:p>
      </dgm:t>
    </dgm:pt>
    <dgm:pt modelId="{C99F586A-3631-42EE-8299-BFEF8F76BF37}" type="sibTrans" cxnId="{2486057F-2D68-464F-A0C0-52E8B2BB7F20}">
      <dgm:prSet/>
      <dgm:spPr/>
      <dgm:t>
        <a:bodyPr/>
        <a:lstStyle/>
        <a:p>
          <a:endParaRPr lang="sl-SI" sz="1600"/>
        </a:p>
      </dgm:t>
    </dgm:pt>
    <dgm:pt modelId="{15FC037B-5080-4DAB-AE05-57FB40A784CA}">
      <dgm:prSet phldrT="[besedilo]" custT="1"/>
      <dgm:spPr/>
      <dgm:t>
        <a:bodyPr/>
        <a:lstStyle/>
        <a:p>
          <a:r>
            <a:rPr lang="sl-SI" sz="1600" dirty="0" smtClean="0"/>
            <a:t>vključenost mladih z manj priložnostmi</a:t>
          </a:r>
          <a:endParaRPr lang="sl-SI" sz="1600" dirty="0"/>
        </a:p>
      </dgm:t>
    </dgm:pt>
    <dgm:pt modelId="{08B28513-A180-4CB5-AE60-45C9528F09BD}" type="parTrans" cxnId="{657F95B6-C2B9-48FF-BD40-380F54736767}">
      <dgm:prSet/>
      <dgm:spPr/>
      <dgm:t>
        <a:bodyPr/>
        <a:lstStyle/>
        <a:p>
          <a:endParaRPr lang="sl-SI" sz="1600"/>
        </a:p>
      </dgm:t>
    </dgm:pt>
    <dgm:pt modelId="{1D82E7C4-7B79-40D2-8E0B-7C33BD204C21}" type="sibTrans" cxnId="{657F95B6-C2B9-48FF-BD40-380F54736767}">
      <dgm:prSet/>
      <dgm:spPr/>
      <dgm:t>
        <a:bodyPr/>
        <a:lstStyle/>
        <a:p>
          <a:endParaRPr lang="sl-SI" sz="1600"/>
        </a:p>
      </dgm:t>
    </dgm:pt>
    <dgm:pt modelId="{CF48A091-DA8A-4FFE-AA2F-3D6130A93600}">
      <dgm:prSet phldrT="[besedilo]" custT="1"/>
      <dgm:spPr/>
      <dgm:t>
        <a:bodyPr/>
        <a:lstStyle/>
        <a:p>
          <a:r>
            <a:rPr lang="sl-SI" sz="1600" dirty="0" smtClean="0"/>
            <a:t>metodologija dela – metode dela</a:t>
          </a:r>
          <a:endParaRPr lang="sl-SI" sz="1600" dirty="0"/>
        </a:p>
      </dgm:t>
    </dgm:pt>
    <dgm:pt modelId="{A2C59026-BD17-4851-8C75-7CBCFC78587C}" type="parTrans" cxnId="{BCA3DE29-88B3-46C3-B405-766B45933BD4}">
      <dgm:prSet/>
      <dgm:spPr/>
      <dgm:t>
        <a:bodyPr/>
        <a:lstStyle/>
        <a:p>
          <a:endParaRPr lang="sl-SI" sz="1600"/>
        </a:p>
      </dgm:t>
    </dgm:pt>
    <dgm:pt modelId="{8DB99BD8-0AD4-4F7B-9EBF-5758AD19EE96}" type="sibTrans" cxnId="{BCA3DE29-88B3-46C3-B405-766B45933BD4}">
      <dgm:prSet/>
      <dgm:spPr/>
      <dgm:t>
        <a:bodyPr/>
        <a:lstStyle/>
        <a:p>
          <a:endParaRPr lang="sl-SI" sz="1600"/>
        </a:p>
      </dgm:t>
    </dgm:pt>
    <dgm:pt modelId="{DF9DE337-4E21-4A81-9C15-608B37F80AEC}">
      <dgm:prSet phldrT="[besedilo]" custT="1"/>
      <dgm:spPr/>
      <dgm:t>
        <a:bodyPr/>
        <a:lstStyle/>
        <a:p>
          <a:r>
            <a:rPr lang="sl-SI" sz="1600" dirty="0" smtClean="0"/>
            <a:t>metodologija dela – stopnja participacije mladih pri oblikovanju programa, izvajanju in </a:t>
          </a:r>
          <a:r>
            <a:rPr lang="sl-SI" sz="1600" dirty="0" err="1" smtClean="0"/>
            <a:t>evalviranju</a:t>
          </a:r>
          <a:endParaRPr lang="sl-SI" sz="1600" dirty="0"/>
        </a:p>
      </dgm:t>
    </dgm:pt>
    <dgm:pt modelId="{245C7587-7A18-4BA0-BF7B-4C56164D1B50}" type="parTrans" cxnId="{AC807CD8-9FFD-4C18-82BC-B478F7C15EDB}">
      <dgm:prSet/>
      <dgm:spPr/>
      <dgm:t>
        <a:bodyPr/>
        <a:lstStyle/>
        <a:p>
          <a:endParaRPr lang="sl-SI" sz="1600"/>
        </a:p>
      </dgm:t>
    </dgm:pt>
    <dgm:pt modelId="{FFC0BF64-0C14-490E-A28C-EBC7C6D03E25}" type="sibTrans" cxnId="{AC807CD8-9FFD-4C18-82BC-B478F7C15EDB}">
      <dgm:prSet/>
      <dgm:spPr/>
      <dgm:t>
        <a:bodyPr/>
        <a:lstStyle/>
        <a:p>
          <a:endParaRPr lang="sl-SI" sz="1600"/>
        </a:p>
      </dgm:t>
    </dgm:pt>
    <dgm:pt modelId="{3E97D70D-BACC-4CBE-ADF4-B8BA1FFF5DCD}">
      <dgm:prSet phldrT="[besedilo]" custT="1"/>
      <dgm:spPr/>
      <dgm:t>
        <a:bodyPr/>
        <a:lstStyle/>
        <a:p>
          <a:r>
            <a:rPr lang="sl-SI" sz="1600" dirty="0" smtClean="0"/>
            <a:t>metodologija dela – pričakovani učinki programa na posameznika</a:t>
          </a:r>
          <a:endParaRPr lang="sl-SI" sz="1600" dirty="0"/>
        </a:p>
      </dgm:t>
    </dgm:pt>
    <dgm:pt modelId="{52CE2CCA-0A3D-42DF-A1F0-747ED6BDD616}" type="parTrans" cxnId="{BE83969D-646B-4E9B-A664-AEEA2D3ACC05}">
      <dgm:prSet/>
      <dgm:spPr/>
      <dgm:t>
        <a:bodyPr/>
        <a:lstStyle/>
        <a:p>
          <a:endParaRPr lang="sl-SI" sz="1600"/>
        </a:p>
      </dgm:t>
    </dgm:pt>
    <dgm:pt modelId="{7F599E5E-7039-4CFE-AAB0-ACF280EA5477}" type="sibTrans" cxnId="{BE83969D-646B-4E9B-A664-AEEA2D3ACC05}">
      <dgm:prSet/>
      <dgm:spPr/>
      <dgm:t>
        <a:bodyPr/>
        <a:lstStyle/>
        <a:p>
          <a:endParaRPr lang="sl-SI" sz="1600"/>
        </a:p>
      </dgm:t>
    </dgm:pt>
    <dgm:pt modelId="{A46B54DD-8191-40B4-91B2-A8C65BB080BD}" type="pres">
      <dgm:prSet presAssocID="{6B1DF304-516A-4841-B4E6-5E1759E231DD}" presName="linear" presStyleCnt="0">
        <dgm:presLayoutVars>
          <dgm:animLvl val="lvl"/>
          <dgm:resizeHandles val="exact"/>
        </dgm:presLayoutVars>
      </dgm:prSet>
      <dgm:spPr/>
    </dgm:pt>
    <dgm:pt modelId="{47C30330-A5BA-440A-8F3F-F4D656D442A5}" type="pres">
      <dgm:prSet presAssocID="{552E3E0F-5D59-47FC-9BFE-750D73ACF99C}" presName="parentText" presStyleLbl="node1" presStyleIdx="0" presStyleCnt="13" custLinFactNeighborX="-15785" custLinFactNeighborY="-17382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D34E18BA-F123-4800-9E5E-60A25D462BD0}" type="pres">
      <dgm:prSet presAssocID="{5765FF37-1D7D-4E78-9C7B-FD7A5C22CA6A}" presName="spacer" presStyleCnt="0"/>
      <dgm:spPr/>
    </dgm:pt>
    <dgm:pt modelId="{084D6722-6FE5-47D6-87CC-9F688BABD060}" type="pres">
      <dgm:prSet presAssocID="{B5503022-73B2-4B82-ACA5-7153654D2A54}" presName="parentText" presStyleLbl="node1" presStyleIdx="1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5911A2FF-FB34-426E-A011-94417DAB4F1F}" type="pres">
      <dgm:prSet presAssocID="{FCD23BC7-82BE-4ADD-A0AF-FCA4643BC63D}" presName="spacer" presStyleCnt="0"/>
      <dgm:spPr/>
    </dgm:pt>
    <dgm:pt modelId="{E2727883-19AF-46C0-BA56-64D2008D9894}" type="pres">
      <dgm:prSet presAssocID="{2FFEEB1C-9232-417C-A95D-0BA19EDCC100}" presName="parentText" presStyleLbl="node1" presStyleIdx="2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3A358F4E-02BE-4BBF-AB1A-7881E5C82AC3}" type="pres">
      <dgm:prSet presAssocID="{7E4B426E-DB9F-4737-A159-9E31EA596E44}" presName="spacer" presStyleCnt="0"/>
      <dgm:spPr/>
    </dgm:pt>
    <dgm:pt modelId="{04ADCD5B-093E-4FCF-B9A2-21F2C51DA195}" type="pres">
      <dgm:prSet presAssocID="{6500A6FF-66E5-4D64-81EB-5E6834F99205}" presName="parentText" presStyleLbl="node1" presStyleIdx="3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D82AA32C-5A86-441E-99F2-18AD7F646ED5}" type="pres">
      <dgm:prSet presAssocID="{A0761AEB-0E58-4942-8A8A-4406EFCE4FED}" presName="spacer" presStyleCnt="0"/>
      <dgm:spPr/>
    </dgm:pt>
    <dgm:pt modelId="{B8D0B65A-4FE0-4F97-8E5F-24CCB913719D}" type="pres">
      <dgm:prSet presAssocID="{3381D160-309A-408E-A391-353895220F44}" presName="parentText" presStyleLbl="node1" presStyleIdx="4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7CCF3875-AE09-4E2A-84AC-27376EAF02DD}" type="pres">
      <dgm:prSet presAssocID="{F2250436-64FF-42DD-9105-233B5D831AE1}" presName="spacer" presStyleCnt="0"/>
      <dgm:spPr/>
    </dgm:pt>
    <dgm:pt modelId="{FA52DAF9-4803-4084-B155-DDFB0EEED1C3}" type="pres">
      <dgm:prSet presAssocID="{BC2E78AE-A3E9-480E-A8A4-475925A4A493}" presName="parentText" presStyleLbl="node1" presStyleIdx="5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29416A33-5346-4289-B6FE-ECFA62888813}" type="pres">
      <dgm:prSet presAssocID="{0F5937EB-AD66-4342-80C4-1445D1B5A2D0}" presName="spacer" presStyleCnt="0"/>
      <dgm:spPr/>
    </dgm:pt>
    <dgm:pt modelId="{6DF0566F-B2C3-49E1-BD5D-E30812C9CD69}" type="pres">
      <dgm:prSet presAssocID="{0382EF9C-B2C8-42C7-82C5-56753D61E146}" presName="parentText" presStyleLbl="node1" presStyleIdx="6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BD519629-8022-401E-9654-749900FBBAF1}" type="pres">
      <dgm:prSet presAssocID="{75EA062C-0F65-4D3C-80AE-8DFAAE2C299B}" presName="spacer" presStyleCnt="0"/>
      <dgm:spPr/>
    </dgm:pt>
    <dgm:pt modelId="{A27E8D94-B35F-4CA1-A35A-D6D425A08035}" type="pres">
      <dgm:prSet presAssocID="{1865F3C3-CEE0-4C44-8091-A76A6EEC8BF8}" presName="parentText" presStyleLbl="node1" presStyleIdx="7" presStyleCnt="13" custLinFactNeighborX="-10134" custLinFactNeighborY="36379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CCA8F9EA-DE51-42A9-AD68-C3682D3EAED8}" type="pres">
      <dgm:prSet presAssocID="{F4FDE8BB-AEAF-429C-8835-D0738C5E14E7}" presName="spacer" presStyleCnt="0"/>
      <dgm:spPr/>
    </dgm:pt>
    <dgm:pt modelId="{48204D5F-0FC4-4C12-A500-873F537A99A7}" type="pres">
      <dgm:prSet presAssocID="{2AACB1FC-060C-44AC-944B-1DF6B20668DC}" presName="parentText" presStyleLbl="node1" presStyleIdx="8" presStyleCnt="13" custLinFactNeighborX="-10134" custLinFactNeighborY="36379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ECA9837E-729E-4243-92C6-BA10FE2EF0D3}" type="pres">
      <dgm:prSet presAssocID="{C99F586A-3631-42EE-8299-BFEF8F76BF37}" presName="spacer" presStyleCnt="0"/>
      <dgm:spPr/>
    </dgm:pt>
    <dgm:pt modelId="{CEE19E0C-3E70-426B-8878-C7D31F024BF9}" type="pres">
      <dgm:prSet presAssocID="{15FC037B-5080-4DAB-AE05-57FB40A784CA}" presName="parentText" presStyleLbl="node1" presStyleIdx="9" presStyleCnt="13" custLinFactNeighborX="-10134" custLinFactNeighborY="36379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AA6EB371-ECF8-43BD-B267-763F4B0DFDC0}" type="pres">
      <dgm:prSet presAssocID="{1D82E7C4-7B79-40D2-8E0B-7C33BD204C21}" presName="spacer" presStyleCnt="0"/>
      <dgm:spPr/>
    </dgm:pt>
    <dgm:pt modelId="{030237AD-29E9-4E6B-801A-56D7F03B10B3}" type="pres">
      <dgm:prSet presAssocID="{CF48A091-DA8A-4FFE-AA2F-3D6130A93600}" presName="parentText" presStyleLbl="node1" presStyleIdx="10" presStyleCnt="13" custLinFactNeighborX="-10134" custLinFactNeighborY="36379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36B44A7F-9A45-46CB-BFF7-26C69BDBBB4C}" type="pres">
      <dgm:prSet presAssocID="{8DB99BD8-0AD4-4F7B-9EBF-5758AD19EE96}" presName="spacer" presStyleCnt="0"/>
      <dgm:spPr/>
    </dgm:pt>
    <dgm:pt modelId="{5CFA1B84-4818-4B58-AA01-BA6367A5C758}" type="pres">
      <dgm:prSet presAssocID="{DF9DE337-4E21-4A81-9C15-608B37F80AEC}" presName="parentText" presStyleLbl="node1" presStyleIdx="11" presStyleCnt="13" custLinFactNeighborX="-10134" custLinFactNeighborY="36379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5BD9B60D-9EAB-41B3-96B4-91A3053D9E51}" type="pres">
      <dgm:prSet presAssocID="{FFC0BF64-0C14-490E-A28C-EBC7C6D03E25}" presName="spacer" presStyleCnt="0"/>
      <dgm:spPr/>
    </dgm:pt>
    <dgm:pt modelId="{D6640F2F-20D9-42B5-B190-8FFF71F9139A}" type="pres">
      <dgm:prSet presAssocID="{3E97D70D-BACC-4CBE-ADF4-B8BA1FFF5DCD}" presName="parentText" presStyleLbl="node1" presStyleIdx="12" presStyleCnt="13" custLinFactNeighborX="-10134" custLinFactNeighborY="36379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0C438EF3-1D09-4D2D-80E4-AB46DEBFA2F5}" type="presOf" srcId="{B5503022-73B2-4B82-ACA5-7153654D2A54}" destId="{084D6722-6FE5-47D6-87CC-9F688BABD060}" srcOrd="0" destOrd="0" presId="urn:microsoft.com/office/officeart/2005/8/layout/vList2"/>
    <dgm:cxn modelId="{AC807CD8-9FFD-4C18-82BC-B478F7C15EDB}" srcId="{6B1DF304-516A-4841-B4E6-5E1759E231DD}" destId="{DF9DE337-4E21-4A81-9C15-608B37F80AEC}" srcOrd="11" destOrd="0" parTransId="{245C7587-7A18-4BA0-BF7B-4C56164D1B50}" sibTransId="{FFC0BF64-0C14-490E-A28C-EBC7C6D03E25}"/>
    <dgm:cxn modelId="{99B95F7B-CC0D-45DE-816D-FD7F4455442F}" type="presOf" srcId="{DF9DE337-4E21-4A81-9C15-608B37F80AEC}" destId="{5CFA1B84-4818-4B58-AA01-BA6367A5C758}" srcOrd="0" destOrd="0" presId="urn:microsoft.com/office/officeart/2005/8/layout/vList2"/>
    <dgm:cxn modelId="{D478B517-C708-4D96-B439-D4C08D58FD45}" srcId="{6B1DF304-516A-4841-B4E6-5E1759E231DD}" destId="{552E3E0F-5D59-47FC-9BFE-750D73ACF99C}" srcOrd="0" destOrd="0" parTransId="{E74BE488-59B9-4950-B624-AAF29620AC0F}" sibTransId="{5765FF37-1D7D-4E78-9C7B-FD7A5C22CA6A}"/>
    <dgm:cxn modelId="{F01E4D12-8098-494E-90E7-11425F07EC74}" type="presOf" srcId="{2AACB1FC-060C-44AC-944B-1DF6B20668DC}" destId="{48204D5F-0FC4-4C12-A500-873F537A99A7}" srcOrd="0" destOrd="0" presId="urn:microsoft.com/office/officeart/2005/8/layout/vList2"/>
    <dgm:cxn modelId="{A030CE81-533D-4B09-926E-EA23A2D7E839}" type="presOf" srcId="{3E97D70D-BACC-4CBE-ADF4-B8BA1FFF5DCD}" destId="{D6640F2F-20D9-42B5-B190-8FFF71F9139A}" srcOrd="0" destOrd="0" presId="urn:microsoft.com/office/officeart/2005/8/layout/vList2"/>
    <dgm:cxn modelId="{0540AF27-7472-4096-83BD-60A7C5EDEB8C}" srcId="{6B1DF304-516A-4841-B4E6-5E1759E231DD}" destId="{0382EF9C-B2C8-42C7-82C5-56753D61E146}" srcOrd="6" destOrd="0" parTransId="{A4AE403D-26FD-4826-B067-E4796B6757ED}" sibTransId="{75EA062C-0F65-4D3C-80AE-8DFAAE2C299B}"/>
    <dgm:cxn modelId="{7A46937C-D85D-40A2-8893-D24E6FE43610}" type="presOf" srcId="{3381D160-309A-408E-A391-353895220F44}" destId="{B8D0B65A-4FE0-4F97-8E5F-24CCB913719D}" srcOrd="0" destOrd="0" presId="urn:microsoft.com/office/officeart/2005/8/layout/vList2"/>
    <dgm:cxn modelId="{FF625FAC-8640-4191-B4E3-36B5565C4254}" type="presOf" srcId="{2FFEEB1C-9232-417C-A95D-0BA19EDCC100}" destId="{E2727883-19AF-46C0-BA56-64D2008D9894}" srcOrd="0" destOrd="0" presId="urn:microsoft.com/office/officeart/2005/8/layout/vList2"/>
    <dgm:cxn modelId="{3DFDA61C-59E5-4EBF-8018-5B8662E2F028}" type="presOf" srcId="{552E3E0F-5D59-47FC-9BFE-750D73ACF99C}" destId="{47C30330-A5BA-440A-8F3F-F4D656D442A5}" srcOrd="0" destOrd="0" presId="urn:microsoft.com/office/officeart/2005/8/layout/vList2"/>
    <dgm:cxn modelId="{39E2208C-9009-4AA5-B3F2-8FC39369C77D}" type="presOf" srcId="{1865F3C3-CEE0-4C44-8091-A76A6EEC8BF8}" destId="{A27E8D94-B35F-4CA1-A35A-D6D425A08035}" srcOrd="0" destOrd="0" presId="urn:microsoft.com/office/officeart/2005/8/layout/vList2"/>
    <dgm:cxn modelId="{2D7AE469-4F8B-41A9-BE52-3DB4C6D32719}" srcId="{6B1DF304-516A-4841-B4E6-5E1759E231DD}" destId="{2FFEEB1C-9232-417C-A95D-0BA19EDCC100}" srcOrd="2" destOrd="0" parTransId="{377978F4-2EE9-4F75-B8ED-C9E231C1869B}" sibTransId="{7E4B426E-DB9F-4737-A159-9E31EA596E44}"/>
    <dgm:cxn modelId="{BCA3DE29-88B3-46C3-B405-766B45933BD4}" srcId="{6B1DF304-516A-4841-B4E6-5E1759E231DD}" destId="{CF48A091-DA8A-4FFE-AA2F-3D6130A93600}" srcOrd="10" destOrd="0" parTransId="{A2C59026-BD17-4851-8C75-7CBCFC78587C}" sibTransId="{8DB99BD8-0AD4-4F7B-9EBF-5758AD19EE96}"/>
    <dgm:cxn modelId="{9AC0791B-D1BE-4EE3-84DB-E0F1ED0FC12C}" srcId="{6B1DF304-516A-4841-B4E6-5E1759E231DD}" destId="{1865F3C3-CEE0-4C44-8091-A76A6EEC8BF8}" srcOrd="7" destOrd="0" parTransId="{FBF3988D-EF44-470A-A80B-F243CAE5BA37}" sibTransId="{F4FDE8BB-AEAF-429C-8835-D0738C5E14E7}"/>
    <dgm:cxn modelId="{00240008-CBB6-418F-BA5D-6FA4BC135069}" type="presOf" srcId="{0382EF9C-B2C8-42C7-82C5-56753D61E146}" destId="{6DF0566F-B2C3-49E1-BD5D-E30812C9CD69}" srcOrd="0" destOrd="0" presId="urn:microsoft.com/office/officeart/2005/8/layout/vList2"/>
    <dgm:cxn modelId="{ECAC9CDD-27D5-4BA0-840A-CDB252F3C63A}" type="presOf" srcId="{CF48A091-DA8A-4FFE-AA2F-3D6130A93600}" destId="{030237AD-29E9-4E6B-801A-56D7F03B10B3}" srcOrd="0" destOrd="0" presId="urn:microsoft.com/office/officeart/2005/8/layout/vList2"/>
    <dgm:cxn modelId="{A7C5DF3D-58FB-43E7-B023-C4EF84E9A431}" srcId="{6B1DF304-516A-4841-B4E6-5E1759E231DD}" destId="{B5503022-73B2-4B82-ACA5-7153654D2A54}" srcOrd="1" destOrd="0" parTransId="{C09EFAA6-B12B-4C23-AA34-940A1D0B46D9}" sibTransId="{FCD23BC7-82BE-4ADD-A0AF-FCA4643BC63D}"/>
    <dgm:cxn modelId="{657F95B6-C2B9-48FF-BD40-380F54736767}" srcId="{6B1DF304-516A-4841-B4E6-5E1759E231DD}" destId="{15FC037B-5080-4DAB-AE05-57FB40A784CA}" srcOrd="9" destOrd="0" parTransId="{08B28513-A180-4CB5-AE60-45C9528F09BD}" sibTransId="{1D82E7C4-7B79-40D2-8E0B-7C33BD204C21}"/>
    <dgm:cxn modelId="{480F557D-9BE9-43BB-950D-F9FBF7771767}" srcId="{6B1DF304-516A-4841-B4E6-5E1759E231DD}" destId="{3381D160-309A-408E-A391-353895220F44}" srcOrd="4" destOrd="0" parTransId="{C192DB4F-3386-4DF4-997C-80E2898376FD}" sibTransId="{F2250436-64FF-42DD-9105-233B5D831AE1}"/>
    <dgm:cxn modelId="{47094642-E9AA-4896-B8F7-F938ADAC45D6}" type="presOf" srcId="{6B1DF304-516A-4841-B4E6-5E1759E231DD}" destId="{A46B54DD-8191-40B4-91B2-A8C65BB080BD}" srcOrd="0" destOrd="0" presId="urn:microsoft.com/office/officeart/2005/8/layout/vList2"/>
    <dgm:cxn modelId="{BE83969D-646B-4E9B-A664-AEEA2D3ACC05}" srcId="{6B1DF304-516A-4841-B4E6-5E1759E231DD}" destId="{3E97D70D-BACC-4CBE-ADF4-B8BA1FFF5DCD}" srcOrd="12" destOrd="0" parTransId="{52CE2CCA-0A3D-42DF-A1F0-747ED6BDD616}" sibTransId="{7F599E5E-7039-4CFE-AAB0-ACF280EA5477}"/>
    <dgm:cxn modelId="{23DCD8DD-1F53-41A0-A5C4-15E5F9073B83}" type="presOf" srcId="{6500A6FF-66E5-4D64-81EB-5E6834F99205}" destId="{04ADCD5B-093E-4FCF-B9A2-21F2C51DA195}" srcOrd="0" destOrd="0" presId="urn:microsoft.com/office/officeart/2005/8/layout/vList2"/>
    <dgm:cxn modelId="{D2434D39-3EF3-4A13-B64C-7F52CDC123C7}" type="presOf" srcId="{15FC037B-5080-4DAB-AE05-57FB40A784CA}" destId="{CEE19E0C-3E70-426B-8878-C7D31F024BF9}" srcOrd="0" destOrd="0" presId="urn:microsoft.com/office/officeart/2005/8/layout/vList2"/>
    <dgm:cxn modelId="{BDC55AB8-AC60-4D4F-9696-AFD5E88D6B03}" srcId="{6B1DF304-516A-4841-B4E6-5E1759E231DD}" destId="{BC2E78AE-A3E9-480E-A8A4-475925A4A493}" srcOrd="5" destOrd="0" parTransId="{789C5E2F-623E-4E9E-A2BC-D8C0473F5197}" sibTransId="{0F5937EB-AD66-4342-80C4-1445D1B5A2D0}"/>
    <dgm:cxn modelId="{3D5D99F4-0FA4-4B67-AA11-37B032B315CA}" srcId="{6B1DF304-516A-4841-B4E6-5E1759E231DD}" destId="{6500A6FF-66E5-4D64-81EB-5E6834F99205}" srcOrd="3" destOrd="0" parTransId="{BCA2C482-43F0-42D1-BF66-F0C533D093E8}" sibTransId="{A0761AEB-0E58-4942-8A8A-4406EFCE4FED}"/>
    <dgm:cxn modelId="{1AB81BB2-FF36-473D-9343-2D6D2433B6F4}" type="presOf" srcId="{BC2E78AE-A3E9-480E-A8A4-475925A4A493}" destId="{FA52DAF9-4803-4084-B155-DDFB0EEED1C3}" srcOrd="0" destOrd="0" presId="urn:microsoft.com/office/officeart/2005/8/layout/vList2"/>
    <dgm:cxn modelId="{2486057F-2D68-464F-A0C0-52E8B2BB7F20}" srcId="{6B1DF304-516A-4841-B4E6-5E1759E231DD}" destId="{2AACB1FC-060C-44AC-944B-1DF6B20668DC}" srcOrd="8" destOrd="0" parTransId="{80C5E770-69D3-433C-AB60-5380BF4C77C7}" sibTransId="{C99F586A-3631-42EE-8299-BFEF8F76BF37}"/>
    <dgm:cxn modelId="{A30F66E8-8B8C-4714-96D2-1C99BCEACBB6}" type="presParOf" srcId="{A46B54DD-8191-40B4-91B2-A8C65BB080BD}" destId="{47C30330-A5BA-440A-8F3F-F4D656D442A5}" srcOrd="0" destOrd="0" presId="urn:microsoft.com/office/officeart/2005/8/layout/vList2"/>
    <dgm:cxn modelId="{1C13903D-8FE2-4922-9584-35B5415A9EE2}" type="presParOf" srcId="{A46B54DD-8191-40B4-91B2-A8C65BB080BD}" destId="{D34E18BA-F123-4800-9E5E-60A25D462BD0}" srcOrd="1" destOrd="0" presId="urn:microsoft.com/office/officeart/2005/8/layout/vList2"/>
    <dgm:cxn modelId="{5CDD22F6-41F7-4742-9A4D-BF711D5857D3}" type="presParOf" srcId="{A46B54DD-8191-40B4-91B2-A8C65BB080BD}" destId="{084D6722-6FE5-47D6-87CC-9F688BABD060}" srcOrd="2" destOrd="0" presId="urn:microsoft.com/office/officeart/2005/8/layout/vList2"/>
    <dgm:cxn modelId="{87EBA495-59EE-462C-8108-7A6B4678E8CC}" type="presParOf" srcId="{A46B54DD-8191-40B4-91B2-A8C65BB080BD}" destId="{5911A2FF-FB34-426E-A011-94417DAB4F1F}" srcOrd="3" destOrd="0" presId="urn:microsoft.com/office/officeart/2005/8/layout/vList2"/>
    <dgm:cxn modelId="{DEC36298-73BE-4133-B243-EFCADA6A0185}" type="presParOf" srcId="{A46B54DD-8191-40B4-91B2-A8C65BB080BD}" destId="{E2727883-19AF-46C0-BA56-64D2008D9894}" srcOrd="4" destOrd="0" presId="urn:microsoft.com/office/officeart/2005/8/layout/vList2"/>
    <dgm:cxn modelId="{90281839-71E5-4EA4-963A-1DDDA6D65B8D}" type="presParOf" srcId="{A46B54DD-8191-40B4-91B2-A8C65BB080BD}" destId="{3A358F4E-02BE-4BBF-AB1A-7881E5C82AC3}" srcOrd="5" destOrd="0" presId="urn:microsoft.com/office/officeart/2005/8/layout/vList2"/>
    <dgm:cxn modelId="{33345FBB-C2F8-4083-98C4-85667A36EF10}" type="presParOf" srcId="{A46B54DD-8191-40B4-91B2-A8C65BB080BD}" destId="{04ADCD5B-093E-4FCF-B9A2-21F2C51DA195}" srcOrd="6" destOrd="0" presId="urn:microsoft.com/office/officeart/2005/8/layout/vList2"/>
    <dgm:cxn modelId="{B0939937-E9C3-4D9E-A06B-B63DAB8BFF36}" type="presParOf" srcId="{A46B54DD-8191-40B4-91B2-A8C65BB080BD}" destId="{D82AA32C-5A86-441E-99F2-18AD7F646ED5}" srcOrd="7" destOrd="0" presId="urn:microsoft.com/office/officeart/2005/8/layout/vList2"/>
    <dgm:cxn modelId="{77766C9A-99F2-4CB3-96D2-90990E7022B1}" type="presParOf" srcId="{A46B54DD-8191-40B4-91B2-A8C65BB080BD}" destId="{B8D0B65A-4FE0-4F97-8E5F-24CCB913719D}" srcOrd="8" destOrd="0" presId="urn:microsoft.com/office/officeart/2005/8/layout/vList2"/>
    <dgm:cxn modelId="{B0F1F7AC-996A-42DA-90C4-AB74B4E12CE8}" type="presParOf" srcId="{A46B54DD-8191-40B4-91B2-A8C65BB080BD}" destId="{7CCF3875-AE09-4E2A-84AC-27376EAF02DD}" srcOrd="9" destOrd="0" presId="urn:microsoft.com/office/officeart/2005/8/layout/vList2"/>
    <dgm:cxn modelId="{8A5C07FC-DA79-4DDE-802F-E08A4B99D4A3}" type="presParOf" srcId="{A46B54DD-8191-40B4-91B2-A8C65BB080BD}" destId="{FA52DAF9-4803-4084-B155-DDFB0EEED1C3}" srcOrd="10" destOrd="0" presId="urn:microsoft.com/office/officeart/2005/8/layout/vList2"/>
    <dgm:cxn modelId="{8FC4ECFB-2E01-4C55-B482-E52A2F1DA88F}" type="presParOf" srcId="{A46B54DD-8191-40B4-91B2-A8C65BB080BD}" destId="{29416A33-5346-4289-B6FE-ECFA62888813}" srcOrd="11" destOrd="0" presId="urn:microsoft.com/office/officeart/2005/8/layout/vList2"/>
    <dgm:cxn modelId="{1FBAAA06-9343-4D40-B7C0-AA4F87E3ACBD}" type="presParOf" srcId="{A46B54DD-8191-40B4-91B2-A8C65BB080BD}" destId="{6DF0566F-B2C3-49E1-BD5D-E30812C9CD69}" srcOrd="12" destOrd="0" presId="urn:microsoft.com/office/officeart/2005/8/layout/vList2"/>
    <dgm:cxn modelId="{22B1E4A9-1066-4834-BF72-15329620B172}" type="presParOf" srcId="{A46B54DD-8191-40B4-91B2-A8C65BB080BD}" destId="{BD519629-8022-401E-9654-749900FBBAF1}" srcOrd="13" destOrd="0" presId="urn:microsoft.com/office/officeart/2005/8/layout/vList2"/>
    <dgm:cxn modelId="{5BD03839-7C91-47ED-B195-EBB43AC37908}" type="presParOf" srcId="{A46B54DD-8191-40B4-91B2-A8C65BB080BD}" destId="{A27E8D94-B35F-4CA1-A35A-D6D425A08035}" srcOrd="14" destOrd="0" presId="urn:microsoft.com/office/officeart/2005/8/layout/vList2"/>
    <dgm:cxn modelId="{67939F4C-1D61-4AA4-8403-226EE8E3E981}" type="presParOf" srcId="{A46B54DD-8191-40B4-91B2-A8C65BB080BD}" destId="{CCA8F9EA-DE51-42A9-AD68-C3682D3EAED8}" srcOrd="15" destOrd="0" presId="urn:microsoft.com/office/officeart/2005/8/layout/vList2"/>
    <dgm:cxn modelId="{867F3941-687F-48E1-A147-BAFF59CCA73B}" type="presParOf" srcId="{A46B54DD-8191-40B4-91B2-A8C65BB080BD}" destId="{48204D5F-0FC4-4C12-A500-873F537A99A7}" srcOrd="16" destOrd="0" presId="urn:microsoft.com/office/officeart/2005/8/layout/vList2"/>
    <dgm:cxn modelId="{2B15FF03-2E9C-426B-AC48-D1AF1E40B74B}" type="presParOf" srcId="{A46B54DD-8191-40B4-91B2-A8C65BB080BD}" destId="{ECA9837E-729E-4243-92C6-BA10FE2EF0D3}" srcOrd="17" destOrd="0" presId="urn:microsoft.com/office/officeart/2005/8/layout/vList2"/>
    <dgm:cxn modelId="{CB0649B0-B93F-4CE7-B975-A9DE770FB037}" type="presParOf" srcId="{A46B54DD-8191-40B4-91B2-A8C65BB080BD}" destId="{CEE19E0C-3E70-426B-8878-C7D31F024BF9}" srcOrd="18" destOrd="0" presId="urn:microsoft.com/office/officeart/2005/8/layout/vList2"/>
    <dgm:cxn modelId="{204BBA8F-481D-40A0-B066-A495AD5810BE}" type="presParOf" srcId="{A46B54DD-8191-40B4-91B2-A8C65BB080BD}" destId="{AA6EB371-ECF8-43BD-B267-763F4B0DFDC0}" srcOrd="19" destOrd="0" presId="urn:microsoft.com/office/officeart/2005/8/layout/vList2"/>
    <dgm:cxn modelId="{1203A849-D2B6-40EE-AE5F-5BCF8042DBD3}" type="presParOf" srcId="{A46B54DD-8191-40B4-91B2-A8C65BB080BD}" destId="{030237AD-29E9-4E6B-801A-56D7F03B10B3}" srcOrd="20" destOrd="0" presId="urn:microsoft.com/office/officeart/2005/8/layout/vList2"/>
    <dgm:cxn modelId="{D9A596B0-ACE0-4B57-9B6D-7C222EDE8426}" type="presParOf" srcId="{A46B54DD-8191-40B4-91B2-A8C65BB080BD}" destId="{36B44A7F-9A45-46CB-BFF7-26C69BDBBB4C}" srcOrd="21" destOrd="0" presId="urn:microsoft.com/office/officeart/2005/8/layout/vList2"/>
    <dgm:cxn modelId="{3D9CF106-41B3-4A3A-8D5C-8FB05CF21FDF}" type="presParOf" srcId="{A46B54DD-8191-40B4-91B2-A8C65BB080BD}" destId="{5CFA1B84-4818-4B58-AA01-BA6367A5C758}" srcOrd="22" destOrd="0" presId="urn:microsoft.com/office/officeart/2005/8/layout/vList2"/>
    <dgm:cxn modelId="{B9FEF8E5-4F09-4A4F-A6A9-6B4E6C137ABA}" type="presParOf" srcId="{A46B54DD-8191-40B4-91B2-A8C65BB080BD}" destId="{5BD9B60D-9EAB-41B3-96B4-91A3053D9E51}" srcOrd="23" destOrd="0" presId="urn:microsoft.com/office/officeart/2005/8/layout/vList2"/>
    <dgm:cxn modelId="{21E821CC-1FE6-4A6F-B042-90C23DD6CC80}" type="presParOf" srcId="{A46B54DD-8191-40B4-91B2-A8C65BB080BD}" destId="{D6640F2F-20D9-42B5-B190-8FFF71F9139A}" srcOrd="2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E5ABA-B887-4F84-9F50-FEBA1CA0A978}" type="datetimeFigureOut">
              <a:rPr lang="sl-SI" smtClean="0"/>
              <a:t>28.1.2020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649F2C-FE60-4B68-A9B7-F048449814E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32262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42AD43-786A-014F-8079-8C24FFBC3DE3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A4148C-5AD6-8A4C-8966-E18DA1369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464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0917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274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814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2319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2249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6751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912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5316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514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0950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7373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95054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14896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6809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56926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07737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23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93649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86947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63916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52211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881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33284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06406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50720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8814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579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2028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1138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6167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7326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702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25E8549-0989-CB45-91C1-9CCA64B220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4EF0FE4-776B-5B49-B079-B8211F6AB7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A63DE81-0877-9646-9B68-437D77944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AE7D-AA15-BC4D-90AD-4CC3B8661E8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EC11B34-8999-E34A-8543-A9908E4EE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96E5916-08AB-2648-99A8-C847BD162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BF249-FACD-CF4B-93F5-590914F52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95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481115-1391-A943-98FF-3B48B0EF4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2049E3F-7DDB-2640-9E1B-DD4AE2A358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5C1B003-0717-3D43-B610-7DC680B4F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AE7D-AA15-BC4D-90AD-4CC3B8661E8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27863BE-FE57-E549-931E-E017A3814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1E2424E-E71C-B047-84A4-5C324253C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BF249-FACD-CF4B-93F5-590914F52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741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31EFD1F-DD8F-2A4F-A01E-214DA779CB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AD4F61B-2B97-0B4D-9363-84D46B6558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422929C-F23F-7F47-9A60-46068336C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AE7D-AA15-BC4D-90AD-4CC3B8661E8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77D78CE-B9D0-594F-93D3-7BB96584B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F19199F-969C-DE48-BB85-C0E36A7B2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BF249-FACD-CF4B-93F5-590914F52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645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EBD17C5-9953-6F4C-A3A0-3BC4029B1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648B601-DE8D-AB4F-938B-FF6B176F52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2D29527-4BAF-344A-BECD-F616F4E2E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AE7D-AA15-BC4D-90AD-4CC3B8661E8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C808961-F022-BA49-A568-415B3E620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AAD5DBD-534A-EC44-986C-D230B3703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BF249-FACD-CF4B-93F5-590914F52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491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0BEA2A-9059-CF4F-A8ED-FDA98FFC8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6793419-A1A4-8F46-B256-E961151180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4FF424A-CCF9-8149-BDBA-10A63DCD0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AE7D-AA15-BC4D-90AD-4CC3B8661E8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41F8A06-34ED-0344-974C-9FC482530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AABFAB4-D934-F04A-8482-D267B9DB0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BF249-FACD-CF4B-93F5-590914F52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304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932224-8C01-4048-98A9-5460F9B35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2FA027C-2879-B347-9AC2-B54981DB76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317AF37-2B32-7B48-8832-57707938A8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F84B57F-8BD1-124C-97A6-0C61787DA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AE7D-AA15-BC4D-90AD-4CC3B8661E8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C712A19-3C4E-F944-A389-F4988F501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234A498-056D-BF4F-87F1-D9E1BC343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BF249-FACD-CF4B-93F5-590914F52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129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53A784-1B09-004A-9AC3-3160168B6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5B2E4E7-F3BC-8F4B-A1C2-A99F2269A2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BF1B355-34E0-0740-8DCB-EF29B051D5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AC24A65-02A6-0842-A451-81313A8626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5E364B8-D24E-8B4E-9D67-6F5F5EA2B3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503AAFB-CC56-5C41-A5F8-6CD82919F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AE7D-AA15-BC4D-90AD-4CC3B8661E8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6DF63212-A5DB-BC46-AB6F-F5680BD73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4FC8ED8-D469-F24A-840F-35173C236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BF249-FACD-CF4B-93F5-590914F52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818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5F2941-CA63-E64C-A3D3-A028695E4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BF74DB6-1462-B941-9D9F-490EAC9F5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AE7D-AA15-BC4D-90AD-4CC3B8661E8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A3E1983-9F1C-CA49-97E6-BD9FD3A82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8F2A17F-20BC-724C-A76A-9F05289E0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BF249-FACD-CF4B-93F5-590914F52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995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B87EFAA-2DD8-224D-AC96-75A1E4036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AE7D-AA15-BC4D-90AD-4CC3B8661E8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065CA21-0E33-EF4D-98C5-D13C5CF41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43E4F7A-DF33-4A44-8DF9-789F262DB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BF249-FACD-CF4B-93F5-590914F52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272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9CCA5A-0379-9E47-B8E5-896743BA5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963BB35-EC49-5D49-9E16-6E29EA575D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DDA8172-DC05-CF4B-B899-7C06B245DB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304C55C-58D4-9848-93F5-DDF9BF5E7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AE7D-AA15-BC4D-90AD-4CC3B8661E8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CE80EBA-6928-D342-A7D9-EE0BD3DC8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B046B74-0B25-7D41-973C-E6F59C2B7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BF249-FACD-CF4B-93F5-590914F52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137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8A5E9D-4531-2E40-8612-06D26956E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DFCBFF2-2FFA-7A43-935E-D80AE411B8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2327A01-D15D-9346-8DC8-69B0EAF732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C2B6A02-6611-2044-9586-444588F99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AE7D-AA15-BC4D-90AD-4CC3B8661E8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82E7F65-759D-3E4E-9D05-EC06901E8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5B98F96-254D-CC48-915E-44B15279C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BF249-FACD-CF4B-93F5-590914F52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526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586CECAB-35C1-554A-81D5-01B75BD7C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74F0DA9-3612-314F-83B8-3ACBC1527C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CDB0BF7-884E-CB47-8119-245C7076F2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DAE7D-AA15-BC4D-90AD-4CC3B8661E8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3C3F6C0-637F-E941-909A-E1904ACF38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3DF3160-B27E-B140-9194-D9F1F648AF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BF249-FACD-CF4B-93F5-590914F52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023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rsm.gov.si/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podatki.gov.si/dataset/evidenca-organizacij-v-javnem-intersu-v-mladinskem-sektorju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009B3E1-6040-104D-9050-163DBC8E6A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9391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sl-SI" b="1" dirty="0" smtClean="0">
                <a:solidFill>
                  <a:srgbClr val="5294AA"/>
                </a:solidFill>
              </a:rPr>
              <a:t>Javni poziv za sofinanciranje programov mladinskega dela v letih 2020 in 2021</a:t>
            </a:r>
            <a:endParaRPr lang="en-US" b="1" dirty="0">
              <a:solidFill>
                <a:srgbClr val="5294AA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B009B3E1-6040-104D-9050-163DBC8E6A87}"/>
              </a:ext>
            </a:extLst>
          </p:cNvPr>
          <p:cNvSpPr txBox="1">
            <a:spLocks/>
          </p:cNvSpPr>
          <p:nvPr/>
        </p:nvSpPr>
        <p:spPr>
          <a:xfrm>
            <a:off x="1524000" y="4038626"/>
            <a:ext cx="9144000" cy="10414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sz="5500" dirty="0" smtClean="0"/>
              <a:t>Informativni dan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B009B3E1-6040-104D-9050-163DBC8E6A87}"/>
              </a:ext>
            </a:extLst>
          </p:cNvPr>
          <p:cNvSpPr txBox="1">
            <a:spLocks/>
          </p:cNvSpPr>
          <p:nvPr/>
        </p:nvSpPr>
        <p:spPr>
          <a:xfrm>
            <a:off x="1524000" y="5524526"/>
            <a:ext cx="9144000" cy="10414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sz="3400" dirty="0" smtClean="0"/>
              <a:t>15. 1. 2020</a:t>
            </a:r>
          </a:p>
        </p:txBody>
      </p:sp>
      <p:pic>
        <p:nvPicPr>
          <p:cNvPr id="3" name="Picture 2" descr="Rezultat iskanja slik za urad rs za mladin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23" y="-11399"/>
            <a:ext cx="3912571" cy="1306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302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otnik 6"/>
          <p:cNvSpPr/>
          <p:nvPr/>
        </p:nvSpPr>
        <p:spPr>
          <a:xfrm>
            <a:off x="533401" y="374134"/>
            <a:ext cx="6646371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3400" dirty="0">
                <a:solidFill>
                  <a:schemeClr val="accent1"/>
                </a:solidFill>
              </a:rPr>
              <a:t>2</a:t>
            </a:r>
            <a:r>
              <a:rPr lang="sl-SI" altLang="sl-SI" sz="3400" dirty="0" smtClean="0">
                <a:solidFill>
                  <a:schemeClr val="accent1"/>
                </a:solidFill>
              </a:rPr>
              <a:t>. Osnove Javnega poziva 2020-2021</a:t>
            </a:r>
            <a:endParaRPr lang="sl-SI" sz="3400" dirty="0"/>
          </a:p>
        </p:txBody>
      </p:sp>
      <p:sp>
        <p:nvSpPr>
          <p:cNvPr id="8" name="Pravokotnik 7"/>
          <p:cNvSpPr/>
          <p:nvPr/>
        </p:nvSpPr>
        <p:spPr>
          <a:xfrm>
            <a:off x="7042267" y="374133"/>
            <a:ext cx="1446102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3400" dirty="0" smtClean="0"/>
              <a:t>Koliko?</a:t>
            </a:r>
            <a:endParaRPr lang="sl-SI" sz="3400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654128272"/>
              </p:ext>
            </p:extLst>
          </p:nvPr>
        </p:nvGraphicFramePr>
        <p:xfrm>
          <a:off x="645326" y="1790700"/>
          <a:ext cx="10739456" cy="39090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Ograda vsebine 2">
            <a:extLst>
              <a:ext uri="{FF2B5EF4-FFF2-40B4-BE49-F238E27FC236}">
                <a16:creationId xmlns:a16="http://schemas.microsoft.com/office/drawing/2014/main" xmlns="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6426117" y="5939443"/>
            <a:ext cx="5444319" cy="609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sl-SI" sz="1600" dirty="0" smtClean="0">
                <a:latin typeface="+mj-lt"/>
              </a:rPr>
              <a:t>Skrbnik javnega poziva: </a:t>
            </a:r>
            <a:r>
              <a:rPr lang="sl-SI" sz="1600" dirty="0" err="1" smtClean="0">
                <a:latin typeface="+mj-lt"/>
              </a:rPr>
              <a:t>Zvijezdan</a:t>
            </a:r>
            <a:r>
              <a:rPr lang="sl-SI" sz="1600" dirty="0" smtClean="0">
                <a:latin typeface="+mj-lt"/>
              </a:rPr>
              <a:t> Mikić, </a:t>
            </a:r>
            <a:r>
              <a:rPr lang="sl-SI" sz="1600" dirty="0" err="1" smtClean="0">
                <a:latin typeface="+mj-lt"/>
              </a:rPr>
              <a:t>zvijezdan.mikic@gov.si</a:t>
            </a:r>
            <a:endParaRPr lang="sl-SI" sz="16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9090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grada vsebine 2">
            <a:extLst>
              <a:ext uri="{FF2B5EF4-FFF2-40B4-BE49-F238E27FC236}">
                <a16:creationId xmlns:a16="http://schemas.microsoft.com/office/drawing/2014/main" xmlns="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563549" y="2269744"/>
            <a:ext cx="10820400" cy="5135892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sl-SI" sz="2200" b="1" dirty="0" smtClean="0">
                <a:latin typeface="+mj-lt"/>
              </a:rPr>
              <a:t>Način delitve sredstev med prijavljene programe: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l-SI" sz="2200" dirty="0" smtClean="0">
                <a:latin typeface="+mj-lt"/>
              </a:rPr>
              <a:t>Sredstva bodo </a:t>
            </a:r>
            <a:r>
              <a:rPr lang="sl-SI" sz="2200" dirty="0">
                <a:latin typeface="+mj-lt"/>
              </a:rPr>
              <a:t>razdeljena med prijavitelje, ki bodo dosegli vsaj minimalno število </a:t>
            </a:r>
            <a:r>
              <a:rPr lang="sl-SI" sz="2200" dirty="0" smtClean="0">
                <a:latin typeface="+mj-lt"/>
              </a:rPr>
              <a:t>točk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l-SI" sz="2200" dirty="0" smtClean="0">
                <a:latin typeface="+mj-lt"/>
              </a:rPr>
              <a:t>Višina </a:t>
            </a:r>
            <a:r>
              <a:rPr lang="sl-SI" sz="2200" dirty="0">
                <a:latin typeface="+mj-lt"/>
              </a:rPr>
              <a:t>razpisanih sredstev v posamezni skupini </a:t>
            </a:r>
            <a:r>
              <a:rPr lang="sl-SI" sz="2200" dirty="0" smtClean="0">
                <a:latin typeface="+mj-lt"/>
              </a:rPr>
              <a:t>programov, </a:t>
            </a:r>
            <a:r>
              <a:rPr lang="sl-SI" sz="2200" dirty="0">
                <a:latin typeface="+mj-lt"/>
              </a:rPr>
              <a:t>deljena s skupnim številom točk vseh uspešnih prijaviteljev v posamezni skupini, bo osnova za izračun vrednosti točke.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l-SI" sz="2200" dirty="0" smtClean="0">
                <a:latin typeface="+mj-lt"/>
              </a:rPr>
              <a:t>Delež </a:t>
            </a:r>
            <a:r>
              <a:rPr lang="sl-SI" sz="2200" dirty="0">
                <a:latin typeface="+mj-lt"/>
              </a:rPr>
              <a:t>sredstev, ki jih prejme posamezni </a:t>
            </a:r>
            <a:r>
              <a:rPr lang="sl-SI" sz="2200" dirty="0" smtClean="0">
                <a:latin typeface="+mj-lt"/>
              </a:rPr>
              <a:t>izbrani program, bo enak zmnožku </a:t>
            </a:r>
            <a:r>
              <a:rPr lang="sl-SI" sz="2200" dirty="0">
                <a:latin typeface="+mj-lt"/>
              </a:rPr>
              <a:t>vrednosti točke in števila točk, ki jih je dosegel </a:t>
            </a:r>
            <a:r>
              <a:rPr lang="sl-SI" sz="2200" dirty="0" smtClean="0">
                <a:latin typeface="+mj-lt"/>
              </a:rPr>
              <a:t>prijavitelj, zaokrožen </a:t>
            </a:r>
            <a:r>
              <a:rPr lang="sl-SI" sz="2200" dirty="0">
                <a:latin typeface="+mj-lt"/>
              </a:rPr>
              <a:t>na najbližjo celo vrednost </a:t>
            </a:r>
            <a:r>
              <a:rPr lang="sl-SI" sz="2200" dirty="0" smtClean="0">
                <a:latin typeface="+mj-lt"/>
              </a:rPr>
              <a:t>večkratnika </a:t>
            </a:r>
            <a:r>
              <a:rPr lang="sl-SI" sz="2200" dirty="0">
                <a:latin typeface="+mj-lt"/>
              </a:rPr>
              <a:t>50,00 EUR</a:t>
            </a:r>
            <a:r>
              <a:rPr lang="sl-SI" sz="2200" dirty="0" smtClean="0">
                <a:latin typeface="+mj-lt"/>
              </a:rPr>
              <a:t>)</a:t>
            </a:r>
            <a:endParaRPr lang="sl-SI" sz="2200" dirty="0">
              <a:latin typeface="+mj-lt"/>
            </a:endParaRPr>
          </a:p>
          <a:p>
            <a:pPr marL="0" indent="0">
              <a:buNone/>
            </a:pPr>
            <a:endParaRPr lang="sl-SI" sz="2200" dirty="0">
              <a:latin typeface="+mj-lt"/>
            </a:endParaRP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endParaRPr lang="sl-SI" sz="2200" dirty="0" smtClean="0">
              <a:latin typeface="+mj-lt"/>
            </a:endParaRPr>
          </a:p>
        </p:txBody>
      </p:sp>
      <p:sp>
        <p:nvSpPr>
          <p:cNvPr id="7" name="Pravokotnik 6"/>
          <p:cNvSpPr/>
          <p:nvPr/>
        </p:nvSpPr>
        <p:spPr>
          <a:xfrm>
            <a:off x="533401" y="374134"/>
            <a:ext cx="6646371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3400" dirty="0">
                <a:solidFill>
                  <a:schemeClr val="accent1"/>
                </a:solidFill>
              </a:rPr>
              <a:t>2</a:t>
            </a:r>
            <a:r>
              <a:rPr lang="sl-SI" altLang="sl-SI" sz="3400" dirty="0" smtClean="0">
                <a:solidFill>
                  <a:schemeClr val="accent1"/>
                </a:solidFill>
              </a:rPr>
              <a:t>. Osnove Javnega poziva 2020-2021</a:t>
            </a:r>
            <a:endParaRPr lang="sl-SI" sz="3400" dirty="0"/>
          </a:p>
        </p:txBody>
      </p:sp>
      <p:sp>
        <p:nvSpPr>
          <p:cNvPr id="8" name="Pravokotnik 7"/>
          <p:cNvSpPr/>
          <p:nvPr/>
        </p:nvSpPr>
        <p:spPr>
          <a:xfrm>
            <a:off x="7042267" y="374133"/>
            <a:ext cx="1446102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3400" dirty="0" smtClean="0"/>
              <a:t>Koliko?</a:t>
            </a:r>
            <a:endParaRPr lang="sl-SI" sz="3400" dirty="0"/>
          </a:p>
        </p:txBody>
      </p:sp>
      <p:sp>
        <p:nvSpPr>
          <p:cNvPr id="5" name="Ograda vsebine 2">
            <a:extLst>
              <a:ext uri="{FF2B5EF4-FFF2-40B4-BE49-F238E27FC236}">
                <a16:creationId xmlns:a16="http://schemas.microsoft.com/office/drawing/2014/main" xmlns="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6426117" y="5939443"/>
            <a:ext cx="5444319" cy="609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sl-SI" sz="1600" dirty="0" smtClean="0">
                <a:latin typeface="+mj-lt"/>
              </a:rPr>
              <a:t>Skrbnik javnega poziva: </a:t>
            </a:r>
            <a:r>
              <a:rPr lang="sl-SI" sz="1600" dirty="0" err="1" smtClean="0">
                <a:latin typeface="+mj-lt"/>
              </a:rPr>
              <a:t>Zvijezdan</a:t>
            </a:r>
            <a:r>
              <a:rPr lang="sl-SI" sz="1600" dirty="0" smtClean="0">
                <a:latin typeface="+mj-lt"/>
              </a:rPr>
              <a:t> Mikić, </a:t>
            </a:r>
            <a:r>
              <a:rPr lang="sl-SI" sz="1600" dirty="0" err="1" smtClean="0">
                <a:latin typeface="+mj-lt"/>
              </a:rPr>
              <a:t>zvijezdan.mikic@gov.si</a:t>
            </a:r>
            <a:endParaRPr lang="sl-SI" sz="16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5977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8D70B121-56F4-4848-B38B-182089D909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Naslov 1">
            <a:extLst>
              <a:ext uri="{FF2B5EF4-FFF2-40B4-BE49-F238E27FC236}">
                <a16:creationId xmlns:a16="http://schemas.microsoft.com/office/drawing/2014/main" xmlns="" id="{38834707-073A-A44C-AD79-ECABF3E0E4B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963877"/>
            <a:ext cx="3494362" cy="493024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Ctr="0" compatLnSpc="1">
            <a:prstTxWarp prst="textNoShape">
              <a:avLst/>
            </a:prstTxWarp>
            <a:normAutofit/>
          </a:bodyPr>
          <a:lstStyle/>
          <a:p>
            <a:pPr algn="r"/>
            <a:r>
              <a:rPr lang="sl-SI" altLang="sl-SI" b="1" dirty="0" smtClean="0">
                <a:solidFill>
                  <a:schemeClr val="accent1"/>
                </a:solidFill>
              </a:rPr>
              <a:t>3</a:t>
            </a:r>
            <a:endParaRPr lang="en-US" altLang="sl-SI" dirty="0">
              <a:solidFill>
                <a:schemeClr val="accent1"/>
              </a:solidFill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xmlns="" id="{2D72A2C9-F3CA-4216-8BAD-FA4C970C3C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grada vsebine 2">
            <a:extLst>
              <a:ext uri="{FF2B5EF4-FFF2-40B4-BE49-F238E27FC236}">
                <a16:creationId xmlns:a16="http://schemas.microsoft.com/office/drawing/2014/main" xmlns="" id="{A696C7EA-69EB-6240-BA95-40C70121E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sl-SI" sz="4400" dirty="0" smtClean="0">
                <a:latin typeface="+mj-lt"/>
              </a:rPr>
              <a:t>Pogoji, ki jih morajo izpolnjevati prijavitelji</a:t>
            </a:r>
          </a:p>
        </p:txBody>
      </p:sp>
      <p:sp>
        <p:nvSpPr>
          <p:cNvPr id="6" name="Ograda vsebine 2">
            <a:extLst>
              <a:ext uri="{FF2B5EF4-FFF2-40B4-BE49-F238E27FC236}">
                <a16:creationId xmlns:a16="http://schemas.microsoft.com/office/drawing/2014/main" xmlns="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6426117" y="5939443"/>
            <a:ext cx="5444319" cy="609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sl-SI" sz="1600" dirty="0" smtClean="0">
                <a:latin typeface="+mj-lt"/>
              </a:rPr>
              <a:t>Skrbnik javnega poziva: </a:t>
            </a:r>
            <a:r>
              <a:rPr lang="sl-SI" sz="1600" dirty="0" err="1" smtClean="0">
                <a:latin typeface="+mj-lt"/>
              </a:rPr>
              <a:t>Zvijezdan</a:t>
            </a:r>
            <a:r>
              <a:rPr lang="sl-SI" sz="1600" dirty="0" smtClean="0">
                <a:latin typeface="+mj-lt"/>
              </a:rPr>
              <a:t> Mikić, </a:t>
            </a:r>
            <a:r>
              <a:rPr lang="sl-SI" sz="1600" dirty="0" err="1" smtClean="0">
                <a:latin typeface="+mj-lt"/>
              </a:rPr>
              <a:t>zvijezdan.mikic@gov.si</a:t>
            </a:r>
            <a:endParaRPr lang="sl-SI" sz="1600" dirty="0" smtClean="0">
              <a:latin typeface="+mj-lt"/>
            </a:endParaRPr>
          </a:p>
        </p:txBody>
      </p:sp>
      <p:pic>
        <p:nvPicPr>
          <p:cNvPr id="7" name="Picture 2" descr="Rezultat iskanja slik za urad rs za mladin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826" y="375547"/>
            <a:ext cx="2317036" cy="773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346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otnik 6"/>
          <p:cNvSpPr/>
          <p:nvPr/>
        </p:nvSpPr>
        <p:spPr>
          <a:xfrm>
            <a:off x="533401" y="374134"/>
            <a:ext cx="57392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2400" dirty="0" smtClean="0">
                <a:solidFill>
                  <a:schemeClr val="accent1"/>
                </a:solidFill>
              </a:rPr>
              <a:t>3. Pogoji, ki jih morajo izpolnjevati prijavitelj</a:t>
            </a:r>
            <a:endParaRPr lang="sl-SI" sz="2400" dirty="0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725393486"/>
              </p:ext>
            </p:extLst>
          </p:nvPr>
        </p:nvGraphicFramePr>
        <p:xfrm>
          <a:off x="1701800" y="1447800"/>
          <a:ext cx="9575800" cy="50534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Pravokotnik 12"/>
          <p:cNvSpPr/>
          <p:nvPr/>
        </p:nvSpPr>
        <p:spPr>
          <a:xfrm>
            <a:off x="596900" y="1460500"/>
            <a:ext cx="914400" cy="5040784"/>
          </a:xfrm>
          <a:prstGeom prst="rect">
            <a:avLst/>
          </a:prstGeom>
          <a:ln>
            <a:noFill/>
          </a:ln>
          <a:effectLst>
            <a:softEdge rad="0"/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270" rtlCol="0" anchor="ctr">
            <a:noAutofit/>
          </a:bodyPr>
          <a:lstStyle/>
          <a:p>
            <a:pPr algn="ctr"/>
            <a:r>
              <a:rPr lang="sl-SI" sz="44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SPLOŠNI POGOJI</a:t>
            </a:r>
            <a:endParaRPr lang="sl-SI" sz="4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964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otnik 6"/>
          <p:cNvSpPr/>
          <p:nvPr/>
        </p:nvSpPr>
        <p:spPr>
          <a:xfrm>
            <a:off x="533401" y="374134"/>
            <a:ext cx="57392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2400" dirty="0" smtClean="0">
                <a:solidFill>
                  <a:schemeClr val="accent1"/>
                </a:solidFill>
              </a:rPr>
              <a:t>3. Pogoji, ki jih morajo izpolnjevati prijavitelji</a:t>
            </a:r>
            <a:endParaRPr lang="sl-SI" sz="2400" dirty="0"/>
          </a:p>
        </p:txBody>
      </p:sp>
      <p:sp>
        <p:nvSpPr>
          <p:cNvPr id="6" name="Pravokotnik 5"/>
          <p:cNvSpPr/>
          <p:nvPr/>
        </p:nvSpPr>
        <p:spPr>
          <a:xfrm>
            <a:off x="596900" y="1816100"/>
            <a:ext cx="914400" cy="4419600"/>
          </a:xfrm>
          <a:prstGeom prst="rect">
            <a:avLst/>
          </a:prstGeom>
          <a:ln>
            <a:noFill/>
          </a:ln>
          <a:effectLst>
            <a:softEdge rad="0"/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270" rtlCol="0" anchor="ctr">
            <a:noAutofit/>
          </a:bodyPr>
          <a:lstStyle/>
          <a:p>
            <a:pPr algn="ctr"/>
            <a:r>
              <a:rPr lang="sl-SI" sz="44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POSEBNI POGOJI</a:t>
            </a:r>
            <a:endParaRPr lang="sl-SI" sz="4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xmlns="" id="{4CBFEB45-BBE9-2040-88CB-C075EFFEFE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4914641"/>
              </p:ext>
            </p:extLst>
          </p:nvPr>
        </p:nvGraphicFramePr>
        <p:xfrm>
          <a:off x="1752600" y="1016000"/>
          <a:ext cx="10058400" cy="589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6723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8D70B121-56F4-4848-B38B-182089D909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Naslov 1">
            <a:extLst>
              <a:ext uri="{FF2B5EF4-FFF2-40B4-BE49-F238E27FC236}">
                <a16:creationId xmlns:a16="http://schemas.microsoft.com/office/drawing/2014/main" xmlns="" id="{38834707-073A-A44C-AD79-ECABF3E0E4B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963877"/>
            <a:ext cx="3494362" cy="493024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Ctr="0" compatLnSpc="1">
            <a:prstTxWarp prst="textNoShape">
              <a:avLst/>
            </a:prstTxWarp>
            <a:normAutofit/>
          </a:bodyPr>
          <a:lstStyle/>
          <a:p>
            <a:pPr algn="r"/>
            <a:r>
              <a:rPr lang="sl-SI" altLang="sl-SI" b="1" dirty="0" smtClean="0">
                <a:solidFill>
                  <a:schemeClr val="accent1"/>
                </a:solidFill>
              </a:rPr>
              <a:t>4</a:t>
            </a:r>
            <a:endParaRPr lang="en-US" altLang="sl-SI" dirty="0">
              <a:solidFill>
                <a:schemeClr val="accent1"/>
              </a:solidFill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xmlns="" id="{2D72A2C9-F3CA-4216-8BAD-FA4C970C3C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grada vsebine 2">
            <a:extLst>
              <a:ext uri="{FF2B5EF4-FFF2-40B4-BE49-F238E27FC236}">
                <a16:creationId xmlns:a16="http://schemas.microsoft.com/office/drawing/2014/main" xmlns="" id="{A696C7EA-69EB-6240-BA95-40C70121E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sl-SI" sz="4400" dirty="0" smtClean="0">
                <a:latin typeface="+mj-lt"/>
              </a:rPr>
              <a:t>Merila in kriteriji ocenjevanja</a:t>
            </a:r>
          </a:p>
        </p:txBody>
      </p:sp>
      <p:sp>
        <p:nvSpPr>
          <p:cNvPr id="6" name="Ograda vsebine 2">
            <a:extLst>
              <a:ext uri="{FF2B5EF4-FFF2-40B4-BE49-F238E27FC236}">
                <a16:creationId xmlns:a16="http://schemas.microsoft.com/office/drawing/2014/main" xmlns="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6426117" y="5939443"/>
            <a:ext cx="5444319" cy="609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sl-SI" sz="1600" dirty="0" smtClean="0">
                <a:latin typeface="+mj-lt"/>
              </a:rPr>
              <a:t>Skrbnik javnega poziva: </a:t>
            </a:r>
            <a:r>
              <a:rPr lang="sl-SI" sz="1600" dirty="0" err="1" smtClean="0">
                <a:latin typeface="+mj-lt"/>
              </a:rPr>
              <a:t>Zvijezdan</a:t>
            </a:r>
            <a:r>
              <a:rPr lang="sl-SI" sz="1600" dirty="0" smtClean="0">
                <a:latin typeface="+mj-lt"/>
              </a:rPr>
              <a:t> Mikić, </a:t>
            </a:r>
            <a:r>
              <a:rPr lang="sl-SI" sz="1600" dirty="0" err="1" smtClean="0">
                <a:latin typeface="+mj-lt"/>
              </a:rPr>
              <a:t>zvijezdan.mikic@gov.si</a:t>
            </a:r>
            <a:endParaRPr lang="sl-SI" sz="1600" dirty="0" smtClean="0">
              <a:latin typeface="+mj-lt"/>
            </a:endParaRPr>
          </a:p>
        </p:txBody>
      </p:sp>
      <p:pic>
        <p:nvPicPr>
          <p:cNvPr id="7" name="Picture 2" descr="Rezultat iskanja slik za urad rs za mladin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826" y="375547"/>
            <a:ext cx="2317036" cy="773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59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otnik 6"/>
          <p:cNvSpPr/>
          <p:nvPr/>
        </p:nvSpPr>
        <p:spPr>
          <a:xfrm>
            <a:off x="533401" y="374134"/>
            <a:ext cx="5233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2400" dirty="0">
                <a:solidFill>
                  <a:schemeClr val="accent1"/>
                </a:solidFill>
              </a:rPr>
              <a:t>4</a:t>
            </a:r>
            <a:r>
              <a:rPr lang="sl-SI" altLang="sl-SI" sz="2400" dirty="0" smtClean="0">
                <a:solidFill>
                  <a:schemeClr val="accent1"/>
                </a:solidFill>
              </a:rPr>
              <a:t>. Merila in kriteriji za ocenjevanje prijav</a:t>
            </a:r>
            <a:endParaRPr lang="sl-SI" sz="2400" dirty="0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3518976860"/>
              </p:ext>
            </p:extLst>
          </p:nvPr>
        </p:nvGraphicFramePr>
        <p:xfrm>
          <a:off x="1683139" y="2556588"/>
          <a:ext cx="9575800" cy="37695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9634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otnik 6"/>
          <p:cNvSpPr/>
          <p:nvPr/>
        </p:nvSpPr>
        <p:spPr>
          <a:xfrm>
            <a:off x="533401" y="374134"/>
            <a:ext cx="5233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2400" dirty="0">
                <a:solidFill>
                  <a:schemeClr val="accent1"/>
                </a:solidFill>
              </a:rPr>
              <a:t>4</a:t>
            </a:r>
            <a:r>
              <a:rPr lang="sl-SI" altLang="sl-SI" sz="2400" dirty="0" smtClean="0">
                <a:solidFill>
                  <a:schemeClr val="accent1"/>
                </a:solidFill>
              </a:rPr>
              <a:t>. Merila in kriteriji za ocenjevanje prijav</a:t>
            </a:r>
            <a:endParaRPr lang="sl-SI" sz="2400" dirty="0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3644829661"/>
              </p:ext>
            </p:extLst>
          </p:nvPr>
        </p:nvGraphicFramePr>
        <p:xfrm>
          <a:off x="1701800" y="1447800"/>
          <a:ext cx="95758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Pravokotnik 12"/>
          <p:cNvSpPr/>
          <p:nvPr/>
        </p:nvSpPr>
        <p:spPr>
          <a:xfrm>
            <a:off x="596900" y="1460500"/>
            <a:ext cx="914400" cy="494030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softEdge rad="0"/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270" rtlCol="0" anchor="ctr">
            <a:noAutofit/>
          </a:bodyPr>
          <a:lstStyle/>
          <a:p>
            <a:pPr algn="ctr"/>
            <a:r>
              <a:rPr lang="sl-SI" sz="44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PROGRAMI NMO</a:t>
            </a:r>
            <a:endParaRPr lang="sl-SI" sz="4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6381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otnik 6"/>
          <p:cNvSpPr/>
          <p:nvPr/>
        </p:nvSpPr>
        <p:spPr>
          <a:xfrm>
            <a:off x="533401" y="374134"/>
            <a:ext cx="5233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2400" dirty="0">
                <a:solidFill>
                  <a:schemeClr val="accent1"/>
                </a:solidFill>
              </a:rPr>
              <a:t>4</a:t>
            </a:r>
            <a:r>
              <a:rPr lang="sl-SI" altLang="sl-SI" sz="2400" dirty="0" smtClean="0">
                <a:solidFill>
                  <a:schemeClr val="accent1"/>
                </a:solidFill>
              </a:rPr>
              <a:t>. Merila in kriteriji za ocenjevanje prijav</a:t>
            </a:r>
            <a:endParaRPr lang="sl-SI" sz="2400" dirty="0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2850222627"/>
              </p:ext>
            </p:extLst>
          </p:nvPr>
        </p:nvGraphicFramePr>
        <p:xfrm>
          <a:off x="1683139" y="2724539"/>
          <a:ext cx="9575800" cy="37695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7733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otnik 6"/>
          <p:cNvSpPr/>
          <p:nvPr/>
        </p:nvSpPr>
        <p:spPr>
          <a:xfrm>
            <a:off x="533401" y="374134"/>
            <a:ext cx="5233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2400" dirty="0">
                <a:solidFill>
                  <a:schemeClr val="accent1"/>
                </a:solidFill>
              </a:rPr>
              <a:t>4</a:t>
            </a:r>
            <a:r>
              <a:rPr lang="sl-SI" altLang="sl-SI" sz="2400" dirty="0" smtClean="0">
                <a:solidFill>
                  <a:schemeClr val="accent1"/>
                </a:solidFill>
              </a:rPr>
              <a:t>. Merila in kriteriji za ocenjevanje prijav</a:t>
            </a:r>
            <a:endParaRPr lang="sl-SI" sz="2400" dirty="0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2246973310"/>
              </p:ext>
            </p:extLst>
          </p:nvPr>
        </p:nvGraphicFramePr>
        <p:xfrm>
          <a:off x="1701800" y="1447800"/>
          <a:ext cx="95758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Pravokotnik 12"/>
          <p:cNvSpPr/>
          <p:nvPr/>
        </p:nvSpPr>
        <p:spPr>
          <a:xfrm>
            <a:off x="596900" y="1460500"/>
            <a:ext cx="914400" cy="49403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270" rtlCol="0" anchor="ctr">
            <a:noAutofit/>
          </a:bodyPr>
          <a:lstStyle/>
          <a:p>
            <a:pPr algn="ctr"/>
            <a:r>
              <a:rPr lang="sl-SI" sz="44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PROGRAMI MC</a:t>
            </a:r>
            <a:endParaRPr lang="sl-SI" sz="4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2427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8D70B121-56F4-4848-B38B-182089D909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Naslov 1">
            <a:extLst>
              <a:ext uri="{FF2B5EF4-FFF2-40B4-BE49-F238E27FC236}">
                <a16:creationId xmlns:a16="http://schemas.microsoft.com/office/drawing/2014/main" xmlns="" id="{38834707-073A-A44C-AD79-ECABF3E0E4B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963877"/>
            <a:ext cx="3494362" cy="493024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Ctr="0" compatLnSpc="1">
            <a:prstTxWarp prst="textNoShape">
              <a:avLst/>
            </a:prstTxWarp>
            <a:normAutofit/>
          </a:bodyPr>
          <a:lstStyle/>
          <a:p>
            <a:pPr algn="r"/>
            <a:r>
              <a:rPr lang="sl-SI" altLang="sl-SI" b="1" dirty="0" smtClean="0">
                <a:solidFill>
                  <a:schemeClr val="accent1"/>
                </a:solidFill>
              </a:rPr>
              <a:t>Dnevni red</a:t>
            </a:r>
            <a:endParaRPr lang="en-US" altLang="sl-SI" dirty="0">
              <a:solidFill>
                <a:schemeClr val="accent1"/>
              </a:solidFill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xmlns="" id="{2D72A2C9-F3CA-4216-8BAD-FA4C970C3C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grada vsebine 2">
            <a:extLst>
              <a:ext uri="{FF2B5EF4-FFF2-40B4-BE49-F238E27FC236}">
                <a16:creationId xmlns:a16="http://schemas.microsoft.com/office/drawing/2014/main" xmlns="" id="{A696C7EA-69EB-6240-BA95-40C70121E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457200" indent="-457200">
              <a:spcBef>
                <a:spcPct val="0"/>
              </a:spcBef>
              <a:spcAft>
                <a:spcPts val="600"/>
              </a:spcAft>
              <a:buAutoNum type="arabicPeriod"/>
              <a:defRPr/>
            </a:pPr>
            <a:r>
              <a:rPr lang="sl-SI" sz="2400" dirty="0" smtClean="0">
                <a:latin typeface="+mj-lt"/>
              </a:rPr>
              <a:t>Nagovor direktorja Urada RS za mladino</a:t>
            </a:r>
          </a:p>
          <a:p>
            <a:pPr marL="457200" indent="-457200">
              <a:spcBef>
                <a:spcPct val="0"/>
              </a:spcBef>
              <a:spcAft>
                <a:spcPts val="600"/>
              </a:spcAft>
              <a:buAutoNum type="arabicPeriod"/>
              <a:defRPr/>
            </a:pPr>
            <a:r>
              <a:rPr lang="sl-SI" sz="2400" dirty="0" smtClean="0">
                <a:latin typeface="+mj-lt"/>
              </a:rPr>
              <a:t>Osnove Javnega poziva 2020-2021</a:t>
            </a:r>
          </a:p>
          <a:p>
            <a:pPr marL="457200" indent="-457200">
              <a:spcBef>
                <a:spcPct val="0"/>
              </a:spcBef>
              <a:spcAft>
                <a:spcPts val="600"/>
              </a:spcAft>
              <a:buAutoNum type="arabicPeriod"/>
              <a:defRPr/>
            </a:pPr>
            <a:r>
              <a:rPr lang="sl-SI" sz="2400" dirty="0" smtClean="0">
                <a:latin typeface="+mj-lt"/>
              </a:rPr>
              <a:t>Pogoji, ki jih morajo izpolnjevati prijavitelji</a:t>
            </a:r>
          </a:p>
          <a:p>
            <a:pPr marL="457200" indent="-457200">
              <a:spcBef>
                <a:spcPct val="0"/>
              </a:spcBef>
              <a:spcAft>
                <a:spcPts val="600"/>
              </a:spcAft>
              <a:buAutoNum type="arabicPeriod"/>
              <a:defRPr/>
            </a:pPr>
            <a:r>
              <a:rPr lang="sl-SI" sz="2400" dirty="0" smtClean="0">
                <a:latin typeface="+mj-lt"/>
              </a:rPr>
              <a:t>Merila in kriteriji ocenjevanja</a:t>
            </a:r>
          </a:p>
          <a:p>
            <a:pPr marL="457200" indent="-457200">
              <a:spcBef>
                <a:spcPct val="0"/>
              </a:spcBef>
              <a:spcAft>
                <a:spcPts val="600"/>
              </a:spcAft>
              <a:buAutoNum type="arabicPeriod"/>
              <a:defRPr/>
            </a:pPr>
            <a:r>
              <a:rPr lang="sl-SI" sz="2400" dirty="0" smtClean="0">
                <a:latin typeface="+mj-lt"/>
              </a:rPr>
              <a:t>Uporaba spletne aplikacije za oddajo prijav</a:t>
            </a:r>
          </a:p>
          <a:p>
            <a:pPr marL="457200" indent="-457200">
              <a:spcBef>
                <a:spcPct val="0"/>
              </a:spcBef>
              <a:spcAft>
                <a:spcPts val="600"/>
              </a:spcAft>
              <a:buAutoNum type="arabicPeriod"/>
              <a:defRPr/>
            </a:pPr>
            <a:r>
              <a:rPr lang="sl-SI" sz="2400" dirty="0" smtClean="0">
                <a:latin typeface="+mj-lt"/>
              </a:rPr>
              <a:t>Kako oddati prijavo</a:t>
            </a:r>
            <a:endParaRPr lang="sl-SI" sz="2400" dirty="0">
              <a:latin typeface="+mj-lt"/>
            </a:endParaRPr>
          </a:p>
          <a:p>
            <a:pPr marL="457200" indent="-457200">
              <a:spcBef>
                <a:spcPct val="0"/>
              </a:spcBef>
              <a:spcAft>
                <a:spcPts val="600"/>
              </a:spcAft>
              <a:buAutoNum type="arabicPeriod"/>
              <a:defRPr/>
            </a:pPr>
            <a:r>
              <a:rPr lang="sl-SI" sz="2400" dirty="0" smtClean="0">
                <a:latin typeface="+mj-lt"/>
              </a:rPr>
              <a:t>Vprašanja in odgovori</a:t>
            </a:r>
          </a:p>
        </p:txBody>
      </p:sp>
      <p:sp>
        <p:nvSpPr>
          <p:cNvPr id="6" name="Ograda vsebine 2">
            <a:extLst>
              <a:ext uri="{FF2B5EF4-FFF2-40B4-BE49-F238E27FC236}">
                <a16:creationId xmlns:a16="http://schemas.microsoft.com/office/drawing/2014/main" xmlns="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6426117" y="5939443"/>
            <a:ext cx="5444319" cy="609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sl-SI" sz="1600" dirty="0" smtClean="0">
                <a:latin typeface="+mj-lt"/>
              </a:rPr>
              <a:t>Skrbnik javnega poziva: </a:t>
            </a:r>
            <a:r>
              <a:rPr lang="sl-SI" sz="1600" dirty="0" err="1" smtClean="0">
                <a:latin typeface="+mj-lt"/>
              </a:rPr>
              <a:t>Zvijezdan</a:t>
            </a:r>
            <a:r>
              <a:rPr lang="sl-SI" sz="1600" dirty="0" smtClean="0">
                <a:latin typeface="+mj-lt"/>
              </a:rPr>
              <a:t> Mikić, </a:t>
            </a:r>
            <a:r>
              <a:rPr lang="sl-SI" sz="1600" dirty="0" err="1" smtClean="0">
                <a:latin typeface="+mj-lt"/>
              </a:rPr>
              <a:t>zvijezdan.mikic@gov.si</a:t>
            </a:r>
            <a:endParaRPr lang="sl-SI" sz="1600" dirty="0" smtClean="0">
              <a:latin typeface="+mj-lt"/>
            </a:endParaRPr>
          </a:p>
        </p:txBody>
      </p:sp>
      <p:pic>
        <p:nvPicPr>
          <p:cNvPr id="7" name="Picture 2" descr="Rezultat iskanja slik za urad rs za mladin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826" y="375547"/>
            <a:ext cx="2317036" cy="773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444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otnik 6"/>
          <p:cNvSpPr/>
          <p:nvPr/>
        </p:nvSpPr>
        <p:spPr>
          <a:xfrm>
            <a:off x="533401" y="374134"/>
            <a:ext cx="5233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2400" dirty="0">
                <a:solidFill>
                  <a:schemeClr val="accent1"/>
                </a:solidFill>
              </a:rPr>
              <a:t>4</a:t>
            </a:r>
            <a:r>
              <a:rPr lang="sl-SI" altLang="sl-SI" sz="2400" dirty="0" smtClean="0">
                <a:solidFill>
                  <a:schemeClr val="accent1"/>
                </a:solidFill>
              </a:rPr>
              <a:t>. Merila in kriteriji za ocenjevanje prijav</a:t>
            </a:r>
            <a:endParaRPr lang="sl-SI" sz="2400" dirty="0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687849008"/>
              </p:ext>
            </p:extLst>
          </p:nvPr>
        </p:nvGraphicFramePr>
        <p:xfrm>
          <a:off x="1683139" y="2724539"/>
          <a:ext cx="9575800" cy="37695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801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otnik 6"/>
          <p:cNvSpPr/>
          <p:nvPr/>
        </p:nvSpPr>
        <p:spPr>
          <a:xfrm>
            <a:off x="533401" y="374134"/>
            <a:ext cx="5233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2400" dirty="0">
                <a:solidFill>
                  <a:schemeClr val="accent1"/>
                </a:solidFill>
              </a:rPr>
              <a:t>4</a:t>
            </a:r>
            <a:r>
              <a:rPr lang="sl-SI" altLang="sl-SI" sz="2400" dirty="0" smtClean="0">
                <a:solidFill>
                  <a:schemeClr val="accent1"/>
                </a:solidFill>
              </a:rPr>
              <a:t>. Merila in kriteriji za ocenjevanje prijav</a:t>
            </a:r>
            <a:endParaRPr lang="sl-SI" sz="2400" dirty="0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1069979242"/>
              </p:ext>
            </p:extLst>
          </p:nvPr>
        </p:nvGraphicFramePr>
        <p:xfrm>
          <a:off x="1701800" y="1447800"/>
          <a:ext cx="95758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Pravokotnik 12"/>
          <p:cNvSpPr/>
          <p:nvPr/>
        </p:nvSpPr>
        <p:spPr>
          <a:xfrm>
            <a:off x="596900" y="1460500"/>
            <a:ext cx="914400" cy="494030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softEdge rad="0"/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270" rtlCol="0" anchor="ctr">
            <a:noAutofit/>
          </a:bodyPr>
          <a:lstStyle/>
          <a:p>
            <a:pPr algn="ctr"/>
            <a:r>
              <a:rPr lang="sl-SI" sz="44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PROGRAMI DNO</a:t>
            </a:r>
            <a:endParaRPr lang="sl-SI" sz="4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7633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otnik 6"/>
          <p:cNvSpPr/>
          <p:nvPr/>
        </p:nvSpPr>
        <p:spPr>
          <a:xfrm>
            <a:off x="533401" y="374134"/>
            <a:ext cx="5233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2400" dirty="0">
                <a:solidFill>
                  <a:schemeClr val="accent1"/>
                </a:solidFill>
              </a:rPr>
              <a:t>4</a:t>
            </a:r>
            <a:r>
              <a:rPr lang="sl-SI" altLang="sl-SI" sz="2400" dirty="0" smtClean="0">
                <a:solidFill>
                  <a:schemeClr val="accent1"/>
                </a:solidFill>
              </a:rPr>
              <a:t>. Merila in kriteriji za ocenjevanje prijav</a:t>
            </a:r>
            <a:endParaRPr lang="sl-SI" sz="2400" dirty="0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3845116000"/>
              </p:ext>
            </p:extLst>
          </p:nvPr>
        </p:nvGraphicFramePr>
        <p:xfrm>
          <a:off x="1701800" y="1447800"/>
          <a:ext cx="95758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Pravokotnik 12"/>
          <p:cNvSpPr/>
          <p:nvPr/>
        </p:nvSpPr>
        <p:spPr>
          <a:xfrm>
            <a:off x="596900" y="1460500"/>
            <a:ext cx="914400" cy="494030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softEdge rad="0"/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270" rtlCol="0" anchor="ctr">
            <a:noAutofit/>
          </a:bodyPr>
          <a:lstStyle/>
          <a:p>
            <a:pPr algn="ctr"/>
            <a:r>
              <a:rPr lang="sl-SI" sz="44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PROGRAMI DNO</a:t>
            </a:r>
            <a:endParaRPr lang="sl-SI" sz="4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7125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otnik 6"/>
          <p:cNvSpPr/>
          <p:nvPr/>
        </p:nvSpPr>
        <p:spPr>
          <a:xfrm>
            <a:off x="533401" y="374134"/>
            <a:ext cx="5233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2400" dirty="0">
                <a:solidFill>
                  <a:schemeClr val="accent1"/>
                </a:solidFill>
              </a:rPr>
              <a:t>4</a:t>
            </a:r>
            <a:r>
              <a:rPr lang="sl-SI" altLang="sl-SI" sz="2400" dirty="0" smtClean="0">
                <a:solidFill>
                  <a:schemeClr val="accent1"/>
                </a:solidFill>
              </a:rPr>
              <a:t>. Merila in kriteriji za ocenjevanje prijav</a:t>
            </a:r>
            <a:endParaRPr lang="sl-SI" sz="2400" dirty="0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3769998186"/>
              </p:ext>
            </p:extLst>
          </p:nvPr>
        </p:nvGraphicFramePr>
        <p:xfrm>
          <a:off x="1701800" y="1447800"/>
          <a:ext cx="95758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Pravokotnik 12"/>
          <p:cNvSpPr/>
          <p:nvPr/>
        </p:nvSpPr>
        <p:spPr>
          <a:xfrm>
            <a:off x="596900" y="1460500"/>
            <a:ext cx="914400" cy="49403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270" rtlCol="0" anchor="ctr">
            <a:noAutofit/>
          </a:bodyPr>
          <a:lstStyle/>
          <a:p>
            <a:pPr algn="ctr"/>
            <a:r>
              <a:rPr lang="sl-SI" sz="44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VSI PROGRAMI</a:t>
            </a:r>
            <a:endParaRPr lang="sl-SI" sz="44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0351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8D70B121-56F4-4848-B38B-182089D909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Naslov 1">
            <a:extLst>
              <a:ext uri="{FF2B5EF4-FFF2-40B4-BE49-F238E27FC236}">
                <a16:creationId xmlns:a16="http://schemas.microsoft.com/office/drawing/2014/main" xmlns="" id="{38834707-073A-A44C-AD79-ECABF3E0E4B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963877"/>
            <a:ext cx="3494362" cy="493024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Ctr="0" compatLnSpc="1">
            <a:prstTxWarp prst="textNoShape">
              <a:avLst/>
            </a:prstTxWarp>
            <a:normAutofit/>
          </a:bodyPr>
          <a:lstStyle/>
          <a:p>
            <a:pPr algn="r"/>
            <a:r>
              <a:rPr lang="sl-SI" altLang="sl-SI" b="1" dirty="0" smtClean="0">
                <a:solidFill>
                  <a:schemeClr val="accent1"/>
                </a:solidFill>
              </a:rPr>
              <a:t>5</a:t>
            </a:r>
            <a:endParaRPr lang="en-US" altLang="sl-SI" dirty="0">
              <a:solidFill>
                <a:schemeClr val="accent1"/>
              </a:solidFill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xmlns="" id="{2D72A2C9-F3CA-4216-8BAD-FA4C970C3C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grada vsebine 2">
            <a:extLst>
              <a:ext uri="{FF2B5EF4-FFF2-40B4-BE49-F238E27FC236}">
                <a16:creationId xmlns:a16="http://schemas.microsoft.com/office/drawing/2014/main" xmlns="" id="{A696C7EA-69EB-6240-BA95-40C70121E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sl-SI" sz="4400" dirty="0" smtClean="0">
                <a:latin typeface="+mj-lt"/>
              </a:rPr>
              <a:t>Uporaba spletne aplikacije za oddajo prijav</a:t>
            </a:r>
          </a:p>
        </p:txBody>
      </p:sp>
      <p:sp>
        <p:nvSpPr>
          <p:cNvPr id="6" name="Ograda vsebine 2">
            <a:extLst>
              <a:ext uri="{FF2B5EF4-FFF2-40B4-BE49-F238E27FC236}">
                <a16:creationId xmlns:a16="http://schemas.microsoft.com/office/drawing/2014/main" xmlns="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6426117" y="5939443"/>
            <a:ext cx="5444319" cy="609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sl-SI" sz="1600" dirty="0" smtClean="0">
                <a:latin typeface="+mj-lt"/>
              </a:rPr>
              <a:t>Skrbnik javnega poziva: </a:t>
            </a:r>
            <a:r>
              <a:rPr lang="sl-SI" sz="1600" dirty="0" err="1" smtClean="0">
                <a:latin typeface="+mj-lt"/>
              </a:rPr>
              <a:t>Zvijezdan</a:t>
            </a:r>
            <a:r>
              <a:rPr lang="sl-SI" sz="1600" dirty="0" smtClean="0">
                <a:latin typeface="+mj-lt"/>
              </a:rPr>
              <a:t> Mikić, </a:t>
            </a:r>
            <a:r>
              <a:rPr lang="sl-SI" sz="1600" dirty="0" err="1" smtClean="0">
                <a:latin typeface="+mj-lt"/>
              </a:rPr>
              <a:t>zvijezdan.mikic@gov.si</a:t>
            </a:r>
            <a:endParaRPr lang="sl-SI" sz="1600" dirty="0" smtClean="0">
              <a:latin typeface="+mj-lt"/>
            </a:endParaRPr>
          </a:p>
        </p:txBody>
      </p:sp>
      <p:pic>
        <p:nvPicPr>
          <p:cNvPr id="7" name="Picture 2" descr="Rezultat iskanja slik za urad rs za mladin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826" y="375547"/>
            <a:ext cx="2317036" cy="773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475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8D70B121-56F4-4848-B38B-182089D909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xmlns="" id="{A696C7EA-69EB-6240-BA95-40C70121E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5801" y="963877"/>
            <a:ext cx="3038965" cy="4930246"/>
          </a:xfrm>
        </p:spPr>
        <p:txBody>
          <a:bodyPr anchor="ctr">
            <a:normAutofit/>
          </a:bodyPr>
          <a:lstStyle/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sl-SI" sz="2400" b="1" dirty="0" smtClean="0">
                <a:latin typeface="+mj-lt"/>
              </a:rPr>
              <a:t>Dostop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sl-SI" sz="2400" u="sng" dirty="0" smtClean="0">
                <a:latin typeface="+mj-lt"/>
              </a:rPr>
              <a:t>https</a:t>
            </a:r>
            <a:r>
              <a:rPr lang="sl-SI" sz="2400" u="sng" dirty="0">
                <a:latin typeface="+mj-lt"/>
              </a:rPr>
              <a:t>://</a:t>
            </a:r>
            <a:r>
              <a:rPr lang="sl-SI" sz="2400" u="sng" dirty="0" smtClean="0">
                <a:latin typeface="+mj-lt"/>
              </a:rPr>
              <a:t>razpisi.mlad.si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endParaRPr lang="sl-SI" sz="2400" u="sng" dirty="0" smtClean="0">
              <a:latin typeface="+mj-lt"/>
            </a:endParaRP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sl-SI" sz="2400" b="1" dirty="0" smtClean="0">
                <a:latin typeface="+mj-lt"/>
              </a:rPr>
              <a:t>Podpora: 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sl-SI" sz="2400" dirty="0" err="1" smtClean="0">
                <a:latin typeface="+mj-lt"/>
              </a:rPr>
              <a:t>Positiva</a:t>
            </a:r>
            <a:r>
              <a:rPr lang="sl-SI" sz="2400" dirty="0" smtClean="0">
                <a:latin typeface="+mj-lt"/>
              </a:rPr>
              <a:t> </a:t>
            </a:r>
            <a:r>
              <a:rPr lang="sl-SI" sz="2400" dirty="0" err="1" smtClean="0">
                <a:latin typeface="+mj-lt"/>
              </a:rPr>
              <a:t>d.o.o</a:t>
            </a:r>
            <a:r>
              <a:rPr lang="sl-SI" sz="2400" dirty="0" smtClean="0">
                <a:latin typeface="+mj-lt"/>
              </a:rPr>
              <a:t>.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sl-SI" sz="2400" dirty="0" smtClean="0">
                <a:latin typeface="+mj-lt"/>
              </a:rPr>
              <a:t>Tomaž Zorc</a:t>
            </a:r>
            <a:endParaRPr lang="sl-SI" sz="2400" dirty="0">
              <a:latin typeface="+mj-lt"/>
            </a:endParaRP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sl-SI" sz="2400" dirty="0" smtClean="0">
                <a:latin typeface="+mj-lt"/>
              </a:rPr>
              <a:t>(01</a:t>
            </a:r>
            <a:r>
              <a:rPr lang="sl-SI" sz="2400" dirty="0">
                <a:latin typeface="+mj-lt"/>
              </a:rPr>
              <a:t>) 620 33 13 </a:t>
            </a:r>
            <a:r>
              <a:rPr lang="sl-SI" sz="2400" dirty="0" smtClean="0">
                <a:latin typeface="+mj-lt"/>
              </a:rPr>
              <a:t>tomaz.zorc@positiva.si</a:t>
            </a:r>
          </a:p>
        </p:txBody>
      </p:sp>
      <p:sp>
        <p:nvSpPr>
          <p:cNvPr id="7" name="Pravokotnik 6"/>
          <p:cNvSpPr/>
          <p:nvPr/>
        </p:nvSpPr>
        <p:spPr>
          <a:xfrm>
            <a:off x="533401" y="374134"/>
            <a:ext cx="58214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2400" dirty="0" smtClean="0">
                <a:solidFill>
                  <a:schemeClr val="accent1"/>
                </a:solidFill>
              </a:rPr>
              <a:t>5. </a:t>
            </a:r>
            <a:r>
              <a:rPr lang="sl-SI" sz="2400" dirty="0">
                <a:solidFill>
                  <a:schemeClr val="accent1"/>
                </a:solidFill>
              </a:rPr>
              <a:t>Uporaba spletne aplikacije za oddajo </a:t>
            </a:r>
            <a:r>
              <a:rPr lang="sl-SI" sz="2400" dirty="0" smtClean="0">
                <a:solidFill>
                  <a:schemeClr val="accent1"/>
                </a:solidFill>
              </a:rPr>
              <a:t>prijav</a:t>
            </a:r>
            <a:endParaRPr lang="sl-SI" sz="2400" dirty="0">
              <a:solidFill>
                <a:schemeClr val="accent1"/>
              </a:solidFill>
            </a:endParaRP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678" y="1479636"/>
            <a:ext cx="7077075" cy="4572000"/>
          </a:xfrm>
          <a:prstGeom prst="rect">
            <a:avLst/>
          </a:prstGeom>
        </p:spPr>
      </p:pic>
      <p:sp>
        <p:nvSpPr>
          <p:cNvPr id="6" name="Ograda vsebine 2">
            <a:extLst>
              <a:ext uri="{FF2B5EF4-FFF2-40B4-BE49-F238E27FC236}">
                <a16:creationId xmlns:a16="http://schemas.microsoft.com/office/drawing/2014/main" xmlns="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6426117" y="5939443"/>
            <a:ext cx="5444319" cy="609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sl-SI" sz="1600" dirty="0" smtClean="0">
                <a:latin typeface="+mj-lt"/>
              </a:rPr>
              <a:t>Skrbnik javnega poziva: </a:t>
            </a:r>
            <a:r>
              <a:rPr lang="sl-SI" sz="1600" dirty="0" err="1" smtClean="0">
                <a:latin typeface="+mj-lt"/>
              </a:rPr>
              <a:t>Zvijezdan</a:t>
            </a:r>
            <a:r>
              <a:rPr lang="sl-SI" sz="1600" dirty="0" smtClean="0">
                <a:latin typeface="+mj-lt"/>
              </a:rPr>
              <a:t> Mikić, </a:t>
            </a:r>
            <a:r>
              <a:rPr lang="sl-SI" sz="1600" dirty="0" err="1" smtClean="0">
                <a:latin typeface="+mj-lt"/>
              </a:rPr>
              <a:t>zvijezdan.mikic@gov.si</a:t>
            </a:r>
            <a:endParaRPr lang="sl-SI" sz="16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8455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8D70B121-56F4-4848-B38B-182089D909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Naslov 1">
            <a:extLst>
              <a:ext uri="{FF2B5EF4-FFF2-40B4-BE49-F238E27FC236}">
                <a16:creationId xmlns:a16="http://schemas.microsoft.com/office/drawing/2014/main" xmlns="" id="{38834707-073A-A44C-AD79-ECABF3E0E4B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963877"/>
            <a:ext cx="3494362" cy="493024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Ctr="0" compatLnSpc="1">
            <a:prstTxWarp prst="textNoShape">
              <a:avLst/>
            </a:prstTxWarp>
            <a:normAutofit/>
          </a:bodyPr>
          <a:lstStyle/>
          <a:p>
            <a:pPr algn="r"/>
            <a:r>
              <a:rPr lang="sl-SI" altLang="sl-SI" dirty="0" smtClean="0">
                <a:solidFill>
                  <a:schemeClr val="accent1"/>
                </a:solidFill>
              </a:rPr>
              <a:t>6</a:t>
            </a:r>
            <a:endParaRPr lang="en-US" altLang="sl-SI" dirty="0">
              <a:solidFill>
                <a:schemeClr val="accent1"/>
              </a:solidFill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xmlns="" id="{2D72A2C9-F3CA-4216-8BAD-FA4C970C3C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grada vsebine 2">
            <a:extLst>
              <a:ext uri="{FF2B5EF4-FFF2-40B4-BE49-F238E27FC236}">
                <a16:creationId xmlns:a16="http://schemas.microsoft.com/office/drawing/2014/main" xmlns="" id="{A696C7EA-69EB-6240-BA95-40C70121E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sl-SI" sz="4400" dirty="0" smtClean="0">
                <a:latin typeface="+mj-lt"/>
              </a:rPr>
              <a:t>Kako oddati prijavo?</a:t>
            </a:r>
            <a:endParaRPr lang="sl-SI" sz="4400" dirty="0">
              <a:latin typeface="+mj-lt"/>
            </a:endParaRPr>
          </a:p>
        </p:txBody>
      </p:sp>
      <p:sp>
        <p:nvSpPr>
          <p:cNvPr id="6" name="Ograda vsebine 2">
            <a:extLst>
              <a:ext uri="{FF2B5EF4-FFF2-40B4-BE49-F238E27FC236}">
                <a16:creationId xmlns:a16="http://schemas.microsoft.com/office/drawing/2014/main" xmlns="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6426117" y="5939443"/>
            <a:ext cx="5444319" cy="609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sl-SI" sz="1600" dirty="0" smtClean="0">
                <a:latin typeface="+mj-lt"/>
              </a:rPr>
              <a:t>Skrbnik javnega poziva: </a:t>
            </a:r>
            <a:r>
              <a:rPr lang="sl-SI" sz="1600" dirty="0" err="1" smtClean="0">
                <a:latin typeface="+mj-lt"/>
              </a:rPr>
              <a:t>Zvijezdan</a:t>
            </a:r>
            <a:r>
              <a:rPr lang="sl-SI" sz="1600" dirty="0" smtClean="0">
                <a:latin typeface="+mj-lt"/>
              </a:rPr>
              <a:t> Mikić, </a:t>
            </a:r>
            <a:r>
              <a:rPr lang="sl-SI" sz="1600" dirty="0" err="1" smtClean="0">
                <a:latin typeface="+mj-lt"/>
              </a:rPr>
              <a:t>zvijezdan.mikic@gov.si</a:t>
            </a:r>
            <a:endParaRPr lang="sl-SI" sz="1600" dirty="0" smtClean="0">
              <a:latin typeface="+mj-lt"/>
            </a:endParaRPr>
          </a:p>
        </p:txBody>
      </p:sp>
      <p:pic>
        <p:nvPicPr>
          <p:cNvPr id="7" name="Picture 2" descr="Rezultat iskanja slik za urad rs za mladin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826" y="375547"/>
            <a:ext cx="2317036" cy="773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336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otnik 2"/>
          <p:cNvSpPr/>
          <p:nvPr/>
        </p:nvSpPr>
        <p:spPr>
          <a:xfrm>
            <a:off x="533401" y="374134"/>
            <a:ext cx="6113020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3400" dirty="0">
                <a:solidFill>
                  <a:schemeClr val="accent1"/>
                </a:solidFill>
              </a:rPr>
              <a:t>6</a:t>
            </a:r>
            <a:r>
              <a:rPr lang="sl-SI" altLang="sl-SI" sz="3400" dirty="0" smtClean="0">
                <a:solidFill>
                  <a:schemeClr val="accent1"/>
                </a:solidFill>
              </a:rPr>
              <a:t>. Kaj vse mora vsebovati prijava?</a:t>
            </a:r>
            <a:endParaRPr lang="sl-SI" sz="3400" dirty="0"/>
          </a:p>
        </p:txBody>
      </p:sp>
      <p:sp>
        <p:nvSpPr>
          <p:cNvPr id="4" name="Ograda vsebine 2">
            <a:extLst>
              <a:ext uri="{FF2B5EF4-FFF2-40B4-BE49-F238E27FC236}">
                <a16:creationId xmlns:a16="http://schemas.microsoft.com/office/drawing/2014/main" xmlns="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533401" y="1637822"/>
            <a:ext cx="11214099" cy="4519382"/>
          </a:xfrm>
          <a:prstGeom prst="rect">
            <a:avLst/>
          </a:prstGeom>
        </p:spPr>
        <p:txBody>
          <a:bodyPr anchor="ctr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sl-SI" sz="2200" dirty="0" smtClean="0"/>
              <a:t>v </a:t>
            </a:r>
            <a:r>
              <a:rPr lang="sl-SI" sz="2200" dirty="0"/>
              <a:t>celoti izpolnjen prijavni obrazec iz razpisne dokumentacije </a:t>
            </a:r>
            <a:r>
              <a:rPr lang="sl-SI" sz="2200" dirty="0" smtClean="0"/>
              <a:t>razpisovalca (katere del je izjava o izpolnjevanju pogojev), </a:t>
            </a:r>
            <a:r>
              <a:rPr lang="sl-SI" sz="2200" dirty="0"/>
              <a:t>žigosan in podpisan s strani pooblaščene osebe (zastopnika) </a:t>
            </a:r>
            <a:r>
              <a:rPr lang="sl-SI" sz="2200" dirty="0" smtClean="0"/>
              <a:t>prijavitelja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AutoNum type="arabicPeriod"/>
            </a:pPr>
            <a:r>
              <a:rPr lang="sl-SI" sz="2200" dirty="0" smtClean="0">
                <a:solidFill>
                  <a:srgbClr val="FF0000"/>
                </a:solidFill>
              </a:rPr>
              <a:t>za </a:t>
            </a:r>
            <a:r>
              <a:rPr lang="sl-SI" sz="2200" dirty="0">
                <a:solidFill>
                  <a:srgbClr val="FF0000"/>
                </a:solidFill>
              </a:rPr>
              <a:t>prijavitelje v skupini »Mladinski centri«: seznam vseh prostorov s katerimi razpolaga mladinski center za načrtovanje in izvajanje dejavnosti mladinskega dela po namembnosti in velikosti (v prijavnem </a:t>
            </a:r>
            <a:r>
              <a:rPr lang="sl-SI" sz="2200" dirty="0" smtClean="0">
                <a:solidFill>
                  <a:srgbClr val="FF0000"/>
                </a:solidFill>
              </a:rPr>
              <a:t>obrazcu)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AutoNum type="arabicPeriod"/>
            </a:pPr>
            <a:r>
              <a:rPr lang="sl-SI" sz="2200" dirty="0" smtClean="0">
                <a:solidFill>
                  <a:srgbClr val="7030A0"/>
                </a:solidFill>
              </a:rPr>
              <a:t>za </a:t>
            </a:r>
            <a:r>
              <a:rPr lang="sl-SI" sz="2200" dirty="0">
                <a:solidFill>
                  <a:srgbClr val="7030A0"/>
                </a:solidFill>
              </a:rPr>
              <a:t>javne zavode, ki delujejo v mladinskem </a:t>
            </a:r>
            <a:r>
              <a:rPr lang="sl-SI" sz="2200" dirty="0" smtClean="0">
                <a:solidFill>
                  <a:srgbClr val="7030A0"/>
                </a:solidFill>
              </a:rPr>
              <a:t>sektorju: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l-SI" sz="2200" dirty="0">
                <a:solidFill>
                  <a:srgbClr val="7030A0"/>
                </a:solidFill>
              </a:rPr>
              <a:t> </a:t>
            </a:r>
            <a:r>
              <a:rPr lang="sl-SI" sz="2200" dirty="0" smtClean="0">
                <a:solidFill>
                  <a:srgbClr val="7030A0"/>
                </a:solidFill>
              </a:rPr>
              <a:t>      - fotokopijo </a:t>
            </a:r>
            <a:r>
              <a:rPr lang="sl-SI" sz="2200" dirty="0">
                <a:solidFill>
                  <a:srgbClr val="7030A0"/>
                </a:solidFill>
              </a:rPr>
              <a:t>izpisa iz poslovnega registra, ki ne sme biti starejša od 30 dni,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l-SI" sz="2200" dirty="0" smtClean="0">
                <a:solidFill>
                  <a:srgbClr val="7030A0"/>
                </a:solidFill>
              </a:rPr>
              <a:t>       - fotokopijo </a:t>
            </a:r>
            <a:r>
              <a:rPr lang="sl-SI" sz="2200" dirty="0">
                <a:solidFill>
                  <a:srgbClr val="7030A0"/>
                </a:solidFill>
              </a:rPr>
              <a:t>temeljnega akta javnega zavoda (npr. statut), iz katerega je razvidna </a:t>
            </a:r>
            <a:r>
              <a:rPr lang="sl-SI" sz="2200" dirty="0" smtClean="0">
                <a:solidFill>
                  <a:srgbClr val="7030A0"/>
                </a:solidFill>
              </a:rPr>
              <a:t>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l-SI" sz="2200" dirty="0">
                <a:solidFill>
                  <a:srgbClr val="7030A0"/>
                </a:solidFill>
              </a:rPr>
              <a:t> </a:t>
            </a:r>
            <a:r>
              <a:rPr lang="sl-SI" sz="2200" dirty="0" smtClean="0">
                <a:solidFill>
                  <a:srgbClr val="7030A0"/>
                </a:solidFill>
              </a:rPr>
              <a:t>        avtonomija mladih,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l-SI" sz="2200" dirty="0" smtClean="0">
                <a:solidFill>
                  <a:srgbClr val="7030A0"/>
                </a:solidFill>
              </a:rPr>
              <a:t>       - seznam </a:t>
            </a:r>
            <a:r>
              <a:rPr lang="sl-SI" sz="2200" dirty="0">
                <a:solidFill>
                  <a:srgbClr val="7030A0"/>
                </a:solidFill>
              </a:rPr>
              <a:t>dogodkov v letu 2019, ki jih je prijavitelj organiziral ali soorganiziral </a:t>
            </a:r>
            <a:r>
              <a:rPr lang="sl-SI" sz="2200" dirty="0" smtClean="0">
                <a:solidFill>
                  <a:srgbClr val="7030A0"/>
                </a:solidFill>
              </a:rPr>
              <a:t>z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l-SI" sz="2200" dirty="0">
                <a:solidFill>
                  <a:srgbClr val="7030A0"/>
                </a:solidFill>
              </a:rPr>
              <a:t> </a:t>
            </a:r>
            <a:r>
              <a:rPr lang="sl-SI" sz="2200" dirty="0" smtClean="0">
                <a:solidFill>
                  <a:srgbClr val="7030A0"/>
                </a:solidFill>
              </a:rPr>
              <a:t>        </a:t>
            </a:r>
            <a:r>
              <a:rPr lang="sl-SI" sz="2200" dirty="0">
                <a:solidFill>
                  <a:srgbClr val="7030A0"/>
                </a:solidFill>
              </a:rPr>
              <a:t>navedbo naziva dogodka, datuma in kraja izvedbe dogodka ter števila </a:t>
            </a:r>
            <a:r>
              <a:rPr lang="sl-SI" sz="2200" dirty="0" smtClean="0">
                <a:solidFill>
                  <a:srgbClr val="7030A0"/>
                </a:solidFill>
              </a:rPr>
              <a:t>aktivnih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l-SI" sz="2200" dirty="0">
                <a:solidFill>
                  <a:srgbClr val="7030A0"/>
                </a:solidFill>
              </a:rPr>
              <a:t> </a:t>
            </a:r>
            <a:r>
              <a:rPr lang="sl-SI" sz="2200" dirty="0" smtClean="0">
                <a:solidFill>
                  <a:srgbClr val="7030A0"/>
                </a:solidFill>
              </a:rPr>
              <a:t>        </a:t>
            </a:r>
            <a:r>
              <a:rPr lang="sl-SI" sz="2200" dirty="0">
                <a:solidFill>
                  <a:srgbClr val="7030A0"/>
                </a:solidFill>
              </a:rPr>
              <a:t>udeležencev programa (le tisti javni zavodi, ki niso bili izbrani na javnem pozivu </a:t>
            </a:r>
            <a:r>
              <a:rPr lang="sl-SI" sz="2200" dirty="0" smtClean="0">
                <a:solidFill>
                  <a:srgbClr val="7030A0"/>
                </a:solidFill>
              </a:rPr>
              <a:t>za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l-SI" sz="2200" dirty="0">
                <a:solidFill>
                  <a:srgbClr val="7030A0"/>
                </a:solidFill>
              </a:rPr>
              <a:t> </a:t>
            </a:r>
            <a:r>
              <a:rPr lang="sl-SI" sz="2200" dirty="0" smtClean="0">
                <a:solidFill>
                  <a:srgbClr val="7030A0"/>
                </a:solidFill>
              </a:rPr>
              <a:t>        </a:t>
            </a:r>
            <a:r>
              <a:rPr lang="sl-SI" sz="2200" dirty="0">
                <a:solidFill>
                  <a:srgbClr val="7030A0"/>
                </a:solidFill>
              </a:rPr>
              <a:t>sofinanciranje mladinskega dela v letih 2018 in 2019).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sl-SI" sz="2200" dirty="0">
              <a:latin typeface="+mj-lt"/>
            </a:endParaRPr>
          </a:p>
        </p:txBody>
      </p:sp>
      <p:sp>
        <p:nvSpPr>
          <p:cNvPr id="7" name="Ograda vsebine 2">
            <a:extLst>
              <a:ext uri="{FF2B5EF4-FFF2-40B4-BE49-F238E27FC236}">
                <a16:creationId xmlns:a16="http://schemas.microsoft.com/office/drawing/2014/main" xmlns="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6426117" y="5939443"/>
            <a:ext cx="5444319" cy="609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sl-SI" sz="1600" dirty="0" smtClean="0">
                <a:latin typeface="+mj-lt"/>
              </a:rPr>
              <a:t>Skrbnik javnega poziva: </a:t>
            </a:r>
            <a:r>
              <a:rPr lang="sl-SI" sz="1600" dirty="0" err="1" smtClean="0">
                <a:latin typeface="+mj-lt"/>
              </a:rPr>
              <a:t>Zvijezdan</a:t>
            </a:r>
            <a:r>
              <a:rPr lang="sl-SI" sz="1600" dirty="0" smtClean="0">
                <a:latin typeface="+mj-lt"/>
              </a:rPr>
              <a:t> Mikić, </a:t>
            </a:r>
            <a:r>
              <a:rPr lang="sl-SI" sz="1600" dirty="0" err="1" smtClean="0">
                <a:latin typeface="+mj-lt"/>
              </a:rPr>
              <a:t>zvijezdan.mikic@gov.si</a:t>
            </a:r>
            <a:endParaRPr lang="sl-SI" sz="16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3865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otnik 2"/>
          <p:cNvSpPr/>
          <p:nvPr/>
        </p:nvSpPr>
        <p:spPr>
          <a:xfrm>
            <a:off x="533401" y="374134"/>
            <a:ext cx="4198201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3400" dirty="0">
                <a:solidFill>
                  <a:schemeClr val="accent1"/>
                </a:solidFill>
              </a:rPr>
              <a:t>6</a:t>
            </a:r>
            <a:r>
              <a:rPr lang="sl-SI" altLang="sl-SI" sz="3400" dirty="0" smtClean="0">
                <a:solidFill>
                  <a:schemeClr val="accent1"/>
                </a:solidFill>
              </a:rPr>
              <a:t>. Kako oddati prijavo?</a:t>
            </a:r>
            <a:endParaRPr lang="sl-SI" sz="3400" dirty="0"/>
          </a:p>
        </p:txBody>
      </p:sp>
      <p:sp>
        <p:nvSpPr>
          <p:cNvPr id="4" name="Ograda vsebine 2">
            <a:extLst>
              <a:ext uri="{FF2B5EF4-FFF2-40B4-BE49-F238E27FC236}">
                <a16:creationId xmlns:a16="http://schemas.microsoft.com/office/drawing/2014/main" xmlns="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533401" y="1790222"/>
            <a:ext cx="11214099" cy="4519382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sl-SI" sz="2200" dirty="0" smtClean="0"/>
              <a:t>Izpolniti prijavni obrazec z uporabo spletne aplikacije (v celoti in v slovenskem jeziku)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sl-SI" sz="2200" dirty="0" smtClean="0"/>
              <a:t>Prijavo oddati prek spletne aplikacije (tako, da le ta generira črtno kodo)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sl-SI" sz="2200" dirty="0" smtClean="0"/>
              <a:t>Elektronsko oddano elektronsko prijavo natisniti, jo podpisati in žigosati ter jo z vsemi predpisanimi prilogami vložiti v pisemsko ovojnico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sl-SI" sz="2200" dirty="0" smtClean="0"/>
              <a:t>Pisemsko ovojnico opremiti </a:t>
            </a:r>
            <a:r>
              <a:rPr lang="sl-SI" sz="2200" dirty="0"/>
              <a:t>z vidnimi </a:t>
            </a:r>
            <a:r>
              <a:rPr lang="sl-SI" sz="2200" dirty="0" smtClean="0"/>
              <a:t>označbami, kot sledi: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l-SI" sz="2200" dirty="0" smtClean="0"/>
              <a:t>       - polni naslov razpisovalca (</a:t>
            </a:r>
            <a:r>
              <a:rPr lang="sl-SI" sz="2200" dirty="0"/>
              <a:t>Ministrstvo za izobraževanje, znanost in šport, Urad </a:t>
            </a:r>
            <a:endParaRPr lang="sl-SI" sz="22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l-SI" sz="2200" dirty="0"/>
              <a:t> </a:t>
            </a:r>
            <a:r>
              <a:rPr lang="sl-SI" sz="2200" dirty="0" smtClean="0"/>
              <a:t>        Republike </a:t>
            </a:r>
            <a:r>
              <a:rPr lang="sl-SI" sz="2200" dirty="0"/>
              <a:t>Slovenije za mladino, Masarykova 16, 1000 </a:t>
            </a:r>
            <a:r>
              <a:rPr lang="sl-SI" sz="2200" dirty="0" smtClean="0"/>
              <a:t>Ljubljana)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l-SI" sz="2200" dirty="0"/>
              <a:t> </a:t>
            </a:r>
            <a:r>
              <a:rPr lang="sl-SI" sz="2200" dirty="0" smtClean="0"/>
              <a:t>      - »</a:t>
            </a:r>
            <a:r>
              <a:rPr lang="sl-SI" sz="2200" dirty="0"/>
              <a:t>Ne odpiraj – prijava na javni poziv – JP 2020-2021« na sprednji strani </a:t>
            </a:r>
            <a:r>
              <a:rPr lang="sl-SI" sz="2200" dirty="0" smtClean="0"/>
              <a:t>ovojnice,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l-SI" sz="2200" dirty="0"/>
              <a:t> </a:t>
            </a:r>
            <a:r>
              <a:rPr lang="sl-SI" sz="2200" dirty="0" smtClean="0"/>
              <a:t>      - polni </a:t>
            </a:r>
            <a:r>
              <a:rPr lang="sl-SI" sz="2200" dirty="0"/>
              <a:t>naziv in naslov </a:t>
            </a:r>
            <a:r>
              <a:rPr lang="sl-SI" sz="2200" dirty="0" smtClean="0"/>
              <a:t>prijavitelja,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l-SI" sz="2200" dirty="0"/>
              <a:t> </a:t>
            </a:r>
            <a:r>
              <a:rPr lang="sl-SI" sz="2200" dirty="0" smtClean="0"/>
              <a:t>      - obrazec </a:t>
            </a:r>
            <a:r>
              <a:rPr lang="sl-SI" sz="2200" dirty="0"/>
              <a:t>s črtno kodo, ki jo prijavitelju ob tiskanju prijave določi spletna aplikacija.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 startAt="5"/>
            </a:pPr>
            <a:r>
              <a:rPr lang="sl-SI" sz="2200" dirty="0" smtClean="0"/>
              <a:t>Ovojnico poslati s priporočeno </a:t>
            </a:r>
            <a:r>
              <a:rPr lang="sl-SI" sz="2200" dirty="0"/>
              <a:t>pošiljko </a:t>
            </a:r>
            <a:r>
              <a:rPr lang="sl-SI" sz="2200" dirty="0" smtClean="0"/>
              <a:t>najpozneje </a:t>
            </a:r>
            <a:r>
              <a:rPr lang="sl-SI" sz="2200" dirty="0"/>
              <a:t>do </a:t>
            </a:r>
            <a:r>
              <a:rPr lang="sl-SI" sz="2200" b="1" u="sng" dirty="0"/>
              <a:t>10. 2. </a:t>
            </a:r>
            <a:r>
              <a:rPr lang="sl-SI" sz="2200" b="1" u="sng" dirty="0" smtClean="0"/>
              <a:t>2020</a:t>
            </a:r>
            <a:endParaRPr lang="sl-SI" sz="2200" dirty="0" smtClean="0"/>
          </a:p>
        </p:txBody>
      </p:sp>
      <p:sp>
        <p:nvSpPr>
          <p:cNvPr id="6" name="Ograda vsebine 2">
            <a:extLst>
              <a:ext uri="{FF2B5EF4-FFF2-40B4-BE49-F238E27FC236}">
                <a16:creationId xmlns:a16="http://schemas.microsoft.com/office/drawing/2014/main" xmlns="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6426117" y="5939443"/>
            <a:ext cx="5444319" cy="609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sl-SI" sz="1600" dirty="0" smtClean="0">
                <a:latin typeface="+mj-lt"/>
              </a:rPr>
              <a:t>Skrbnik javnega poziva: </a:t>
            </a:r>
            <a:r>
              <a:rPr lang="sl-SI" sz="1600" dirty="0" err="1" smtClean="0">
                <a:latin typeface="+mj-lt"/>
              </a:rPr>
              <a:t>Zvijezdan</a:t>
            </a:r>
            <a:r>
              <a:rPr lang="sl-SI" sz="1600" dirty="0" smtClean="0">
                <a:latin typeface="+mj-lt"/>
              </a:rPr>
              <a:t> Mikić, </a:t>
            </a:r>
            <a:r>
              <a:rPr lang="sl-SI" sz="1600" dirty="0" err="1" smtClean="0">
                <a:latin typeface="+mj-lt"/>
              </a:rPr>
              <a:t>zvijezdan.mikic@gov.si</a:t>
            </a:r>
            <a:endParaRPr lang="sl-SI" sz="16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97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Freeform: Shape 73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434" name="Title 1">
            <a:extLst>
              <a:ext uri="{FF2B5EF4-FFF2-40B4-BE49-F238E27FC236}">
                <a16:creationId xmlns:a16="http://schemas.microsoft.com/office/drawing/2014/main" xmlns="" id="{BCF100C2-E6C9-A643-AC74-8F77A9D9FD0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63029" y="1012004"/>
            <a:ext cx="3416158" cy="4795408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Ctr="0" compatLnSpc="1">
            <a:prstTxWarp prst="textNoShape">
              <a:avLst/>
            </a:prstTxWarp>
            <a:normAutofit/>
          </a:bodyPr>
          <a:lstStyle/>
          <a:p>
            <a:r>
              <a:rPr lang="sl-SI" altLang="sl-SI" b="1" dirty="0" smtClean="0">
                <a:solidFill>
                  <a:srgbClr val="FFFFFF"/>
                </a:solidFill>
              </a:rPr>
              <a:t>Na kaj biti še posebej pozoren?</a:t>
            </a:r>
            <a:endParaRPr lang="en-US" altLang="sl-SI" dirty="0">
              <a:solidFill>
                <a:srgbClr val="FFFFFF"/>
              </a:solidFill>
            </a:endParaRPr>
          </a:p>
        </p:txBody>
      </p:sp>
      <p:graphicFrame>
        <p:nvGraphicFramePr>
          <p:cNvPr id="18437" name="Content Placeholder 2">
            <a:extLst>
              <a:ext uri="{FF2B5EF4-FFF2-40B4-BE49-F238E27FC236}">
                <a16:creationId xmlns:a16="http://schemas.microsoft.com/office/drawing/2014/main" xmlns="" id="{FD9F9D18-6446-4449-86D8-24E4EB295E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9745821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5217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8D70B121-56F4-4848-B38B-182089D909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Naslov 1">
            <a:extLst>
              <a:ext uri="{FF2B5EF4-FFF2-40B4-BE49-F238E27FC236}">
                <a16:creationId xmlns:a16="http://schemas.microsoft.com/office/drawing/2014/main" xmlns="" id="{38834707-073A-A44C-AD79-ECABF3E0E4B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963877"/>
            <a:ext cx="3494362" cy="493024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Ctr="0" compatLnSpc="1">
            <a:prstTxWarp prst="textNoShape">
              <a:avLst/>
            </a:prstTxWarp>
            <a:normAutofit/>
          </a:bodyPr>
          <a:lstStyle/>
          <a:p>
            <a:pPr algn="r"/>
            <a:r>
              <a:rPr lang="sl-SI" altLang="sl-SI" b="1" dirty="0" smtClean="0">
                <a:solidFill>
                  <a:schemeClr val="accent1"/>
                </a:solidFill>
              </a:rPr>
              <a:t>1</a:t>
            </a:r>
            <a:endParaRPr lang="en-US" altLang="sl-SI" dirty="0">
              <a:solidFill>
                <a:schemeClr val="accent1"/>
              </a:solidFill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xmlns="" id="{2D72A2C9-F3CA-4216-8BAD-FA4C970C3C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grada vsebine 2">
            <a:extLst>
              <a:ext uri="{FF2B5EF4-FFF2-40B4-BE49-F238E27FC236}">
                <a16:creationId xmlns:a16="http://schemas.microsoft.com/office/drawing/2014/main" xmlns="" id="{A696C7EA-69EB-6240-BA95-40C70121E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sl-SI" sz="4400" dirty="0" smtClean="0">
                <a:latin typeface="+mj-lt"/>
              </a:rPr>
              <a:t>Nagovor direktorja Urada RS za mladino</a:t>
            </a:r>
          </a:p>
        </p:txBody>
      </p:sp>
      <p:sp>
        <p:nvSpPr>
          <p:cNvPr id="6" name="Ograda vsebine 2">
            <a:extLst>
              <a:ext uri="{FF2B5EF4-FFF2-40B4-BE49-F238E27FC236}">
                <a16:creationId xmlns:a16="http://schemas.microsoft.com/office/drawing/2014/main" xmlns="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6426117" y="5939443"/>
            <a:ext cx="5444319" cy="609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sl-SI" sz="1600" dirty="0" smtClean="0">
                <a:latin typeface="+mj-lt"/>
              </a:rPr>
              <a:t>Skrbnik javnega poziva: </a:t>
            </a:r>
            <a:r>
              <a:rPr lang="sl-SI" sz="1600" dirty="0" err="1" smtClean="0">
                <a:latin typeface="+mj-lt"/>
              </a:rPr>
              <a:t>Zvijezdan</a:t>
            </a:r>
            <a:r>
              <a:rPr lang="sl-SI" sz="1600" dirty="0" smtClean="0">
                <a:latin typeface="+mj-lt"/>
              </a:rPr>
              <a:t> Mikić, </a:t>
            </a:r>
            <a:r>
              <a:rPr lang="sl-SI" sz="1600" dirty="0" err="1" smtClean="0">
                <a:latin typeface="+mj-lt"/>
              </a:rPr>
              <a:t>zvijezdan.mikic@gov.si</a:t>
            </a:r>
            <a:endParaRPr lang="sl-SI" sz="1600" dirty="0" smtClean="0">
              <a:latin typeface="+mj-lt"/>
            </a:endParaRPr>
          </a:p>
        </p:txBody>
      </p:sp>
      <p:pic>
        <p:nvPicPr>
          <p:cNvPr id="7" name="Picture 2" descr="Rezultat iskanja slik za urad rs za mladin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826" y="375547"/>
            <a:ext cx="2317036" cy="773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971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xmlns="" id="{E957F45C-2AD0-1942-845A-0E10A3816E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66965875"/>
              </p:ext>
            </p:extLst>
          </p:nvPr>
        </p:nvGraphicFramePr>
        <p:xfrm>
          <a:off x="0" y="0"/>
          <a:ext cx="12192000" cy="698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Pravokotnik 2"/>
          <p:cNvSpPr/>
          <p:nvPr/>
        </p:nvSpPr>
        <p:spPr>
          <a:xfrm>
            <a:off x="389446" y="234434"/>
            <a:ext cx="440986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4400" dirty="0" smtClean="0">
                <a:solidFill>
                  <a:schemeClr val="accent1"/>
                </a:solidFill>
              </a:rPr>
              <a:t>Okvirna </a:t>
            </a:r>
            <a:r>
              <a:rPr lang="sl-SI" altLang="sl-SI" sz="4400" dirty="0" err="1" smtClean="0">
                <a:solidFill>
                  <a:schemeClr val="accent1"/>
                </a:solidFill>
              </a:rPr>
              <a:t>časovnica</a:t>
            </a:r>
            <a:endParaRPr lang="sl-SI" sz="4400" dirty="0"/>
          </a:p>
        </p:txBody>
      </p:sp>
      <p:sp>
        <p:nvSpPr>
          <p:cNvPr id="4" name="Ograda vsebine 2">
            <a:extLst>
              <a:ext uri="{FF2B5EF4-FFF2-40B4-BE49-F238E27FC236}">
                <a16:creationId xmlns:a16="http://schemas.microsoft.com/office/drawing/2014/main" xmlns="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6426117" y="5939443"/>
            <a:ext cx="5444319" cy="609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sl-SI" sz="1600" dirty="0" smtClean="0">
                <a:latin typeface="+mj-lt"/>
              </a:rPr>
              <a:t>Skrbnik javnega poziva: </a:t>
            </a:r>
            <a:r>
              <a:rPr lang="sl-SI" sz="1600" dirty="0" err="1" smtClean="0">
                <a:latin typeface="+mj-lt"/>
              </a:rPr>
              <a:t>Zvijezdan</a:t>
            </a:r>
            <a:r>
              <a:rPr lang="sl-SI" sz="1600" dirty="0" smtClean="0">
                <a:latin typeface="+mj-lt"/>
              </a:rPr>
              <a:t> Mikić, </a:t>
            </a:r>
            <a:r>
              <a:rPr lang="sl-SI" sz="1600" dirty="0" err="1" smtClean="0">
                <a:latin typeface="+mj-lt"/>
              </a:rPr>
              <a:t>zvijezdan.mikic@gov.si</a:t>
            </a:r>
            <a:endParaRPr lang="sl-SI" sz="16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1450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8D70B121-56F4-4848-B38B-182089D909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Naslov 1">
            <a:extLst>
              <a:ext uri="{FF2B5EF4-FFF2-40B4-BE49-F238E27FC236}">
                <a16:creationId xmlns:a16="http://schemas.microsoft.com/office/drawing/2014/main" xmlns="" id="{38834707-073A-A44C-AD79-ECABF3E0E4B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963877"/>
            <a:ext cx="3494362" cy="493024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Ctr="0" compatLnSpc="1">
            <a:prstTxWarp prst="textNoShape">
              <a:avLst/>
            </a:prstTxWarp>
            <a:normAutofit/>
          </a:bodyPr>
          <a:lstStyle/>
          <a:p>
            <a:pPr algn="r"/>
            <a:r>
              <a:rPr lang="sl-SI" altLang="sl-SI" b="1" dirty="0" smtClean="0">
                <a:solidFill>
                  <a:schemeClr val="accent1"/>
                </a:solidFill>
              </a:rPr>
              <a:t>7</a:t>
            </a:r>
            <a:endParaRPr lang="en-US" altLang="sl-SI" dirty="0">
              <a:solidFill>
                <a:schemeClr val="accent1"/>
              </a:solidFill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xmlns="" id="{2D72A2C9-F3CA-4216-8BAD-FA4C970C3C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grada vsebine 2">
            <a:extLst>
              <a:ext uri="{FF2B5EF4-FFF2-40B4-BE49-F238E27FC236}">
                <a16:creationId xmlns:a16="http://schemas.microsoft.com/office/drawing/2014/main" xmlns="" id="{A696C7EA-69EB-6240-BA95-40C70121E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sl-SI" sz="4400" dirty="0" smtClean="0">
                <a:latin typeface="+mj-lt"/>
              </a:rPr>
              <a:t>Vprašanja in odgovori</a:t>
            </a:r>
          </a:p>
        </p:txBody>
      </p:sp>
      <p:sp>
        <p:nvSpPr>
          <p:cNvPr id="6" name="Ograda vsebine 2">
            <a:extLst>
              <a:ext uri="{FF2B5EF4-FFF2-40B4-BE49-F238E27FC236}">
                <a16:creationId xmlns:a16="http://schemas.microsoft.com/office/drawing/2014/main" xmlns="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6426117" y="5939443"/>
            <a:ext cx="5444319" cy="609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sl-SI" sz="1600" dirty="0" smtClean="0">
                <a:latin typeface="+mj-lt"/>
              </a:rPr>
              <a:t>Skrbnik javnega poziva: </a:t>
            </a:r>
            <a:r>
              <a:rPr lang="sl-SI" sz="1600" dirty="0" err="1" smtClean="0">
                <a:latin typeface="+mj-lt"/>
              </a:rPr>
              <a:t>Zvijezdan</a:t>
            </a:r>
            <a:r>
              <a:rPr lang="sl-SI" sz="1600" dirty="0" smtClean="0">
                <a:latin typeface="+mj-lt"/>
              </a:rPr>
              <a:t> Mikić, </a:t>
            </a:r>
            <a:r>
              <a:rPr lang="sl-SI" sz="1600" dirty="0" err="1" smtClean="0">
                <a:latin typeface="+mj-lt"/>
              </a:rPr>
              <a:t>zvijezdan.mikic@gov.si</a:t>
            </a:r>
            <a:endParaRPr lang="sl-SI" sz="1600" dirty="0" smtClean="0">
              <a:latin typeface="+mj-lt"/>
            </a:endParaRPr>
          </a:p>
        </p:txBody>
      </p:sp>
      <p:pic>
        <p:nvPicPr>
          <p:cNvPr id="7" name="Picture 2" descr="Rezultat iskanja slik za urad rs za mladin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826" y="375547"/>
            <a:ext cx="2317036" cy="773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308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D70B121-56F4-4848-B38B-182089D909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AA58C4-79D9-B546-9463-369DAA8DF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500" y="963877"/>
            <a:ext cx="2997201" cy="4930246"/>
          </a:xfrm>
        </p:spPr>
        <p:txBody>
          <a:bodyPr>
            <a:normAutofit/>
          </a:bodyPr>
          <a:lstStyle/>
          <a:p>
            <a:pPr algn="r"/>
            <a:r>
              <a:rPr lang="sl-SI" b="1" dirty="0" smtClean="0">
                <a:solidFill>
                  <a:schemeClr val="accent1"/>
                </a:solidFill>
              </a:rPr>
              <a:t>Dodatne informacije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4D23882-9084-1B41-ABDD-4B7FC1EBC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1199" y="1468014"/>
            <a:ext cx="7543801" cy="493024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l-SI" sz="2400" dirty="0" smtClean="0">
                <a:latin typeface="+mj-lt"/>
              </a:rPr>
              <a:t>Zvijezdan Mikić</a:t>
            </a:r>
          </a:p>
          <a:p>
            <a:pPr marL="0" indent="0">
              <a:buNone/>
            </a:pPr>
            <a:r>
              <a:rPr lang="sl-SI" altLang="sl-SI" sz="2400" dirty="0" smtClean="0">
                <a:latin typeface="+mj-lt"/>
              </a:rPr>
              <a:t>E: Zvijezdan.mikic@gov.si</a:t>
            </a:r>
          </a:p>
          <a:p>
            <a:pPr marL="0" indent="0">
              <a:buNone/>
            </a:pPr>
            <a:r>
              <a:rPr lang="sl-SI" altLang="sl-SI" sz="2400" dirty="0" smtClean="0">
                <a:latin typeface="+mj-lt"/>
              </a:rPr>
              <a:t>T: 01 478 47 72 (delavniki 10:00-11:00 in 13:30-14:30</a:t>
            </a:r>
          </a:p>
          <a:p>
            <a:pPr marL="0" indent="0">
              <a:buNone/>
            </a:pPr>
            <a:r>
              <a:rPr lang="sl-SI" altLang="sl-SI" sz="2400" dirty="0" smtClean="0">
                <a:latin typeface="+mj-lt"/>
                <a:hlinkClick r:id="rId3"/>
              </a:rPr>
              <a:t>www.ursm.gov.si</a:t>
            </a:r>
            <a:r>
              <a:rPr lang="sl-SI" altLang="sl-SI" sz="2400" dirty="0">
                <a:latin typeface="+mj-lt"/>
              </a:rPr>
              <a:t>:</a:t>
            </a:r>
            <a:r>
              <a:rPr lang="sl-SI" altLang="sl-SI" sz="2400" dirty="0" smtClean="0">
                <a:latin typeface="+mj-lt"/>
              </a:rPr>
              <a:t> javne objave / Javni poziv 2020-2021  </a:t>
            </a:r>
            <a:endParaRPr lang="sl-SI" altLang="sl-SI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pPr marL="0" indent="0">
              <a:buNone/>
            </a:pPr>
            <a:endParaRPr lang="en-US" sz="2400" dirty="0">
              <a:latin typeface="+mj-lt"/>
            </a:endParaRPr>
          </a:p>
        </p:txBody>
      </p:sp>
      <p:cxnSp>
        <p:nvCxnSpPr>
          <p:cNvPr id="5" name="Raven povezovalnik 4"/>
          <p:cNvCxnSpPr/>
          <p:nvPr/>
        </p:nvCxnSpPr>
        <p:spPr>
          <a:xfrm>
            <a:off x="4102100" y="1866900"/>
            <a:ext cx="12700" cy="3225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Rezultat iskanja slik za urad rs za mladin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826" y="375547"/>
            <a:ext cx="2317036" cy="773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5486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8D70B121-56F4-4848-B38B-182089D909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Naslov 1">
            <a:extLst>
              <a:ext uri="{FF2B5EF4-FFF2-40B4-BE49-F238E27FC236}">
                <a16:creationId xmlns:a16="http://schemas.microsoft.com/office/drawing/2014/main" xmlns="" id="{38834707-073A-A44C-AD79-ECABF3E0E4B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963877"/>
            <a:ext cx="3494362" cy="493024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Ctr="0" compatLnSpc="1">
            <a:prstTxWarp prst="textNoShape">
              <a:avLst/>
            </a:prstTxWarp>
            <a:normAutofit/>
          </a:bodyPr>
          <a:lstStyle/>
          <a:p>
            <a:pPr algn="r"/>
            <a:r>
              <a:rPr lang="sl-SI" altLang="sl-SI" b="1" dirty="0" smtClean="0">
                <a:solidFill>
                  <a:schemeClr val="accent1"/>
                </a:solidFill>
              </a:rPr>
              <a:t>2</a:t>
            </a:r>
            <a:endParaRPr lang="en-US" altLang="sl-SI" dirty="0">
              <a:solidFill>
                <a:schemeClr val="accent1"/>
              </a:solidFill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xmlns="" id="{2D72A2C9-F3CA-4216-8BAD-FA4C970C3C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grada vsebine 2">
            <a:extLst>
              <a:ext uri="{FF2B5EF4-FFF2-40B4-BE49-F238E27FC236}">
                <a16:creationId xmlns:a16="http://schemas.microsoft.com/office/drawing/2014/main" xmlns="" id="{A696C7EA-69EB-6240-BA95-40C70121E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sl-SI" sz="4400" dirty="0" smtClean="0">
                <a:latin typeface="+mj-lt"/>
              </a:rPr>
              <a:t>Osnove Javnega poziva 2020-2021</a:t>
            </a:r>
          </a:p>
        </p:txBody>
      </p:sp>
      <p:sp>
        <p:nvSpPr>
          <p:cNvPr id="6" name="Ograda vsebine 2">
            <a:extLst>
              <a:ext uri="{FF2B5EF4-FFF2-40B4-BE49-F238E27FC236}">
                <a16:creationId xmlns:a16="http://schemas.microsoft.com/office/drawing/2014/main" xmlns="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6426117" y="5939443"/>
            <a:ext cx="5444319" cy="609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sl-SI" sz="1600" dirty="0" smtClean="0">
                <a:latin typeface="+mj-lt"/>
              </a:rPr>
              <a:t>Skrbnik javnega poziva: </a:t>
            </a:r>
            <a:r>
              <a:rPr lang="sl-SI" sz="1600" dirty="0" err="1" smtClean="0">
                <a:latin typeface="+mj-lt"/>
              </a:rPr>
              <a:t>Zvijezdan</a:t>
            </a:r>
            <a:r>
              <a:rPr lang="sl-SI" sz="1600" dirty="0" smtClean="0">
                <a:latin typeface="+mj-lt"/>
              </a:rPr>
              <a:t> Mikić, </a:t>
            </a:r>
            <a:r>
              <a:rPr lang="sl-SI" sz="1600" dirty="0" err="1" smtClean="0">
                <a:latin typeface="+mj-lt"/>
              </a:rPr>
              <a:t>zvijezdan.mikic@gov.si</a:t>
            </a:r>
            <a:endParaRPr lang="sl-SI" sz="1600" dirty="0" smtClean="0">
              <a:latin typeface="+mj-lt"/>
            </a:endParaRPr>
          </a:p>
        </p:txBody>
      </p:sp>
      <p:pic>
        <p:nvPicPr>
          <p:cNvPr id="7" name="Picture 2" descr="Rezultat iskanja slik za urad rs za mladin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826" y="375547"/>
            <a:ext cx="2317036" cy="773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828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otnik 2"/>
          <p:cNvSpPr/>
          <p:nvPr/>
        </p:nvSpPr>
        <p:spPr>
          <a:xfrm>
            <a:off x="533401" y="374134"/>
            <a:ext cx="6646371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3400" dirty="0">
                <a:solidFill>
                  <a:schemeClr val="accent1"/>
                </a:solidFill>
              </a:rPr>
              <a:t>2</a:t>
            </a:r>
            <a:r>
              <a:rPr lang="sl-SI" altLang="sl-SI" sz="3400" dirty="0" smtClean="0">
                <a:solidFill>
                  <a:schemeClr val="accent1"/>
                </a:solidFill>
              </a:rPr>
              <a:t>. Osnove Javnega poziva 2020-2021</a:t>
            </a:r>
            <a:endParaRPr lang="sl-SI" sz="3400" dirty="0"/>
          </a:p>
        </p:txBody>
      </p:sp>
      <p:sp>
        <p:nvSpPr>
          <p:cNvPr id="4" name="Ograda vsebine 2">
            <a:extLst>
              <a:ext uri="{FF2B5EF4-FFF2-40B4-BE49-F238E27FC236}">
                <a16:creationId xmlns:a16="http://schemas.microsoft.com/office/drawing/2014/main" xmlns="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533401" y="2068776"/>
            <a:ext cx="10820400" cy="475112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sl-SI" sz="2200" b="1" dirty="0" smtClean="0">
                <a:latin typeface="+mj-lt"/>
              </a:rPr>
              <a:t>Podlage: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Char char="-"/>
              <a:defRPr/>
            </a:pPr>
            <a:r>
              <a:rPr lang="sl-SI" sz="2200" dirty="0" smtClean="0">
                <a:latin typeface="+mj-lt"/>
              </a:rPr>
              <a:t>Zakon o državni upravi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Char char="-"/>
              <a:defRPr/>
            </a:pPr>
            <a:r>
              <a:rPr lang="sl-SI" sz="2200" dirty="0" smtClean="0">
                <a:latin typeface="+mj-lt"/>
              </a:rPr>
              <a:t>Zakon o javnih financah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Char char="-"/>
              <a:defRPr/>
            </a:pPr>
            <a:r>
              <a:rPr lang="sl-SI" sz="2200" dirty="0" smtClean="0">
                <a:latin typeface="+mj-lt"/>
              </a:rPr>
              <a:t>Zakon o izvrševanju proračunov RS za leti 2020 in 2021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Char char="-"/>
              <a:defRPr/>
            </a:pPr>
            <a:r>
              <a:rPr lang="sl-SI" sz="2200" dirty="0" smtClean="0">
                <a:latin typeface="+mj-lt"/>
              </a:rPr>
              <a:t>Proračuna RS za leti 2020 in 2021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Char char="-"/>
              <a:defRPr/>
            </a:pPr>
            <a:r>
              <a:rPr lang="sl-SI" sz="2200" dirty="0" smtClean="0">
                <a:latin typeface="+mj-lt"/>
              </a:rPr>
              <a:t>Resolucija o Nacionalnem programu za mladino 2013-2020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Char char="-"/>
              <a:defRPr/>
            </a:pPr>
            <a:r>
              <a:rPr lang="sl-SI" sz="2200" dirty="0" smtClean="0">
                <a:latin typeface="+mj-lt"/>
              </a:rPr>
              <a:t>Zakon o javnem interesu v javnem sektorju (ZJIMS)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Char char="-"/>
              <a:defRPr/>
            </a:pPr>
            <a:r>
              <a:rPr lang="sl-SI" sz="2200" dirty="0" smtClean="0">
                <a:latin typeface="+mj-lt"/>
              </a:rPr>
              <a:t>Pravilnik o izvajanju ZJIMS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Char char="-"/>
              <a:defRPr/>
            </a:pPr>
            <a:r>
              <a:rPr lang="sl-SI" sz="2200" dirty="0" smtClean="0">
                <a:latin typeface="+mj-lt"/>
              </a:rPr>
              <a:t>Sklep o začetku postopka za sofinanciranje programov mladinskega dela v letih 2020 in 2021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Char char="-"/>
              <a:defRPr/>
            </a:pPr>
            <a:endParaRPr lang="sl-SI" sz="2200" dirty="0" smtClean="0">
              <a:latin typeface="+mj-lt"/>
            </a:endParaRPr>
          </a:p>
        </p:txBody>
      </p:sp>
      <p:sp>
        <p:nvSpPr>
          <p:cNvPr id="5" name="Pravokotnik 4"/>
          <p:cNvSpPr/>
          <p:nvPr/>
        </p:nvSpPr>
        <p:spPr>
          <a:xfrm>
            <a:off x="7067667" y="374133"/>
            <a:ext cx="1300421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3400" dirty="0" smtClean="0"/>
              <a:t>Zakaj?</a:t>
            </a:r>
            <a:endParaRPr lang="sl-SI" sz="3400" dirty="0"/>
          </a:p>
        </p:txBody>
      </p:sp>
      <p:sp>
        <p:nvSpPr>
          <p:cNvPr id="6" name="Ograda vsebine 2">
            <a:extLst>
              <a:ext uri="{FF2B5EF4-FFF2-40B4-BE49-F238E27FC236}">
                <a16:creationId xmlns:a16="http://schemas.microsoft.com/office/drawing/2014/main" xmlns="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6426117" y="5939443"/>
            <a:ext cx="5444319" cy="609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sl-SI" sz="1600" dirty="0" smtClean="0">
                <a:latin typeface="+mj-lt"/>
              </a:rPr>
              <a:t>Skrbnik javnega poziva: </a:t>
            </a:r>
            <a:r>
              <a:rPr lang="sl-SI" sz="1600" dirty="0" err="1" smtClean="0">
                <a:latin typeface="+mj-lt"/>
              </a:rPr>
              <a:t>Zvijezdan</a:t>
            </a:r>
            <a:r>
              <a:rPr lang="sl-SI" sz="1600" dirty="0" smtClean="0">
                <a:latin typeface="+mj-lt"/>
              </a:rPr>
              <a:t> Mikić, </a:t>
            </a:r>
            <a:r>
              <a:rPr lang="sl-SI" sz="1600" dirty="0" err="1" smtClean="0">
                <a:latin typeface="+mj-lt"/>
              </a:rPr>
              <a:t>zvijezdan.mikic@gov.si</a:t>
            </a:r>
            <a:endParaRPr lang="sl-SI" sz="16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7257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otnik 2"/>
          <p:cNvSpPr/>
          <p:nvPr/>
        </p:nvSpPr>
        <p:spPr>
          <a:xfrm>
            <a:off x="533401" y="374134"/>
            <a:ext cx="6646371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3400" dirty="0" smtClean="0">
                <a:solidFill>
                  <a:schemeClr val="accent1"/>
                </a:solidFill>
              </a:rPr>
              <a:t>2. Osnove Javnega poziva 2020-2021</a:t>
            </a:r>
            <a:endParaRPr lang="sl-SI" sz="3400" dirty="0"/>
          </a:p>
        </p:txBody>
      </p:sp>
      <p:sp>
        <p:nvSpPr>
          <p:cNvPr id="4" name="Ograda vsebine 2">
            <a:extLst>
              <a:ext uri="{FF2B5EF4-FFF2-40B4-BE49-F238E27FC236}">
                <a16:creationId xmlns:a16="http://schemas.microsoft.com/office/drawing/2014/main" xmlns="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533401" y="2068776"/>
            <a:ext cx="10820400" cy="47511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sl-SI" sz="2200" b="1" dirty="0" smtClean="0">
                <a:latin typeface="+mj-lt"/>
              </a:rPr>
              <a:t>Namen: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Char char="-"/>
              <a:defRPr/>
            </a:pPr>
            <a:r>
              <a:rPr lang="sl-SI" sz="2200" dirty="0">
                <a:latin typeface="+mj-lt"/>
              </a:rPr>
              <a:t>namenjen sofinanciranju programov mladinskega dela v letih 2020 in </a:t>
            </a:r>
            <a:r>
              <a:rPr lang="sl-SI" sz="2200" dirty="0" smtClean="0">
                <a:latin typeface="+mj-lt"/>
              </a:rPr>
              <a:t>2021, </a:t>
            </a:r>
            <a:r>
              <a:rPr lang="sl-SI" sz="2200" dirty="0">
                <a:latin typeface="+mj-lt"/>
              </a:rPr>
              <a:t>izvajajo organizacije v mladinskem </a:t>
            </a:r>
            <a:r>
              <a:rPr lang="sl-SI" sz="2200" dirty="0" smtClean="0">
                <a:latin typeface="+mj-lt"/>
              </a:rPr>
              <a:t>sektorju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endParaRPr lang="sl-SI" sz="2200" dirty="0">
              <a:latin typeface="+mj-lt"/>
            </a:endParaRP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sl-SI" sz="2200" b="1" dirty="0" smtClean="0">
                <a:latin typeface="+mj-lt"/>
              </a:rPr>
              <a:t>Cilji: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Char char="-"/>
              <a:defRPr/>
            </a:pPr>
            <a:r>
              <a:rPr lang="sl-SI" sz="2200" dirty="0" smtClean="0">
                <a:latin typeface="+mj-lt"/>
              </a:rPr>
              <a:t>spodbujanje </a:t>
            </a:r>
            <a:r>
              <a:rPr lang="sl-SI" sz="2200" dirty="0">
                <a:latin typeface="+mj-lt"/>
              </a:rPr>
              <a:t>participacije med mladimi, zlasti s promoviranjem pomena mladinske participacije in krepitvijo informiranja in svetovanja v mladinskem sektorju, </a:t>
            </a:r>
            <a:endParaRPr lang="sl-SI" sz="2200" dirty="0" smtClean="0">
              <a:latin typeface="+mj-lt"/>
            </a:endParaRPr>
          </a:p>
          <a:p>
            <a:pPr>
              <a:spcBef>
                <a:spcPct val="0"/>
              </a:spcBef>
              <a:spcAft>
                <a:spcPts val="600"/>
              </a:spcAft>
              <a:buFontTx/>
              <a:buChar char="-"/>
              <a:defRPr/>
            </a:pPr>
            <a:r>
              <a:rPr lang="sl-SI" sz="2200" dirty="0" smtClean="0">
                <a:latin typeface="+mj-lt"/>
              </a:rPr>
              <a:t>spodbujanje </a:t>
            </a:r>
            <a:r>
              <a:rPr lang="sl-SI" sz="2200" dirty="0">
                <a:latin typeface="+mj-lt"/>
              </a:rPr>
              <a:t>prostovoljstva med mladimi, </a:t>
            </a:r>
            <a:endParaRPr lang="sl-SI" sz="2200" dirty="0" smtClean="0">
              <a:latin typeface="+mj-lt"/>
            </a:endParaRPr>
          </a:p>
          <a:p>
            <a:pPr>
              <a:spcBef>
                <a:spcPct val="0"/>
              </a:spcBef>
              <a:spcAft>
                <a:spcPts val="600"/>
              </a:spcAft>
              <a:buFontTx/>
              <a:buChar char="-"/>
              <a:defRPr/>
            </a:pPr>
            <a:r>
              <a:rPr lang="sl-SI" sz="2200" dirty="0" smtClean="0">
                <a:latin typeface="+mj-lt"/>
              </a:rPr>
              <a:t>spodbujanje </a:t>
            </a:r>
            <a:r>
              <a:rPr lang="sl-SI" sz="2200" dirty="0">
                <a:latin typeface="+mj-lt"/>
              </a:rPr>
              <a:t>ustanavljanja in razvoja organizacij v mladinskem sektorju, </a:t>
            </a:r>
            <a:endParaRPr lang="sl-SI" sz="2200" dirty="0" smtClean="0">
              <a:latin typeface="+mj-lt"/>
            </a:endParaRPr>
          </a:p>
          <a:p>
            <a:pPr>
              <a:spcBef>
                <a:spcPct val="0"/>
              </a:spcBef>
              <a:spcAft>
                <a:spcPts val="600"/>
              </a:spcAft>
              <a:buFontTx/>
              <a:buChar char="-"/>
              <a:defRPr/>
            </a:pPr>
            <a:r>
              <a:rPr lang="sl-SI" sz="2200" dirty="0" smtClean="0">
                <a:latin typeface="+mj-lt"/>
              </a:rPr>
              <a:t>spodbujanje razvoja </a:t>
            </a:r>
            <a:r>
              <a:rPr lang="sl-SI" sz="2200" dirty="0">
                <a:latin typeface="+mj-lt"/>
              </a:rPr>
              <a:t>ključnih področij mladinskega </a:t>
            </a:r>
            <a:r>
              <a:rPr lang="sl-SI" sz="2200" dirty="0" smtClean="0">
                <a:latin typeface="+mj-lt"/>
              </a:rPr>
              <a:t>sektorja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Char char="-"/>
              <a:defRPr/>
            </a:pPr>
            <a:r>
              <a:rPr lang="sl-SI" sz="2200" dirty="0" smtClean="0">
                <a:latin typeface="+mj-lt"/>
              </a:rPr>
              <a:t>zagotavljanje </a:t>
            </a:r>
            <a:r>
              <a:rPr lang="sl-SI" sz="2200" dirty="0">
                <a:latin typeface="+mj-lt"/>
              </a:rPr>
              <a:t>delovanja neorganizirane mladine ter </a:t>
            </a:r>
            <a:endParaRPr lang="sl-SI" sz="2200" dirty="0" smtClean="0">
              <a:latin typeface="+mj-lt"/>
            </a:endParaRPr>
          </a:p>
          <a:p>
            <a:pPr>
              <a:spcBef>
                <a:spcPct val="0"/>
              </a:spcBef>
              <a:spcAft>
                <a:spcPts val="600"/>
              </a:spcAft>
              <a:buFontTx/>
              <a:buChar char="-"/>
              <a:defRPr/>
            </a:pPr>
            <a:r>
              <a:rPr lang="sl-SI" sz="2200" dirty="0" smtClean="0">
                <a:latin typeface="+mj-lt"/>
              </a:rPr>
              <a:t>spodbujanje </a:t>
            </a:r>
            <a:r>
              <a:rPr lang="sl-SI" sz="2200" dirty="0">
                <a:latin typeface="+mj-lt"/>
              </a:rPr>
              <a:t>vključevanja v mednarodno mladinsko delo in učnih mobilnosti v mladinskem delu ter njihovo krepitev.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endParaRPr lang="sl-SI" sz="2200" dirty="0">
              <a:latin typeface="+mj-lt"/>
            </a:endParaRPr>
          </a:p>
          <a:p>
            <a:pPr>
              <a:spcBef>
                <a:spcPct val="0"/>
              </a:spcBef>
              <a:spcAft>
                <a:spcPts val="600"/>
              </a:spcAft>
              <a:buFontTx/>
              <a:buChar char="-"/>
              <a:defRPr/>
            </a:pPr>
            <a:endParaRPr lang="sl-SI" sz="2200" dirty="0" smtClean="0">
              <a:latin typeface="+mj-lt"/>
            </a:endParaRPr>
          </a:p>
        </p:txBody>
      </p:sp>
      <p:sp>
        <p:nvSpPr>
          <p:cNvPr id="5" name="Pravokotnik 4"/>
          <p:cNvSpPr/>
          <p:nvPr/>
        </p:nvSpPr>
        <p:spPr>
          <a:xfrm>
            <a:off x="7093067" y="374133"/>
            <a:ext cx="1300421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3400" dirty="0" smtClean="0"/>
              <a:t>Zakaj?</a:t>
            </a:r>
            <a:endParaRPr lang="sl-SI" sz="3400" dirty="0"/>
          </a:p>
        </p:txBody>
      </p:sp>
      <p:sp>
        <p:nvSpPr>
          <p:cNvPr id="6" name="Ograda vsebine 2">
            <a:extLst>
              <a:ext uri="{FF2B5EF4-FFF2-40B4-BE49-F238E27FC236}">
                <a16:creationId xmlns:a16="http://schemas.microsoft.com/office/drawing/2014/main" xmlns="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6426117" y="5939443"/>
            <a:ext cx="5444319" cy="609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sl-SI" sz="1600" dirty="0" smtClean="0">
                <a:latin typeface="+mj-lt"/>
              </a:rPr>
              <a:t>Skrbnik javnega poziva: </a:t>
            </a:r>
            <a:r>
              <a:rPr lang="sl-SI" sz="1600" dirty="0" err="1" smtClean="0">
                <a:latin typeface="+mj-lt"/>
              </a:rPr>
              <a:t>Zvijezdan</a:t>
            </a:r>
            <a:r>
              <a:rPr lang="sl-SI" sz="1600" dirty="0" smtClean="0">
                <a:latin typeface="+mj-lt"/>
              </a:rPr>
              <a:t> Mikić, </a:t>
            </a:r>
            <a:r>
              <a:rPr lang="sl-SI" sz="1600" dirty="0" err="1" smtClean="0">
                <a:latin typeface="+mj-lt"/>
              </a:rPr>
              <a:t>zvijezdan.mikic@gov.si</a:t>
            </a:r>
            <a:endParaRPr lang="sl-SI" sz="16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2998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otnik 2"/>
          <p:cNvSpPr/>
          <p:nvPr/>
        </p:nvSpPr>
        <p:spPr>
          <a:xfrm>
            <a:off x="533401" y="374134"/>
            <a:ext cx="6646371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3400" dirty="0">
                <a:solidFill>
                  <a:schemeClr val="accent1"/>
                </a:solidFill>
              </a:rPr>
              <a:t>2</a:t>
            </a:r>
            <a:r>
              <a:rPr lang="sl-SI" altLang="sl-SI" sz="3400" dirty="0" smtClean="0">
                <a:solidFill>
                  <a:schemeClr val="accent1"/>
                </a:solidFill>
              </a:rPr>
              <a:t>. Osnove Javnega poziva 2020-2021</a:t>
            </a:r>
            <a:endParaRPr lang="sl-SI" sz="3400" dirty="0"/>
          </a:p>
        </p:txBody>
      </p:sp>
      <p:sp>
        <p:nvSpPr>
          <p:cNvPr id="4" name="Ograda vsebine 2">
            <a:extLst>
              <a:ext uri="{FF2B5EF4-FFF2-40B4-BE49-F238E27FC236}">
                <a16:creationId xmlns:a16="http://schemas.microsoft.com/office/drawing/2014/main" xmlns="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533401" y="1663700"/>
            <a:ext cx="11214099" cy="5218376"/>
          </a:xfrm>
          <a:prstGeom prst="rect">
            <a:avLst/>
          </a:prstGeom>
        </p:spPr>
        <p:txBody>
          <a:bodyPr anchor="ctr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sl-SI" sz="2400" b="1" dirty="0" smtClean="0">
                <a:latin typeface="+mj-lt"/>
              </a:rPr>
              <a:t>Predmet: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buNone/>
              <a:defRPr/>
            </a:pPr>
            <a:r>
              <a:rPr lang="sl-SI" sz="2400" dirty="0" smtClean="0">
                <a:latin typeface="+mj-lt"/>
              </a:rPr>
              <a:t>Programi mladinskega dela, namenjeni mladim </a:t>
            </a:r>
            <a:r>
              <a:rPr lang="sl-SI" sz="2400" dirty="0">
                <a:latin typeface="+mj-lt"/>
              </a:rPr>
              <a:t>od 15. do dopolnjenega 29. leta.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buNone/>
              <a:defRPr/>
            </a:pPr>
            <a:r>
              <a:rPr lang="sl-SI" sz="2400" dirty="0" smtClean="0">
                <a:solidFill>
                  <a:srgbClr val="FF0000"/>
                </a:solidFill>
                <a:latin typeface="+mj-lt"/>
              </a:rPr>
              <a:t>„Mladinsko </a:t>
            </a:r>
            <a:r>
              <a:rPr lang="sl-SI" sz="2400" dirty="0">
                <a:solidFill>
                  <a:srgbClr val="FF0000"/>
                </a:solidFill>
                <a:latin typeface="+mj-lt"/>
              </a:rPr>
              <a:t>delo je organizirana in ciljno usmerjena oblika delovanja mladih in za mlade, v okviru katere mladi na podlagi lastnih prizadevanj prispevajo k lastnemu vključevanju v družbo, krepijo svoje kompetence ter prispevajo k razvoju </a:t>
            </a:r>
            <a:r>
              <a:rPr lang="sl-SI" sz="2400" dirty="0" smtClean="0">
                <a:solidFill>
                  <a:srgbClr val="FF0000"/>
                </a:solidFill>
                <a:latin typeface="+mj-lt"/>
              </a:rPr>
              <a:t>skupnosti.“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buNone/>
              <a:defRPr/>
            </a:pPr>
            <a:endParaRPr lang="sl-SI" sz="2400" dirty="0">
              <a:latin typeface="+mj-lt"/>
            </a:endParaRPr>
          </a:p>
          <a:p>
            <a:pPr marL="0" indent="0">
              <a:lnSpc>
                <a:spcPct val="110000"/>
              </a:lnSpc>
              <a:spcBef>
                <a:spcPct val="0"/>
              </a:spcBef>
              <a:buNone/>
              <a:defRPr/>
            </a:pPr>
            <a:r>
              <a:rPr lang="sl-SI" sz="2400" dirty="0" smtClean="0">
                <a:latin typeface="+mj-lt"/>
              </a:rPr>
              <a:t>Programi morajo biti umeščeni </a:t>
            </a:r>
            <a:r>
              <a:rPr lang="sl-SI" sz="2400" dirty="0">
                <a:latin typeface="+mj-lt"/>
              </a:rPr>
              <a:t>v vsaj eno od spodaj navedenih področij mladinskega </a:t>
            </a:r>
            <a:r>
              <a:rPr lang="sl-SI" sz="2400" dirty="0" smtClean="0">
                <a:latin typeface="+mj-lt"/>
              </a:rPr>
              <a:t>sektorja</a:t>
            </a:r>
            <a:r>
              <a:rPr lang="sl-SI" sz="2400" dirty="0">
                <a:latin typeface="+mj-lt"/>
              </a:rPr>
              <a:t>:</a:t>
            </a:r>
            <a:endParaRPr lang="sl-SI" sz="2400" dirty="0" smtClean="0">
              <a:latin typeface="+mj-lt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sl-SI" sz="2400" dirty="0" smtClean="0">
                <a:latin typeface="+mj-lt"/>
              </a:rPr>
              <a:t>avtonomija mladih,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sl-SI" sz="2400" dirty="0" smtClean="0">
                <a:latin typeface="+mj-lt"/>
              </a:rPr>
              <a:t>neformalno </a:t>
            </a:r>
            <a:r>
              <a:rPr lang="sl-SI" sz="2400" dirty="0">
                <a:latin typeface="+mj-lt"/>
              </a:rPr>
              <a:t>učenje in usposabljanje ter večanje kompetenc </a:t>
            </a:r>
            <a:r>
              <a:rPr lang="sl-SI" sz="2400" dirty="0" smtClean="0">
                <a:latin typeface="+mj-lt"/>
              </a:rPr>
              <a:t>mladih, dostop </a:t>
            </a:r>
            <a:r>
              <a:rPr lang="sl-SI" sz="2400" dirty="0">
                <a:latin typeface="+mj-lt"/>
              </a:rPr>
              <a:t>mladih </a:t>
            </a:r>
            <a:r>
              <a:rPr lang="sl-SI" sz="2400" dirty="0" smtClean="0">
                <a:latin typeface="+mj-lt"/>
              </a:rPr>
              <a:t>do trga </a:t>
            </a:r>
            <a:r>
              <a:rPr lang="sl-SI" sz="2400" dirty="0">
                <a:latin typeface="+mj-lt"/>
              </a:rPr>
              <a:t>dela in razvoj podjetnosti </a:t>
            </a:r>
            <a:r>
              <a:rPr lang="sl-SI" sz="2400" dirty="0" smtClean="0">
                <a:latin typeface="+mj-lt"/>
              </a:rPr>
              <a:t>mladih,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sl-SI" sz="2400" dirty="0" smtClean="0">
                <a:latin typeface="+mj-lt"/>
              </a:rPr>
              <a:t>skrb </a:t>
            </a:r>
            <a:r>
              <a:rPr lang="sl-SI" sz="2400" dirty="0">
                <a:latin typeface="+mj-lt"/>
              </a:rPr>
              <a:t>za mlade z manj priložnostmi v </a:t>
            </a:r>
            <a:r>
              <a:rPr lang="sl-SI" sz="2400" dirty="0" smtClean="0">
                <a:latin typeface="+mj-lt"/>
              </a:rPr>
              <a:t>družbi,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sl-SI" sz="2400" dirty="0" smtClean="0">
                <a:latin typeface="+mj-lt"/>
              </a:rPr>
              <a:t>prostovoljstvo</a:t>
            </a:r>
            <a:r>
              <a:rPr lang="sl-SI" sz="2400" dirty="0">
                <a:latin typeface="+mj-lt"/>
              </a:rPr>
              <a:t>, solidarnost in medgeneracijsko sodelovanje </a:t>
            </a:r>
            <a:r>
              <a:rPr lang="sl-SI" sz="2400" dirty="0" smtClean="0">
                <a:latin typeface="+mj-lt"/>
              </a:rPr>
              <a:t>mladih,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sl-SI" sz="2400" dirty="0" smtClean="0">
                <a:latin typeface="+mj-lt"/>
              </a:rPr>
              <a:t>mobilnost </a:t>
            </a:r>
            <a:r>
              <a:rPr lang="sl-SI" sz="2400" dirty="0">
                <a:latin typeface="+mj-lt"/>
              </a:rPr>
              <a:t>mladih in mednarodno </a:t>
            </a:r>
            <a:r>
              <a:rPr lang="sl-SI" sz="2400" dirty="0" smtClean="0">
                <a:latin typeface="+mj-lt"/>
              </a:rPr>
              <a:t>povezovanje,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sl-SI" sz="2400" dirty="0" smtClean="0">
                <a:latin typeface="+mj-lt"/>
              </a:rPr>
              <a:t>zdrav </a:t>
            </a:r>
            <a:r>
              <a:rPr lang="sl-SI" sz="2400" dirty="0">
                <a:latin typeface="+mj-lt"/>
              </a:rPr>
              <a:t>način življenja in preprečevanje različnih oblik odvisnosti </a:t>
            </a:r>
            <a:r>
              <a:rPr lang="sl-SI" sz="2400" dirty="0" smtClean="0">
                <a:latin typeface="+mj-lt"/>
              </a:rPr>
              <a:t>mladih,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sl-SI" sz="2400" dirty="0" smtClean="0">
                <a:latin typeface="+mj-lt"/>
              </a:rPr>
              <a:t>dostop </a:t>
            </a:r>
            <a:r>
              <a:rPr lang="sl-SI" sz="2400" dirty="0">
                <a:latin typeface="+mj-lt"/>
              </a:rPr>
              <a:t>mladih do kulturnih dobrin in spodbujanje ustvarjalnosti ter inovativnosti mladih </a:t>
            </a:r>
            <a:endParaRPr lang="sl-SI" sz="2400" dirty="0" smtClean="0">
              <a:latin typeface="+mj-lt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sl-SI" sz="2400" dirty="0" smtClean="0">
                <a:latin typeface="+mj-lt"/>
              </a:rPr>
              <a:t>sodelovanje </a:t>
            </a:r>
            <a:r>
              <a:rPr lang="sl-SI" sz="2400" dirty="0">
                <a:latin typeface="+mj-lt"/>
              </a:rPr>
              <a:t>mladih pri upravljanju javnih zadev v družbi</a:t>
            </a:r>
            <a:r>
              <a:rPr lang="sl-SI" sz="2400" dirty="0" smtClean="0">
                <a:latin typeface="+mj-lt"/>
              </a:rPr>
              <a:t>.</a:t>
            </a:r>
            <a:endParaRPr lang="sl-SI" sz="2400" dirty="0">
              <a:latin typeface="+mj-lt"/>
            </a:endParaRPr>
          </a:p>
          <a:p>
            <a:pPr>
              <a:spcBef>
                <a:spcPct val="0"/>
              </a:spcBef>
              <a:spcAft>
                <a:spcPts val="600"/>
              </a:spcAft>
              <a:buFontTx/>
              <a:buChar char="-"/>
              <a:defRPr/>
            </a:pPr>
            <a:endParaRPr lang="sl-SI" sz="2400" dirty="0" smtClean="0">
              <a:latin typeface="+mj-lt"/>
            </a:endParaRPr>
          </a:p>
        </p:txBody>
      </p:sp>
      <p:sp>
        <p:nvSpPr>
          <p:cNvPr id="5" name="Pravokotnik 4"/>
          <p:cNvSpPr/>
          <p:nvPr/>
        </p:nvSpPr>
        <p:spPr>
          <a:xfrm>
            <a:off x="7093067" y="374133"/>
            <a:ext cx="918008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3400" dirty="0" smtClean="0"/>
              <a:t>Kaj?</a:t>
            </a:r>
            <a:endParaRPr lang="sl-SI" sz="3400" dirty="0"/>
          </a:p>
        </p:txBody>
      </p:sp>
    </p:spTree>
    <p:extLst>
      <p:ext uri="{BB962C8B-B14F-4D97-AF65-F5344CB8AC3E}">
        <p14:creationId xmlns:p14="http://schemas.microsoft.com/office/powerpoint/2010/main" val="210099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otnik 2"/>
          <p:cNvSpPr/>
          <p:nvPr/>
        </p:nvSpPr>
        <p:spPr>
          <a:xfrm>
            <a:off x="533401" y="374134"/>
            <a:ext cx="6646371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3400" dirty="0">
                <a:solidFill>
                  <a:schemeClr val="accent1"/>
                </a:solidFill>
              </a:rPr>
              <a:t>2</a:t>
            </a:r>
            <a:r>
              <a:rPr lang="sl-SI" altLang="sl-SI" sz="3400" dirty="0" smtClean="0">
                <a:solidFill>
                  <a:schemeClr val="accent1"/>
                </a:solidFill>
              </a:rPr>
              <a:t>. Osnove Javnega poziva 2020-2021</a:t>
            </a:r>
            <a:endParaRPr lang="sl-SI" sz="3400" dirty="0"/>
          </a:p>
        </p:txBody>
      </p:sp>
      <p:sp>
        <p:nvSpPr>
          <p:cNvPr id="4" name="Ograda vsebine 2">
            <a:extLst>
              <a:ext uri="{FF2B5EF4-FFF2-40B4-BE49-F238E27FC236}">
                <a16:creationId xmlns:a16="http://schemas.microsoft.com/office/drawing/2014/main" xmlns="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533401" y="1368952"/>
            <a:ext cx="11214099" cy="551312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sl-SI" sz="2200" b="1" dirty="0" smtClean="0">
                <a:latin typeface="+mj-lt"/>
              </a:rPr>
              <a:t>Skupine programov, ki jih bo podprl Javni poziv: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l-SI" sz="2200" dirty="0" smtClean="0">
                <a:latin typeface="+mj-lt"/>
              </a:rPr>
              <a:t>- Nacionalne </a:t>
            </a:r>
            <a:r>
              <a:rPr lang="sl-SI" sz="2200" dirty="0">
                <a:latin typeface="+mj-lt"/>
              </a:rPr>
              <a:t>mladinske </a:t>
            </a:r>
            <a:r>
              <a:rPr lang="sl-SI" sz="2200" dirty="0" smtClean="0">
                <a:latin typeface="+mj-lt"/>
              </a:rPr>
              <a:t>organizacije (NMO)</a:t>
            </a:r>
            <a:endParaRPr lang="sl-SI" sz="2200" dirty="0">
              <a:latin typeface="+mj-lt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l-SI" sz="2200" dirty="0" smtClean="0">
                <a:latin typeface="+mj-lt"/>
              </a:rPr>
              <a:t>- Mladinski centri (MC)</a:t>
            </a:r>
            <a:endParaRPr lang="sl-SI" sz="2200" dirty="0">
              <a:latin typeface="+mj-lt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l-SI" sz="2200" dirty="0" smtClean="0">
                <a:latin typeface="+mj-lt"/>
              </a:rPr>
              <a:t>- Druge </a:t>
            </a:r>
            <a:r>
              <a:rPr lang="sl-SI" sz="2200" dirty="0">
                <a:latin typeface="+mj-lt"/>
              </a:rPr>
              <a:t>nevladne organizacije, ki izvajajo program mladinskega </a:t>
            </a:r>
            <a:r>
              <a:rPr lang="sl-SI" sz="2200" dirty="0" smtClean="0">
                <a:latin typeface="+mj-lt"/>
              </a:rPr>
              <a:t>dela (DNO)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sl-SI" sz="2200" dirty="0">
              <a:latin typeface="+mj-lt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l-SI" sz="2200" b="1" dirty="0" smtClean="0">
                <a:latin typeface="+mj-lt"/>
              </a:rPr>
              <a:t>Prednostna področja, ki naj jih zasledujejo prijavljeni programi mladinskega dela (</a:t>
            </a:r>
            <a:r>
              <a:rPr lang="sl-SI" sz="2200" b="1" dirty="0" err="1" smtClean="0">
                <a:latin typeface="+mj-lt"/>
              </a:rPr>
              <a:t>Podpodročje</a:t>
            </a:r>
            <a:r>
              <a:rPr lang="sl-SI" sz="2200" b="1" dirty="0" smtClean="0">
                <a:latin typeface="+mj-lt"/>
              </a:rPr>
              <a:t> „Mladi in družba“ NPM 2013-2022):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sl-SI" sz="2200" dirty="0">
                <a:latin typeface="+mj-lt"/>
              </a:rPr>
              <a:t>s</a:t>
            </a:r>
            <a:r>
              <a:rPr lang="sl-SI" sz="2200" dirty="0" smtClean="0">
                <a:latin typeface="+mj-lt"/>
              </a:rPr>
              <a:t>podbujanje </a:t>
            </a:r>
            <a:r>
              <a:rPr lang="sl-SI" sz="2200" dirty="0">
                <a:latin typeface="+mj-lt"/>
              </a:rPr>
              <a:t>participacije in zastopanosti mladih žensk in </a:t>
            </a:r>
            <a:r>
              <a:rPr lang="sl-SI" sz="2200" dirty="0" smtClean="0">
                <a:latin typeface="+mj-lt"/>
              </a:rPr>
              <a:t>moških,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sl-SI" sz="2200" dirty="0">
                <a:latin typeface="+mj-lt"/>
              </a:rPr>
              <a:t>s</a:t>
            </a:r>
            <a:r>
              <a:rPr lang="sl-SI" sz="2200" dirty="0" smtClean="0">
                <a:latin typeface="+mj-lt"/>
              </a:rPr>
              <a:t>podbujanje </a:t>
            </a:r>
            <a:r>
              <a:rPr lang="sl-SI" sz="2200" dirty="0">
                <a:latin typeface="+mj-lt"/>
              </a:rPr>
              <a:t>ustanavljanja in razvoja organizacij v mladinskem sektorju, razvoja </a:t>
            </a:r>
            <a:r>
              <a:rPr lang="sl-SI" sz="2200" dirty="0" smtClean="0">
                <a:latin typeface="+mj-lt"/>
              </a:rPr>
              <a:t>ključnih področij </a:t>
            </a:r>
            <a:r>
              <a:rPr lang="sl-SI" sz="2200" dirty="0">
                <a:latin typeface="+mj-lt"/>
              </a:rPr>
              <a:t>mladinskega sektorja ter zagotavljanje delovanja neorganizirane </a:t>
            </a:r>
            <a:r>
              <a:rPr lang="sl-SI" sz="2200" dirty="0" smtClean="0">
                <a:latin typeface="+mj-lt"/>
              </a:rPr>
              <a:t>mladine,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sl-SI" sz="2200" dirty="0">
                <a:latin typeface="+mj-lt"/>
              </a:rPr>
              <a:t>s</a:t>
            </a:r>
            <a:r>
              <a:rPr lang="sl-SI" sz="2200" dirty="0" smtClean="0">
                <a:latin typeface="+mj-lt"/>
              </a:rPr>
              <a:t>podbujanje </a:t>
            </a:r>
            <a:r>
              <a:rPr lang="sl-SI" sz="2200" dirty="0">
                <a:latin typeface="+mj-lt"/>
              </a:rPr>
              <a:t>vključevanja v mednarodno mladinsko delo in učnih mobilnosti v mladinskem delu ter njihova krepitev, </a:t>
            </a:r>
            <a:endParaRPr lang="sl-SI" sz="2200" dirty="0" smtClean="0">
              <a:latin typeface="+mj-lt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sl-SI" sz="2200" dirty="0">
                <a:latin typeface="+mj-lt"/>
              </a:rPr>
              <a:t>s</a:t>
            </a:r>
            <a:r>
              <a:rPr lang="sl-SI" sz="2200" dirty="0" smtClean="0">
                <a:latin typeface="+mj-lt"/>
              </a:rPr>
              <a:t>podbujanje </a:t>
            </a:r>
            <a:r>
              <a:rPr lang="sl-SI" sz="2200" dirty="0">
                <a:latin typeface="+mj-lt"/>
              </a:rPr>
              <a:t>prostovoljstva med mladimi.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sl-SI" sz="2400" dirty="0">
              <a:latin typeface="+mj-lt"/>
            </a:endParaRPr>
          </a:p>
        </p:txBody>
      </p:sp>
      <p:sp>
        <p:nvSpPr>
          <p:cNvPr id="5" name="Pravokotnik 4"/>
          <p:cNvSpPr/>
          <p:nvPr/>
        </p:nvSpPr>
        <p:spPr>
          <a:xfrm>
            <a:off x="7093067" y="374133"/>
            <a:ext cx="918008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3400" dirty="0" smtClean="0"/>
              <a:t>Kaj?</a:t>
            </a:r>
            <a:endParaRPr lang="sl-SI" sz="3400" dirty="0"/>
          </a:p>
        </p:txBody>
      </p:sp>
      <p:sp>
        <p:nvSpPr>
          <p:cNvPr id="6" name="Ograda vsebine 2">
            <a:extLst>
              <a:ext uri="{FF2B5EF4-FFF2-40B4-BE49-F238E27FC236}">
                <a16:creationId xmlns:a16="http://schemas.microsoft.com/office/drawing/2014/main" xmlns="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6426117" y="5939443"/>
            <a:ext cx="5444319" cy="609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sl-SI" sz="1600" dirty="0" smtClean="0">
                <a:latin typeface="+mj-lt"/>
              </a:rPr>
              <a:t>Skrbnik javnega poziva: </a:t>
            </a:r>
            <a:r>
              <a:rPr lang="sl-SI" sz="1600" dirty="0" err="1" smtClean="0">
                <a:latin typeface="+mj-lt"/>
              </a:rPr>
              <a:t>Zvijezdan</a:t>
            </a:r>
            <a:r>
              <a:rPr lang="sl-SI" sz="1600" dirty="0" smtClean="0">
                <a:latin typeface="+mj-lt"/>
              </a:rPr>
              <a:t> Mikić, </a:t>
            </a:r>
            <a:r>
              <a:rPr lang="sl-SI" sz="1600" dirty="0" err="1" smtClean="0">
                <a:latin typeface="+mj-lt"/>
              </a:rPr>
              <a:t>zvijezdan.mikic@gov.si</a:t>
            </a:r>
            <a:endParaRPr lang="sl-SI" sz="16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5816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grada vsebine 2">
            <a:extLst>
              <a:ext uri="{FF2B5EF4-FFF2-40B4-BE49-F238E27FC236}">
                <a16:creationId xmlns:a16="http://schemas.microsoft.com/office/drawing/2014/main" xmlns="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533401" y="2068776"/>
            <a:ext cx="10820400" cy="475112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sl-SI" sz="2200" b="1" dirty="0" smtClean="0">
                <a:latin typeface="+mj-lt"/>
              </a:rPr>
              <a:t>Upravičenci do oddaje prijav:</a:t>
            </a:r>
            <a:endParaRPr lang="sl-SI" sz="2200" dirty="0" smtClean="0">
              <a:latin typeface="+mj-lt"/>
            </a:endParaRPr>
          </a:p>
          <a:p>
            <a:pPr>
              <a:spcBef>
                <a:spcPct val="0"/>
              </a:spcBef>
              <a:spcAft>
                <a:spcPts val="600"/>
              </a:spcAft>
              <a:defRPr/>
            </a:pPr>
            <a:r>
              <a:rPr lang="sl-SI" sz="2200" dirty="0" smtClean="0">
                <a:latin typeface="+mj-lt"/>
              </a:rPr>
              <a:t>organizacije</a:t>
            </a:r>
            <a:r>
              <a:rPr lang="sl-SI" sz="2200" dirty="0">
                <a:latin typeface="+mj-lt"/>
              </a:rPr>
              <a:t>, ki imajo status organizacije v javnem interesu v mladinskem </a:t>
            </a:r>
            <a:r>
              <a:rPr lang="sl-SI" sz="2200" dirty="0" smtClean="0">
                <a:latin typeface="+mj-lt"/>
              </a:rPr>
              <a:t>sektorju (društva, zasebni zavodi, ustanovi, sindikat, podmladki)* in</a:t>
            </a:r>
          </a:p>
          <a:p>
            <a:pPr>
              <a:spcBef>
                <a:spcPct val="0"/>
              </a:spcBef>
              <a:spcAft>
                <a:spcPts val="600"/>
              </a:spcAft>
              <a:defRPr/>
            </a:pPr>
            <a:r>
              <a:rPr lang="sl-SI" sz="2200" dirty="0" smtClean="0">
                <a:latin typeface="+mj-lt"/>
              </a:rPr>
              <a:t>javni </a:t>
            </a:r>
            <a:r>
              <a:rPr lang="sl-SI" sz="2200" dirty="0">
                <a:latin typeface="+mj-lt"/>
              </a:rPr>
              <a:t>zavodi, ki delujejo v mladinskem sektorju in v okviru katerih je zagotovljena avtonomija mladih</a:t>
            </a:r>
            <a:r>
              <a:rPr lang="sl-SI" sz="2200" dirty="0" smtClean="0">
                <a:latin typeface="+mj-lt"/>
              </a:rPr>
              <a:t>.</a:t>
            </a:r>
          </a:p>
          <a:p>
            <a:pPr>
              <a:spcBef>
                <a:spcPct val="0"/>
              </a:spcBef>
              <a:spcAft>
                <a:spcPts val="600"/>
              </a:spcAft>
              <a:defRPr/>
            </a:pPr>
            <a:endParaRPr lang="sl-SI" sz="2200" dirty="0">
              <a:latin typeface="+mj-lt"/>
            </a:endParaRP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sl-SI" sz="16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* Evidenca organizacij v javnem interesu v mladinskem sektorju (</a:t>
            </a:r>
            <a:r>
              <a:rPr lang="sl-SI" sz="1600" dirty="0">
                <a:latin typeface="+mj-lt"/>
                <a:hlinkClick r:id="rId3"/>
              </a:rPr>
              <a:t>https://</a:t>
            </a:r>
            <a:r>
              <a:rPr lang="sl-SI" sz="1600" dirty="0" smtClean="0">
                <a:latin typeface="+mj-lt"/>
                <a:hlinkClick r:id="rId3"/>
              </a:rPr>
              <a:t>podatki.gov.si/dataset/evidenca-organizacij-v-javnem-intersu-v-mladinskem-sektorju</a:t>
            </a:r>
            <a:r>
              <a:rPr lang="sl-SI" sz="1600" dirty="0" smtClean="0">
                <a:latin typeface="+mj-lt"/>
              </a:rPr>
              <a:t>)</a:t>
            </a:r>
            <a:endParaRPr lang="sl-SI" sz="16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>
              <a:spcBef>
                <a:spcPct val="0"/>
              </a:spcBef>
              <a:spcAft>
                <a:spcPts val="600"/>
              </a:spcAft>
              <a:buFontTx/>
              <a:buChar char="-"/>
              <a:defRPr/>
            </a:pPr>
            <a:endParaRPr lang="sl-SI" sz="2400" dirty="0" smtClean="0">
              <a:latin typeface="+mj-lt"/>
            </a:endParaRPr>
          </a:p>
        </p:txBody>
      </p:sp>
      <p:sp>
        <p:nvSpPr>
          <p:cNvPr id="7" name="Pravokotnik 6"/>
          <p:cNvSpPr/>
          <p:nvPr/>
        </p:nvSpPr>
        <p:spPr>
          <a:xfrm>
            <a:off x="533401" y="374134"/>
            <a:ext cx="6646371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3400" dirty="0">
                <a:solidFill>
                  <a:schemeClr val="accent1"/>
                </a:solidFill>
              </a:rPr>
              <a:t>2</a:t>
            </a:r>
            <a:r>
              <a:rPr lang="sl-SI" altLang="sl-SI" sz="3400" dirty="0" smtClean="0">
                <a:solidFill>
                  <a:schemeClr val="accent1"/>
                </a:solidFill>
              </a:rPr>
              <a:t>. Osnove Javnega poziva 2020-2021</a:t>
            </a:r>
            <a:endParaRPr lang="sl-SI" sz="3400" dirty="0"/>
          </a:p>
        </p:txBody>
      </p:sp>
      <p:sp>
        <p:nvSpPr>
          <p:cNvPr id="8" name="Pravokotnik 7"/>
          <p:cNvSpPr/>
          <p:nvPr/>
        </p:nvSpPr>
        <p:spPr>
          <a:xfrm>
            <a:off x="7042267" y="374133"/>
            <a:ext cx="1064074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3400" dirty="0" smtClean="0"/>
              <a:t>Kdo?</a:t>
            </a:r>
            <a:endParaRPr lang="sl-SI" sz="3400" dirty="0"/>
          </a:p>
        </p:txBody>
      </p:sp>
      <p:sp>
        <p:nvSpPr>
          <p:cNvPr id="5" name="Ograda vsebine 2">
            <a:extLst>
              <a:ext uri="{FF2B5EF4-FFF2-40B4-BE49-F238E27FC236}">
                <a16:creationId xmlns:a16="http://schemas.microsoft.com/office/drawing/2014/main" xmlns="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6426117" y="5939443"/>
            <a:ext cx="5444319" cy="609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sl-SI" sz="1600" dirty="0" smtClean="0">
                <a:latin typeface="+mj-lt"/>
              </a:rPr>
              <a:t>Skrbnik javnega poziva: </a:t>
            </a:r>
            <a:r>
              <a:rPr lang="sl-SI" sz="1600" dirty="0" err="1" smtClean="0">
                <a:latin typeface="+mj-lt"/>
              </a:rPr>
              <a:t>Zvijezdan</a:t>
            </a:r>
            <a:r>
              <a:rPr lang="sl-SI" sz="1600" dirty="0" smtClean="0">
                <a:latin typeface="+mj-lt"/>
              </a:rPr>
              <a:t> Mikić, </a:t>
            </a:r>
            <a:r>
              <a:rPr lang="sl-SI" sz="1600" dirty="0" err="1" smtClean="0">
                <a:latin typeface="+mj-lt"/>
              </a:rPr>
              <a:t>zvijezdan.mikic@gov.si</a:t>
            </a:r>
            <a:endParaRPr lang="sl-SI" sz="16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4549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</TotalTime>
  <Words>2286</Words>
  <Application>Microsoft Office PowerPoint</Application>
  <PresentationFormat>Širokozaslonsko</PresentationFormat>
  <Paragraphs>315</Paragraphs>
  <Slides>32</Slides>
  <Notes>32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Office Theme</vt:lpstr>
      <vt:lpstr>Javni poziv za sofinanciranje programov mladinskega dela v letih 2020 in 2021</vt:lpstr>
      <vt:lpstr>Dnevni red</vt:lpstr>
      <vt:lpstr>1</vt:lpstr>
      <vt:lpstr>2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3</vt:lpstr>
      <vt:lpstr>PowerPointova predstavitev</vt:lpstr>
      <vt:lpstr>PowerPointova predstavitev</vt:lpstr>
      <vt:lpstr>4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5</vt:lpstr>
      <vt:lpstr>PowerPointova predstavitev</vt:lpstr>
      <vt:lpstr>6</vt:lpstr>
      <vt:lpstr>PowerPointova predstavitev</vt:lpstr>
      <vt:lpstr>PowerPointova predstavitev</vt:lpstr>
      <vt:lpstr>Na kaj biti še posebej pozoren?</vt:lpstr>
      <vt:lpstr>PowerPointova predstavitev</vt:lpstr>
      <vt:lpstr>7</vt:lpstr>
      <vt:lpstr>Dodatne informacije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of the Republic of Slovenia for Youth</dc:title>
  <dc:creator>BOLE, PATRIK</dc:creator>
  <cp:lastModifiedBy>Zvijezdan Mikić</cp:lastModifiedBy>
  <cp:revision>54</cp:revision>
  <cp:lastPrinted>2020-01-15T14:28:11Z</cp:lastPrinted>
  <dcterms:created xsi:type="dcterms:W3CDTF">2019-10-15T20:57:21Z</dcterms:created>
  <dcterms:modified xsi:type="dcterms:W3CDTF">2020-01-28T09:07:51Z</dcterms:modified>
</cp:coreProperties>
</file>