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384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DA681A9-1FCB-4CD9-ABA9-E5A4F3421F36}">
          <p14:sldIdLst>
            <p14:sldId id="384"/>
          </p14:sldIdLst>
        </p14:section>
        <p14:section name="Razdelek brez naslova" id="{4B59C9A3-CD7A-41AC-BBDE-448E9E9EAFDE}">
          <p14:sldIdLst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Grošel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95A"/>
    <a:srgbClr val="529DBA"/>
    <a:srgbClr val="5C9A92"/>
    <a:srgbClr val="3E7C94"/>
    <a:srgbClr val="457A73"/>
    <a:srgbClr val="999999"/>
    <a:srgbClr val="66952E"/>
    <a:srgbClr val="234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3A9C1-C276-4B7E-88F4-D1CA963E8FD8}" v="41" dt="2025-10-15T08:59:22.330"/>
    <p1510:client id="{D171C749-E632-4ADE-8E98-8C01760609C9}" v="50" dt="2025-10-15T07:23:54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5" autoAdjust="0"/>
    <p:restoredTop sz="95065" autoAdjust="0"/>
  </p:normalViewPr>
  <p:slideViewPr>
    <p:cSldViewPr snapToGrid="0" snapToObjects="1">
      <p:cViewPr varScale="1">
        <p:scale>
          <a:sx n="102" d="100"/>
          <a:sy n="102" d="100"/>
        </p:scale>
        <p:origin x="150" y="5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04" d="100"/>
          <a:sy n="204" d="100"/>
        </p:scale>
        <p:origin x="6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a Kovačič" userId="e972a6d8-f78f-49fe-bdab-f807cc4cd5db" providerId="ADAL" clId="{D171C749-E632-4ADE-8E98-8C01760609C9}"/>
    <pc:docChg chg="undo custSel addSld delSld modSld sldOrd modSection">
      <pc:chgData name="Grega Kovačič" userId="e972a6d8-f78f-49fe-bdab-f807cc4cd5db" providerId="ADAL" clId="{D171C749-E632-4ADE-8E98-8C01760609C9}" dt="2025-10-15T07:25:11.371" v="635" actId="6549"/>
      <pc:docMkLst>
        <pc:docMk/>
      </pc:docMkLst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2962802296" sldId="360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3213252514" sldId="362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3777050866" sldId="363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433651639" sldId="365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329512923" sldId="366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1448922850" sldId="368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4149030338" sldId="369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550587799" sldId="370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630684774" sldId="371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2871609657" sldId="372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2634907723" sldId="373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3411948351" sldId="374"/>
        </pc:sldMkLst>
      </pc:sldChg>
      <pc:sldChg chg="addSp modSp mod">
        <pc:chgData name="Grega Kovačič" userId="e972a6d8-f78f-49fe-bdab-f807cc4cd5db" providerId="ADAL" clId="{D171C749-E632-4ADE-8E98-8C01760609C9}" dt="2025-10-08T13:27:12.343" v="156" actId="166"/>
        <pc:sldMkLst>
          <pc:docMk/>
          <pc:sldMk cId="3430914331" sldId="376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3396202961" sldId="378"/>
        </pc:sldMkLst>
      </pc:sldChg>
      <pc:sldChg chg="del">
        <pc:chgData name="Grega Kovačič" userId="e972a6d8-f78f-49fe-bdab-f807cc4cd5db" providerId="ADAL" clId="{D171C749-E632-4ADE-8E98-8C01760609C9}" dt="2025-10-08T13:05:51.580" v="0" actId="47"/>
        <pc:sldMkLst>
          <pc:docMk/>
          <pc:sldMk cId="2793044690" sldId="380"/>
        </pc:sldMkLst>
      </pc:sldChg>
      <pc:sldChg chg="del">
        <pc:chgData name="Grega Kovačič" userId="e972a6d8-f78f-49fe-bdab-f807cc4cd5db" providerId="ADAL" clId="{D171C749-E632-4ADE-8E98-8C01760609C9}" dt="2025-10-08T13:05:51.580" v="0" actId="47"/>
        <pc:sldMkLst>
          <pc:docMk/>
          <pc:sldMk cId="3973701279" sldId="381"/>
        </pc:sldMkLst>
      </pc:sldChg>
      <pc:sldChg chg="del">
        <pc:chgData name="Grega Kovačič" userId="e972a6d8-f78f-49fe-bdab-f807cc4cd5db" providerId="ADAL" clId="{D171C749-E632-4ADE-8E98-8C01760609C9}" dt="2025-10-08T13:05:51.580" v="0" actId="47"/>
        <pc:sldMkLst>
          <pc:docMk/>
          <pc:sldMk cId="3059059286" sldId="382"/>
        </pc:sldMkLst>
      </pc:sldChg>
      <pc:sldChg chg="del">
        <pc:chgData name="Grega Kovačič" userId="e972a6d8-f78f-49fe-bdab-f807cc4cd5db" providerId="ADAL" clId="{D171C749-E632-4ADE-8E98-8C01760609C9}" dt="2025-10-08T13:05:51.580" v="0" actId="47"/>
        <pc:sldMkLst>
          <pc:docMk/>
          <pc:sldMk cId="2546061710" sldId="383"/>
        </pc:sldMkLst>
      </pc:sldChg>
      <pc:sldChg chg="modSp mod">
        <pc:chgData name="Grega Kovačič" userId="e972a6d8-f78f-49fe-bdab-f807cc4cd5db" providerId="ADAL" clId="{D171C749-E632-4ADE-8E98-8C01760609C9}" dt="2025-10-15T07:25:11.371" v="635" actId="6549"/>
        <pc:sldMkLst>
          <pc:docMk/>
          <pc:sldMk cId="3497444149" sldId="384"/>
        </pc:sldMkLst>
        <pc:spChg chg="mod">
          <ac:chgData name="Grega Kovačič" userId="e972a6d8-f78f-49fe-bdab-f807cc4cd5db" providerId="ADAL" clId="{D171C749-E632-4ADE-8E98-8C01760609C9}" dt="2025-10-15T07:24:46.041" v="619" actId="6549"/>
          <ac:spMkLst>
            <pc:docMk/>
            <pc:sldMk cId="3497444149" sldId="384"/>
            <ac:spMk id="2" creationId="{C91F5164-7078-FBCB-8B5F-378078FB826C}"/>
          </ac:spMkLst>
        </pc:spChg>
        <pc:spChg chg="mod">
          <ac:chgData name="Grega Kovačič" userId="e972a6d8-f78f-49fe-bdab-f807cc4cd5db" providerId="ADAL" clId="{D171C749-E632-4ADE-8E98-8C01760609C9}" dt="2025-10-08T13:07:42.799" v="115" actId="6549"/>
          <ac:spMkLst>
            <pc:docMk/>
            <pc:sldMk cId="3497444149" sldId="384"/>
            <ac:spMk id="3" creationId="{D20DFE05-2F70-F073-71F9-55C5FEF883BA}"/>
          </ac:spMkLst>
        </pc:spChg>
        <pc:spChg chg="mod">
          <ac:chgData name="Grega Kovačič" userId="e972a6d8-f78f-49fe-bdab-f807cc4cd5db" providerId="ADAL" clId="{D171C749-E632-4ADE-8E98-8C01760609C9}" dt="2025-10-15T07:25:11.371" v="635" actId="6549"/>
          <ac:spMkLst>
            <pc:docMk/>
            <pc:sldMk cId="3497444149" sldId="384"/>
            <ac:spMk id="4" creationId="{DA2813CF-EA66-51D6-D3E0-2412D266CFA3}"/>
          </ac:spMkLst>
        </pc:spChg>
      </pc:sldChg>
      <pc:sldChg chg="addSp modSp new mod ord">
        <pc:chgData name="Grega Kovačič" userId="e972a6d8-f78f-49fe-bdab-f807cc4cd5db" providerId="ADAL" clId="{D171C749-E632-4ADE-8E98-8C01760609C9}" dt="2025-10-08T13:30:40.208" v="275" actId="20577"/>
        <pc:sldMkLst>
          <pc:docMk/>
          <pc:sldMk cId="1478157691" sldId="385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4127578422" sldId="385"/>
        </pc:sldMkLst>
      </pc:sldChg>
      <pc:sldChg chg="addSp delSp modSp new mod ord modClrScheme chgLayout">
        <pc:chgData name="Grega Kovačič" userId="e972a6d8-f78f-49fe-bdab-f807cc4cd5db" providerId="ADAL" clId="{D171C749-E632-4ADE-8E98-8C01760609C9}" dt="2025-10-10T13:14:13.979" v="379"/>
        <pc:sldMkLst>
          <pc:docMk/>
          <pc:sldMk cId="282980765" sldId="386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420260525" sldId="386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1811292716" sldId="387"/>
        </pc:sldMkLst>
      </pc:sldChg>
      <pc:sldChg chg="addSp modSp new mod ord">
        <pc:chgData name="Grega Kovačič" userId="e972a6d8-f78f-49fe-bdab-f807cc4cd5db" providerId="ADAL" clId="{D171C749-E632-4ADE-8E98-8C01760609C9}" dt="2025-10-10T13:00:29.418" v="375" actId="14100"/>
        <pc:sldMkLst>
          <pc:docMk/>
          <pc:sldMk cId="4285782280" sldId="387"/>
        </pc:sldMkLst>
      </pc:sldChg>
      <pc:sldChg chg="modSp new mod ord">
        <pc:chgData name="Grega Kovačič" userId="e972a6d8-f78f-49fe-bdab-f807cc4cd5db" providerId="ADAL" clId="{D171C749-E632-4ADE-8E98-8C01760609C9}" dt="2025-10-15T07:20:51.444" v="606"/>
        <pc:sldMkLst>
          <pc:docMk/>
          <pc:sldMk cId="3890803084" sldId="388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4240767052" sldId="388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1323056184" sldId="389"/>
        </pc:sldMkLst>
      </pc:sldChg>
      <pc:sldChg chg="modSp new mod ord">
        <pc:chgData name="Grega Kovačič" userId="e972a6d8-f78f-49fe-bdab-f807cc4cd5db" providerId="ADAL" clId="{D171C749-E632-4ADE-8E98-8C01760609C9}" dt="2025-10-15T07:20:52.766" v="608"/>
        <pc:sldMkLst>
          <pc:docMk/>
          <pc:sldMk cId="1933826615" sldId="389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294689286" sldId="390"/>
        </pc:sldMkLst>
      </pc:sldChg>
      <pc:sldChg chg="modSp new mod ord">
        <pc:chgData name="Grega Kovačič" userId="e972a6d8-f78f-49fe-bdab-f807cc4cd5db" providerId="ADAL" clId="{D171C749-E632-4ADE-8E98-8C01760609C9}" dt="2025-10-15T07:20:56.600" v="612"/>
        <pc:sldMkLst>
          <pc:docMk/>
          <pc:sldMk cId="1082306806" sldId="390"/>
        </pc:sldMkLst>
      </pc:sldChg>
      <pc:sldChg chg="modSp new mod ord">
        <pc:chgData name="Grega Kovačič" userId="e972a6d8-f78f-49fe-bdab-f807cc4cd5db" providerId="ADAL" clId="{D171C749-E632-4ADE-8E98-8C01760609C9}" dt="2025-10-15T07:23:54.075" v="617"/>
        <pc:sldMkLst>
          <pc:docMk/>
          <pc:sldMk cId="2903298504" sldId="391"/>
        </pc:sldMkLst>
        <pc:spChg chg="mod">
          <ac:chgData name="Grega Kovačič" userId="e972a6d8-f78f-49fe-bdab-f807cc4cd5db" providerId="ADAL" clId="{D171C749-E632-4ADE-8E98-8C01760609C9}" dt="2025-10-15T07:23:54.075" v="617"/>
          <ac:spMkLst>
            <pc:docMk/>
            <pc:sldMk cId="2903298504" sldId="391"/>
            <ac:spMk id="2" creationId="{63601E6C-846A-780C-948B-7C201CED1953}"/>
          </ac:spMkLst>
        </pc:spChg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3130821479" sldId="391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3438028115" sldId="392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755588102" sldId="393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1695063876" sldId="394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3228036685" sldId="395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797682632" sldId="396"/>
        </pc:sldMkLst>
      </pc:sldChg>
      <pc:sldChg chg="del">
        <pc:chgData name="Grega Kovačič" userId="e972a6d8-f78f-49fe-bdab-f807cc4cd5db" providerId="ADAL" clId="{D171C749-E632-4ADE-8E98-8C01760609C9}" dt="2025-10-08T13:06:02.538" v="1" actId="47"/>
        <pc:sldMkLst>
          <pc:docMk/>
          <pc:sldMk cId="1973960922" sldId="397"/>
        </pc:sldMkLst>
      </pc:sldChg>
      <pc:sldMasterChg chg="delSldLayout">
        <pc:chgData name="Grega Kovačič" userId="e972a6d8-f78f-49fe-bdab-f807cc4cd5db" providerId="ADAL" clId="{D171C749-E632-4ADE-8E98-8C01760609C9}" dt="2025-10-08T13:06:02.538" v="1" actId="47"/>
        <pc:sldMasterMkLst>
          <pc:docMk/>
          <pc:sldMasterMk cId="0" sldId="2147483650"/>
        </pc:sldMasterMkLst>
        <pc:sldLayoutChg chg="del">
          <pc:chgData name="Grega Kovačič" userId="e972a6d8-f78f-49fe-bdab-f807cc4cd5db" providerId="ADAL" clId="{D171C749-E632-4ADE-8E98-8C01760609C9}" dt="2025-10-08T13:06:02.538" v="1" actId="47"/>
          <pc:sldLayoutMkLst>
            <pc:docMk/>
            <pc:sldMasterMk cId="0" sldId="2147483650"/>
            <pc:sldLayoutMk cId="2588746979" sldId="2147484328"/>
          </pc:sldLayoutMkLst>
        </pc:sldLayoutChg>
      </pc:sldMasterChg>
    </pc:docChg>
  </pc:docChgLst>
  <pc:docChgLst>
    <pc:chgData name="Grega Kovačič" userId="e972a6d8-f78f-49fe-bdab-f807cc4cd5db" providerId="ADAL" clId="{3D13A9C1-C276-4B7E-88F4-D1CA963E8FD8}"/>
    <pc:docChg chg="custSel addSld delSld modSld modSection">
      <pc:chgData name="Grega Kovačič" userId="e972a6d8-f78f-49fe-bdab-f807cc4cd5db" providerId="ADAL" clId="{3D13A9C1-C276-4B7E-88F4-D1CA963E8FD8}" dt="2025-10-15T11:22:18.349" v="351" actId="2696"/>
      <pc:docMkLst>
        <pc:docMk/>
      </pc:docMkLst>
      <pc:sldChg chg="del">
        <pc:chgData name="Grega Kovačič" userId="e972a6d8-f78f-49fe-bdab-f807cc4cd5db" providerId="ADAL" clId="{3D13A9C1-C276-4B7E-88F4-D1CA963E8FD8}" dt="2025-10-15T11:22:18.349" v="351" actId="2696"/>
        <pc:sldMkLst>
          <pc:docMk/>
          <pc:sldMk cId="3430914331" sldId="376"/>
        </pc:sldMkLst>
      </pc:sldChg>
      <pc:sldChg chg="modSp mod">
        <pc:chgData name="Grega Kovačič" userId="e972a6d8-f78f-49fe-bdab-f807cc4cd5db" providerId="ADAL" clId="{3D13A9C1-C276-4B7E-88F4-D1CA963E8FD8}" dt="2025-10-15T08:45:41.275" v="223" actId="20577"/>
        <pc:sldMkLst>
          <pc:docMk/>
          <pc:sldMk cId="3497444149" sldId="384"/>
        </pc:sldMkLst>
        <pc:spChg chg="mod">
          <ac:chgData name="Grega Kovačič" userId="e972a6d8-f78f-49fe-bdab-f807cc4cd5db" providerId="ADAL" clId="{3D13A9C1-C276-4B7E-88F4-D1CA963E8FD8}" dt="2025-10-15T07:37:10.503" v="213" actId="1076"/>
          <ac:spMkLst>
            <pc:docMk/>
            <pc:sldMk cId="3497444149" sldId="384"/>
            <ac:spMk id="2" creationId="{C91F5164-7078-FBCB-8B5F-378078FB826C}"/>
          </ac:spMkLst>
        </pc:spChg>
        <pc:spChg chg="mod">
          <ac:chgData name="Grega Kovačič" userId="e972a6d8-f78f-49fe-bdab-f807cc4cd5db" providerId="ADAL" clId="{3D13A9C1-C276-4B7E-88F4-D1CA963E8FD8}" dt="2025-10-15T08:45:41.275" v="223" actId="20577"/>
          <ac:spMkLst>
            <pc:docMk/>
            <pc:sldMk cId="3497444149" sldId="384"/>
            <ac:spMk id="3" creationId="{D20DFE05-2F70-F073-71F9-55C5FEF883BA}"/>
          </ac:spMkLst>
        </pc:spChg>
      </pc:sldChg>
      <pc:sldChg chg="addSp modSp new mod">
        <pc:chgData name="Grega Kovačič" userId="e972a6d8-f78f-49fe-bdab-f807cc4cd5db" providerId="ADAL" clId="{3D13A9C1-C276-4B7E-88F4-D1CA963E8FD8}" dt="2025-10-15T08:46:38.427" v="227" actId="14100"/>
        <pc:sldMkLst>
          <pc:docMk/>
          <pc:sldMk cId="419701536" sldId="385"/>
        </pc:sldMkLst>
        <pc:spChg chg="mod">
          <ac:chgData name="Grega Kovačič" userId="e972a6d8-f78f-49fe-bdab-f807cc4cd5db" providerId="ADAL" clId="{3D13A9C1-C276-4B7E-88F4-D1CA963E8FD8}" dt="2025-10-15T08:46:21.337" v="224"/>
          <ac:spMkLst>
            <pc:docMk/>
            <pc:sldMk cId="419701536" sldId="385"/>
            <ac:spMk id="2" creationId="{0E2BB110-1DE8-121C-1F65-4EDE67387DE6}"/>
          </ac:spMkLst>
        </pc:spChg>
        <pc:spChg chg="mod">
          <ac:chgData name="Grega Kovačič" userId="e972a6d8-f78f-49fe-bdab-f807cc4cd5db" providerId="ADAL" clId="{3D13A9C1-C276-4B7E-88F4-D1CA963E8FD8}" dt="2025-10-15T08:46:38.427" v="227" actId="14100"/>
          <ac:spMkLst>
            <pc:docMk/>
            <pc:sldMk cId="419701536" sldId="385"/>
            <ac:spMk id="3" creationId="{10009037-F557-E788-574B-460C93877422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8" creationId="{66855CA5-E5AB-18EB-0A5C-638BACBBF9F9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10" creationId="{F41722DF-DC82-3174-AAB5-7F22D1FE6425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11" creationId="{2685F216-CD17-4D32-CD6F-9C9BAFC52812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12" creationId="{DCD0D7E4-1C5D-64AB-1D7E-5E3EE5872E3A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13" creationId="{6DEC3C6D-9FAE-E75B-6B0A-BDBD0023D5BB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14" creationId="{FF99DE01-65FF-516C-57E2-62FADD0CEBD0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17" creationId="{33B461B1-B2AD-A55B-1CA3-EC53F5A161FA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19" creationId="{22FEC689-D4E9-B5B8-4625-6D6D55362830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20" creationId="{1F594F23-85E9-9C7B-4024-B4D459A3B0E1}"/>
          </ac:spMkLst>
        </pc:spChg>
        <pc:spChg chg="add mod">
          <ac:chgData name="Grega Kovačič" userId="e972a6d8-f78f-49fe-bdab-f807cc4cd5db" providerId="ADAL" clId="{3D13A9C1-C276-4B7E-88F4-D1CA963E8FD8}" dt="2025-10-15T08:24:00.975" v="216"/>
          <ac:spMkLst>
            <pc:docMk/>
            <pc:sldMk cId="419701536" sldId="385"/>
            <ac:spMk id="21" creationId="{5CC2AD9B-90BD-C238-ED82-57C846A3E174}"/>
          </ac:spMkLst>
        </pc:spChg>
      </pc:sldChg>
      <pc:sldChg chg="del">
        <pc:chgData name="Grega Kovačič" userId="e972a6d8-f78f-49fe-bdab-f807cc4cd5db" providerId="ADAL" clId="{3D13A9C1-C276-4B7E-88F4-D1CA963E8FD8}" dt="2025-10-15T07:34:49.699" v="0" actId="47"/>
        <pc:sldMkLst>
          <pc:docMk/>
          <pc:sldMk cId="1478157691" sldId="385"/>
        </pc:sldMkLst>
      </pc:sldChg>
      <pc:sldChg chg="del">
        <pc:chgData name="Grega Kovačič" userId="e972a6d8-f78f-49fe-bdab-f807cc4cd5db" providerId="ADAL" clId="{3D13A9C1-C276-4B7E-88F4-D1CA963E8FD8}" dt="2025-10-15T07:34:49.699" v="0" actId="47"/>
        <pc:sldMkLst>
          <pc:docMk/>
          <pc:sldMk cId="282980765" sldId="386"/>
        </pc:sldMkLst>
      </pc:sldChg>
      <pc:sldChg chg="addSp modSp new mod">
        <pc:chgData name="Grega Kovačič" userId="e972a6d8-f78f-49fe-bdab-f807cc4cd5db" providerId="ADAL" clId="{3D13A9C1-C276-4B7E-88F4-D1CA963E8FD8}" dt="2025-10-15T08:49:56.263" v="245" actId="1076"/>
        <pc:sldMkLst>
          <pc:docMk/>
          <pc:sldMk cId="1197909095" sldId="386"/>
        </pc:sldMkLst>
        <pc:spChg chg="mod">
          <ac:chgData name="Grega Kovačič" userId="e972a6d8-f78f-49fe-bdab-f807cc4cd5db" providerId="ADAL" clId="{3D13A9C1-C276-4B7E-88F4-D1CA963E8FD8}" dt="2025-10-15T08:46:56.999" v="229"/>
          <ac:spMkLst>
            <pc:docMk/>
            <pc:sldMk cId="1197909095" sldId="386"/>
            <ac:spMk id="2" creationId="{2A560249-3942-380D-49B8-EF2E3DB07C13}"/>
          </ac:spMkLst>
        </pc:spChg>
        <pc:spChg chg="mod">
          <ac:chgData name="Grega Kovačič" userId="e972a6d8-f78f-49fe-bdab-f807cc4cd5db" providerId="ADAL" clId="{3D13A9C1-C276-4B7E-88F4-D1CA963E8FD8}" dt="2025-10-15T08:49:47.481" v="244" actId="6549"/>
          <ac:spMkLst>
            <pc:docMk/>
            <pc:sldMk cId="1197909095" sldId="386"/>
            <ac:spMk id="3" creationId="{07A4C60D-AAF8-029F-692F-38F90637F8B7}"/>
          </ac:spMkLst>
        </pc:spChg>
        <pc:graphicFrameChg chg="add mod">
          <ac:chgData name="Grega Kovačič" userId="e972a6d8-f78f-49fe-bdab-f807cc4cd5db" providerId="ADAL" clId="{3D13A9C1-C276-4B7E-88F4-D1CA963E8FD8}" dt="2025-10-15T08:49:56.263" v="245" actId="1076"/>
          <ac:graphicFrameMkLst>
            <pc:docMk/>
            <pc:sldMk cId="1197909095" sldId="386"/>
            <ac:graphicFrameMk id="4" creationId="{0BD539E0-880E-294B-8CB9-A3330DCD76CA}"/>
          </ac:graphicFrameMkLst>
        </pc:graphicFrameChg>
      </pc:sldChg>
      <pc:sldChg chg="modSp new mod">
        <pc:chgData name="Grega Kovačič" userId="e972a6d8-f78f-49fe-bdab-f807cc4cd5db" providerId="ADAL" clId="{3D13A9C1-C276-4B7E-88F4-D1CA963E8FD8}" dt="2025-10-15T08:53:13.571" v="268" actId="6549"/>
        <pc:sldMkLst>
          <pc:docMk/>
          <pc:sldMk cId="3739888246" sldId="387"/>
        </pc:sldMkLst>
        <pc:spChg chg="mod">
          <ac:chgData name="Grega Kovačič" userId="e972a6d8-f78f-49fe-bdab-f807cc4cd5db" providerId="ADAL" clId="{3D13A9C1-C276-4B7E-88F4-D1CA963E8FD8}" dt="2025-10-15T08:50:22.280" v="259" actId="20577"/>
          <ac:spMkLst>
            <pc:docMk/>
            <pc:sldMk cId="3739888246" sldId="387"/>
            <ac:spMk id="2" creationId="{460B5E78-F84A-07E9-1644-6472975CD8B5}"/>
          </ac:spMkLst>
        </pc:spChg>
        <pc:spChg chg="mod">
          <ac:chgData name="Grega Kovačič" userId="e972a6d8-f78f-49fe-bdab-f807cc4cd5db" providerId="ADAL" clId="{3D13A9C1-C276-4B7E-88F4-D1CA963E8FD8}" dt="2025-10-15T08:53:13.571" v="268" actId="6549"/>
          <ac:spMkLst>
            <pc:docMk/>
            <pc:sldMk cId="3739888246" sldId="387"/>
            <ac:spMk id="3" creationId="{965414EC-832A-0A28-D5AC-9196D7E97A33}"/>
          </ac:spMkLst>
        </pc:spChg>
      </pc:sldChg>
      <pc:sldChg chg="del">
        <pc:chgData name="Grega Kovačič" userId="e972a6d8-f78f-49fe-bdab-f807cc4cd5db" providerId="ADAL" clId="{3D13A9C1-C276-4B7E-88F4-D1CA963E8FD8}" dt="2025-10-15T07:34:49.699" v="0" actId="47"/>
        <pc:sldMkLst>
          <pc:docMk/>
          <pc:sldMk cId="4285782280" sldId="387"/>
        </pc:sldMkLst>
      </pc:sldChg>
      <pc:sldChg chg="modSp new mod">
        <pc:chgData name="Grega Kovačič" userId="e972a6d8-f78f-49fe-bdab-f807cc4cd5db" providerId="ADAL" clId="{3D13A9C1-C276-4B7E-88F4-D1CA963E8FD8}" dt="2025-10-15T08:54:19.814" v="274" actId="14100"/>
        <pc:sldMkLst>
          <pc:docMk/>
          <pc:sldMk cId="2784993401" sldId="388"/>
        </pc:sldMkLst>
        <pc:spChg chg="mod">
          <ac:chgData name="Grega Kovačič" userId="e972a6d8-f78f-49fe-bdab-f807cc4cd5db" providerId="ADAL" clId="{3D13A9C1-C276-4B7E-88F4-D1CA963E8FD8}" dt="2025-10-15T08:54:00.280" v="270"/>
          <ac:spMkLst>
            <pc:docMk/>
            <pc:sldMk cId="2784993401" sldId="388"/>
            <ac:spMk id="2" creationId="{09A665E0-AF7F-D358-EB81-74572C7091E5}"/>
          </ac:spMkLst>
        </pc:spChg>
        <pc:spChg chg="mod">
          <ac:chgData name="Grega Kovačič" userId="e972a6d8-f78f-49fe-bdab-f807cc4cd5db" providerId="ADAL" clId="{3D13A9C1-C276-4B7E-88F4-D1CA963E8FD8}" dt="2025-10-15T08:54:19.814" v="274" actId="14100"/>
          <ac:spMkLst>
            <pc:docMk/>
            <pc:sldMk cId="2784993401" sldId="388"/>
            <ac:spMk id="3" creationId="{BDB78E9B-D40A-A5AE-5D12-C4F90956B694}"/>
          </ac:spMkLst>
        </pc:spChg>
      </pc:sldChg>
      <pc:sldChg chg="del">
        <pc:chgData name="Grega Kovačič" userId="e972a6d8-f78f-49fe-bdab-f807cc4cd5db" providerId="ADAL" clId="{3D13A9C1-C276-4B7E-88F4-D1CA963E8FD8}" dt="2025-10-15T07:34:49.699" v="0" actId="47"/>
        <pc:sldMkLst>
          <pc:docMk/>
          <pc:sldMk cId="3890803084" sldId="388"/>
        </pc:sldMkLst>
      </pc:sldChg>
      <pc:sldChg chg="modSp new mod">
        <pc:chgData name="Grega Kovačič" userId="e972a6d8-f78f-49fe-bdab-f807cc4cd5db" providerId="ADAL" clId="{3D13A9C1-C276-4B7E-88F4-D1CA963E8FD8}" dt="2025-10-15T08:56:15.337" v="318" actId="15"/>
        <pc:sldMkLst>
          <pc:docMk/>
          <pc:sldMk cId="1043162901" sldId="389"/>
        </pc:sldMkLst>
        <pc:spChg chg="mod">
          <ac:chgData name="Grega Kovačič" userId="e972a6d8-f78f-49fe-bdab-f807cc4cd5db" providerId="ADAL" clId="{3D13A9C1-C276-4B7E-88F4-D1CA963E8FD8}" dt="2025-10-15T08:55:01.002" v="276"/>
          <ac:spMkLst>
            <pc:docMk/>
            <pc:sldMk cId="1043162901" sldId="389"/>
            <ac:spMk id="2" creationId="{B5F4013A-4585-DE5E-81FA-C8157D085EFC}"/>
          </ac:spMkLst>
        </pc:spChg>
        <pc:spChg chg="mod">
          <ac:chgData name="Grega Kovačič" userId="e972a6d8-f78f-49fe-bdab-f807cc4cd5db" providerId="ADAL" clId="{3D13A9C1-C276-4B7E-88F4-D1CA963E8FD8}" dt="2025-10-15T08:56:15.337" v="318" actId="15"/>
          <ac:spMkLst>
            <pc:docMk/>
            <pc:sldMk cId="1043162901" sldId="389"/>
            <ac:spMk id="3" creationId="{C4E647DF-2B51-5D53-30B7-A282AAC8D6E1}"/>
          </ac:spMkLst>
        </pc:spChg>
      </pc:sldChg>
      <pc:sldChg chg="del">
        <pc:chgData name="Grega Kovačič" userId="e972a6d8-f78f-49fe-bdab-f807cc4cd5db" providerId="ADAL" clId="{3D13A9C1-C276-4B7E-88F4-D1CA963E8FD8}" dt="2025-10-15T07:34:49.699" v="0" actId="47"/>
        <pc:sldMkLst>
          <pc:docMk/>
          <pc:sldMk cId="1933826615" sldId="389"/>
        </pc:sldMkLst>
      </pc:sldChg>
      <pc:sldChg chg="del">
        <pc:chgData name="Grega Kovačič" userId="e972a6d8-f78f-49fe-bdab-f807cc4cd5db" providerId="ADAL" clId="{3D13A9C1-C276-4B7E-88F4-D1CA963E8FD8}" dt="2025-10-15T07:34:49.699" v="0" actId="47"/>
        <pc:sldMkLst>
          <pc:docMk/>
          <pc:sldMk cId="1082306806" sldId="390"/>
        </pc:sldMkLst>
      </pc:sldChg>
      <pc:sldChg chg="modSp new mod">
        <pc:chgData name="Grega Kovačič" userId="e972a6d8-f78f-49fe-bdab-f807cc4cd5db" providerId="ADAL" clId="{3D13A9C1-C276-4B7E-88F4-D1CA963E8FD8}" dt="2025-10-15T08:57:23.648" v="333" actId="1076"/>
        <pc:sldMkLst>
          <pc:docMk/>
          <pc:sldMk cId="2998779628" sldId="390"/>
        </pc:sldMkLst>
        <pc:spChg chg="mod">
          <ac:chgData name="Grega Kovačič" userId="e972a6d8-f78f-49fe-bdab-f807cc4cd5db" providerId="ADAL" clId="{3D13A9C1-C276-4B7E-88F4-D1CA963E8FD8}" dt="2025-10-15T08:56:45.536" v="327" actId="20577"/>
          <ac:spMkLst>
            <pc:docMk/>
            <pc:sldMk cId="2998779628" sldId="390"/>
            <ac:spMk id="2" creationId="{32B9B651-3D42-CA30-EFB7-37021D3AC54D}"/>
          </ac:spMkLst>
        </pc:spChg>
        <pc:spChg chg="mod">
          <ac:chgData name="Grega Kovačič" userId="e972a6d8-f78f-49fe-bdab-f807cc4cd5db" providerId="ADAL" clId="{3D13A9C1-C276-4B7E-88F4-D1CA963E8FD8}" dt="2025-10-15T08:57:23.648" v="333" actId="1076"/>
          <ac:spMkLst>
            <pc:docMk/>
            <pc:sldMk cId="2998779628" sldId="390"/>
            <ac:spMk id="3" creationId="{937AB372-9696-B8EC-0403-9D36D57607E5}"/>
          </ac:spMkLst>
        </pc:spChg>
      </pc:sldChg>
      <pc:sldChg chg="del">
        <pc:chgData name="Grega Kovačič" userId="e972a6d8-f78f-49fe-bdab-f807cc4cd5db" providerId="ADAL" clId="{3D13A9C1-C276-4B7E-88F4-D1CA963E8FD8}" dt="2025-10-15T07:34:49.699" v="0" actId="47"/>
        <pc:sldMkLst>
          <pc:docMk/>
          <pc:sldMk cId="2903298504" sldId="391"/>
        </pc:sldMkLst>
      </pc:sldChg>
      <pc:sldChg chg="modSp new mod">
        <pc:chgData name="Grega Kovačič" userId="e972a6d8-f78f-49fe-bdab-f807cc4cd5db" providerId="ADAL" clId="{3D13A9C1-C276-4B7E-88F4-D1CA963E8FD8}" dt="2025-10-15T08:58:25.801" v="339" actId="14100"/>
        <pc:sldMkLst>
          <pc:docMk/>
          <pc:sldMk cId="4120373479" sldId="391"/>
        </pc:sldMkLst>
        <pc:spChg chg="mod">
          <ac:chgData name="Grega Kovačič" userId="e972a6d8-f78f-49fe-bdab-f807cc4cd5db" providerId="ADAL" clId="{3D13A9C1-C276-4B7E-88F4-D1CA963E8FD8}" dt="2025-10-15T08:57:43.375" v="335"/>
          <ac:spMkLst>
            <pc:docMk/>
            <pc:sldMk cId="4120373479" sldId="391"/>
            <ac:spMk id="2" creationId="{3611A880-672C-FA69-4BE0-CFB228611B46}"/>
          </ac:spMkLst>
        </pc:spChg>
        <pc:spChg chg="mod">
          <ac:chgData name="Grega Kovačič" userId="e972a6d8-f78f-49fe-bdab-f807cc4cd5db" providerId="ADAL" clId="{3D13A9C1-C276-4B7E-88F4-D1CA963E8FD8}" dt="2025-10-15T08:58:25.801" v="339" actId="14100"/>
          <ac:spMkLst>
            <pc:docMk/>
            <pc:sldMk cId="4120373479" sldId="391"/>
            <ac:spMk id="3" creationId="{5C5189E8-5F49-6DAE-7BEA-AEE0E4440258}"/>
          </ac:spMkLst>
        </pc:spChg>
      </pc:sldChg>
      <pc:sldChg chg="modSp new mod">
        <pc:chgData name="Grega Kovačič" userId="e972a6d8-f78f-49fe-bdab-f807cc4cd5db" providerId="ADAL" clId="{3D13A9C1-C276-4B7E-88F4-D1CA963E8FD8}" dt="2025-10-15T08:59:39.539" v="350" actId="20577"/>
        <pc:sldMkLst>
          <pc:docMk/>
          <pc:sldMk cId="4058100551" sldId="392"/>
        </pc:sldMkLst>
        <pc:spChg chg="mod">
          <ac:chgData name="Grega Kovačič" userId="e972a6d8-f78f-49fe-bdab-f807cc4cd5db" providerId="ADAL" clId="{3D13A9C1-C276-4B7E-88F4-D1CA963E8FD8}" dt="2025-10-15T08:58:50.318" v="341"/>
          <ac:spMkLst>
            <pc:docMk/>
            <pc:sldMk cId="4058100551" sldId="392"/>
            <ac:spMk id="2" creationId="{B022579D-9580-E211-70EA-A3F97FFD5FB7}"/>
          </ac:spMkLst>
        </pc:spChg>
        <pc:spChg chg="mod">
          <ac:chgData name="Grega Kovačič" userId="e972a6d8-f78f-49fe-bdab-f807cc4cd5db" providerId="ADAL" clId="{3D13A9C1-C276-4B7E-88F4-D1CA963E8FD8}" dt="2025-10-15T08:59:39.539" v="350" actId="20577"/>
          <ac:spMkLst>
            <pc:docMk/>
            <pc:sldMk cId="4058100551" sldId="392"/>
            <ac:spMk id="3" creationId="{788EE03B-91AD-61BC-17A4-161D5A9B50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11/4/2025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2C4EB0-3CFF-FDBB-C845-A3F0E39CB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4760913"/>
            <a:ext cx="5970588" cy="730250"/>
          </a:xfrm>
        </p:spPr>
        <p:txBody>
          <a:bodyPr/>
          <a:lstStyle>
            <a:lvl1pPr marL="0" indent="0">
              <a:buNone/>
              <a:defRPr sz="2600">
                <a:solidFill>
                  <a:srgbClr val="529DB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5F8A493D-1C0F-B524-9E4B-1AD56184C5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12191999" cy="6858000"/>
          </a:xfrm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99519-4BC9-FBF8-6E5B-F27E60EC43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SI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4849067"/>
            <a:ext cx="9586913" cy="9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podnaslova</a:t>
            </a:r>
          </a:p>
        </p:txBody>
      </p:sp>
    </p:spTree>
    <p:extLst>
      <p:ext uri="{BB962C8B-B14F-4D97-AF65-F5344CB8AC3E}">
        <p14:creationId xmlns:p14="http://schemas.microsoft.com/office/powerpoint/2010/main" val="13724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D6DA2-FF69-1B17-177F-0983191743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32BAA-CEB7-9FB5-BF05-2BCCA4244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CD23-7A5D-800F-14CC-5828B95FA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6CA80-E67F-A00E-FC28-E6421EACB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50832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207141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besedila</a:t>
            </a:r>
          </a:p>
        </p:txBody>
      </p:sp>
    </p:spTree>
    <p:extLst>
      <p:ext uri="{BB962C8B-B14F-4D97-AF65-F5344CB8AC3E}">
        <p14:creationId xmlns:p14="http://schemas.microsoft.com/office/powerpoint/2010/main" val="330038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B37685-9AD5-A40B-2447-A2B1D5B96A1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95400" y="2115344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1879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5721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85960D2-6375-171A-997B-B84E574FF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2"/>
          <a:stretch/>
        </p:blipFill>
        <p:spPr bwMode="auto">
          <a:xfrm>
            <a:off x="4067227" y="0"/>
            <a:ext cx="8124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C93BE-F876-41C2-D390-6577F36B0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546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83412-F8D6-F260-8AFF-8ECD290B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A8E44C-17C7-65A7-DF49-4BB504546F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9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86BA5-0235-DD99-D5FB-EE3B31384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D5F615-0050-0AE8-9F74-FBBF18BCC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D63AE-93F1-37C0-333A-93F00B00C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D9EE9-BF8F-1FBB-C467-E39B59C5D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3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6731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Tukaj naslov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7ECC4-0343-00C5-73CA-8F1B927BD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240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6D24D35-E938-A72B-CBFB-1EDE6D617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2FEF71E3-F780-0077-38C1-C8D2632A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083F562-3EA5-3B82-62E6-B1A51302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3DD0387-B665-F429-CAD3-0940597E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CFAD6A8-D3F4-5B81-D354-9152E49A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A456AF-248F-C274-4BAF-6C2F8C5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826608A-0533-EFB6-078D-4B9E5BC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6283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68632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 smtClean="0"/>
              <a:pPr>
                <a:defRPr/>
              </a:pPr>
              <a:t>4. 11. 2025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320" r:id="rId2"/>
    <p:sldLayoutId id="2147484322" r:id="rId3"/>
    <p:sldLayoutId id="2147484323" r:id="rId4"/>
    <p:sldLayoutId id="2147484321" r:id="rId5"/>
    <p:sldLayoutId id="2147484309" r:id="rId6"/>
    <p:sldLayoutId id="2147484278" r:id="rId7"/>
    <p:sldLayoutId id="2147484274" r:id="rId8"/>
    <p:sldLayoutId id="2147484312" r:id="rId9"/>
    <p:sldLayoutId id="2147484313" r:id="rId10"/>
    <p:sldLayoutId id="2147484319" r:id="rId11"/>
    <p:sldLayoutId id="2147484314" r:id="rId12"/>
    <p:sldLayoutId id="2147484324" r:id="rId13"/>
    <p:sldLayoutId id="2147484325" r:id="rId14"/>
    <p:sldLayoutId id="2147484326" r:id="rId15"/>
    <p:sldLayoutId id="2147484327" r:id="rId16"/>
    <p:sldLayoutId id="2147484315" r:id="rId17"/>
    <p:sldLayoutId id="2147484316" r:id="rId18"/>
    <p:sldLayoutId id="2147484317" r:id="rId19"/>
    <p:sldLayoutId id="2147484318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epublika" panose="02000506040000020004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1F5164-7078-FBCB-8B5F-378078FB826C}"/>
              </a:ext>
            </a:extLst>
          </p:cNvPr>
          <p:cNvSpPr txBox="1">
            <a:spLocks/>
          </p:cNvSpPr>
          <p:nvPr/>
        </p:nvSpPr>
        <p:spPr bwMode="auto">
          <a:xfrm>
            <a:off x="218141" y="4370906"/>
            <a:ext cx="1104521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altLang="sl-SI" sz="2600" b="0" dirty="0">
                <a:solidFill>
                  <a:srgbClr val="529DBA"/>
                </a:solidFill>
                <a:latin typeface="Republika" panose="02000506040000020004" pitchFamily="2" charset="77"/>
              </a:rPr>
              <a:t>Spletni sestanek na temo opreme za</a:t>
            </a:r>
            <a:br>
              <a:rPr lang="sl-SI" altLang="sl-SI" sz="2600" b="0" dirty="0">
                <a:solidFill>
                  <a:srgbClr val="529DBA"/>
                </a:solidFill>
                <a:latin typeface="Republika" panose="02000506040000020004" pitchFamily="2" charset="77"/>
              </a:rPr>
            </a:br>
            <a:r>
              <a:rPr lang="sl-SI" altLang="sl-SI" sz="2600" b="0" dirty="0">
                <a:solidFill>
                  <a:srgbClr val="529DBA"/>
                </a:solidFill>
                <a:latin typeface="Republika" panose="02000506040000020004" pitchFamily="2" charset="77"/>
              </a:rPr>
              <a:t>napajanje električnih vozil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0DFE05-2F70-F073-71F9-55C5FEF883BA}"/>
              </a:ext>
            </a:extLst>
          </p:cNvPr>
          <p:cNvSpPr txBox="1">
            <a:spLocks/>
          </p:cNvSpPr>
          <p:nvPr/>
        </p:nvSpPr>
        <p:spPr bwMode="auto">
          <a:xfrm>
            <a:off x="218142" y="2012024"/>
            <a:ext cx="1197962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IZHODIŠČA za Pravilnik o meroslovnih zahtevah </a:t>
            </a:r>
          </a:p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za merilne sisteme za opremo za napajanje</a:t>
            </a:r>
          </a:p>
          <a:p>
            <a:pPr defTabSz="914400"/>
            <a:r>
              <a:rPr lang="sl-SI" dirty="0">
                <a:solidFill>
                  <a:schemeClr val="bg1"/>
                </a:solidFill>
                <a:latin typeface="Republika" panose="02000506040000020004" pitchFamily="2" charset="77"/>
              </a:rPr>
              <a:t>električnih vozil (ONEV)</a:t>
            </a:r>
            <a:endParaRPr lang="en-SI" dirty="0">
              <a:solidFill>
                <a:schemeClr val="bg1"/>
              </a:solidFill>
              <a:latin typeface="Republika" panose="02000506040000020004" pitchFamily="2" charset="77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A2813CF-EA66-51D6-D3E0-2412D266CFA3}"/>
              </a:ext>
            </a:extLst>
          </p:cNvPr>
          <p:cNvSpPr txBox="1">
            <a:spLocks/>
          </p:cNvSpPr>
          <p:nvPr/>
        </p:nvSpPr>
        <p:spPr bwMode="auto">
          <a:xfrm>
            <a:off x="218142" y="5753963"/>
            <a:ext cx="4682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altLang="sl-SI" sz="1800" b="0" dirty="0">
                <a:solidFill>
                  <a:srgbClr val="529DBA"/>
                </a:solidFill>
                <a:latin typeface="Republika" panose="02000506040000020004" pitchFamily="2" charset="77"/>
              </a:rPr>
              <a:t>mag. Grega Kovačič</a:t>
            </a:r>
          </a:p>
          <a:p>
            <a:pPr defTabSz="914400"/>
            <a:r>
              <a:rPr lang="sl-SI" altLang="sl-SI" sz="1800" b="0" dirty="0">
                <a:solidFill>
                  <a:srgbClr val="529DBA"/>
                </a:solidFill>
                <a:latin typeface="Republika" panose="02000506040000020004" pitchFamily="2" charset="77"/>
              </a:rPr>
              <a:t>5. 11. 2025</a:t>
            </a:r>
          </a:p>
        </p:txBody>
      </p:sp>
    </p:spTree>
    <p:extLst>
      <p:ext uri="{BB962C8B-B14F-4D97-AF65-F5344CB8AC3E}">
        <p14:creationId xmlns:p14="http://schemas.microsoft.com/office/powerpoint/2010/main" val="349744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2BB110-1DE8-121C-1F65-4EDE6738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4778488" cy="553998"/>
          </a:xfrm>
        </p:spPr>
        <p:txBody>
          <a:bodyPr/>
          <a:lstStyle/>
          <a:p>
            <a:r>
              <a:rPr lang="sl-SI" dirty="0"/>
              <a:t>Uvod v Pravilnik o ONEV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0009037-F557-E788-574B-460C93877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7"/>
            <a:ext cx="9586913" cy="4440477"/>
          </a:xfrm>
        </p:spPr>
        <p:txBody>
          <a:bodyPr/>
          <a:lstStyle/>
          <a:p>
            <a:pPr lvl="1"/>
            <a:r>
              <a:rPr lang="sl-SI" dirty="0"/>
              <a:t>Pravilnik določa </a:t>
            </a:r>
            <a:r>
              <a:rPr lang="sl-SI" b="1" dirty="0"/>
              <a:t>meroslovne in tehnične zahteve</a:t>
            </a:r>
            <a:r>
              <a:rPr lang="sl-SI" dirty="0"/>
              <a:t> za merilne sisteme, nameščene v polnilni opremi za električna vozila.</a:t>
            </a:r>
          </a:p>
          <a:p>
            <a:pPr lvl="1"/>
            <a:r>
              <a:rPr lang="sl-SI" dirty="0"/>
              <a:t>Namen je zagotoviti </a:t>
            </a:r>
            <a:r>
              <a:rPr lang="sl-SI" b="1" dirty="0"/>
              <a:t>visoko raven zaščite</a:t>
            </a:r>
            <a:r>
              <a:rPr lang="sl-SI" dirty="0"/>
              <a:t> za vse udeležence v transakciji (potrošniki, ponudniki).</a:t>
            </a:r>
          </a:p>
          <a:p>
            <a:pPr lvl="1"/>
            <a:r>
              <a:rPr lang="sl-SI" dirty="0"/>
              <a:t>Omogoča </a:t>
            </a:r>
            <a:r>
              <a:rPr lang="sl-SI" b="1" dirty="0"/>
              <a:t>zaupanje</a:t>
            </a:r>
            <a:r>
              <a:rPr lang="sl-SI" dirty="0"/>
              <a:t> v rezultate meritev in preprečuje zlorabe.</a:t>
            </a:r>
          </a:p>
          <a:p>
            <a:pPr lvl="1"/>
            <a:r>
              <a:rPr lang="sl-SI" dirty="0"/>
              <a:t>Velja za merilne sisteme, ki merijo energijo na </a:t>
            </a:r>
            <a:r>
              <a:rPr lang="sl-SI" b="1" dirty="0"/>
              <a:t>točki prenosa</a:t>
            </a:r>
            <a:r>
              <a:rPr lang="sl-SI" dirty="0"/>
              <a:t> med ONEV in vozilom.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70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60249-3942-380D-49B8-EF2E3DB0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4468596" cy="553998"/>
          </a:xfrm>
        </p:spPr>
        <p:txBody>
          <a:bodyPr/>
          <a:lstStyle/>
          <a:p>
            <a:r>
              <a:rPr lang="sl-SI" dirty="0"/>
              <a:t>Zahteve glede točnosti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7A4C60D-AAF8-029F-692F-38F90637F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824" y="1439030"/>
            <a:ext cx="10521987" cy="2158750"/>
          </a:xfrm>
        </p:spPr>
        <p:txBody>
          <a:bodyPr/>
          <a:lstStyle/>
          <a:p>
            <a:pPr lvl="1"/>
            <a:r>
              <a:rPr lang="sl-SI" dirty="0"/>
              <a:t>Razredi: </a:t>
            </a:r>
            <a:r>
              <a:rPr lang="sl-SI" b="1" dirty="0"/>
              <a:t>A (2 %)</a:t>
            </a:r>
            <a:r>
              <a:rPr lang="sl-SI" dirty="0"/>
              <a:t>, </a:t>
            </a:r>
            <a:r>
              <a:rPr lang="sl-SI" b="1" dirty="0"/>
              <a:t>B (1 %)</a:t>
            </a:r>
            <a:r>
              <a:rPr lang="sl-SI" dirty="0"/>
              <a:t>, </a:t>
            </a:r>
            <a:r>
              <a:rPr lang="sl-SI" b="1" dirty="0"/>
              <a:t>C (0,5 %)</a:t>
            </a:r>
            <a:r>
              <a:rPr lang="sl-SI" dirty="0"/>
              <a:t>.</a:t>
            </a:r>
          </a:p>
          <a:p>
            <a:pPr lvl="1"/>
            <a:r>
              <a:rPr lang="sl-SI" dirty="0"/>
              <a:t>NDP se določi glede na obremenitveni tok in razred točnosti.</a:t>
            </a:r>
          </a:p>
          <a:p>
            <a:pPr lvl="1"/>
            <a:r>
              <a:rPr lang="sl-SI" dirty="0"/>
              <a:t>Sistem ne sme izkoriščati NDP ali sistematično dajati prednosti katerikoli stranki.</a:t>
            </a:r>
          </a:p>
          <a:p>
            <a:pPr lvl="1"/>
            <a:r>
              <a:rPr lang="sl-SI" dirty="0"/>
              <a:t>Za dvosmerni pretok energije veljajo enake zahteve za obe smeri.</a:t>
            </a:r>
          </a:p>
          <a:p>
            <a:pPr lvl="1"/>
            <a:r>
              <a:rPr lang="sl-SI" b="1" dirty="0"/>
              <a:t>Preglednica 1 - Osnovni NDP:</a:t>
            </a:r>
            <a:endParaRPr lang="sl-SI" dirty="0"/>
          </a:p>
          <a:p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BD539E0-880E-294B-8CB9-A3330DCD7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18762"/>
              </p:ext>
            </p:extLst>
          </p:nvPr>
        </p:nvGraphicFramePr>
        <p:xfrm>
          <a:off x="963395" y="5048442"/>
          <a:ext cx="9601201" cy="1566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694">
                  <a:extLst>
                    <a:ext uri="{9D8B030D-6E8A-4147-A177-3AD203B41FA5}">
                      <a16:colId xmlns:a16="http://schemas.microsoft.com/office/drawing/2014/main" val="3907470193"/>
                    </a:ext>
                  </a:extLst>
                </a:gridCol>
                <a:gridCol w="1893357">
                  <a:extLst>
                    <a:ext uri="{9D8B030D-6E8A-4147-A177-3AD203B41FA5}">
                      <a16:colId xmlns:a16="http://schemas.microsoft.com/office/drawing/2014/main" val="270569715"/>
                    </a:ext>
                  </a:extLst>
                </a:gridCol>
                <a:gridCol w="1926001">
                  <a:extLst>
                    <a:ext uri="{9D8B030D-6E8A-4147-A177-3AD203B41FA5}">
                      <a16:colId xmlns:a16="http://schemas.microsoft.com/office/drawing/2014/main" val="1195303655"/>
                    </a:ext>
                  </a:extLst>
                </a:gridCol>
                <a:gridCol w="1797345">
                  <a:extLst>
                    <a:ext uri="{9D8B030D-6E8A-4147-A177-3AD203B41FA5}">
                      <a16:colId xmlns:a16="http://schemas.microsoft.com/office/drawing/2014/main" val="1511499910"/>
                    </a:ext>
                  </a:extLst>
                </a:gridCol>
                <a:gridCol w="1954804">
                  <a:extLst>
                    <a:ext uri="{9D8B030D-6E8A-4147-A177-3AD203B41FA5}">
                      <a16:colId xmlns:a16="http://schemas.microsoft.com/office/drawing/2014/main" val="2273096069"/>
                    </a:ext>
                  </a:extLst>
                </a:gridCol>
              </a:tblGrid>
              <a:tr h="337820">
                <a:tc gridSpan="2"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Osnovni NDP v odstotkih pri referenčnih pogojih in opredeljenih obsegih bremenskega toka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20305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Tok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Faktor moči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A (2 %)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B (1 %)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C (0,5 %)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781227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I</a:t>
                      </a:r>
                      <a:r>
                        <a:rPr lang="sl-SI" sz="1000" baseline="-25000">
                          <a:effectLst/>
                        </a:rPr>
                        <a:t>st </a:t>
                      </a:r>
                      <a:r>
                        <a:rPr lang="sl-SI" sz="1000">
                          <a:effectLst/>
                        </a:rPr>
                        <a:t>≤ I &lt; I</a:t>
                      </a:r>
                      <a:r>
                        <a:rPr lang="sl-SI" sz="1000" baseline="-25000">
                          <a:effectLst/>
                        </a:rPr>
                        <a:t>min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&gt; 0,9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± 25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± 15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± 10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788272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I</a:t>
                      </a:r>
                      <a:r>
                        <a:rPr lang="sl-SI" sz="1000" baseline="-25000">
                          <a:effectLst/>
                        </a:rPr>
                        <a:t>min </a:t>
                      </a:r>
                      <a:r>
                        <a:rPr lang="sl-SI" sz="1000">
                          <a:effectLst/>
                        </a:rPr>
                        <a:t>≤ I &lt; I</a:t>
                      </a:r>
                      <a:r>
                        <a:rPr lang="sl-SI" sz="1000" baseline="-25000">
                          <a:effectLst/>
                        </a:rPr>
                        <a:t>tr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&gt; 0,9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± 2,5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± 1,5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± 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9169132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I</a:t>
                      </a:r>
                      <a:r>
                        <a:rPr lang="sl-SI" sz="1000" baseline="-25000">
                          <a:effectLst/>
                        </a:rPr>
                        <a:t>tr </a:t>
                      </a:r>
                      <a:r>
                        <a:rPr lang="sl-SI" sz="1000">
                          <a:effectLst/>
                        </a:rPr>
                        <a:t>≤ I &lt; I</a:t>
                      </a:r>
                      <a:r>
                        <a:rPr lang="sl-SI" sz="1000" baseline="-25000">
                          <a:effectLst/>
                        </a:rPr>
                        <a:t>max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&gt; 0,9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± 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>
                          <a:effectLst/>
                        </a:rPr>
                        <a:t>± 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000" dirty="0">
                          <a:effectLst/>
                        </a:rPr>
                        <a:t>± 0,5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829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90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B5E78-F84A-07E9-1644-6472975C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3048207" cy="553998"/>
          </a:xfrm>
        </p:spPr>
        <p:txBody>
          <a:bodyPr/>
          <a:lstStyle/>
          <a:p>
            <a:r>
              <a:rPr lang="sl-SI" dirty="0"/>
              <a:t>Zasnova merila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65414EC-832A-0A28-D5AC-9196D7E97A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0779" y="1562371"/>
            <a:ext cx="7033724" cy="4149920"/>
          </a:xfrm>
        </p:spPr>
        <p:txBody>
          <a:bodyPr/>
          <a:lstStyle/>
          <a:p>
            <a:pPr lvl="1"/>
            <a:r>
              <a:rPr lang="sl-SI" sz="2000" dirty="0"/>
              <a:t>Proizvajalec mora določiti </a:t>
            </a:r>
            <a:r>
              <a:rPr lang="sl-SI" sz="2000" b="1" dirty="0"/>
              <a:t>naznačene obratovalne pogoje</a:t>
            </a:r>
            <a:r>
              <a:rPr lang="sl-SI" sz="2000" dirty="0"/>
              <a:t> (temperatura, vlaga, lokacija).</a:t>
            </a:r>
          </a:p>
          <a:p>
            <a:pPr lvl="1"/>
            <a:r>
              <a:rPr lang="sl-SI" sz="2000" b="1" dirty="0"/>
              <a:t>Temperaturne meje:</a:t>
            </a:r>
            <a:r>
              <a:rPr lang="sl-SI" sz="2000" dirty="0"/>
              <a:t> Od -40 °C do +70 °C (odvisno od razreda).</a:t>
            </a:r>
          </a:p>
          <a:p>
            <a:pPr lvl="1"/>
            <a:r>
              <a:rPr lang="sl-SI" sz="2000" b="1" dirty="0"/>
              <a:t>Elektromagnetna združljivost (EMC):</a:t>
            </a:r>
            <a:r>
              <a:rPr lang="sl-SI" sz="2000" dirty="0"/>
              <a:t> Razredi E1 (stanovanja/pisarne) in E2 (industrija).</a:t>
            </a:r>
          </a:p>
          <a:p>
            <a:pPr lvl="1"/>
            <a:r>
              <a:rPr lang="sl-SI" sz="2000" b="1" dirty="0"/>
              <a:t>Mehanska odpornost:</a:t>
            </a:r>
            <a:r>
              <a:rPr lang="sl-SI" sz="2000" dirty="0"/>
              <a:t> Razredi M1 do M3 (od nizkih do zelo močnih tresljajev).</a:t>
            </a:r>
          </a:p>
          <a:p>
            <a:pPr lvl="1"/>
            <a:r>
              <a:rPr lang="sl-SI" sz="2000" b="1" dirty="0"/>
              <a:t>Dopustni učinki motenj:</a:t>
            </a:r>
            <a:r>
              <a:rPr lang="sl-SI" sz="2000" dirty="0"/>
              <a:t> Med motnjo (npr. EMC) morajo biti podatki pravilni ali pa pogrešek ne sme presegati NDP.</a:t>
            </a:r>
          </a:p>
          <a:p>
            <a:pPr lvl="1"/>
            <a:endParaRPr lang="sl-SI" sz="2000" dirty="0"/>
          </a:p>
          <a:p>
            <a:r>
              <a:rPr lang="sl-SI" sz="2000" b="1" dirty="0"/>
              <a:t>Dopustni učinki vplivnih veličin:</a:t>
            </a:r>
            <a:r>
              <a:rPr lang="sl-SI" sz="2000" dirty="0"/>
              <a:t> Določene so največje dopustne spremembe pogreška zaradi vplivov (temperatura, magnetna polja, RF motnje, itd.)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3ADE6D8-7F82-ED70-50F3-D4C4594A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198" y="2516956"/>
            <a:ext cx="3981792" cy="26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8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A665E0-AF7F-D358-EB81-74572C70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3493842" cy="553998"/>
          </a:xfrm>
        </p:spPr>
        <p:txBody>
          <a:bodyPr/>
          <a:lstStyle/>
          <a:p>
            <a:r>
              <a:rPr lang="sl-SI" dirty="0"/>
              <a:t>Zaščita in varnost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DB78E9B-D40A-A5AE-5D12-C4F90956B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28" y="1610614"/>
            <a:ext cx="8405038" cy="4449024"/>
          </a:xfrm>
        </p:spPr>
        <p:txBody>
          <a:bodyPr/>
          <a:lstStyle/>
          <a:p>
            <a:pPr lvl="1"/>
            <a:r>
              <a:rPr lang="sl-SI" b="1" dirty="0"/>
              <a:t>Zaščita pred zlorabo:</a:t>
            </a:r>
            <a:r>
              <a:rPr lang="sl-SI" dirty="0"/>
              <a:t> Strojna in programska oprema, bistvena za meroslovne lastnosti, mora biti zaščitena.</a:t>
            </a:r>
          </a:p>
          <a:p>
            <a:pPr lvl="1"/>
            <a:r>
              <a:rPr lang="sl-SI" b="1" dirty="0"/>
              <a:t>Sledljivost posegov:</a:t>
            </a:r>
            <a:r>
              <a:rPr lang="sl-SI" dirty="0"/>
              <a:t> Sistem mora omogočati dokazljivost morebitnega nedovoljenega posega. Dokazi se hranijo vsaj 3 leta.</a:t>
            </a:r>
          </a:p>
          <a:p>
            <a:pPr lvl="1"/>
            <a:r>
              <a:rPr lang="sl-SI" b="1" dirty="0"/>
              <a:t>Varnost podatkov:</a:t>
            </a:r>
            <a:r>
              <a:rPr lang="sl-SI" dirty="0"/>
              <a:t> Merilni podatki in parametri morajo biti zaščiteni pred zlorabo.</a:t>
            </a:r>
          </a:p>
          <a:p>
            <a:pPr lvl="1"/>
            <a:r>
              <a:rPr lang="sl-SI" b="1" dirty="0"/>
              <a:t>Prikaz rezultatov:</a:t>
            </a:r>
            <a:r>
              <a:rPr lang="sl-SI" dirty="0"/>
              <a:t> Kazanje mora biti jasno, nedvoumno in berljivo. Osnova je za izračun plačila.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3FB496-29EC-F2B9-729B-C34E59214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106" y="4449452"/>
            <a:ext cx="3442894" cy="24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F4013A-4585-DE5E-81FA-C8157D08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6494791" cy="553998"/>
          </a:xfrm>
        </p:spPr>
        <p:txBody>
          <a:bodyPr/>
          <a:lstStyle/>
          <a:p>
            <a:r>
              <a:rPr lang="sl-SI" dirty="0"/>
              <a:t>Postopki ugotavljanja skladnosti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4E647DF-2B51-5D53-30B7-A282AAC8D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044" y="2087793"/>
            <a:ext cx="9586913" cy="3235520"/>
          </a:xfrm>
        </p:spPr>
        <p:txBody>
          <a:bodyPr/>
          <a:lstStyle/>
          <a:p>
            <a:pPr lvl="1"/>
            <a:r>
              <a:rPr lang="sl-SI" b="1" dirty="0"/>
              <a:t>Odobritev tipa</a:t>
            </a:r>
            <a:r>
              <a:rPr lang="sl-SI" dirty="0"/>
              <a:t> + prva overitev (ali izjava o skladnosti s tipom).</a:t>
            </a:r>
          </a:p>
          <a:p>
            <a:pPr lvl="1"/>
            <a:r>
              <a:rPr lang="sl-SI" b="1" dirty="0"/>
              <a:t>Neposredna overitev</a:t>
            </a:r>
            <a:r>
              <a:rPr lang="sl-SI" dirty="0"/>
              <a:t> posamičnega merilnega sistema.</a:t>
            </a:r>
          </a:p>
          <a:p>
            <a:pPr lvl="1"/>
            <a:r>
              <a:rPr lang="sl-SI" b="1" dirty="0"/>
              <a:t>Priporočila:</a:t>
            </a:r>
            <a:r>
              <a:rPr lang="sl-SI" dirty="0"/>
              <a:t> </a:t>
            </a:r>
          </a:p>
          <a:p>
            <a:pPr lvl="2"/>
            <a:r>
              <a:rPr lang="sl-SI" dirty="0"/>
              <a:t>OIML G22</a:t>
            </a:r>
          </a:p>
          <a:p>
            <a:pPr lvl="2"/>
            <a:r>
              <a:rPr lang="sl-SI" dirty="0"/>
              <a:t>WELMEC 7.2 (za programsko opremo).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316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9B651-3D42-CA30-EFB7-37021D3A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1608710" cy="553998"/>
          </a:xfrm>
        </p:spPr>
        <p:txBody>
          <a:bodyPr/>
          <a:lstStyle/>
          <a:p>
            <a:r>
              <a:rPr lang="sl-SI" dirty="0"/>
              <a:t>Overitve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37AB372-9696-B8EC-0403-9D36D5760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203" y="2706067"/>
            <a:ext cx="7678263" cy="2192933"/>
          </a:xfrm>
        </p:spPr>
        <p:txBody>
          <a:bodyPr/>
          <a:lstStyle/>
          <a:p>
            <a:pPr lvl="1"/>
            <a:r>
              <a:rPr lang="sl-SI" b="1" dirty="0"/>
              <a:t>Prva overitev:</a:t>
            </a:r>
            <a:r>
              <a:rPr lang="sl-SI" dirty="0"/>
              <a:t> Vključuje preskus točnosti pri različnih tokovih (Iₘᵢₙ, Iₜᵣ, Iₘₐₓ...) in napetostih.</a:t>
            </a:r>
          </a:p>
          <a:p>
            <a:pPr lvl="1"/>
            <a:r>
              <a:rPr lang="sl-SI" b="1" dirty="0"/>
              <a:t>Rok overitve:</a:t>
            </a:r>
            <a:r>
              <a:rPr lang="sl-SI" dirty="0"/>
              <a:t> </a:t>
            </a:r>
            <a:r>
              <a:rPr lang="sl-SI" b="1" dirty="0"/>
              <a:t>6 let</a:t>
            </a:r>
            <a:r>
              <a:rPr lang="sl-SI" dirty="0"/>
              <a:t> (redna overitev).</a:t>
            </a:r>
          </a:p>
          <a:p>
            <a:pPr lvl="1"/>
            <a:r>
              <a:rPr lang="sl-SI" b="1" dirty="0"/>
              <a:t>NDP v uporabi:</a:t>
            </a:r>
            <a:r>
              <a:rPr lang="sl-SI" dirty="0"/>
              <a:t> 1,5-kratnik osnovnega NDP iz Preglednice 1.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69A310-DE2F-1B6C-636F-63876EC3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607" y="2707136"/>
            <a:ext cx="3686689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1A880-672C-FA69-4BE0-CFB22861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3706720" cy="553998"/>
          </a:xfrm>
        </p:spPr>
        <p:txBody>
          <a:bodyPr/>
          <a:lstStyle/>
          <a:p>
            <a:r>
              <a:rPr lang="sl-SI" dirty="0"/>
              <a:t>Prehodne določbe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C5189E8-5F49-6DAE-7BEA-AEE0E4440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191" y="1948869"/>
            <a:ext cx="9586913" cy="4209741"/>
          </a:xfrm>
        </p:spPr>
        <p:txBody>
          <a:bodyPr/>
          <a:lstStyle/>
          <a:p>
            <a:pPr lvl="1"/>
            <a:r>
              <a:rPr lang="sl-SI" b="1" dirty="0"/>
              <a:t>Novi sistemi:</a:t>
            </a:r>
            <a:r>
              <a:rPr lang="sl-SI" dirty="0"/>
              <a:t> Po veljavnosti pravilnika morajo vsi novi sistemi izpolnjevati njegove zahteve.</a:t>
            </a:r>
          </a:p>
          <a:p>
            <a:pPr lvl="1"/>
            <a:r>
              <a:rPr lang="sl-SI" b="1" dirty="0"/>
              <a:t>Obstoječi sistemi:</a:t>
            </a:r>
            <a:r>
              <a:rPr lang="sl-SI" dirty="0"/>
              <a:t> Sistemi, nameščeni pred pravilnikom, imajo prehodno obdobje 10 let, v tem času je NDP 3,5 % za tokove Iₜᵣ ≤ I &lt; Iₘₐₓ.</a:t>
            </a:r>
          </a:p>
          <a:p>
            <a:pPr lvl="1"/>
            <a:r>
              <a:rPr lang="sl-SI" b="1" dirty="0"/>
              <a:t>Odgovornost upravljalca:</a:t>
            </a:r>
            <a:endParaRPr lang="sl-SI" dirty="0"/>
          </a:p>
          <a:p>
            <a:pPr lvl="2"/>
            <a:r>
              <a:rPr lang="sl-SI" dirty="0"/>
              <a:t>Namestitev v skladu z navodili proizvajalca.</a:t>
            </a:r>
          </a:p>
          <a:p>
            <a:pPr lvl="2"/>
            <a:r>
              <a:rPr lang="sl-SI" dirty="0"/>
              <a:t>Obvezno </a:t>
            </a:r>
            <a:r>
              <a:rPr lang="sl-SI" b="1" dirty="0"/>
              <a:t>poročilo po namestitvi</a:t>
            </a:r>
            <a:r>
              <a:rPr lang="sl-SI" dirty="0"/>
              <a:t> s podatki o pravilnem ožičenju in konfiguraciji.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037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22579D-9580-E211-70EA-A3F97FFD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8362"/>
            <a:ext cx="1891543" cy="553998"/>
          </a:xfrm>
        </p:spPr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88EE03B-91AD-61BC-17A4-161D5A9B5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883" y="1943231"/>
            <a:ext cx="9586913" cy="4243924"/>
          </a:xfrm>
        </p:spPr>
        <p:txBody>
          <a:bodyPr/>
          <a:lstStyle/>
          <a:p>
            <a:pPr lvl="1"/>
            <a:r>
              <a:rPr lang="sl-SI" sz="2400" dirty="0"/>
              <a:t>Pravilnik vzpostavlja </a:t>
            </a:r>
            <a:r>
              <a:rPr lang="sl-SI" sz="2400" b="1" dirty="0"/>
              <a:t>enotne in jasne</a:t>
            </a:r>
            <a:r>
              <a:rPr lang="sl-SI" sz="2400" dirty="0"/>
              <a:t> meroslovne standarde za polnilno infrastrukturo EV.</a:t>
            </a:r>
          </a:p>
          <a:p>
            <a:pPr lvl="1"/>
            <a:r>
              <a:rPr lang="sl-SI" sz="2400" b="1" dirty="0"/>
              <a:t>Zagotavlja poštenost</a:t>
            </a:r>
            <a:r>
              <a:rPr lang="sl-SI" sz="2400" dirty="0"/>
              <a:t> in </a:t>
            </a:r>
            <a:r>
              <a:rPr lang="sl-SI" sz="2400" b="1" dirty="0"/>
              <a:t>gradi zaupanje</a:t>
            </a:r>
            <a:r>
              <a:rPr lang="sl-SI" sz="2400" dirty="0"/>
              <a:t> v trg </a:t>
            </a:r>
            <a:r>
              <a:rPr lang="sl-SI" sz="2400" dirty="0" err="1"/>
              <a:t>elektromobilnosti</a:t>
            </a:r>
            <a:r>
              <a:rPr lang="sl-SI" sz="2400" dirty="0"/>
              <a:t>.</a:t>
            </a:r>
          </a:p>
          <a:p>
            <a:pPr lvl="1"/>
            <a:r>
              <a:rPr lang="sl-SI" sz="2400" b="1" dirty="0"/>
              <a:t>Zajema celoten življenjski cikel</a:t>
            </a:r>
            <a:r>
              <a:rPr lang="sl-SI" sz="2400" dirty="0"/>
              <a:t> merilnega sistema: od zasnove, preizkusov, overitve do nadzora v uporabi.</a:t>
            </a:r>
          </a:p>
          <a:p>
            <a:pPr lvl="1"/>
            <a:r>
              <a:rPr lang="sl-SI" sz="2400" b="1" dirty="0"/>
              <a:t>Obvezuje vse udeležence</a:t>
            </a:r>
            <a:r>
              <a:rPr lang="sl-SI" sz="2400" dirty="0"/>
              <a:t> v verigi (proizvajalce, inštalaterje, upravljalce) k skrbnemu ravnanju in skladnosti.</a:t>
            </a:r>
          </a:p>
          <a:p>
            <a:pPr lvl="1"/>
            <a:r>
              <a:rPr lang="sl-SI" sz="2400" b="1" dirty="0"/>
              <a:t>Namen:</a:t>
            </a:r>
            <a:r>
              <a:rPr lang="sl-SI" sz="2400" dirty="0"/>
              <a:t> Omogočiti transparentno in zanesljivo obračunavanje energije, kar je ključnega pomena za širše sprejemanje električnih vozil.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0581005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12C5437F-0E3E-4BBA-9C15-19CB4E4172F4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17183</TotalTime>
  <Words>636</Words>
  <Application>Microsoft Office PowerPoint</Application>
  <PresentationFormat>Širokozaslonsko</PresentationFormat>
  <Paragraphs>74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Republika</vt:lpstr>
      <vt:lpstr>Custom Design</vt:lpstr>
      <vt:lpstr>PowerPointova predstavitev</vt:lpstr>
      <vt:lpstr>Uvod v Pravilnik o ONEV</vt:lpstr>
      <vt:lpstr>Zahteve glede točnosti</vt:lpstr>
      <vt:lpstr>Zasnova merila</vt:lpstr>
      <vt:lpstr>Zaščita in varnost</vt:lpstr>
      <vt:lpstr>Postopki ugotavljanja skladnosti </vt:lpstr>
      <vt:lpstr>Overitve</vt:lpstr>
      <vt:lpstr>Prehodne določbe 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Matej Grum</cp:lastModifiedBy>
  <cp:revision>24</cp:revision>
  <cp:lastPrinted>2022-11-09T08:46:38Z</cp:lastPrinted>
  <dcterms:created xsi:type="dcterms:W3CDTF">2023-03-07T14:09:46Z</dcterms:created>
  <dcterms:modified xsi:type="dcterms:W3CDTF">2025-11-04T13:22:31Z</dcterms:modified>
</cp:coreProperties>
</file>