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0" r:id="rId1"/>
  </p:sldMasterIdLst>
  <p:notesMasterIdLst>
    <p:notesMasterId r:id="rId9"/>
  </p:notesMasterIdLst>
  <p:handoutMasterIdLst>
    <p:handoutMasterId r:id="rId10"/>
  </p:handoutMasterIdLst>
  <p:sldIdLst>
    <p:sldId id="380" r:id="rId2"/>
    <p:sldId id="381" r:id="rId3"/>
    <p:sldId id="363" r:id="rId4"/>
    <p:sldId id="383" r:id="rId5"/>
    <p:sldId id="384" r:id="rId6"/>
    <p:sldId id="382" r:id="rId7"/>
    <p:sldId id="385" r:id="rId8"/>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pela Grošelj"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C94"/>
    <a:srgbClr val="1B495A"/>
    <a:srgbClr val="529DBA"/>
    <a:srgbClr val="5C9A92"/>
    <a:srgbClr val="457A73"/>
    <a:srgbClr val="999999"/>
    <a:srgbClr val="66952E"/>
    <a:srgbClr val="234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5" autoAdjust="0"/>
    <p:restoredTop sz="95065" autoAdjust="0"/>
  </p:normalViewPr>
  <p:slideViewPr>
    <p:cSldViewPr snapToGrid="0" snapToObjects="1">
      <p:cViewPr varScale="1">
        <p:scale>
          <a:sx n="120" d="100"/>
          <a:sy n="120" d="100"/>
        </p:scale>
        <p:origin x="342"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204" d="100"/>
          <a:sy n="204" d="100"/>
        </p:scale>
        <p:origin x="6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sl-SI"/>
          </a:p>
        </p:txBody>
      </p:sp>
      <p:sp>
        <p:nvSpPr>
          <p:cNvPr id="3" name="Označba mest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33E8C24-F5B3-4175-A5E7-FD9F8E6A23A0}" type="datetimeFigureOut">
              <a:rPr lang="sl-SI"/>
              <a:pPr>
                <a:defRPr/>
              </a:pPr>
              <a:t>5. 11. 2025</a:t>
            </a:fld>
            <a:endParaRPr lang="sl-SI" dirty="0"/>
          </a:p>
        </p:txBody>
      </p:sp>
      <p:sp>
        <p:nvSpPr>
          <p:cNvPr id="4" name="Označba mesta no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sl-SI"/>
          </a:p>
        </p:txBody>
      </p:sp>
      <p:sp>
        <p:nvSpPr>
          <p:cNvPr id="5" name="Označba mesta številke diapoz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0C85F68F-A63A-4CC5-9CC8-CD5924CFC5EA}" type="slidenum">
              <a:rPr lang="sl-SI"/>
              <a:pPr>
                <a:defRPr/>
              </a:pPr>
              <a:t>‹#›</a:t>
            </a:fld>
            <a:endParaRPr lang="sl-SI"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A9C138C-D090-44BE-BD37-7C1A2784C024}" type="datetimeFigureOut">
              <a:rPr lang="en-US"/>
              <a:pPr>
                <a:defRPr/>
              </a:pPr>
              <a:t>11/5/2025</a:t>
            </a:fld>
            <a:endParaRPr lang="en-US" dirty="0"/>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Kliknite, če želite urediti sloge besedila matrice</a:t>
            </a:r>
          </a:p>
          <a:p>
            <a:pPr lvl="1"/>
            <a:r>
              <a:rPr lang="en-US" noProof="0"/>
              <a:t>Druga raven</a:t>
            </a:r>
          </a:p>
          <a:p>
            <a:pPr lvl="2"/>
            <a:r>
              <a:rPr lang="en-US" noProof="0"/>
              <a:t>Tretja raven</a:t>
            </a:r>
          </a:p>
          <a:p>
            <a:pPr lvl="3"/>
            <a:r>
              <a:rPr lang="en-US" noProof="0"/>
              <a:t>Četrta raven</a:t>
            </a:r>
          </a:p>
          <a:p>
            <a:pPr lvl="4"/>
            <a:r>
              <a:rPr lang="en-US" noProof="0"/>
              <a:t>Peta raven</a:t>
            </a:r>
          </a:p>
        </p:txBody>
      </p:sp>
      <p:sp>
        <p:nvSpPr>
          <p:cNvPr id="266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D07D3B3-7352-4E89-B94F-556E21620E8F}" type="slidenum">
              <a:rPr lang="en-US" altLang="sl-SI"/>
              <a:pPr>
                <a:defRPr/>
              </a:pPr>
              <a:t>‹#›</a:t>
            </a:fld>
            <a:endParaRPr lang="en-US" altLang="sl-S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Republika" panose="02000506040000020004" pitchFamily="2" charset="77"/>
              </a:defRPr>
            </a:lvl1pPr>
          </a:lstStyle>
          <a:p>
            <a:pPr>
              <a:defRPr/>
            </a:pPr>
            <a:fld id="{C23371EB-307E-467E-B1CF-69F55E73EE1F}" type="datetimeFigureOut">
              <a:rPr lang="sl-SI" smtClean="0"/>
              <a:pPr>
                <a:defRPr/>
              </a:pPr>
              <a:t>5. 11. 2025</a:t>
            </a:fld>
            <a:endParaRPr lang="sl-SI" dirty="0"/>
          </a:p>
        </p:txBody>
      </p:sp>
      <p:sp>
        <p:nvSpPr>
          <p:cNvPr id="5" name="Footer Placeholder 4"/>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2"/>
          </p:nvPr>
        </p:nvSpPr>
        <p:spPr/>
        <p:txBody>
          <a:bodyPr/>
          <a:lstStyle>
            <a:lvl1pPr>
              <a:defRPr>
                <a:latin typeface="Republika" panose="02000506040000020004" pitchFamily="2" charset="77"/>
              </a:defRPr>
            </a:lvl1pPr>
          </a:lstStyle>
          <a:p>
            <a:pPr>
              <a:defRPr/>
            </a:pPr>
            <a:fld id="{F553340A-F4D9-4500-A8F1-69D2EDB44BB2}" type="slidenum">
              <a:rPr lang="sl-SI" altLang="sl-SI" smtClean="0"/>
              <a:pPr>
                <a:defRPr/>
              </a:pPr>
              <a:t>‹#›</a:t>
            </a:fld>
            <a:endParaRPr lang="sl-SI" altLang="sl-SI" dirty="0"/>
          </a:p>
        </p:txBody>
      </p:sp>
      <p:sp>
        <p:nvSpPr>
          <p:cNvPr id="8" name="Title Placeholder 1">
            <a:extLst>
              <a:ext uri="{FF2B5EF4-FFF2-40B4-BE49-F238E27FC236}">
                <a16:creationId xmlns:a16="http://schemas.microsoft.com/office/drawing/2014/main" id="{913A67A3-BC59-2594-3B76-DB114083AAA7}"/>
              </a:ext>
            </a:extLst>
          </p:cNvPr>
          <p:cNvSpPr>
            <a:spLocks noGrp="1"/>
          </p:cNvSpPr>
          <p:nvPr>
            <p:ph type="title" hasCustomPrompt="1"/>
          </p:nvPr>
        </p:nvSpPr>
        <p:spPr bwMode="auto">
          <a:xfrm>
            <a:off x="1295400" y="3706884"/>
            <a:ext cx="95869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solidFill>
                  <a:schemeClr val="bg1"/>
                </a:solidFill>
                <a:latin typeface="Republika" panose="02000506040000020004" pitchFamily="2" charset="77"/>
              </a:defRPr>
            </a:lvl1pPr>
          </a:lstStyle>
          <a:p>
            <a:pPr lvl="0"/>
            <a:r>
              <a:rPr lang="sl-SI" altLang="sl-SI" dirty="0"/>
              <a:t>Uredite slog naslova</a:t>
            </a:r>
          </a:p>
        </p:txBody>
      </p:sp>
      <p:sp>
        <p:nvSpPr>
          <p:cNvPr id="12" name="Text Placeholder 11">
            <a:extLst>
              <a:ext uri="{FF2B5EF4-FFF2-40B4-BE49-F238E27FC236}">
                <a16:creationId xmlns:a16="http://schemas.microsoft.com/office/drawing/2014/main" id="{732C4EB0-3CFF-FDBB-C845-A3F0E39CBEAF}"/>
              </a:ext>
            </a:extLst>
          </p:cNvPr>
          <p:cNvSpPr>
            <a:spLocks noGrp="1"/>
          </p:cNvSpPr>
          <p:nvPr>
            <p:ph type="body" sz="quarter" idx="13"/>
          </p:nvPr>
        </p:nvSpPr>
        <p:spPr>
          <a:xfrm>
            <a:off x="1295400" y="4760913"/>
            <a:ext cx="5970588" cy="730250"/>
          </a:xfrm>
        </p:spPr>
        <p:txBody>
          <a:bodyPr/>
          <a:lstStyle>
            <a:lvl1pPr marL="0" indent="0">
              <a:buNone/>
              <a:defRPr sz="2600">
                <a:solidFill>
                  <a:srgbClr val="529DBA"/>
                </a:solidFill>
              </a:defRPr>
            </a:lvl1pPr>
          </a:lstStyle>
          <a:p>
            <a:pPr lvl="0"/>
            <a:r>
              <a:rPr lang="en-GB" dirty="0"/>
              <a:t>Click to edit Master text styles</a:t>
            </a:r>
            <a:endParaRPr lang="en-SI" dirty="0"/>
          </a:p>
        </p:txBody>
      </p:sp>
    </p:spTree>
    <p:extLst>
      <p:ext uri="{BB962C8B-B14F-4D97-AF65-F5344CB8AC3E}">
        <p14:creationId xmlns:p14="http://schemas.microsoft.com/office/powerpoint/2010/main" val="242320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tografija cela stran">
    <p:spTree>
      <p:nvGrpSpPr>
        <p:cNvPr id="1" name=""/>
        <p:cNvGrpSpPr/>
        <p:nvPr/>
      </p:nvGrpSpPr>
      <p:grpSpPr>
        <a:xfrm>
          <a:off x="0" y="0"/>
          <a:ext cx="0" cy="0"/>
          <a:chOff x="0" y="0"/>
          <a:chExt cx="0" cy="0"/>
        </a:xfrm>
      </p:grpSpPr>
      <p:sp>
        <p:nvSpPr>
          <p:cNvPr id="20" name="Picture Placeholder 1">
            <a:extLst>
              <a:ext uri="{FF2B5EF4-FFF2-40B4-BE49-F238E27FC236}">
                <a16:creationId xmlns:a16="http://schemas.microsoft.com/office/drawing/2014/main" id="{5F8A493D-1C0F-B524-9E4B-1AD56184C59F}"/>
              </a:ext>
            </a:extLst>
          </p:cNvPr>
          <p:cNvSpPr>
            <a:spLocks noGrp="1"/>
          </p:cNvSpPr>
          <p:nvPr>
            <p:ph type="pic" sz="quarter" idx="19"/>
          </p:nvPr>
        </p:nvSpPr>
        <p:spPr>
          <a:xfrm>
            <a:off x="0" y="1"/>
            <a:ext cx="12191999" cy="6858000"/>
          </a:xfrm>
        </p:spPr>
      </p:sp>
      <p:pic>
        <p:nvPicPr>
          <p:cNvPr id="24" name="Picture 23">
            <a:extLst>
              <a:ext uri="{FF2B5EF4-FFF2-40B4-BE49-F238E27FC236}">
                <a16:creationId xmlns:a16="http://schemas.microsoft.com/office/drawing/2014/main" id="{20B5112E-E03D-A23D-032C-232227C0D6E1}"/>
              </a:ext>
            </a:extLst>
          </p:cNvPr>
          <p:cNvPicPr>
            <a:picLocks noChangeAspect="1"/>
          </p:cNvPicPr>
          <p:nvPr userDrawn="1"/>
        </p:nvPicPr>
        <p:blipFill>
          <a:blip r:embed="rId2"/>
          <a:stretch>
            <a:fillRect/>
          </a:stretch>
        </p:blipFill>
        <p:spPr>
          <a:xfrm>
            <a:off x="8346831" y="798362"/>
            <a:ext cx="3169622" cy="895624"/>
          </a:xfrm>
          <a:prstGeom prst="rect">
            <a:avLst/>
          </a:prstGeom>
        </p:spPr>
      </p:pic>
    </p:spTree>
    <p:extLst>
      <p:ext uri="{BB962C8B-B14F-4D97-AF65-F5344CB8AC3E}">
        <p14:creationId xmlns:p14="http://schemas.microsoft.com/office/powerpoint/2010/main" val="415207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Fotografija cela stra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BD99519-4BC9-FBF8-6E5B-F27E60EC43E4}"/>
              </a:ext>
            </a:extLst>
          </p:cNvPr>
          <p:cNvSpPr>
            <a:spLocks noGrp="1"/>
          </p:cNvSpPr>
          <p:nvPr>
            <p:ph type="pic" sz="quarter" idx="10"/>
          </p:nvPr>
        </p:nvSpPr>
        <p:spPr>
          <a:xfrm>
            <a:off x="0" y="0"/>
            <a:ext cx="12192000" cy="6858000"/>
          </a:xfrm>
        </p:spPr>
        <p:txBody>
          <a:bodyPr/>
          <a:lstStyle/>
          <a:p>
            <a:endParaRPr lang="en-SI"/>
          </a:p>
        </p:txBody>
      </p:sp>
      <p:pic>
        <p:nvPicPr>
          <p:cNvPr id="24" name="Picture 23">
            <a:extLst>
              <a:ext uri="{FF2B5EF4-FFF2-40B4-BE49-F238E27FC236}">
                <a16:creationId xmlns:a16="http://schemas.microsoft.com/office/drawing/2014/main" id="{20B5112E-E03D-A23D-032C-232227C0D6E1}"/>
              </a:ext>
            </a:extLst>
          </p:cNvPr>
          <p:cNvPicPr>
            <a:picLocks noChangeAspect="1"/>
          </p:cNvPicPr>
          <p:nvPr userDrawn="1"/>
        </p:nvPicPr>
        <p:blipFill>
          <a:blip r:embed="rId2"/>
          <a:stretch>
            <a:fillRect/>
          </a:stretch>
        </p:blipFill>
        <p:spPr>
          <a:xfrm>
            <a:off x="8346831" y="798362"/>
            <a:ext cx="3169622" cy="895624"/>
          </a:xfrm>
          <a:prstGeom prst="rect">
            <a:avLst/>
          </a:prstGeom>
        </p:spPr>
      </p:pic>
    </p:spTree>
    <p:extLst>
      <p:ext uri="{BB962C8B-B14F-4D97-AF65-F5344CB8AC3E}">
        <p14:creationId xmlns:p14="http://schemas.microsoft.com/office/powerpoint/2010/main" val="219423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3E7C94"/>
                </a:solidFill>
                <a:latin typeface="Republika" panose="02000506040000020004" pitchFamily="2" charset="77"/>
              </a:defRPr>
            </a:lvl1pPr>
          </a:lstStyle>
          <a:p>
            <a:pPr>
              <a:defRPr/>
            </a:pPr>
            <a:fld id="{C23371EB-307E-467E-B1CF-69F55E73EE1F}" type="datetimeFigureOut">
              <a:rPr lang="sl-SI" smtClean="0"/>
              <a:pPr>
                <a:defRPr/>
              </a:pPr>
              <a:t>5. 11. 2025</a:t>
            </a:fld>
            <a:endParaRPr lang="sl-SI" dirty="0"/>
          </a:p>
        </p:txBody>
      </p:sp>
      <p:sp>
        <p:nvSpPr>
          <p:cNvPr id="5" name="Footer Placeholder 4"/>
          <p:cNvSpPr>
            <a:spLocks noGrp="1"/>
          </p:cNvSpPr>
          <p:nvPr>
            <p:ph type="ftr" sz="quarter" idx="11"/>
          </p:nvPr>
        </p:nvSpPr>
        <p:spPr/>
        <p:txBody>
          <a:bodyPr/>
          <a:lstStyle>
            <a:lvl1pPr>
              <a:defRPr>
                <a:solidFill>
                  <a:srgbClr val="3E7C94"/>
                </a:solidFill>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2"/>
          </p:nvPr>
        </p:nvSpPr>
        <p:spPr/>
        <p:txBody>
          <a:bodyPr/>
          <a:lstStyle>
            <a:lvl1pPr>
              <a:defRPr>
                <a:solidFill>
                  <a:srgbClr val="3E7C94"/>
                </a:solidFill>
                <a:latin typeface="Republika" panose="02000506040000020004" pitchFamily="2" charset="77"/>
              </a:defRPr>
            </a:lvl1pPr>
          </a:lstStyle>
          <a:p>
            <a:pPr>
              <a:defRPr/>
            </a:pPr>
            <a:fld id="{F553340A-F4D9-4500-A8F1-69D2EDB44BB2}" type="slidenum">
              <a:rPr lang="sl-SI" altLang="sl-SI" smtClean="0"/>
              <a:pPr>
                <a:defRPr/>
              </a:pPr>
              <a:t>‹#›</a:t>
            </a:fld>
            <a:endParaRPr lang="sl-SI" altLang="sl-SI" dirty="0"/>
          </a:p>
        </p:txBody>
      </p:sp>
      <p:sp>
        <p:nvSpPr>
          <p:cNvPr id="8" name="Title Placeholder 1">
            <a:extLst>
              <a:ext uri="{FF2B5EF4-FFF2-40B4-BE49-F238E27FC236}">
                <a16:creationId xmlns:a16="http://schemas.microsoft.com/office/drawing/2014/main" id="{913A67A3-BC59-2594-3B76-DB114083AAA7}"/>
              </a:ext>
            </a:extLst>
          </p:cNvPr>
          <p:cNvSpPr>
            <a:spLocks noGrp="1"/>
          </p:cNvSpPr>
          <p:nvPr>
            <p:ph type="title" hasCustomPrompt="1"/>
          </p:nvPr>
        </p:nvSpPr>
        <p:spPr bwMode="auto">
          <a:xfrm>
            <a:off x="1295400" y="3706884"/>
            <a:ext cx="95869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solidFill>
                  <a:srgbClr val="1B495A"/>
                </a:solidFill>
                <a:latin typeface="Republika" panose="02000506040000020004" pitchFamily="2" charset="77"/>
              </a:defRPr>
            </a:lvl1pPr>
          </a:lstStyle>
          <a:p>
            <a:pPr lvl="0"/>
            <a:r>
              <a:rPr lang="sl-SI" altLang="sl-SI" dirty="0"/>
              <a:t>Uredite slog naslova</a:t>
            </a:r>
          </a:p>
        </p:txBody>
      </p:sp>
      <p:sp>
        <p:nvSpPr>
          <p:cNvPr id="9" name="Text Placeholder 2">
            <a:extLst>
              <a:ext uri="{FF2B5EF4-FFF2-40B4-BE49-F238E27FC236}">
                <a16:creationId xmlns:a16="http://schemas.microsoft.com/office/drawing/2014/main" id="{5BA1DF75-D860-02EF-AD24-09FF5B848770}"/>
              </a:ext>
            </a:extLst>
          </p:cNvPr>
          <p:cNvSpPr>
            <a:spLocks noGrp="1"/>
          </p:cNvSpPr>
          <p:nvPr>
            <p:ph idx="1" hasCustomPrompt="1"/>
          </p:nvPr>
        </p:nvSpPr>
        <p:spPr bwMode="auto">
          <a:xfrm>
            <a:off x="1295400" y="4849067"/>
            <a:ext cx="9586913" cy="91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600">
                <a:solidFill>
                  <a:srgbClr val="3E7C94"/>
                </a:solidFill>
                <a:latin typeface="Republika" panose="02000506040000020004" pitchFamily="2" charset="77"/>
              </a:defRPr>
            </a:lvl1pPr>
          </a:lstStyle>
          <a:p>
            <a:pPr lvl="0"/>
            <a:r>
              <a:rPr lang="sl-SI" altLang="sl-SI" dirty="0"/>
              <a:t>Uredite slog podnaslova</a:t>
            </a:r>
          </a:p>
        </p:txBody>
      </p:sp>
    </p:spTree>
    <p:extLst>
      <p:ext uri="{BB962C8B-B14F-4D97-AF65-F5344CB8AC3E}">
        <p14:creationId xmlns:p14="http://schemas.microsoft.com/office/powerpoint/2010/main" val="137245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Fotografija cela stran">
    <p:spTree>
      <p:nvGrpSpPr>
        <p:cNvPr id="1" name=""/>
        <p:cNvGrpSpPr/>
        <p:nvPr/>
      </p:nvGrpSpPr>
      <p:grpSpPr>
        <a:xfrm>
          <a:off x="0" y="0"/>
          <a:ext cx="0" cy="0"/>
          <a:chOff x="0" y="0"/>
          <a:chExt cx="0" cy="0"/>
        </a:xfrm>
      </p:grpSpPr>
      <p:pic>
        <p:nvPicPr>
          <p:cNvPr id="4" name="Slika 4">
            <a:extLst>
              <a:ext uri="{FF2B5EF4-FFF2-40B4-BE49-F238E27FC236}">
                <a16:creationId xmlns:a16="http://schemas.microsoft.com/office/drawing/2014/main" id="{985960D2-6375-171A-997B-B84E574FF9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952"/>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18D6DA2-FF69-1B17-177F-0983191743B7}"/>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2377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Fotografija cela str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783412-F8D6-F260-8AFF-8ECD290B6EEF}"/>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3" name="Picture 2">
            <a:extLst>
              <a:ext uri="{FF2B5EF4-FFF2-40B4-BE49-F238E27FC236}">
                <a16:creationId xmlns:a16="http://schemas.microsoft.com/office/drawing/2014/main" id="{A7832BAA-CEB7-9FB5-BF05-2BCCA42444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834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Fotografija cela str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886BA5-0235-DD99-D5FB-EE3B313848EF}"/>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3" name="Picture 2">
            <a:extLst>
              <a:ext uri="{FF2B5EF4-FFF2-40B4-BE49-F238E27FC236}">
                <a16:creationId xmlns:a16="http://schemas.microsoft.com/office/drawing/2014/main" id="{E953CD23-7A5D-800F-14CC-5828B95FA16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07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Fotografija cela str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1D63AE-93F1-37C0-333A-93F00B00C824}"/>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3" name="Picture 2">
            <a:extLst>
              <a:ext uri="{FF2B5EF4-FFF2-40B4-BE49-F238E27FC236}">
                <a16:creationId xmlns:a16="http://schemas.microsoft.com/office/drawing/2014/main" id="{65E6CA80-E67F-A00E-FC28-E6421EACBF5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18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slov vsebina 1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Republika" panose="02000506040000020004" pitchFamily="2" charset="77"/>
              </a:defRPr>
            </a:lvl1pPr>
          </a:lstStyle>
          <a:p>
            <a:pPr>
              <a:defRPr/>
            </a:pPr>
            <a:fld id="{C23371EB-307E-467E-B1CF-69F55E73EE1F}" type="datetimeFigureOut">
              <a:rPr lang="sl-SI" smtClean="0"/>
              <a:pPr>
                <a:defRPr/>
              </a:pPr>
              <a:t>5. 11. 2025</a:t>
            </a:fld>
            <a:endParaRPr lang="sl-SI" dirty="0"/>
          </a:p>
        </p:txBody>
      </p:sp>
      <p:sp>
        <p:nvSpPr>
          <p:cNvPr id="5" name="Footer Placeholder 4"/>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2"/>
          </p:nvPr>
        </p:nvSpPr>
        <p:spPr/>
        <p:txBody>
          <a:bodyPr/>
          <a:lstStyle>
            <a:lvl1pPr>
              <a:defRPr>
                <a:latin typeface="Republika" panose="02000506040000020004" pitchFamily="2" charset="77"/>
              </a:defRPr>
            </a:lvl1pPr>
          </a:lstStyle>
          <a:p>
            <a:pPr>
              <a:defRPr/>
            </a:pPr>
            <a:fld id="{F553340A-F4D9-4500-A8F1-69D2EDB44BB2}" type="slidenum">
              <a:rPr lang="sl-SI" altLang="sl-SI" smtClean="0"/>
              <a:pPr>
                <a:defRPr/>
              </a:pPr>
              <a:t>‹#›</a:t>
            </a:fld>
            <a:endParaRPr lang="sl-SI" altLang="sl-SI" dirty="0"/>
          </a:p>
        </p:txBody>
      </p:sp>
      <p:sp>
        <p:nvSpPr>
          <p:cNvPr id="8" name="Title Placeholder 1">
            <a:extLst>
              <a:ext uri="{FF2B5EF4-FFF2-40B4-BE49-F238E27FC236}">
                <a16:creationId xmlns:a16="http://schemas.microsoft.com/office/drawing/2014/main" id="{913A67A3-BC59-2594-3B76-DB114083AAA7}"/>
              </a:ext>
            </a:extLst>
          </p:cNvPr>
          <p:cNvSpPr>
            <a:spLocks noGrp="1"/>
          </p:cNvSpPr>
          <p:nvPr>
            <p:ph type="title" hasCustomPrompt="1"/>
          </p:nvPr>
        </p:nvSpPr>
        <p:spPr bwMode="auto">
          <a:xfrm>
            <a:off x="1295400" y="803629"/>
            <a:ext cx="50832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b="1">
                <a:solidFill>
                  <a:srgbClr val="1B495A"/>
                </a:solidFill>
                <a:latin typeface="Republika" panose="02000506040000020004" pitchFamily="2" charset="77"/>
              </a:defRPr>
            </a:lvl1pPr>
          </a:lstStyle>
          <a:p>
            <a:pPr lvl="0"/>
            <a:r>
              <a:rPr lang="sl-SI" altLang="sl-SI" dirty="0"/>
              <a:t>Uredite slog naslova</a:t>
            </a:r>
          </a:p>
        </p:txBody>
      </p:sp>
      <p:sp>
        <p:nvSpPr>
          <p:cNvPr id="9" name="Text Placeholder 2">
            <a:extLst>
              <a:ext uri="{FF2B5EF4-FFF2-40B4-BE49-F238E27FC236}">
                <a16:creationId xmlns:a16="http://schemas.microsoft.com/office/drawing/2014/main" id="{5BA1DF75-D860-02EF-AD24-09FF5B848770}"/>
              </a:ext>
            </a:extLst>
          </p:cNvPr>
          <p:cNvSpPr>
            <a:spLocks noGrp="1"/>
          </p:cNvSpPr>
          <p:nvPr>
            <p:ph idx="1" hasCustomPrompt="1"/>
          </p:nvPr>
        </p:nvSpPr>
        <p:spPr bwMode="auto">
          <a:xfrm>
            <a:off x="1295400" y="207141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600">
                <a:solidFill>
                  <a:srgbClr val="3E7C94"/>
                </a:solidFill>
                <a:latin typeface="Republika" panose="02000506040000020004" pitchFamily="2" charset="77"/>
              </a:defRPr>
            </a:lvl1pPr>
          </a:lstStyle>
          <a:p>
            <a:pPr lvl="0"/>
            <a:r>
              <a:rPr lang="sl-SI" altLang="sl-SI" dirty="0"/>
              <a:t>Uredite slog besedila</a:t>
            </a:r>
          </a:p>
        </p:txBody>
      </p:sp>
    </p:spTree>
    <p:extLst>
      <p:ext uri="{BB962C8B-B14F-4D97-AF65-F5344CB8AC3E}">
        <p14:creationId xmlns:p14="http://schemas.microsoft.com/office/powerpoint/2010/main" val="330038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aslov vsebina 2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1344613" y="6356350"/>
            <a:ext cx="2586037" cy="365125"/>
          </a:xfrm>
        </p:spPr>
        <p:txBody>
          <a:bodyPr/>
          <a:lstStyle>
            <a:lvl1pPr>
              <a:defRPr>
                <a:latin typeface="Republika" panose="02000506040000020004" pitchFamily="2" charset="77"/>
              </a:defRPr>
            </a:lvl1pPr>
          </a:lstStyle>
          <a:p>
            <a:pPr>
              <a:defRPr/>
            </a:pPr>
            <a:fld id="{2A677783-EBFF-4F03-B4E3-3B6DE25DE5D6}" type="datetimeFigureOut">
              <a:rPr lang="sl-SI" smtClean="0"/>
              <a:pPr>
                <a:defRPr/>
              </a:pPr>
              <a:t>5. 11. 2025</a:t>
            </a:fld>
            <a:endParaRPr lang="sl-SI" dirty="0"/>
          </a:p>
        </p:txBody>
      </p:sp>
      <p:sp>
        <p:nvSpPr>
          <p:cNvPr id="6" name="Footer Placeholder 3"/>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7" name="Slide Number Placeholder 4"/>
          <p:cNvSpPr>
            <a:spLocks noGrp="1"/>
          </p:cNvSpPr>
          <p:nvPr>
            <p:ph type="sldNum" sz="quarter" idx="12"/>
          </p:nvPr>
        </p:nvSpPr>
        <p:spPr/>
        <p:txBody>
          <a:bodyPr/>
          <a:lstStyle>
            <a:lvl1pPr>
              <a:defRPr>
                <a:latin typeface="Republika" panose="02000506040000020004" pitchFamily="2" charset="77"/>
              </a:defRPr>
            </a:lvl1pPr>
          </a:lstStyle>
          <a:p>
            <a:pPr>
              <a:defRPr/>
            </a:pPr>
            <a:fld id="{51C04BBD-E810-4A7C-A53D-F4616AAC7490}" type="slidenum">
              <a:rPr lang="sl-SI" altLang="sl-SI" smtClean="0"/>
              <a:pPr>
                <a:defRPr/>
              </a:pPr>
              <a:t>‹#›</a:t>
            </a:fld>
            <a:endParaRPr lang="sl-SI" altLang="sl-SI" dirty="0"/>
          </a:p>
        </p:txBody>
      </p:sp>
      <p:sp>
        <p:nvSpPr>
          <p:cNvPr id="10" name="Text Placeholder 2">
            <a:extLst>
              <a:ext uri="{FF2B5EF4-FFF2-40B4-BE49-F238E27FC236}">
                <a16:creationId xmlns:a16="http://schemas.microsoft.com/office/drawing/2014/main" id="{EBB37685-9AD5-A40B-2447-A2B1D5B96A10}"/>
              </a:ext>
            </a:extLst>
          </p:cNvPr>
          <p:cNvSpPr>
            <a:spLocks noGrp="1"/>
          </p:cNvSpPr>
          <p:nvPr>
            <p:ph idx="1"/>
          </p:nvPr>
        </p:nvSpPr>
        <p:spPr bwMode="auto">
          <a:xfrm>
            <a:off x="1295400" y="2115344"/>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a:solidFill>
                  <a:srgbClr val="3E7C94"/>
                </a:solidFill>
                <a:latin typeface="Republika" panose="02000506040000020004" pitchFamily="2" charset="77"/>
              </a:defRPr>
            </a:lvl1pPr>
            <a:lvl2pPr>
              <a:defRPr>
                <a:solidFill>
                  <a:srgbClr val="3E7C94"/>
                </a:solidFill>
                <a:latin typeface="Republika" panose="02000506040000020004" pitchFamily="2" charset="77"/>
              </a:defRPr>
            </a:lvl2pPr>
            <a:lvl3pPr>
              <a:defRPr>
                <a:solidFill>
                  <a:srgbClr val="3E7C94"/>
                </a:solidFill>
                <a:latin typeface="Republika" panose="02000506040000020004" pitchFamily="2" charset="77"/>
              </a:defRPr>
            </a:lvl3pPr>
            <a:lvl4pPr>
              <a:defRPr>
                <a:solidFill>
                  <a:srgbClr val="3E7C94"/>
                </a:solidFill>
                <a:latin typeface="Republika" panose="02000506040000020004" pitchFamily="2" charset="77"/>
              </a:defRPr>
            </a:lvl4pPr>
            <a:lvl5pPr>
              <a:defRPr>
                <a:solidFill>
                  <a:srgbClr val="3E7C94"/>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14" name="Title Placeholder 1">
            <a:extLst>
              <a:ext uri="{FF2B5EF4-FFF2-40B4-BE49-F238E27FC236}">
                <a16:creationId xmlns:a16="http://schemas.microsoft.com/office/drawing/2014/main" id="{B00DD80B-4090-03DD-0445-E398A00029ED}"/>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rgbClr val="1B495A"/>
                </a:solidFill>
                <a:latin typeface="Republika" panose="02000506040000020004" pitchFamily="2" charset="77"/>
              </a:defRPr>
            </a:lvl1pPr>
          </a:lstStyle>
          <a:p>
            <a:pPr lvl="0"/>
            <a:r>
              <a:rPr lang="sl-SI" altLang="sl-SI" dirty="0"/>
              <a:t>Uredite slog naslova matrice</a:t>
            </a:r>
          </a:p>
        </p:txBody>
      </p:sp>
    </p:spTree>
    <p:extLst>
      <p:ext uri="{BB962C8B-B14F-4D97-AF65-F5344CB8AC3E}">
        <p14:creationId xmlns:p14="http://schemas.microsoft.com/office/powerpoint/2010/main" val="2818793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aslov in vsebina 2 stolpca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latin typeface="Republika" panose="02000506040000020004" pitchFamily="2" charset="77"/>
              </a:defRPr>
            </a:lvl1pPr>
          </a:lstStyle>
          <a:p>
            <a:pPr>
              <a:defRPr/>
            </a:pPr>
            <a:fld id="{7F68D42E-65A3-4F68-844F-D65572D540C9}" type="datetimeFigureOut">
              <a:rPr lang="sl-SI" smtClean="0"/>
              <a:pPr>
                <a:defRPr/>
              </a:pPr>
              <a:t>5. 11. 2025</a:t>
            </a:fld>
            <a:endParaRPr lang="sl-SI" dirty="0"/>
          </a:p>
        </p:txBody>
      </p:sp>
      <p:sp>
        <p:nvSpPr>
          <p:cNvPr id="5" name="Footer Placeholder 4"/>
          <p:cNvSpPr>
            <a:spLocks noGrp="1"/>
          </p:cNvSpPr>
          <p:nvPr>
            <p:ph type="ftr" sz="quarter" idx="15"/>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6"/>
          </p:nvPr>
        </p:nvSpPr>
        <p:spPr/>
        <p:txBody>
          <a:bodyPr/>
          <a:lstStyle>
            <a:lvl1pPr>
              <a:defRPr>
                <a:latin typeface="Republika" panose="02000506040000020004" pitchFamily="2" charset="77"/>
              </a:defRPr>
            </a:lvl1pPr>
          </a:lstStyle>
          <a:p>
            <a:pPr>
              <a:defRPr/>
            </a:pPr>
            <a:fld id="{AEF105C9-778C-499D-AACC-3063F646553B}" type="slidenum">
              <a:rPr lang="sl-SI" altLang="sl-SI" smtClean="0"/>
              <a:pPr>
                <a:defRPr/>
              </a:pPr>
              <a:t>‹#›</a:t>
            </a:fld>
            <a:endParaRPr lang="sl-SI" altLang="sl-SI" dirty="0"/>
          </a:p>
        </p:txBody>
      </p:sp>
      <p:sp>
        <p:nvSpPr>
          <p:cNvPr id="7" name="Title Placeholder 1">
            <a:extLst>
              <a:ext uri="{FF2B5EF4-FFF2-40B4-BE49-F238E27FC236}">
                <a16:creationId xmlns:a16="http://schemas.microsoft.com/office/drawing/2014/main" id="{766C08C3-31DC-C929-922E-37AC2A9EA09F}"/>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rgbClr val="1B495A"/>
                </a:solidFill>
                <a:latin typeface="Republika" panose="02000506040000020004" pitchFamily="2" charset="77"/>
              </a:defRPr>
            </a:lvl1pPr>
          </a:lstStyle>
          <a:p>
            <a:pPr lvl="0"/>
            <a:r>
              <a:rPr lang="sl-SI" altLang="sl-SI" dirty="0"/>
              <a:t>Uredite slog naslova matrice</a:t>
            </a:r>
          </a:p>
        </p:txBody>
      </p:sp>
      <p:sp>
        <p:nvSpPr>
          <p:cNvPr id="10" name="Text Placeholder 2">
            <a:extLst>
              <a:ext uri="{FF2B5EF4-FFF2-40B4-BE49-F238E27FC236}">
                <a16:creationId xmlns:a16="http://schemas.microsoft.com/office/drawing/2014/main" id="{6B1758E9-2039-8EC9-0EB0-D75E977089B7}"/>
              </a:ext>
            </a:extLst>
          </p:cNvPr>
          <p:cNvSpPr>
            <a:spLocks noGrp="1"/>
          </p:cNvSpPr>
          <p:nvPr>
            <p:ph idx="18" hasCustomPrompt="1"/>
          </p:nvPr>
        </p:nvSpPr>
        <p:spPr bwMode="auto">
          <a:xfrm>
            <a:off x="1290918"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rgbClr val="3E7C94"/>
                </a:solidFill>
                <a:latin typeface="Republika" panose="02000506040000020004" pitchFamily="2" charset="77"/>
              </a:defRPr>
            </a:lvl1pPr>
            <a:lvl2pPr marL="800100" indent="-342900">
              <a:buFont typeface="Arial" panose="020B0604020202020204" pitchFamily="34" charset="0"/>
              <a:buChar char="•"/>
              <a:defRPr sz="2000">
                <a:solidFill>
                  <a:srgbClr val="3E7C94"/>
                </a:solidFill>
                <a:latin typeface="Republika" panose="02000506040000020004" pitchFamily="2" charset="77"/>
              </a:defRPr>
            </a:lvl2pPr>
            <a:lvl3pPr marL="1200150" indent="-285750">
              <a:buFont typeface="Arial" panose="020B0604020202020204" pitchFamily="34" charset="0"/>
              <a:buChar char="•"/>
              <a:defRPr>
                <a:solidFill>
                  <a:srgbClr val="3E7C94"/>
                </a:solidFill>
                <a:latin typeface="Republika" panose="02000506040000020004" pitchFamily="2" charset="77"/>
              </a:defRPr>
            </a:lvl3pPr>
            <a:lvl4pPr marL="1657350" indent="-285750">
              <a:buFont typeface="Arial" panose="020B0604020202020204" pitchFamily="34" charset="0"/>
              <a:buChar char="•"/>
              <a:defRPr sz="1600">
                <a:solidFill>
                  <a:srgbClr val="3E7C94"/>
                </a:solidFill>
                <a:latin typeface="Republika" panose="02000506040000020004" pitchFamily="2" charset="77"/>
              </a:defRPr>
            </a:lvl4pPr>
            <a:lvl5pPr marL="2114550" indent="-285750">
              <a:buFont typeface="Arial" panose="020B0604020202020204" pitchFamily="34" charset="0"/>
              <a:buChar char="•"/>
              <a:defRPr sz="1400">
                <a:solidFill>
                  <a:srgbClr val="3E7C94"/>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17" name="Text Placeholder 2">
            <a:extLst>
              <a:ext uri="{FF2B5EF4-FFF2-40B4-BE49-F238E27FC236}">
                <a16:creationId xmlns:a16="http://schemas.microsoft.com/office/drawing/2014/main" id="{CDCB06A9-9452-FB63-99D4-43749623643C}"/>
              </a:ext>
            </a:extLst>
          </p:cNvPr>
          <p:cNvSpPr>
            <a:spLocks noGrp="1"/>
          </p:cNvSpPr>
          <p:nvPr>
            <p:ph idx="19" hasCustomPrompt="1"/>
          </p:nvPr>
        </p:nvSpPr>
        <p:spPr bwMode="auto">
          <a:xfrm>
            <a:off x="6254105"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rgbClr val="3E7C94"/>
                </a:solidFill>
                <a:latin typeface="Republika" panose="02000506040000020004" pitchFamily="2" charset="77"/>
              </a:defRPr>
            </a:lvl1pPr>
            <a:lvl2pPr marL="800100" indent="-342900">
              <a:buFont typeface="Arial" panose="020B0604020202020204" pitchFamily="34" charset="0"/>
              <a:buChar char="•"/>
              <a:defRPr sz="2000">
                <a:solidFill>
                  <a:srgbClr val="3E7C94"/>
                </a:solidFill>
                <a:latin typeface="Republika" panose="02000506040000020004" pitchFamily="2" charset="77"/>
              </a:defRPr>
            </a:lvl2pPr>
            <a:lvl3pPr marL="1200150" indent="-285750">
              <a:buFont typeface="Arial" panose="020B0604020202020204" pitchFamily="34" charset="0"/>
              <a:buChar char="•"/>
              <a:defRPr>
                <a:solidFill>
                  <a:srgbClr val="3E7C94"/>
                </a:solidFill>
                <a:latin typeface="Republika" panose="02000506040000020004" pitchFamily="2" charset="77"/>
              </a:defRPr>
            </a:lvl3pPr>
            <a:lvl4pPr marL="1657350" indent="-285750">
              <a:buFont typeface="Arial" panose="020B0604020202020204" pitchFamily="34" charset="0"/>
              <a:buChar char="•"/>
              <a:defRPr sz="1600">
                <a:solidFill>
                  <a:srgbClr val="3E7C94"/>
                </a:solidFill>
                <a:latin typeface="Republika" panose="02000506040000020004" pitchFamily="2" charset="77"/>
              </a:defRPr>
            </a:lvl4pPr>
            <a:lvl5pPr marL="2114550" indent="-285750">
              <a:buFont typeface="Arial" panose="020B0604020202020204" pitchFamily="34" charset="0"/>
              <a:buChar char="•"/>
              <a:defRPr sz="1400">
                <a:solidFill>
                  <a:srgbClr val="3E7C94"/>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Tree>
    <p:extLst>
      <p:ext uri="{BB962C8B-B14F-4D97-AF65-F5344CB8AC3E}">
        <p14:creationId xmlns:p14="http://schemas.microsoft.com/office/powerpoint/2010/main" val="145721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otografija cela stran">
    <p:spTree>
      <p:nvGrpSpPr>
        <p:cNvPr id="1" name=""/>
        <p:cNvGrpSpPr/>
        <p:nvPr/>
      </p:nvGrpSpPr>
      <p:grpSpPr>
        <a:xfrm>
          <a:off x="0" y="0"/>
          <a:ext cx="0" cy="0"/>
          <a:chOff x="0" y="0"/>
          <a:chExt cx="0" cy="0"/>
        </a:xfrm>
      </p:grpSpPr>
      <p:pic>
        <p:nvPicPr>
          <p:cNvPr id="4" name="Slika 4">
            <a:extLst>
              <a:ext uri="{FF2B5EF4-FFF2-40B4-BE49-F238E27FC236}">
                <a16:creationId xmlns:a16="http://schemas.microsoft.com/office/drawing/2014/main" id="{985960D2-6375-171A-997B-B84E574FF9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952"/>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0DC93BE-F876-41C2-D390-6577F36B0E7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3535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aslov vsebina in foto  sve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latin typeface="Republika" panose="02000506040000020004" pitchFamily="2" charset="77"/>
              </a:defRPr>
            </a:lvl1pPr>
          </a:lstStyle>
          <a:p>
            <a:pPr>
              <a:defRPr/>
            </a:pPr>
            <a:fld id="{7F68D42E-65A3-4F68-844F-D65572D540C9}" type="datetimeFigureOut">
              <a:rPr lang="sl-SI" smtClean="0"/>
              <a:pPr>
                <a:defRPr/>
              </a:pPr>
              <a:t>5. 11. 2025</a:t>
            </a:fld>
            <a:endParaRPr lang="sl-SI" dirty="0"/>
          </a:p>
        </p:txBody>
      </p:sp>
      <p:sp>
        <p:nvSpPr>
          <p:cNvPr id="5" name="Footer Placeholder 4"/>
          <p:cNvSpPr>
            <a:spLocks noGrp="1"/>
          </p:cNvSpPr>
          <p:nvPr>
            <p:ph type="ftr" sz="quarter" idx="15"/>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6"/>
          </p:nvPr>
        </p:nvSpPr>
        <p:spPr/>
        <p:txBody>
          <a:bodyPr/>
          <a:lstStyle>
            <a:lvl1pPr>
              <a:defRPr>
                <a:latin typeface="Republika" panose="02000506040000020004" pitchFamily="2" charset="77"/>
              </a:defRPr>
            </a:lvl1pPr>
          </a:lstStyle>
          <a:p>
            <a:pPr>
              <a:defRPr/>
            </a:pPr>
            <a:fld id="{AEF105C9-778C-499D-AACC-3063F646553B}" type="slidenum">
              <a:rPr lang="sl-SI" altLang="sl-SI" smtClean="0"/>
              <a:pPr>
                <a:defRPr/>
              </a:pPr>
              <a:t>‹#›</a:t>
            </a:fld>
            <a:endParaRPr lang="sl-SI" altLang="sl-SI" dirty="0"/>
          </a:p>
        </p:txBody>
      </p:sp>
      <p:sp>
        <p:nvSpPr>
          <p:cNvPr id="7" name="Title Placeholder 1">
            <a:extLst>
              <a:ext uri="{FF2B5EF4-FFF2-40B4-BE49-F238E27FC236}">
                <a16:creationId xmlns:a16="http://schemas.microsoft.com/office/drawing/2014/main" id="{766C08C3-31DC-C929-922E-37AC2A9EA09F}"/>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rgbClr val="1B495A"/>
                </a:solidFill>
                <a:latin typeface="Republika" panose="02000506040000020004" pitchFamily="2" charset="77"/>
              </a:defRPr>
            </a:lvl1pPr>
          </a:lstStyle>
          <a:p>
            <a:pPr lvl="0"/>
            <a:r>
              <a:rPr lang="sl-SI" altLang="sl-SI" dirty="0"/>
              <a:t>Uredite slog naslova matrice</a:t>
            </a:r>
          </a:p>
        </p:txBody>
      </p:sp>
      <p:sp>
        <p:nvSpPr>
          <p:cNvPr id="10" name="Text Placeholder 2">
            <a:extLst>
              <a:ext uri="{FF2B5EF4-FFF2-40B4-BE49-F238E27FC236}">
                <a16:creationId xmlns:a16="http://schemas.microsoft.com/office/drawing/2014/main" id="{6B1758E9-2039-8EC9-0EB0-D75E977089B7}"/>
              </a:ext>
            </a:extLst>
          </p:cNvPr>
          <p:cNvSpPr>
            <a:spLocks noGrp="1"/>
          </p:cNvSpPr>
          <p:nvPr>
            <p:ph idx="18" hasCustomPrompt="1"/>
          </p:nvPr>
        </p:nvSpPr>
        <p:spPr bwMode="auto">
          <a:xfrm>
            <a:off x="1290918"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rgbClr val="3E7C94"/>
                </a:solidFill>
                <a:latin typeface="Republika" panose="02000506040000020004" pitchFamily="2" charset="77"/>
              </a:defRPr>
            </a:lvl1pPr>
            <a:lvl2pPr marL="800100" indent="-342900">
              <a:buFont typeface="Arial" panose="020B0604020202020204" pitchFamily="34" charset="0"/>
              <a:buChar char="•"/>
              <a:defRPr sz="2000">
                <a:solidFill>
                  <a:srgbClr val="3E7C94"/>
                </a:solidFill>
                <a:latin typeface="Republika" panose="02000506040000020004" pitchFamily="2" charset="77"/>
              </a:defRPr>
            </a:lvl2pPr>
            <a:lvl3pPr marL="1200150" indent="-285750">
              <a:buFont typeface="Arial" panose="020B0604020202020204" pitchFamily="34" charset="0"/>
              <a:buChar char="•"/>
              <a:defRPr>
                <a:solidFill>
                  <a:srgbClr val="3E7C94"/>
                </a:solidFill>
                <a:latin typeface="Republika" panose="02000506040000020004" pitchFamily="2" charset="77"/>
              </a:defRPr>
            </a:lvl3pPr>
            <a:lvl4pPr marL="1657350" indent="-285750">
              <a:buFont typeface="Arial" panose="020B0604020202020204" pitchFamily="34" charset="0"/>
              <a:buChar char="•"/>
              <a:defRPr sz="1600">
                <a:solidFill>
                  <a:srgbClr val="3E7C94"/>
                </a:solidFill>
                <a:latin typeface="Republika" panose="02000506040000020004" pitchFamily="2" charset="77"/>
              </a:defRPr>
            </a:lvl4pPr>
            <a:lvl5pPr marL="2114550" indent="-285750">
              <a:buFont typeface="Arial" panose="020B0604020202020204" pitchFamily="34" charset="0"/>
              <a:buChar char="•"/>
              <a:defRPr sz="1400">
                <a:solidFill>
                  <a:srgbClr val="3E7C94"/>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3" name="Picture Placeholder 2">
            <a:extLst>
              <a:ext uri="{FF2B5EF4-FFF2-40B4-BE49-F238E27FC236}">
                <a16:creationId xmlns:a16="http://schemas.microsoft.com/office/drawing/2014/main" id="{C23534D4-F2F5-5C0E-6865-2C7A41A7514E}"/>
              </a:ext>
            </a:extLst>
          </p:cNvPr>
          <p:cNvSpPr>
            <a:spLocks noGrp="1"/>
          </p:cNvSpPr>
          <p:nvPr>
            <p:ph type="pic" sz="quarter" idx="19"/>
          </p:nvPr>
        </p:nvSpPr>
        <p:spPr>
          <a:xfrm>
            <a:off x="6237288" y="2116138"/>
            <a:ext cx="4645025" cy="2625725"/>
          </a:xfrm>
        </p:spPr>
        <p:txBody>
          <a:bodyPr/>
          <a:lstStyle/>
          <a:p>
            <a:endParaRPr lang="en-SI"/>
          </a:p>
        </p:txBody>
      </p:sp>
    </p:spTree>
    <p:extLst>
      <p:ext uri="{BB962C8B-B14F-4D97-AF65-F5344CB8AC3E}">
        <p14:creationId xmlns:p14="http://schemas.microsoft.com/office/powerpoint/2010/main" val="146546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Fotografija cela str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783412-F8D6-F260-8AFF-8ECD290B6EEF}"/>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2" name="Picture 1">
            <a:extLst>
              <a:ext uri="{FF2B5EF4-FFF2-40B4-BE49-F238E27FC236}">
                <a16:creationId xmlns:a16="http://schemas.microsoft.com/office/drawing/2014/main" id="{D5A8E44C-17C7-65A7-DF49-4BB504546F5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369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Fotografija cela str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886BA5-0235-DD99-D5FB-EE3B313848EF}"/>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2" name="Picture 1">
            <a:extLst>
              <a:ext uri="{FF2B5EF4-FFF2-40B4-BE49-F238E27FC236}">
                <a16:creationId xmlns:a16="http://schemas.microsoft.com/office/drawing/2014/main" id="{64D5F615-0050-0AE8-9F74-FBBF18BCCB58}"/>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690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Fotografija cela str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1D63AE-93F1-37C0-333A-93F00B00C824}"/>
              </a:ext>
            </a:extLst>
          </p:cNvPr>
          <p:cNvPicPr>
            <a:picLocks noChangeAspect="1"/>
          </p:cNvPicPr>
          <p:nvPr userDrawn="1"/>
        </p:nvPicPr>
        <p:blipFill>
          <a:blip r:embed="rId2"/>
          <a:stretch>
            <a:fillRect/>
          </a:stretch>
        </p:blipFill>
        <p:spPr>
          <a:xfrm>
            <a:off x="4063999" y="0"/>
            <a:ext cx="8128001" cy="6858000"/>
          </a:xfrm>
          <a:prstGeom prst="rect">
            <a:avLst/>
          </a:prstGeom>
        </p:spPr>
      </p:pic>
      <p:pic>
        <p:nvPicPr>
          <p:cNvPr id="2" name="Picture 1">
            <a:extLst>
              <a:ext uri="{FF2B5EF4-FFF2-40B4-BE49-F238E27FC236}">
                <a16:creationId xmlns:a16="http://schemas.microsoft.com/office/drawing/2014/main" id="{808D9EE9-BF8F-1FBB-C467-E39B59C5DE07}"/>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763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slov vsebin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Republika" panose="02000506040000020004" pitchFamily="2" charset="77"/>
              </a:defRPr>
            </a:lvl1pPr>
          </a:lstStyle>
          <a:p>
            <a:pPr>
              <a:defRPr/>
            </a:pPr>
            <a:fld id="{C23371EB-307E-467E-B1CF-69F55E73EE1F}" type="datetimeFigureOut">
              <a:rPr lang="sl-SI" smtClean="0"/>
              <a:pPr>
                <a:defRPr/>
              </a:pPr>
              <a:t>5. 11. 2025</a:t>
            </a:fld>
            <a:endParaRPr lang="sl-SI" dirty="0"/>
          </a:p>
        </p:txBody>
      </p:sp>
      <p:sp>
        <p:nvSpPr>
          <p:cNvPr id="5" name="Footer Placeholder 4"/>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
        <p:nvSpPr>
          <p:cNvPr id="8" name="Title Placeholder 1">
            <a:extLst>
              <a:ext uri="{FF2B5EF4-FFF2-40B4-BE49-F238E27FC236}">
                <a16:creationId xmlns:a16="http://schemas.microsoft.com/office/drawing/2014/main" id="{913A67A3-BC59-2594-3B76-DB114083AAA7}"/>
              </a:ext>
            </a:extLst>
          </p:cNvPr>
          <p:cNvSpPr>
            <a:spLocks noGrp="1"/>
          </p:cNvSpPr>
          <p:nvPr>
            <p:ph type="title" hasCustomPrompt="1"/>
          </p:nvPr>
        </p:nvSpPr>
        <p:spPr bwMode="auto">
          <a:xfrm>
            <a:off x="1295400" y="803629"/>
            <a:ext cx="6731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solidFill>
                  <a:schemeClr val="bg1"/>
                </a:solidFill>
                <a:latin typeface="Republika" panose="02000506040000020004" pitchFamily="2" charset="77"/>
              </a:defRPr>
            </a:lvl1pPr>
          </a:lstStyle>
          <a:p>
            <a:pPr lvl="0"/>
            <a:r>
              <a:rPr lang="sl-SI" altLang="sl-SI" dirty="0"/>
              <a:t>Tukaj naslov</a:t>
            </a:r>
          </a:p>
        </p:txBody>
      </p:sp>
      <p:sp>
        <p:nvSpPr>
          <p:cNvPr id="11" name="Text Placeholder 10">
            <a:extLst>
              <a:ext uri="{FF2B5EF4-FFF2-40B4-BE49-F238E27FC236}">
                <a16:creationId xmlns:a16="http://schemas.microsoft.com/office/drawing/2014/main" id="{2687ECC4-0343-00C5-73CA-8F1B927BD9B4}"/>
              </a:ext>
            </a:extLst>
          </p:cNvPr>
          <p:cNvSpPr>
            <a:spLocks noGrp="1"/>
          </p:cNvSpPr>
          <p:nvPr>
            <p:ph type="body" sz="quarter" idx="13"/>
          </p:nvPr>
        </p:nvSpPr>
        <p:spPr>
          <a:xfrm>
            <a:off x="1302543" y="2071418"/>
            <a:ext cx="9586913" cy="116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I" dirty="0"/>
          </a:p>
        </p:txBody>
      </p:sp>
    </p:spTree>
    <p:extLst>
      <p:ext uri="{BB962C8B-B14F-4D97-AF65-F5344CB8AC3E}">
        <p14:creationId xmlns:p14="http://schemas.microsoft.com/office/powerpoint/2010/main" val="272402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aslov vsebin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1344613" y="6356350"/>
            <a:ext cx="2586037" cy="365125"/>
          </a:xfrm>
        </p:spPr>
        <p:txBody>
          <a:bodyPr/>
          <a:lstStyle>
            <a:lvl1pPr>
              <a:defRPr>
                <a:latin typeface="Republika" panose="02000506040000020004" pitchFamily="2" charset="77"/>
              </a:defRPr>
            </a:lvl1pPr>
          </a:lstStyle>
          <a:p>
            <a:pPr>
              <a:defRPr/>
            </a:pPr>
            <a:fld id="{2A677783-EBFF-4F03-B4E3-3B6DE25DE5D6}" type="datetimeFigureOut">
              <a:rPr lang="sl-SI" smtClean="0"/>
              <a:pPr>
                <a:defRPr/>
              </a:pPr>
              <a:t>5. 11. 2025</a:t>
            </a:fld>
            <a:endParaRPr lang="sl-SI" dirty="0"/>
          </a:p>
        </p:txBody>
      </p:sp>
      <p:sp>
        <p:nvSpPr>
          <p:cNvPr id="6" name="Footer Placeholder 3"/>
          <p:cNvSpPr>
            <a:spLocks noGrp="1"/>
          </p:cNvSpPr>
          <p:nvPr>
            <p:ph type="ftr" sz="quarter" idx="11"/>
          </p:nvPr>
        </p:nvSpPr>
        <p:spPr/>
        <p:txBody>
          <a:bodyPr/>
          <a:lstStyle>
            <a:lvl1pPr>
              <a:defRPr>
                <a:latin typeface="Republika" panose="02000506040000020004" pitchFamily="2" charset="77"/>
              </a:defRPr>
            </a:lvl1pPr>
          </a:lstStyle>
          <a:p>
            <a:pPr>
              <a:defRPr/>
            </a:pPr>
            <a:endParaRPr lang="sl-SI"/>
          </a:p>
        </p:txBody>
      </p:sp>
      <p:sp>
        <p:nvSpPr>
          <p:cNvPr id="7" name="Slide Number Placeholder 4"/>
          <p:cNvSpPr>
            <a:spLocks noGrp="1"/>
          </p:cNvSpPr>
          <p:nvPr>
            <p:ph type="sldNum" sz="quarter" idx="12"/>
          </p:nvPr>
        </p:nvSpPr>
        <p:spPr/>
        <p:txBody>
          <a:bodyPr/>
          <a:lstStyle>
            <a:lvl1pPr>
              <a:defRPr>
                <a:latin typeface="Republika" panose="02000506040000020004" pitchFamily="2" charset="77"/>
              </a:defRPr>
            </a:lvl1pPr>
          </a:lstStyle>
          <a:p>
            <a:pPr>
              <a:defRPr/>
            </a:pPr>
            <a:fld id="{51C04BBD-E810-4A7C-A53D-F4616AAC7490}" type="slidenum">
              <a:rPr lang="sl-SI" altLang="sl-SI" smtClean="0"/>
              <a:pPr>
                <a:defRPr/>
              </a:pPr>
              <a:t>‹#›</a:t>
            </a:fld>
            <a:endParaRPr lang="sl-SI" altLang="sl-SI" dirty="0"/>
          </a:p>
        </p:txBody>
      </p:sp>
      <p:sp>
        <p:nvSpPr>
          <p:cNvPr id="14" name="Title Placeholder 1">
            <a:extLst>
              <a:ext uri="{FF2B5EF4-FFF2-40B4-BE49-F238E27FC236}">
                <a16:creationId xmlns:a16="http://schemas.microsoft.com/office/drawing/2014/main" id="{B00DD80B-4090-03DD-0445-E398A00029ED}"/>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chemeClr val="bg1"/>
                </a:solidFill>
                <a:latin typeface="Republika" panose="02000506040000020004" pitchFamily="2" charset="77"/>
              </a:defRPr>
            </a:lvl1pPr>
          </a:lstStyle>
          <a:p>
            <a:pPr lvl="0"/>
            <a:r>
              <a:rPr lang="sl-SI" altLang="sl-SI" dirty="0"/>
              <a:t>Uredite slog naslova matrice</a:t>
            </a:r>
          </a:p>
        </p:txBody>
      </p:sp>
      <p:sp>
        <p:nvSpPr>
          <p:cNvPr id="15" name="Text Placeholder 10">
            <a:extLst>
              <a:ext uri="{FF2B5EF4-FFF2-40B4-BE49-F238E27FC236}">
                <a16:creationId xmlns:a16="http://schemas.microsoft.com/office/drawing/2014/main" id="{16D24D35-E938-A72B-CBFB-1EDE6D6175E9}"/>
              </a:ext>
            </a:extLst>
          </p:cNvPr>
          <p:cNvSpPr>
            <a:spLocks noGrp="1"/>
          </p:cNvSpPr>
          <p:nvPr>
            <p:ph type="body" sz="quarter" idx="13"/>
          </p:nvPr>
        </p:nvSpPr>
        <p:spPr>
          <a:xfrm>
            <a:off x="1302543" y="2071418"/>
            <a:ext cx="9586913" cy="116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I" dirty="0"/>
          </a:p>
        </p:txBody>
      </p:sp>
    </p:spTree>
    <p:extLst>
      <p:ext uri="{BB962C8B-B14F-4D97-AF65-F5344CB8AC3E}">
        <p14:creationId xmlns:p14="http://schemas.microsoft.com/office/powerpoint/2010/main" val="29804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aslov in vsebina 2 stolp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66C08C3-31DC-C929-922E-37AC2A9EA09F}"/>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chemeClr val="bg1"/>
                </a:solidFill>
                <a:latin typeface="Republika" panose="02000506040000020004" pitchFamily="2" charset="77"/>
              </a:defRPr>
            </a:lvl1pPr>
          </a:lstStyle>
          <a:p>
            <a:pPr lvl="0"/>
            <a:r>
              <a:rPr lang="sl-SI" altLang="sl-SI" dirty="0"/>
              <a:t>Uredite slog naslova matrice</a:t>
            </a:r>
          </a:p>
        </p:txBody>
      </p:sp>
      <p:sp>
        <p:nvSpPr>
          <p:cNvPr id="10" name="Text Placeholder 2">
            <a:extLst>
              <a:ext uri="{FF2B5EF4-FFF2-40B4-BE49-F238E27FC236}">
                <a16:creationId xmlns:a16="http://schemas.microsoft.com/office/drawing/2014/main" id="{6B1758E9-2039-8EC9-0EB0-D75E977089B7}"/>
              </a:ext>
            </a:extLst>
          </p:cNvPr>
          <p:cNvSpPr>
            <a:spLocks noGrp="1"/>
          </p:cNvSpPr>
          <p:nvPr>
            <p:ph idx="18" hasCustomPrompt="1"/>
          </p:nvPr>
        </p:nvSpPr>
        <p:spPr bwMode="auto">
          <a:xfrm>
            <a:off x="1290918"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chemeClr val="bg1"/>
                </a:solidFill>
                <a:latin typeface="Republika" panose="02000506040000020004" pitchFamily="2" charset="77"/>
              </a:defRPr>
            </a:lvl1pPr>
            <a:lvl2pPr marL="800100" indent="-342900">
              <a:buFont typeface="Arial" panose="020B0604020202020204" pitchFamily="34" charset="0"/>
              <a:buChar char="•"/>
              <a:defRPr sz="2000">
                <a:solidFill>
                  <a:schemeClr val="bg1"/>
                </a:solidFill>
                <a:latin typeface="Republika" panose="02000506040000020004" pitchFamily="2" charset="77"/>
              </a:defRPr>
            </a:lvl2pPr>
            <a:lvl3pPr marL="1200150" indent="-285750">
              <a:buFont typeface="Arial" panose="020B0604020202020204" pitchFamily="34" charset="0"/>
              <a:buChar char="•"/>
              <a:defRPr>
                <a:solidFill>
                  <a:schemeClr val="bg1"/>
                </a:solidFill>
                <a:latin typeface="Republika" panose="02000506040000020004" pitchFamily="2" charset="77"/>
              </a:defRPr>
            </a:lvl3pPr>
            <a:lvl4pPr marL="1657350" indent="-285750">
              <a:buFont typeface="Arial" panose="020B0604020202020204" pitchFamily="34" charset="0"/>
              <a:buChar char="•"/>
              <a:defRPr sz="1600">
                <a:solidFill>
                  <a:schemeClr val="bg1"/>
                </a:solidFill>
                <a:latin typeface="Republika" panose="02000506040000020004" pitchFamily="2" charset="77"/>
              </a:defRPr>
            </a:lvl4pPr>
            <a:lvl5pPr marL="2114550" indent="-285750">
              <a:buFont typeface="Arial" panose="020B0604020202020204" pitchFamily="34" charset="0"/>
              <a:buChar char="•"/>
              <a:defRPr sz="1400">
                <a:solidFill>
                  <a:schemeClr val="bg1"/>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17" name="Text Placeholder 2">
            <a:extLst>
              <a:ext uri="{FF2B5EF4-FFF2-40B4-BE49-F238E27FC236}">
                <a16:creationId xmlns:a16="http://schemas.microsoft.com/office/drawing/2014/main" id="{CDCB06A9-9452-FB63-99D4-43749623643C}"/>
              </a:ext>
            </a:extLst>
          </p:cNvPr>
          <p:cNvSpPr>
            <a:spLocks noGrp="1"/>
          </p:cNvSpPr>
          <p:nvPr>
            <p:ph idx="19" hasCustomPrompt="1"/>
          </p:nvPr>
        </p:nvSpPr>
        <p:spPr bwMode="auto">
          <a:xfrm>
            <a:off x="6254105"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chemeClr val="bg1"/>
                </a:solidFill>
                <a:latin typeface="Republika" panose="02000506040000020004" pitchFamily="2" charset="77"/>
              </a:defRPr>
            </a:lvl1pPr>
            <a:lvl2pPr marL="800100" indent="-342900">
              <a:buFont typeface="Arial" panose="020B0604020202020204" pitchFamily="34" charset="0"/>
              <a:buChar char="•"/>
              <a:defRPr sz="2000">
                <a:solidFill>
                  <a:schemeClr val="bg1"/>
                </a:solidFill>
                <a:latin typeface="Republika" panose="02000506040000020004" pitchFamily="2" charset="77"/>
              </a:defRPr>
            </a:lvl2pPr>
            <a:lvl3pPr marL="1200150" indent="-285750">
              <a:buFont typeface="Arial" panose="020B0604020202020204" pitchFamily="34" charset="0"/>
              <a:buChar char="•"/>
              <a:defRPr>
                <a:solidFill>
                  <a:schemeClr val="bg1"/>
                </a:solidFill>
                <a:latin typeface="Republika" panose="02000506040000020004" pitchFamily="2" charset="77"/>
              </a:defRPr>
            </a:lvl3pPr>
            <a:lvl4pPr marL="1657350" indent="-285750">
              <a:buFont typeface="Arial" panose="020B0604020202020204" pitchFamily="34" charset="0"/>
              <a:buChar char="•"/>
              <a:defRPr sz="1600">
                <a:solidFill>
                  <a:schemeClr val="bg1"/>
                </a:solidFill>
                <a:latin typeface="Republika" panose="02000506040000020004" pitchFamily="2" charset="77"/>
              </a:defRPr>
            </a:lvl4pPr>
            <a:lvl5pPr marL="2114550" indent="-285750">
              <a:buFont typeface="Arial" panose="020B0604020202020204" pitchFamily="34" charset="0"/>
              <a:buChar char="•"/>
              <a:defRPr sz="1400">
                <a:solidFill>
                  <a:schemeClr val="bg1"/>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18" name="Date Placeholder 2">
            <a:extLst>
              <a:ext uri="{FF2B5EF4-FFF2-40B4-BE49-F238E27FC236}">
                <a16:creationId xmlns:a16="http://schemas.microsoft.com/office/drawing/2014/main" id="{2FEF71E3-F780-0077-38C1-C8D2632AB827}"/>
              </a:ext>
            </a:extLst>
          </p:cNvPr>
          <p:cNvSpPr>
            <a:spLocks noGrp="1"/>
          </p:cNvSpPr>
          <p:nvPr>
            <p:ph type="dt" sz="half" idx="10"/>
          </p:nvPr>
        </p:nvSpPr>
        <p:spPr>
          <a:xfrm>
            <a:off x="1344613" y="6356350"/>
            <a:ext cx="2586037" cy="365125"/>
          </a:xfrm>
        </p:spPr>
        <p:txBody>
          <a:bodyPr/>
          <a:lstStyle>
            <a:lvl1pPr>
              <a:defRPr>
                <a:latin typeface="Republika" panose="02000506040000020004" pitchFamily="2" charset="77"/>
              </a:defRPr>
            </a:lvl1pPr>
          </a:lstStyle>
          <a:p>
            <a:pPr>
              <a:defRPr/>
            </a:pPr>
            <a:fld id="{2A677783-EBFF-4F03-B4E3-3B6DE25DE5D6}" type="datetimeFigureOut">
              <a:rPr lang="sl-SI" smtClean="0"/>
              <a:pPr>
                <a:defRPr/>
              </a:pPr>
              <a:t>5. 11. 2025</a:t>
            </a:fld>
            <a:endParaRPr lang="sl-SI" dirty="0"/>
          </a:p>
        </p:txBody>
      </p:sp>
      <p:sp>
        <p:nvSpPr>
          <p:cNvPr id="19" name="Footer Placeholder 3">
            <a:extLst>
              <a:ext uri="{FF2B5EF4-FFF2-40B4-BE49-F238E27FC236}">
                <a16:creationId xmlns:a16="http://schemas.microsoft.com/office/drawing/2014/main" id="{9083F562-3EA5-3B82-62E6-B1A51302AE0B}"/>
              </a:ext>
            </a:extLst>
          </p:cNvPr>
          <p:cNvSpPr>
            <a:spLocks noGrp="1"/>
          </p:cNvSpPr>
          <p:nvPr>
            <p:ph type="ftr" sz="quarter" idx="11"/>
          </p:nvPr>
        </p:nvSpPr>
        <p:spPr>
          <a:xfrm>
            <a:off x="4165600" y="6356350"/>
            <a:ext cx="3860800" cy="365125"/>
          </a:xfrm>
        </p:spPr>
        <p:txBody>
          <a:bodyPr/>
          <a:lstStyle>
            <a:lvl1pPr>
              <a:defRPr>
                <a:latin typeface="Republika" panose="02000506040000020004" pitchFamily="2" charset="77"/>
              </a:defRPr>
            </a:lvl1pPr>
          </a:lstStyle>
          <a:p>
            <a:pPr>
              <a:defRPr/>
            </a:pPr>
            <a:endParaRPr lang="sl-SI"/>
          </a:p>
        </p:txBody>
      </p:sp>
      <p:sp>
        <p:nvSpPr>
          <p:cNvPr id="20" name="Slide Number Placeholder 4">
            <a:extLst>
              <a:ext uri="{FF2B5EF4-FFF2-40B4-BE49-F238E27FC236}">
                <a16:creationId xmlns:a16="http://schemas.microsoft.com/office/drawing/2014/main" id="{C3DD0387-B665-F429-CAD3-0940597E663B}"/>
              </a:ext>
            </a:extLst>
          </p:cNvPr>
          <p:cNvSpPr>
            <a:spLocks noGrp="1"/>
          </p:cNvSpPr>
          <p:nvPr>
            <p:ph type="sldNum" sz="quarter" idx="12"/>
          </p:nvPr>
        </p:nvSpPr>
        <p:spPr>
          <a:xfrm>
            <a:off x="8737600" y="6356350"/>
            <a:ext cx="2144713" cy="365125"/>
          </a:xfrm>
        </p:spPr>
        <p:txBody>
          <a:bodyPr/>
          <a:lstStyle>
            <a:lvl1pPr>
              <a:defRPr>
                <a:latin typeface="Republika" panose="02000506040000020004" pitchFamily="2" charset="77"/>
              </a:defRPr>
            </a:lvl1pPr>
          </a:lstStyle>
          <a:p>
            <a:pPr>
              <a:defRPr/>
            </a:pPr>
            <a:fld id="{51C04BBD-E810-4A7C-A53D-F4616AAC7490}" type="slidenum">
              <a:rPr lang="sl-SI" altLang="sl-SI" smtClean="0"/>
              <a:pPr>
                <a:defRPr/>
              </a:pPr>
              <a:t>‹#›</a:t>
            </a:fld>
            <a:endParaRPr lang="sl-SI" altLang="sl-SI" dirty="0"/>
          </a:p>
        </p:txBody>
      </p:sp>
    </p:spTree>
    <p:extLst>
      <p:ext uri="{BB962C8B-B14F-4D97-AF65-F5344CB8AC3E}">
        <p14:creationId xmlns:p14="http://schemas.microsoft.com/office/powerpoint/2010/main" val="219434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aslov vsebina in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66C08C3-31DC-C929-922E-37AC2A9EA09F}"/>
              </a:ext>
            </a:extLst>
          </p:cNvPr>
          <p:cNvSpPr>
            <a:spLocks noGrp="1"/>
          </p:cNvSpPr>
          <p:nvPr>
            <p:ph type="title"/>
          </p:nvPr>
        </p:nvSpPr>
        <p:spPr bwMode="auto">
          <a:xfrm>
            <a:off x="1295400" y="798362"/>
            <a:ext cx="5818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3600" b="1">
                <a:solidFill>
                  <a:schemeClr val="bg1"/>
                </a:solidFill>
                <a:latin typeface="Republika" panose="02000506040000020004" pitchFamily="2" charset="77"/>
              </a:defRPr>
            </a:lvl1pPr>
          </a:lstStyle>
          <a:p>
            <a:pPr lvl="0"/>
            <a:r>
              <a:rPr lang="sl-SI" altLang="sl-SI" dirty="0"/>
              <a:t>Uredite slog naslova matrice</a:t>
            </a:r>
          </a:p>
        </p:txBody>
      </p:sp>
      <p:sp>
        <p:nvSpPr>
          <p:cNvPr id="10" name="Text Placeholder 2">
            <a:extLst>
              <a:ext uri="{FF2B5EF4-FFF2-40B4-BE49-F238E27FC236}">
                <a16:creationId xmlns:a16="http://schemas.microsoft.com/office/drawing/2014/main" id="{6B1758E9-2039-8EC9-0EB0-D75E977089B7}"/>
              </a:ext>
            </a:extLst>
          </p:cNvPr>
          <p:cNvSpPr>
            <a:spLocks noGrp="1"/>
          </p:cNvSpPr>
          <p:nvPr>
            <p:ph idx="18" hasCustomPrompt="1"/>
          </p:nvPr>
        </p:nvSpPr>
        <p:spPr bwMode="auto">
          <a:xfrm>
            <a:off x="1290918" y="2115344"/>
            <a:ext cx="464534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200">
                <a:solidFill>
                  <a:schemeClr val="bg1"/>
                </a:solidFill>
                <a:latin typeface="Republika" panose="02000506040000020004" pitchFamily="2" charset="77"/>
              </a:defRPr>
            </a:lvl1pPr>
            <a:lvl2pPr marL="800100" indent="-342900">
              <a:buFont typeface="Arial" panose="020B0604020202020204" pitchFamily="34" charset="0"/>
              <a:buChar char="•"/>
              <a:defRPr sz="2000">
                <a:solidFill>
                  <a:schemeClr val="bg1"/>
                </a:solidFill>
                <a:latin typeface="Republika" panose="02000506040000020004" pitchFamily="2" charset="77"/>
              </a:defRPr>
            </a:lvl2pPr>
            <a:lvl3pPr marL="1200150" indent="-285750">
              <a:buFont typeface="Arial" panose="020B0604020202020204" pitchFamily="34" charset="0"/>
              <a:buChar char="•"/>
              <a:defRPr>
                <a:solidFill>
                  <a:schemeClr val="bg1"/>
                </a:solidFill>
                <a:latin typeface="Republika" panose="02000506040000020004" pitchFamily="2" charset="77"/>
              </a:defRPr>
            </a:lvl3pPr>
            <a:lvl4pPr marL="1657350" indent="-285750">
              <a:buFont typeface="Arial" panose="020B0604020202020204" pitchFamily="34" charset="0"/>
              <a:buChar char="•"/>
              <a:defRPr sz="1600">
                <a:solidFill>
                  <a:schemeClr val="bg1"/>
                </a:solidFill>
                <a:latin typeface="Republika" panose="02000506040000020004" pitchFamily="2" charset="77"/>
              </a:defRPr>
            </a:lvl4pPr>
            <a:lvl5pPr marL="2114550" indent="-285750">
              <a:buFont typeface="Arial" panose="020B0604020202020204" pitchFamily="34" charset="0"/>
              <a:buChar char="•"/>
              <a:defRPr sz="1400">
                <a:solidFill>
                  <a:schemeClr val="bg1"/>
                </a:solidFill>
                <a:latin typeface="Republika" panose="02000506040000020004" pitchFamily="2" charset="77"/>
              </a:defRPr>
            </a:lvl5p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3" name="Picture Placeholder 2">
            <a:extLst>
              <a:ext uri="{FF2B5EF4-FFF2-40B4-BE49-F238E27FC236}">
                <a16:creationId xmlns:a16="http://schemas.microsoft.com/office/drawing/2014/main" id="{C23534D4-F2F5-5C0E-6865-2C7A41A7514E}"/>
              </a:ext>
            </a:extLst>
          </p:cNvPr>
          <p:cNvSpPr>
            <a:spLocks noGrp="1"/>
          </p:cNvSpPr>
          <p:nvPr>
            <p:ph type="pic" sz="quarter" idx="19"/>
          </p:nvPr>
        </p:nvSpPr>
        <p:spPr>
          <a:xfrm>
            <a:off x="6237288" y="2116138"/>
            <a:ext cx="4645025" cy="2625725"/>
          </a:xfrm>
        </p:spPr>
        <p:txBody>
          <a:bodyPr/>
          <a:lstStyle/>
          <a:p>
            <a:endParaRPr lang="en-SI"/>
          </a:p>
        </p:txBody>
      </p:sp>
      <p:sp>
        <p:nvSpPr>
          <p:cNvPr id="8" name="Date Placeholder 2">
            <a:extLst>
              <a:ext uri="{FF2B5EF4-FFF2-40B4-BE49-F238E27FC236}">
                <a16:creationId xmlns:a16="http://schemas.microsoft.com/office/drawing/2014/main" id="{8CFAD6A8-D3F4-5B81-D354-9152E49A3247}"/>
              </a:ext>
            </a:extLst>
          </p:cNvPr>
          <p:cNvSpPr>
            <a:spLocks noGrp="1"/>
          </p:cNvSpPr>
          <p:nvPr>
            <p:ph type="dt" sz="half" idx="10"/>
          </p:nvPr>
        </p:nvSpPr>
        <p:spPr>
          <a:xfrm>
            <a:off x="1344613" y="6356350"/>
            <a:ext cx="2586037" cy="365125"/>
          </a:xfrm>
        </p:spPr>
        <p:txBody>
          <a:bodyPr/>
          <a:lstStyle>
            <a:lvl1pPr>
              <a:defRPr>
                <a:latin typeface="Republika" panose="02000506040000020004" pitchFamily="2" charset="77"/>
              </a:defRPr>
            </a:lvl1pPr>
          </a:lstStyle>
          <a:p>
            <a:pPr>
              <a:defRPr/>
            </a:pPr>
            <a:fld id="{2A677783-EBFF-4F03-B4E3-3B6DE25DE5D6}" type="datetimeFigureOut">
              <a:rPr lang="sl-SI" smtClean="0"/>
              <a:pPr>
                <a:defRPr/>
              </a:pPr>
              <a:t>5. 11. 2025</a:t>
            </a:fld>
            <a:endParaRPr lang="sl-SI" dirty="0"/>
          </a:p>
        </p:txBody>
      </p:sp>
      <p:sp>
        <p:nvSpPr>
          <p:cNvPr id="9" name="Footer Placeholder 3">
            <a:extLst>
              <a:ext uri="{FF2B5EF4-FFF2-40B4-BE49-F238E27FC236}">
                <a16:creationId xmlns:a16="http://schemas.microsoft.com/office/drawing/2014/main" id="{21A456AF-248F-C274-4BAF-6C2F8C58CC2D}"/>
              </a:ext>
            </a:extLst>
          </p:cNvPr>
          <p:cNvSpPr>
            <a:spLocks noGrp="1"/>
          </p:cNvSpPr>
          <p:nvPr>
            <p:ph type="ftr" sz="quarter" idx="11"/>
          </p:nvPr>
        </p:nvSpPr>
        <p:spPr>
          <a:xfrm>
            <a:off x="4165600" y="6356350"/>
            <a:ext cx="3860800" cy="365125"/>
          </a:xfrm>
        </p:spPr>
        <p:txBody>
          <a:bodyPr/>
          <a:lstStyle>
            <a:lvl1pPr>
              <a:defRPr>
                <a:latin typeface="Republika" panose="02000506040000020004" pitchFamily="2" charset="77"/>
              </a:defRPr>
            </a:lvl1pPr>
          </a:lstStyle>
          <a:p>
            <a:pPr>
              <a:defRPr/>
            </a:pPr>
            <a:endParaRPr lang="sl-SI"/>
          </a:p>
        </p:txBody>
      </p:sp>
      <p:sp>
        <p:nvSpPr>
          <p:cNvPr id="11" name="Slide Number Placeholder 4">
            <a:extLst>
              <a:ext uri="{FF2B5EF4-FFF2-40B4-BE49-F238E27FC236}">
                <a16:creationId xmlns:a16="http://schemas.microsoft.com/office/drawing/2014/main" id="{1826608A-0533-EFB6-078D-4B9E5BC5C174}"/>
              </a:ext>
            </a:extLst>
          </p:cNvPr>
          <p:cNvSpPr>
            <a:spLocks noGrp="1"/>
          </p:cNvSpPr>
          <p:nvPr>
            <p:ph type="sldNum" sz="quarter" idx="12"/>
          </p:nvPr>
        </p:nvSpPr>
        <p:spPr>
          <a:xfrm>
            <a:off x="8737600" y="6356350"/>
            <a:ext cx="2144713" cy="365125"/>
          </a:xfrm>
        </p:spPr>
        <p:txBody>
          <a:bodyPr/>
          <a:lstStyle>
            <a:lvl1pPr>
              <a:defRPr>
                <a:latin typeface="Republika" panose="02000506040000020004" pitchFamily="2" charset="77"/>
              </a:defRPr>
            </a:lvl1pPr>
          </a:lstStyle>
          <a:p>
            <a:pPr>
              <a:defRPr/>
            </a:pPr>
            <a:fld id="{51C04BBD-E810-4A7C-A53D-F4616AAC7490}" type="slidenum">
              <a:rPr lang="sl-SI" altLang="sl-SI" smtClean="0"/>
              <a:pPr>
                <a:defRPr/>
              </a:pPr>
              <a:t>‹#›</a:t>
            </a:fld>
            <a:endParaRPr lang="sl-SI" altLang="sl-SI" dirty="0"/>
          </a:p>
        </p:txBody>
      </p:sp>
    </p:spTree>
    <p:extLst>
      <p:ext uri="{BB962C8B-B14F-4D97-AF65-F5344CB8AC3E}">
        <p14:creationId xmlns:p14="http://schemas.microsoft.com/office/powerpoint/2010/main" val="26283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686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dirty="0"/>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dirty="0"/>
              <a:t>Uredite sloge besedila matrice</a:t>
            </a:r>
          </a:p>
          <a:p>
            <a:pPr lvl="1"/>
            <a:r>
              <a:rPr lang="sl-SI" altLang="sl-SI" dirty="0"/>
              <a:t>Druga raven</a:t>
            </a:r>
          </a:p>
          <a:p>
            <a:pPr lvl="2"/>
            <a:r>
              <a:rPr lang="sl-SI" altLang="sl-SI" dirty="0"/>
              <a:t>Tretja raven</a:t>
            </a:r>
          </a:p>
          <a:p>
            <a:pPr lvl="3"/>
            <a:r>
              <a:rPr lang="sl-SI" altLang="sl-SI" dirty="0"/>
              <a:t>Četrta raven</a:t>
            </a:r>
          </a:p>
          <a:p>
            <a:pPr lvl="4"/>
            <a:r>
              <a:rPr lang="sl-SI" altLang="sl-SI" dirty="0"/>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Republika" panose="02000506040000020004" pitchFamily="2" charset="77"/>
              </a:defRPr>
            </a:lvl1pPr>
          </a:lstStyle>
          <a:p>
            <a:pPr>
              <a:defRPr/>
            </a:pPr>
            <a:fld id="{B62AEC26-B469-46A5-8F2C-98F88AF920CC}" type="datetimeFigureOut">
              <a:rPr lang="sl-SI" smtClean="0"/>
              <a:pPr>
                <a:defRPr/>
              </a:pPr>
              <a:t>5. 11. 2025</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Republika" panose="02000506040000020004" pitchFamily="2" charset="77"/>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Republika" panose="02000506040000020004" pitchFamily="2" charset="77"/>
              </a:defRPr>
            </a:lvl1pPr>
          </a:lstStyle>
          <a:p>
            <a:pPr>
              <a:defRPr/>
            </a:pPr>
            <a:fld id="{7B8A951B-3CD6-4C75-B09C-2BF17E0B4D35}" type="slidenum">
              <a:rPr lang="sl-SI" altLang="sl-SI" smtClean="0"/>
              <a:pPr>
                <a:defRPr/>
              </a:pPr>
              <a:t>‹#›</a:t>
            </a:fld>
            <a:endParaRPr lang="sl-SI" altLang="sl-SI" dirty="0"/>
          </a:p>
        </p:txBody>
      </p:sp>
    </p:spTree>
  </p:cSld>
  <p:clrMap bg1="lt1" tx1="dk1" bg2="lt2" tx2="dk2" accent1="accent1" accent2="accent2" accent3="accent3" accent4="accent4" accent5="accent5" accent6="accent6" hlink="hlink" folHlink="folHlink"/>
  <p:sldLayoutIdLst>
    <p:sldLayoutId id="2147484273" r:id="rId1"/>
    <p:sldLayoutId id="2147484320" r:id="rId2"/>
    <p:sldLayoutId id="2147484322" r:id="rId3"/>
    <p:sldLayoutId id="2147484323" r:id="rId4"/>
    <p:sldLayoutId id="2147484321" r:id="rId5"/>
    <p:sldLayoutId id="2147484309" r:id="rId6"/>
    <p:sldLayoutId id="2147484278" r:id="rId7"/>
    <p:sldLayoutId id="2147484274" r:id="rId8"/>
    <p:sldLayoutId id="2147484312" r:id="rId9"/>
    <p:sldLayoutId id="2147484313" r:id="rId10"/>
    <p:sldLayoutId id="2147484319" r:id="rId11"/>
    <p:sldLayoutId id="2147484314" r:id="rId12"/>
    <p:sldLayoutId id="2147484324" r:id="rId13"/>
    <p:sldLayoutId id="2147484325" r:id="rId14"/>
    <p:sldLayoutId id="2147484326" r:id="rId15"/>
    <p:sldLayoutId id="2147484327" r:id="rId16"/>
    <p:sldLayoutId id="2147484315" r:id="rId17"/>
    <p:sldLayoutId id="2147484316" r:id="rId18"/>
    <p:sldLayoutId id="2147484317" r:id="rId19"/>
    <p:sldLayoutId id="2147484318" r:id="rId20"/>
  </p:sldLayoutIdLst>
  <p:txStyles>
    <p:titleStyle>
      <a:lvl1pPr algn="l" rtl="0" eaLnBrk="1" fontAlgn="base" hangingPunct="1">
        <a:spcBef>
          <a:spcPct val="0"/>
        </a:spcBef>
        <a:spcAft>
          <a:spcPct val="0"/>
        </a:spcAft>
        <a:defRPr sz="4400" kern="1200">
          <a:solidFill>
            <a:schemeClr val="tx1"/>
          </a:solidFill>
          <a:latin typeface="Republika" panose="02000506040000020004" pitchFamily="2" charset="77"/>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Republika" panose="02000506040000020004" pitchFamily="2" charset="77"/>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Republika" panose="02000506040000020004" pitchFamily="2" charset="77"/>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Republika" panose="02000506040000020004" pitchFamily="2" charset="77"/>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Republika" panose="02000506040000020004" pitchFamily="2" charset="77"/>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Republika" panose="02000506040000020004" pitchFamily="2" charset="77"/>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D2B4-1F0C-D514-7B4E-ADB263AD12B9}"/>
              </a:ext>
            </a:extLst>
          </p:cNvPr>
          <p:cNvSpPr>
            <a:spLocks noGrp="1"/>
          </p:cNvSpPr>
          <p:nvPr>
            <p:ph type="title"/>
          </p:nvPr>
        </p:nvSpPr>
        <p:spPr>
          <a:xfrm>
            <a:off x="1295400" y="2903803"/>
            <a:ext cx="10265797" cy="553998"/>
          </a:xfrm>
        </p:spPr>
        <p:txBody>
          <a:bodyPr/>
          <a:lstStyle/>
          <a:p>
            <a:r>
              <a:rPr lang="sl-SI" sz="3600" dirty="0"/>
              <a:t>Sprememba Direktive 2014/32/EU (MID)</a:t>
            </a:r>
          </a:p>
        </p:txBody>
      </p:sp>
      <p:sp>
        <p:nvSpPr>
          <p:cNvPr id="3" name="Text Placeholder 2">
            <a:extLst>
              <a:ext uri="{FF2B5EF4-FFF2-40B4-BE49-F238E27FC236}">
                <a16:creationId xmlns:a16="http://schemas.microsoft.com/office/drawing/2014/main" id="{D20B83EC-F535-38D7-FA44-D6808580F397}"/>
              </a:ext>
            </a:extLst>
          </p:cNvPr>
          <p:cNvSpPr>
            <a:spLocks noGrp="1"/>
          </p:cNvSpPr>
          <p:nvPr>
            <p:ph type="body" sz="quarter" idx="13"/>
          </p:nvPr>
        </p:nvSpPr>
        <p:spPr>
          <a:xfrm>
            <a:off x="1357443" y="5491163"/>
            <a:ext cx="5970588" cy="730250"/>
          </a:xfrm>
        </p:spPr>
        <p:txBody>
          <a:bodyPr/>
          <a:lstStyle/>
          <a:p>
            <a:r>
              <a:rPr lang="sl-SI" b="1" dirty="0"/>
              <a:t>mag. Matej Grum</a:t>
            </a:r>
          </a:p>
          <a:p>
            <a:r>
              <a:rPr lang="sl-SI" b="1" dirty="0"/>
              <a:t>5. 11. 2025</a:t>
            </a:r>
            <a:endParaRPr lang="en-SI" b="1" dirty="0"/>
          </a:p>
        </p:txBody>
      </p:sp>
      <p:sp>
        <p:nvSpPr>
          <p:cNvPr id="5" name="PoljeZBesedilom 4">
            <a:extLst>
              <a:ext uri="{FF2B5EF4-FFF2-40B4-BE49-F238E27FC236}">
                <a16:creationId xmlns:a16="http://schemas.microsoft.com/office/drawing/2014/main" id="{EDA0ED1E-F16E-37EB-7BC5-9397BDEE1B9B}"/>
              </a:ext>
            </a:extLst>
          </p:cNvPr>
          <p:cNvSpPr txBox="1"/>
          <p:nvPr/>
        </p:nvSpPr>
        <p:spPr>
          <a:xfrm>
            <a:off x="1233357" y="3828150"/>
            <a:ext cx="6094674" cy="954107"/>
          </a:xfrm>
          <a:prstGeom prst="rect">
            <a:avLst/>
          </a:prstGeom>
          <a:noFill/>
        </p:spPr>
        <p:txBody>
          <a:bodyPr wrap="square">
            <a:spAutoFit/>
          </a:bodyPr>
          <a:lstStyle/>
          <a:p>
            <a:pPr defTabSz="914400"/>
            <a:r>
              <a:rPr lang="sl-SI" altLang="sl-SI" sz="2800" b="0" dirty="0">
                <a:solidFill>
                  <a:srgbClr val="529DBA"/>
                </a:solidFill>
                <a:latin typeface="Republika" panose="02000506040000020004" pitchFamily="2" charset="77"/>
              </a:rPr>
              <a:t>Spletni sestanek na temo opreme za</a:t>
            </a:r>
            <a:br>
              <a:rPr lang="sl-SI" altLang="sl-SI" sz="2800" b="0" dirty="0">
                <a:solidFill>
                  <a:srgbClr val="529DBA"/>
                </a:solidFill>
                <a:latin typeface="Republika" panose="02000506040000020004" pitchFamily="2" charset="77"/>
              </a:rPr>
            </a:br>
            <a:r>
              <a:rPr lang="sl-SI" altLang="sl-SI" sz="2800" b="0" dirty="0">
                <a:solidFill>
                  <a:srgbClr val="529DBA"/>
                </a:solidFill>
                <a:latin typeface="Republika" panose="02000506040000020004" pitchFamily="2" charset="77"/>
              </a:rPr>
              <a:t>napajanje električnih vozil</a:t>
            </a:r>
          </a:p>
        </p:txBody>
      </p:sp>
    </p:spTree>
    <p:extLst>
      <p:ext uri="{BB962C8B-B14F-4D97-AF65-F5344CB8AC3E}">
        <p14:creationId xmlns:p14="http://schemas.microsoft.com/office/powerpoint/2010/main" val="279304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8774-0CE4-A98A-04A3-E0064650DD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660B2-24AE-6E14-D4D9-5A62C0180E07}"/>
              </a:ext>
            </a:extLst>
          </p:cNvPr>
          <p:cNvSpPr>
            <a:spLocks noGrp="1"/>
          </p:cNvSpPr>
          <p:nvPr>
            <p:ph idx="1"/>
          </p:nvPr>
        </p:nvSpPr>
        <p:spPr>
          <a:xfrm>
            <a:off x="1295399" y="2071418"/>
            <a:ext cx="10631557" cy="4122648"/>
          </a:xfrm>
        </p:spPr>
        <p:txBody>
          <a:bodyPr/>
          <a:lstStyle/>
          <a:p>
            <a:pPr marL="0" indent="0">
              <a:spcBef>
                <a:spcPts val="1800"/>
              </a:spcBef>
              <a:buNone/>
            </a:pPr>
            <a:r>
              <a:rPr lang="sl-SI" dirty="0"/>
              <a:t>Nujne uskladitve Direktive 2014/32/EU zaradi:</a:t>
            </a:r>
          </a:p>
          <a:p>
            <a:pPr>
              <a:spcBef>
                <a:spcPts val="1800"/>
              </a:spcBef>
              <a:buFont typeface="Wingdings" panose="05000000000000000000" pitchFamily="2" charset="2"/>
              <a:buChar char="§"/>
            </a:pPr>
            <a:r>
              <a:rPr lang="sl-SI" dirty="0"/>
              <a:t>tehničnega napredka</a:t>
            </a:r>
          </a:p>
          <a:p>
            <a:pPr>
              <a:spcBef>
                <a:spcPts val="1800"/>
              </a:spcBef>
              <a:buFont typeface="Wingdings" panose="05000000000000000000" pitchFamily="2" charset="2"/>
              <a:buChar char="§"/>
            </a:pPr>
            <a:r>
              <a:rPr lang="sl-SI" dirty="0"/>
              <a:t>doseganja ciljev zelenega prehoda</a:t>
            </a:r>
          </a:p>
          <a:p>
            <a:pPr>
              <a:spcBef>
                <a:spcPts val="1800"/>
              </a:spcBef>
              <a:buFont typeface="Wingdings" panose="05000000000000000000" pitchFamily="2" charset="2"/>
              <a:buChar char="§"/>
            </a:pPr>
            <a:r>
              <a:rPr lang="sl-SI" dirty="0"/>
              <a:t>digitalnega prehoda</a:t>
            </a:r>
          </a:p>
          <a:p>
            <a:pPr marL="0" indent="0">
              <a:spcBef>
                <a:spcPts val="1800"/>
              </a:spcBef>
              <a:buNone/>
            </a:pPr>
            <a:endParaRPr lang="en-SI" dirty="0"/>
          </a:p>
        </p:txBody>
      </p:sp>
      <p:sp>
        <p:nvSpPr>
          <p:cNvPr id="4" name="Naslov 3">
            <a:extLst>
              <a:ext uri="{FF2B5EF4-FFF2-40B4-BE49-F238E27FC236}">
                <a16:creationId xmlns:a16="http://schemas.microsoft.com/office/drawing/2014/main" id="{F47A3563-9F80-C4CA-4768-714326A80006}"/>
              </a:ext>
            </a:extLst>
          </p:cNvPr>
          <p:cNvSpPr>
            <a:spLocks noGrp="1"/>
          </p:cNvSpPr>
          <p:nvPr>
            <p:ph type="title"/>
          </p:nvPr>
        </p:nvSpPr>
        <p:spPr>
          <a:xfrm>
            <a:off x="1295400" y="803629"/>
            <a:ext cx="4410246" cy="677108"/>
          </a:xfrm>
        </p:spPr>
        <p:txBody>
          <a:bodyPr/>
          <a:lstStyle/>
          <a:p>
            <a:r>
              <a:rPr lang="sl-SI" dirty="0"/>
              <a:t>Ciljna sprememba</a:t>
            </a:r>
          </a:p>
        </p:txBody>
      </p:sp>
    </p:spTree>
    <p:extLst>
      <p:ext uri="{BB962C8B-B14F-4D97-AF65-F5344CB8AC3E}">
        <p14:creationId xmlns:p14="http://schemas.microsoft.com/office/powerpoint/2010/main" val="246699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9E80C-4D33-64EF-2A13-050174306769}"/>
              </a:ext>
            </a:extLst>
          </p:cNvPr>
          <p:cNvSpPr>
            <a:spLocks noGrp="1"/>
          </p:cNvSpPr>
          <p:nvPr>
            <p:ph idx="1"/>
          </p:nvPr>
        </p:nvSpPr>
        <p:spPr>
          <a:xfrm>
            <a:off x="1295399" y="2071418"/>
            <a:ext cx="10631557" cy="4122648"/>
          </a:xfrm>
        </p:spPr>
        <p:txBody>
          <a:bodyPr/>
          <a:lstStyle/>
          <a:p>
            <a:pPr marL="0" indent="0">
              <a:spcBef>
                <a:spcPts val="1800"/>
              </a:spcBef>
              <a:buNone/>
            </a:pPr>
            <a:r>
              <a:rPr lang="sl-SI" dirty="0"/>
              <a:t>Predlog Direktive o spremembi Direktive 2014/32/EU:</a:t>
            </a:r>
          </a:p>
          <a:p>
            <a:pPr>
              <a:spcBef>
                <a:spcPts val="1800"/>
              </a:spcBef>
              <a:buFont typeface="Wingdings" panose="05000000000000000000" pitchFamily="2" charset="2"/>
              <a:buChar char="§"/>
            </a:pPr>
            <a:r>
              <a:rPr lang="sl-SI" dirty="0"/>
              <a:t>bistvene zahteve (prikaz rezultatov)</a:t>
            </a:r>
          </a:p>
          <a:p>
            <a:pPr>
              <a:spcBef>
                <a:spcPts val="1800"/>
              </a:spcBef>
              <a:buFont typeface="Wingdings" panose="05000000000000000000" pitchFamily="2" charset="2"/>
              <a:buChar char="§"/>
            </a:pPr>
            <a:r>
              <a:rPr lang="sl-SI" dirty="0"/>
              <a:t>števci električne energije (enosmerni tok)</a:t>
            </a:r>
          </a:p>
          <a:p>
            <a:pPr>
              <a:spcBef>
                <a:spcPts val="1800"/>
              </a:spcBef>
              <a:buFont typeface="Wingdings" panose="05000000000000000000" pitchFamily="2" charset="2"/>
              <a:buChar char="§"/>
            </a:pPr>
            <a:r>
              <a:rPr lang="sl-SI" u="sng" dirty="0"/>
              <a:t>oprema za napajanje električnih vozil (novo področje)</a:t>
            </a:r>
          </a:p>
          <a:p>
            <a:pPr>
              <a:spcBef>
                <a:spcPts val="1800"/>
              </a:spcBef>
              <a:buFont typeface="Wingdings" panose="05000000000000000000" pitchFamily="2" charset="2"/>
              <a:buChar char="§"/>
            </a:pPr>
            <a:r>
              <a:rPr lang="sl-SI" dirty="0"/>
              <a:t>naprave za polnjenje s stisnjenim plinom (novo področje)</a:t>
            </a:r>
          </a:p>
          <a:p>
            <a:pPr>
              <a:spcBef>
                <a:spcPts val="1800"/>
              </a:spcBef>
              <a:buFont typeface="Wingdings" panose="05000000000000000000" pitchFamily="2" charset="2"/>
              <a:buChar char="§"/>
            </a:pPr>
            <a:r>
              <a:rPr lang="sl-SI" dirty="0"/>
              <a:t>plinomeri (vodik, energija plina)</a:t>
            </a:r>
          </a:p>
          <a:p>
            <a:pPr>
              <a:spcBef>
                <a:spcPts val="1800"/>
              </a:spcBef>
              <a:buFont typeface="Wingdings" panose="05000000000000000000" pitchFamily="2" charset="2"/>
              <a:buChar char="§"/>
            </a:pPr>
            <a:r>
              <a:rPr lang="sl-SI" dirty="0"/>
              <a:t>merilniki toplotne energije (hlajenje)</a:t>
            </a:r>
          </a:p>
          <a:p>
            <a:pPr marL="0" indent="0">
              <a:spcBef>
                <a:spcPts val="1800"/>
              </a:spcBef>
              <a:buNone/>
            </a:pPr>
            <a:endParaRPr lang="en-SI" dirty="0"/>
          </a:p>
        </p:txBody>
      </p:sp>
      <p:sp>
        <p:nvSpPr>
          <p:cNvPr id="4" name="Naslov 3">
            <a:extLst>
              <a:ext uri="{FF2B5EF4-FFF2-40B4-BE49-F238E27FC236}">
                <a16:creationId xmlns:a16="http://schemas.microsoft.com/office/drawing/2014/main" id="{80A311C1-517B-4E2E-33A7-F71C8453233A}"/>
              </a:ext>
            </a:extLst>
          </p:cNvPr>
          <p:cNvSpPr>
            <a:spLocks noGrp="1"/>
          </p:cNvSpPr>
          <p:nvPr>
            <p:ph type="title"/>
          </p:nvPr>
        </p:nvSpPr>
        <p:spPr>
          <a:xfrm>
            <a:off x="1295400" y="803629"/>
            <a:ext cx="4868384" cy="677108"/>
          </a:xfrm>
        </p:spPr>
        <p:txBody>
          <a:bodyPr/>
          <a:lstStyle/>
          <a:p>
            <a:r>
              <a:rPr lang="sl-SI" dirty="0"/>
              <a:t>Področja sprememb</a:t>
            </a:r>
          </a:p>
        </p:txBody>
      </p:sp>
    </p:spTree>
    <p:extLst>
      <p:ext uri="{BB962C8B-B14F-4D97-AF65-F5344CB8AC3E}">
        <p14:creationId xmlns:p14="http://schemas.microsoft.com/office/powerpoint/2010/main" val="377705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D8102-1531-F13E-7CFB-AF11F9E469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21AB9-ED12-EEC0-791E-D6B235433549}"/>
              </a:ext>
            </a:extLst>
          </p:cNvPr>
          <p:cNvSpPr>
            <a:spLocks noGrp="1"/>
          </p:cNvSpPr>
          <p:nvPr>
            <p:ph idx="1"/>
          </p:nvPr>
        </p:nvSpPr>
        <p:spPr>
          <a:xfrm>
            <a:off x="1295399" y="2071418"/>
            <a:ext cx="10408921" cy="4122648"/>
          </a:xfrm>
        </p:spPr>
        <p:txBody>
          <a:bodyPr/>
          <a:lstStyle/>
          <a:p>
            <a:pPr marL="0" indent="0">
              <a:lnSpc>
                <a:spcPts val="4100"/>
              </a:lnSpc>
              <a:spcBef>
                <a:spcPts val="1800"/>
              </a:spcBef>
              <a:buNone/>
            </a:pPr>
            <a:r>
              <a:rPr lang="sl-SI" dirty="0"/>
              <a:t>Merilni sistem za opremo za napajanje električnih vozil (ONEV) pomeni sistem, ki vključuje vse ustrezne meroslovne funkcije, povezane s </a:t>
            </a:r>
            <a:r>
              <a:rPr lang="sl-SI" dirty="0" err="1"/>
              <a:t>konduktivnim</a:t>
            </a:r>
            <a:r>
              <a:rPr lang="sl-SI" dirty="0"/>
              <a:t> prenosom (v katerikoli smeri) delovne električne energije na določeni točki prenosa med ONEV (na primer polnilnimi postajami za električna vozila) in električnimi vozili (na primer motornimi vozili, železniškimi lokomotivami, čolni, plovili in letali).</a:t>
            </a:r>
            <a:endParaRPr lang="en-SI" dirty="0"/>
          </a:p>
        </p:txBody>
      </p:sp>
      <p:sp>
        <p:nvSpPr>
          <p:cNvPr id="4" name="Naslov 3">
            <a:extLst>
              <a:ext uri="{FF2B5EF4-FFF2-40B4-BE49-F238E27FC236}">
                <a16:creationId xmlns:a16="http://schemas.microsoft.com/office/drawing/2014/main" id="{DB57A22F-7811-8268-B12A-6566D4EAD139}"/>
              </a:ext>
            </a:extLst>
          </p:cNvPr>
          <p:cNvSpPr>
            <a:spLocks noGrp="1"/>
          </p:cNvSpPr>
          <p:nvPr>
            <p:ph type="title"/>
          </p:nvPr>
        </p:nvSpPr>
        <p:spPr>
          <a:xfrm>
            <a:off x="1295400" y="803629"/>
            <a:ext cx="5801460" cy="677108"/>
          </a:xfrm>
        </p:spPr>
        <p:txBody>
          <a:bodyPr/>
          <a:lstStyle/>
          <a:p>
            <a:r>
              <a:rPr lang="sl-SI" dirty="0"/>
              <a:t>Merilni sistemi za ONEV</a:t>
            </a:r>
          </a:p>
        </p:txBody>
      </p:sp>
    </p:spTree>
    <p:extLst>
      <p:ext uri="{BB962C8B-B14F-4D97-AF65-F5344CB8AC3E}">
        <p14:creationId xmlns:p14="http://schemas.microsoft.com/office/powerpoint/2010/main" val="348757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9559-E932-31B5-CA9C-FF90A9A56D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5C683-65E6-F926-D832-8B5186B4078F}"/>
              </a:ext>
            </a:extLst>
          </p:cNvPr>
          <p:cNvSpPr>
            <a:spLocks noGrp="1"/>
          </p:cNvSpPr>
          <p:nvPr>
            <p:ph idx="1"/>
          </p:nvPr>
        </p:nvSpPr>
        <p:spPr>
          <a:xfrm>
            <a:off x="1295399" y="2071418"/>
            <a:ext cx="10631557" cy="4122648"/>
          </a:xfrm>
        </p:spPr>
        <p:txBody>
          <a:bodyPr/>
          <a:lstStyle/>
          <a:p>
            <a:pPr>
              <a:spcBef>
                <a:spcPts val="600"/>
              </a:spcBef>
              <a:buFont typeface="Wingdings" panose="05000000000000000000" pitchFamily="2" charset="2"/>
              <a:buChar char="§"/>
            </a:pPr>
            <a:r>
              <a:rPr lang="sl-SI" dirty="0">
                <a:solidFill>
                  <a:schemeClr val="tx2"/>
                </a:solidFill>
              </a:rPr>
              <a:t>Bistvene zahteve iz priloge I</a:t>
            </a:r>
          </a:p>
          <a:p>
            <a:pPr>
              <a:spcBef>
                <a:spcPts val="600"/>
              </a:spcBef>
              <a:buFont typeface="Wingdings" panose="05000000000000000000" pitchFamily="2" charset="2"/>
              <a:buChar char="§"/>
            </a:pPr>
            <a:r>
              <a:rPr lang="sl-SI" dirty="0">
                <a:solidFill>
                  <a:schemeClr val="tx2"/>
                </a:solidFill>
              </a:rPr>
              <a:t>Posebne zahteve</a:t>
            </a:r>
          </a:p>
          <a:p>
            <a:pPr marL="914400" lvl="1" indent="-514350">
              <a:spcBef>
                <a:spcPts val="600"/>
              </a:spcBef>
              <a:buAutoNum type="arabicPeriod"/>
            </a:pPr>
            <a:r>
              <a:rPr lang="sl-SI" sz="2400" dirty="0">
                <a:solidFill>
                  <a:srgbClr val="3E7C94"/>
                </a:solidFill>
              </a:rPr>
              <a:t>Točnost</a:t>
            </a:r>
          </a:p>
          <a:p>
            <a:pPr marL="914400" lvl="1" indent="-514350">
              <a:spcBef>
                <a:spcPts val="600"/>
              </a:spcBef>
              <a:buAutoNum type="arabicPeriod"/>
            </a:pPr>
            <a:r>
              <a:rPr lang="sl-SI" sz="2400" dirty="0">
                <a:solidFill>
                  <a:srgbClr val="3E7C94"/>
                </a:solidFill>
              </a:rPr>
              <a:t>Naznačeni obratovalni pogoji</a:t>
            </a:r>
          </a:p>
          <a:p>
            <a:pPr marL="914400" lvl="1" indent="-514350">
              <a:spcBef>
                <a:spcPts val="600"/>
              </a:spcBef>
              <a:buAutoNum type="arabicPeriod"/>
            </a:pPr>
            <a:r>
              <a:rPr lang="sl-SI" sz="2400" dirty="0">
                <a:solidFill>
                  <a:srgbClr val="3E7C94"/>
                </a:solidFill>
              </a:rPr>
              <a:t>Osnovni NDP</a:t>
            </a:r>
          </a:p>
          <a:p>
            <a:pPr marL="914400" lvl="1" indent="-514350">
              <a:spcBef>
                <a:spcPts val="600"/>
              </a:spcBef>
              <a:buAutoNum type="arabicPeriod"/>
            </a:pPr>
            <a:r>
              <a:rPr lang="sl-SI" sz="2400" dirty="0">
                <a:solidFill>
                  <a:srgbClr val="3E7C94"/>
                </a:solidFill>
              </a:rPr>
              <a:t>Zahteve glede delovanja</a:t>
            </a:r>
          </a:p>
          <a:p>
            <a:pPr marL="914400" lvl="1" indent="-514350">
              <a:spcBef>
                <a:spcPts val="600"/>
              </a:spcBef>
              <a:buAutoNum type="arabicPeriod"/>
            </a:pPr>
            <a:r>
              <a:rPr lang="sl-SI" sz="2400" dirty="0">
                <a:solidFill>
                  <a:srgbClr val="3E7C94"/>
                </a:solidFill>
              </a:rPr>
              <a:t>Dopustni vpliv motenj</a:t>
            </a:r>
          </a:p>
          <a:p>
            <a:pPr marL="914400" lvl="1" indent="-514350">
              <a:spcBef>
                <a:spcPts val="600"/>
              </a:spcBef>
              <a:buAutoNum type="arabicPeriod"/>
            </a:pPr>
            <a:r>
              <a:rPr lang="sl-SI" sz="2400" dirty="0">
                <a:solidFill>
                  <a:srgbClr val="3E7C94"/>
                </a:solidFill>
              </a:rPr>
              <a:t>Enote</a:t>
            </a:r>
          </a:p>
          <a:p>
            <a:pPr marL="914400" lvl="1" indent="-514350">
              <a:spcBef>
                <a:spcPts val="600"/>
              </a:spcBef>
              <a:buAutoNum type="arabicPeriod"/>
            </a:pPr>
            <a:r>
              <a:rPr lang="sl-SI" sz="2400" dirty="0">
                <a:solidFill>
                  <a:srgbClr val="3E7C94"/>
                </a:solidFill>
              </a:rPr>
              <a:t>Dajanje v uporabo</a:t>
            </a:r>
          </a:p>
          <a:p>
            <a:pPr marL="400050" lvl="1" indent="0">
              <a:spcBef>
                <a:spcPts val="600"/>
              </a:spcBef>
              <a:buNone/>
            </a:pPr>
            <a:r>
              <a:rPr lang="sl-SI" sz="2400" dirty="0">
                <a:solidFill>
                  <a:srgbClr val="3E7C94"/>
                </a:solidFill>
              </a:rPr>
              <a:t>	Moduli ugotavljanja skladnosti</a:t>
            </a:r>
          </a:p>
          <a:p>
            <a:pPr marL="0" indent="0">
              <a:spcBef>
                <a:spcPts val="1800"/>
              </a:spcBef>
              <a:buNone/>
            </a:pPr>
            <a:endParaRPr lang="en-SI" dirty="0"/>
          </a:p>
        </p:txBody>
      </p:sp>
      <p:sp>
        <p:nvSpPr>
          <p:cNvPr id="4" name="Naslov 3">
            <a:extLst>
              <a:ext uri="{FF2B5EF4-FFF2-40B4-BE49-F238E27FC236}">
                <a16:creationId xmlns:a16="http://schemas.microsoft.com/office/drawing/2014/main" id="{FF54183F-D2AC-EE09-EC8F-C04B1106FEEC}"/>
              </a:ext>
            </a:extLst>
          </p:cNvPr>
          <p:cNvSpPr>
            <a:spLocks noGrp="1"/>
          </p:cNvSpPr>
          <p:nvPr>
            <p:ph type="title"/>
          </p:nvPr>
        </p:nvSpPr>
        <p:spPr>
          <a:xfrm>
            <a:off x="1295400" y="803629"/>
            <a:ext cx="5801460" cy="677108"/>
          </a:xfrm>
        </p:spPr>
        <p:txBody>
          <a:bodyPr/>
          <a:lstStyle/>
          <a:p>
            <a:r>
              <a:rPr lang="sl-SI" dirty="0"/>
              <a:t>Merilni sistemi za ONEV</a:t>
            </a:r>
          </a:p>
        </p:txBody>
      </p:sp>
    </p:spTree>
    <p:extLst>
      <p:ext uri="{BB962C8B-B14F-4D97-AF65-F5344CB8AC3E}">
        <p14:creationId xmlns:p14="http://schemas.microsoft.com/office/powerpoint/2010/main" val="108768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40ECE-68BA-1003-3D0A-374F1411E4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4AC61-863E-1F43-C502-36EDC1099863}"/>
              </a:ext>
            </a:extLst>
          </p:cNvPr>
          <p:cNvSpPr>
            <a:spLocks noGrp="1"/>
          </p:cNvSpPr>
          <p:nvPr>
            <p:ph idx="1"/>
          </p:nvPr>
        </p:nvSpPr>
        <p:spPr>
          <a:xfrm>
            <a:off x="1295399" y="2071418"/>
            <a:ext cx="10631557" cy="4786582"/>
          </a:xfrm>
        </p:spPr>
        <p:txBody>
          <a:bodyPr/>
          <a:lstStyle/>
          <a:p>
            <a:pPr marL="0" indent="0">
              <a:spcBef>
                <a:spcPts val="1800"/>
              </a:spcBef>
              <a:buNone/>
            </a:pPr>
            <a:r>
              <a:rPr lang="sl-SI" dirty="0">
                <a:solidFill>
                  <a:schemeClr val="tx2"/>
                </a:solidFill>
              </a:rPr>
              <a:t>Direktiva</a:t>
            </a:r>
          </a:p>
          <a:p>
            <a:pPr>
              <a:spcBef>
                <a:spcPts val="600"/>
              </a:spcBef>
              <a:buFont typeface="Wingdings" panose="05000000000000000000" pitchFamily="2" charset="2"/>
              <a:buChar char="§"/>
            </a:pPr>
            <a:r>
              <a:rPr lang="sl-SI" dirty="0"/>
              <a:t>Začetek veljavnosti: 20 dni po objavi</a:t>
            </a:r>
          </a:p>
          <a:p>
            <a:pPr>
              <a:spcBef>
                <a:spcPts val="600"/>
              </a:spcBef>
              <a:buFont typeface="Wingdings" panose="05000000000000000000" pitchFamily="2" charset="2"/>
              <a:buChar char="§"/>
            </a:pPr>
            <a:r>
              <a:rPr lang="sl-SI" dirty="0"/>
              <a:t>Prenos v nacionalno zakonodajo: 24 mesecev po začetku veljavnosti</a:t>
            </a:r>
          </a:p>
          <a:p>
            <a:pPr>
              <a:spcBef>
                <a:spcPts val="600"/>
              </a:spcBef>
              <a:buFont typeface="Wingdings" panose="05000000000000000000" pitchFamily="2" charset="2"/>
              <a:buChar char="§"/>
            </a:pPr>
            <a:r>
              <a:rPr lang="sl-SI" dirty="0"/>
              <a:t>Začetek uporabe: 30 mesecev po začetku veljavnosti</a:t>
            </a:r>
          </a:p>
          <a:p>
            <a:pPr marL="0" indent="0">
              <a:spcBef>
                <a:spcPts val="1800"/>
              </a:spcBef>
              <a:buNone/>
            </a:pPr>
            <a:endParaRPr lang="sl-SI" dirty="0"/>
          </a:p>
          <a:p>
            <a:pPr marL="0" indent="0">
              <a:spcBef>
                <a:spcPts val="1800"/>
              </a:spcBef>
              <a:buNone/>
            </a:pPr>
            <a:r>
              <a:rPr lang="sl-SI" dirty="0">
                <a:solidFill>
                  <a:schemeClr val="tx2"/>
                </a:solidFill>
              </a:rPr>
              <a:t>Merilni instrumenti, ki so predmet sprememb</a:t>
            </a:r>
          </a:p>
          <a:p>
            <a:pPr>
              <a:spcBef>
                <a:spcPts val="600"/>
              </a:spcBef>
              <a:buFont typeface="Wingdings" panose="05000000000000000000" pitchFamily="2" charset="2"/>
              <a:buChar char="§"/>
            </a:pPr>
            <a:r>
              <a:rPr lang="sl-SI" dirty="0"/>
              <a:t>Veljavnost obstoječih odobritev tipa: 12 let od začetka veljavnosti</a:t>
            </a:r>
          </a:p>
          <a:p>
            <a:pPr>
              <a:spcBef>
                <a:spcPts val="600"/>
              </a:spcBef>
              <a:buFont typeface="Wingdings" panose="05000000000000000000" pitchFamily="2" charset="2"/>
              <a:buChar char="§"/>
            </a:pPr>
            <a:r>
              <a:rPr lang="sl-SI" dirty="0"/>
              <a:t>Dajanje na trg in uporabo: 60 mesecev od začetka veljavnosti</a:t>
            </a:r>
          </a:p>
          <a:p>
            <a:pPr marL="0" indent="0">
              <a:spcBef>
                <a:spcPts val="1800"/>
              </a:spcBef>
              <a:buNone/>
            </a:pPr>
            <a:endParaRPr lang="en-SI" dirty="0"/>
          </a:p>
        </p:txBody>
      </p:sp>
      <p:sp>
        <p:nvSpPr>
          <p:cNvPr id="4" name="Naslov 3">
            <a:extLst>
              <a:ext uri="{FF2B5EF4-FFF2-40B4-BE49-F238E27FC236}">
                <a16:creationId xmlns:a16="http://schemas.microsoft.com/office/drawing/2014/main" id="{99F5FCF7-2D96-94A0-2259-07C2D4BAFD4E}"/>
              </a:ext>
            </a:extLst>
          </p:cNvPr>
          <p:cNvSpPr>
            <a:spLocks noGrp="1"/>
          </p:cNvSpPr>
          <p:nvPr>
            <p:ph type="title"/>
          </p:nvPr>
        </p:nvSpPr>
        <p:spPr>
          <a:xfrm>
            <a:off x="1295400" y="803629"/>
            <a:ext cx="4394536" cy="677108"/>
          </a:xfrm>
        </p:spPr>
        <p:txBody>
          <a:bodyPr/>
          <a:lstStyle/>
          <a:p>
            <a:r>
              <a:rPr lang="sl-SI" dirty="0"/>
              <a:t>Prehodne določbe</a:t>
            </a:r>
          </a:p>
        </p:txBody>
      </p:sp>
    </p:spTree>
    <p:extLst>
      <p:ext uri="{BB962C8B-B14F-4D97-AF65-F5344CB8AC3E}">
        <p14:creationId xmlns:p14="http://schemas.microsoft.com/office/powerpoint/2010/main" val="149308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C455-6522-4E12-9725-5EC1A42EF437}"/>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CBEE7F4D-C24A-8973-33C8-20D3BF4FB0AA}"/>
              </a:ext>
            </a:extLst>
          </p:cNvPr>
          <p:cNvSpPr>
            <a:spLocks noGrp="1"/>
          </p:cNvSpPr>
          <p:nvPr>
            <p:ph type="title"/>
          </p:nvPr>
        </p:nvSpPr>
        <p:spPr>
          <a:xfrm>
            <a:off x="1295400" y="803629"/>
            <a:ext cx="2420919" cy="677108"/>
          </a:xfrm>
        </p:spPr>
        <p:txBody>
          <a:bodyPr/>
          <a:lstStyle/>
          <a:p>
            <a:r>
              <a:rPr lang="sl-SI" dirty="0" err="1"/>
              <a:t>Časovnica</a:t>
            </a:r>
            <a:endParaRPr lang="sl-SI" dirty="0"/>
          </a:p>
        </p:txBody>
      </p:sp>
      <p:cxnSp>
        <p:nvCxnSpPr>
          <p:cNvPr id="6" name="Raven povezovalnik 5">
            <a:extLst>
              <a:ext uri="{FF2B5EF4-FFF2-40B4-BE49-F238E27FC236}">
                <a16:creationId xmlns:a16="http://schemas.microsoft.com/office/drawing/2014/main" id="{5B3F3B34-A94A-EE4B-4BF8-DF7C16034565}"/>
              </a:ext>
            </a:extLst>
          </p:cNvPr>
          <p:cNvCxnSpPr>
            <a:cxnSpLocks/>
          </p:cNvCxnSpPr>
          <p:nvPr/>
        </p:nvCxnSpPr>
        <p:spPr>
          <a:xfrm flipV="1">
            <a:off x="2422973" y="4265453"/>
            <a:ext cx="9101866" cy="1757"/>
          </a:xfrm>
          <a:prstGeom prst="line">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ven povezovalnik 7">
            <a:extLst>
              <a:ext uri="{FF2B5EF4-FFF2-40B4-BE49-F238E27FC236}">
                <a16:creationId xmlns:a16="http://schemas.microsoft.com/office/drawing/2014/main" id="{719BC541-AFD6-5810-A53D-737FEE94FB51}"/>
              </a:ext>
            </a:extLst>
          </p:cNvPr>
          <p:cNvCxnSpPr/>
          <p:nvPr/>
        </p:nvCxnSpPr>
        <p:spPr>
          <a:xfrm>
            <a:off x="2761839" y="4037516"/>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ven povezovalnik 8">
            <a:extLst>
              <a:ext uri="{FF2B5EF4-FFF2-40B4-BE49-F238E27FC236}">
                <a16:creationId xmlns:a16="http://schemas.microsoft.com/office/drawing/2014/main" id="{089DDEBE-8F78-094B-4F87-8792BF779DD4}"/>
              </a:ext>
            </a:extLst>
          </p:cNvPr>
          <p:cNvCxnSpPr/>
          <p:nvPr/>
        </p:nvCxnSpPr>
        <p:spPr>
          <a:xfrm>
            <a:off x="3300879" y="4020324"/>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ven povezovalnik 9">
            <a:extLst>
              <a:ext uri="{FF2B5EF4-FFF2-40B4-BE49-F238E27FC236}">
                <a16:creationId xmlns:a16="http://schemas.microsoft.com/office/drawing/2014/main" id="{E6798773-5236-AFC2-D6FC-21ADFC74ED8F}"/>
              </a:ext>
            </a:extLst>
          </p:cNvPr>
          <p:cNvCxnSpPr/>
          <p:nvPr/>
        </p:nvCxnSpPr>
        <p:spPr>
          <a:xfrm>
            <a:off x="6063165" y="4004384"/>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ven povezovalnik 10">
            <a:extLst>
              <a:ext uri="{FF2B5EF4-FFF2-40B4-BE49-F238E27FC236}">
                <a16:creationId xmlns:a16="http://schemas.microsoft.com/office/drawing/2014/main" id="{E337F80C-83FD-866B-F112-E11B280C35F4}"/>
              </a:ext>
            </a:extLst>
          </p:cNvPr>
          <p:cNvCxnSpPr/>
          <p:nvPr/>
        </p:nvCxnSpPr>
        <p:spPr>
          <a:xfrm>
            <a:off x="5171569" y="4004384"/>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a:extLst>
              <a:ext uri="{FF2B5EF4-FFF2-40B4-BE49-F238E27FC236}">
                <a16:creationId xmlns:a16="http://schemas.microsoft.com/office/drawing/2014/main" id="{FF5B860B-64B7-7F70-22F1-D5ECE58B5328}"/>
              </a:ext>
            </a:extLst>
          </p:cNvPr>
          <p:cNvCxnSpPr/>
          <p:nvPr/>
        </p:nvCxnSpPr>
        <p:spPr>
          <a:xfrm>
            <a:off x="10750912" y="4022974"/>
            <a:ext cx="0" cy="5565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Prostoročno: oblika 12">
            <a:extLst>
              <a:ext uri="{FF2B5EF4-FFF2-40B4-BE49-F238E27FC236}">
                <a16:creationId xmlns:a16="http://schemas.microsoft.com/office/drawing/2014/main" id="{D47572B3-02BA-93C2-74F8-B4F5D5A33112}"/>
              </a:ext>
            </a:extLst>
          </p:cNvPr>
          <p:cNvSpPr/>
          <p:nvPr/>
        </p:nvSpPr>
        <p:spPr>
          <a:xfrm rot="3238411">
            <a:off x="9412777" y="4104590"/>
            <a:ext cx="306375" cy="275916"/>
          </a:xfrm>
          <a:custGeom>
            <a:avLst/>
            <a:gdLst>
              <a:gd name="connsiteX0" fmla="*/ 7994 w 502259"/>
              <a:gd name="connsiteY0" fmla="*/ 0 h 486257"/>
              <a:gd name="connsiteX1" fmla="*/ 63653 w 502259"/>
              <a:gd name="connsiteY1" fmla="*/ 310100 h 486257"/>
              <a:gd name="connsiteX2" fmla="*/ 477121 w 502259"/>
              <a:gd name="connsiteY2" fmla="*/ 151074 h 486257"/>
              <a:gd name="connsiteX3" fmla="*/ 461219 w 502259"/>
              <a:gd name="connsiteY3" fmla="*/ 461175 h 486257"/>
              <a:gd name="connsiteX4" fmla="*/ 500975 w 502259"/>
              <a:gd name="connsiteY4" fmla="*/ 445273 h 486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59" h="486257">
                <a:moveTo>
                  <a:pt x="7994" y="0"/>
                </a:moveTo>
                <a:cubicBezTo>
                  <a:pt x="-3271" y="142460"/>
                  <a:pt x="-14535" y="284921"/>
                  <a:pt x="63653" y="310100"/>
                </a:cubicBezTo>
                <a:cubicBezTo>
                  <a:pt x="141841" y="335279"/>
                  <a:pt x="410860" y="125895"/>
                  <a:pt x="477121" y="151074"/>
                </a:cubicBezTo>
                <a:cubicBezTo>
                  <a:pt x="543382" y="176253"/>
                  <a:pt x="457243" y="412142"/>
                  <a:pt x="461219" y="461175"/>
                </a:cubicBezTo>
                <a:cubicBezTo>
                  <a:pt x="465195" y="510208"/>
                  <a:pt x="483085" y="477740"/>
                  <a:pt x="500975" y="44527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rostoročno: oblika 13">
            <a:extLst>
              <a:ext uri="{FF2B5EF4-FFF2-40B4-BE49-F238E27FC236}">
                <a16:creationId xmlns:a16="http://schemas.microsoft.com/office/drawing/2014/main" id="{D6491FE6-4CAB-BD72-B6CF-A02DBC1567A4}"/>
              </a:ext>
            </a:extLst>
          </p:cNvPr>
          <p:cNvSpPr/>
          <p:nvPr/>
        </p:nvSpPr>
        <p:spPr>
          <a:xfrm rot="3238411">
            <a:off x="9786307" y="4104590"/>
            <a:ext cx="306375" cy="275916"/>
          </a:xfrm>
          <a:custGeom>
            <a:avLst/>
            <a:gdLst>
              <a:gd name="connsiteX0" fmla="*/ 7994 w 502259"/>
              <a:gd name="connsiteY0" fmla="*/ 0 h 486257"/>
              <a:gd name="connsiteX1" fmla="*/ 63653 w 502259"/>
              <a:gd name="connsiteY1" fmla="*/ 310100 h 486257"/>
              <a:gd name="connsiteX2" fmla="*/ 477121 w 502259"/>
              <a:gd name="connsiteY2" fmla="*/ 151074 h 486257"/>
              <a:gd name="connsiteX3" fmla="*/ 461219 w 502259"/>
              <a:gd name="connsiteY3" fmla="*/ 461175 h 486257"/>
              <a:gd name="connsiteX4" fmla="*/ 500975 w 502259"/>
              <a:gd name="connsiteY4" fmla="*/ 445273 h 486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59" h="486257">
                <a:moveTo>
                  <a:pt x="7994" y="0"/>
                </a:moveTo>
                <a:cubicBezTo>
                  <a:pt x="-3271" y="142460"/>
                  <a:pt x="-14535" y="284921"/>
                  <a:pt x="63653" y="310100"/>
                </a:cubicBezTo>
                <a:cubicBezTo>
                  <a:pt x="141841" y="335279"/>
                  <a:pt x="410860" y="125895"/>
                  <a:pt x="477121" y="151074"/>
                </a:cubicBezTo>
                <a:cubicBezTo>
                  <a:pt x="543382" y="176253"/>
                  <a:pt x="457243" y="412142"/>
                  <a:pt x="461219" y="461175"/>
                </a:cubicBezTo>
                <a:cubicBezTo>
                  <a:pt x="465195" y="510208"/>
                  <a:pt x="483085" y="477740"/>
                  <a:pt x="500975" y="44527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 name="Raven puščični povezovalnik 2">
            <a:extLst>
              <a:ext uri="{FF2B5EF4-FFF2-40B4-BE49-F238E27FC236}">
                <a16:creationId xmlns:a16="http://schemas.microsoft.com/office/drawing/2014/main" id="{E0D82150-17BA-E852-62EA-66F7083E4AF4}"/>
              </a:ext>
            </a:extLst>
          </p:cNvPr>
          <p:cNvCxnSpPr>
            <a:cxnSpLocks/>
          </p:cNvCxnSpPr>
          <p:nvPr/>
        </p:nvCxnSpPr>
        <p:spPr>
          <a:xfrm>
            <a:off x="2761839" y="3234393"/>
            <a:ext cx="0" cy="66993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5" name="PoljeZBesedilom 4">
            <a:extLst>
              <a:ext uri="{FF2B5EF4-FFF2-40B4-BE49-F238E27FC236}">
                <a16:creationId xmlns:a16="http://schemas.microsoft.com/office/drawing/2014/main" id="{CD6E14E1-C677-C017-99B0-F2CA97F58955}"/>
              </a:ext>
            </a:extLst>
          </p:cNvPr>
          <p:cNvSpPr txBox="1"/>
          <p:nvPr/>
        </p:nvSpPr>
        <p:spPr>
          <a:xfrm>
            <a:off x="2248636" y="2553634"/>
            <a:ext cx="960201" cy="646331"/>
          </a:xfrm>
          <a:prstGeom prst="rect">
            <a:avLst/>
          </a:prstGeom>
          <a:noFill/>
        </p:spPr>
        <p:txBody>
          <a:bodyPr wrap="square" rtlCol="0">
            <a:spAutoFit/>
          </a:bodyPr>
          <a:lstStyle/>
          <a:p>
            <a:r>
              <a:rPr lang="sl-SI" dirty="0">
                <a:solidFill>
                  <a:schemeClr val="tx2"/>
                </a:solidFill>
              </a:rPr>
              <a:t>objava v UL</a:t>
            </a:r>
          </a:p>
        </p:txBody>
      </p:sp>
      <p:sp>
        <p:nvSpPr>
          <p:cNvPr id="7" name="PoljeZBesedilom 6">
            <a:extLst>
              <a:ext uri="{FF2B5EF4-FFF2-40B4-BE49-F238E27FC236}">
                <a16:creationId xmlns:a16="http://schemas.microsoft.com/office/drawing/2014/main" id="{6DFC29BA-17FA-3348-F67A-E83AFDF9A6C2}"/>
              </a:ext>
            </a:extLst>
          </p:cNvPr>
          <p:cNvSpPr txBox="1"/>
          <p:nvPr/>
        </p:nvSpPr>
        <p:spPr>
          <a:xfrm>
            <a:off x="2846680" y="2086822"/>
            <a:ext cx="1210588" cy="369332"/>
          </a:xfrm>
          <a:prstGeom prst="rect">
            <a:avLst/>
          </a:prstGeom>
          <a:noFill/>
        </p:spPr>
        <p:txBody>
          <a:bodyPr wrap="none" rtlCol="0">
            <a:spAutoFit/>
          </a:bodyPr>
          <a:lstStyle/>
          <a:p>
            <a:r>
              <a:rPr lang="sl-SI" dirty="0">
                <a:solidFill>
                  <a:schemeClr val="tx2"/>
                </a:solidFill>
              </a:rPr>
              <a:t>veljavnost</a:t>
            </a:r>
          </a:p>
        </p:txBody>
      </p:sp>
      <p:sp>
        <p:nvSpPr>
          <p:cNvPr id="15" name="PoljeZBesedilom 14">
            <a:extLst>
              <a:ext uri="{FF2B5EF4-FFF2-40B4-BE49-F238E27FC236}">
                <a16:creationId xmlns:a16="http://schemas.microsoft.com/office/drawing/2014/main" id="{8EF4D161-5FFD-FDAB-DA1A-62661B3F607F}"/>
              </a:ext>
            </a:extLst>
          </p:cNvPr>
          <p:cNvSpPr txBox="1"/>
          <p:nvPr/>
        </p:nvSpPr>
        <p:spPr>
          <a:xfrm>
            <a:off x="5729595" y="2513112"/>
            <a:ext cx="1031051" cy="369332"/>
          </a:xfrm>
          <a:prstGeom prst="rect">
            <a:avLst/>
          </a:prstGeom>
          <a:noFill/>
        </p:spPr>
        <p:txBody>
          <a:bodyPr wrap="none" rtlCol="0">
            <a:spAutoFit/>
          </a:bodyPr>
          <a:lstStyle/>
          <a:p>
            <a:r>
              <a:rPr lang="sl-SI" dirty="0">
                <a:solidFill>
                  <a:schemeClr val="tx2"/>
                </a:solidFill>
              </a:rPr>
              <a:t>uporaba</a:t>
            </a:r>
          </a:p>
        </p:txBody>
      </p:sp>
      <p:sp>
        <p:nvSpPr>
          <p:cNvPr id="16" name="PoljeZBesedilom 15">
            <a:extLst>
              <a:ext uri="{FF2B5EF4-FFF2-40B4-BE49-F238E27FC236}">
                <a16:creationId xmlns:a16="http://schemas.microsoft.com/office/drawing/2014/main" id="{872DC9D3-9E24-6212-3364-802F15BD78FC}"/>
              </a:ext>
            </a:extLst>
          </p:cNvPr>
          <p:cNvSpPr txBox="1"/>
          <p:nvPr/>
        </p:nvSpPr>
        <p:spPr>
          <a:xfrm>
            <a:off x="4930592" y="3081009"/>
            <a:ext cx="1031051" cy="369332"/>
          </a:xfrm>
          <a:prstGeom prst="rect">
            <a:avLst/>
          </a:prstGeom>
          <a:noFill/>
        </p:spPr>
        <p:txBody>
          <a:bodyPr wrap="square" rtlCol="0">
            <a:spAutoFit/>
          </a:bodyPr>
          <a:lstStyle/>
          <a:p>
            <a:r>
              <a:rPr lang="sl-SI" dirty="0">
                <a:solidFill>
                  <a:schemeClr val="tx2"/>
                </a:solidFill>
              </a:rPr>
              <a:t>prenos</a:t>
            </a:r>
            <a:endParaRPr lang="sl-SI" dirty="0"/>
          </a:p>
        </p:txBody>
      </p:sp>
      <p:cxnSp>
        <p:nvCxnSpPr>
          <p:cNvPr id="18" name="Raven povezovalnik 17">
            <a:extLst>
              <a:ext uri="{FF2B5EF4-FFF2-40B4-BE49-F238E27FC236}">
                <a16:creationId xmlns:a16="http://schemas.microsoft.com/office/drawing/2014/main" id="{34049074-FBCA-BAD7-4A9B-78593DD759FE}"/>
              </a:ext>
            </a:extLst>
          </p:cNvPr>
          <p:cNvCxnSpPr/>
          <p:nvPr/>
        </p:nvCxnSpPr>
        <p:spPr>
          <a:xfrm>
            <a:off x="9185008" y="3964252"/>
            <a:ext cx="0" cy="55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ven puščični povezovalnik 19">
            <a:extLst>
              <a:ext uri="{FF2B5EF4-FFF2-40B4-BE49-F238E27FC236}">
                <a16:creationId xmlns:a16="http://schemas.microsoft.com/office/drawing/2014/main" id="{185E04BB-AF87-D68C-F1E8-5227F8A266A3}"/>
              </a:ext>
            </a:extLst>
          </p:cNvPr>
          <p:cNvCxnSpPr>
            <a:cxnSpLocks/>
          </p:cNvCxnSpPr>
          <p:nvPr/>
        </p:nvCxnSpPr>
        <p:spPr>
          <a:xfrm>
            <a:off x="3300879" y="2566269"/>
            <a:ext cx="0" cy="1336249"/>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2" name="Raven puščični povezovalnik 21">
            <a:extLst>
              <a:ext uri="{FF2B5EF4-FFF2-40B4-BE49-F238E27FC236}">
                <a16:creationId xmlns:a16="http://schemas.microsoft.com/office/drawing/2014/main" id="{F3F86751-4D46-C095-0CF2-6C42C7F78991}"/>
              </a:ext>
            </a:extLst>
          </p:cNvPr>
          <p:cNvCxnSpPr>
            <a:cxnSpLocks/>
          </p:cNvCxnSpPr>
          <p:nvPr/>
        </p:nvCxnSpPr>
        <p:spPr>
          <a:xfrm>
            <a:off x="5175925" y="3454201"/>
            <a:ext cx="0" cy="45013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3" name="Raven puščični povezovalnik 22">
            <a:extLst>
              <a:ext uri="{FF2B5EF4-FFF2-40B4-BE49-F238E27FC236}">
                <a16:creationId xmlns:a16="http://schemas.microsoft.com/office/drawing/2014/main" id="{E60B89CB-D105-1BA2-FF01-E97C4D183BA2}"/>
              </a:ext>
            </a:extLst>
          </p:cNvPr>
          <p:cNvCxnSpPr>
            <a:cxnSpLocks/>
          </p:cNvCxnSpPr>
          <p:nvPr/>
        </p:nvCxnSpPr>
        <p:spPr>
          <a:xfrm>
            <a:off x="6063165" y="2904062"/>
            <a:ext cx="0" cy="92333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7" name="Raven puščični povezovalnik 26">
            <a:extLst>
              <a:ext uri="{FF2B5EF4-FFF2-40B4-BE49-F238E27FC236}">
                <a16:creationId xmlns:a16="http://schemas.microsoft.com/office/drawing/2014/main" id="{E5905C9E-4390-DEAD-F47F-72048B6B9983}"/>
              </a:ext>
            </a:extLst>
          </p:cNvPr>
          <p:cNvCxnSpPr/>
          <p:nvPr/>
        </p:nvCxnSpPr>
        <p:spPr>
          <a:xfrm>
            <a:off x="3300879" y="3548469"/>
            <a:ext cx="18706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aven puščični povezovalnik 27">
            <a:extLst>
              <a:ext uri="{FF2B5EF4-FFF2-40B4-BE49-F238E27FC236}">
                <a16:creationId xmlns:a16="http://schemas.microsoft.com/office/drawing/2014/main" id="{9A45D2CA-BEB3-030C-A6BE-6A08DD076D3E}"/>
              </a:ext>
            </a:extLst>
          </p:cNvPr>
          <p:cNvCxnSpPr>
            <a:cxnSpLocks/>
          </p:cNvCxnSpPr>
          <p:nvPr/>
        </p:nvCxnSpPr>
        <p:spPr>
          <a:xfrm flipV="1">
            <a:off x="3305235" y="3088728"/>
            <a:ext cx="2757930" cy="1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PoljeZBesedilom 31">
            <a:extLst>
              <a:ext uri="{FF2B5EF4-FFF2-40B4-BE49-F238E27FC236}">
                <a16:creationId xmlns:a16="http://schemas.microsoft.com/office/drawing/2014/main" id="{994A49A4-890C-7299-C66E-05C18844F3B3}"/>
              </a:ext>
            </a:extLst>
          </p:cNvPr>
          <p:cNvSpPr txBox="1"/>
          <p:nvPr/>
        </p:nvSpPr>
        <p:spPr>
          <a:xfrm>
            <a:off x="2492192" y="3283509"/>
            <a:ext cx="813043" cy="369332"/>
          </a:xfrm>
          <a:prstGeom prst="rect">
            <a:avLst/>
          </a:prstGeom>
          <a:noFill/>
        </p:spPr>
        <p:txBody>
          <a:bodyPr wrap="none" rtlCol="0">
            <a:spAutoFit/>
          </a:bodyPr>
          <a:lstStyle/>
          <a:p>
            <a:r>
              <a:rPr lang="sl-SI" dirty="0">
                <a:solidFill>
                  <a:srgbClr val="FF0000"/>
                </a:solidFill>
              </a:rPr>
              <a:t>20 dni</a:t>
            </a:r>
          </a:p>
        </p:txBody>
      </p:sp>
      <p:sp>
        <p:nvSpPr>
          <p:cNvPr id="33" name="PoljeZBesedilom 32">
            <a:extLst>
              <a:ext uri="{FF2B5EF4-FFF2-40B4-BE49-F238E27FC236}">
                <a16:creationId xmlns:a16="http://schemas.microsoft.com/office/drawing/2014/main" id="{0DFB429A-A542-D90F-B78C-B14E5A944325}"/>
              </a:ext>
            </a:extLst>
          </p:cNvPr>
          <p:cNvSpPr txBox="1"/>
          <p:nvPr/>
        </p:nvSpPr>
        <p:spPr>
          <a:xfrm>
            <a:off x="3471519" y="3524668"/>
            <a:ext cx="1428596" cy="369332"/>
          </a:xfrm>
          <a:prstGeom prst="rect">
            <a:avLst/>
          </a:prstGeom>
          <a:noFill/>
        </p:spPr>
        <p:txBody>
          <a:bodyPr wrap="none" rtlCol="0">
            <a:spAutoFit/>
          </a:bodyPr>
          <a:lstStyle/>
          <a:p>
            <a:r>
              <a:rPr lang="sl-SI" dirty="0">
                <a:solidFill>
                  <a:srgbClr val="FF0000"/>
                </a:solidFill>
              </a:rPr>
              <a:t>24 mesecev</a:t>
            </a:r>
          </a:p>
        </p:txBody>
      </p:sp>
      <p:sp>
        <p:nvSpPr>
          <p:cNvPr id="34" name="PoljeZBesedilom 33">
            <a:extLst>
              <a:ext uri="{FF2B5EF4-FFF2-40B4-BE49-F238E27FC236}">
                <a16:creationId xmlns:a16="http://schemas.microsoft.com/office/drawing/2014/main" id="{DDE7A990-7F5B-4096-7C46-A06D0EBCFADD}"/>
              </a:ext>
            </a:extLst>
          </p:cNvPr>
          <p:cNvSpPr txBox="1"/>
          <p:nvPr/>
        </p:nvSpPr>
        <p:spPr>
          <a:xfrm>
            <a:off x="3471519" y="3068754"/>
            <a:ext cx="1428596" cy="369332"/>
          </a:xfrm>
          <a:prstGeom prst="rect">
            <a:avLst/>
          </a:prstGeom>
          <a:noFill/>
        </p:spPr>
        <p:txBody>
          <a:bodyPr wrap="none" rtlCol="0">
            <a:spAutoFit/>
          </a:bodyPr>
          <a:lstStyle/>
          <a:p>
            <a:r>
              <a:rPr lang="sl-SI" dirty="0">
                <a:solidFill>
                  <a:srgbClr val="FF0000"/>
                </a:solidFill>
              </a:rPr>
              <a:t>30</a:t>
            </a:r>
            <a:r>
              <a:rPr lang="sl-SI" dirty="0"/>
              <a:t> </a:t>
            </a:r>
            <a:r>
              <a:rPr lang="sl-SI" dirty="0">
                <a:solidFill>
                  <a:srgbClr val="FF0000"/>
                </a:solidFill>
              </a:rPr>
              <a:t>mesecev</a:t>
            </a:r>
          </a:p>
        </p:txBody>
      </p:sp>
      <p:cxnSp>
        <p:nvCxnSpPr>
          <p:cNvPr id="35" name="Raven puščični povezovalnik 34">
            <a:extLst>
              <a:ext uri="{FF2B5EF4-FFF2-40B4-BE49-F238E27FC236}">
                <a16:creationId xmlns:a16="http://schemas.microsoft.com/office/drawing/2014/main" id="{F2BC8C7B-B0DB-1C12-66E0-E0D153F5CEDB}"/>
              </a:ext>
            </a:extLst>
          </p:cNvPr>
          <p:cNvCxnSpPr>
            <a:cxnSpLocks/>
          </p:cNvCxnSpPr>
          <p:nvPr/>
        </p:nvCxnSpPr>
        <p:spPr>
          <a:xfrm>
            <a:off x="2771883" y="3679266"/>
            <a:ext cx="533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aven puščični povezovalnik 39">
            <a:extLst>
              <a:ext uri="{FF2B5EF4-FFF2-40B4-BE49-F238E27FC236}">
                <a16:creationId xmlns:a16="http://schemas.microsoft.com/office/drawing/2014/main" id="{11BC25E5-111B-A5DD-46CC-191711378CA5}"/>
              </a:ext>
            </a:extLst>
          </p:cNvPr>
          <p:cNvCxnSpPr/>
          <p:nvPr/>
        </p:nvCxnSpPr>
        <p:spPr>
          <a:xfrm flipV="1">
            <a:off x="3305235" y="4783380"/>
            <a:ext cx="0" cy="109351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1" name="Raven puščični povezovalnik 40">
            <a:extLst>
              <a:ext uri="{FF2B5EF4-FFF2-40B4-BE49-F238E27FC236}">
                <a16:creationId xmlns:a16="http://schemas.microsoft.com/office/drawing/2014/main" id="{4B492843-EB50-17AA-C58D-8B52A3AC48E1}"/>
              </a:ext>
            </a:extLst>
          </p:cNvPr>
          <p:cNvCxnSpPr>
            <a:cxnSpLocks/>
          </p:cNvCxnSpPr>
          <p:nvPr/>
        </p:nvCxnSpPr>
        <p:spPr>
          <a:xfrm flipV="1">
            <a:off x="9185008" y="4803805"/>
            <a:ext cx="0" cy="43206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2" name="Raven puščični povezovalnik 41">
            <a:extLst>
              <a:ext uri="{FF2B5EF4-FFF2-40B4-BE49-F238E27FC236}">
                <a16:creationId xmlns:a16="http://schemas.microsoft.com/office/drawing/2014/main" id="{075D8B16-3B24-2625-4CCE-EC9E638892A6}"/>
              </a:ext>
            </a:extLst>
          </p:cNvPr>
          <p:cNvCxnSpPr/>
          <p:nvPr/>
        </p:nvCxnSpPr>
        <p:spPr>
          <a:xfrm flipV="1">
            <a:off x="10750912" y="4783380"/>
            <a:ext cx="0" cy="109351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4" name="Raven puščični povezovalnik 43">
            <a:extLst>
              <a:ext uri="{FF2B5EF4-FFF2-40B4-BE49-F238E27FC236}">
                <a16:creationId xmlns:a16="http://schemas.microsoft.com/office/drawing/2014/main" id="{786B7D26-8467-4CD2-C13D-330591416717}"/>
              </a:ext>
            </a:extLst>
          </p:cNvPr>
          <p:cNvCxnSpPr>
            <a:cxnSpLocks/>
          </p:cNvCxnSpPr>
          <p:nvPr/>
        </p:nvCxnSpPr>
        <p:spPr>
          <a:xfrm flipV="1">
            <a:off x="3305235" y="5019836"/>
            <a:ext cx="5879773" cy="1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Raven puščični povezovalnik 45">
            <a:extLst>
              <a:ext uri="{FF2B5EF4-FFF2-40B4-BE49-F238E27FC236}">
                <a16:creationId xmlns:a16="http://schemas.microsoft.com/office/drawing/2014/main" id="{41A63F48-B4EB-2616-E785-210A4D2B53EE}"/>
              </a:ext>
            </a:extLst>
          </p:cNvPr>
          <p:cNvCxnSpPr>
            <a:cxnSpLocks/>
          </p:cNvCxnSpPr>
          <p:nvPr/>
        </p:nvCxnSpPr>
        <p:spPr>
          <a:xfrm flipV="1">
            <a:off x="3305235" y="5729476"/>
            <a:ext cx="7445677" cy="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PoljeZBesedilom 47">
            <a:extLst>
              <a:ext uri="{FF2B5EF4-FFF2-40B4-BE49-F238E27FC236}">
                <a16:creationId xmlns:a16="http://schemas.microsoft.com/office/drawing/2014/main" id="{75DBEB91-A247-1659-9741-DD08C832A963}"/>
              </a:ext>
            </a:extLst>
          </p:cNvPr>
          <p:cNvSpPr txBox="1"/>
          <p:nvPr/>
        </p:nvSpPr>
        <p:spPr>
          <a:xfrm>
            <a:off x="5262365" y="4992133"/>
            <a:ext cx="1428596" cy="369332"/>
          </a:xfrm>
          <a:prstGeom prst="rect">
            <a:avLst/>
          </a:prstGeom>
          <a:noFill/>
        </p:spPr>
        <p:txBody>
          <a:bodyPr wrap="none" rtlCol="0">
            <a:spAutoFit/>
          </a:bodyPr>
          <a:lstStyle/>
          <a:p>
            <a:r>
              <a:rPr lang="sl-SI" dirty="0">
                <a:solidFill>
                  <a:srgbClr val="FF0000"/>
                </a:solidFill>
              </a:rPr>
              <a:t>60 mesecev</a:t>
            </a:r>
          </a:p>
        </p:txBody>
      </p:sp>
      <p:sp>
        <p:nvSpPr>
          <p:cNvPr id="49" name="PoljeZBesedilom 48">
            <a:extLst>
              <a:ext uri="{FF2B5EF4-FFF2-40B4-BE49-F238E27FC236}">
                <a16:creationId xmlns:a16="http://schemas.microsoft.com/office/drawing/2014/main" id="{3A4ABC4F-5775-6924-AAC2-C01903D1217C}"/>
              </a:ext>
            </a:extLst>
          </p:cNvPr>
          <p:cNvSpPr txBox="1"/>
          <p:nvPr/>
        </p:nvSpPr>
        <p:spPr>
          <a:xfrm>
            <a:off x="5996760" y="5759170"/>
            <a:ext cx="748923" cy="369332"/>
          </a:xfrm>
          <a:prstGeom prst="rect">
            <a:avLst/>
          </a:prstGeom>
          <a:noFill/>
        </p:spPr>
        <p:txBody>
          <a:bodyPr wrap="none" rtlCol="0">
            <a:spAutoFit/>
          </a:bodyPr>
          <a:lstStyle/>
          <a:p>
            <a:r>
              <a:rPr lang="sl-SI" dirty="0">
                <a:solidFill>
                  <a:srgbClr val="FF0000"/>
                </a:solidFill>
              </a:rPr>
              <a:t>12 let</a:t>
            </a:r>
          </a:p>
        </p:txBody>
      </p:sp>
      <p:sp>
        <p:nvSpPr>
          <p:cNvPr id="50" name="PoljeZBesedilom 49">
            <a:extLst>
              <a:ext uri="{FF2B5EF4-FFF2-40B4-BE49-F238E27FC236}">
                <a16:creationId xmlns:a16="http://schemas.microsoft.com/office/drawing/2014/main" id="{C55D0DB7-C90C-2784-B82D-F38F6D1C4624}"/>
              </a:ext>
            </a:extLst>
          </p:cNvPr>
          <p:cNvSpPr txBox="1"/>
          <p:nvPr/>
        </p:nvSpPr>
        <p:spPr>
          <a:xfrm>
            <a:off x="530723" y="4830804"/>
            <a:ext cx="1830343" cy="923330"/>
          </a:xfrm>
          <a:prstGeom prst="rect">
            <a:avLst/>
          </a:prstGeom>
          <a:noFill/>
        </p:spPr>
        <p:txBody>
          <a:bodyPr wrap="square" rtlCol="0">
            <a:spAutoFit/>
          </a:bodyPr>
          <a:lstStyle/>
          <a:p>
            <a:r>
              <a:rPr lang="sl-SI" dirty="0">
                <a:solidFill>
                  <a:srgbClr val="7030A0"/>
                </a:solidFill>
              </a:rPr>
              <a:t>obstoječe MID in nacionalne odobritve</a:t>
            </a:r>
          </a:p>
        </p:txBody>
      </p:sp>
      <p:sp>
        <p:nvSpPr>
          <p:cNvPr id="51" name="PoljeZBesedilom 50">
            <a:extLst>
              <a:ext uri="{FF2B5EF4-FFF2-40B4-BE49-F238E27FC236}">
                <a16:creationId xmlns:a16="http://schemas.microsoft.com/office/drawing/2014/main" id="{0A990581-72B0-363B-0AD5-140C58A9B753}"/>
              </a:ext>
            </a:extLst>
          </p:cNvPr>
          <p:cNvSpPr txBox="1"/>
          <p:nvPr/>
        </p:nvSpPr>
        <p:spPr>
          <a:xfrm>
            <a:off x="530723" y="2891018"/>
            <a:ext cx="1649591" cy="646331"/>
          </a:xfrm>
          <a:prstGeom prst="rect">
            <a:avLst/>
          </a:prstGeom>
          <a:noFill/>
        </p:spPr>
        <p:txBody>
          <a:bodyPr wrap="square" rtlCol="0">
            <a:spAutoFit/>
          </a:bodyPr>
          <a:lstStyle/>
          <a:p>
            <a:r>
              <a:rPr lang="sl-SI" dirty="0">
                <a:solidFill>
                  <a:srgbClr val="7030A0"/>
                </a:solidFill>
              </a:rPr>
              <a:t>spremenjena MID</a:t>
            </a:r>
          </a:p>
        </p:txBody>
      </p:sp>
      <p:sp>
        <p:nvSpPr>
          <p:cNvPr id="52" name="PoljeZBesedilom 51">
            <a:extLst>
              <a:ext uri="{FF2B5EF4-FFF2-40B4-BE49-F238E27FC236}">
                <a16:creationId xmlns:a16="http://schemas.microsoft.com/office/drawing/2014/main" id="{2DECD7AA-2EC9-C2EB-5DDB-3F29BB2CA984}"/>
              </a:ext>
            </a:extLst>
          </p:cNvPr>
          <p:cNvSpPr txBox="1"/>
          <p:nvPr/>
        </p:nvSpPr>
        <p:spPr>
          <a:xfrm>
            <a:off x="4855113" y="4645282"/>
            <a:ext cx="2736647" cy="369332"/>
          </a:xfrm>
          <a:prstGeom prst="rect">
            <a:avLst/>
          </a:prstGeom>
          <a:noFill/>
        </p:spPr>
        <p:txBody>
          <a:bodyPr wrap="none" rtlCol="0">
            <a:spAutoFit/>
          </a:bodyPr>
          <a:lstStyle/>
          <a:p>
            <a:r>
              <a:rPr lang="sl-SI" dirty="0">
                <a:solidFill>
                  <a:schemeClr val="tx2"/>
                </a:solidFill>
              </a:rPr>
              <a:t>dajanje na trg in uporabo</a:t>
            </a:r>
          </a:p>
        </p:txBody>
      </p:sp>
      <p:sp>
        <p:nvSpPr>
          <p:cNvPr id="53" name="PoljeZBesedilom 52">
            <a:extLst>
              <a:ext uri="{FF2B5EF4-FFF2-40B4-BE49-F238E27FC236}">
                <a16:creationId xmlns:a16="http://schemas.microsoft.com/office/drawing/2014/main" id="{937AF199-6667-56D9-2B4A-37F5710F097C}"/>
              </a:ext>
            </a:extLst>
          </p:cNvPr>
          <p:cNvSpPr txBox="1"/>
          <p:nvPr/>
        </p:nvSpPr>
        <p:spPr>
          <a:xfrm>
            <a:off x="5385408" y="5399777"/>
            <a:ext cx="2223686" cy="369332"/>
          </a:xfrm>
          <a:prstGeom prst="rect">
            <a:avLst/>
          </a:prstGeom>
          <a:noFill/>
        </p:spPr>
        <p:txBody>
          <a:bodyPr wrap="none" rtlCol="0">
            <a:spAutoFit/>
          </a:bodyPr>
          <a:lstStyle/>
          <a:p>
            <a:r>
              <a:rPr lang="sl-SI" dirty="0">
                <a:solidFill>
                  <a:schemeClr val="tx2"/>
                </a:solidFill>
              </a:rPr>
              <a:t>veljavnost odobritev</a:t>
            </a:r>
          </a:p>
        </p:txBody>
      </p:sp>
    </p:spTree>
    <p:extLst>
      <p:ext uri="{BB962C8B-B14F-4D97-AF65-F5344CB8AC3E}">
        <p14:creationId xmlns:p14="http://schemas.microsoft.com/office/powerpoint/2010/main" val="2684242813"/>
      </p:ext>
    </p:extLst>
  </p:cSld>
  <p:clrMapOvr>
    <a:masterClrMapping/>
  </p:clrMapOvr>
</p:sld>
</file>

<file path=ppt/theme/theme1.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LOGA - Kako narediti predstavitev MGTŠ.pptx" id="{D5E522CE-AB04-444B-BCF9-78612EBBD6DC}" vid="{12C5437F-0E3E-4BBA-9C15-19CB4E4172F4}"/>
    </a:ext>
  </a:ext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7435</TotalTime>
  <Words>289</Words>
  <Application>Microsoft Office PowerPoint</Application>
  <PresentationFormat>Širokozaslonsko</PresentationFormat>
  <Paragraphs>53</Paragraphs>
  <Slides>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7</vt:i4>
      </vt:variant>
    </vt:vector>
  </HeadingPairs>
  <TitlesOfParts>
    <vt:vector size="12" baseType="lpstr">
      <vt:lpstr>Arial</vt:lpstr>
      <vt:lpstr>Calibri</vt:lpstr>
      <vt:lpstr>Republika</vt:lpstr>
      <vt:lpstr>Wingdings</vt:lpstr>
      <vt:lpstr>Custom Design</vt:lpstr>
      <vt:lpstr>Sprememba Direktive 2014/32/EU (MID)</vt:lpstr>
      <vt:lpstr>Ciljna sprememba</vt:lpstr>
      <vt:lpstr>Področja sprememb</vt:lpstr>
      <vt:lpstr>Merilni sistemi za ONEV</vt:lpstr>
      <vt:lpstr>Merilni sistemi za ONEV</vt:lpstr>
      <vt:lpstr>Prehodne določbe</vt:lpstr>
      <vt:lpstr>Časovnica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Matej Grum</cp:lastModifiedBy>
  <cp:revision>29</cp:revision>
  <cp:lastPrinted>2022-11-09T08:46:38Z</cp:lastPrinted>
  <dcterms:created xsi:type="dcterms:W3CDTF">2023-03-07T14:09:46Z</dcterms:created>
  <dcterms:modified xsi:type="dcterms:W3CDTF">2025-11-05T07:48:02Z</dcterms:modified>
</cp:coreProperties>
</file>