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0" r:id="rId1"/>
  </p:sldMasterIdLst>
  <p:notesMasterIdLst>
    <p:notesMasterId r:id="rId15"/>
  </p:notesMasterIdLst>
  <p:handoutMasterIdLst>
    <p:handoutMasterId r:id="rId16"/>
  </p:handoutMasterIdLst>
  <p:sldIdLst>
    <p:sldId id="380" r:id="rId2"/>
    <p:sldId id="402" r:id="rId3"/>
    <p:sldId id="403" r:id="rId4"/>
    <p:sldId id="404" r:id="rId5"/>
    <p:sldId id="405" r:id="rId6"/>
    <p:sldId id="363" r:id="rId7"/>
    <p:sldId id="406" r:id="rId8"/>
    <p:sldId id="385" r:id="rId9"/>
    <p:sldId id="407" r:id="rId10"/>
    <p:sldId id="408" r:id="rId11"/>
    <p:sldId id="409" r:id="rId12"/>
    <p:sldId id="410" r:id="rId13"/>
    <p:sldId id="382" r:id="rId14"/>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rivzeti razdelek" id="{4DA681A9-1FCB-4CD9-ABA9-E5A4F3421F36}">
          <p14:sldIdLst>
            <p14:sldId id="380"/>
            <p14:sldId id="402"/>
            <p14:sldId id="403"/>
            <p14:sldId id="404"/>
            <p14:sldId id="405"/>
            <p14:sldId id="363"/>
            <p14:sldId id="406"/>
            <p14:sldId id="385"/>
            <p14:sldId id="407"/>
            <p14:sldId id="408"/>
            <p14:sldId id="409"/>
            <p14:sldId id="410"/>
            <p14:sldId id="382"/>
          </p14:sldIdLst>
        </p14:section>
        <p14:section name="Razdelek brez naslova" id="{4B59C9A3-CD7A-41AC-BBDE-448E9E9EAFD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pela Grošelj"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5A"/>
    <a:srgbClr val="529DBA"/>
    <a:srgbClr val="5C9A92"/>
    <a:srgbClr val="3E7C94"/>
    <a:srgbClr val="457A73"/>
    <a:srgbClr val="999999"/>
    <a:srgbClr val="66952E"/>
    <a:srgbClr val="234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5" autoAdjust="0"/>
    <p:restoredTop sz="95065" autoAdjust="0"/>
  </p:normalViewPr>
  <p:slideViewPr>
    <p:cSldViewPr snapToGrid="0" snapToObjects="1">
      <p:cViewPr>
        <p:scale>
          <a:sx n="75" d="100"/>
          <a:sy n="75" d="100"/>
        </p:scale>
        <p:origin x="2064" y="108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04" d="100"/>
          <a:sy n="204" d="100"/>
        </p:scale>
        <p:origin x="6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33E8C24-F5B3-4175-A5E7-FD9F8E6A23A0}" type="datetimeFigureOut">
              <a:rPr lang="sl-SI"/>
              <a:pPr>
                <a:defRPr/>
              </a:pPr>
              <a:t>10. 11. 2025</a:t>
            </a:fld>
            <a:endParaRPr lang="sl-SI" dirty="0"/>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0C85F68F-A63A-4CC5-9CC8-CD5924CFC5EA}" type="slidenum">
              <a:rPr lang="sl-SI"/>
              <a:pPr>
                <a:defRPr/>
              </a:pPr>
              <a:t>‹#›</a:t>
            </a:fld>
            <a:endParaRPr lang="sl-SI"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A9C138C-D090-44BE-BD37-7C1A2784C024}" type="datetimeFigureOut">
              <a:rPr lang="en-US"/>
              <a:pPr>
                <a:defRPr/>
              </a:pPr>
              <a:t>11/10/2025</a:t>
            </a:fld>
            <a:endParaRPr lang="en-US" dirty="0"/>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Kliknite, če želite urediti sloge besedila matrice</a:t>
            </a:r>
          </a:p>
          <a:p>
            <a:pPr lvl="1"/>
            <a:r>
              <a:rPr lang="en-US" noProof="0"/>
              <a:t>Druga raven</a:t>
            </a:r>
          </a:p>
          <a:p>
            <a:pPr lvl="2"/>
            <a:r>
              <a:rPr lang="en-US" noProof="0"/>
              <a:t>Tretja raven</a:t>
            </a:r>
          </a:p>
          <a:p>
            <a:pPr lvl="3"/>
            <a:r>
              <a:rPr lang="en-US" noProof="0"/>
              <a:t>Četrta raven</a:t>
            </a:r>
          </a:p>
          <a:p>
            <a:pPr lvl="4"/>
            <a:r>
              <a:rPr lang="en-US" noProof="0"/>
              <a:t>Peta raven</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07D3B3-7352-4E89-B94F-556E21620E8F}" type="slidenum">
              <a:rPr lang="en-US" altLang="sl-SI"/>
              <a:pPr>
                <a:defRPr/>
              </a:pPr>
              <a:t>‹#›</a:t>
            </a:fld>
            <a:endParaRPr lang="en-US" altLang="sl-S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DD771-F558-3178-5D97-99EC38896C1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87DA18B-6ADC-055D-6C8E-6D4C2CF3B13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EE9B7DFE-C283-A377-DB7B-3391805D2010}"/>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66130FC-E8C9-A39B-D62B-59D0A48D0FED}"/>
              </a:ext>
            </a:extLst>
          </p:cNvPr>
          <p:cNvSpPr>
            <a:spLocks noGrp="1"/>
          </p:cNvSpPr>
          <p:nvPr>
            <p:ph type="sldNum" sz="quarter" idx="10"/>
          </p:nvPr>
        </p:nvSpPr>
        <p:spPr/>
        <p:txBody>
          <a:bodyPr/>
          <a:lstStyle/>
          <a:p>
            <a:pPr>
              <a:defRPr/>
            </a:pPr>
            <a:fld id="{DD07D3B3-7352-4E89-B94F-556E21620E8F}" type="slidenum">
              <a:rPr lang="en-US" altLang="sl-SI" smtClean="0"/>
              <a:pPr>
                <a:defRPr/>
              </a:pPr>
              <a:t>2</a:t>
            </a:fld>
            <a:endParaRPr lang="en-US" altLang="sl-SI" dirty="0"/>
          </a:p>
        </p:txBody>
      </p:sp>
    </p:spTree>
    <p:extLst>
      <p:ext uri="{BB962C8B-B14F-4D97-AF65-F5344CB8AC3E}">
        <p14:creationId xmlns:p14="http://schemas.microsoft.com/office/powerpoint/2010/main" val="371186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D04D7-9526-7773-7971-8844970ACB2D}"/>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190D6C1E-91E3-61FA-B712-ED4D1469A22E}"/>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DE7C150A-A83D-14F5-61DF-70F7FC710E6C}"/>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80F68977-52F2-3644-9418-4A1F385F82B7}"/>
              </a:ext>
            </a:extLst>
          </p:cNvPr>
          <p:cNvSpPr>
            <a:spLocks noGrp="1"/>
          </p:cNvSpPr>
          <p:nvPr>
            <p:ph type="sldNum" sz="quarter" idx="10"/>
          </p:nvPr>
        </p:nvSpPr>
        <p:spPr/>
        <p:txBody>
          <a:bodyPr/>
          <a:lstStyle/>
          <a:p>
            <a:pPr>
              <a:defRPr/>
            </a:pPr>
            <a:fld id="{DD07D3B3-7352-4E89-B94F-556E21620E8F}" type="slidenum">
              <a:rPr lang="en-US" altLang="sl-SI" smtClean="0"/>
              <a:pPr>
                <a:defRPr/>
              </a:pPr>
              <a:t>12</a:t>
            </a:fld>
            <a:endParaRPr lang="en-US" altLang="sl-SI" dirty="0"/>
          </a:p>
        </p:txBody>
      </p:sp>
    </p:spTree>
    <p:extLst>
      <p:ext uri="{BB962C8B-B14F-4D97-AF65-F5344CB8AC3E}">
        <p14:creationId xmlns:p14="http://schemas.microsoft.com/office/powerpoint/2010/main" val="91802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defRPr/>
            </a:pPr>
            <a:fld id="{DD07D3B3-7352-4E89-B94F-556E21620E8F}" type="slidenum">
              <a:rPr lang="en-US" altLang="sl-SI" smtClean="0"/>
              <a:pPr>
                <a:defRPr/>
              </a:pPr>
              <a:t>13</a:t>
            </a:fld>
            <a:endParaRPr lang="en-US" altLang="sl-SI" dirty="0"/>
          </a:p>
        </p:txBody>
      </p:sp>
    </p:spTree>
    <p:extLst>
      <p:ext uri="{BB962C8B-B14F-4D97-AF65-F5344CB8AC3E}">
        <p14:creationId xmlns:p14="http://schemas.microsoft.com/office/powerpoint/2010/main" val="270183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FBD9A-E03F-01F7-5000-B4CA794064A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C4C5F50-3205-6F9B-878E-1F1FFE75160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4A0DA017-490B-5364-186D-34EB50CE7053}"/>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6258150-B2C2-8E69-8E87-2918615AA21D}"/>
              </a:ext>
            </a:extLst>
          </p:cNvPr>
          <p:cNvSpPr>
            <a:spLocks noGrp="1"/>
          </p:cNvSpPr>
          <p:nvPr>
            <p:ph type="sldNum" sz="quarter" idx="10"/>
          </p:nvPr>
        </p:nvSpPr>
        <p:spPr/>
        <p:txBody>
          <a:bodyPr/>
          <a:lstStyle/>
          <a:p>
            <a:pPr>
              <a:defRPr/>
            </a:pPr>
            <a:fld id="{DD07D3B3-7352-4E89-B94F-556E21620E8F}" type="slidenum">
              <a:rPr lang="en-US" altLang="sl-SI" smtClean="0"/>
              <a:pPr>
                <a:defRPr/>
              </a:pPr>
              <a:t>3</a:t>
            </a:fld>
            <a:endParaRPr lang="en-US" altLang="sl-SI" dirty="0"/>
          </a:p>
        </p:txBody>
      </p:sp>
    </p:spTree>
    <p:extLst>
      <p:ext uri="{BB962C8B-B14F-4D97-AF65-F5344CB8AC3E}">
        <p14:creationId xmlns:p14="http://schemas.microsoft.com/office/powerpoint/2010/main" val="360817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1491-09BE-9F88-9C2D-95F3BD314F5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E6FF47D4-BF58-28BF-8881-E85B36B3F00A}"/>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7CF50F32-044C-CF1B-1710-47B549132202}"/>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945443D5-D40E-D91D-60D3-FCAA48475268}"/>
              </a:ext>
            </a:extLst>
          </p:cNvPr>
          <p:cNvSpPr>
            <a:spLocks noGrp="1"/>
          </p:cNvSpPr>
          <p:nvPr>
            <p:ph type="sldNum" sz="quarter" idx="10"/>
          </p:nvPr>
        </p:nvSpPr>
        <p:spPr/>
        <p:txBody>
          <a:bodyPr/>
          <a:lstStyle/>
          <a:p>
            <a:pPr>
              <a:defRPr/>
            </a:pPr>
            <a:fld id="{DD07D3B3-7352-4E89-B94F-556E21620E8F}" type="slidenum">
              <a:rPr lang="en-US" altLang="sl-SI" smtClean="0"/>
              <a:pPr>
                <a:defRPr/>
              </a:pPr>
              <a:t>4</a:t>
            </a:fld>
            <a:endParaRPr lang="en-US" altLang="sl-SI" dirty="0"/>
          </a:p>
        </p:txBody>
      </p:sp>
    </p:spTree>
    <p:extLst>
      <p:ext uri="{BB962C8B-B14F-4D97-AF65-F5344CB8AC3E}">
        <p14:creationId xmlns:p14="http://schemas.microsoft.com/office/powerpoint/2010/main" val="314149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CE27-9794-C7BB-5187-4702569E7C7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BC131DF-EFE4-8694-3D71-AFDB90ED43A7}"/>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0651130A-4B20-5E97-21D8-EF795F6D11A3}"/>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F741CC04-0200-9D17-ACCC-A0B690A49829}"/>
              </a:ext>
            </a:extLst>
          </p:cNvPr>
          <p:cNvSpPr>
            <a:spLocks noGrp="1"/>
          </p:cNvSpPr>
          <p:nvPr>
            <p:ph type="sldNum" sz="quarter" idx="10"/>
          </p:nvPr>
        </p:nvSpPr>
        <p:spPr/>
        <p:txBody>
          <a:bodyPr/>
          <a:lstStyle/>
          <a:p>
            <a:pPr>
              <a:defRPr/>
            </a:pPr>
            <a:fld id="{DD07D3B3-7352-4E89-B94F-556E21620E8F}" type="slidenum">
              <a:rPr lang="en-US" altLang="sl-SI" smtClean="0"/>
              <a:pPr>
                <a:defRPr/>
              </a:pPr>
              <a:t>5</a:t>
            </a:fld>
            <a:endParaRPr lang="en-US" altLang="sl-SI" dirty="0"/>
          </a:p>
        </p:txBody>
      </p:sp>
    </p:spTree>
    <p:extLst>
      <p:ext uri="{BB962C8B-B14F-4D97-AF65-F5344CB8AC3E}">
        <p14:creationId xmlns:p14="http://schemas.microsoft.com/office/powerpoint/2010/main" val="218364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defRPr/>
            </a:pPr>
            <a:fld id="{DD07D3B3-7352-4E89-B94F-556E21620E8F}" type="slidenum">
              <a:rPr lang="en-US" altLang="sl-SI" smtClean="0"/>
              <a:pPr>
                <a:defRPr/>
              </a:pPr>
              <a:t>6</a:t>
            </a:fld>
            <a:endParaRPr lang="en-US" altLang="sl-SI" dirty="0"/>
          </a:p>
        </p:txBody>
      </p:sp>
    </p:spTree>
    <p:extLst>
      <p:ext uri="{BB962C8B-B14F-4D97-AF65-F5344CB8AC3E}">
        <p14:creationId xmlns:p14="http://schemas.microsoft.com/office/powerpoint/2010/main" val="24518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B8E0-77B0-0C5B-0377-2DAA298BB22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CBABEE7-D519-28AB-F088-8AE96C8598A7}"/>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67A47D1-2BC8-90BA-27DD-763975F954C7}"/>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00935D02-A189-928D-43EB-0F456AD90F61}"/>
              </a:ext>
            </a:extLst>
          </p:cNvPr>
          <p:cNvSpPr>
            <a:spLocks noGrp="1"/>
          </p:cNvSpPr>
          <p:nvPr>
            <p:ph type="sldNum" sz="quarter" idx="10"/>
          </p:nvPr>
        </p:nvSpPr>
        <p:spPr/>
        <p:txBody>
          <a:bodyPr/>
          <a:lstStyle/>
          <a:p>
            <a:pPr>
              <a:defRPr/>
            </a:pPr>
            <a:fld id="{DD07D3B3-7352-4E89-B94F-556E21620E8F}" type="slidenum">
              <a:rPr lang="en-US" altLang="sl-SI" smtClean="0"/>
              <a:pPr>
                <a:defRPr/>
              </a:pPr>
              <a:t>7</a:t>
            </a:fld>
            <a:endParaRPr lang="en-US" altLang="sl-SI" dirty="0"/>
          </a:p>
        </p:txBody>
      </p:sp>
    </p:spTree>
    <p:extLst>
      <p:ext uri="{BB962C8B-B14F-4D97-AF65-F5344CB8AC3E}">
        <p14:creationId xmlns:p14="http://schemas.microsoft.com/office/powerpoint/2010/main" val="5859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2660-C956-9F75-F947-CA89807B3E40}"/>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D861F05-F152-0D14-0FFC-CD8B63E5D065}"/>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220BA3FB-4ED3-C2F3-7E08-E0078F435210}"/>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D1673C8-BF12-BE04-A005-9A57272E2DFD}"/>
              </a:ext>
            </a:extLst>
          </p:cNvPr>
          <p:cNvSpPr>
            <a:spLocks noGrp="1"/>
          </p:cNvSpPr>
          <p:nvPr>
            <p:ph type="sldNum" sz="quarter" idx="10"/>
          </p:nvPr>
        </p:nvSpPr>
        <p:spPr/>
        <p:txBody>
          <a:bodyPr/>
          <a:lstStyle/>
          <a:p>
            <a:pPr>
              <a:defRPr/>
            </a:pPr>
            <a:fld id="{DD07D3B3-7352-4E89-B94F-556E21620E8F}" type="slidenum">
              <a:rPr lang="en-US" altLang="sl-SI" smtClean="0"/>
              <a:pPr>
                <a:defRPr/>
              </a:pPr>
              <a:t>9</a:t>
            </a:fld>
            <a:endParaRPr lang="en-US" altLang="sl-SI" dirty="0"/>
          </a:p>
        </p:txBody>
      </p:sp>
    </p:spTree>
    <p:extLst>
      <p:ext uri="{BB962C8B-B14F-4D97-AF65-F5344CB8AC3E}">
        <p14:creationId xmlns:p14="http://schemas.microsoft.com/office/powerpoint/2010/main" val="295752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902B4-657E-7EE0-570F-7B131C5ADCC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5767DF6-4946-7494-186D-0A2243316FD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5B6A654C-0C0A-DDD8-4584-8E32783D64A3}"/>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1B21FFE7-BFA5-854A-1E58-B23DC20A006D}"/>
              </a:ext>
            </a:extLst>
          </p:cNvPr>
          <p:cNvSpPr>
            <a:spLocks noGrp="1"/>
          </p:cNvSpPr>
          <p:nvPr>
            <p:ph type="sldNum" sz="quarter" idx="10"/>
          </p:nvPr>
        </p:nvSpPr>
        <p:spPr/>
        <p:txBody>
          <a:bodyPr/>
          <a:lstStyle/>
          <a:p>
            <a:pPr>
              <a:defRPr/>
            </a:pPr>
            <a:fld id="{DD07D3B3-7352-4E89-B94F-556E21620E8F}" type="slidenum">
              <a:rPr lang="en-US" altLang="sl-SI" smtClean="0"/>
              <a:pPr>
                <a:defRPr/>
              </a:pPr>
              <a:t>10</a:t>
            </a:fld>
            <a:endParaRPr lang="en-US" altLang="sl-SI" dirty="0"/>
          </a:p>
        </p:txBody>
      </p:sp>
    </p:spTree>
    <p:extLst>
      <p:ext uri="{BB962C8B-B14F-4D97-AF65-F5344CB8AC3E}">
        <p14:creationId xmlns:p14="http://schemas.microsoft.com/office/powerpoint/2010/main" val="252520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37B7-9DDB-5065-78C8-5BD31992B98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CB9D7544-6AE4-B5FD-1DD9-F721E26379E5}"/>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6A41BAC-6E75-73A9-C296-8744D658367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0C0870DA-2D3A-180E-6D36-F5A84E735F16}"/>
              </a:ext>
            </a:extLst>
          </p:cNvPr>
          <p:cNvSpPr>
            <a:spLocks noGrp="1"/>
          </p:cNvSpPr>
          <p:nvPr>
            <p:ph type="sldNum" sz="quarter" idx="10"/>
          </p:nvPr>
        </p:nvSpPr>
        <p:spPr/>
        <p:txBody>
          <a:bodyPr/>
          <a:lstStyle/>
          <a:p>
            <a:pPr>
              <a:defRPr/>
            </a:pPr>
            <a:fld id="{DD07D3B3-7352-4E89-B94F-556E21620E8F}" type="slidenum">
              <a:rPr lang="en-US" altLang="sl-SI" smtClean="0"/>
              <a:pPr>
                <a:defRPr/>
              </a:pPr>
              <a:t>11</a:t>
            </a:fld>
            <a:endParaRPr lang="en-US" altLang="sl-SI" dirty="0"/>
          </a:p>
        </p:txBody>
      </p:sp>
    </p:spTree>
    <p:extLst>
      <p:ext uri="{BB962C8B-B14F-4D97-AF65-F5344CB8AC3E}">
        <p14:creationId xmlns:p14="http://schemas.microsoft.com/office/powerpoint/2010/main" val="1648565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Republika" panose="02000506040000020004" pitchFamily="2" charset="77"/>
              </a:defRPr>
            </a:lvl1pPr>
          </a:lstStyle>
          <a:p>
            <a:pPr>
              <a:defRPr/>
            </a:pPr>
            <a:fld id="{C23371EB-307E-467E-B1CF-69F55E73EE1F}" type="datetimeFigureOut">
              <a:rPr lang="sl-SI" smtClean="0"/>
              <a:pPr>
                <a:defRPr/>
              </a:pPr>
              <a:t>10. 11. 2025</a:t>
            </a:fld>
            <a:endParaRPr lang="sl-SI" dirty="0"/>
          </a:p>
        </p:txBody>
      </p:sp>
      <p:sp>
        <p:nvSpPr>
          <p:cNvPr id="5" name="Footer Placeholder 4"/>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latin typeface="Republika" panose="02000506040000020004" pitchFamily="2" charset="77"/>
              </a:defRPr>
            </a:lvl1pPr>
          </a:lstStyle>
          <a:p>
            <a:pPr>
              <a:defRPr/>
            </a:pPr>
            <a:fld id="{F553340A-F4D9-4500-A8F1-69D2EDB44BB2}" type="slidenum">
              <a:rPr lang="sl-SI" altLang="sl-SI" smtClean="0"/>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3706884"/>
            <a:ext cx="95869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chemeClr val="bg1"/>
                </a:solidFill>
                <a:latin typeface="Republika" panose="02000506040000020004" pitchFamily="2" charset="77"/>
              </a:defRPr>
            </a:lvl1pPr>
          </a:lstStyle>
          <a:p>
            <a:pPr lvl="0"/>
            <a:r>
              <a:rPr lang="sl-SI" altLang="sl-SI" dirty="0"/>
              <a:t>Uredite slog naslova</a:t>
            </a:r>
          </a:p>
        </p:txBody>
      </p:sp>
      <p:sp>
        <p:nvSpPr>
          <p:cNvPr id="12" name="Text Placeholder 11">
            <a:extLst>
              <a:ext uri="{FF2B5EF4-FFF2-40B4-BE49-F238E27FC236}">
                <a16:creationId xmlns:a16="http://schemas.microsoft.com/office/drawing/2014/main" id="{732C4EB0-3CFF-FDBB-C845-A3F0E39CBEAF}"/>
              </a:ext>
            </a:extLst>
          </p:cNvPr>
          <p:cNvSpPr>
            <a:spLocks noGrp="1"/>
          </p:cNvSpPr>
          <p:nvPr>
            <p:ph type="body" sz="quarter" idx="13"/>
          </p:nvPr>
        </p:nvSpPr>
        <p:spPr>
          <a:xfrm>
            <a:off x="1295400" y="4760913"/>
            <a:ext cx="5970588" cy="730250"/>
          </a:xfrm>
        </p:spPr>
        <p:txBody>
          <a:bodyPr/>
          <a:lstStyle>
            <a:lvl1pPr marL="0" indent="0">
              <a:buNone/>
              <a:defRPr sz="2600">
                <a:solidFill>
                  <a:srgbClr val="529DBA"/>
                </a:solidFill>
              </a:defRPr>
            </a:lvl1pPr>
          </a:lstStyle>
          <a:p>
            <a:pPr lvl="0"/>
            <a:r>
              <a:rPr lang="en-GB" dirty="0"/>
              <a:t>Click to edit Master text styles</a:t>
            </a:r>
            <a:endParaRPr lang="en-SI" dirty="0"/>
          </a:p>
        </p:txBody>
      </p:sp>
    </p:spTree>
    <p:extLst>
      <p:ext uri="{BB962C8B-B14F-4D97-AF65-F5344CB8AC3E}">
        <p14:creationId xmlns:p14="http://schemas.microsoft.com/office/powerpoint/2010/main" val="242320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tografija cela stran">
    <p:spTree>
      <p:nvGrpSpPr>
        <p:cNvPr id="1" name=""/>
        <p:cNvGrpSpPr/>
        <p:nvPr/>
      </p:nvGrpSpPr>
      <p:grpSpPr>
        <a:xfrm>
          <a:off x="0" y="0"/>
          <a:ext cx="0" cy="0"/>
          <a:chOff x="0" y="0"/>
          <a:chExt cx="0" cy="0"/>
        </a:xfrm>
      </p:grpSpPr>
      <p:sp>
        <p:nvSpPr>
          <p:cNvPr id="20" name="Picture Placeholder 1">
            <a:extLst>
              <a:ext uri="{FF2B5EF4-FFF2-40B4-BE49-F238E27FC236}">
                <a16:creationId xmlns:a16="http://schemas.microsoft.com/office/drawing/2014/main" id="{5F8A493D-1C0F-B524-9E4B-1AD56184C59F}"/>
              </a:ext>
            </a:extLst>
          </p:cNvPr>
          <p:cNvSpPr>
            <a:spLocks noGrp="1"/>
          </p:cNvSpPr>
          <p:nvPr>
            <p:ph type="pic" sz="quarter" idx="19"/>
          </p:nvPr>
        </p:nvSpPr>
        <p:spPr>
          <a:xfrm>
            <a:off x="0" y="1"/>
            <a:ext cx="12191999" cy="6858000"/>
          </a:xfrm>
        </p:spPr>
      </p:sp>
      <p:pic>
        <p:nvPicPr>
          <p:cNvPr id="24" name="Picture 23">
            <a:extLst>
              <a:ext uri="{FF2B5EF4-FFF2-40B4-BE49-F238E27FC236}">
                <a16:creationId xmlns:a16="http://schemas.microsoft.com/office/drawing/2014/main" id="{20B5112E-E03D-A23D-032C-232227C0D6E1}"/>
              </a:ext>
            </a:extLst>
          </p:cNvPr>
          <p:cNvPicPr>
            <a:picLocks noChangeAspect="1"/>
          </p:cNvPicPr>
          <p:nvPr userDrawn="1"/>
        </p:nvPicPr>
        <p:blipFill>
          <a:blip r:embed="rId2"/>
          <a:stretch>
            <a:fillRect/>
          </a:stretch>
        </p:blipFill>
        <p:spPr>
          <a:xfrm>
            <a:off x="8346831" y="798362"/>
            <a:ext cx="3169622" cy="895624"/>
          </a:xfrm>
          <a:prstGeom prst="rect">
            <a:avLst/>
          </a:prstGeom>
        </p:spPr>
      </p:pic>
    </p:spTree>
    <p:extLst>
      <p:ext uri="{BB962C8B-B14F-4D97-AF65-F5344CB8AC3E}">
        <p14:creationId xmlns:p14="http://schemas.microsoft.com/office/powerpoint/2010/main" val="415207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Fotografija cela stra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BD99519-4BC9-FBF8-6E5B-F27E60EC43E4}"/>
              </a:ext>
            </a:extLst>
          </p:cNvPr>
          <p:cNvSpPr>
            <a:spLocks noGrp="1"/>
          </p:cNvSpPr>
          <p:nvPr>
            <p:ph type="pic" sz="quarter" idx="10"/>
          </p:nvPr>
        </p:nvSpPr>
        <p:spPr>
          <a:xfrm>
            <a:off x="0" y="0"/>
            <a:ext cx="12192000" cy="6858000"/>
          </a:xfrm>
        </p:spPr>
        <p:txBody>
          <a:bodyPr/>
          <a:lstStyle/>
          <a:p>
            <a:endParaRPr lang="en-SI"/>
          </a:p>
        </p:txBody>
      </p:sp>
      <p:pic>
        <p:nvPicPr>
          <p:cNvPr id="24" name="Picture 23">
            <a:extLst>
              <a:ext uri="{FF2B5EF4-FFF2-40B4-BE49-F238E27FC236}">
                <a16:creationId xmlns:a16="http://schemas.microsoft.com/office/drawing/2014/main" id="{20B5112E-E03D-A23D-032C-232227C0D6E1}"/>
              </a:ext>
            </a:extLst>
          </p:cNvPr>
          <p:cNvPicPr>
            <a:picLocks noChangeAspect="1"/>
          </p:cNvPicPr>
          <p:nvPr userDrawn="1"/>
        </p:nvPicPr>
        <p:blipFill>
          <a:blip r:embed="rId2"/>
          <a:stretch>
            <a:fillRect/>
          </a:stretch>
        </p:blipFill>
        <p:spPr>
          <a:xfrm>
            <a:off x="8346831" y="798362"/>
            <a:ext cx="3169622" cy="895624"/>
          </a:xfrm>
          <a:prstGeom prst="rect">
            <a:avLst/>
          </a:prstGeom>
        </p:spPr>
      </p:pic>
    </p:spTree>
    <p:extLst>
      <p:ext uri="{BB962C8B-B14F-4D97-AF65-F5344CB8AC3E}">
        <p14:creationId xmlns:p14="http://schemas.microsoft.com/office/powerpoint/2010/main" val="219423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E7C94"/>
                </a:solidFill>
                <a:latin typeface="Republika" panose="02000506040000020004" pitchFamily="2" charset="77"/>
              </a:defRPr>
            </a:lvl1pPr>
          </a:lstStyle>
          <a:p>
            <a:pPr>
              <a:defRPr/>
            </a:pPr>
            <a:fld id="{C23371EB-307E-467E-B1CF-69F55E73EE1F}" type="datetimeFigureOut">
              <a:rPr lang="sl-SI" smtClean="0"/>
              <a:pPr>
                <a:defRPr/>
              </a:pPr>
              <a:t>10. 11. 2025</a:t>
            </a:fld>
            <a:endParaRPr lang="sl-SI" dirty="0"/>
          </a:p>
        </p:txBody>
      </p:sp>
      <p:sp>
        <p:nvSpPr>
          <p:cNvPr id="5" name="Footer Placeholder 4"/>
          <p:cNvSpPr>
            <a:spLocks noGrp="1"/>
          </p:cNvSpPr>
          <p:nvPr>
            <p:ph type="ftr" sz="quarter" idx="11"/>
          </p:nvPr>
        </p:nvSpPr>
        <p:spPr/>
        <p:txBody>
          <a:bodyPr/>
          <a:lstStyle>
            <a:lvl1pPr>
              <a:defRPr>
                <a:solidFill>
                  <a:srgbClr val="3E7C94"/>
                </a:solidFill>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solidFill>
                  <a:srgbClr val="3E7C94"/>
                </a:solidFill>
                <a:latin typeface="Republika" panose="02000506040000020004" pitchFamily="2" charset="77"/>
              </a:defRPr>
            </a:lvl1pPr>
          </a:lstStyle>
          <a:p>
            <a:pPr>
              <a:defRPr/>
            </a:pPr>
            <a:fld id="{F553340A-F4D9-4500-A8F1-69D2EDB44BB2}" type="slidenum">
              <a:rPr lang="sl-SI" altLang="sl-SI" smtClean="0"/>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3706884"/>
            <a:ext cx="95869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rgbClr val="1B495A"/>
                </a:solidFill>
                <a:latin typeface="Republika" panose="02000506040000020004" pitchFamily="2" charset="77"/>
              </a:defRPr>
            </a:lvl1pPr>
          </a:lstStyle>
          <a:p>
            <a:pPr lvl="0"/>
            <a:r>
              <a:rPr lang="sl-SI" altLang="sl-SI" dirty="0"/>
              <a:t>Uredite slog naslova</a:t>
            </a:r>
          </a:p>
        </p:txBody>
      </p:sp>
      <p:sp>
        <p:nvSpPr>
          <p:cNvPr id="9" name="Text Placeholder 2">
            <a:extLst>
              <a:ext uri="{FF2B5EF4-FFF2-40B4-BE49-F238E27FC236}">
                <a16:creationId xmlns:a16="http://schemas.microsoft.com/office/drawing/2014/main" id="{5BA1DF75-D860-02EF-AD24-09FF5B848770}"/>
              </a:ext>
            </a:extLst>
          </p:cNvPr>
          <p:cNvSpPr>
            <a:spLocks noGrp="1"/>
          </p:cNvSpPr>
          <p:nvPr>
            <p:ph idx="1" hasCustomPrompt="1"/>
          </p:nvPr>
        </p:nvSpPr>
        <p:spPr bwMode="auto">
          <a:xfrm>
            <a:off x="1295400" y="4849067"/>
            <a:ext cx="9586913" cy="9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600">
                <a:solidFill>
                  <a:srgbClr val="3E7C94"/>
                </a:solidFill>
                <a:latin typeface="Republika" panose="02000506040000020004" pitchFamily="2" charset="77"/>
              </a:defRPr>
            </a:lvl1pPr>
          </a:lstStyle>
          <a:p>
            <a:pPr lvl="0"/>
            <a:r>
              <a:rPr lang="sl-SI" altLang="sl-SI" dirty="0"/>
              <a:t>Uredite slog podnaslova</a:t>
            </a:r>
          </a:p>
        </p:txBody>
      </p:sp>
    </p:spTree>
    <p:extLst>
      <p:ext uri="{BB962C8B-B14F-4D97-AF65-F5344CB8AC3E}">
        <p14:creationId xmlns:p14="http://schemas.microsoft.com/office/powerpoint/2010/main" val="137245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Fotografija cela stran">
    <p:spTree>
      <p:nvGrpSpPr>
        <p:cNvPr id="1" name=""/>
        <p:cNvGrpSpPr/>
        <p:nvPr/>
      </p:nvGrpSpPr>
      <p:grpSpPr>
        <a:xfrm>
          <a:off x="0" y="0"/>
          <a:ext cx="0" cy="0"/>
          <a:chOff x="0" y="0"/>
          <a:chExt cx="0" cy="0"/>
        </a:xfrm>
      </p:grpSpPr>
      <p:pic>
        <p:nvPicPr>
          <p:cNvPr id="4" name="Slika 4">
            <a:extLst>
              <a:ext uri="{FF2B5EF4-FFF2-40B4-BE49-F238E27FC236}">
                <a16:creationId xmlns:a16="http://schemas.microsoft.com/office/drawing/2014/main" id="{985960D2-6375-171A-997B-B84E574FF9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952"/>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18D6DA2-FF69-1B17-177F-0983191743B7}"/>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377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783412-F8D6-F260-8AFF-8ECD290B6E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3" name="Picture 2">
            <a:extLst>
              <a:ext uri="{FF2B5EF4-FFF2-40B4-BE49-F238E27FC236}">
                <a16:creationId xmlns:a16="http://schemas.microsoft.com/office/drawing/2014/main" id="{A7832BAA-CEB7-9FB5-BF05-2BCCA42444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834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Fotografija cela str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886BA5-0235-DD99-D5FB-EE3B313848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3" name="Picture 2">
            <a:extLst>
              <a:ext uri="{FF2B5EF4-FFF2-40B4-BE49-F238E27FC236}">
                <a16:creationId xmlns:a16="http://schemas.microsoft.com/office/drawing/2014/main" id="{E953CD23-7A5D-800F-14CC-5828B95FA16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07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1D63AE-93F1-37C0-333A-93F00B00C824}"/>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3" name="Picture 2">
            <a:extLst>
              <a:ext uri="{FF2B5EF4-FFF2-40B4-BE49-F238E27FC236}">
                <a16:creationId xmlns:a16="http://schemas.microsoft.com/office/drawing/2014/main" id="{65E6CA80-E67F-A00E-FC28-E6421EACBF5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18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slov vsebina 1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Republika" panose="02000506040000020004" pitchFamily="2" charset="77"/>
              </a:defRPr>
            </a:lvl1pPr>
          </a:lstStyle>
          <a:p>
            <a:pPr>
              <a:defRPr/>
            </a:pPr>
            <a:fld id="{C23371EB-307E-467E-B1CF-69F55E73EE1F}" type="datetimeFigureOut">
              <a:rPr lang="sl-SI" smtClean="0"/>
              <a:pPr>
                <a:defRPr/>
              </a:pPr>
              <a:t>10. 11. 2025</a:t>
            </a:fld>
            <a:endParaRPr lang="sl-SI" dirty="0"/>
          </a:p>
        </p:txBody>
      </p:sp>
      <p:sp>
        <p:nvSpPr>
          <p:cNvPr id="5" name="Footer Placeholder 4"/>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latin typeface="Republika" panose="02000506040000020004" pitchFamily="2" charset="77"/>
              </a:defRPr>
            </a:lvl1pPr>
          </a:lstStyle>
          <a:p>
            <a:pPr>
              <a:defRPr/>
            </a:pPr>
            <a:fld id="{F553340A-F4D9-4500-A8F1-69D2EDB44BB2}" type="slidenum">
              <a:rPr lang="sl-SI" altLang="sl-SI" smtClean="0"/>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803629"/>
            <a:ext cx="50832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b="1">
                <a:solidFill>
                  <a:srgbClr val="1B495A"/>
                </a:solidFill>
                <a:latin typeface="Republika" panose="02000506040000020004" pitchFamily="2" charset="77"/>
              </a:defRPr>
            </a:lvl1pPr>
          </a:lstStyle>
          <a:p>
            <a:pPr lvl="0"/>
            <a:r>
              <a:rPr lang="sl-SI" altLang="sl-SI" dirty="0"/>
              <a:t>Uredite slog naslova</a:t>
            </a:r>
          </a:p>
        </p:txBody>
      </p:sp>
      <p:sp>
        <p:nvSpPr>
          <p:cNvPr id="9" name="Text Placeholder 2">
            <a:extLst>
              <a:ext uri="{FF2B5EF4-FFF2-40B4-BE49-F238E27FC236}">
                <a16:creationId xmlns:a16="http://schemas.microsoft.com/office/drawing/2014/main" id="{5BA1DF75-D860-02EF-AD24-09FF5B848770}"/>
              </a:ext>
            </a:extLst>
          </p:cNvPr>
          <p:cNvSpPr>
            <a:spLocks noGrp="1"/>
          </p:cNvSpPr>
          <p:nvPr>
            <p:ph idx="1" hasCustomPrompt="1"/>
          </p:nvPr>
        </p:nvSpPr>
        <p:spPr bwMode="auto">
          <a:xfrm>
            <a:off x="1295400" y="207141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600">
                <a:solidFill>
                  <a:srgbClr val="3E7C94"/>
                </a:solidFill>
                <a:latin typeface="Republika" panose="02000506040000020004" pitchFamily="2" charset="77"/>
              </a:defRPr>
            </a:lvl1pPr>
          </a:lstStyle>
          <a:p>
            <a:pPr lvl="0"/>
            <a:r>
              <a:rPr lang="sl-SI" altLang="sl-SI" dirty="0"/>
              <a:t>Uredite slog besedila</a:t>
            </a:r>
          </a:p>
        </p:txBody>
      </p:sp>
    </p:spTree>
    <p:extLst>
      <p:ext uri="{BB962C8B-B14F-4D97-AF65-F5344CB8AC3E}">
        <p14:creationId xmlns:p14="http://schemas.microsoft.com/office/powerpoint/2010/main" val="330038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aslov vsebina 2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10. 11. 2025</a:t>
            </a:fld>
            <a:endParaRPr lang="sl-SI" dirty="0"/>
          </a:p>
        </p:txBody>
      </p:sp>
      <p:sp>
        <p:nvSpPr>
          <p:cNvPr id="6" name="Footer Placeholder 3"/>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7" name="Slide Number Placeholder 4"/>
          <p:cNvSpPr>
            <a:spLocks noGrp="1"/>
          </p:cNvSpPr>
          <p:nvPr>
            <p:ph type="sldNum" sz="quarter" idx="12"/>
          </p:nvPr>
        </p:nvSpPr>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
        <p:nvSpPr>
          <p:cNvPr id="10" name="Text Placeholder 2">
            <a:extLst>
              <a:ext uri="{FF2B5EF4-FFF2-40B4-BE49-F238E27FC236}">
                <a16:creationId xmlns:a16="http://schemas.microsoft.com/office/drawing/2014/main" id="{EBB37685-9AD5-A40B-2447-A2B1D5B96A10}"/>
              </a:ext>
            </a:extLst>
          </p:cNvPr>
          <p:cNvSpPr>
            <a:spLocks noGrp="1"/>
          </p:cNvSpPr>
          <p:nvPr>
            <p:ph idx="1"/>
          </p:nvPr>
        </p:nvSpPr>
        <p:spPr bwMode="auto">
          <a:xfrm>
            <a:off x="1295400" y="2115344"/>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a:solidFill>
                  <a:srgbClr val="3E7C94"/>
                </a:solidFill>
                <a:latin typeface="Republika" panose="02000506040000020004" pitchFamily="2" charset="77"/>
              </a:defRPr>
            </a:lvl1pPr>
            <a:lvl2pPr>
              <a:defRPr>
                <a:solidFill>
                  <a:srgbClr val="3E7C94"/>
                </a:solidFill>
                <a:latin typeface="Republika" panose="02000506040000020004" pitchFamily="2" charset="77"/>
              </a:defRPr>
            </a:lvl2pPr>
            <a:lvl3pPr>
              <a:defRPr>
                <a:solidFill>
                  <a:srgbClr val="3E7C94"/>
                </a:solidFill>
                <a:latin typeface="Republika" panose="02000506040000020004" pitchFamily="2" charset="77"/>
              </a:defRPr>
            </a:lvl3pPr>
            <a:lvl4pPr>
              <a:defRPr>
                <a:solidFill>
                  <a:srgbClr val="3E7C94"/>
                </a:solidFill>
                <a:latin typeface="Republika" panose="02000506040000020004" pitchFamily="2" charset="77"/>
              </a:defRPr>
            </a:lvl4pPr>
            <a:lvl5pPr>
              <a:defRPr>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4" name="Title Placeholder 1">
            <a:extLst>
              <a:ext uri="{FF2B5EF4-FFF2-40B4-BE49-F238E27FC236}">
                <a16:creationId xmlns:a16="http://schemas.microsoft.com/office/drawing/2014/main" id="{B00DD80B-4090-03DD-0445-E398A00029ED}"/>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rgbClr val="1B495A"/>
                </a:solidFill>
                <a:latin typeface="Republika" panose="02000506040000020004" pitchFamily="2" charset="77"/>
              </a:defRPr>
            </a:lvl1pPr>
          </a:lstStyle>
          <a:p>
            <a:pPr lvl="0"/>
            <a:r>
              <a:rPr lang="sl-SI" altLang="sl-SI" dirty="0"/>
              <a:t>Uredite slog naslova matrice</a:t>
            </a:r>
          </a:p>
        </p:txBody>
      </p:sp>
    </p:spTree>
    <p:extLst>
      <p:ext uri="{BB962C8B-B14F-4D97-AF65-F5344CB8AC3E}">
        <p14:creationId xmlns:p14="http://schemas.microsoft.com/office/powerpoint/2010/main" val="281879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aslov in vsebina 2 stolpca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latin typeface="Republika" panose="02000506040000020004" pitchFamily="2" charset="77"/>
              </a:defRPr>
            </a:lvl1pPr>
          </a:lstStyle>
          <a:p>
            <a:pPr>
              <a:defRPr/>
            </a:pPr>
            <a:fld id="{7F68D42E-65A3-4F68-844F-D65572D540C9}" type="datetimeFigureOut">
              <a:rPr lang="sl-SI" smtClean="0"/>
              <a:pPr>
                <a:defRPr/>
              </a:pPr>
              <a:t>10. 11. 2025</a:t>
            </a:fld>
            <a:endParaRPr lang="sl-SI" dirty="0"/>
          </a:p>
        </p:txBody>
      </p:sp>
      <p:sp>
        <p:nvSpPr>
          <p:cNvPr id="5" name="Footer Placeholder 4"/>
          <p:cNvSpPr>
            <a:spLocks noGrp="1"/>
          </p:cNvSpPr>
          <p:nvPr>
            <p:ph type="ftr" sz="quarter" idx="15"/>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6"/>
          </p:nvPr>
        </p:nvSpPr>
        <p:spPr/>
        <p:txBody>
          <a:bodyPr/>
          <a:lstStyle>
            <a:lvl1pPr>
              <a:defRPr>
                <a:latin typeface="Republika" panose="02000506040000020004" pitchFamily="2" charset="77"/>
              </a:defRPr>
            </a:lvl1pPr>
          </a:lstStyle>
          <a:p>
            <a:pPr>
              <a:defRPr/>
            </a:pPr>
            <a:fld id="{AEF105C9-778C-499D-AACC-3063F646553B}" type="slidenum">
              <a:rPr lang="sl-SI" altLang="sl-SI" smtClean="0"/>
              <a:pPr>
                <a:defRPr/>
              </a:pPr>
              <a:t>‹#›</a:t>
            </a:fld>
            <a:endParaRPr lang="sl-SI" altLang="sl-SI" dirty="0"/>
          </a:p>
        </p:txBody>
      </p:sp>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rgbClr val="1B495A"/>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rgbClr val="3E7C94"/>
                </a:solidFill>
                <a:latin typeface="Republika" panose="02000506040000020004" pitchFamily="2" charset="77"/>
              </a:defRPr>
            </a:lvl1pPr>
            <a:lvl2pPr marL="800100" indent="-342900">
              <a:buFont typeface="Arial" panose="020B0604020202020204" pitchFamily="34" charset="0"/>
              <a:buChar char="•"/>
              <a:defRPr sz="2000">
                <a:solidFill>
                  <a:srgbClr val="3E7C94"/>
                </a:solidFill>
                <a:latin typeface="Republika" panose="02000506040000020004" pitchFamily="2" charset="77"/>
              </a:defRPr>
            </a:lvl2pPr>
            <a:lvl3pPr marL="1200150" indent="-285750">
              <a:buFont typeface="Arial" panose="020B0604020202020204" pitchFamily="34" charset="0"/>
              <a:buChar char="•"/>
              <a:defRPr>
                <a:solidFill>
                  <a:srgbClr val="3E7C94"/>
                </a:solidFill>
                <a:latin typeface="Republika" panose="02000506040000020004" pitchFamily="2" charset="77"/>
              </a:defRPr>
            </a:lvl3pPr>
            <a:lvl4pPr marL="1657350" indent="-285750">
              <a:buFont typeface="Arial" panose="020B0604020202020204" pitchFamily="34" charset="0"/>
              <a:buChar char="•"/>
              <a:defRPr sz="1600">
                <a:solidFill>
                  <a:srgbClr val="3E7C94"/>
                </a:solidFill>
                <a:latin typeface="Republika" panose="02000506040000020004" pitchFamily="2" charset="77"/>
              </a:defRPr>
            </a:lvl4pPr>
            <a:lvl5pPr marL="2114550" indent="-285750">
              <a:buFont typeface="Arial" panose="020B0604020202020204" pitchFamily="34" charset="0"/>
              <a:buChar char="•"/>
              <a:defRPr sz="1400">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7" name="Text Placeholder 2">
            <a:extLst>
              <a:ext uri="{FF2B5EF4-FFF2-40B4-BE49-F238E27FC236}">
                <a16:creationId xmlns:a16="http://schemas.microsoft.com/office/drawing/2014/main" id="{CDCB06A9-9452-FB63-99D4-43749623643C}"/>
              </a:ext>
            </a:extLst>
          </p:cNvPr>
          <p:cNvSpPr>
            <a:spLocks noGrp="1"/>
          </p:cNvSpPr>
          <p:nvPr>
            <p:ph idx="19" hasCustomPrompt="1"/>
          </p:nvPr>
        </p:nvSpPr>
        <p:spPr bwMode="auto">
          <a:xfrm>
            <a:off x="6254105"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rgbClr val="3E7C94"/>
                </a:solidFill>
                <a:latin typeface="Republika" panose="02000506040000020004" pitchFamily="2" charset="77"/>
              </a:defRPr>
            </a:lvl1pPr>
            <a:lvl2pPr marL="800100" indent="-342900">
              <a:buFont typeface="Arial" panose="020B0604020202020204" pitchFamily="34" charset="0"/>
              <a:buChar char="•"/>
              <a:defRPr sz="2000">
                <a:solidFill>
                  <a:srgbClr val="3E7C94"/>
                </a:solidFill>
                <a:latin typeface="Republika" panose="02000506040000020004" pitchFamily="2" charset="77"/>
              </a:defRPr>
            </a:lvl2pPr>
            <a:lvl3pPr marL="1200150" indent="-285750">
              <a:buFont typeface="Arial" panose="020B0604020202020204" pitchFamily="34" charset="0"/>
              <a:buChar char="•"/>
              <a:defRPr>
                <a:solidFill>
                  <a:srgbClr val="3E7C94"/>
                </a:solidFill>
                <a:latin typeface="Republika" panose="02000506040000020004" pitchFamily="2" charset="77"/>
              </a:defRPr>
            </a:lvl3pPr>
            <a:lvl4pPr marL="1657350" indent="-285750">
              <a:buFont typeface="Arial" panose="020B0604020202020204" pitchFamily="34" charset="0"/>
              <a:buChar char="•"/>
              <a:defRPr sz="1600">
                <a:solidFill>
                  <a:srgbClr val="3E7C94"/>
                </a:solidFill>
                <a:latin typeface="Republika" panose="02000506040000020004" pitchFamily="2" charset="77"/>
              </a:defRPr>
            </a:lvl4pPr>
            <a:lvl5pPr marL="2114550" indent="-285750">
              <a:buFont typeface="Arial" panose="020B0604020202020204" pitchFamily="34" charset="0"/>
              <a:buChar char="•"/>
              <a:defRPr sz="1400">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Tree>
    <p:extLst>
      <p:ext uri="{BB962C8B-B14F-4D97-AF65-F5344CB8AC3E}">
        <p14:creationId xmlns:p14="http://schemas.microsoft.com/office/powerpoint/2010/main" val="145721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otografija cela stran">
    <p:spTree>
      <p:nvGrpSpPr>
        <p:cNvPr id="1" name=""/>
        <p:cNvGrpSpPr/>
        <p:nvPr/>
      </p:nvGrpSpPr>
      <p:grpSpPr>
        <a:xfrm>
          <a:off x="0" y="0"/>
          <a:ext cx="0" cy="0"/>
          <a:chOff x="0" y="0"/>
          <a:chExt cx="0" cy="0"/>
        </a:xfrm>
      </p:grpSpPr>
      <p:pic>
        <p:nvPicPr>
          <p:cNvPr id="4" name="Slika 4">
            <a:extLst>
              <a:ext uri="{FF2B5EF4-FFF2-40B4-BE49-F238E27FC236}">
                <a16:creationId xmlns:a16="http://schemas.microsoft.com/office/drawing/2014/main" id="{985960D2-6375-171A-997B-B84E574FF9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952"/>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0DC93BE-F876-41C2-D390-6577F36B0E7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353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aslov vsebina in foto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latin typeface="Republika" panose="02000506040000020004" pitchFamily="2" charset="77"/>
              </a:defRPr>
            </a:lvl1pPr>
          </a:lstStyle>
          <a:p>
            <a:pPr>
              <a:defRPr/>
            </a:pPr>
            <a:fld id="{7F68D42E-65A3-4F68-844F-D65572D540C9}" type="datetimeFigureOut">
              <a:rPr lang="sl-SI" smtClean="0"/>
              <a:pPr>
                <a:defRPr/>
              </a:pPr>
              <a:t>10. 11. 2025</a:t>
            </a:fld>
            <a:endParaRPr lang="sl-SI" dirty="0"/>
          </a:p>
        </p:txBody>
      </p:sp>
      <p:sp>
        <p:nvSpPr>
          <p:cNvPr id="5" name="Footer Placeholder 4"/>
          <p:cNvSpPr>
            <a:spLocks noGrp="1"/>
          </p:cNvSpPr>
          <p:nvPr>
            <p:ph type="ftr" sz="quarter" idx="15"/>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6"/>
          </p:nvPr>
        </p:nvSpPr>
        <p:spPr/>
        <p:txBody>
          <a:bodyPr/>
          <a:lstStyle>
            <a:lvl1pPr>
              <a:defRPr>
                <a:latin typeface="Republika" panose="02000506040000020004" pitchFamily="2" charset="77"/>
              </a:defRPr>
            </a:lvl1pPr>
          </a:lstStyle>
          <a:p>
            <a:pPr>
              <a:defRPr/>
            </a:pPr>
            <a:fld id="{AEF105C9-778C-499D-AACC-3063F646553B}" type="slidenum">
              <a:rPr lang="sl-SI" altLang="sl-SI" smtClean="0"/>
              <a:pPr>
                <a:defRPr/>
              </a:pPr>
              <a:t>‹#›</a:t>
            </a:fld>
            <a:endParaRPr lang="sl-SI" altLang="sl-SI" dirty="0"/>
          </a:p>
        </p:txBody>
      </p:sp>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rgbClr val="1B495A"/>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rgbClr val="3E7C94"/>
                </a:solidFill>
                <a:latin typeface="Republika" panose="02000506040000020004" pitchFamily="2" charset="77"/>
              </a:defRPr>
            </a:lvl1pPr>
            <a:lvl2pPr marL="800100" indent="-342900">
              <a:buFont typeface="Arial" panose="020B0604020202020204" pitchFamily="34" charset="0"/>
              <a:buChar char="•"/>
              <a:defRPr sz="2000">
                <a:solidFill>
                  <a:srgbClr val="3E7C94"/>
                </a:solidFill>
                <a:latin typeface="Republika" panose="02000506040000020004" pitchFamily="2" charset="77"/>
              </a:defRPr>
            </a:lvl2pPr>
            <a:lvl3pPr marL="1200150" indent="-285750">
              <a:buFont typeface="Arial" panose="020B0604020202020204" pitchFamily="34" charset="0"/>
              <a:buChar char="•"/>
              <a:defRPr>
                <a:solidFill>
                  <a:srgbClr val="3E7C94"/>
                </a:solidFill>
                <a:latin typeface="Republika" panose="02000506040000020004" pitchFamily="2" charset="77"/>
              </a:defRPr>
            </a:lvl3pPr>
            <a:lvl4pPr marL="1657350" indent="-285750">
              <a:buFont typeface="Arial" panose="020B0604020202020204" pitchFamily="34" charset="0"/>
              <a:buChar char="•"/>
              <a:defRPr sz="1600">
                <a:solidFill>
                  <a:srgbClr val="3E7C94"/>
                </a:solidFill>
                <a:latin typeface="Republika" panose="02000506040000020004" pitchFamily="2" charset="77"/>
              </a:defRPr>
            </a:lvl4pPr>
            <a:lvl5pPr marL="2114550" indent="-285750">
              <a:buFont typeface="Arial" panose="020B0604020202020204" pitchFamily="34" charset="0"/>
              <a:buChar char="•"/>
              <a:defRPr sz="1400">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3" name="Picture Placeholder 2">
            <a:extLst>
              <a:ext uri="{FF2B5EF4-FFF2-40B4-BE49-F238E27FC236}">
                <a16:creationId xmlns:a16="http://schemas.microsoft.com/office/drawing/2014/main" id="{C23534D4-F2F5-5C0E-6865-2C7A41A7514E}"/>
              </a:ext>
            </a:extLst>
          </p:cNvPr>
          <p:cNvSpPr>
            <a:spLocks noGrp="1"/>
          </p:cNvSpPr>
          <p:nvPr>
            <p:ph type="pic" sz="quarter" idx="19"/>
          </p:nvPr>
        </p:nvSpPr>
        <p:spPr>
          <a:xfrm>
            <a:off x="6237288" y="2116138"/>
            <a:ext cx="4645025" cy="2625725"/>
          </a:xfrm>
        </p:spPr>
        <p:txBody>
          <a:bodyPr/>
          <a:lstStyle/>
          <a:p>
            <a:endParaRPr lang="en-SI"/>
          </a:p>
        </p:txBody>
      </p:sp>
    </p:spTree>
    <p:extLst>
      <p:ext uri="{BB962C8B-B14F-4D97-AF65-F5344CB8AC3E}">
        <p14:creationId xmlns:p14="http://schemas.microsoft.com/office/powerpoint/2010/main" val="146546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783412-F8D6-F260-8AFF-8ECD290B6E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2" name="Picture 1">
            <a:extLst>
              <a:ext uri="{FF2B5EF4-FFF2-40B4-BE49-F238E27FC236}">
                <a16:creationId xmlns:a16="http://schemas.microsoft.com/office/drawing/2014/main" id="{D5A8E44C-17C7-65A7-DF49-4BB504546F5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369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Fotografija cela str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886BA5-0235-DD99-D5FB-EE3B313848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2" name="Picture 1">
            <a:extLst>
              <a:ext uri="{FF2B5EF4-FFF2-40B4-BE49-F238E27FC236}">
                <a16:creationId xmlns:a16="http://schemas.microsoft.com/office/drawing/2014/main" id="{64D5F615-0050-0AE8-9F74-FBBF18BCCB5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690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1D63AE-93F1-37C0-333A-93F00B00C824}"/>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2" name="Picture 1">
            <a:extLst>
              <a:ext uri="{FF2B5EF4-FFF2-40B4-BE49-F238E27FC236}">
                <a16:creationId xmlns:a16="http://schemas.microsoft.com/office/drawing/2014/main" id="{808D9EE9-BF8F-1FBB-C467-E39B59C5DE07}"/>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763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vsebin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Republika" panose="02000506040000020004" pitchFamily="2" charset="77"/>
              </a:defRPr>
            </a:lvl1pPr>
          </a:lstStyle>
          <a:p>
            <a:pPr>
              <a:defRPr/>
            </a:pPr>
            <a:fld id="{C23371EB-307E-467E-B1CF-69F55E73EE1F}" type="datetimeFigureOut">
              <a:rPr lang="sl-SI" smtClean="0"/>
              <a:pPr>
                <a:defRPr/>
              </a:pPr>
              <a:t>10. 11. 2025</a:t>
            </a:fld>
            <a:endParaRPr lang="sl-SI" dirty="0"/>
          </a:p>
        </p:txBody>
      </p:sp>
      <p:sp>
        <p:nvSpPr>
          <p:cNvPr id="5" name="Footer Placeholder 4"/>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803629"/>
            <a:ext cx="6731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chemeClr val="bg1"/>
                </a:solidFill>
                <a:latin typeface="Republika" panose="02000506040000020004" pitchFamily="2" charset="77"/>
              </a:defRPr>
            </a:lvl1pPr>
          </a:lstStyle>
          <a:p>
            <a:pPr lvl="0"/>
            <a:r>
              <a:rPr lang="sl-SI" altLang="sl-SI" dirty="0"/>
              <a:t>Tukaj naslov</a:t>
            </a:r>
          </a:p>
        </p:txBody>
      </p:sp>
      <p:sp>
        <p:nvSpPr>
          <p:cNvPr id="11" name="Text Placeholder 10">
            <a:extLst>
              <a:ext uri="{FF2B5EF4-FFF2-40B4-BE49-F238E27FC236}">
                <a16:creationId xmlns:a16="http://schemas.microsoft.com/office/drawing/2014/main" id="{2687ECC4-0343-00C5-73CA-8F1B927BD9B4}"/>
              </a:ext>
            </a:extLst>
          </p:cNvPr>
          <p:cNvSpPr>
            <a:spLocks noGrp="1"/>
          </p:cNvSpPr>
          <p:nvPr>
            <p:ph type="body" sz="quarter" idx="13"/>
          </p:nvPr>
        </p:nvSpPr>
        <p:spPr>
          <a:xfrm>
            <a:off x="1302543" y="2071418"/>
            <a:ext cx="9586913" cy="116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I" dirty="0"/>
          </a:p>
        </p:txBody>
      </p:sp>
    </p:spTree>
    <p:extLst>
      <p:ext uri="{BB962C8B-B14F-4D97-AF65-F5344CB8AC3E}">
        <p14:creationId xmlns:p14="http://schemas.microsoft.com/office/powerpoint/2010/main" val="272402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aslov vseb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10. 11. 2025</a:t>
            </a:fld>
            <a:endParaRPr lang="sl-SI" dirty="0"/>
          </a:p>
        </p:txBody>
      </p:sp>
      <p:sp>
        <p:nvSpPr>
          <p:cNvPr id="6" name="Footer Placeholder 3"/>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7" name="Slide Number Placeholder 4"/>
          <p:cNvSpPr>
            <a:spLocks noGrp="1"/>
          </p:cNvSpPr>
          <p:nvPr>
            <p:ph type="sldNum" sz="quarter" idx="12"/>
          </p:nvPr>
        </p:nvSpPr>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
        <p:nvSpPr>
          <p:cNvPr id="14" name="Title Placeholder 1">
            <a:extLst>
              <a:ext uri="{FF2B5EF4-FFF2-40B4-BE49-F238E27FC236}">
                <a16:creationId xmlns:a16="http://schemas.microsoft.com/office/drawing/2014/main" id="{B00DD80B-4090-03DD-0445-E398A00029ED}"/>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chemeClr val="bg1"/>
                </a:solidFill>
                <a:latin typeface="Republika" panose="02000506040000020004" pitchFamily="2" charset="77"/>
              </a:defRPr>
            </a:lvl1pPr>
          </a:lstStyle>
          <a:p>
            <a:pPr lvl="0"/>
            <a:r>
              <a:rPr lang="sl-SI" altLang="sl-SI" dirty="0"/>
              <a:t>Uredite slog naslova matrice</a:t>
            </a:r>
          </a:p>
        </p:txBody>
      </p:sp>
      <p:sp>
        <p:nvSpPr>
          <p:cNvPr id="15" name="Text Placeholder 10">
            <a:extLst>
              <a:ext uri="{FF2B5EF4-FFF2-40B4-BE49-F238E27FC236}">
                <a16:creationId xmlns:a16="http://schemas.microsoft.com/office/drawing/2014/main" id="{16D24D35-E938-A72B-CBFB-1EDE6D6175E9}"/>
              </a:ext>
            </a:extLst>
          </p:cNvPr>
          <p:cNvSpPr>
            <a:spLocks noGrp="1"/>
          </p:cNvSpPr>
          <p:nvPr>
            <p:ph type="body" sz="quarter" idx="13"/>
          </p:nvPr>
        </p:nvSpPr>
        <p:spPr>
          <a:xfrm>
            <a:off x="1302543" y="2071418"/>
            <a:ext cx="9586913" cy="116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I" dirty="0"/>
          </a:p>
        </p:txBody>
      </p:sp>
    </p:spTree>
    <p:extLst>
      <p:ext uri="{BB962C8B-B14F-4D97-AF65-F5344CB8AC3E}">
        <p14:creationId xmlns:p14="http://schemas.microsoft.com/office/powerpoint/2010/main" val="29804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aslov in vsebina 2 stolp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chemeClr val="bg1"/>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chemeClr val="bg1"/>
                </a:solidFill>
                <a:latin typeface="Republika" panose="02000506040000020004" pitchFamily="2" charset="77"/>
              </a:defRPr>
            </a:lvl1pPr>
            <a:lvl2pPr marL="800100" indent="-342900">
              <a:buFont typeface="Arial" panose="020B0604020202020204" pitchFamily="34" charset="0"/>
              <a:buChar char="•"/>
              <a:defRPr sz="2000">
                <a:solidFill>
                  <a:schemeClr val="bg1"/>
                </a:solidFill>
                <a:latin typeface="Republika" panose="02000506040000020004" pitchFamily="2" charset="77"/>
              </a:defRPr>
            </a:lvl2pPr>
            <a:lvl3pPr marL="1200150" indent="-285750">
              <a:buFont typeface="Arial" panose="020B0604020202020204" pitchFamily="34" charset="0"/>
              <a:buChar char="•"/>
              <a:defRPr>
                <a:solidFill>
                  <a:schemeClr val="bg1"/>
                </a:solidFill>
                <a:latin typeface="Republika" panose="02000506040000020004" pitchFamily="2" charset="77"/>
              </a:defRPr>
            </a:lvl3pPr>
            <a:lvl4pPr marL="1657350" indent="-285750">
              <a:buFont typeface="Arial" panose="020B0604020202020204" pitchFamily="34" charset="0"/>
              <a:buChar char="•"/>
              <a:defRPr sz="1600">
                <a:solidFill>
                  <a:schemeClr val="bg1"/>
                </a:solidFill>
                <a:latin typeface="Republika" panose="02000506040000020004" pitchFamily="2" charset="77"/>
              </a:defRPr>
            </a:lvl4pPr>
            <a:lvl5pPr marL="2114550" indent="-285750">
              <a:buFont typeface="Arial" panose="020B0604020202020204" pitchFamily="34" charset="0"/>
              <a:buChar char="•"/>
              <a:defRPr sz="1400">
                <a:solidFill>
                  <a:schemeClr val="bg1"/>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7" name="Text Placeholder 2">
            <a:extLst>
              <a:ext uri="{FF2B5EF4-FFF2-40B4-BE49-F238E27FC236}">
                <a16:creationId xmlns:a16="http://schemas.microsoft.com/office/drawing/2014/main" id="{CDCB06A9-9452-FB63-99D4-43749623643C}"/>
              </a:ext>
            </a:extLst>
          </p:cNvPr>
          <p:cNvSpPr>
            <a:spLocks noGrp="1"/>
          </p:cNvSpPr>
          <p:nvPr>
            <p:ph idx="19" hasCustomPrompt="1"/>
          </p:nvPr>
        </p:nvSpPr>
        <p:spPr bwMode="auto">
          <a:xfrm>
            <a:off x="6254105"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chemeClr val="bg1"/>
                </a:solidFill>
                <a:latin typeface="Republika" panose="02000506040000020004" pitchFamily="2" charset="77"/>
              </a:defRPr>
            </a:lvl1pPr>
            <a:lvl2pPr marL="800100" indent="-342900">
              <a:buFont typeface="Arial" panose="020B0604020202020204" pitchFamily="34" charset="0"/>
              <a:buChar char="•"/>
              <a:defRPr sz="2000">
                <a:solidFill>
                  <a:schemeClr val="bg1"/>
                </a:solidFill>
                <a:latin typeface="Republika" panose="02000506040000020004" pitchFamily="2" charset="77"/>
              </a:defRPr>
            </a:lvl2pPr>
            <a:lvl3pPr marL="1200150" indent="-285750">
              <a:buFont typeface="Arial" panose="020B0604020202020204" pitchFamily="34" charset="0"/>
              <a:buChar char="•"/>
              <a:defRPr>
                <a:solidFill>
                  <a:schemeClr val="bg1"/>
                </a:solidFill>
                <a:latin typeface="Republika" panose="02000506040000020004" pitchFamily="2" charset="77"/>
              </a:defRPr>
            </a:lvl3pPr>
            <a:lvl4pPr marL="1657350" indent="-285750">
              <a:buFont typeface="Arial" panose="020B0604020202020204" pitchFamily="34" charset="0"/>
              <a:buChar char="•"/>
              <a:defRPr sz="1600">
                <a:solidFill>
                  <a:schemeClr val="bg1"/>
                </a:solidFill>
                <a:latin typeface="Republika" panose="02000506040000020004" pitchFamily="2" charset="77"/>
              </a:defRPr>
            </a:lvl4pPr>
            <a:lvl5pPr marL="2114550" indent="-285750">
              <a:buFont typeface="Arial" panose="020B0604020202020204" pitchFamily="34" charset="0"/>
              <a:buChar char="•"/>
              <a:defRPr sz="1400">
                <a:solidFill>
                  <a:schemeClr val="bg1"/>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8" name="Date Placeholder 2">
            <a:extLst>
              <a:ext uri="{FF2B5EF4-FFF2-40B4-BE49-F238E27FC236}">
                <a16:creationId xmlns:a16="http://schemas.microsoft.com/office/drawing/2014/main" id="{2FEF71E3-F780-0077-38C1-C8D2632AB827}"/>
              </a:ext>
            </a:extLst>
          </p:cNvPr>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10. 11. 2025</a:t>
            </a:fld>
            <a:endParaRPr lang="sl-SI" dirty="0"/>
          </a:p>
        </p:txBody>
      </p:sp>
      <p:sp>
        <p:nvSpPr>
          <p:cNvPr id="19" name="Footer Placeholder 3">
            <a:extLst>
              <a:ext uri="{FF2B5EF4-FFF2-40B4-BE49-F238E27FC236}">
                <a16:creationId xmlns:a16="http://schemas.microsoft.com/office/drawing/2014/main" id="{9083F562-3EA5-3B82-62E6-B1A51302AE0B}"/>
              </a:ext>
            </a:extLst>
          </p:cNvPr>
          <p:cNvSpPr>
            <a:spLocks noGrp="1"/>
          </p:cNvSpPr>
          <p:nvPr>
            <p:ph type="ftr" sz="quarter" idx="11"/>
          </p:nvPr>
        </p:nvSpPr>
        <p:spPr>
          <a:xfrm>
            <a:off x="4165600" y="6356350"/>
            <a:ext cx="3860800" cy="365125"/>
          </a:xfrm>
        </p:spPr>
        <p:txBody>
          <a:bodyPr/>
          <a:lstStyle>
            <a:lvl1pPr>
              <a:defRPr>
                <a:latin typeface="Republika" panose="02000506040000020004" pitchFamily="2" charset="77"/>
              </a:defRPr>
            </a:lvl1pPr>
          </a:lstStyle>
          <a:p>
            <a:pPr>
              <a:defRPr/>
            </a:pPr>
            <a:endParaRPr lang="sl-SI"/>
          </a:p>
        </p:txBody>
      </p:sp>
      <p:sp>
        <p:nvSpPr>
          <p:cNvPr id="20" name="Slide Number Placeholder 4">
            <a:extLst>
              <a:ext uri="{FF2B5EF4-FFF2-40B4-BE49-F238E27FC236}">
                <a16:creationId xmlns:a16="http://schemas.microsoft.com/office/drawing/2014/main" id="{C3DD0387-B665-F429-CAD3-0940597E663B}"/>
              </a:ext>
            </a:extLst>
          </p:cNvPr>
          <p:cNvSpPr>
            <a:spLocks noGrp="1"/>
          </p:cNvSpPr>
          <p:nvPr>
            <p:ph type="sldNum" sz="quarter" idx="12"/>
          </p:nvPr>
        </p:nvSpPr>
        <p:spPr>
          <a:xfrm>
            <a:off x="8737600" y="6356350"/>
            <a:ext cx="2144713" cy="365125"/>
          </a:xfrm>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Tree>
    <p:extLst>
      <p:ext uri="{BB962C8B-B14F-4D97-AF65-F5344CB8AC3E}">
        <p14:creationId xmlns:p14="http://schemas.microsoft.com/office/powerpoint/2010/main" val="219434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aslov vsebina in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chemeClr val="bg1"/>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chemeClr val="bg1"/>
                </a:solidFill>
                <a:latin typeface="Republika" panose="02000506040000020004" pitchFamily="2" charset="77"/>
              </a:defRPr>
            </a:lvl1pPr>
            <a:lvl2pPr marL="800100" indent="-342900">
              <a:buFont typeface="Arial" panose="020B0604020202020204" pitchFamily="34" charset="0"/>
              <a:buChar char="•"/>
              <a:defRPr sz="2000">
                <a:solidFill>
                  <a:schemeClr val="bg1"/>
                </a:solidFill>
                <a:latin typeface="Republika" panose="02000506040000020004" pitchFamily="2" charset="77"/>
              </a:defRPr>
            </a:lvl2pPr>
            <a:lvl3pPr marL="1200150" indent="-285750">
              <a:buFont typeface="Arial" panose="020B0604020202020204" pitchFamily="34" charset="0"/>
              <a:buChar char="•"/>
              <a:defRPr>
                <a:solidFill>
                  <a:schemeClr val="bg1"/>
                </a:solidFill>
                <a:latin typeface="Republika" panose="02000506040000020004" pitchFamily="2" charset="77"/>
              </a:defRPr>
            </a:lvl3pPr>
            <a:lvl4pPr marL="1657350" indent="-285750">
              <a:buFont typeface="Arial" panose="020B0604020202020204" pitchFamily="34" charset="0"/>
              <a:buChar char="•"/>
              <a:defRPr sz="1600">
                <a:solidFill>
                  <a:schemeClr val="bg1"/>
                </a:solidFill>
                <a:latin typeface="Republika" panose="02000506040000020004" pitchFamily="2" charset="77"/>
              </a:defRPr>
            </a:lvl4pPr>
            <a:lvl5pPr marL="2114550" indent="-285750">
              <a:buFont typeface="Arial" panose="020B0604020202020204" pitchFamily="34" charset="0"/>
              <a:buChar char="•"/>
              <a:defRPr sz="1400">
                <a:solidFill>
                  <a:schemeClr val="bg1"/>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3" name="Picture Placeholder 2">
            <a:extLst>
              <a:ext uri="{FF2B5EF4-FFF2-40B4-BE49-F238E27FC236}">
                <a16:creationId xmlns:a16="http://schemas.microsoft.com/office/drawing/2014/main" id="{C23534D4-F2F5-5C0E-6865-2C7A41A7514E}"/>
              </a:ext>
            </a:extLst>
          </p:cNvPr>
          <p:cNvSpPr>
            <a:spLocks noGrp="1"/>
          </p:cNvSpPr>
          <p:nvPr>
            <p:ph type="pic" sz="quarter" idx="19"/>
          </p:nvPr>
        </p:nvSpPr>
        <p:spPr>
          <a:xfrm>
            <a:off x="6237288" y="2116138"/>
            <a:ext cx="4645025" cy="2625725"/>
          </a:xfrm>
        </p:spPr>
        <p:txBody>
          <a:bodyPr/>
          <a:lstStyle/>
          <a:p>
            <a:endParaRPr lang="en-SI"/>
          </a:p>
        </p:txBody>
      </p:sp>
      <p:sp>
        <p:nvSpPr>
          <p:cNvPr id="8" name="Date Placeholder 2">
            <a:extLst>
              <a:ext uri="{FF2B5EF4-FFF2-40B4-BE49-F238E27FC236}">
                <a16:creationId xmlns:a16="http://schemas.microsoft.com/office/drawing/2014/main" id="{8CFAD6A8-D3F4-5B81-D354-9152E49A3247}"/>
              </a:ext>
            </a:extLst>
          </p:cNvPr>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10. 11. 2025</a:t>
            </a:fld>
            <a:endParaRPr lang="sl-SI" dirty="0"/>
          </a:p>
        </p:txBody>
      </p:sp>
      <p:sp>
        <p:nvSpPr>
          <p:cNvPr id="9" name="Footer Placeholder 3">
            <a:extLst>
              <a:ext uri="{FF2B5EF4-FFF2-40B4-BE49-F238E27FC236}">
                <a16:creationId xmlns:a16="http://schemas.microsoft.com/office/drawing/2014/main" id="{21A456AF-248F-C274-4BAF-6C2F8C58CC2D}"/>
              </a:ext>
            </a:extLst>
          </p:cNvPr>
          <p:cNvSpPr>
            <a:spLocks noGrp="1"/>
          </p:cNvSpPr>
          <p:nvPr>
            <p:ph type="ftr" sz="quarter" idx="11"/>
          </p:nvPr>
        </p:nvSpPr>
        <p:spPr>
          <a:xfrm>
            <a:off x="4165600" y="6356350"/>
            <a:ext cx="3860800" cy="365125"/>
          </a:xfrm>
        </p:spPr>
        <p:txBody>
          <a:bodyPr/>
          <a:lstStyle>
            <a:lvl1pPr>
              <a:defRPr>
                <a:latin typeface="Republika" panose="02000506040000020004" pitchFamily="2" charset="77"/>
              </a:defRPr>
            </a:lvl1pPr>
          </a:lstStyle>
          <a:p>
            <a:pPr>
              <a:defRPr/>
            </a:pPr>
            <a:endParaRPr lang="sl-SI"/>
          </a:p>
        </p:txBody>
      </p:sp>
      <p:sp>
        <p:nvSpPr>
          <p:cNvPr id="11" name="Slide Number Placeholder 4">
            <a:extLst>
              <a:ext uri="{FF2B5EF4-FFF2-40B4-BE49-F238E27FC236}">
                <a16:creationId xmlns:a16="http://schemas.microsoft.com/office/drawing/2014/main" id="{1826608A-0533-EFB6-078D-4B9E5BC5C174}"/>
              </a:ext>
            </a:extLst>
          </p:cNvPr>
          <p:cNvSpPr>
            <a:spLocks noGrp="1"/>
          </p:cNvSpPr>
          <p:nvPr>
            <p:ph type="sldNum" sz="quarter" idx="12"/>
          </p:nvPr>
        </p:nvSpPr>
        <p:spPr>
          <a:xfrm>
            <a:off x="8737600" y="6356350"/>
            <a:ext cx="2144713" cy="365125"/>
          </a:xfrm>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Tree>
    <p:extLst>
      <p:ext uri="{BB962C8B-B14F-4D97-AF65-F5344CB8AC3E}">
        <p14:creationId xmlns:p14="http://schemas.microsoft.com/office/powerpoint/2010/main" val="2628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686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dirty="0"/>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epublika" panose="02000506040000020004" pitchFamily="2" charset="77"/>
              </a:defRPr>
            </a:lvl1pPr>
          </a:lstStyle>
          <a:p>
            <a:pPr>
              <a:defRPr/>
            </a:pPr>
            <a:fld id="{B62AEC26-B469-46A5-8F2C-98F88AF920CC}" type="datetimeFigureOut">
              <a:rPr lang="sl-SI" smtClean="0"/>
              <a:pPr>
                <a:defRPr/>
              </a:pPr>
              <a:t>10. 11. 2025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Republika" panose="02000506040000020004" pitchFamily="2" charset="77"/>
              </a:defRPr>
            </a:lvl1pPr>
          </a:lstStyle>
          <a:p>
            <a:pPr>
              <a:defRPr/>
            </a:pPr>
            <a:fld id="{7B8A951B-3CD6-4C75-B09C-2BF17E0B4D35}" type="slidenum">
              <a:rPr lang="sl-SI" altLang="sl-SI" smtClean="0"/>
              <a:pPr>
                <a:defRPr/>
              </a:pPr>
              <a:t>‹#›</a:t>
            </a:fld>
            <a:endParaRPr lang="sl-SI" altLang="sl-SI" dirty="0"/>
          </a:p>
        </p:txBody>
      </p:sp>
    </p:spTree>
  </p:cSld>
  <p:clrMap bg1="lt1" tx1="dk1" bg2="lt2" tx2="dk2" accent1="accent1" accent2="accent2" accent3="accent3" accent4="accent4" accent5="accent5" accent6="accent6" hlink="hlink" folHlink="folHlink"/>
  <p:sldLayoutIdLst>
    <p:sldLayoutId id="2147484273" r:id="rId1"/>
    <p:sldLayoutId id="2147484320" r:id="rId2"/>
    <p:sldLayoutId id="2147484322" r:id="rId3"/>
    <p:sldLayoutId id="2147484323" r:id="rId4"/>
    <p:sldLayoutId id="2147484321" r:id="rId5"/>
    <p:sldLayoutId id="2147484309" r:id="rId6"/>
    <p:sldLayoutId id="2147484278" r:id="rId7"/>
    <p:sldLayoutId id="2147484274" r:id="rId8"/>
    <p:sldLayoutId id="2147484312" r:id="rId9"/>
    <p:sldLayoutId id="2147484313" r:id="rId10"/>
    <p:sldLayoutId id="2147484319" r:id="rId11"/>
    <p:sldLayoutId id="2147484314" r:id="rId12"/>
    <p:sldLayoutId id="2147484324" r:id="rId13"/>
    <p:sldLayoutId id="2147484325" r:id="rId14"/>
    <p:sldLayoutId id="2147484326" r:id="rId15"/>
    <p:sldLayoutId id="2147484327" r:id="rId16"/>
    <p:sldLayoutId id="2147484315" r:id="rId17"/>
    <p:sldLayoutId id="2147484316" r:id="rId18"/>
    <p:sldLayoutId id="2147484317" r:id="rId19"/>
    <p:sldLayoutId id="2147484318" r:id="rId20"/>
  </p:sldLayoutIdLst>
  <p:txStyles>
    <p:titleStyle>
      <a:lvl1pPr algn="l" rtl="0" eaLnBrk="1" fontAlgn="base" hangingPunct="1">
        <a:spcBef>
          <a:spcPct val="0"/>
        </a:spcBef>
        <a:spcAft>
          <a:spcPct val="0"/>
        </a:spcAft>
        <a:defRPr sz="4400" kern="1200">
          <a:solidFill>
            <a:schemeClr val="tx1"/>
          </a:solidFill>
          <a:latin typeface="Republika" panose="02000506040000020004" pitchFamily="2" charset="77"/>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Republika" panose="02000506040000020004" pitchFamily="2" charset="77"/>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Republika" panose="02000506040000020004" pitchFamily="2" charset="77"/>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Republika" panose="02000506040000020004" pitchFamily="2" charset="77"/>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Republika" panose="02000506040000020004" pitchFamily="2" charset="77"/>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Republika" panose="02000506040000020004" pitchFamily="2" charset="77"/>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D2B4-1F0C-D514-7B4E-ADB263AD12B9}"/>
              </a:ext>
            </a:extLst>
          </p:cNvPr>
          <p:cNvSpPr>
            <a:spLocks noGrp="1"/>
          </p:cNvSpPr>
          <p:nvPr>
            <p:ph type="title"/>
          </p:nvPr>
        </p:nvSpPr>
        <p:spPr>
          <a:xfrm>
            <a:off x="1360337" y="2074783"/>
            <a:ext cx="8283125" cy="677108"/>
          </a:xfrm>
        </p:spPr>
        <p:txBody>
          <a:bodyPr/>
          <a:lstStyle/>
          <a:p>
            <a:r>
              <a:rPr lang="sl-SI" dirty="0"/>
              <a:t>Novosti v meroslovnih predpisih</a:t>
            </a:r>
          </a:p>
        </p:txBody>
      </p:sp>
      <p:sp>
        <p:nvSpPr>
          <p:cNvPr id="3" name="Text Placeholder 2">
            <a:extLst>
              <a:ext uri="{FF2B5EF4-FFF2-40B4-BE49-F238E27FC236}">
                <a16:creationId xmlns:a16="http://schemas.microsoft.com/office/drawing/2014/main" id="{D20B83EC-F535-38D7-FA44-D6808580F397}"/>
              </a:ext>
            </a:extLst>
          </p:cNvPr>
          <p:cNvSpPr>
            <a:spLocks noGrp="1"/>
          </p:cNvSpPr>
          <p:nvPr>
            <p:ph type="body" sz="quarter" idx="13"/>
          </p:nvPr>
        </p:nvSpPr>
        <p:spPr>
          <a:xfrm>
            <a:off x="1360337" y="4137902"/>
            <a:ext cx="10395857" cy="1561510"/>
          </a:xfrm>
        </p:spPr>
        <p:txBody>
          <a:bodyPr/>
          <a:lstStyle/>
          <a:p>
            <a:r>
              <a:rPr lang="sl-SI" dirty="0">
                <a:solidFill>
                  <a:schemeClr val="bg1"/>
                </a:solidFill>
              </a:rPr>
              <a:t>Strokovno srečanje imenovanih oseb za izvajanje overitev</a:t>
            </a:r>
          </a:p>
          <a:p>
            <a:r>
              <a:rPr lang="sl-SI" dirty="0">
                <a:solidFill>
                  <a:schemeClr val="bg1"/>
                </a:solidFill>
              </a:rPr>
              <a:t>12. november 2025</a:t>
            </a:r>
            <a:br>
              <a:rPr lang="sl-SI" dirty="0">
                <a:solidFill>
                  <a:schemeClr val="bg1"/>
                </a:solidFill>
              </a:rPr>
            </a:br>
            <a:br>
              <a:rPr lang="sl-SI" dirty="0">
                <a:solidFill>
                  <a:schemeClr val="bg1"/>
                </a:solidFill>
              </a:rPr>
            </a:br>
            <a:r>
              <a:rPr lang="sl-SI" dirty="0">
                <a:solidFill>
                  <a:schemeClr val="bg1"/>
                </a:solidFill>
              </a:rPr>
              <a:t>mag. Matej Grum</a:t>
            </a:r>
            <a:br>
              <a:rPr lang="sl-SI" dirty="0">
                <a:solidFill>
                  <a:schemeClr val="bg1"/>
                </a:solidFill>
              </a:rPr>
            </a:br>
            <a:r>
              <a:rPr lang="sl-SI" dirty="0">
                <a:solidFill>
                  <a:schemeClr val="bg1"/>
                </a:solidFill>
              </a:rPr>
              <a:t>Urad RS za meroslovje</a:t>
            </a:r>
          </a:p>
          <a:p>
            <a:endParaRPr lang="en-SI" dirty="0"/>
          </a:p>
        </p:txBody>
      </p:sp>
    </p:spTree>
    <p:extLst>
      <p:ext uri="{BB962C8B-B14F-4D97-AF65-F5344CB8AC3E}">
        <p14:creationId xmlns:p14="http://schemas.microsoft.com/office/powerpoint/2010/main" val="279304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76F6C-4A71-9DE6-621D-AED6ECEFE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5C0F7-1F62-D1D6-1423-B05EABD1EF3B}"/>
              </a:ext>
            </a:extLst>
          </p:cNvPr>
          <p:cNvSpPr>
            <a:spLocks noGrp="1"/>
          </p:cNvSpPr>
          <p:nvPr>
            <p:ph type="title"/>
          </p:nvPr>
        </p:nvSpPr>
        <p:spPr>
          <a:xfrm>
            <a:off x="1295400" y="803629"/>
            <a:ext cx="4680127" cy="553998"/>
          </a:xfrm>
        </p:spPr>
        <p:txBody>
          <a:bodyPr/>
          <a:lstStyle/>
          <a:p>
            <a:r>
              <a:rPr lang="sl-SI" sz="3600" dirty="0" err="1"/>
              <a:t>Neavtomatske</a:t>
            </a:r>
            <a:r>
              <a:rPr lang="sl-SI" sz="3600" dirty="0"/>
              <a:t> tehtnice </a:t>
            </a:r>
          </a:p>
        </p:txBody>
      </p:sp>
      <p:sp>
        <p:nvSpPr>
          <p:cNvPr id="9" name="Content Placeholder 2">
            <a:extLst>
              <a:ext uri="{FF2B5EF4-FFF2-40B4-BE49-F238E27FC236}">
                <a16:creationId xmlns:a16="http://schemas.microsoft.com/office/drawing/2014/main" id="{B5351114-C092-5A93-5E66-CDD06EF250F2}"/>
              </a:ext>
            </a:extLst>
          </p:cNvPr>
          <p:cNvSpPr>
            <a:spLocks noGrp="1"/>
          </p:cNvSpPr>
          <p:nvPr>
            <p:ph idx="1"/>
          </p:nvPr>
        </p:nvSpPr>
        <p:spPr>
          <a:xfrm>
            <a:off x="1295399" y="1914662"/>
            <a:ext cx="10210801" cy="4448038"/>
          </a:xfrm>
        </p:spPr>
        <p:txBody>
          <a:bodyPr/>
          <a:lstStyle/>
          <a:p>
            <a:pPr marL="0" indent="0">
              <a:spcBef>
                <a:spcPts val="1200"/>
              </a:spcBef>
              <a:buNone/>
            </a:pPr>
            <a:r>
              <a:rPr lang="sl-SI" sz="2400" b="1" dirty="0">
                <a:solidFill>
                  <a:schemeClr val="tx2"/>
                </a:solidFill>
              </a:rPr>
              <a:t>Dodatni pregled pri tehtnicah z elektronsko napravo za izdajo računov</a:t>
            </a:r>
          </a:p>
          <a:p>
            <a:pPr marL="0" indent="0">
              <a:spcBef>
                <a:spcPts val="1200"/>
              </a:spcBef>
              <a:buNone/>
            </a:pPr>
            <a:endParaRPr lang="sl-SI" sz="2400" dirty="0">
              <a:solidFill>
                <a:schemeClr val="tx2"/>
              </a:solidFill>
            </a:endParaRPr>
          </a:p>
          <a:p>
            <a:pPr marL="0" indent="0">
              <a:spcBef>
                <a:spcPts val="1200"/>
              </a:spcBef>
              <a:buNone/>
            </a:pPr>
            <a:r>
              <a:rPr lang="sl-SI" sz="2400" dirty="0">
                <a:solidFill>
                  <a:schemeClr val="tx2"/>
                </a:solidFill>
              </a:rPr>
              <a:t>Pri redni in izredni overitev tehtnic, ki se uporabljajo za neposredno prodajo v javnosti in imajo priključeno elektronsko napravo za izdajo računov (POS sistemi), se pregleda tudi:</a:t>
            </a:r>
          </a:p>
          <a:p>
            <a:pPr marL="285750" indent="-285750">
              <a:spcBef>
                <a:spcPts val="1200"/>
              </a:spcBef>
            </a:pPr>
            <a:r>
              <a:rPr lang="sl-SI" sz="2400" dirty="0">
                <a:solidFill>
                  <a:schemeClr val="tx2"/>
                </a:solidFill>
              </a:rPr>
              <a:t>da je priklop te naprave dovoljen v certifikatu o EU-pregledu tipa merila in</a:t>
            </a:r>
          </a:p>
          <a:p>
            <a:pPr marL="285750" indent="-285750">
              <a:spcBef>
                <a:spcPts val="1200"/>
              </a:spcBef>
            </a:pPr>
            <a:r>
              <a:rPr lang="sl-SI" sz="2400" dirty="0">
                <a:solidFill>
                  <a:schemeClr val="tx2"/>
                </a:solidFill>
              </a:rPr>
              <a:t>da priključena naprava izpolnjuje bistvene zahteve = ima ustrezno dokazilo o skladnosti s pravilnikom.</a:t>
            </a:r>
          </a:p>
        </p:txBody>
      </p:sp>
    </p:spTree>
    <p:extLst>
      <p:ext uri="{BB962C8B-B14F-4D97-AF65-F5344CB8AC3E}">
        <p14:creationId xmlns:p14="http://schemas.microsoft.com/office/powerpoint/2010/main" val="151009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46B2-A624-3E5B-B195-8F39DEF74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DDD96-C612-370E-B5D4-731B2FC59050}"/>
              </a:ext>
            </a:extLst>
          </p:cNvPr>
          <p:cNvSpPr>
            <a:spLocks noGrp="1"/>
          </p:cNvSpPr>
          <p:nvPr>
            <p:ph type="title"/>
          </p:nvPr>
        </p:nvSpPr>
        <p:spPr>
          <a:xfrm>
            <a:off x="1295400" y="803629"/>
            <a:ext cx="4680127" cy="553998"/>
          </a:xfrm>
        </p:spPr>
        <p:txBody>
          <a:bodyPr/>
          <a:lstStyle/>
          <a:p>
            <a:r>
              <a:rPr lang="sl-SI" sz="3600" dirty="0" err="1"/>
              <a:t>Neavtomatske</a:t>
            </a:r>
            <a:r>
              <a:rPr lang="sl-SI" sz="3600" dirty="0"/>
              <a:t> tehtnice </a:t>
            </a:r>
          </a:p>
        </p:txBody>
      </p:sp>
      <p:sp>
        <p:nvSpPr>
          <p:cNvPr id="9" name="Content Placeholder 2">
            <a:extLst>
              <a:ext uri="{FF2B5EF4-FFF2-40B4-BE49-F238E27FC236}">
                <a16:creationId xmlns:a16="http://schemas.microsoft.com/office/drawing/2014/main" id="{2F805D17-6BE1-CEE8-AAD0-021A1EC4C02F}"/>
              </a:ext>
            </a:extLst>
          </p:cNvPr>
          <p:cNvSpPr>
            <a:spLocks noGrp="1"/>
          </p:cNvSpPr>
          <p:nvPr>
            <p:ph idx="1"/>
          </p:nvPr>
        </p:nvSpPr>
        <p:spPr>
          <a:xfrm>
            <a:off x="1295399" y="1914662"/>
            <a:ext cx="10642601" cy="3070805"/>
          </a:xfrm>
        </p:spPr>
        <p:txBody>
          <a:bodyPr/>
          <a:lstStyle/>
          <a:p>
            <a:pPr marL="0" indent="0">
              <a:spcBef>
                <a:spcPts val="1200"/>
              </a:spcBef>
              <a:buNone/>
            </a:pPr>
            <a:r>
              <a:rPr lang="sl-SI" sz="2400" b="1" dirty="0">
                <a:solidFill>
                  <a:schemeClr val="tx2"/>
                </a:solidFill>
              </a:rPr>
              <a:t>Dodatni pregled pri tehtnicah s programsko opremo za posredovanje rezultatov</a:t>
            </a:r>
          </a:p>
          <a:p>
            <a:pPr marL="0" indent="0">
              <a:lnSpc>
                <a:spcPts val="4000"/>
              </a:lnSpc>
              <a:spcBef>
                <a:spcPts val="1200"/>
              </a:spcBef>
              <a:buNone/>
            </a:pPr>
            <a:r>
              <a:rPr lang="sl-SI" sz="2400" dirty="0">
                <a:solidFill>
                  <a:schemeClr val="tx2"/>
                </a:solidFill>
              </a:rPr>
              <a:t>Če se rezultati tehtanja, ki se uporabljajo za zakonske namene (vendar ne za neposredno prodajo javnosti), prikazujejo ali izpisujejo preko naprave, ki ni neposredno priključena na tehtnico in če pri tem rezultati tehtanja niso izpisani ali zabeleženi pravilno in neizbrisno z delom tehtnice, ki izpolnjuje bistvene zahteve iz priloge I k tem pravilniku, se pri redni in izredni overitev tehtnic pregleda tudi, da se lahko rezultate na kazalno ali </a:t>
            </a:r>
            <a:r>
              <a:rPr lang="sl-SI" sz="2400" dirty="0" err="1">
                <a:solidFill>
                  <a:schemeClr val="tx2"/>
                </a:solidFill>
              </a:rPr>
              <a:t>izpisovalno</a:t>
            </a:r>
            <a:r>
              <a:rPr lang="sl-SI" sz="2400" dirty="0">
                <a:solidFill>
                  <a:schemeClr val="tx2"/>
                </a:solidFill>
              </a:rPr>
              <a:t> napravo posreduje samo s programsko opremo, ki ima ustrezno dokazilo o skladnosti s tem pravilnikom</a:t>
            </a:r>
          </a:p>
        </p:txBody>
      </p:sp>
    </p:spTree>
    <p:extLst>
      <p:ext uri="{BB962C8B-B14F-4D97-AF65-F5344CB8AC3E}">
        <p14:creationId xmlns:p14="http://schemas.microsoft.com/office/powerpoint/2010/main" val="372083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770D7-3917-F410-6E35-BD5C717A6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BD9A9-808D-D3A7-0B15-E4BEC9598AED}"/>
              </a:ext>
            </a:extLst>
          </p:cNvPr>
          <p:cNvSpPr>
            <a:spLocks noGrp="1"/>
          </p:cNvSpPr>
          <p:nvPr>
            <p:ph type="title"/>
          </p:nvPr>
        </p:nvSpPr>
        <p:spPr>
          <a:xfrm>
            <a:off x="1295400" y="803629"/>
            <a:ext cx="6825458" cy="553998"/>
          </a:xfrm>
        </p:spPr>
        <p:txBody>
          <a:bodyPr/>
          <a:lstStyle/>
          <a:p>
            <a:r>
              <a:rPr lang="pt-BR" sz="3600" dirty="0"/>
              <a:t>Pravilnik o postopku overitve meril</a:t>
            </a:r>
            <a:endParaRPr lang="sl-SI" sz="3600" dirty="0"/>
          </a:p>
        </p:txBody>
      </p:sp>
      <p:sp>
        <p:nvSpPr>
          <p:cNvPr id="9" name="Content Placeholder 2">
            <a:extLst>
              <a:ext uri="{FF2B5EF4-FFF2-40B4-BE49-F238E27FC236}">
                <a16:creationId xmlns:a16="http://schemas.microsoft.com/office/drawing/2014/main" id="{03B46439-9197-C0C7-80A7-7E3E53C1E6E3}"/>
              </a:ext>
            </a:extLst>
          </p:cNvPr>
          <p:cNvSpPr>
            <a:spLocks noGrp="1"/>
          </p:cNvSpPr>
          <p:nvPr>
            <p:ph idx="1"/>
          </p:nvPr>
        </p:nvSpPr>
        <p:spPr>
          <a:xfrm>
            <a:off x="1295399" y="1914662"/>
            <a:ext cx="9912531" cy="3070805"/>
          </a:xfrm>
        </p:spPr>
        <p:txBody>
          <a:bodyPr/>
          <a:lstStyle/>
          <a:p>
            <a:pPr marL="285750" indent="-285750">
              <a:spcBef>
                <a:spcPts val="1200"/>
              </a:spcBef>
            </a:pPr>
            <a:r>
              <a:rPr lang="sl-SI" sz="2400" dirty="0">
                <a:solidFill>
                  <a:schemeClr val="tx2"/>
                </a:solidFill>
              </a:rPr>
              <a:t>Rok overitve na podlagi statističnega vzorčenja: do konca leta</a:t>
            </a:r>
          </a:p>
          <a:p>
            <a:pPr marL="0" indent="0">
              <a:spcBef>
                <a:spcPts val="1200"/>
              </a:spcBef>
              <a:buNone/>
            </a:pPr>
            <a:endParaRPr lang="sl-SI" sz="2400" dirty="0">
              <a:solidFill>
                <a:schemeClr val="tx2"/>
              </a:solidFill>
            </a:endParaRPr>
          </a:p>
          <a:p>
            <a:pPr marL="285750" indent="-285750">
              <a:spcBef>
                <a:spcPts val="1200"/>
              </a:spcBef>
            </a:pPr>
            <a:r>
              <a:rPr lang="sl-SI" sz="2400" dirty="0">
                <a:solidFill>
                  <a:schemeClr val="tx2"/>
                </a:solidFill>
              </a:rPr>
              <a:t>POS: </a:t>
            </a:r>
          </a:p>
          <a:p>
            <a:pPr marL="685800" lvl="1">
              <a:spcBef>
                <a:spcPts val="1200"/>
              </a:spcBef>
            </a:pPr>
            <a:r>
              <a:rPr lang="sl-SI" sz="2600" dirty="0">
                <a:solidFill>
                  <a:schemeClr val="tx2"/>
                </a:solidFill>
              </a:rPr>
              <a:t>črta se podatke o imetniku</a:t>
            </a:r>
          </a:p>
          <a:p>
            <a:pPr marL="685800" lvl="1">
              <a:spcBef>
                <a:spcPts val="1200"/>
              </a:spcBef>
            </a:pPr>
            <a:r>
              <a:rPr lang="sl-SI" sz="2600" dirty="0" err="1">
                <a:solidFill>
                  <a:schemeClr val="tx2"/>
                </a:solidFill>
              </a:rPr>
              <a:t>podpis+žig</a:t>
            </a:r>
            <a:r>
              <a:rPr lang="sl-SI" sz="2600" dirty="0">
                <a:solidFill>
                  <a:schemeClr val="tx2"/>
                </a:solidFill>
              </a:rPr>
              <a:t> / kvalificiran elektronski podpis</a:t>
            </a:r>
          </a:p>
          <a:p>
            <a:pPr marL="285750" indent="-285750">
              <a:spcBef>
                <a:spcPts val="1200"/>
              </a:spcBef>
            </a:pPr>
            <a:endParaRPr lang="en-SI" sz="2400" dirty="0">
              <a:solidFill>
                <a:schemeClr val="tx2"/>
              </a:solidFill>
            </a:endParaRPr>
          </a:p>
        </p:txBody>
      </p:sp>
    </p:spTree>
    <p:extLst>
      <p:ext uri="{BB962C8B-B14F-4D97-AF65-F5344CB8AC3E}">
        <p14:creationId xmlns:p14="http://schemas.microsoft.com/office/powerpoint/2010/main" val="70915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9E80C-4D33-64EF-2A13-050174306769}"/>
              </a:ext>
            </a:extLst>
          </p:cNvPr>
          <p:cNvSpPr>
            <a:spLocks noGrp="1"/>
          </p:cNvSpPr>
          <p:nvPr>
            <p:ph idx="1"/>
          </p:nvPr>
        </p:nvSpPr>
        <p:spPr>
          <a:xfrm>
            <a:off x="1295400" y="2071418"/>
            <a:ext cx="10748554" cy="2627312"/>
          </a:xfrm>
        </p:spPr>
        <p:txBody>
          <a:bodyPr/>
          <a:lstStyle/>
          <a:p>
            <a:pPr marL="0" indent="0">
              <a:buNone/>
            </a:pPr>
            <a:r>
              <a:rPr lang="pl-PL" dirty="0"/>
              <a:t>Hvala za pozornost.</a:t>
            </a:r>
          </a:p>
          <a:p>
            <a:endParaRPr lang="pl-PL" dirty="0"/>
          </a:p>
          <a:p>
            <a:endParaRPr lang="pl-PL" dirty="0"/>
          </a:p>
          <a:p>
            <a:pPr marL="0" indent="0">
              <a:buNone/>
            </a:pPr>
            <a:r>
              <a:rPr lang="pl-PL" dirty="0"/>
              <a:t>Matej Grum</a:t>
            </a:r>
          </a:p>
          <a:p>
            <a:pPr marL="0" indent="0">
              <a:buNone/>
            </a:pPr>
            <a:r>
              <a:rPr lang="pl-PL" dirty="0"/>
              <a:t>Urad RS za meroslovje</a:t>
            </a:r>
          </a:p>
          <a:p>
            <a:pPr marL="0" indent="0">
              <a:buNone/>
            </a:pPr>
            <a:r>
              <a:rPr lang="pl-PL" dirty="0"/>
              <a:t>01 24 42 706</a:t>
            </a:r>
          </a:p>
          <a:p>
            <a:pPr marL="0" indent="0">
              <a:buNone/>
            </a:pPr>
            <a:r>
              <a:rPr lang="pl-PL" dirty="0"/>
              <a:t>matej.grum@gov.si</a:t>
            </a:r>
          </a:p>
          <a:p>
            <a:pPr marL="0" indent="0">
              <a:buNone/>
            </a:pPr>
            <a:endParaRPr lang="en-SI" dirty="0"/>
          </a:p>
        </p:txBody>
      </p:sp>
    </p:spTree>
    <p:extLst>
      <p:ext uri="{BB962C8B-B14F-4D97-AF65-F5344CB8AC3E}">
        <p14:creationId xmlns:p14="http://schemas.microsoft.com/office/powerpoint/2010/main" val="223874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F421-8382-8555-9104-D0303128B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6DA96-1469-CAB3-2404-C795B0F90947}"/>
              </a:ext>
            </a:extLst>
          </p:cNvPr>
          <p:cNvSpPr>
            <a:spLocks noGrp="1"/>
          </p:cNvSpPr>
          <p:nvPr>
            <p:ph type="title"/>
          </p:nvPr>
        </p:nvSpPr>
        <p:spPr>
          <a:xfrm>
            <a:off x="1295400" y="803629"/>
            <a:ext cx="1543051" cy="553998"/>
          </a:xfrm>
        </p:spPr>
        <p:txBody>
          <a:bodyPr/>
          <a:lstStyle/>
          <a:p>
            <a:r>
              <a:rPr lang="sl-SI" sz="3600" dirty="0"/>
              <a:t>Vsebina</a:t>
            </a:r>
          </a:p>
        </p:txBody>
      </p:sp>
      <p:sp>
        <p:nvSpPr>
          <p:cNvPr id="9" name="Content Placeholder 2">
            <a:extLst>
              <a:ext uri="{FF2B5EF4-FFF2-40B4-BE49-F238E27FC236}">
                <a16:creationId xmlns:a16="http://schemas.microsoft.com/office/drawing/2014/main" id="{3FC45101-3452-5296-236C-23D83BF21192}"/>
              </a:ext>
            </a:extLst>
          </p:cNvPr>
          <p:cNvSpPr>
            <a:spLocks noGrp="1"/>
          </p:cNvSpPr>
          <p:nvPr>
            <p:ph idx="1"/>
          </p:nvPr>
        </p:nvSpPr>
        <p:spPr>
          <a:xfrm>
            <a:off x="1295399" y="1914662"/>
            <a:ext cx="9912531" cy="3070805"/>
          </a:xfrm>
        </p:spPr>
        <p:txBody>
          <a:bodyPr/>
          <a:lstStyle/>
          <a:p>
            <a:pPr marL="285750" indent="-285750">
              <a:spcBef>
                <a:spcPts val="1200"/>
              </a:spcBef>
            </a:pPr>
            <a:r>
              <a:rPr lang="sl-SI" sz="2400" dirty="0">
                <a:solidFill>
                  <a:schemeClr val="tx2"/>
                </a:solidFill>
              </a:rPr>
              <a:t>Pravilnik o meroslovnih zahtevah za merilnike tlaka v pnevmatikah</a:t>
            </a:r>
          </a:p>
          <a:p>
            <a:pPr marL="285750" indent="-285750">
              <a:spcBef>
                <a:spcPts val="1200"/>
              </a:spcBef>
            </a:pPr>
            <a:r>
              <a:rPr lang="sl-SI" sz="2400" dirty="0">
                <a:solidFill>
                  <a:schemeClr val="tx2"/>
                </a:solidFill>
              </a:rPr>
              <a:t>Pravilnik o meroslovnih zahtevah za merilnike tlaka v pnevmatikah, ki lahko nosijo oznake in znake EEC </a:t>
            </a:r>
          </a:p>
          <a:p>
            <a:pPr marL="285750" indent="-285750">
              <a:spcBef>
                <a:spcPts val="1200"/>
              </a:spcBef>
            </a:pPr>
            <a:r>
              <a:rPr lang="sl-SI" sz="2400" dirty="0">
                <a:solidFill>
                  <a:schemeClr val="tx2"/>
                </a:solidFill>
              </a:rPr>
              <a:t>Sprememba MID direktive </a:t>
            </a:r>
          </a:p>
          <a:p>
            <a:pPr marL="285750" indent="-285750">
              <a:spcBef>
                <a:spcPts val="1200"/>
              </a:spcBef>
            </a:pPr>
            <a:r>
              <a:rPr lang="sl-SI" sz="2400" dirty="0">
                <a:solidFill>
                  <a:schemeClr val="tx2"/>
                </a:solidFill>
              </a:rPr>
              <a:t>Izhodišča za pravilnik o meroslovnih zahtevah za merilne sisteme za opremo za napajanje električnih vozil  </a:t>
            </a:r>
          </a:p>
          <a:p>
            <a:pPr marL="285750" indent="-285750">
              <a:spcBef>
                <a:spcPts val="1200"/>
              </a:spcBef>
            </a:pPr>
            <a:r>
              <a:rPr lang="sl-SI" sz="2400" dirty="0">
                <a:solidFill>
                  <a:schemeClr val="tx2"/>
                </a:solidFill>
              </a:rPr>
              <a:t>Pravilnik o meroslovnih zahtevah </a:t>
            </a:r>
            <a:r>
              <a:rPr lang="sl-SI" sz="2400" dirty="0" err="1">
                <a:solidFill>
                  <a:schemeClr val="tx2"/>
                </a:solidFill>
              </a:rPr>
              <a:t>neavtomatske</a:t>
            </a:r>
            <a:r>
              <a:rPr lang="sl-SI" sz="2400" dirty="0">
                <a:solidFill>
                  <a:schemeClr val="tx2"/>
                </a:solidFill>
              </a:rPr>
              <a:t> tehtnice </a:t>
            </a:r>
          </a:p>
          <a:p>
            <a:pPr marL="285750" indent="-285750">
              <a:spcBef>
                <a:spcPts val="1200"/>
              </a:spcBef>
            </a:pPr>
            <a:r>
              <a:rPr lang="sl-SI" sz="2400" dirty="0">
                <a:solidFill>
                  <a:schemeClr val="tx2"/>
                </a:solidFill>
              </a:rPr>
              <a:t>Pravilnik o postopku overitve meril</a:t>
            </a:r>
            <a:endParaRPr lang="en-SI" sz="2400" dirty="0">
              <a:solidFill>
                <a:schemeClr val="tx2"/>
              </a:solidFill>
            </a:endParaRPr>
          </a:p>
        </p:txBody>
      </p:sp>
    </p:spTree>
    <p:extLst>
      <p:ext uri="{BB962C8B-B14F-4D97-AF65-F5344CB8AC3E}">
        <p14:creationId xmlns:p14="http://schemas.microsoft.com/office/powerpoint/2010/main" val="130661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47F0-ED9C-D5A0-4274-3F5868853FF4}"/>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9B0D44D-2E22-6468-C639-376995124D79}"/>
              </a:ext>
            </a:extLst>
          </p:cNvPr>
          <p:cNvSpPr>
            <a:spLocks noGrp="1"/>
          </p:cNvSpPr>
          <p:nvPr>
            <p:ph idx="1"/>
          </p:nvPr>
        </p:nvSpPr>
        <p:spPr>
          <a:xfrm>
            <a:off x="1295399" y="1914662"/>
            <a:ext cx="9275575" cy="4854437"/>
          </a:xfrm>
        </p:spPr>
        <p:txBody>
          <a:bodyPr/>
          <a:lstStyle/>
          <a:p>
            <a:pPr marL="0" indent="0">
              <a:spcBef>
                <a:spcPts val="1200"/>
              </a:spcBef>
              <a:buNone/>
            </a:pPr>
            <a:r>
              <a:rPr lang="sl-SI" sz="2400" dirty="0">
                <a:solidFill>
                  <a:schemeClr val="tx2"/>
                </a:solidFill>
              </a:rPr>
              <a:t>Pravilnik o meroslovnih zahtevah za merilnike tlaka v pnevmatikah (Uradni list RS, št. 63/2025)</a:t>
            </a:r>
          </a:p>
          <a:p>
            <a:pPr marL="285750" indent="-285750">
              <a:spcBef>
                <a:spcPts val="1200"/>
              </a:spcBef>
            </a:pPr>
            <a:r>
              <a:rPr lang="sl-SI" sz="2400" dirty="0">
                <a:solidFill>
                  <a:schemeClr val="tx2"/>
                </a:solidFill>
              </a:rPr>
              <a:t>Objava 19. 8. 2025</a:t>
            </a:r>
          </a:p>
          <a:p>
            <a:pPr marL="285750" indent="-285750">
              <a:spcBef>
                <a:spcPts val="1200"/>
              </a:spcBef>
            </a:pPr>
            <a:r>
              <a:rPr lang="sl-SI" sz="2400" dirty="0">
                <a:solidFill>
                  <a:schemeClr val="tx2"/>
                </a:solidFill>
              </a:rPr>
              <a:t>Začetek veljavnosti 19. 11. 2025</a:t>
            </a:r>
          </a:p>
          <a:p>
            <a:pPr marL="285750" indent="-285750">
              <a:spcBef>
                <a:spcPts val="1200"/>
              </a:spcBef>
            </a:pPr>
            <a:endParaRPr lang="sl-SI" sz="2400" dirty="0">
              <a:solidFill>
                <a:schemeClr val="tx2"/>
              </a:solidFill>
            </a:endParaRPr>
          </a:p>
          <a:p>
            <a:pPr marL="0" indent="0">
              <a:spcBef>
                <a:spcPts val="1200"/>
              </a:spcBef>
              <a:buNone/>
            </a:pPr>
            <a:r>
              <a:rPr lang="sl-SI" sz="2400" dirty="0">
                <a:solidFill>
                  <a:schemeClr val="tx2"/>
                </a:solidFill>
              </a:rPr>
              <a:t>„Zamenjava“ za: </a:t>
            </a:r>
          </a:p>
          <a:p>
            <a:pPr marL="285750" indent="-285750">
              <a:spcBef>
                <a:spcPts val="1200"/>
              </a:spcBef>
            </a:pPr>
            <a:r>
              <a:rPr lang="sl-SI" sz="2400" dirty="0">
                <a:solidFill>
                  <a:schemeClr val="tx2"/>
                </a:solidFill>
              </a:rPr>
              <a:t>Pravilnik o meroslovnih zahtevah za merilnika tlaka v pnevmatikah (Uradni list RS, št. 15/02 in 79/03)</a:t>
            </a:r>
          </a:p>
          <a:p>
            <a:pPr marL="285750" indent="-285750">
              <a:spcBef>
                <a:spcPts val="1200"/>
              </a:spcBef>
            </a:pPr>
            <a:r>
              <a:rPr lang="sl-SI" sz="2400" dirty="0">
                <a:solidFill>
                  <a:schemeClr val="tx2"/>
                </a:solidFill>
              </a:rPr>
              <a:t>Pravilnik o meroslovnih zahtevah za merilnike tlaka v pnevmatikah, ki lahko nosijo oznake in znake EEC (Uradni list RS, št. 74/01 in 79/15)</a:t>
            </a:r>
          </a:p>
          <a:p>
            <a:pPr marL="285750" indent="-285750">
              <a:spcBef>
                <a:spcPts val="1200"/>
              </a:spcBef>
            </a:pPr>
            <a:endParaRPr lang="sl-SI" sz="2400" dirty="0">
              <a:solidFill>
                <a:schemeClr val="tx2"/>
              </a:solidFill>
            </a:endParaRPr>
          </a:p>
        </p:txBody>
      </p:sp>
      <p:sp>
        <p:nvSpPr>
          <p:cNvPr id="2" name="Title 1">
            <a:extLst>
              <a:ext uri="{FF2B5EF4-FFF2-40B4-BE49-F238E27FC236}">
                <a16:creationId xmlns:a16="http://schemas.microsoft.com/office/drawing/2014/main" id="{0B234A0A-6478-54B1-298C-1407A48EE9AF}"/>
              </a:ext>
            </a:extLst>
          </p:cNvPr>
          <p:cNvSpPr>
            <a:spLocks noGrp="1"/>
          </p:cNvSpPr>
          <p:nvPr>
            <p:ph type="title"/>
          </p:nvPr>
        </p:nvSpPr>
        <p:spPr>
          <a:xfrm>
            <a:off x="1295400" y="803629"/>
            <a:ext cx="5924827" cy="553998"/>
          </a:xfrm>
        </p:spPr>
        <p:txBody>
          <a:bodyPr/>
          <a:lstStyle/>
          <a:p>
            <a:r>
              <a:rPr lang="sl-SI" sz="3600" dirty="0"/>
              <a:t>Merilniki tlaka v pnevmatikah </a:t>
            </a:r>
          </a:p>
        </p:txBody>
      </p:sp>
      <p:pic>
        <p:nvPicPr>
          <p:cNvPr id="6" name="Slika 5">
            <a:extLst>
              <a:ext uri="{FF2B5EF4-FFF2-40B4-BE49-F238E27FC236}">
                <a16:creationId xmlns:a16="http://schemas.microsoft.com/office/drawing/2014/main" id="{88BE37B0-DD57-C768-BF4F-1CD12B97C9FC}"/>
              </a:ext>
            </a:extLst>
          </p:cNvPr>
          <p:cNvPicPr>
            <a:picLocks noChangeAspect="1"/>
          </p:cNvPicPr>
          <p:nvPr/>
        </p:nvPicPr>
        <p:blipFill>
          <a:blip r:embed="rId3"/>
          <a:stretch>
            <a:fillRect/>
          </a:stretch>
        </p:blipFill>
        <p:spPr>
          <a:xfrm>
            <a:off x="10692435" y="2057400"/>
            <a:ext cx="1325043" cy="4369288"/>
          </a:xfrm>
          <a:prstGeom prst="rect">
            <a:avLst/>
          </a:prstGeom>
        </p:spPr>
      </p:pic>
    </p:spTree>
    <p:extLst>
      <p:ext uri="{BB962C8B-B14F-4D97-AF65-F5344CB8AC3E}">
        <p14:creationId xmlns:p14="http://schemas.microsoft.com/office/powerpoint/2010/main" val="266540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9DDBC-C430-3B79-42F3-5928461A5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63627-4859-D8BB-7322-83D5375FAF56}"/>
              </a:ext>
            </a:extLst>
          </p:cNvPr>
          <p:cNvSpPr>
            <a:spLocks noGrp="1"/>
          </p:cNvSpPr>
          <p:nvPr>
            <p:ph type="title"/>
          </p:nvPr>
        </p:nvSpPr>
        <p:spPr>
          <a:xfrm>
            <a:off x="1295400" y="803629"/>
            <a:ext cx="5615383" cy="553998"/>
          </a:xfrm>
        </p:spPr>
        <p:txBody>
          <a:bodyPr/>
          <a:lstStyle/>
          <a:p>
            <a:r>
              <a:rPr lang="sl-SI" sz="3600" dirty="0"/>
              <a:t>Prehodne in končne določbe</a:t>
            </a:r>
          </a:p>
        </p:txBody>
      </p:sp>
      <p:sp>
        <p:nvSpPr>
          <p:cNvPr id="9" name="Content Placeholder 2">
            <a:extLst>
              <a:ext uri="{FF2B5EF4-FFF2-40B4-BE49-F238E27FC236}">
                <a16:creationId xmlns:a16="http://schemas.microsoft.com/office/drawing/2014/main" id="{6EE50C7A-CE17-21BD-759C-2592C4BFA4DC}"/>
              </a:ext>
            </a:extLst>
          </p:cNvPr>
          <p:cNvSpPr>
            <a:spLocks noGrp="1"/>
          </p:cNvSpPr>
          <p:nvPr>
            <p:ph idx="1"/>
          </p:nvPr>
        </p:nvSpPr>
        <p:spPr>
          <a:xfrm>
            <a:off x="1295399" y="1914663"/>
            <a:ext cx="9912531" cy="3953400"/>
          </a:xfrm>
        </p:spPr>
        <p:txBody>
          <a:bodyPr/>
          <a:lstStyle/>
          <a:p>
            <a:pPr marL="0" indent="0">
              <a:spcBef>
                <a:spcPts val="1200"/>
              </a:spcBef>
              <a:buNone/>
            </a:pPr>
            <a:r>
              <a:rPr lang="sl-SI" sz="2400" dirty="0">
                <a:solidFill>
                  <a:schemeClr val="tx2"/>
                </a:solidFill>
              </a:rPr>
              <a:t>Dajanje v prvo overitev:</a:t>
            </a:r>
          </a:p>
          <a:p>
            <a:pPr marL="285750" indent="-285750">
              <a:spcBef>
                <a:spcPts val="1200"/>
              </a:spcBef>
            </a:pPr>
            <a:r>
              <a:rPr lang="sl-SI" sz="2400" dirty="0">
                <a:solidFill>
                  <a:schemeClr val="tx2"/>
                </a:solidFill>
              </a:rPr>
              <a:t>odobritve tipa na podlagi Pravilnika (UL RS, št. 15/02 in 76/03) + priznanja tujih nacionalnih odobritev - do izteka veljavnosti odobritve tipa, če izpolnjujejo zahteve iz novega pravilnika za prvo overitev.</a:t>
            </a:r>
          </a:p>
          <a:p>
            <a:pPr marL="285750" indent="-285750">
              <a:spcBef>
                <a:spcPts val="1200"/>
              </a:spcBef>
            </a:pPr>
            <a:endParaRPr lang="sl-SI" sz="2400" dirty="0">
              <a:solidFill>
                <a:schemeClr val="tx2"/>
              </a:solidFill>
            </a:endParaRPr>
          </a:p>
          <a:p>
            <a:pPr marL="0" indent="0">
              <a:spcBef>
                <a:spcPts val="1200"/>
              </a:spcBef>
              <a:buNone/>
            </a:pPr>
            <a:r>
              <a:rPr lang="sl-SI" sz="2400" dirty="0">
                <a:solidFill>
                  <a:schemeClr val="tx2"/>
                </a:solidFill>
              </a:rPr>
              <a:t>Dajanje v redno in izredno overitev:</a:t>
            </a:r>
          </a:p>
          <a:p>
            <a:pPr marL="285750" indent="-285750">
              <a:spcBef>
                <a:spcPts val="1200"/>
              </a:spcBef>
            </a:pPr>
            <a:r>
              <a:rPr lang="sl-SI" sz="2400" dirty="0">
                <a:solidFill>
                  <a:schemeClr val="tx2"/>
                </a:solidFill>
              </a:rPr>
              <a:t>merilniki v uporabi na podlagi Pravilnika (UL RS, št. 15/02 in 76/03) ali EEC pravilnika (UL RS, št. 74/01 in 79/15) - če izpolnjujejo zahteve iz novega pravilnika za redno oziroma izredno overitev.</a:t>
            </a:r>
          </a:p>
        </p:txBody>
      </p:sp>
    </p:spTree>
    <p:extLst>
      <p:ext uri="{BB962C8B-B14F-4D97-AF65-F5344CB8AC3E}">
        <p14:creationId xmlns:p14="http://schemas.microsoft.com/office/powerpoint/2010/main" val="317311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AA428-7B5F-6CE4-3C25-70F26BE91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1F647-990B-3B46-D89A-19EB9543C6B6}"/>
              </a:ext>
            </a:extLst>
          </p:cNvPr>
          <p:cNvSpPr>
            <a:spLocks noGrp="1"/>
          </p:cNvSpPr>
          <p:nvPr>
            <p:ph type="title"/>
          </p:nvPr>
        </p:nvSpPr>
        <p:spPr>
          <a:xfrm>
            <a:off x="1295400" y="803629"/>
            <a:ext cx="5615383" cy="553998"/>
          </a:xfrm>
        </p:spPr>
        <p:txBody>
          <a:bodyPr/>
          <a:lstStyle/>
          <a:p>
            <a:r>
              <a:rPr lang="sl-SI" sz="3600" dirty="0"/>
              <a:t>Prehodne in končne določbe</a:t>
            </a:r>
          </a:p>
        </p:txBody>
      </p:sp>
      <p:sp>
        <p:nvSpPr>
          <p:cNvPr id="9" name="Content Placeholder 2">
            <a:extLst>
              <a:ext uri="{FF2B5EF4-FFF2-40B4-BE49-F238E27FC236}">
                <a16:creationId xmlns:a16="http://schemas.microsoft.com/office/drawing/2014/main" id="{A3321DCF-CDFD-F76C-1D9B-350B7B982710}"/>
              </a:ext>
            </a:extLst>
          </p:cNvPr>
          <p:cNvSpPr>
            <a:spLocks noGrp="1"/>
          </p:cNvSpPr>
          <p:nvPr>
            <p:ph idx="1"/>
          </p:nvPr>
        </p:nvSpPr>
        <p:spPr>
          <a:xfrm>
            <a:off x="1295399" y="1914663"/>
            <a:ext cx="9912531" cy="3953400"/>
          </a:xfrm>
        </p:spPr>
        <p:txBody>
          <a:bodyPr/>
          <a:lstStyle/>
          <a:p>
            <a:pPr marL="285750" indent="-285750">
              <a:spcBef>
                <a:spcPts val="1200"/>
              </a:spcBef>
            </a:pPr>
            <a:r>
              <a:rPr lang="sl-SI" sz="2400" dirty="0">
                <a:solidFill>
                  <a:schemeClr val="tx2"/>
                </a:solidFill>
              </a:rPr>
              <a:t>IO morajo postopke overitev merilnikov tlaka akreditirati v roku 18 mesecev od uveljavitve novega pravilnika </a:t>
            </a:r>
          </a:p>
          <a:p>
            <a:pPr marL="285750" indent="-285750">
              <a:spcBef>
                <a:spcPts val="1200"/>
              </a:spcBef>
            </a:pPr>
            <a:r>
              <a:rPr lang="sl-SI" sz="2400" dirty="0">
                <a:solidFill>
                  <a:schemeClr val="tx2"/>
                </a:solidFill>
              </a:rPr>
              <a:t>Nato vloga za spremembo imenovanja</a:t>
            </a:r>
          </a:p>
        </p:txBody>
      </p:sp>
    </p:spTree>
    <p:extLst>
      <p:ext uri="{BB962C8B-B14F-4D97-AF65-F5344CB8AC3E}">
        <p14:creationId xmlns:p14="http://schemas.microsoft.com/office/powerpoint/2010/main" val="128174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9E80C-4D33-64EF-2A13-050174306769}"/>
              </a:ext>
            </a:extLst>
          </p:cNvPr>
          <p:cNvSpPr>
            <a:spLocks noGrp="1"/>
          </p:cNvSpPr>
          <p:nvPr>
            <p:ph idx="1"/>
          </p:nvPr>
        </p:nvSpPr>
        <p:spPr>
          <a:xfrm>
            <a:off x="1295400" y="2071418"/>
            <a:ext cx="6654800" cy="925782"/>
          </a:xfrm>
        </p:spPr>
        <p:txBody>
          <a:bodyPr/>
          <a:lstStyle/>
          <a:p>
            <a:pPr marL="0" indent="0">
              <a:spcBef>
                <a:spcPts val="1200"/>
              </a:spcBef>
              <a:buNone/>
            </a:pPr>
            <a:r>
              <a:rPr lang="sl-SI" sz="2400" dirty="0">
                <a:solidFill>
                  <a:schemeClr val="tx2"/>
                </a:solidFill>
              </a:rPr>
              <a:t>Dokončna razveljavitev pravilnika v decembru.</a:t>
            </a:r>
          </a:p>
          <a:p>
            <a:endParaRPr lang="en-SI" sz="2400" dirty="0"/>
          </a:p>
        </p:txBody>
      </p:sp>
      <p:sp>
        <p:nvSpPr>
          <p:cNvPr id="5" name="Title 1">
            <a:extLst>
              <a:ext uri="{FF2B5EF4-FFF2-40B4-BE49-F238E27FC236}">
                <a16:creationId xmlns:a16="http://schemas.microsoft.com/office/drawing/2014/main" id="{0A5A7C63-5537-1934-7BE9-8E20C5B92DA6}"/>
              </a:ext>
            </a:extLst>
          </p:cNvPr>
          <p:cNvSpPr txBox="1">
            <a:spLocks/>
          </p:cNvSpPr>
          <p:nvPr/>
        </p:nvSpPr>
        <p:spPr bwMode="auto">
          <a:xfrm>
            <a:off x="1295400" y="803629"/>
            <a:ext cx="68898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rtl="0" eaLnBrk="1" fontAlgn="base" hangingPunct="1">
              <a:spcBef>
                <a:spcPct val="0"/>
              </a:spcBef>
              <a:spcAft>
                <a:spcPct val="0"/>
              </a:spcAft>
              <a:defRPr sz="4400" b="1" kern="1200">
                <a:solidFill>
                  <a:srgbClr val="1B495A"/>
                </a:solidFill>
                <a:latin typeface="Republika" panose="02000506040000020004" pitchFamily="2" charset="77"/>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defTabSz="914400"/>
            <a:r>
              <a:rPr lang="sl-SI" sz="3600" dirty="0"/>
              <a:t>EEC merilniki tlaka v pnevmatikah </a:t>
            </a:r>
          </a:p>
        </p:txBody>
      </p:sp>
    </p:spTree>
    <p:extLst>
      <p:ext uri="{BB962C8B-B14F-4D97-AF65-F5344CB8AC3E}">
        <p14:creationId xmlns:p14="http://schemas.microsoft.com/office/powerpoint/2010/main" val="377705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D21BE-CA8F-F2A1-C518-0A8988CF9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138D0-E661-051F-04AF-14596340A0DA}"/>
              </a:ext>
            </a:extLst>
          </p:cNvPr>
          <p:cNvSpPr>
            <a:spLocks noGrp="1"/>
          </p:cNvSpPr>
          <p:nvPr>
            <p:ph type="title"/>
          </p:nvPr>
        </p:nvSpPr>
        <p:spPr>
          <a:xfrm>
            <a:off x="1295400" y="803629"/>
            <a:ext cx="5102231" cy="553998"/>
          </a:xfrm>
        </p:spPr>
        <p:txBody>
          <a:bodyPr/>
          <a:lstStyle/>
          <a:p>
            <a:r>
              <a:rPr lang="sl-SI" sz="3600" dirty="0"/>
              <a:t>Sprememba MID direktive</a:t>
            </a:r>
          </a:p>
        </p:txBody>
      </p:sp>
      <p:sp>
        <p:nvSpPr>
          <p:cNvPr id="4" name="Content Placeholder 2">
            <a:extLst>
              <a:ext uri="{FF2B5EF4-FFF2-40B4-BE49-F238E27FC236}">
                <a16:creationId xmlns:a16="http://schemas.microsoft.com/office/drawing/2014/main" id="{6C41784F-D6A7-4E88-FDB8-360C4B2A6806}"/>
              </a:ext>
            </a:extLst>
          </p:cNvPr>
          <p:cNvSpPr txBox="1">
            <a:spLocks/>
          </p:cNvSpPr>
          <p:nvPr/>
        </p:nvSpPr>
        <p:spPr bwMode="auto">
          <a:xfrm>
            <a:off x="1308101" y="2122218"/>
            <a:ext cx="8712200" cy="41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600" kern="1200">
                <a:solidFill>
                  <a:srgbClr val="3E7C94"/>
                </a:solidFill>
                <a:latin typeface="Republika" panose="02000506040000020004" pitchFamily="2" charset="77"/>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Republika" panose="02000506040000020004" pitchFamily="2" charset="77"/>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Republika" panose="02000506040000020004" pitchFamily="2" charset="77"/>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Republika" panose="02000506040000020004" pitchFamily="2" charset="77"/>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Republika" panose="02000506040000020004" pitchFamily="2" charset="77"/>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1800"/>
              </a:spcBef>
              <a:buFont typeface="Arial" panose="020B0604020202020204" pitchFamily="34" charset="0"/>
              <a:buNone/>
            </a:pPr>
            <a:r>
              <a:rPr lang="sl-SI" sz="2400" dirty="0">
                <a:solidFill>
                  <a:schemeClr val="tx2"/>
                </a:solidFill>
              </a:rPr>
              <a:t>Predlog Direktive o spremembi Direktive 2014/32/EU:</a:t>
            </a:r>
          </a:p>
          <a:p>
            <a:pPr defTabSz="914400">
              <a:spcBef>
                <a:spcPts val="1800"/>
              </a:spcBef>
              <a:buFont typeface="Wingdings" panose="05000000000000000000" pitchFamily="2" charset="2"/>
              <a:buChar char="§"/>
            </a:pPr>
            <a:r>
              <a:rPr lang="sl-SI" sz="2400" dirty="0">
                <a:solidFill>
                  <a:schemeClr val="tx2"/>
                </a:solidFill>
              </a:rPr>
              <a:t>bistvene zahteve (prikaz rezultatov)</a:t>
            </a:r>
          </a:p>
          <a:p>
            <a:pPr defTabSz="914400">
              <a:spcBef>
                <a:spcPts val="1800"/>
              </a:spcBef>
              <a:buFont typeface="Wingdings" panose="05000000000000000000" pitchFamily="2" charset="2"/>
              <a:buChar char="§"/>
            </a:pPr>
            <a:r>
              <a:rPr lang="sl-SI" sz="2400" dirty="0">
                <a:solidFill>
                  <a:schemeClr val="tx2"/>
                </a:solidFill>
              </a:rPr>
              <a:t>števci električne energije (enosmerni tok)</a:t>
            </a:r>
          </a:p>
          <a:p>
            <a:pPr defTabSz="914400">
              <a:spcBef>
                <a:spcPts val="1800"/>
              </a:spcBef>
              <a:buFont typeface="Wingdings" panose="05000000000000000000" pitchFamily="2" charset="2"/>
              <a:buChar char="§"/>
            </a:pPr>
            <a:r>
              <a:rPr lang="sl-SI" sz="2400" dirty="0">
                <a:solidFill>
                  <a:schemeClr val="tx2"/>
                </a:solidFill>
              </a:rPr>
              <a:t>oprema za napajanje električnih vozil (novo področje)</a:t>
            </a:r>
          </a:p>
          <a:p>
            <a:pPr defTabSz="914400">
              <a:spcBef>
                <a:spcPts val="1800"/>
              </a:spcBef>
              <a:buFont typeface="Wingdings" panose="05000000000000000000" pitchFamily="2" charset="2"/>
              <a:buChar char="§"/>
            </a:pPr>
            <a:r>
              <a:rPr lang="sl-SI" sz="2400" dirty="0">
                <a:solidFill>
                  <a:schemeClr val="tx2"/>
                </a:solidFill>
              </a:rPr>
              <a:t>naprave za polnjenje s stisnjenim plinom (novo področje)</a:t>
            </a:r>
          </a:p>
          <a:p>
            <a:pPr defTabSz="914400">
              <a:spcBef>
                <a:spcPts val="1800"/>
              </a:spcBef>
              <a:buFont typeface="Wingdings" panose="05000000000000000000" pitchFamily="2" charset="2"/>
              <a:buChar char="§"/>
            </a:pPr>
            <a:r>
              <a:rPr lang="sl-SI" sz="2400" dirty="0">
                <a:solidFill>
                  <a:schemeClr val="tx2"/>
                </a:solidFill>
              </a:rPr>
              <a:t>plinomeri (vodik, energija plina)</a:t>
            </a:r>
          </a:p>
          <a:p>
            <a:pPr defTabSz="914400">
              <a:spcBef>
                <a:spcPts val="1800"/>
              </a:spcBef>
              <a:buFont typeface="Wingdings" panose="05000000000000000000" pitchFamily="2" charset="2"/>
              <a:buChar char="§"/>
            </a:pPr>
            <a:r>
              <a:rPr lang="sl-SI" sz="2400" dirty="0">
                <a:solidFill>
                  <a:schemeClr val="tx2"/>
                </a:solidFill>
              </a:rPr>
              <a:t>merilniki toplotne energije (hlajenje)</a:t>
            </a:r>
          </a:p>
          <a:p>
            <a:pPr marL="0" indent="0" defTabSz="914400">
              <a:spcBef>
                <a:spcPts val="1800"/>
              </a:spcBef>
              <a:buFont typeface="Arial" panose="020B0604020202020204" pitchFamily="34" charset="0"/>
              <a:buNone/>
            </a:pPr>
            <a:endParaRPr lang="en-SI" sz="2400" dirty="0">
              <a:solidFill>
                <a:schemeClr val="tx2"/>
              </a:solidFill>
            </a:endParaRPr>
          </a:p>
        </p:txBody>
      </p:sp>
      <p:pic>
        <p:nvPicPr>
          <p:cNvPr id="5" name="Slika 4">
            <a:extLst>
              <a:ext uri="{FF2B5EF4-FFF2-40B4-BE49-F238E27FC236}">
                <a16:creationId xmlns:a16="http://schemas.microsoft.com/office/drawing/2014/main" id="{7950111C-530E-C16A-A01B-88D92BE706A4}"/>
              </a:ext>
            </a:extLst>
          </p:cNvPr>
          <p:cNvPicPr>
            <a:picLocks noChangeAspect="1"/>
          </p:cNvPicPr>
          <p:nvPr/>
        </p:nvPicPr>
        <p:blipFill>
          <a:blip r:embed="rId3"/>
          <a:stretch>
            <a:fillRect/>
          </a:stretch>
        </p:blipFill>
        <p:spPr>
          <a:xfrm>
            <a:off x="7585541" y="5044252"/>
            <a:ext cx="1939459" cy="1627012"/>
          </a:xfrm>
          <a:prstGeom prst="rect">
            <a:avLst/>
          </a:prstGeom>
        </p:spPr>
      </p:pic>
      <p:pic>
        <p:nvPicPr>
          <p:cNvPr id="6" name="Slika 5">
            <a:extLst>
              <a:ext uri="{FF2B5EF4-FFF2-40B4-BE49-F238E27FC236}">
                <a16:creationId xmlns:a16="http://schemas.microsoft.com/office/drawing/2014/main" id="{D7620EB0-CC66-AD7D-EFA7-774C2F55D2CE}"/>
              </a:ext>
            </a:extLst>
          </p:cNvPr>
          <p:cNvPicPr>
            <a:picLocks noChangeAspect="1"/>
          </p:cNvPicPr>
          <p:nvPr/>
        </p:nvPicPr>
        <p:blipFill>
          <a:blip r:embed="rId4"/>
          <a:stretch>
            <a:fillRect/>
          </a:stretch>
        </p:blipFill>
        <p:spPr>
          <a:xfrm>
            <a:off x="9784733" y="3319633"/>
            <a:ext cx="2198331" cy="3351631"/>
          </a:xfrm>
          <a:prstGeom prst="rect">
            <a:avLst/>
          </a:prstGeom>
        </p:spPr>
      </p:pic>
    </p:spTree>
    <p:extLst>
      <p:ext uri="{BB962C8B-B14F-4D97-AF65-F5344CB8AC3E}">
        <p14:creationId xmlns:p14="http://schemas.microsoft.com/office/powerpoint/2010/main" val="145316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C455-6522-4E12-9725-5EC1A42EF437}"/>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CBEE7F4D-C24A-8973-33C8-20D3BF4FB0AA}"/>
              </a:ext>
            </a:extLst>
          </p:cNvPr>
          <p:cNvSpPr>
            <a:spLocks noGrp="1"/>
          </p:cNvSpPr>
          <p:nvPr>
            <p:ph type="title"/>
          </p:nvPr>
        </p:nvSpPr>
        <p:spPr>
          <a:xfrm>
            <a:off x="1295400" y="803629"/>
            <a:ext cx="1982209" cy="553998"/>
          </a:xfrm>
        </p:spPr>
        <p:txBody>
          <a:bodyPr/>
          <a:lstStyle/>
          <a:p>
            <a:r>
              <a:rPr lang="sl-SI" sz="3600" dirty="0" err="1"/>
              <a:t>Časovnica</a:t>
            </a:r>
            <a:endParaRPr lang="sl-SI" dirty="0"/>
          </a:p>
        </p:txBody>
      </p:sp>
      <p:cxnSp>
        <p:nvCxnSpPr>
          <p:cNvPr id="6" name="Raven povezovalnik 5">
            <a:extLst>
              <a:ext uri="{FF2B5EF4-FFF2-40B4-BE49-F238E27FC236}">
                <a16:creationId xmlns:a16="http://schemas.microsoft.com/office/drawing/2014/main" id="{5B3F3B34-A94A-EE4B-4BF8-DF7C16034565}"/>
              </a:ext>
            </a:extLst>
          </p:cNvPr>
          <p:cNvCxnSpPr>
            <a:cxnSpLocks/>
          </p:cNvCxnSpPr>
          <p:nvPr/>
        </p:nvCxnSpPr>
        <p:spPr>
          <a:xfrm flipV="1">
            <a:off x="2422973" y="4265453"/>
            <a:ext cx="9101866" cy="1757"/>
          </a:xfrm>
          <a:prstGeom prst="line">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ven povezovalnik 7">
            <a:extLst>
              <a:ext uri="{FF2B5EF4-FFF2-40B4-BE49-F238E27FC236}">
                <a16:creationId xmlns:a16="http://schemas.microsoft.com/office/drawing/2014/main" id="{719BC541-AFD6-5810-A53D-737FEE94FB51}"/>
              </a:ext>
            </a:extLst>
          </p:cNvPr>
          <p:cNvCxnSpPr/>
          <p:nvPr/>
        </p:nvCxnSpPr>
        <p:spPr>
          <a:xfrm>
            <a:off x="2761839" y="4037516"/>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en povezovalnik 8">
            <a:extLst>
              <a:ext uri="{FF2B5EF4-FFF2-40B4-BE49-F238E27FC236}">
                <a16:creationId xmlns:a16="http://schemas.microsoft.com/office/drawing/2014/main" id="{089DDEBE-8F78-094B-4F87-8792BF779DD4}"/>
              </a:ext>
            </a:extLst>
          </p:cNvPr>
          <p:cNvCxnSpPr/>
          <p:nvPr/>
        </p:nvCxnSpPr>
        <p:spPr>
          <a:xfrm>
            <a:off x="3300879" y="4020324"/>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ven povezovalnik 9">
            <a:extLst>
              <a:ext uri="{FF2B5EF4-FFF2-40B4-BE49-F238E27FC236}">
                <a16:creationId xmlns:a16="http://schemas.microsoft.com/office/drawing/2014/main" id="{E6798773-5236-AFC2-D6FC-21ADFC74ED8F}"/>
              </a:ext>
            </a:extLst>
          </p:cNvPr>
          <p:cNvCxnSpPr/>
          <p:nvPr/>
        </p:nvCxnSpPr>
        <p:spPr>
          <a:xfrm>
            <a:off x="6063165" y="4004384"/>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ven povezovalnik 10">
            <a:extLst>
              <a:ext uri="{FF2B5EF4-FFF2-40B4-BE49-F238E27FC236}">
                <a16:creationId xmlns:a16="http://schemas.microsoft.com/office/drawing/2014/main" id="{E337F80C-83FD-866B-F112-E11B280C35F4}"/>
              </a:ext>
            </a:extLst>
          </p:cNvPr>
          <p:cNvCxnSpPr/>
          <p:nvPr/>
        </p:nvCxnSpPr>
        <p:spPr>
          <a:xfrm>
            <a:off x="5171569" y="4004384"/>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a:extLst>
              <a:ext uri="{FF2B5EF4-FFF2-40B4-BE49-F238E27FC236}">
                <a16:creationId xmlns:a16="http://schemas.microsoft.com/office/drawing/2014/main" id="{FF5B860B-64B7-7F70-22F1-D5ECE58B5328}"/>
              </a:ext>
            </a:extLst>
          </p:cNvPr>
          <p:cNvCxnSpPr/>
          <p:nvPr/>
        </p:nvCxnSpPr>
        <p:spPr>
          <a:xfrm>
            <a:off x="10750912" y="4022974"/>
            <a:ext cx="0" cy="5565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Prostoročno: oblika 12">
            <a:extLst>
              <a:ext uri="{FF2B5EF4-FFF2-40B4-BE49-F238E27FC236}">
                <a16:creationId xmlns:a16="http://schemas.microsoft.com/office/drawing/2014/main" id="{D47572B3-02BA-93C2-74F8-B4F5D5A33112}"/>
              </a:ext>
            </a:extLst>
          </p:cNvPr>
          <p:cNvSpPr/>
          <p:nvPr/>
        </p:nvSpPr>
        <p:spPr>
          <a:xfrm rot="3238411">
            <a:off x="9412777" y="4104590"/>
            <a:ext cx="306375" cy="275916"/>
          </a:xfrm>
          <a:custGeom>
            <a:avLst/>
            <a:gdLst>
              <a:gd name="connsiteX0" fmla="*/ 7994 w 502259"/>
              <a:gd name="connsiteY0" fmla="*/ 0 h 486257"/>
              <a:gd name="connsiteX1" fmla="*/ 63653 w 502259"/>
              <a:gd name="connsiteY1" fmla="*/ 310100 h 486257"/>
              <a:gd name="connsiteX2" fmla="*/ 477121 w 502259"/>
              <a:gd name="connsiteY2" fmla="*/ 151074 h 486257"/>
              <a:gd name="connsiteX3" fmla="*/ 461219 w 502259"/>
              <a:gd name="connsiteY3" fmla="*/ 461175 h 486257"/>
              <a:gd name="connsiteX4" fmla="*/ 500975 w 502259"/>
              <a:gd name="connsiteY4" fmla="*/ 445273 h 486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59" h="486257">
                <a:moveTo>
                  <a:pt x="7994" y="0"/>
                </a:moveTo>
                <a:cubicBezTo>
                  <a:pt x="-3271" y="142460"/>
                  <a:pt x="-14535" y="284921"/>
                  <a:pt x="63653" y="310100"/>
                </a:cubicBezTo>
                <a:cubicBezTo>
                  <a:pt x="141841" y="335279"/>
                  <a:pt x="410860" y="125895"/>
                  <a:pt x="477121" y="151074"/>
                </a:cubicBezTo>
                <a:cubicBezTo>
                  <a:pt x="543382" y="176253"/>
                  <a:pt x="457243" y="412142"/>
                  <a:pt x="461219" y="461175"/>
                </a:cubicBezTo>
                <a:cubicBezTo>
                  <a:pt x="465195" y="510208"/>
                  <a:pt x="483085" y="477740"/>
                  <a:pt x="500975" y="4452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rostoročno: oblika 13">
            <a:extLst>
              <a:ext uri="{FF2B5EF4-FFF2-40B4-BE49-F238E27FC236}">
                <a16:creationId xmlns:a16="http://schemas.microsoft.com/office/drawing/2014/main" id="{D6491FE6-4CAB-BD72-B6CF-A02DBC1567A4}"/>
              </a:ext>
            </a:extLst>
          </p:cNvPr>
          <p:cNvSpPr/>
          <p:nvPr/>
        </p:nvSpPr>
        <p:spPr>
          <a:xfrm rot="3238411">
            <a:off x="9786307" y="4104590"/>
            <a:ext cx="306375" cy="275916"/>
          </a:xfrm>
          <a:custGeom>
            <a:avLst/>
            <a:gdLst>
              <a:gd name="connsiteX0" fmla="*/ 7994 w 502259"/>
              <a:gd name="connsiteY0" fmla="*/ 0 h 486257"/>
              <a:gd name="connsiteX1" fmla="*/ 63653 w 502259"/>
              <a:gd name="connsiteY1" fmla="*/ 310100 h 486257"/>
              <a:gd name="connsiteX2" fmla="*/ 477121 w 502259"/>
              <a:gd name="connsiteY2" fmla="*/ 151074 h 486257"/>
              <a:gd name="connsiteX3" fmla="*/ 461219 w 502259"/>
              <a:gd name="connsiteY3" fmla="*/ 461175 h 486257"/>
              <a:gd name="connsiteX4" fmla="*/ 500975 w 502259"/>
              <a:gd name="connsiteY4" fmla="*/ 445273 h 486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59" h="486257">
                <a:moveTo>
                  <a:pt x="7994" y="0"/>
                </a:moveTo>
                <a:cubicBezTo>
                  <a:pt x="-3271" y="142460"/>
                  <a:pt x="-14535" y="284921"/>
                  <a:pt x="63653" y="310100"/>
                </a:cubicBezTo>
                <a:cubicBezTo>
                  <a:pt x="141841" y="335279"/>
                  <a:pt x="410860" y="125895"/>
                  <a:pt x="477121" y="151074"/>
                </a:cubicBezTo>
                <a:cubicBezTo>
                  <a:pt x="543382" y="176253"/>
                  <a:pt x="457243" y="412142"/>
                  <a:pt x="461219" y="461175"/>
                </a:cubicBezTo>
                <a:cubicBezTo>
                  <a:pt x="465195" y="510208"/>
                  <a:pt x="483085" y="477740"/>
                  <a:pt x="500975" y="4452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 name="Raven puščični povezovalnik 2">
            <a:extLst>
              <a:ext uri="{FF2B5EF4-FFF2-40B4-BE49-F238E27FC236}">
                <a16:creationId xmlns:a16="http://schemas.microsoft.com/office/drawing/2014/main" id="{E0D82150-17BA-E852-62EA-66F7083E4AF4}"/>
              </a:ext>
            </a:extLst>
          </p:cNvPr>
          <p:cNvCxnSpPr>
            <a:cxnSpLocks/>
          </p:cNvCxnSpPr>
          <p:nvPr/>
        </p:nvCxnSpPr>
        <p:spPr>
          <a:xfrm>
            <a:off x="2761839" y="3234393"/>
            <a:ext cx="0" cy="66993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5" name="PoljeZBesedilom 4">
            <a:extLst>
              <a:ext uri="{FF2B5EF4-FFF2-40B4-BE49-F238E27FC236}">
                <a16:creationId xmlns:a16="http://schemas.microsoft.com/office/drawing/2014/main" id="{CD6E14E1-C677-C017-99B0-F2CA97F58955}"/>
              </a:ext>
            </a:extLst>
          </p:cNvPr>
          <p:cNvSpPr txBox="1"/>
          <p:nvPr/>
        </p:nvSpPr>
        <p:spPr>
          <a:xfrm>
            <a:off x="2248636" y="2553634"/>
            <a:ext cx="960201" cy="646331"/>
          </a:xfrm>
          <a:prstGeom prst="rect">
            <a:avLst/>
          </a:prstGeom>
          <a:noFill/>
        </p:spPr>
        <p:txBody>
          <a:bodyPr wrap="square" rtlCol="0">
            <a:spAutoFit/>
          </a:bodyPr>
          <a:lstStyle/>
          <a:p>
            <a:r>
              <a:rPr lang="sl-SI" dirty="0">
                <a:solidFill>
                  <a:schemeClr val="tx2"/>
                </a:solidFill>
              </a:rPr>
              <a:t>objava v UL</a:t>
            </a:r>
          </a:p>
        </p:txBody>
      </p:sp>
      <p:sp>
        <p:nvSpPr>
          <p:cNvPr id="7" name="PoljeZBesedilom 6">
            <a:extLst>
              <a:ext uri="{FF2B5EF4-FFF2-40B4-BE49-F238E27FC236}">
                <a16:creationId xmlns:a16="http://schemas.microsoft.com/office/drawing/2014/main" id="{6DFC29BA-17FA-3348-F67A-E83AFDF9A6C2}"/>
              </a:ext>
            </a:extLst>
          </p:cNvPr>
          <p:cNvSpPr txBox="1"/>
          <p:nvPr/>
        </p:nvSpPr>
        <p:spPr>
          <a:xfrm>
            <a:off x="2846680" y="2086822"/>
            <a:ext cx="1210588" cy="369332"/>
          </a:xfrm>
          <a:prstGeom prst="rect">
            <a:avLst/>
          </a:prstGeom>
          <a:noFill/>
        </p:spPr>
        <p:txBody>
          <a:bodyPr wrap="none" rtlCol="0">
            <a:spAutoFit/>
          </a:bodyPr>
          <a:lstStyle/>
          <a:p>
            <a:r>
              <a:rPr lang="sl-SI" dirty="0">
                <a:solidFill>
                  <a:schemeClr val="tx2"/>
                </a:solidFill>
              </a:rPr>
              <a:t>veljavnost</a:t>
            </a:r>
          </a:p>
        </p:txBody>
      </p:sp>
      <p:sp>
        <p:nvSpPr>
          <p:cNvPr id="15" name="PoljeZBesedilom 14">
            <a:extLst>
              <a:ext uri="{FF2B5EF4-FFF2-40B4-BE49-F238E27FC236}">
                <a16:creationId xmlns:a16="http://schemas.microsoft.com/office/drawing/2014/main" id="{8EF4D161-5FFD-FDAB-DA1A-62661B3F607F}"/>
              </a:ext>
            </a:extLst>
          </p:cNvPr>
          <p:cNvSpPr txBox="1"/>
          <p:nvPr/>
        </p:nvSpPr>
        <p:spPr>
          <a:xfrm>
            <a:off x="5729595" y="2513112"/>
            <a:ext cx="1031051" cy="369332"/>
          </a:xfrm>
          <a:prstGeom prst="rect">
            <a:avLst/>
          </a:prstGeom>
          <a:noFill/>
        </p:spPr>
        <p:txBody>
          <a:bodyPr wrap="none" rtlCol="0">
            <a:spAutoFit/>
          </a:bodyPr>
          <a:lstStyle/>
          <a:p>
            <a:r>
              <a:rPr lang="sl-SI" dirty="0">
                <a:solidFill>
                  <a:schemeClr val="tx2"/>
                </a:solidFill>
              </a:rPr>
              <a:t>uporaba</a:t>
            </a:r>
          </a:p>
        </p:txBody>
      </p:sp>
      <p:sp>
        <p:nvSpPr>
          <p:cNvPr id="16" name="PoljeZBesedilom 15">
            <a:extLst>
              <a:ext uri="{FF2B5EF4-FFF2-40B4-BE49-F238E27FC236}">
                <a16:creationId xmlns:a16="http://schemas.microsoft.com/office/drawing/2014/main" id="{872DC9D3-9E24-6212-3364-802F15BD78FC}"/>
              </a:ext>
            </a:extLst>
          </p:cNvPr>
          <p:cNvSpPr txBox="1"/>
          <p:nvPr/>
        </p:nvSpPr>
        <p:spPr>
          <a:xfrm>
            <a:off x="4930592" y="3081009"/>
            <a:ext cx="1031051" cy="369332"/>
          </a:xfrm>
          <a:prstGeom prst="rect">
            <a:avLst/>
          </a:prstGeom>
          <a:noFill/>
        </p:spPr>
        <p:txBody>
          <a:bodyPr wrap="square" rtlCol="0">
            <a:spAutoFit/>
          </a:bodyPr>
          <a:lstStyle/>
          <a:p>
            <a:r>
              <a:rPr lang="sl-SI" dirty="0">
                <a:solidFill>
                  <a:schemeClr val="tx2"/>
                </a:solidFill>
              </a:rPr>
              <a:t>prenos</a:t>
            </a:r>
            <a:endParaRPr lang="sl-SI" dirty="0"/>
          </a:p>
        </p:txBody>
      </p:sp>
      <p:cxnSp>
        <p:nvCxnSpPr>
          <p:cNvPr id="18" name="Raven povezovalnik 17">
            <a:extLst>
              <a:ext uri="{FF2B5EF4-FFF2-40B4-BE49-F238E27FC236}">
                <a16:creationId xmlns:a16="http://schemas.microsoft.com/office/drawing/2014/main" id="{34049074-FBCA-BAD7-4A9B-78593DD759FE}"/>
              </a:ext>
            </a:extLst>
          </p:cNvPr>
          <p:cNvCxnSpPr/>
          <p:nvPr/>
        </p:nvCxnSpPr>
        <p:spPr>
          <a:xfrm>
            <a:off x="9185008" y="3964252"/>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ven puščični povezovalnik 19">
            <a:extLst>
              <a:ext uri="{FF2B5EF4-FFF2-40B4-BE49-F238E27FC236}">
                <a16:creationId xmlns:a16="http://schemas.microsoft.com/office/drawing/2014/main" id="{185E04BB-AF87-D68C-F1E8-5227F8A266A3}"/>
              </a:ext>
            </a:extLst>
          </p:cNvPr>
          <p:cNvCxnSpPr>
            <a:cxnSpLocks/>
          </p:cNvCxnSpPr>
          <p:nvPr/>
        </p:nvCxnSpPr>
        <p:spPr>
          <a:xfrm>
            <a:off x="3300879" y="2566269"/>
            <a:ext cx="0" cy="133624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a:extLst>
              <a:ext uri="{FF2B5EF4-FFF2-40B4-BE49-F238E27FC236}">
                <a16:creationId xmlns:a16="http://schemas.microsoft.com/office/drawing/2014/main" id="{F3F86751-4D46-C095-0CF2-6C42C7F78991}"/>
              </a:ext>
            </a:extLst>
          </p:cNvPr>
          <p:cNvCxnSpPr>
            <a:cxnSpLocks/>
          </p:cNvCxnSpPr>
          <p:nvPr/>
        </p:nvCxnSpPr>
        <p:spPr>
          <a:xfrm>
            <a:off x="5175925" y="3454201"/>
            <a:ext cx="0" cy="45013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3" name="Raven puščični povezovalnik 22">
            <a:extLst>
              <a:ext uri="{FF2B5EF4-FFF2-40B4-BE49-F238E27FC236}">
                <a16:creationId xmlns:a16="http://schemas.microsoft.com/office/drawing/2014/main" id="{E60B89CB-D105-1BA2-FF01-E97C4D183BA2}"/>
              </a:ext>
            </a:extLst>
          </p:cNvPr>
          <p:cNvCxnSpPr>
            <a:cxnSpLocks/>
          </p:cNvCxnSpPr>
          <p:nvPr/>
        </p:nvCxnSpPr>
        <p:spPr>
          <a:xfrm>
            <a:off x="6063165" y="2904062"/>
            <a:ext cx="0" cy="92333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7" name="Raven puščični povezovalnik 26">
            <a:extLst>
              <a:ext uri="{FF2B5EF4-FFF2-40B4-BE49-F238E27FC236}">
                <a16:creationId xmlns:a16="http://schemas.microsoft.com/office/drawing/2014/main" id="{E5905C9E-4390-DEAD-F47F-72048B6B9983}"/>
              </a:ext>
            </a:extLst>
          </p:cNvPr>
          <p:cNvCxnSpPr/>
          <p:nvPr/>
        </p:nvCxnSpPr>
        <p:spPr>
          <a:xfrm>
            <a:off x="3300879" y="3548469"/>
            <a:ext cx="18706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a:extLst>
              <a:ext uri="{FF2B5EF4-FFF2-40B4-BE49-F238E27FC236}">
                <a16:creationId xmlns:a16="http://schemas.microsoft.com/office/drawing/2014/main" id="{9A45D2CA-BEB3-030C-A6BE-6A08DD076D3E}"/>
              </a:ext>
            </a:extLst>
          </p:cNvPr>
          <p:cNvCxnSpPr>
            <a:cxnSpLocks/>
          </p:cNvCxnSpPr>
          <p:nvPr/>
        </p:nvCxnSpPr>
        <p:spPr>
          <a:xfrm flipV="1">
            <a:off x="3305235" y="3088728"/>
            <a:ext cx="2757930" cy="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PoljeZBesedilom 31">
            <a:extLst>
              <a:ext uri="{FF2B5EF4-FFF2-40B4-BE49-F238E27FC236}">
                <a16:creationId xmlns:a16="http://schemas.microsoft.com/office/drawing/2014/main" id="{994A49A4-890C-7299-C66E-05C18844F3B3}"/>
              </a:ext>
            </a:extLst>
          </p:cNvPr>
          <p:cNvSpPr txBox="1"/>
          <p:nvPr/>
        </p:nvSpPr>
        <p:spPr>
          <a:xfrm>
            <a:off x="2492192" y="3283509"/>
            <a:ext cx="813043" cy="369332"/>
          </a:xfrm>
          <a:prstGeom prst="rect">
            <a:avLst/>
          </a:prstGeom>
          <a:noFill/>
        </p:spPr>
        <p:txBody>
          <a:bodyPr wrap="none" rtlCol="0">
            <a:spAutoFit/>
          </a:bodyPr>
          <a:lstStyle/>
          <a:p>
            <a:r>
              <a:rPr lang="sl-SI" dirty="0">
                <a:solidFill>
                  <a:srgbClr val="FF0000"/>
                </a:solidFill>
              </a:rPr>
              <a:t>20 dni</a:t>
            </a:r>
          </a:p>
        </p:txBody>
      </p:sp>
      <p:sp>
        <p:nvSpPr>
          <p:cNvPr id="33" name="PoljeZBesedilom 32">
            <a:extLst>
              <a:ext uri="{FF2B5EF4-FFF2-40B4-BE49-F238E27FC236}">
                <a16:creationId xmlns:a16="http://schemas.microsoft.com/office/drawing/2014/main" id="{0DFB429A-A542-D90F-B78C-B14E5A944325}"/>
              </a:ext>
            </a:extLst>
          </p:cNvPr>
          <p:cNvSpPr txBox="1"/>
          <p:nvPr/>
        </p:nvSpPr>
        <p:spPr>
          <a:xfrm>
            <a:off x="3471519" y="3524668"/>
            <a:ext cx="1428596" cy="369332"/>
          </a:xfrm>
          <a:prstGeom prst="rect">
            <a:avLst/>
          </a:prstGeom>
          <a:noFill/>
        </p:spPr>
        <p:txBody>
          <a:bodyPr wrap="none" rtlCol="0">
            <a:spAutoFit/>
          </a:bodyPr>
          <a:lstStyle/>
          <a:p>
            <a:r>
              <a:rPr lang="sl-SI" dirty="0">
                <a:solidFill>
                  <a:srgbClr val="FF0000"/>
                </a:solidFill>
              </a:rPr>
              <a:t>24 mesecev</a:t>
            </a:r>
          </a:p>
        </p:txBody>
      </p:sp>
      <p:sp>
        <p:nvSpPr>
          <p:cNvPr id="34" name="PoljeZBesedilom 33">
            <a:extLst>
              <a:ext uri="{FF2B5EF4-FFF2-40B4-BE49-F238E27FC236}">
                <a16:creationId xmlns:a16="http://schemas.microsoft.com/office/drawing/2014/main" id="{DDE7A990-7F5B-4096-7C46-A06D0EBCFADD}"/>
              </a:ext>
            </a:extLst>
          </p:cNvPr>
          <p:cNvSpPr txBox="1"/>
          <p:nvPr/>
        </p:nvSpPr>
        <p:spPr>
          <a:xfrm>
            <a:off x="3471519" y="3068754"/>
            <a:ext cx="1428596" cy="369332"/>
          </a:xfrm>
          <a:prstGeom prst="rect">
            <a:avLst/>
          </a:prstGeom>
          <a:noFill/>
        </p:spPr>
        <p:txBody>
          <a:bodyPr wrap="none" rtlCol="0">
            <a:spAutoFit/>
          </a:bodyPr>
          <a:lstStyle/>
          <a:p>
            <a:r>
              <a:rPr lang="sl-SI" dirty="0">
                <a:solidFill>
                  <a:srgbClr val="FF0000"/>
                </a:solidFill>
              </a:rPr>
              <a:t>30</a:t>
            </a:r>
            <a:r>
              <a:rPr lang="sl-SI" dirty="0"/>
              <a:t> </a:t>
            </a:r>
            <a:r>
              <a:rPr lang="sl-SI" dirty="0">
                <a:solidFill>
                  <a:srgbClr val="FF0000"/>
                </a:solidFill>
              </a:rPr>
              <a:t>mesecev</a:t>
            </a:r>
          </a:p>
        </p:txBody>
      </p:sp>
      <p:cxnSp>
        <p:nvCxnSpPr>
          <p:cNvPr id="35" name="Raven puščični povezovalnik 34">
            <a:extLst>
              <a:ext uri="{FF2B5EF4-FFF2-40B4-BE49-F238E27FC236}">
                <a16:creationId xmlns:a16="http://schemas.microsoft.com/office/drawing/2014/main" id="{F2BC8C7B-B0DB-1C12-66E0-E0D153F5CEDB}"/>
              </a:ext>
            </a:extLst>
          </p:cNvPr>
          <p:cNvCxnSpPr>
            <a:cxnSpLocks/>
          </p:cNvCxnSpPr>
          <p:nvPr/>
        </p:nvCxnSpPr>
        <p:spPr>
          <a:xfrm>
            <a:off x="2771883" y="3679266"/>
            <a:ext cx="533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aven puščični povezovalnik 39">
            <a:extLst>
              <a:ext uri="{FF2B5EF4-FFF2-40B4-BE49-F238E27FC236}">
                <a16:creationId xmlns:a16="http://schemas.microsoft.com/office/drawing/2014/main" id="{11BC25E5-111B-A5DD-46CC-191711378CA5}"/>
              </a:ext>
            </a:extLst>
          </p:cNvPr>
          <p:cNvCxnSpPr/>
          <p:nvPr/>
        </p:nvCxnSpPr>
        <p:spPr>
          <a:xfrm flipV="1">
            <a:off x="3305235" y="4783380"/>
            <a:ext cx="0" cy="109351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1" name="Raven puščični povezovalnik 40">
            <a:extLst>
              <a:ext uri="{FF2B5EF4-FFF2-40B4-BE49-F238E27FC236}">
                <a16:creationId xmlns:a16="http://schemas.microsoft.com/office/drawing/2014/main" id="{4B492843-EB50-17AA-C58D-8B52A3AC48E1}"/>
              </a:ext>
            </a:extLst>
          </p:cNvPr>
          <p:cNvCxnSpPr>
            <a:cxnSpLocks/>
          </p:cNvCxnSpPr>
          <p:nvPr/>
        </p:nvCxnSpPr>
        <p:spPr>
          <a:xfrm flipV="1">
            <a:off x="9185008" y="4803805"/>
            <a:ext cx="0" cy="43206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2" name="Raven puščični povezovalnik 41">
            <a:extLst>
              <a:ext uri="{FF2B5EF4-FFF2-40B4-BE49-F238E27FC236}">
                <a16:creationId xmlns:a16="http://schemas.microsoft.com/office/drawing/2014/main" id="{075D8B16-3B24-2625-4CCE-EC9E638892A6}"/>
              </a:ext>
            </a:extLst>
          </p:cNvPr>
          <p:cNvCxnSpPr/>
          <p:nvPr/>
        </p:nvCxnSpPr>
        <p:spPr>
          <a:xfrm flipV="1">
            <a:off x="10750912" y="4783380"/>
            <a:ext cx="0" cy="109351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4" name="Raven puščični povezovalnik 43">
            <a:extLst>
              <a:ext uri="{FF2B5EF4-FFF2-40B4-BE49-F238E27FC236}">
                <a16:creationId xmlns:a16="http://schemas.microsoft.com/office/drawing/2014/main" id="{786B7D26-8467-4CD2-C13D-330591416717}"/>
              </a:ext>
            </a:extLst>
          </p:cNvPr>
          <p:cNvCxnSpPr>
            <a:cxnSpLocks/>
          </p:cNvCxnSpPr>
          <p:nvPr/>
        </p:nvCxnSpPr>
        <p:spPr>
          <a:xfrm flipV="1">
            <a:off x="3305235" y="5019836"/>
            <a:ext cx="5879773" cy="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aven puščični povezovalnik 45">
            <a:extLst>
              <a:ext uri="{FF2B5EF4-FFF2-40B4-BE49-F238E27FC236}">
                <a16:creationId xmlns:a16="http://schemas.microsoft.com/office/drawing/2014/main" id="{41A63F48-B4EB-2616-E785-210A4D2B53EE}"/>
              </a:ext>
            </a:extLst>
          </p:cNvPr>
          <p:cNvCxnSpPr>
            <a:cxnSpLocks/>
          </p:cNvCxnSpPr>
          <p:nvPr/>
        </p:nvCxnSpPr>
        <p:spPr>
          <a:xfrm flipV="1">
            <a:off x="3305235" y="5729476"/>
            <a:ext cx="7445677" cy="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PoljeZBesedilom 47">
            <a:extLst>
              <a:ext uri="{FF2B5EF4-FFF2-40B4-BE49-F238E27FC236}">
                <a16:creationId xmlns:a16="http://schemas.microsoft.com/office/drawing/2014/main" id="{75DBEB91-A247-1659-9741-DD08C832A963}"/>
              </a:ext>
            </a:extLst>
          </p:cNvPr>
          <p:cNvSpPr txBox="1"/>
          <p:nvPr/>
        </p:nvSpPr>
        <p:spPr>
          <a:xfrm>
            <a:off x="5262365" y="4992133"/>
            <a:ext cx="1428596" cy="369332"/>
          </a:xfrm>
          <a:prstGeom prst="rect">
            <a:avLst/>
          </a:prstGeom>
          <a:noFill/>
        </p:spPr>
        <p:txBody>
          <a:bodyPr wrap="none" rtlCol="0">
            <a:spAutoFit/>
          </a:bodyPr>
          <a:lstStyle/>
          <a:p>
            <a:r>
              <a:rPr lang="sl-SI" dirty="0">
                <a:solidFill>
                  <a:srgbClr val="FF0000"/>
                </a:solidFill>
              </a:rPr>
              <a:t>60 mesecev</a:t>
            </a:r>
          </a:p>
        </p:txBody>
      </p:sp>
      <p:sp>
        <p:nvSpPr>
          <p:cNvPr id="49" name="PoljeZBesedilom 48">
            <a:extLst>
              <a:ext uri="{FF2B5EF4-FFF2-40B4-BE49-F238E27FC236}">
                <a16:creationId xmlns:a16="http://schemas.microsoft.com/office/drawing/2014/main" id="{3A4ABC4F-5775-6924-AAC2-C01903D1217C}"/>
              </a:ext>
            </a:extLst>
          </p:cNvPr>
          <p:cNvSpPr txBox="1"/>
          <p:nvPr/>
        </p:nvSpPr>
        <p:spPr>
          <a:xfrm>
            <a:off x="5996760" y="5759170"/>
            <a:ext cx="748923" cy="369332"/>
          </a:xfrm>
          <a:prstGeom prst="rect">
            <a:avLst/>
          </a:prstGeom>
          <a:noFill/>
        </p:spPr>
        <p:txBody>
          <a:bodyPr wrap="none" rtlCol="0">
            <a:spAutoFit/>
          </a:bodyPr>
          <a:lstStyle/>
          <a:p>
            <a:r>
              <a:rPr lang="sl-SI" dirty="0">
                <a:solidFill>
                  <a:srgbClr val="FF0000"/>
                </a:solidFill>
              </a:rPr>
              <a:t>12 let</a:t>
            </a:r>
          </a:p>
        </p:txBody>
      </p:sp>
      <p:sp>
        <p:nvSpPr>
          <p:cNvPr id="50" name="PoljeZBesedilom 49">
            <a:extLst>
              <a:ext uri="{FF2B5EF4-FFF2-40B4-BE49-F238E27FC236}">
                <a16:creationId xmlns:a16="http://schemas.microsoft.com/office/drawing/2014/main" id="{C55D0DB7-C90C-2784-B82D-F38F6D1C4624}"/>
              </a:ext>
            </a:extLst>
          </p:cNvPr>
          <p:cNvSpPr txBox="1"/>
          <p:nvPr/>
        </p:nvSpPr>
        <p:spPr>
          <a:xfrm>
            <a:off x="530723" y="4830804"/>
            <a:ext cx="1830343" cy="923330"/>
          </a:xfrm>
          <a:prstGeom prst="rect">
            <a:avLst/>
          </a:prstGeom>
          <a:noFill/>
        </p:spPr>
        <p:txBody>
          <a:bodyPr wrap="square" rtlCol="0">
            <a:spAutoFit/>
          </a:bodyPr>
          <a:lstStyle/>
          <a:p>
            <a:r>
              <a:rPr lang="sl-SI" dirty="0">
                <a:solidFill>
                  <a:srgbClr val="7030A0"/>
                </a:solidFill>
              </a:rPr>
              <a:t>obstoječe MID in nacionalne odobritve</a:t>
            </a:r>
          </a:p>
        </p:txBody>
      </p:sp>
      <p:sp>
        <p:nvSpPr>
          <p:cNvPr id="51" name="PoljeZBesedilom 50">
            <a:extLst>
              <a:ext uri="{FF2B5EF4-FFF2-40B4-BE49-F238E27FC236}">
                <a16:creationId xmlns:a16="http://schemas.microsoft.com/office/drawing/2014/main" id="{0A990581-72B0-363B-0AD5-140C58A9B753}"/>
              </a:ext>
            </a:extLst>
          </p:cNvPr>
          <p:cNvSpPr txBox="1"/>
          <p:nvPr/>
        </p:nvSpPr>
        <p:spPr>
          <a:xfrm>
            <a:off x="530723" y="2891018"/>
            <a:ext cx="1649591" cy="646331"/>
          </a:xfrm>
          <a:prstGeom prst="rect">
            <a:avLst/>
          </a:prstGeom>
          <a:noFill/>
        </p:spPr>
        <p:txBody>
          <a:bodyPr wrap="square" rtlCol="0">
            <a:spAutoFit/>
          </a:bodyPr>
          <a:lstStyle/>
          <a:p>
            <a:r>
              <a:rPr lang="sl-SI" dirty="0">
                <a:solidFill>
                  <a:srgbClr val="7030A0"/>
                </a:solidFill>
              </a:rPr>
              <a:t>spremenjena MID</a:t>
            </a:r>
          </a:p>
        </p:txBody>
      </p:sp>
      <p:sp>
        <p:nvSpPr>
          <p:cNvPr id="52" name="PoljeZBesedilom 51">
            <a:extLst>
              <a:ext uri="{FF2B5EF4-FFF2-40B4-BE49-F238E27FC236}">
                <a16:creationId xmlns:a16="http://schemas.microsoft.com/office/drawing/2014/main" id="{2DECD7AA-2EC9-C2EB-5DDB-3F29BB2CA984}"/>
              </a:ext>
            </a:extLst>
          </p:cNvPr>
          <p:cNvSpPr txBox="1"/>
          <p:nvPr/>
        </p:nvSpPr>
        <p:spPr>
          <a:xfrm>
            <a:off x="4855113" y="4645282"/>
            <a:ext cx="2736647" cy="369332"/>
          </a:xfrm>
          <a:prstGeom prst="rect">
            <a:avLst/>
          </a:prstGeom>
          <a:noFill/>
        </p:spPr>
        <p:txBody>
          <a:bodyPr wrap="none" rtlCol="0">
            <a:spAutoFit/>
          </a:bodyPr>
          <a:lstStyle/>
          <a:p>
            <a:r>
              <a:rPr lang="sl-SI" dirty="0">
                <a:solidFill>
                  <a:schemeClr val="tx2"/>
                </a:solidFill>
              </a:rPr>
              <a:t>dajanje na trg in uporabo</a:t>
            </a:r>
          </a:p>
        </p:txBody>
      </p:sp>
      <p:sp>
        <p:nvSpPr>
          <p:cNvPr id="53" name="PoljeZBesedilom 52">
            <a:extLst>
              <a:ext uri="{FF2B5EF4-FFF2-40B4-BE49-F238E27FC236}">
                <a16:creationId xmlns:a16="http://schemas.microsoft.com/office/drawing/2014/main" id="{937AF199-6667-56D9-2B4A-37F5710F097C}"/>
              </a:ext>
            </a:extLst>
          </p:cNvPr>
          <p:cNvSpPr txBox="1"/>
          <p:nvPr/>
        </p:nvSpPr>
        <p:spPr>
          <a:xfrm>
            <a:off x="5385408" y="5399777"/>
            <a:ext cx="2223686" cy="369332"/>
          </a:xfrm>
          <a:prstGeom prst="rect">
            <a:avLst/>
          </a:prstGeom>
          <a:noFill/>
        </p:spPr>
        <p:txBody>
          <a:bodyPr wrap="none" rtlCol="0">
            <a:spAutoFit/>
          </a:bodyPr>
          <a:lstStyle/>
          <a:p>
            <a:r>
              <a:rPr lang="sl-SI" dirty="0">
                <a:solidFill>
                  <a:schemeClr val="tx2"/>
                </a:solidFill>
              </a:rPr>
              <a:t>veljavnost odobritev</a:t>
            </a:r>
          </a:p>
        </p:txBody>
      </p:sp>
    </p:spTree>
    <p:extLst>
      <p:ext uri="{BB962C8B-B14F-4D97-AF65-F5344CB8AC3E}">
        <p14:creationId xmlns:p14="http://schemas.microsoft.com/office/powerpoint/2010/main" val="268424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158A5-F0EE-22E1-5FAF-773EF1A01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04C56-F1CA-1882-0C9C-1830B7087D93}"/>
              </a:ext>
            </a:extLst>
          </p:cNvPr>
          <p:cNvSpPr>
            <a:spLocks noGrp="1"/>
          </p:cNvSpPr>
          <p:nvPr>
            <p:ph type="title"/>
          </p:nvPr>
        </p:nvSpPr>
        <p:spPr>
          <a:xfrm>
            <a:off x="1295401" y="803629"/>
            <a:ext cx="6100901" cy="984885"/>
          </a:xfrm>
        </p:spPr>
        <p:txBody>
          <a:bodyPr/>
          <a:lstStyle/>
          <a:p>
            <a:r>
              <a:rPr lang="sl-SI" sz="3600" dirty="0"/>
              <a:t>Izhodišča </a:t>
            </a:r>
            <a:r>
              <a:rPr lang="sl-SI" sz="2800" dirty="0"/>
              <a:t>za pravilnik o meroslovnih </a:t>
            </a:r>
            <a:br>
              <a:rPr lang="sl-SI" sz="2800" dirty="0"/>
            </a:br>
            <a:r>
              <a:rPr lang="sl-SI" sz="2800" dirty="0"/>
              <a:t>zahtevah za MS za ONEV</a:t>
            </a:r>
            <a:endParaRPr lang="sl-SI" sz="3600" dirty="0"/>
          </a:p>
        </p:txBody>
      </p:sp>
      <p:sp>
        <p:nvSpPr>
          <p:cNvPr id="4" name="Označba mesta vsebine 3">
            <a:extLst>
              <a:ext uri="{FF2B5EF4-FFF2-40B4-BE49-F238E27FC236}">
                <a16:creationId xmlns:a16="http://schemas.microsoft.com/office/drawing/2014/main" id="{020866CD-017E-2F22-7689-2A559BAF0225}"/>
              </a:ext>
            </a:extLst>
          </p:cNvPr>
          <p:cNvSpPr>
            <a:spLocks noGrp="1"/>
          </p:cNvSpPr>
          <p:nvPr>
            <p:ph idx="1"/>
          </p:nvPr>
        </p:nvSpPr>
        <p:spPr>
          <a:xfrm>
            <a:off x="1295400" y="2071418"/>
            <a:ext cx="7810500" cy="468498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spcBef>
                <a:spcPts val="1800"/>
              </a:spcBef>
            </a:pPr>
            <a:r>
              <a:rPr lang="sl-SI" sz="2400" dirty="0">
                <a:solidFill>
                  <a:schemeClr val="tx2"/>
                </a:solidFill>
              </a:rPr>
              <a:t>Enake bistvene zahteve kot v spremembah MID</a:t>
            </a:r>
          </a:p>
          <a:p>
            <a:pPr>
              <a:spcBef>
                <a:spcPts val="1800"/>
              </a:spcBef>
            </a:pPr>
            <a:r>
              <a:rPr lang="sl-SI" sz="2400" dirty="0">
                <a:solidFill>
                  <a:schemeClr val="tx2"/>
                </a:solidFill>
              </a:rPr>
              <a:t>Za obdobje do uveljavitve sprememb MID</a:t>
            </a:r>
          </a:p>
          <a:p>
            <a:pPr>
              <a:spcBef>
                <a:spcPts val="1800"/>
              </a:spcBef>
            </a:pPr>
            <a:endParaRPr lang="sl-SI" sz="2400" dirty="0">
              <a:solidFill>
                <a:schemeClr val="tx2"/>
              </a:solidFill>
            </a:endParaRPr>
          </a:p>
          <a:p>
            <a:pPr>
              <a:spcBef>
                <a:spcPts val="1800"/>
              </a:spcBef>
            </a:pPr>
            <a:r>
              <a:rPr lang="nn-NO" sz="2400" dirty="0">
                <a:solidFill>
                  <a:schemeClr val="tx2"/>
                </a:solidFill>
              </a:rPr>
              <a:t>Rok overitve: 6 let (redna overitev).</a:t>
            </a:r>
          </a:p>
          <a:p>
            <a:pPr>
              <a:spcBef>
                <a:spcPts val="1800"/>
              </a:spcBef>
            </a:pPr>
            <a:r>
              <a:rPr lang="sl-SI" sz="2400" dirty="0">
                <a:solidFill>
                  <a:schemeClr val="tx2"/>
                </a:solidFill>
              </a:rPr>
              <a:t>Novi sistemi: po začetku uporabe pravilnika morajo vsi novi sistemi izpolnjevati njegove zahteve.</a:t>
            </a:r>
          </a:p>
          <a:p>
            <a:pPr>
              <a:spcBef>
                <a:spcPts val="1800"/>
              </a:spcBef>
            </a:pPr>
            <a:r>
              <a:rPr lang="sl-SI" sz="2400" dirty="0">
                <a:solidFill>
                  <a:schemeClr val="tx2"/>
                </a:solidFill>
              </a:rPr>
              <a:t>Obstoječi sistemi: sistemi, nameščeni pred pravilnikom, imajo prehodno obdobje 10 let, v tem času je NDP 3,5 % za tokove Iₜᵣ ≤ I &lt; Iₘₐₓ.</a:t>
            </a:r>
          </a:p>
          <a:p>
            <a:pPr>
              <a:spcBef>
                <a:spcPts val="1800"/>
              </a:spcBef>
            </a:pPr>
            <a:endParaRPr lang="sl-SI" sz="2400" dirty="0">
              <a:solidFill>
                <a:schemeClr val="tx2"/>
              </a:solidFill>
            </a:endParaRPr>
          </a:p>
        </p:txBody>
      </p:sp>
      <p:pic>
        <p:nvPicPr>
          <p:cNvPr id="5" name="Slika 4">
            <a:extLst>
              <a:ext uri="{FF2B5EF4-FFF2-40B4-BE49-F238E27FC236}">
                <a16:creationId xmlns:a16="http://schemas.microsoft.com/office/drawing/2014/main" id="{B5C37178-C57C-E1E8-15B8-BBB38E76261B}"/>
              </a:ext>
            </a:extLst>
          </p:cNvPr>
          <p:cNvPicPr>
            <a:picLocks noChangeAspect="1"/>
          </p:cNvPicPr>
          <p:nvPr/>
        </p:nvPicPr>
        <p:blipFill>
          <a:blip r:embed="rId3"/>
          <a:stretch>
            <a:fillRect/>
          </a:stretch>
        </p:blipFill>
        <p:spPr>
          <a:xfrm>
            <a:off x="9579305" y="2177948"/>
            <a:ext cx="2297996" cy="4237701"/>
          </a:xfrm>
          <a:prstGeom prst="rect">
            <a:avLst/>
          </a:prstGeom>
        </p:spPr>
      </p:pic>
    </p:spTree>
    <p:extLst>
      <p:ext uri="{BB962C8B-B14F-4D97-AF65-F5344CB8AC3E}">
        <p14:creationId xmlns:p14="http://schemas.microsoft.com/office/powerpoint/2010/main" val="2353187164"/>
      </p:ext>
    </p:extLst>
  </p:cSld>
  <p:clrMapOvr>
    <a:masterClrMapping/>
  </p:clrMapOvr>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LOGA - Kako narediti predstavitev MGTŠ.pptx" id="{D5E522CE-AB04-444B-BCF9-78612EBBD6DC}" vid="{12C5437F-0E3E-4BBA-9C15-19CB4E4172F4}"/>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7906</TotalTime>
  <Words>707</Words>
  <Application>Microsoft Office PowerPoint</Application>
  <PresentationFormat>Širokozaslonsko</PresentationFormat>
  <Paragraphs>91</Paragraphs>
  <Slides>13</Slides>
  <Notes>11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13</vt:i4>
      </vt:variant>
    </vt:vector>
  </HeadingPairs>
  <TitlesOfParts>
    <vt:vector size="18" baseType="lpstr">
      <vt:lpstr>Arial</vt:lpstr>
      <vt:lpstr>Calibri</vt:lpstr>
      <vt:lpstr>Republika</vt:lpstr>
      <vt:lpstr>Wingdings</vt:lpstr>
      <vt:lpstr>Custom Design</vt:lpstr>
      <vt:lpstr>Novosti v meroslovnih predpisih</vt:lpstr>
      <vt:lpstr>Vsebina</vt:lpstr>
      <vt:lpstr>Merilniki tlaka v pnevmatikah </vt:lpstr>
      <vt:lpstr>Prehodne in končne določbe</vt:lpstr>
      <vt:lpstr>Prehodne in končne določbe</vt:lpstr>
      <vt:lpstr>PowerPointova predstavitev</vt:lpstr>
      <vt:lpstr>Sprememba MID direktive</vt:lpstr>
      <vt:lpstr>Časovnica</vt:lpstr>
      <vt:lpstr>Izhodišča za pravilnik o meroslovnih  zahtevah za MS za ONEV</vt:lpstr>
      <vt:lpstr>Neavtomatske tehtnice </vt:lpstr>
      <vt:lpstr>Neavtomatske tehtnice </vt:lpstr>
      <vt:lpstr>Pravilnik o postopku overitve meril</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Matej Grum</cp:lastModifiedBy>
  <cp:revision>40</cp:revision>
  <cp:lastPrinted>2022-11-09T08:46:38Z</cp:lastPrinted>
  <dcterms:created xsi:type="dcterms:W3CDTF">2023-03-07T14:09:46Z</dcterms:created>
  <dcterms:modified xsi:type="dcterms:W3CDTF">2025-11-10T09:38:32Z</dcterms:modified>
</cp:coreProperties>
</file>