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obzorje-evropa.si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ec.europa.eu/research/enquiries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ec.europa.eu/info/funding-tenders/opportunities/portal/screen/programmes/horizon" TargetMode="External"/><Relationship Id="rId9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obzorje-evropa.si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://ec.europa.eu/research/enquiries" TargetMode="External"/><Relationship Id="rId10" Type="http://schemas.openxmlformats.org/officeDocument/2006/relationships/image" Target="../media/image16.jpg"/><Relationship Id="rId4" Type="http://schemas.openxmlformats.org/officeDocument/2006/relationships/hyperlink" Target="https://ec.europa.eu/info/funding-tenders/opportunities/portal/screen/programmes/horizon" TargetMode="External"/><Relationship Id="rId9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hyperlink" Target="https://si.linkedin.com/company/obzorje-evropa-slovenija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hyperlink" Target="https://si.linkedin.com/company/obzorje-evropa-slovenij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135D20-22EA-8C95-231A-1B8C097C8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A963C-D3A1-2416-9D58-C295947BE7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4647" y="1324788"/>
            <a:ext cx="9144000" cy="2387600"/>
          </a:xfrm>
        </p:spPr>
        <p:txBody>
          <a:bodyPr anchor="ctr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4D4D6-C644-112D-4402-1F85AB46C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47" y="380446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glavja - 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686BB5-B3C4-183A-598E-8C4676796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BA20E9-1D5A-7E4E-FE75-7D3AF2E0DE5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8449" y="866776"/>
            <a:ext cx="8855644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0B00A75-847D-F841-8A9C-D7F79DC960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6861" y="1825625"/>
            <a:ext cx="4308495" cy="3563239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  Chapter</a:t>
            </a:r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  <a:endParaRPr lang="sl-SI" dirty="0"/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  <a:endParaRPr lang="sl-SI" dirty="0"/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401D2E-0506-B729-456C-3B574C18A2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05598" y="1825624"/>
            <a:ext cx="4308495" cy="3563239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00  Chapter</a:t>
            </a:r>
            <a:endParaRPr lang="sl-SI" dirty="0"/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  <a:endParaRPr lang="sl-SI" dirty="0"/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  <a:endParaRPr lang="sl-SI" dirty="0"/>
          </a:p>
          <a:p>
            <a:pPr lvl="0"/>
            <a:endParaRPr lang="sl-SI" dirty="0"/>
          </a:p>
          <a:p>
            <a:pPr lvl="0"/>
            <a:r>
              <a:rPr lang="en-US" dirty="0"/>
              <a:t>00  Chapter</a:t>
            </a:r>
          </a:p>
        </p:txBody>
      </p:sp>
    </p:spTree>
    <p:extLst>
      <p:ext uri="{BB962C8B-B14F-4D97-AF65-F5344CB8AC3E}">
        <p14:creationId xmlns:p14="http://schemas.microsoft.com/office/powerpoint/2010/main" val="273094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01C48A-B5B5-0BE1-B2EC-41A3964C9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CE927-71F6-A6C6-D044-65DFAF493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56196" y="938784"/>
            <a:ext cx="8746172" cy="4443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393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vez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D1B683FF-4F66-ECE5-23A3-A2A1457E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12192000" cy="68580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ABCD6A5-6534-9760-E447-5E7816963DF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" y="1769497"/>
            <a:ext cx="1000262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MVZI in Obzorje Evropa: </a:t>
            </a:r>
            <a:r>
              <a:rPr lang="sl-SI" altLang="sl-SI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www.obzorje-evropa.si</a:t>
            </a:r>
            <a:endParaRPr lang="sl-SI" altLang="sl-SI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za sodelujoče v Obzorju Evropa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(Funding &amp; Tenders Portal)</a:t>
            </a:r>
            <a:r>
              <a:rPr 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altLang="sl-SI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425"/>
              </a:spcBef>
            </a:pPr>
            <a:r>
              <a:rPr lang="sl-SI" alt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sl-SI" altLang="sl-SI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://ec.europa.eu/info/funding-tenders/opportunities/portal/screen/programmes/horizon</a:t>
            </a:r>
            <a:endParaRPr lang="sl-SI" altLang="sl-SI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5"/>
              </a:spcBef>
              <a:buFont typeface="Arial" panose="020B0604020202020204" pitchFamily="34" charset="0"/>
              <a:buChar char="•"/>
            </a:pPr>
            <a:endParaRPr lang="sl-SI" alt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Vprašanja? </a:t>
            </a:r>
            <a:r>
              <a:rPr lang="sl-SI" altLang="sl-SI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Enquiry</a:t>
            </a: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sl-SI" altLang="sl-SI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altLang="sl-SI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http://ec.europa.eu/research/enquiries</a:t>
            </a:r>
            <a:endParaRPr lang="sl-SI" altLang="sl-SI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8085D56-FD40-5D2B-C874-04D9CEF1018D}"/>
              </a:ext>
            </a:extLst>
          </p:cNvPr>
          <p:cNvSpPr/>
          <p:nvPr userDrawn="1"/>
        </p:nvSpPr>
        <p:spPr>
          <a:xfrm>
            <a:off x="678732" y="4392891"/>
            <a:ext cx="9561048" cy="2205872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l-SI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enter za slovenščino kot drugi in tuji jezik">
            <a:extLst>
              <a:ext uri="{FF2B5EF4-FFF2-40B4-BE49-F238E27FC236}">
                <a16:creationId xmlns:a16="http://schemas.microsoft.com/office/drawing/2014/main" id="{8B7485EF-F6B3-19FB-5046-73131FE07F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8123" r="2143" b="10833"/>
          <a:stretch/>
        </p:blipFill>
        <p:spPr bwMode="auto">
          <a:xfrm>
            <a:off x="7461955" y="4692521"/>
            <a:ext cx="2658360" cy="5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cionalni partnerji – EWoS">
            <a:extLst>
              <a:ext uri="{FF2B5EF4-FFF2-40B4-BE49-F238E27FC236}">
                <a16:creationId xmlns:a16="http://schemas.microsoft.com/office/drawing/2014/main" id="{7ECA7CDC-D0E8-BB86-2A90-EF71235B2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4722339"/>
            <a:ext cx="2550710" cy="4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itika zasebnosti">
            <a:extLst>
              <a:ext uri="{FF2B5EF4-FFF2-40B4-BE49-F238E27FC236}">
                <a16:creationId xmlns:a16="http://schemas.microsoft.com/office/drawing/2014/main" id="{C3D1DB42-5443-7C0D-DE84-443AF0F0B7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18021" r="4217" b="13131"/>
          <a:stretch/>
        </p:blipFill>
        <p:spPr bwMode="auto">
          <a:xfrm>
            <a:off x="6161990" y="5495827"/>
            <a:ext cx="2289796" cy="5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irit-Slovenija-logo - AED">
            <a:extLst>
              <a:ext uri="{FF2B5EF4-FFF2-40B4-BE49-F238E27FC236}">
                <a16:creationId xmlns:a16="http://schemas.microsoft.com/office/drawing/2014/main" id="{F215E0BC-48BD-C7CB-5C2F-9E87D6E30A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57" y="5443907"/>
            <a:ext cx="1857999" cy="5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zgradnja podaljška Ceste proletarskih brigad | Mestna občina Maribor">
            <a:extLst>
              <a:ext uri="{FF2B5EF4-FFF2-40B4-BE49-F238E27FC236}">
                <a16:creationId xmlns:a16="http://schemas.microsoft.com/office/drawing/2014/main" id="{AE521833-0513-6600-6489-D78AA5FF7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68" y="4660184"/>
            <a:ext cx="2889954" cy="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9954BB8-3E35-3198-2F1A-9D813DCA47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2" y="650423"/>
            <a:ext cx="8559539" cy="9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vezave-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D1B683FF-4F66-ECE5-23A3-A2A1457EF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0"/>
            <a:ext cx="12192000" cy="68580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ABCD6A5-6534-9760-E447-5E7816963DF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200" y="1769497"/>
            <a:ext cx="10002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sl-SI" sz="2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MVZI and Horizon Europe: </a:t>
            </a:r>
            <a:r>
              <a:rPr lang="en-GB" altLang="sl-SI" sz="200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www.obzorje-evropa.si</a:t>
            </a:r>
            <a:endParaRPr lang="en-GB" altLang="sl-SI" sz="2000" noProof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altLang="sl-SI" sz="2000" noProof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sl-SI" sz="2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for participants in Horizon Europe </a:t>
            </a:r>
            <a:r>
              <a:rPr lang="en-GB" sz="2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(Funding &amp; Tenders Portal):</a:t>
            </a:r>
            <a:endParaRPr lang="en-GB" altLang="sl-SI" sz="200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425"/>
              </a:spcBef>
            </a:pPr>
            <a:r>
              <a:rPr lang="en-GB" altLang="sl-SI" sz="20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GB" altLang="sl-SI" sz="2000" u="sng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://ec.europa.eu/info/funding-tenders/opportunities/portal/screen/programmes/horizon</a:t>
            </a:r>
            <a:endParaRPr lang="en-GB" altLang="sl-SI" sz="2000" u="sng" noProof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25"/>
              </a:spcBef>
              <a:buFont typeface="Arial" panose="020B0604020202020204" pitchFamily="34" charset="0"/>
              <a:buChar char="•"/>
            </a:pPr>
            <a:endParaRPr lang="en-GB" altLang="sl-SI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8"/>
              </a:spcBef>
              <a:buFont typeface="Arial" panose="020B0604020202020204" pitchFamily="34" charset="0"/>
              <a:buChar char="•"/>
            </a:pPr>
            <a:r>
              <a:rPr lang="en-GB" altLang="sl-SI" sz="20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Research Enquiry Service: </a:t>
            </a:r>
            <a:r>
              <a:rPr lang="en-GB" altLang="sl-SI" sz="2000" u="sng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http://ec.europa.eu/research/enquiries</a:t>
            </a:r>
            <a:endParaRPr lang="en-GB" altLang="sl-SI" sz="2000" noProof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8085D56-FD40-5D2B-C874-04D9CEF1018D}"/>
              </a:ext>
            </a:extLst>
          </p:cNvPr>
          <p:cNvSpPr/>
          <p:nvPr userDrawn="1"/>
        </p:nvSpPr>
        <p:spPr>
          <a:xfrm>
            <a:off x="678732" y="4392891"/>
            <a:ext cx="9561048" cy="2205872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sl-SI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, ki vsebuje besede grafika, simbol, oblikovanje&#10;&#10;Opis je samodejno ustvarjen">
            <a:extLst>
              <a:ext uri="{FF2B5EF4-FFF2-40B4-BE49-F238E27FC236}">
                <a16:creationId xmlns:a16="http://schemas.microsoft.com/office/drawing/2014/main" id="{A9ABB77A-6526-A713-F1F4-A07252A823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81" y="4705038"/>
            <a:ext cx="2106172" cy="426721"/>
          </a:xfrm>
          <a:prstGeom prst="rect">
            <a:avLst/>
          </a:prstGeom>
        </p:spPr>
      </p:pic>
      <p:pic>
        <p:nvPicPr>
          <p:cNvPr id="7" name="Picture 2" descr="Bled Strategic Forum international conference - Bled Strategic Forum">
            <a:extLst>
              <a:ext uri="{FF2B5EF4-FFF2-40B4-BE49-F238E27FC236}">
                <a16:creationId xmlns:a16="http://schemas.microsoft.com/office/drawing/2014/main" id="{BD672F0C-7AB3-FA64-DBD3-E5BEDB53B4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0" b="30555"/>
          <a:stretch/>
        </p:blipFill>
        <p:spPr bwMode="auto">
          <a:xfrm>
            <a:off x="6082324" y="5653326"/>
            <a:ext cx="2570399" cy="5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pgrading research infrastructure RIUM - UM.si">
            <a:extLst>
              <a:ext uri="{FF2B5EF4-FFF2-40B4-BE49-F238E27FC236}">
                <a16:creationId xmlns:a16="http://schemas.microsoft.com/office/drawing/2014/main" id="{466AFF16-DB43-C927-E561-CEB478203B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4194" r="3641" b="18161"/>
          <a:stretch/>
        </p:blipFill>
        <p:spPr bwMode="auto">
          <a:xfrm>
            <a:off x="7541012" y="4705038"/>
            <a:ext cx="2396911" cy="4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inistry of Infrastructure of the Republic of Slovenia | sunrise-europe.eu">
            <a:extLst>
              <a:ext uri="{FF2B5EF4-FFF2-40B4-BE49-F238E27FC236}">
                <a16:creationId xmlns:a16="http://schemas.microsoft.com/office/drawing/2014/main" id="{9ABFF1A4-FD78-FC8A-E84D-C4E9F60DCA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3" b="38000"/>
          <a:stretch/>
        </p:blipFill>
        <p:spPr bwMode="auto">
          <a:xfrm>
            <a:off x="4410762" y="4678014"/>
            <a:ext cx="2857500" cy="4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Slika, ki vsebuje besede besedilo, pisava, grafika, logotip&#10;&#10;Opis je samodejno ustvarjen">
            <a:extLst>
              <a:ext uri="{FF2B5EF4-FFF2-40B4-BE49-F238E27FC236}">
                <a16:creationId xmlns:a16="http://schemas.microsoft.com/office/drawing/2014/main" id="{E031A2F5-85B2-4BBB-ACAF-8C6DB2B822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32" y="5589859"/>
            <a:ext cx="1894825" cy="56523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9EB0489-5CEA-618E-252D-99C64C87586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8" y="643114"/>
            <a:ext cx="9038793" cy="10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EACFEADF-03BE-8DE6-BF4C-AB615C7C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ABCD6A5-6534-9760-E447-5E7816963DF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8732" y="1760070"/>
            <a:ext cx="10002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9A5C-8C77-09D6-09F1-CB1C65012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6861" y="2599356"/>
            <a:ext cx="3294274" cy="6064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IME IN PRIIMEK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61263-35C6-AD46-CDD5-8DDC779454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27383" y="2115387"/>
            <a:ext cx="4685122" cy="193582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Institucija / naziv kontaktne točke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Elektronski naslov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Telefonska številka</a:t>
            </a:r>
          </a:p>
          <a:p>
            <a:pPr lvl="0"/>
            <a:endParaRPr lang="sl-SI" dirty="0"/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33324B21-4EF3-030F-42AB-9CA244904BFE}"/>
              </a:ext>
            </a:extLst>
          </p:cNvPr>
          <p:cNvCxnSpPr/>
          <p:nvPr userDrawn="1"/>
        </p:nvCxnSpPr>
        <p:spPr>
          <a:xfrm>
            <a:off x="4572000" y="1913958"/>
            <a:ext cx="0" cy="223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8285CE-94BB-6D50-47F6-0847C8106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1" y="5815314"/>
            <a:ext cx="2180280" cy="5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: zaokroženi vogali 12">
            <a:hlinkClick r:id="rId4"/>
            <a:extLst>
              <a:ext uri="{FF2B5EF4-FFF2-40B4-BE49-F238E27FC236}">
                <a16:creationId xmlns:a16="http://schemas.microsoft.com/office/drawing/2014/main" id="{3D484403-D261-12A1-F387-B5246652CB40}"/>
              </a:ext>
            </a:extLst>
          </p:cNvPr>
          <p:cNvSpPr/>
          <p:nvPr userDrawn="1"/>
        </p:nvSpPr>
        <p:spPr>
          <a:xfrm>
            <a:off x="2815883" y="5514679"/>
            <a:ext cx="5828496" cy="119318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l-SI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Pridružite se naši skupnosti</a:t>
            </a:r>
          </a:p>
          <a:p>
            <a:pPr algn="l"/>
            <a:r>
              <a:rPr lang="sl-SI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sl-SI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profilu!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58CEC31-D9FF-5C04-E621-18B15AA58C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2" y="720472"/>
            <a:ext cx="9368863" cy="10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-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EACFEADF-03BE-8DE6-BF4C-AB615C7CE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ABCD6A5-6534-9760-E447-5E7816963DF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78732" y="1760070"/>
            <a:ext cx="10002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9A5C-8C77-09D6-09F1-CB1C65012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6861" y="2599356"/>
            <a:ext cx="3294274" cy="60649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IME IN PRIIMEK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361263-35C6-AD46-CDD5-8DDC779454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27383" y="2115387"/>
            <a:ext cx="4685122" cy="193582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Institucija / naziv kontaktne točke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Elektronski naslov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Telefonska številka</a:t>
            </a:r>
          </a:p>
          <a:p>
            <a:pPr lvl="0"/>
            <a:endParaRPr lang="sl-SI" dirty="0"/>
          </a:p>
        </p:txBody>
      </p: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33324B21-4EF3-030F-42AB-9CA244904BFE}"/>
              </a:ext>
            </a:extLst>
          </p:cNvPr>
          <p:cNvCxnSpPr/>
          <p:nvPr userDrawn="1"/>
        </p:nvCxnSpPr>
        <p:spPr>
          <a:xfrm>
            <a:off x="4572000" y="1913958"/>
            <a:ext cx="0" cy="223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8285CE-94BB-6D50-47F6-0847C8106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1" y="5815314"/>
            <a:ext cx="2180280" cy="5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: zaokroženi vogali 12">
            <a:hlinkClick r:id="rId4"/>
            <a:extLst>
              <a:ext uri="{FF2B5EF4-FFF2-40B4-BE49-F238E27FC236}">
                <a16:creationId xmlns:a16="http://schemas.microsoft.com/office/drawing/2014/main" id="{3D484403-D261-12A1-F387-B5246652CB40}"/>
              </a:ext>
            </a:extLst>
          </p:cNvPr>
          <p:cNvSpPr/>
          <p:nvPr userDrawn="1"/>
        </p:nvSpPr>
        <p:spPr>
          <a:xfrm>
            <a:off x="2815883" y="5514679"/>
            <a:ext cx="5828496" cy="1193183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our community</a:t>
            </a:r>
          </a:p>
          <a:p>
            <a:pPr algn="l"/>
            <a:r>
              <a:rPr lang="en-GB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Linked</a:t>
            </a:r>
            <a:r>
              <a:rPr lang="sl-SI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noProof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B50E96-1CD6-2BBE-CC59-4FC3F0B44D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9" y="403707"/>
            <a:ext cx="9041564" cy="10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40637-C3CC-AF6E-0A14-B9C31525F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9ADB-136C-1064-A740-51DECBC0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61" y="1825625"/>
            <a:ext cx="8857232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9B6FB3-834C-509F-AEC1-1B5A199003F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8449" y="866776"/>
            <a:ext cx="8855644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0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aline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17D24-6DEE-29F1-C8C7-5BAE07868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9ADB-136C-1064-A740-51DECBC0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61" y="1825625"/>
            <a:ext cx="8857232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9B6FB3-834C-509F-AEC1-1B5A199003F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8449" y="866776"/>
            <a:ext cx="8855644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1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dva stoplca alin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9BD1D-5F5F-0E33-89F2-C4762922A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E4C12A-93CD-A543-FFD6-BD00DF22F0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58449" y="866776"/>
            <a:ext cx="8855644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D26EA2-3655-5A21-6AFF-77D78AF906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56861" y="1825625"/>
            <a:ext cx="4308495" cy="35083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649796-E730-9C05-4699-1B37A696781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5598" y="1825624"/>
            <a:ext cx="4308495" cy="35083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6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darek, naslov,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0F4C72-9FBB-96E1-221C-B345F07D8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9ADB-136C-1064-A740-51DECBC0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495" y="1825625"/>
            <a:ext cx="5083597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9B6FB3-834C-509F-AEC1-1B5A199003F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30495" y="866776"/>
            <a:ext cx="508359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8E2102-46D6-A854-1FE6-6BE993C5AF8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81583" y="1825625"/>
            <a:ext cx="31394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65147-D8A3-09E4-6B87-8FCB0FD80E1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1584" y="2803604"/>
            <a:ext cx="3139439" cy="239537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4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dva stoplca tekst in aline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5C00C-962D-DE5D-7431-A3F25ED1C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E4C12A-93CD-A543-FFD6-BD00DF22F09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58449" y="866776"/>
            <a:ext cx="8855644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649796-E730-9C05-4699-1B37A696781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505598" y="1825624"/>
            <a:ext cx="4308495" cy="46544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489779-18D0-4630-4C81-DC09EE54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61" y="1831721"/>
            <a:ext cx="4308495" cy="35022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0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d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5D1437-7F16-A52A-7F5D-C50EC4030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A963C-D3A1-2416-9D58-C295947BE7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4647" y="1324788"/>
            <a:ext cx="9144000" cy="1546428"/>
          </a:xfrm>
        </p:spPr>
        <p:txBody>
          <a:bodyPr anchor="b">
            <a:noAutofit/>
          </a:bodyPr>
          <a:lstStyle>
            <a:lvl1pPr algn="l">
              <a:defRPr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4D4D6-C644-112D-4402-1F85AB46C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647" y="307294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vo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975C34-8C8D-CF84-ECFC-25DA4D64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0816017-EDE5-4AA9-C334-670DA5C1790F}"/>
              </a:ext>
            </a:extLst>
          </p:cNvPr>
          <p:cNvSpPr/>
          <p:nvPr userDrawn="1"/>
        </p:nvSpPr>
        <p:spPr>
          <a:xfrm>
            <a:off x="1219200" y="1212474"/>
            <a:ext cx="2420112" cy="2420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921A5E-3DEB-C599-FE23-79E947C17AD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19200" y="3823336"/>
            <a:ext cx="2420112" cy="4238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IME IN PRIIMEK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1FEAA-B0F4-F135-C4E4-315FBDDC65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9201" y="4247139"/>
            <a:ext cx="2420112" cy="9954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naziv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6B3A70-6AA9-48BD-5F14-E9B6F35F4650}"/>
              </a:ext>
            </a:extLst>
          </p:cNvPr>
          <p:cNvSpPr/>
          <p:nvPr userDrawn="1"/>
        </p:nvSpPr>
        <p:spPr>
          <a:xfrm>
            <a:off x="4224526" y="1212474"/>
            <a:ext cx="2420112" cy="2420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7E79697-C9EE-37C0-F058-52D856436A8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24526" y="3823336"/>
            <a:ext cx="2420112" cy="4238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IME IN PRIIMEK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7625D2-299B-4772-C342-63E22E8E44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24527" y="4247139"/>
            <a:ext cx="2420112" cy="9954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naziv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D7F14E-83CC-CE79-F59E-FB0CDCDF7B78}"/>
              </a:ext>
            </a:extLst>
          </p:cNvPr>
          <p:cNvSpPr/>
          <p:nvPr userDrawn="1"/>
        </p:nvSpPr>
        <p:spPr>
          <a:xfrm>
            <a:off x="7229854" y="1212474"/>
            <a:ext cx="2420112" cy="2420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7C8D234-6BC6-881F-F67B-C5480951A13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29854" y="3823336"/>
            <a:ext cx="2420112" cy="4238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IME IN PRIIMEK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AE16EA-5E50-F393-473E-7E937143D72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229855" y="4247139"/>
            <a:ext cx="2420112" cy="9954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naziv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9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vornik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975C34-8C8D-CF84-ECFC-25DA4D649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0816017-EDE5-4AA9-C334-670DA5C1790F}"/>
              </a:ext>
            </a:extLst>
          </p:cNvPr>
          <p:cNvSpPr/>
          <p:nvPr userDrawn="1"/>
        </p:nvSpPr>
        <p:spPr>
          <a:xfrm>
            <a:off x="865632" y="1212474"/>
            <a:ext cx="2420112" cy="24201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921A5E-3DEB-C599-FE23-79E947C17AD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5632" y="3823336"/>
            <a:ext cx="2420112" cy="4238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IME IN PRIIMEK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91FEAA-B0F4-F135-C4E4-315FBDDC65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5633" y="4247139"/>
            <a:ext cx="2420112" cy="99542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dirty="0"/>
              <a:t>naziv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D2C28F-28C7-4D9B-4B74-8C13DE221F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40269" y="3429000"/>
            <a:ext cx="5834083" cy="307123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45C0-C0DE-8187-DD6B-B36B7DE37C5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841315" y="2127504"/>
            <a:ext cx="5833037" cy="112535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56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C708F-1E8D-976C-547F-8E194FAE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E08E6-EC50-9F60-DA3B-82F0E67E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9A5F6-C548-39D4-26E4-0361D1E58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F876-4C7F-4FD6-BEAC-C1197944CE1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FE61-9333-192B-0906-2AD22BDB7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448E9-AF8B-E3AF-0B80-BF0182D4C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EEAF-6441-4306-9FF8-23D94110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51" r:id="rId8"/>
    <p:sldLayoutId id="2147483664" r:id="rId9"/>
    <p:sldLayoutId id="2147483653" r:id="rId10"/>
    <p:sldLayoutId id="2147483657" r:id="rId11"/>
    <p:sldLayoutId id="2147483665" r:id="rId12"/>
    <p:sldLayoutId id="2147483667" r:id="rId13"/>
    <p:sldLayoutId id="2147483666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x_Grafika 1">
            <a:extLst>
              <a:ext uri="{FF2B5EF4-FFF2-40B4-BE49-F238E27FC236}">
                <a16:creationId xmlns:a16="http://schemas.microsoft.com/office/drawing/2014/main" id="{224EE4FF-6C29-6FBF-33D2-1F3D0C1A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668"/>
          <a:stretch>
            <a:fillRect/>
          </a:stretch>
        </p:blipFill>
        <p:spPr bwMode="auto">
          <a:xfrm>
            <a:off x="1056196" y="384202"/>
            <a:ext cx="8956100" cy="50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EE72221-2672-3F67-1A7B-6D58833E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392" y="5672502"/>
            <a:ext cx="1682803" cy="45167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F6EAC1B-1370-ECB0-4FCF-D04C892B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87" y="855863"/>
            <a:ext cx="25721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NK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ABF"/>
      </a:accent1>
      <a:accent2>
        <a:srgbClr val="FAA51A"/>
      </a:accent2>
      <a:accent3>
        <a:srgbClr val="C75530"/>
      </a:accent3>
      <a:accent4>
        <a:srgbClr val="404041"/>
      </a:accent4>
      <a:accent5>
        <a:srgbClr val="66C2D9"/>
      </a:accent5>
      <a:accent6>
        <a:srgbClr val="FDDFAD"/>
      </a:accent6>
      <a:hlink>
        <a:srgbClr val="009ABF"/>
      </a:hlink>
      <a:folHlink>
        <a:srgbClr val="009A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KT-PowerPoint.potx" id="{44873FE6-833D-45E7-BDDD-82051F0B95B3}" vid="{9DE09406-1A0C-4720-A76C-212E09D45B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0</Words>
  <Application>Microsoft Office PowerPoint</Application>
  <PresentationFormat>Širokozaslonsko</PresentationFormat>
  <Paragraphs>0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miniBig</dc:creator>
  <cp:lastModifiedBy>Katja Škrlj</cp:lastModifiedBy>
  <cp:revision>30</cp:revision>
  <dcterms:created xsi:type="dcterms:W3CDTF">2023-10-26T08:50:27Z</dcterms:created>
  <dcterms:modified xsi:type="dcterms:W3CDTF">2026-01-16T12:30:45Z</dcterms:modified>
</cp:coreProperties>
</file>