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2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3758C6E-296D-FA2E-B5E8-79D8574182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CC7E8B2-7B70-8013-5565-E536B02EFA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DFB493EB-A0A7-E009-0A80-E68C64F8D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0F037B41-1CF9-D880-FC80-F0C14CC45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4A5BECE2-2EF5-3D51-CA31-8B296642A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52300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7C5AEF-5986-BEFC-5901-2D11D4F63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5243F14B-CE81-0B5B-D653-AD8FB365B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C3FECE72-623D-8431-3A1D-517DE4C69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B2E780D9-DB34-1D0D-8105-BF81DDA0A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C6161B1F-526C-FBC5-F3A7-8EF70AAE2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00373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174057C4-0AB5-923F-7293-D849F5E6B0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64554A15-A156-BC30-CCD8-6B52A9E80F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E5F2EE76-AFDC-FE98-B4B5-7848DE468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BBE9D930-E082-D377-12C4-F5697CB62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117E45F6-2FF0-BFD7-9F9D-79CCECA7C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1223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1FD109F-9E7A-DFD5-CAD2-E9D8E874E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09FBB4E3-1784-DFCE-C388-3891DE62E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5E7D45E-9989-4FAB-AA78-4FB82C1DE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B52C7D7A-373C-DFFE-CB99-7085040E2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20FD3C5A-9860-8E74-B5B2-46F53D3C0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65215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D3F5538-1AAF-5CC5-5429-62A509F6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F7127B90-8C40-8ACB-CE42-0A6A6F1F9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1E5BC4EB-45E7-C672-B1E5-5F619E631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5CD8731-8B65-8C6D-DBB9-9031F66B4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AC6423B2-6813-2D69-86E3-4FCAE6A10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13667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5E1DB80-92B2-1043-E01F-C6A6ECBB7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2CC317B-AA40-7340-1FC0-9F86321D82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05A7E057-C0C7-3C46-1CBC-03408F5732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81EDD2EC-812E-C095-D37D-DDEAA1763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4EFBDA3F-F34C-6F77-E22F-4A56C1538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1789736B-DCDC-BA48-BFC0-A58250B81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0129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4C592B3-F566-32BD-80A6-9FF8BA44A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6E0BC0B1-AB89-C790-847A-443451CE7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E8ABE8F9-7B32-39AA-323E-4BB8DCEDF5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C058C912-0591-466C-CF06-AF0D0C266F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A17A18FA-26C0-9ADB-A997-9717D0C776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DCAB8304-1D4B-0AB4-AAF4-6962778D0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2323E329-E14A-1FB9-9F71-D79DDBE32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E2791B88-E628-D94C-1928-CEFEC5A91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47332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79B3BAA-2909-35BC-015D-D7BB617EC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908DA4AC-248C-9410-0D85-FF91AA381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2A9A8CDF-2877-0A60-09F4-1530E7018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8E5ED173-3442-DF9D-A170-CD804E726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14415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B935F7DB-C80C-0DC0-009E-56F7D92A8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777FFAF1-A979-0FBB-333B-44F6086E4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7B8DBEA5-BCF4-3641-5EF3-431514C5B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01306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D10DEB0-F347-8030-041B-71F77D668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92EC650-7733-A335-6B61-99C37A328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956B0B6A-8E0E-6BAD-3859-B337853BCC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DA94D9FC-05D0-CD34-63F4-F99668333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BEFF07D0-C40C-5D95-CD47-3ABE9069B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108FE255-6249-0BE4-EC51-A07C03676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08818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AFEFE02-90B9-1A24-64F8-B473A7D80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984EC6A4-394D-5C65-3AD3-6993734309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C6E3E826-78EB-B871-133D-50BE28D6E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F80BC771-A828-98EA-0095-E950474E9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48B378C8-7321-E0E5-D772-635DF14AE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A656F481-750C-4221-05D3-BEC58D0B5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09308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4EA7D9F2-D175-390E-84F9-FF0D67756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83084782-3FDD-C13E-794A-6B63A5CFA4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6EA372CF-0283-DECC-D791-625EC8E170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EB92A9A9-6C4C-A840-AF10-4FE28F559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115E8EE3-B62B-27CC-372F-41E1FB52CC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2047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>
            <a:extLst>
              <a:ext uri="{FF2B5EF4-FFF2-40B4-BE49-F238E27FC236}">
                <a16:creationId xmlns:a16="http://schemas.microsoft.com/office/drawing/2014/main" id="{057E5E5E-43D2-837D-CB3F-5EF9A049C017}"/>
              </a:ext>
            </a:extLst>
          </p:cNvPr>
          <p:cNvSpPr txBox="1"/>
          <p:nvPr/>
        </p:nvSpPr>
        <p:spPr>
          <a:xfrm>
            <a:off x="798990" y="665825"/>
            <a:ext cx="10546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l-SI" sz="2800" b="1" dirty="0">
                <a:solidFill>
                  <a:schemeClr val="accent6"/>
                </a:solidFill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Razvojno področje 3</a:t>
            </a:r>
            <a:r>
              <a:rPr lang="sl-SI" sz="2000" dirty="0">
                <a:solidFill>
                  <a:schemeClr val="accent6"/>
                </a:solidFill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:</a:t>
            </a:r>
          </a:p>
        </p:txBody>
      </p:sp>
      <p:sp>
        <p:nvSpPr>
          <p:cNvPr id="5" name="PoljeZBesedilom 4">
            <a:extLst>
              <a:ext uri="{FF2B5EF4-FFF2-40B4-BE49-F238E27FC236}">
                <a16:creationId xmlns:a16="http://schemas.microsoft.com/office/drawing/2014/main" id="{1863E19B-CB50-ABEE-9122-8097AD360EFF}"/>
              </a:ext>
            </a:extLst>
          </p:cNvPr>
          <p:cNvSpPr txBox="1"/>
          <p:nvPr/>
        </p:nvSpPr>
        <p:spPr>
          <a:xfrm>
            <a:off x="768363" y="1676303"/>
            <a:ext cx="2078203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>
                <a:solidFill>
                  <a:srgbClr val="00B05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PAMETNA,</a:t>
            </a:r>
          </a:p>
          <a:p>
            <a:r>
              <a:rPr lang="sl-SI" sz="2000" b="1" dirty="0">
                <a:solidFill>
                  <a:srgbClr val="00B05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TRAJNOSTNA IN</a:t>
            </a:r>
          </a:p>
          <a:p>
            <a:r>
              <a:rPr lang="sl-SI" sz="2000" b="1" dirty="0">
                <a:solidFill>
                  <a:srgbClr val="00B05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VKLJUČUJOČA RAST</a:t>
            </a:r>
            <a:endParaRPr lang="sl-SI" dirty="0">
              <a:solidFill>
                <a:srgbClr val="00B050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r>
              <a:rPr lang="sl-SI" sz="4400" b="1" dirty="0">
                <a:solidFill>
                  <a:schemeClr val="accent6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611,6 </a:t>
            </a:r>
          </a:p>
          <a:p>
            <a:r>
              <a:rPr lang="sl-SI" sz="1000" dirty="0">
                <a:solidFill>
                  <a:srgbClr val="00B05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MILIJONOV EVROV</a:t>
            </a:r>
          </a:p>
          <a:p>
            <a:r>
              <a:rPr lang="sl-SI" sz="1000" dirty="0">
                <a:solidFill>
                  <a:srgbClr val="00B05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SREDSTEV NOO</a:t>
            </a:r>
          </a:p>
        </p:txBody>
      </p:sp>
      <p:sp>
        <p:nvSpPr>
          <p:cNvPr id="8" name="Oblak 7">
            <a:extLst>
              <a:ext uri="{FF2B5EF4-FFF2-40B4-BE49-F238E27FC236}">
                <a16:creationId xmlns:a16="http://schemas.microsoft.com/office/drawing/2014/main" id="{F9533587-3BAA-BFC3-9D7D-8C66C83C0152}"/>
              </a:ext>
            </a:extLst>
          </p:cNvPr>
          <p:cNvSpPr/>
          <p:nvPr/>
        </p:nvSpPr>
        <p:spPr>
          <a:xfrm>
            <a:off x="3576268" y="4382117"/>
            <a:ext cx="3564667" cy="1536865"/>
          </a:xfrm>
          <a:prstGeom prst="cloud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9" name="PoljeZBesedilom 8">
            <a:extLst>
              <a:ext uri="{FF2B5EF4-FFF2-40B4-BE49-F238E27FC236}">
                <a16:creationId xmlns:a16="http://schemas.microsoft.com/office/drawing/2014/main" id="{72EFE0A7-0771-A408-D72D-0364523575AC}"/>
              </a:ext>
            </a:extLst>
          </p:cNvPr>
          <p:cNvSpPr txBox="1"/>
          <p:nvPr/>
        </p:nvSpPr>
        <p:spPr>
          <a:xfrm>
            <a:off x="4010002" y="4554414"/>
            <a:ext cx="26917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400" dirty="0">
                <a:solidFill>
                  <a:schemeClr val="bg1"/>
                </a:solidFill>
              </a:rPr>
              <a:t>MVI sodeluje s cca. 30 projekti prenove in razvoja izobraževanja, krepitve kompetenc ter investicij v izobraževalno infrastrukturo </a:t>
            </a:r>
          </a:p>
          <a:p>
            <a:pPr algn="ctr"/>
            <a:r>
              <a:rPr lang="sl-SI" sz="1400" dirty="0">
                <a:solidFill>
                  <a:schemeClr val="bg1"/>
                </a:solidFill>
              </a:rPr>
              <a:t>v višini </a:t>
            </a:r>
            <a:r>
              <a:rPr lang="sl-SI" sz="1400" b="1" dirty="0">
                <a:solidFill>
                  <a:schemeClr val="bg1"/>
                </a:solidFill>
              </a:rPr>
              <a:t>77,5</a:t>
            </a:r>
            <a:r>
              <a:rPr lang="sl-SI" sz="1400" dirty="0">
                <a:solidFill>
                  <a:schemeClr val="bg1"/>
                </a:solidFill>
              </a:rPr>
              <a:t> </a:t>
            </a:r>
            <a:r>
              <a:rPr lang="sl-SI" sz="1400" b="1" dirty="0">
                <a:solidFill>
                  <a:schemeClr val="bg1"/>
                </a:solidFill>
              </a:rPr>
              <a:t>MIO €.</a:t>
            </a:r>
          </a:p>
          <a:p>
            <a:pPr algn="ctr"/>
            <a:r>
              <a:rPr lang="sl-SI" sz="1400" dirty="0"/>
              <a:t>   </a:t>
            </a:r>
          </a:p>
        </p:txBody>
      </p:sp>
      <p:sp>
        <p:nvSpPr>
          <p:cNvPr id="6" name="Elipsa 5">
            <a:extLst>
              <a:ext uri="{FF2B5EF4-FFF2-40B4-BE49-F238E27FC236}">
                <a16:creationId xmlns:a16="http://schemas.microsoft.com/office/drawing/2014/main" id="{8133926B-0463-9984-B2AC-8233BD1B0665}"/>
              </a:ext>
            </a:extLst>
          </p:cNvPr>
          <p:cNvSpPr/>
          <p:nvPr/>
        </p:nvSpPr>
        <p:spPr>
          <a:xfrm>
            <a:off x="9274686" y="1709599"/>
            <a:ext cx="2070976" cy="117250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200" dirty="0">
                <a:solidFill>
                  <a:schemeClr val="tx1"/>
                </a:solidFill>
              </a:rPr>
              <a:t>C3.K4 Preoblikovanje slovenskega turizma ter investicije v infrastrukturo na področju turizma in kulturne dediščine</a:t>
            </a:r>
          </a:p>
        </p:txBody>
      </p:sp>
      <p:sp>
        <p:nvSpPr>
          <p:cNvPr id="19" name="Elipsa 18">
            <a:extLst>
              <a:ext uri="{FF2B5EF4-FFF2-40B4-BE49-F238E27FC236}">
                <a16:creationId xmlns:a16="http://schemas.microsoft.com/office/drawing/2014/main" id="{6BF02D91-2542-417E-E841-D673EDD5F807}"/>
              </a:ext>
            </a:extLst>
          </p:cNvPr>
          <p:cNvSpPr/>
          <p:nvPr/>
        </p:nvSpPr>
        <p:spPr>
          <a:xfrm>
            <a:off x="2846567" y="1709599"/>
            <a:ext cx="2030234" cy="1172506"/>
          </a:xfrm>
          <a:prstGeom prst="ellipse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50000">
                <a:schemeClr val="accent3">
                  <a:lumMod val="105000"/>
                  <a:satMod val="103000"/>
                  <a:tint val="73000"/>
                </a:schemeClr>
              </a:gs>
              <a:gs pos="100000">
                <a:schemeClr val="accent3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200" dirty="0">
                <a:solidFill>
                  <a:schemeClr val="tx1"/>
                </a:solidFill>
              </a:rPr>
              <a:t>C3.K1 Raziskave, razvoj in inovacije</a:t>
            </a:r>
          </a:p>
        </p:txBody>
      </p:sp>
      <p:sp>
        <p:nvSpPr>
          <p:cNvPr id="20" name="Elipsa 19">
            <a:extLst>
              <a:ext uri="{FF2B5EF4-FFF2-40B4-BE49-F238E27FC236}">
                <a16:creationId xmlns:a16="http://schemas.microsoft.com/office/drawing/2014/main" id="{DCCBB7A0-C478-E717-09ED-E579337FCB41}"/>
              </a:ext>
            </a:extLst>
          </p:cNvPr>
          <p:cNvSpPr/>
          <p:nvPr/>
        </p:nvSpPr>
        <p:spPr>
          <a:xfrm>
            <a:off x="7140935" y="1709599"/>
            <a:ext cx="2003368" cy="117250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200" dirty="0">
                <a:solidFill>
                  <a:schemeClr val="tx1"/>
                </a:solidFill>
              </a:rPr>
              <a:t>C3.K3 Trg dela - ukrepi za zmanjševanje posledic negativnih strukturnih trendov</a:t>
            </a:r>
          </a:p>
        </p:txBody>
      </p:sp>
      <p:sp>
        <p:nvSpPr>
          <p:cNvPr id="21" name="Elipsa 20">
            <a:extLst>
              <a:ext uri="{FF2B5EF4-FFF2-40B4-BE49-F238E27FC236}">
                <a16:creationId xmlns:a16="http://schemas.microsoft.com/office/drawing/2014/main" id="{77A41306-6528-7078-0531-0094B357F3AA}"/>
              </a:ext>
            </a:extLst>
          </p:cNvPr>
          <p:cNvSpPr/>
          <p:nvPr/>
        </p:nvSpPr>
        <p:spPr>
          <a:xfrm>
            <a:off x="8285821" y="3222630"/>
            <a:ext cx="2003368" cy="120516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200" dirty="0">
                <a:solidFill>
                  <a:schemeClr val="tx1"/>
                </a:solidFill>
              </a:rPr>
              <a:t>C3.K6 Učinkovite javne institucije</a:t>
            </a:r>
          </a:p>
        </p:txBody>
      </p:sp>
      <p:sp>
        <p:nvSpPr>
          <p:cNvPr id="22" name="Elipsa 21">
            <a:extLst>
              <a:ext uri="{FF2B5EF4-FFF2-40B4-BE49-F238E27FC236}">
                <a16:creationId xmlns:a16="http://schemas.microsoft.com/office/drawing/2014/main" id="{5A1FF906-8EE6-A0F3-CC85-FD8DE27E861D}"/>
              </a:ext>
            </a:extLst>
          </p:cNvPr>
          <p:cNvSpPr/>
          <p:nvPr/>
        </p:nvSpPr>
        <p:spPr>
          <a:xfrm>
            <a:off x="5007184" y="1712653"/>
            <a:ext cx="2003368" cy="117250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200" dirty="0">
                <a:solidFill>
                  <a:schemeClr val="tx1"/>
                </a:solidFill>
              </a:rPr>
              <a:t>C3.K2 Dvig produktivnosti, prijazno poslovno okolje za investitorje</a:t>
            </a:r>
          </a:p>
        </p:txBody>
      </p:sp>
      <p:pic>
        <p:nvPicPr>
          <p:cNvPr id="7" name="Slika 6" descr="Slika, ki vsebuje besede krog, pisava, grafika, logotip&#10;&#10;Opis je samodejno ustvarjen">
            <a:extLst>
              <a:ext uri="{FF2B5EF4-FFF2-40B4-BE49-F238E27FC236}">
                <a16:creationId xmlns:a16="http://schemas.microsoft.com/office/drawing/2014/main" id="{08491B16-32D7-C1BF-FB1D-2483BBE0FD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873" y="4984016"/>
            <a:ext cx="1562913" cy="1536865"/>
          </a:xfrm>
          <a:prstGeom prst="rect">
            <a:avLst/>
          </a:prstGeom>
        </p:spPr>
      </p:pic>
      <p:sp>
        <p:nvSpPr>
          <p:cNvPr id="10" name="Elipsa 9">
            <a:extLst>
              <a:ext uri="{FF2B5EF4-FFF2-40B4-BE49-F238E27FC236}">
                <a16:creationId xmlns:a16="http://schemas.microsoft.com/office/drawing/2014/main" id="{F518BB67-BC2E-CA1E-D596-4A2CAA0C9223}"/>
              </a:ext>
            </a:extLst>
          </p:cNvPr>
          <p:cNvSpPr/>
          <p:nvPr/>
        </p:nvSpPr>
        <p:spPr>
          <a:xfrm>
            <a:off x="3844512" y="3122571"/>
            <a:ext cx="2156306" cy="1305223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200" b="1" dirty="0">
                <a:solidFill>
                  <a:schemeClr val="tx1"/>
                </a:solidFill>
              </a:rPr>
              <a:t>C3.K5 Krepitev kompetenc, zlasti digitalnih in tistih, ki jih zahtevajo novi poklici za zeleni prehod</a:t>
            </a:r>
          </a:p>
        </p:txBody>
      </p:sp>
    </p:spTree>
    <p:extLst>
      <p:ext uri="{BB962C8B-B14F-4D97-AF65-F5344CB8AC3E}">
        <p14:creationId xmlns:p14="http://schemas.microsoft.com/office/powerpoint/2010/main" val="229796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114</Words>
  <Application>Microsoft Office PowerPoint</Application>
  <PresentationFormat>Širokozaslonsko</PresentationFormat>
  <Paragraphs>16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6" baseType="lpstr">
      <vt:lpstr>ADLaM Display</vt:lpstr>
      <vt:lpstr>Arial</vt:lpstr>
      <vt:lpstr>Calibri</vt:lpstr>
      <vt:lpstr>Calibri Light</vt:lpstr>
      <vt:lpstr>Officeova tema</vt:lpstr>
      <vt:lpstr>PowerPointova predstavitev</vt:lpstr>
    </vt:vector>
  </TitlesOfParts>
  <Company>MJU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MVI</dc:creator>
  <cp:lastModifiedBy>MVI</cp:lastModifiedBy>
  <cp:revision>17</cp:revision>
  <dcterms:created xsi:type="dcterms:W3CDTF">2024-04-03T11:09:31Z</dcterms:created>
  <dcterms:modified xsi:type="dcterms:W3CDTF">2024-04-11T07:31:54Z</dcterms:modified>
</cp:coreProperties>
</file>