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758C6E-296D-FA2E-B5E8-79D857418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CC7E8B2-7B70-8013-5565-E536B02EFA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DFB493EB-A0A7-E009-0A80-E68C64F8D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F037B41-1CF9-D880-FC80-F0C14CC4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A5BECE2-2EF5-3D51-CA31-8B296642A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5230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7C5AEF-5986-BEFC-5901-2D11D4F63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5243F14B-CE81-0B5B-D653-AD8FB365B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3FECE72-623D-8431-3A1D-517DE4C69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2E780D9-DB34-1D0D-8105-BF81DDA0A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6161B1F-526C-FBC5-F3A7-8EF70AAE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037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174057C4-0AB5-923F-7293-D849F5E6B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64554A15-A156-BC30-CCD8-6B52A9E80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5F2EE76-AFDC-FE98-B4B5-7848DE468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BE9D930-E082-D377-12C4-F5697CB62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17E45F6-2FF0-BFD7-9F9D-79CCECA7C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122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FD109F-9E7A-DFD5-CAD2-E9D8E874E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9FBB4E3-1784-DFCE-C388-3891DE62E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5E7D45E-9989-4FAB-AA78-4FB82C1DE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52C7D7A-373C-DFFE-CB99-7085040E2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20FD3C5A-9860-8E74-B5B2-46F53D3C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5215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3F5538-1AAF-5CC5-5429-62A509F6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F7127B90-8C40-8ACB-CE42-0A6A6F1F9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E5BC4EB-45E7-C672-B1E5-5F619E63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5CD8731-8B65-8C6D-DBB9-9031F66B4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C6423B2-6813-2D69-86E3-4FCAE6A10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3667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E1DB80-92B2-1043-E01F-C6A6ECBB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2CC317B-AA40-7340-1FC0-9F86321D8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05A7E057-C0C7-3C46-1CBC-03408F573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1EDD2EC-812E-C095-D37D-DDEAA1763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EFBDA3F-F34C-6F77-E22F-4A56C153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789736B-DCDC-BA48-BFC0-A58250B8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129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C592B3-F566-32BD-80A6-9FF8BA44A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6E0BC0B1-AB89-C790-847A-443451CE7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E8ABE8F9-7B32-39AA-323E-4BB8DCEDF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C058C912-0591-466C-CF06-AF0D0C266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A17A18FA-26C0-9ADB-A997-9717D0C77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CAB8304-1D4B-0AB4-AAF4-6962778D0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2323E329-E14A-1FB9-9F71-D79DDBE3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E2791B88-E628-D94C-1928-CEFEC5A9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73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9B3BAA-2909-35BC-015D-D7BB617EC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908DA4AC-248C-9410-0D85-FF91AA381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A9A8CDF-2877-0A60-09F4-1530E7018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E5ED173-3442-DF9D-A170-CD804E726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441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B935F7DB-C80C-0DC0-009E-56F7D92A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777FFAF1-A979-0FBB-333B-44F6086E4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B8DBEA5-BCF4-3641-5EF3-431514C5B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130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10DEB0-F347-8030-041B-71F77D668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92EC650-7733-A335-6B61-99C37A328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56B0B6A-8E0E-6BAD-3859-B337853BC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DA94D9FC-05D0-CD34-63F4-F9966833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EFF07D0-C40C-5D95-CD47-3ABE9069B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108FE255-6249-0BE4-EC51-A07C03676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881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FEFE02-90B9-1A24-64F8-B473A7D80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984EC6A4-394D-5C65-3AD3-699373430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C6E3E826-78EB-B871-133D-50BE28D6E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80BC771-A828-98EA-0095-E950474E9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8B378C8-7321-E0E5-D772-635DF14AE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A656F481-750C-4221-05D3-BEC58D0B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930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4EA7D9F2-D175-390E-84F9-FF0D67756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3084782-3FDD-C13E-794A-6B63A5CFA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EA372CF-0283-DECC-D791-625EC8E17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2854-CF02-40DB-8506-68EBF82F3490}" type="datetimeFigureOut">
              <a:rPr lang="sl-SI" smtClean="0"/>
              <a:t>11. 04. 2024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B92A9A9-6C4C-A840-AF10-4FE28F559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15E8EE3-B62B-27CC-372F-41E1FB52C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4DD02-FC67-4B6E-83CB-51A216B126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047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057E5E5E-43D2-837D-CB3F-5EF9A049C017}"/>
              </a:ext>
            </a:extLst>
          </p:cNvPr>
          <p:cNvSpPr txBox="1"/>
          <p:nvPr/>
        </p:nvSpPr>
        <p:spPr>
          <a:xfrm>
            <a:off x="798990" y="665825"/>
            <a:ext cx="1054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2800" b="1" dirty="0">
                <a:solidFill>
                  <a:schemeClr val="accent6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Razvojno področje 1</a:t>
            </a:r>
            <a:r>
              <a:rPr lang="sl-SI" sz="2000" dirty="0">
                <a:solidFill>
                  <a:schemeClr val="accent6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:</a:t>
            </a:r>
          </a:p>
        </p:txBody>
      </p:sp>
      <p:sp>
        <p:nvSpPr>
          <p:cNvPr id="5" name="PoljeZBesedilom 4">
            <a:extLst>
              <a:ext uri="{FF2B5EF4-FFF2-40B4-BE49-F238E27FC236}">
                <a16:creationId xmlns:a16="http://schemas.microsoft.com/office/drawing/2014/main" id="{1863E19B-CB50-ABEE-9122-8097AD360EFF}"/>
              </a:ext>
            </a:extLst>
          </p:cNvPr>
          <p:cNvSpPr txBox="1"/>
          <p:nvPr/>
        </p:nvSpPr>
        <p:spPr>
          <a:xfrm>
            <a:off x="728681" y="1976656"/>
            <a:ext cx="20782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Z</a:t>
            </a:r>
            <a:r>
              <a:rPr lang="sl-SI" sz="1800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ELENI </a:t>
            </a:r>
            <a:r>
              <a:rPr lang="sl-SI" sz="2000" b="1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</a:t>
            </a:r>
            <a:r>
              <a:rPr lang="sl-SI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REHOD </a:t>
            </a:r>
          </a:p>
          <a:p>
            <a:r>
              <a:rPr lang="sl-SI" sz="4400" b="1" dirty="0">
                <a:solidFill>
                  <a:schemeClr val="accent6">
                    <a:lumMod val="50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1.359,0 </a:t>
            </a:r>
          </a:p>
          <a:p>
            <a:r>
              <a:rPr lang="sl-SI" sz="1000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MILIJONOV EVROV</a:t>
            </a:r>
          </a:p>
          <a:p>
            <a:r>
              <a:rPr lang="sl-SI" sz="1000" dirty="0">
                <a:solidFill>
                  <a:srgbClr val="00B05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SREDSTEV NOO</a:t>
            </a:r>
          </a:p>
        </p:txBody>
      </p:sp>
      <p:sp>
        <p:nvSpPr>
          <p:cNvPr id="8" name="Oblak 7">
            <a:extLst>
              <a:ext uri="{FF2B5EF4-FFF2-40B4-BE49-F238E27FC236}">
                <a16:creationId xmlns:a16="http://schemas.microsoft.com/office/drawing/2014/main" id="{F9533587-3BAA-BFC3-9D7D-8C66C83C0152}"/>
              </a:ext>
            </a:extLst>
          </p:cNvPr>
          <p:cNvSpPr/>
          <p:nvPr/>
        </p:nvSpPr>
        <p:spPr>
          <a:xfrm>
            <a:off x="3942967" y="4262052"/>
            <a:ext cx="3481157" cy="1435106"/>
          </a:xfrm>
          <a:prstGeom prst="cloud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72EFE0A7-0771-A408-D72D-0364523575AC}"/>
              </a:ext>
            </a:extLst>
          </p:cNvPr>
          <p:cNvSpPr txBox="1"/>
          <p:nvPr/>
        </p:nvSpPr>
        <p:spPr>
          <a:xfrm>
            <a:off x="4245392" y="4527607"/>
            <a:ext cx="26917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dirty="0">
                <a:solidFill>
                  <a:schemeClr val="bg1"/>
                </a:solidFill>
              </a:rPr>
              <a:t>MVI sodeluje s 15 projekti trajnostne prenove vzgojno izobraževalnih zavodov v višini </a:t>
            </a:r>
            <a:r>
              <a:rPr lang="sl-SI" sz="1400" b="1" dirty="0">
                <a:solidFill>
                  <a:schemeClr val="bg1"/>
                </a:solidFill>
              </a:rPr>
              <a:t>48,14</a:t>
            </a:r>
            <a:r>
              <a:rPr lang="sl-SI" sz="1400" dirty="0">
                <a:solidFill>
                  <a:schemeClr val="bg1"/>
                </a:solidFill>
              </a:rPr>
              <a:t> </a:t>
            </a:r>
            <a:r>
              <a:rPr lang="sl-SI" sz="1400" b="1" dirty="0">
                <a:solidFill>
                  <a:schemeClr val="bg1"/>
                </a:solidFill>
              </a:rPr>
              <a:t>MIO €</a:t>
            </a:r>
          </a:p>
          <a:p>
            <a:pPr algn="ctr"/>
            <a:r>
              <a:rPr lang="sl-SI" sz="1400" dirty="0"/>
              <a:t>   </a:t>
            </a:r>
          </a:p>
        </p:txBody>
      </p:sp>
      <p:pic>
        <p:nvPicPr>
          <p:cNvPr id="3" name="Slika 2" descr="Slika, ki vsebuje besede logotip, pisava, simbol, grafika&#10;&#10;Opis je samodejno ustvarjen">
            <a:extLst>
              <a:ext uri="{FF2B5EF4-FFF2-40B4-BE49-F238E27FC236}">
                <a16:creationId xmlns:a16="http://schemas.microsoft.com/office/drawing/2014/main" id="{60D58C06-DE4A-D113-A5BD-CE81A64A8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78" y="5056072"/>
            <a:ext cx="1575201" cy="1435107"/>
          </a:xfrm>
          <a:prstGeom prst="rect">
            <a:avLst/>
          </a:prstGeom>
        </p:spPr>
      </p:pic>
      <p:sp>
        <p:nvSpPr>
          <p:cNvPr id="6" name="Elipsa 5">
            <a:extLst>
              <a:ext uri="{FF2B5EF4-FFF2-40B4-BE49-F238E27FC236}">
                <a16:creationId xmlns:a16="http://schemas.microsoft.com/office/drawing/2014/main" id="{8133926B-0463-9984-B2AC-8233BD1B0665}"/>
              </a:ext>
            </a:extLst>
          </p:cNvPr>
          <p:cNvSpPr/>
          <p:nvPr/>
        </p:nvSpPr>
        <p:spPr>
          <a:xfrm>
            <a:off x="7988363" y="1985738"/>
            <a:ext cx="1866662" cy="117250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</a:rPr>
              <a:t>C1.K4 Trajna mobilnost</a:t>
            </a:r>
          </a:p>
        </p:txBody>
      </p:sp>
      <p:sp>
        <p:nvSpPr>
          <p:cNvPr id="19" name="Elipsa 18">
            <a:extLst>
              <a:ext uri="{FF2B5EF4-FFF2-40B4-BE49-F238E27FC236}">
                <a16:creationId xmlns:a16="http://schemas.microsoft.com/office/drawing/2014/main" id="{6BF02D91-2542-417E-E841-D673EDD5F807}"/>
              </a:ext>
            </a:extLst>
          </p:cNvPr>
          <p:cNvSpPr/>
          <p:nvPr/>
        </p:nvSpPr>
        <p:spPr>
          <a:xfrm>
            <a:off x="2959372" y="1982394"/>
            <a:ext cx="1967191" cy="1172506"/>
          </a:xfrm>
          <a:prstGeom prst="ellipse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accent3">
                  <a:lumMod val="105000"/>
                  <a:satMod val="103000"/>
                  <a:tint val="73000"/>
                </a:schemeClr>
              </a:gs>
              <a:gs pos="100000">
                <a:schemeClr val="accent3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</a:rPr>
              <a:t>C1.K1 Obnovljivi viri energije in učinkovita raba energije v gospodarstvu</a:t>
            </a:r>
          </a:p>
        </p:txBody>
      </p:sp>
      <p:sp>
        <p:nvSpPr>
          <p:cNvPr id="20" name="Elipsa 19">
            <a:extLst>
              <a:ext uri="{FF2B5EF4-FFF2-40B4-BE49-F238E27FC236}">
                <a16:creationId xmlns:a16="http://schemas.microsoft.com/office/drawing/2014/main" id="{DCCBB7A0-C478-E717-09ED-E579337FCB41}"/>
              </a:ext>
            </a:extLst>
          </p:cNvPr>
          <p:cNvSpPr/>
          <p:nvPr/>
        </p:nvSpPr>
        <p:spPr>
          <a:xfrm>
            <a:off x="5952931" y="1976656"/>
            <a:ext cx="1895696" cy="117250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</a:rPr>
              <a:t>C1.K3 Čisto in varno okolje</a:t>
            </a:r>
          </a:p>
        </p:txBody>
      </p:sp>
      <p:sp>
        <p:nvSpPr>
          <p:cNvPr id="21" name="Elipsa 20">
            <a:extLst>
              <a:ext uri="{FF2B5EF4-FFF2-40B4-BE49-F238E27FC236}">
                <a16:creationId xmlns:a16="http://schemas.microsoft.com/office/drawing/2014/main" id="{77A41306-6528-7078-0531-0094B357F3AA}"/>
              </a:ext>
            </a:extLst>
          </p:cNvPr>
          <p:cNvSpPr/>
          <p:nvPr/>
        </p:nvSpPr>
        <p:spPr>
          <a:xfrm>
            <a:off x="9994761" y="1976656"/>
            <a:ext cx="1866662" cy="117250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dirty="0">
                <a:solidFill>
                  <a:schemeClr val="tx1"/>
                </a:solidFill>
              </a:rPr>
              <a:t>C1.K5 Krožno gospodarstvo – učinkovita raba energije</a:t>
            </a:r>
          </a:p>
        </p:txBody>
      </p:sp>
      <p:sp>
        <p:nvSpPr>
          <p:cNvPr id="22" name="Elipsa 21">
            <a:extLst>
              <a:ext uri="{FF2B5EF4-FFF2-40B4-BE49-F238E27FC236}">
                <a16:creationId xmlns:a16="http://schemas.microsoft.com/office/drawing/2014/main" id="{5A1FF906-8EE6-A0F3-CC85-FD8DE27E861D}"/>
              </a:ext>
            </a:extLst>
          </p:cNvPr>
          <p:cNvSpPr/>
          <p:nvPr/>
        </p:nvSpPr>
        <p:spPr>
          <a:xfrm>
            <a:off x="4449774" y="3049809"/>
            <a:ext cx="2078203" cy="125771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1200" b="1" dirty="0">
                <a:solidFill>
                  <a:schemeClr val="tx1"/>
                </a:solidFill>
              </a:rPr>
              <a:t>C1.K2 Trajnostna prenova stavb</a:t>
            </a:r>
          </a:p>
        </p:txBody>
      </p:sp>
    </p:spTree>
    <p:extLst>
      <p:ext uri="{BB962C8B-B14F-4D97-AF65-F5344CB8AC3E}">
        <p14:creationId xmlns:p14="http://schemas.microsoft.com/office/powerpoint/2010/main" val="229796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66</Words>
  <Application>Microsoft Office PowerPoint</Application>
  <PresentationFormat>Širokozaslonsko</PresentationFormat>
  <Paragraphs>12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6" baseType="lpstr">
      <vt:lpstr>ADLaM Display</vt:lpstr>
      <vt:lpstr>Arial</vt:lpstr>
      <vt:lpstr>Calibri</vt:lpstr>
      <vt:lpstr>Calibri Light</vt:lpstr>
      <vt:lpstr>Officeova tema</vt:lpstr>
      <vt:lpstr>PowerPointova predstavitev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MVI</dc:creator>
  <cp:lastModifiedBy>MVI</cp:lastModifiedBy>
  <cp:revision>13</cp:revision>
  <dcterms:created xsi:type="dcterms:W3CDTF">2024-04-03T11:09:31Z</dcterms:created>
  <dcterms:modified xsi:type="dcterms:W3CDTF">2024-04-11T04:51:39Z</dcterms:modified>
</cp:coreProperties>
</file>