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CDC6798-5556-0EC3-F7EB-1738EB3FAB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EA0DAFC-12FD-04A1-95DB-3C86CF71BF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9B791A6-487D-E6B1-68D3-37EE5F9E0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788D8-5BFA-4A2F-9C3B-7164B0ECAE52}" type="datetimeFigureOut">
              <a:rPr lang="sl-SI" smtClean="0"/>
              <a:t>4. 04. 2024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95304F1-6248-F417-3364-D4BB616F1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4558BE2-9A62-E168-D8F8-00DB00C63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FD15-78A0-4D45-938E-4947BAA3566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16821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EA90333-3FB8-6536-403F-234EFAC5C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E68C725C-A938-A743-8772-F204A5F85A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74526DD-7D90-5866-ADAB-30CC58F41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788D8-5BFA-4A2F-9C3B-7164B0ECAE52}" type="datetimeFigureOut">
              <a:rPr lang="sl-SI" smtClean="0"/>
              <a:t>4. 04. 2024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30DA2DF4-39D8-A3D9-C5D0-11DA609A0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73175DCA-5B19-C996-43C1-EF8D6FA4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FD15-78A0-4D45-938E-4947BAA3566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4501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C3FAE52F-4073-1861-82F1-8AFAA86C6D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A40A85A8-6ACF-65DD-3DB0-1F7FC1A0AE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95040B0-6572-535B-63EE-881B1BA3F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788D8-5BFA-4A2F-9C3B-7164B0ECAE52}" type="datetimeFigureOut">
              <a:rPr lang="sl-SI" smtClean="0"/>
              <a:t>4. 04. 2024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9BB6667-DAB0-7536-7DB5-73F76760B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F584CE8-5953-B039-5E89-F1F0543CE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FD15-78A0-4D45-938E-4947BAA3566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76975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EDC6655-48C3-440C-9228-7BEF8352F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2AC8DAD-5C2C-AFD2-CFC2-CB7E3E582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9C448AA-9117-D701-7C45-02BC30D21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788D8-5BFA-4A2F-9C3B-7164B0ECAE52}" type="datetimeFigureOut">
              <a:rPr lang="sl-SI" smtClean="0"/>
              <a:t>4. 04. 2024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444820C-28DC-07B9-AA0F-74704F052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539D5E5-B7F5-5547-09E6-9760DFAC4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FD15-78A0-4D45-938E-4947BAA3566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14889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B12E72F-8B38-6FDB-6762-37DB980DB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2E98AC9-E83B-D7A7-BE78-1F2784AFBD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248911A-6435-E101-0CF7-57DC15ECB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788D8-5BFA-4A2F-9C3B-7164B0ECAE52}" type="datetimeFigureOut">
              <a:rPr lang="sl-SI" smtClean="0"/>
              <a:t>4. 04. 2024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2B40D8A-C994-398B-53F8-BD142A564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767B13F6-95F1-ADF3-19A6-4099E3550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FD15-78A0-4D45-938E-4947BAA3566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74357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077C3D3-BC29-BA87-C3B7-EBAA8D55E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A0E83E2-EAC4-C8CA-CF97-69E4FF35CA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104E0812-A395-FA4E-9FEC-D34C8AA7F2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1F967CAB-F66A-B506-7466-47E70B90E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788D8-5BFA-4A2F-9C3B-7164B0ECAE52}" type="datetimeFigureOut">
              <a:rPr lang="sl-SI" smtClean="0"/>
              <a:t>4. 04. 2024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A8F13431-CE74-3FCD-72EE-28F1A386B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B1DD81F7-A750-6300-37EF-6BE4436E0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FD15-78A0-4D45-938E-4947BAA3566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9058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8E90394-2E88-312C-B1BA-C0A5B12BA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60C596F-3F9D-85F1-A7DB-3C65A139C4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B5B9806B-75EE-E193-E7BA-8745D977EC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EB3DF0D4-81EC-F8FE-92C6-DBDA752D4E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BAACB6AB-0CF8-5519-DCAF-A542B350F9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439D1A8A-298B-B053-1D33-82CF9ABB1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788D8-5BFA-4A2F-9C3B-7164B0ECAE52}" type="datetimeFigureOut">
              <a:rPr lang="sl-SI" smtClean="0"/>
              <a:t>4. 04. 2024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83DA4A21-ACB9-47C5-441A-CFF1FB44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F33226E0-FB36-A076-3835-4EB55E05E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FD15-78A0-4D45-938E-4947BAA3566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48088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F66B7A3-13F1-ADD2-8B52-9D7F533A1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D4D3E564-0AB3-272A-F8DA-63D99E129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788D8-5BFA-4A2F-9C3B-7164B0ECAE52}" type="datetimeFigureOut">
              <a:rPr lang="sl-SI" smtClean="0"/>
              <a:t>4. 04. 2024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F7ED934E-4087-C354-EF90-BB7CE19C9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F525A772-61CB-EAF3-2B2A-4EF276000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FD15-78A0-4D45-938E-4947BAA3566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38091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0A27EC8B-0ABE-A5D8-5F8A-CC8A3348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788D8-5BFA-4A2F-9C3B-7164B0ECAE52}" type="datetimeFigureOut">
              <a:rPr lang="sl-SI" smtClean="0"/>
              <a:t>4. 04. 2024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2B8091D8-B7FD-AC79-0CF6-F2810376D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1ADE76A1-98AC-19B0-E29B-6D84276B3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FD15-78A0-4D45-938E-4947BAA3566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0971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BB268E6-E2D1-D0B6-4BED-A65774F4B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F977897-184E-ACB8-E9CF-A855D11FD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8FE92F81-794B-3DCD-599E-3BE65247BB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9B105675-88B4-F394-2868-4AC4901A8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788D8-5BFA-4A2F-9C3B-7164B0ECAE52}" type="datetimeFigureOut">
              <a:rPr lang="sl-SI" smtClean="0"/>
              <a:t>4. 04. 2024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791966C0-D288-96C0-8410-64E43362F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9DCB39A6-BE33-5168-13F3-28B4FF1BF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FD15-78A0-4D45-938E-4947BAA3566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61539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F222366-7C6D-246C-D041-ACBE9A4EC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9CB3B325-E47C-8E6B-BFED-E5E9DB639F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18872FE0-2080-A0F6-BA37-BF86DA8C2C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A0658304-735A-307A-39C1-E4144AE78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788D8-5BFA-4A2F-9C3B-7164B0ECAE52}" type="datetimeFigureOut">
              <a:rPr lang="sl-SI" smtClean="0"/>
              <a:t>4. 04. 2024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65DF69D6-2BA0-6BA6-9147-39E69BA6B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09BE2E95-C551-9BFD-F94E-4491B1F0D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FD15-78A0-4D45-938E-4947BAA3566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0975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15133DA1-231D-5EB9-7955-ED15F1A64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1FD36BE-4D43-98E4-48F7-CAAD1DD37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5384A04-EFF4-0DFA-776F-76D959DC33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788D8-5BFA-4A2F-9C3B-7164B0ECAE52}" type="datetimeFigureOut">
              <a:rPr lang="sl-SI" smtClean="0"/>
              <a:t>4. 04. 2024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31433AE6-C67E-B2CA-E601-9BA0FB4175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EEDA9D3-B724-65E1-A99B-303DE20234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9FD15-78A0-4D45-938E-4947BAA3566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2514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 descr="Slika, ki vsebuje besede pisava, grafika, logotip, krog&#10;&#10;Opis je samodejno ustvarjen">
            <a:extLst>
              <a:ext uri="{FF2B5EF4-FFF2-40B4-BE49-F238E27FC236}">
                <a16:creationId xmlns:a16="http://schemas.microsoft.com/office/drawing/2014/main" id="{613CCA7C-D4B0-0CE7-BFE4-AB462B9ED4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556" y="5375872"/>
            <a:ext cx="1440305" cy="1150720"/>
          </a:xfrm>
          <a:prstGeom prst="rect">
            <a:avLst/>
          </a:prstGeom>
        </p:spPr>
      </p:pic>
      <p:sp>
        <p:nvSpPr>
          <p:cNvPr id="6" name="PoljeZBesedilom 5">
            <a:extLst>
              <a:ext uri="{FF2B5EF4-FFF2-40B4-BE49-F238E27FC236}">
                <a16:creationId xmlns:a16="http://schemas.microsoft.com/office/drawing/2014/main" id="{A588CBAA-B333-FDAC-97BC-2E0152D70A17}"/>
              </a:ext>
            </a:extLst>
          </p:cNvPr>
          <p:cNvSpPr txBox="1"/>
          <p:nvPr/>
        </p:nvSpPr>
        <p:spPr>
          <a:xfrm>
            <a:off x="857249" y="695325"/>
            <a:ext cx="1056173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l-SI" sz="2800" b="1" dirty="0">
                <a:solidFill>
                  <a:schemeClr val="accent5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CILJ POLITIKE 1</a:t>
            </a:r>
            <a:r>
              <a:rPr lang="sl-SI" sz="2000" b="1" dirty="0">
                <a:solidFill>
                  <a:schemeClr val="accent5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:</a:t>
            </a:r>
            <a:r>
              <a:rPr lang="sl-SI" dirty="0"/>
              <a:t> </a:t>
            </a:r>
            <a:r>
              <a:rPr lang="sl-SI" sz="2000" b="1" dirty="0">
                <a:solidFill>
                  <a:schemeClr val="accent5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Konkurenčnejša in pametnejša Evropa s spodbujanjem inovativne in   pametne gospodarske preobrazbe ter regionalne povezljivosti na področju </a:t>
            </a:r>
            <a:r>
              <a:rPr lang="sl-SI" sz="2000" b="1" dirty="0" err="1">
                <a:solidFill>
                  <a:schemeClr val="accent5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IKT</a:t>
            </a:r>
            <a:r>
              <a:rPr lang="sl-SI" sz="2000" b="1" dirty="0">
                <a:solidFill>
                  <a:schemeClr val="accent5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 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7280BE7D-8838-F789-9505-798F8BB3F390}"/>
              </a:ext>
            </a:extLst>
          </p:cNvPr>
          <p:cNvSpPr txBox="1"/>
          <p:nvPr/>
        </p:nvSpPr>
        <p:spPr>
          <a:xfrm>
            <a:off x="1012053" y="2480856"/>
            <a:ext cx="270769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dirty="0">
                <a:solidFill>
                  <a:schemeClr val="accent5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PAMETNEJŠA SLOVENIJA </a:t>
            </a:r>
          </a:p>
          <a:p>
            <a:pPr algn="ctr"/>
            <a:r>
              <a:rPr lang="sl-SI" sz="6000" b="1" dirty="0">
                <a:solidFill>
                  <a:schemeClr val="accent1">
                    <a:lumMod val="7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727</a:t>
            </a:r>
          </a:p>
          <a:p>
            <a:pPr algn="ctr"/>
            <a:r>
              <a:rPr lang="sl-SI" sz="1200" dirty="0">
                <a:solidFill>
                  <a:schemeClr val="accent5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MILIJONOV EVROV</a:t>
            </a:r>
          </a:p>
          <a:p>
            <a:pPr algn="ctr"/>
            <a:r>
              <a:rPr lang="sl-SI" sz="1200" dirty="0">
                <a:solidFill>
                  <a:schemeClr val="accent5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EU DELA</a:t>
            </a:r>
          </a:p>
        </p:txBody>
      </p:sp>
      <p:pic>
        <p:nvPicPr>
          <p:cNvPr id="9" name="Slika 8" descr="Slika, ki vsebuje besede besedilo, pisava, logotip, blagovna znamka&#10;&#10;Opis je samodejno ustvarjen">
            <a:extLst>
              <a:ext uri="{FF2B5EF4-FFF2-40B4-BE49-F238E27FC236}">
                <a16:creationId xmlns:a16="http://schemas.microsoft.com/office/drawing/2014/main" id="{D35184C3-ABD7-FA06-CEC5-B07659F990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662" y="2529435"/>
            <a:ext cx="1821338" cy="807790"/>
          </a:xfrm>
          <a:prstGeom prst="rect">
            <a:avLst/>
          </a:prstGeom>
        </p:spPr>
      </p:pic>
      <p:pic>
        <p:nvPicPr>
          <p:cNvPr id="11" name="Slika 10" descr="Slika, ki vsebuje besede besedilo, pisava, logotip, grafika&#10;&#10;Opis je samodejno ustvarjen">
            <a:extLst>
              <a:ext uri="{FF2B5EF4-FFF2-40B4-BE49-F238E27FC236}">
                <a16:creationId xmlns:a16="http://schemas.microsoft.com/office/drawing/2014/main" id="{93EA9AC8-D3E7-0A01-6757-775A973DD0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0918" y="2529435"/>
            <a:ext cx="2202371" cy="792549"/>
          </a:xfrm>
          <a:prstGeom prst="rect">
            <a:avLst/>
          </a:prstGeom>
        </p:spPr>
      </p:pic>
      <p:pic>
        <p:nvPicPr>
          <p:cNvPr id="13" name="Slika 12" descr="Slika, ki vsebuje besede pisava, besedilo, grafika, logotip&#10;&#10;Opis je samodejno ustvarjen">
            <a:extLst>
              <a:ext uri="{FF2B5EF4-FFF2-40B4-BE49-F238E27FC236}">
                <a16:creationId xmlns:a16="http://schemas.microsoft.com/office/drawing/2014/main" id="{11BB0CFD-59F4-C07D-C80F-CBCC0C6F9EA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4895" y="2590401"/>
            <a:ext cx="1607959" cy="731583"/>
          </a:xfrm>
          <a:prstGeom prst="rect">
            <a:avLst/>
          </a:prstGeom>
        </p:spPr>
      </p:pic>
      <p:sp>
        <p:nvSpPr>
          <p:cNvPr id="15" name="Diagram poteka: povezovalnik zunanje strani 14">
            <a:extLst>
              <a:ext uri="{FF2B5EF4-FFF2-40B4-BE49-F238E27FC236}">
                <a16:creationId xmlns:a16="http://schemas.microsoft.com/office/drawing/2014/main" id="{E2251BD9-E440-A36D-43EE-5B04DC2F2760}"/>
              </a:ext>
            </a:extLst>
          </p:cNvPr>
          <p:cNvSpPr/>
          <p:nvPr/>
        </p:nvSpPr>
        <p:spPr>
          <a:xfrm rot="10800000">
            <a:off x="8643555" y="4309243"/>
            <a:ext cx="1202680" cy="1853432"/>
          </a:xfrm>
          <a:prstGeom prst="flowChartOffpageConnecto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38D67698-286E-0720-F456-961C1DF83FAD}"/>
              </a:ext>
            </a:extLst>
          </p:cNvPr>
          <p:cNvSpPr txBox="1"/>
          <p:nvPr/>
        </p:nvSpPr>
        <p:spPr>
          <a:xfrm>
            <a:off x="8674485" y="4624148"/>
            <a:ext cx="12138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dirty="0"/>
              <a:t>Digitalizacije vodenja in upravljanja šol</a:t>
            </a:r>
          </a:p>
        </p:txBody>
      </p:sp>
      <p:sp>
        <p:nvSpPr>
          <p:cNvPr id="17" name="Diagram poteka: povezovalnik zunanje strani 16">
            <a:extLst>
              <a:ext uri="{FF2B5EF4-FFF2-40B4-BE49-F238E27FC236}">
                <a16:creationId xmlns:a16="http://schemas.microsoft.com/office/drawing/2014/main" id="{5924AFF0-1D29-E7CC-BB04-3CF8834D945F}"/>
              </a:ext>
            </a:extLst>
          </p:cNvPr>
          <p:cNvSpPr/>
          <p:nvPr/>
        </p:nvSpPr>
        <p:spPr>
          <a:xfrm rot="10800000">
            <a:off x="10200342" y="4298988"/>
            <a:ext cx="1221102" cy="1863687"/>
          </a:xfrm>
          <a:prstGeom prst="flowChartOffpageConnector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CA5835BA-6F5E-2C37-928C-FC1635C79E0F}"/>
              </a:ext>
            </a:extLst>
          </p:cNvPr>
          <p:cNvSpPr txBox="1"/>
          <p:nvPr/>
        </p:nvSpPr>
        <p:spPr>
          <a:xfrm>
            <a:off x="10213496" y="4637208"/>
            <a:ext cx="121864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dirty="0"/>
              <a:t>Izboljšanje digitalne povezljivosti</a:t>
            </a:r>
          </a:p>
        </p:txBody>
      </p:sp>
      <p:sp>
        <p:nvSpPr>
          <p:cNvPr id="2" name="Oblak 1">
            <a:extLst>
              <a:ext uri="{FF2B5EF4-FFF2-40B4-BE49-F238E27FC236}">
                <a16:creationId xmlns:a16="http://schemas.microsoft.com/office/drawing/2014/main" id="{853B2618-5B8E-44BD-9B64-EF5E358E5E64}"/>
              </a:ext>
            </a:extLst>
          </p:cNvPr>
          <p:cNvSpPr/>
          <p:nvPr/>
        </p:nvSpPr>
        <p:spPr>
          <a:xfrm>
            <a:off x="8674485" y="3428999"/>
            <a:ext cx="2671177" cy="880243"/>
          </a:xfrm>
          <a:prstGeom prst="cloud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89836F78-C1A8-70FF-1E77-A8DA374690E9}"/>
              </a:ext>
            </a:extLst>
          </p:cNvPr>
          <p:cNvSpPr txBox="1"/>
          <p:nvPr/>
        </p:nvSpPr>
        <p:spPr>
          <a:xfrm>
            <a:off x="9155291" y="3522439"/>
            <a:ext cx="170956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400" dirty="0"/>
              <a:t>MVI bo razpoložljivih  5,5 MIO € usmeril v področji </a:t>
            </a:r>
          </a:p>
        </p:txBody>
      </p:sp>
    </p:spTree>
    <p:extLst>
      <p:ext uri="{BB962C8B-B14F-4D97-AF65-F5344CB8AC3E}">
        <p14:creationId xmlns:p14="http://schemas.microsoft.com/office/powerpoint/2010/main" val="1131727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45</Words>
  <Application>Microsoft Office PowerPoint</Application>
  <PresentationFormat>Širokozaslonsko</PresentationFormat>
  <Paragraphs>8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6" baseType="lpstr">
      <vt:lpstr>ADLaM Display</vt:lpstr>
      <vt:lpstr>Arial</vt:lpstr>
      <vt:lpstr>Calibri</vt:lpstr>
      <vt:lpstr>Calibri Light</vt:lpstr>
      <vt:lpstr>Officeova tema</vt:lpstr>
      <vt:lpstr>PowerPointova predstavitev</vt:lpstr>
    </vt:vector>
  </TitlesOfParts>
  <Company>MJU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MVI</dc:creator>
  <cp:lastModifiedBy>MVI</cp:lastModifiedBy>
  <cp:revision>4</cp:revision>
  <dcterms:created xsi:type="dcterms:W3CDTF">2024-04-03T07:41:25Z</dcterms:created>
  <dcterms:modified xsi:type="dcterms:W3CDTF">2024-04-04T04:48:20Z</dcterms:modified>
</cp:coreProperties>
</file>