
<file path=[Content_Types].xml><?xml version="1.0" encoding="utf-8"?>
<Types xmlns="http://schemas.openxmlformats.org/package/2006/content-types">
  <Default Extension="docx" ContentType="application/vnd.openxmlformats-officedocument.wordprocessingml.document"/>
  <Default Extension="emf" ContentType="image/x-emf"/>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bookmarkIdSeed="2">
  <p:sldMasterIdLst>
    <p:sldMasterId id="2147483660" r:id="rId4"/>
  </p:sldMasterIdLst>
  <p:notesMasterIdLst>
    <p:notesMasterId r:id="rId35"/>
  </p:notesMasterIdLst>
  <p:sldIdLst>
    <p:sldId id="558" r:id="rId5"/>
    <p:sldId id="612" r:id="rId6"/>
    <p:sldId id="610" r:id="rId7"/>
    <p:sldId id="615" r:id="rId8"/>
    <p:sldId id="306" r:id="rId9"/>
    <p:sldId id="619" r:id="rId10"/>
    <p:sldId id="604" r:id="rId11"/>
    <p:sldId id="606" r:id="rId12"/>
    <p:sldId id="607" r:id="rId13"/>
    <p:sldId id="614" r:id="rId14"/>
    <p:sldId id="626" r:id="rId15"/>
    <p:sldId id="621" r:id="rId16"/>
    <p:sldId id="608" r:id="rId17"/>
    <p:sldId id="616" r:id="rId18"/>
    <p:sldId id="622" r:id="rId19"/>
    <p:sldId id="627" r:id="rId20"/>
    <p:sldId id="613" r:id="rId21"/>
    <p:sldId id="620" r:id="rId22"/>
    <p:sldId id="601" r:id="rId23"/>
    <p:sldId id="623" r:id="rId24"/>
    <p:sldId id="603" r:id="rId25"/>
    <p:sldId id="617" r:id="rId26"/>
    <p:sldId id="560" r:id="rId27"/>
    <p:sldId id="624" r:id="rId28"/>
    <p:sldId id="609" r:id="rId29"/>
    <p:sldId id="625" r:id="rId30"/>
    <p:sldId id="605" r:id="rId31"/>
    <p:sldId id="568" r:id="rId32"/>
    <p:sldId id="505" r:id="rId33"/>
    <p:sldId id="611" r:id="rId34"/>
  </p:sldIdLst>
  <p:sldSz cx="18288000" cy="10287000"/>
  <p:notesSz cx="9926638" cy="6797675"/>
  <p:embeddedFontLst>
    <p:embeddedFont>
      <p:font typeface="Canva Sans Bold" panose="020B0604020202020204" charset="0"/>
      <p:regular r:id="rId36"/>
    </p:embeddedFont>
    <p:embeddedFont>
      <p:font typeface="Trebuchet MS" panose="020B0603020202020204" pitchFamily="34" charset="0"/>
      <p:regular r:id="rId37"/>
      <p:bold r:id="rId38"/>
      <p:italic r:id="rId39"/>
      <p:boldItalic r:id="rId40"/>
    </p:embeddedFont>
    <p:embeddedFont>
      <p:font typeface="Wingdings 3" panose="05040102010807070707" pitchFamily="18" charset="2"/>
      <p:regular r:id="rId41"/>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B933"/>
    <a:srgbClr val="7DB2C5"/>
    <a:srgbClr val="82BDE1"/>
    <a:srgbClr val="FF66CC"/>
    <a:srgbClr val="F293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Svetel slog 2 – poudarek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645" autoAdjust="0"/>
  </p:normalViewPr>
  <p:slideViewPr>
    <p:cSldViewPr snapToGrid="0">
      <p:cViewPr varScale="1">
        <p:scale>
          <a:sx n="50" d="100"/>
          <a:sy n="50" d="100"/>
        </p:scale>
        <p:origin x="946"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font" Target="fonts/font4.fntdata"/><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font" Target="fonts/font2.fntdata"/><Relationship Id="rId40" Type="http://schemas.openxmlformats.org/officeDocument/2006/relationships/font" Target="fonts/font5.fntdata"/><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font" Target="fonts/font1.fntdata"/><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43"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font" Target="fonts/font3.fntdata"/><Relationship Id="rId46" Type="http://schemas.microsoft.com/office/2016/11/relationships/changesInfo" Target="changesInfos/changesInfo1.xml"/><Relationship Id="rId20" Type="http://schemas.openxmlformats.org/officeDocument/2006/relationships/slide" Target="slides/slide16.xml"/><Relationship Id="rId41" Type="http://schemas.openxmlformats.org/officeDocument/2006/relationships/font" Target="fonts/font6.fntdata"/></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amarija Cencelj" userId="S::anamarija.cencelj@gov.si::ed52c231-ad9d-44f6-98bf-fdc50adb6b87" providerId="AD" clId="Web-{C5E817ED-3DFE-44FA-9777-2D787AA40C90}"/>
    <pc:docChg chg="addSld delSld modSld sldOrd">
      <pc:chgData name="Anamarija Cencelj" userId="S::anamarija.cencelj@gov.si::ed52c231-ad9d-44f6-98bf-fdc50adb6b87" providerId="AD" clId="Web-{C5E817ED-3DFE-44FA-9777-2D787AA40C90}" dt="2023-11-29T16:23:33.019" v="669" actId="20577"/>
      <pc:docMkLst>
        <pc:docMk/>
      </pc:docMkLst>
      <pc:sldChg chg="modSp del">
        <pc:chgData name="Anamarija Cencelj" userId="S::anamarija.cencelj@gov.si::ed52c231-ad9d-44f6-98bf-fdc50adb6b87" providerId="AD" clId="Web-{C5E817ED-3DFE-44FA-9777-2D787AA40C90}" dt="2023-11-29T16:01:44.982" v="185"/>
        <pc:sldMkLst>
          <pc:docMk/>
          <pc:sldMk cId="2970552930" sldId="304"/>
        </pc:sldMkLst>
        <pc:spChg chg="mod">
          <ac:chgData name="Anamarija Cencelj" userId="S::anamarija.cencelj@gov.si::ed52c231-ad9d-44f6-98bf-fdc50adb6b87" providerId="AD" clId="Web-{C5E817ED-3DFE-44FA-9777-2D787AA40C90}" dt="2023-11-29T16:01:43.797" v="184" actId="20577"/>
          <ac:spMkLst>
            <pc:docMk/>
            <pc:sldMk cId="2970552930" sldId="304"/>
            <ac:spMk id="3" creationId="{7FD9F160-9C68-6B5C-A353-7D0E92F2D718}"/>
          </ac:spMkLst>
        </pc:spChg>
      </pc:sldChg>
      <pc:sldChg chg="modSp">
        <pc:chgData name="Anamarija Cencelj" userId="S::anamarija.cencelj@gov.si::ed52c231-ad9d-44f6-98bf-fdc50adb6b87" providerId="AD" clId="Web-{C5E817ED-3DFE-44FA-9777-2D787AA40C90}" dt="2023-11-29T15:54:16.390" v="16" actId="20577"/>
        <pc:sldMkLst>
          <pc:docMk/>
          <pc:sldMk cId="209454584" sldId="567"/>
        </pc:sldMkLst>
        <pc:spChg chg="mod">
          <ac:chgData name="Anamarija Cencelj" userId="S::anamarija.cencelj@gov.si::ed52c231-ad9d-44f6-98bf-fdc50adb6b87" providerId="AD" clId="Web-{C5E817ED-3DFE-44FA-9777-2D787AA40C90}" dt="2023-11-29T15:54:16.390" v="16" actId="20577"/>
          <ac:spMkLst>
            <pc:docMk/>
            <pc:sldMk cId="209454584" sldId="567"/>
            <ac:spMk id="2" creationId="{61627D78-03F0-6789-447B-F34BAB6A5764}"/>
          </ac:spMkLst>
        </pc:spChg>
        <pc:spChg chg="mod">
          <ac:chgData name="Anamarija Cencelj" userId="S::anamarija.cencelj@gov.si::ed52c231-ad9d-44f6-98bf-fdc50adb6b87" providerId="AD" clId="Web-{C5E817ED-3DFE-44FA-9777-2D787AA40C90}" dt="2023-11-29T15:54:05.811" v="10" actId="20577"/>
          <ac:spMkLst>
            <pc:docMk/>
            <pc:sldMk cId="209454584" sldId="567"/>
            <ac:spMk id="3" creationId="{234566D6-F9A3-926F-61CF-6F078F3A4DF2}"/>
          </ac:spMkLst>
        </pc:spChg>
      </pc:sldChg>
      <pc:sldChg chg="addSp modSp">
        <pc:chgData name="Anamarija Cencelj" userId="S::anamarija.cencelj@gov.si::ed52c231-ad9d-44f6-98bf-fdc50adb6b87" providerId="AD" clId="Web-{C5E817ED-3DFE-44FA-9777-2D787AA40C90}" dt="2023-11-29T16:22:14.999" v="653"/>
        <pc:sldMkLst>
          <pc:docMk/>
          <pc:sldMk cId="2030003801" sldId="570"/>
        </pc:sldMkLst>
        <pc:spChg chg="mod">
          <ac:chgData name="Anamarija Cencelj" userId="S::anamarija.cencelj@gov.si::ed52c231-ad9d-44f6-98bf-fdc50adb6b87" providerId="AD" clId="Web-{C5E817ED-3DFE-44FA-9777-2D787AA40C90}" dt="2023-11-29T16:05:59.435" v="314" actId="20577"/>
          <ac:spMkLst>
            <pc:docMk/>
            <pc:sldMk cId="2030003801" sldId="570"/>
            <ac:spMk id="3" creationId="{7FD9F160-9C68-6B5C-A353-7D0E92F2D718}"/>
          </ac:spMkLst>
        </pc:spChg>
        <pc:graphicFrameChg chg="add mod modGraphic">
          <ac:chgData name="Anamarija Cencelj" userId="S::anamarija.cencelj@gov.si::ed52c231-ad9d-44f6-98bf-fdc50adb6b87" providerId="AD" clId="Web-{C5E817ED-3DFE-44FA-9777-2D787AA40C90}" dt="2023-11-29T16:22:14.999" v="653"/>
          <ac:graphicFrameMkLst>
            <pc:docMk/>
            <pc:sldMk cId="2030003801" sldId="570"/>
            <ac:graphicFrameMk id="4" creationId="{6B7B1713-DACB-A7ED-3082-BE2A70AD8D9D}"/>
          </ac:graphicFrameMkLst>
        </pc:graphicFrameChg>
      </pc:sldChg>
      <pc:sldChg chg="modSp">
        <pc:chgData name="Anamarija Cencelj" userId="S::anamarija.cencelj@gov.si::ed52c231-ad9d-44f6-98bf-fdc50adb6b87" providerId="AD" clId="Web-{C5E817ED-3DFE-44FA-9777-2D787AA40C90}" dt="2023-11-29T16:23:33.019" v="669" actId="20577"/>
        <pc:sldMkLst>
          <pc:docMk/>
          <pc:sldMk cId="2591284243" sldId="572"/>
        </pc:sldMkLst>
        <pc:spChg chg="mod">
          <ac:chgData name="Anamarija Cencelj" userId="S::anamarija.cencelj@gov.si::ed52c231-ad9d-44f6-98bf-fdc50adb6b87" providerId="AD" clId="Web-{C5E817ED-3DFE-44FA-9777-2D787AA40C90}" dt="2023-11-29T16:22:58.470" v="663" actId="14100"/>
          <ac:spMkLst>
            <pc:docMk/>
            <pc:sldMk cId="2591284243" sldId="572"/>
            <ac:spMk id="2" creationId="{EB711BA9-98C6-6A54-D8DF-83308AAD103E}"/>
          </ac:spMkLst>
        </pc:spChg>
        <pc:spChg chg="mod">
          <ac:chgData name="Anamarija Cencelj" userId="S::anamarija.cencelj@gov.si::ed52c231-ad9d-44f6-98bf-fdc50adb6b87" providerId="AD" clId="Web-{C5E817ED-3DFE-44FA-9777-2D787AA40C90}" dt="2023-11-29T16:23:33.019" v="669" actId="20577"/>
          <ac:spMkLst>
            <pc:docMk/>
            <pc:sldMk cId="2591284243" sldId="572"/>
            <ac:spMk id="3" creationId="{7FD9F160-9C68-6B5C-A353-7D0E92F2D718}"/>
          </ac:spMkLst>
        </pc:spChg>
        <pc:picChg chg="mod">
          <ac:chgData name="Anamarija Cencelj" userId="S::anamarija.cencelj@gov.si::ed52c231-ad9d-44f6-98bf-fdc50adb6b87" providerId="AD" clId="Web-{C5E817ED-3DFE-44FA-9777-2D787AA40C90}" dt="2023-11-29T16:22:45.612" v="657" actId="1076"/>
          <ac:picMkLst>
            <pc:docMk/>
            <pc:sldMk cId="2591284243" sldId="572"/>
            <ac:picMk id="8" creationId="{445AA910-120C-7BE0-932A-BB12B9A02A0C}"/>
          </ac:picMkLst>
        </pc:picChg>
      </pc:sldChg>
      <pc:sldChg chg="modSp add del replId">
        <pc:chgData name="Anamarija Cencelj" userId="S::anamarija.cencelj@gov.si::ed52c231-ad9d-44f6-98bf-fdc50adb6b87" providerId="AD" clId="Web-{C5E817ED-3DFE-44FA-9777-2D787AA40C90}" dt="2023-11-29T16:17:06.354" v="579"/>
        <pc:sldMkLst>
          <pc:docMk/>
          <pc:sldMk cId="942266266" sldId="588"/>
        </pc:sldMkLst>
        <pc:spChg chg="mod">
          <ac:chgData name="Anamarija Cencelj" userId="S::anamarija.cencelj@gov.si::ed52c231-ad9d-44f6-98bf-fdc50adb6b87" providerId="AD" clId="Web-{C5E817ED-3DFE-44FA-9777-2D787AA40C90}" dt="2023-11-29T16:05:17.011" v="292" actId="20577"/>
          <ac:spMkLst>
            <pc:docMk/>
            <pc:sldMk cId="942266266" sldId="588"/>
            <ac:spMk id="3" creationId="{7FD9F160-9C68-6B5C-A353-7D0E92F2D718}"/>
          </ac:spMkLst>
        </pc:spChg>
      </pc:sldChg>
      <pc:sldChg chg="addSp delSp modSp add ord replId">
        <pc:chgData name="Anamarija Cencelj" userId="S::anamarija.cencelj@gov.si::ed52c231-ad9d-44f6-98bf-fdc50adb6b87" providerId="AD" clId="Web-{C5E817ED-3DFE-44FA-9777-2D787AA40C90}" dt="2023-11-29T16:19:10.440" v="616" actId="20577"/>
        <pc:sldMkLst>
          <pc:docMk/>
          <pc:sldMk cId="239402993" sldId="589"/>
        </pc:sldMkLst>
        <pc:spChg chg="mod">
          <ac:chgData name="Anamarija Cencelj" userId="S::anamarija.cencelj@gov.si::ed52c231-ad9d-44f6-98bf-fdc50adb6b87" providerId="AD" clId="Web-{C5E817ED-3DFE-44FA-9777-2D787AA40C90}" dt="2023-11-29T16:08:41.852" v="461" actId="20577"/>
          <ac:spMkLst>
            <pc:docMk/>
            <pc:sldMk cId="239402993" sldId="589"/>
            <ac:spMk id="2" creationId="{EB711BA9-98C6-6A54-D8DF-83308AAD103E}"/>
          </ac:spMkLst>
        </pc:spChg>
        <pc:spChg chg="mod">
          <ac:chgData name="Anamarija Cencelj" userId="S::anamarija.cencelj@gov.si::ed52c231-ad9d-44f6-98bf-fdc50adb6b87" providerId="AD" clId="Web-{C5E817ED-3DFE-44FA-9777-2D787AA40C90}" dt="2023-11-29T16:19:10.440" v="616" actId="20577"/>
          <ac:spMkLst>
            <pc:docMk/>
            <pc:sldMk cId="239402993" sldId="589"/>
            <ac:spMk id="3" creationId="{7FD9F160-9C68-6B5C-A353-7D0E92F2D718}"/>
          </ac:spMkLst>
        </pc:spChg>
        <pc:graphicFrameChg chg="add del mod modGraphic">
          <ac:chgData name="Anamarija Cencelj" userId="S::anamarija.cencelj@gov.si::ed52c231-ad9d-44f6-98bf-fdc50adb6b87" providerId="AD" clId="Web-{C5E817ED-3DFE-44FA-9777-2D787AA40C90}" dt="2023-11-29T16:10:17.312" v="487"/>
          <ac:graphicFrameMkLst>
            <pc:docMk/>
            <pc:sldMk cId="239402993" sldId="589"/>
            <ac:graphicFrameMk id="4" creationId="{8104B3F3-D6D2-509F-4DCC-037BDC5A4CBE}"/>
          </ac:graphicFrameMkLst>
        </pc:graphicFrameChg>
      </pc:sldChg>
      <pc:sldChg chg="modSp add del replId">
        <pc:chgData name="Anamarija Cencelj" userId="S::anamarija.cencelj@gov.si::ed52c231-ad9d-44f6-98bf-fdc50adb6b87" providerId="AD" clId="Web-{C5E817ED-3DFE-44FA-9777-2D787AA40C90}" dt="2023-11-29T16:05:02.776" v="283"/>
        <pc:sldMkLst>
          <pc:docMk/>
          <pc:sldMk cId="3115853446" sldId="589"/>
        </pc:sldMkLst>
        <pc:spChg chg="mod">
          <ac:chgData name="Anamarija Cencelj" userId="S::anamarija.cencelj@gov.si::ed52c231-ad9d-44f6-98bf-fdc50adb6b87" providerId="AD" clId="Web-{C5E817ED-3DFE-44FA-9777-2D787AA40C90}" dt="2023-11-29T16:04:57.556" v="282" actId="20577"/>
          <ac:spMkLst>
            <pc:docMk/>
            <pc:sldMk cId="3115853446" sldId="589"/>
            <ac:spMk id="3" creationId="{7FD9F160-9C68-6B5C-A353-7D0E92F2D718}"/>
          </ac:spMkLst>
        </pc:spChg>
      </pc:sldChg>
      <pc:sldChg chg="add del replId">
        <pc:chgData name="Anamarija Cencelj" userId="S::anamarija.cencelj@gov.si::ed52c231-ad9d-44f6-98bf-fdc50adb6b87" providerId="AD" clId="Web-{C5E817ED-3DFE-44FA-9777-2D787AA40C90}" dt="2023-11-29T16:21:26.667" v="649"/>
        <pc:sldMkLst>
          <pc:docMk/>
          <pc:sldMk cId="3327744098" sldId="590"/>
        </pc:sldMkLst>
      </pc:sldChg>
      <pc:sldChg chg="modSp add replId">
        <pc:chgData name="Anamarija Cencelj" userId="S::anamarija.cencelj@gov.si::ed52c231-ad9d-44f6-98bf-fdc50adb6b87" providerId="AD" clId="Web-{C5E817ED-3DFE-44FA-9777-2D787AA40C90}" dt="2023-11-29T16:20:32.367" v="636" actId="20577"/>
        <pc:sldMkLst>
          <pc:docMk/>
          <pc:sldMk cId="743417517" sldId="591"/>
        </pc:sldMkLst>
        <pc:spChg chg="mod">
          <ac:chgData name="Anamarija Cencelj" userId="S::anamarija.cencelj@gov.si::ed52c231-ad9d-44f6-98bf-fdc50adb6b87" providerId="AD" clId="Web-{C5E817ED-3DFE-44FA-9777-2D787AA40C90}" dt="2023-11-29T16:13:58.185" v="559" actId="20577"/>
          <ac:spMkLst>
            <pc:docMk/>
            <pc:sldMk cId="743417517" sldId="591"/>
            <ac:spMk id="2" creationId="{EB711BA9-98C6-6A54-D8DF-83308AAD103E}"/>
          </ac:spMkLst>
        </pc:spChg>
        <pc:spChg chg="mod">
          <ac:chgData name="Anamarija Cencelj" userId="S::anamarija.cencelj@gov.si::ed52c231-ad9d-44f6-98bf-fdc50adb6b87" providerId="AD" clId="Web-{C5E817ED-3DFE-44FA-9777-2D787AA40C90}" dt="2023-11-29T16:20:32.367" v="636" actId="20577"/>
          <ac:spMkLst>
            <pc:docMk/>
            <pc:sldMk cId="743417517" sldId="591"/>
            <ac:spMk id="3" creationId="{7FD9F160-9C68-6B5C-A353-7D0E92F2D718}"/>
          </ac:spMkLst>
        </pc:spChg>
      </pc:sldChg>
      <pc:sldChg chg="modSp add replId">
        <pc:chgData name="Anamarija Cencelj" userId="S::anamarija.cencelj@gov.si::ed52c231-ad9d-44f6-98bf-fdc50adb6b87" providerId="AD" clId="Web-{C5E817ED-3DFE-44FA-9777-2D787AA40C90}" dt="2023-11-29T16:21:17.855" v="648" actId="20577"/>
        <pc:sldMkLst>
          <pc:docMk/>
          <pc:sldMk cId="903626929" sldId="592"/>
        </pc:sldMkLst>
        <pc:spChg chg="mod">
          <ac:chgData name="Anamarija Cencelj" userId="S::anamarija.cencelj@gov.si::ed52c231-ad9d-44f6-98bf-fdc50adb6b87" providerId="AD" clId="Web-{C5E817ED-3DFE-44FA-9777-2D787AA40C90}" dt="2023-11-29T16:19:37.598" v="625" actId="20577"/>
          <ac:spMkLst>
            <pc:docMk/>
            <pc:sldMk cId="903626929" sldId="592"/>
            <ac:spMk id="2" creationId="{EB711BA9-98C6-6A54-D8DF-83308AAD103E}"/>
          </ac:spMkLst>
        </pc:spChg>
        <pc:spChg chg="mod">
          <ac:chgData name="Anamarija Cencelj" userId="S::anamarija.cencelj@gov.si::ed52c231-ad9d-44f6-98bf-fdc50adb6b87" providerId="AD" clId="Web-{C5E817ED-3DFE-44FA-9777-2D787AA40C90}" dt="2023-11-29T16:21:17.855" v="648" actId="20577"/>
          <ac:spMkLst>
            <pc:docMk/>
            <pc:sldMk cId="903626929" sldId="592"/>
            <ac:spMk id="3" creationId="{7FD9F160-9C68-6B5C-A353-7D0E92F2D718}"/>
          </ac:spMkLst>
        </pc:spChg>
      </pc:sldChg>
    </pc:docChg>
  </pc:docChgLst>
  <pc:docChgLst>
    <pc:chgData name="Mojca Debeljak Kozina" userId="S::mojca.debeljak-kozina@gov.si::e09a2bc2-20cb-4cc0-8ed1-678f1c8609be" providerId="AD" clId="Web-{779E06BF-A746-C312-BED2-A6A36AB6DA47}"/>
    <pc:docChg chg="addSld modSld sldOrd">
      <pc:chgData name="Mojca Debeljak Kozina" userId="S::mojca.debeljak-kozina@gov.si::e09a2bc2-20cb-4cc0-8ed1-678f1c8609be" providerId="AD" clId="Web-{779E06BF-A746-C312-BED2-A6A36AB6DA47}" dt="2025-05-26T17:53:49.201" v="58" actId="20577"/>
      <pc:docMkLst>
        <pc:docMk/>
      </pc:docMkLst>
      <pc:sldChg chg="modSp">
        <pc:chgData name="Mojca Debeljak Kozina" userId="S::mojca.debeljak-kozina@gov.si::e09a2bc2-20cb-4cc0-8ed1-678f1c8609be" providerId="AD" clId="Web-{779E06BF-A746-C312-BED2-A6A36AB6DA47}" dt="2025-05-26T17:50:59.445" v="53" actId="20577"/>
        <pc:sldMkLst>
          <pc:docMk/>
          <pc:sldMk cId="1433963171" sldId="560"/>
        </pc:sldMkLst>
        <pc:spChg chg="mod">
          <ac:chgData name="Mojca Debeljak Kozina" userId="S::mojca.debeljak-kozina@gov.si::e09a2bc2-20cb-4cc0-8ed1-678f1c8609be" providerId="AD" clId="Web-{779E06BF-A746-C312-BED2-A6A36AB6DA47}" dt="2025-05-26T17:50:59.445" v="53" actId="20577"/>
          <ac:spMkLst>
            <pc:docMk/>
            <pc:sldMk cId="1433963171" sldId="560"/>
            <ac:spMk id="3" creationId="{E6D7E591-AE88-AB49-3615-D13ACC7750A1}"/>
          </ac:spMkLst>
        </pc:spChg>
      </pc:sldChg>
      <pc:sldChg chg="modSp">
        <pc:chgData name="Mojca Debeljak Kozina" userId="S::mojca.debeljak-kozina@gov.si::e09a2bc2-20cb-4cc0-8ed1-678f1c8609be" providerId="AD" clId="Web-{779E06BF-A746-C312-BED2-A6A36AB6DA47}" dt="2025-05-26T17:53:49.201" v="58" actId="20577"/>
        <pc:sldMkLst>
          <pc:docMk/>
          <pc:sldMk cId="2450700813" sldId="568"/>
        </pc:sldMkLst>
        <pc:spChg chg="mod">
          <ac:chgData name="Mojca Debeljak Kozina" userId="S::mojca.debeljak-kozina@gov.si::e09a2bc2-20cb-4cc0-8ed1-678f1c8609be" providerId="AD" clId="Web-{779E06BF-A746-C312-BED2-A6A36AB6DA47}" dt="2025-05-26T17:53:49.201" v="58" actId="20577"/>
          <ac:spMkLst>
            <pc:docMk/>
            <pc:sldMk cId="2450700813" sldId="568"/>
            <ac:spMk id="3" creationId="{B01F798B-BC21-2D71-C705-994B415CFE3F}"/>
          </ac:spMkLst>
        </pc:spChg>
      </pc:sldChg>
      <pc:sldChg chg="modSp">
        <pc:chgData name="Mojca Debeljak Kozina" userId="S::mojca.debeljak-kozina@gov.si::e09a2bc2-20cb-4cc0-8ed1-678f1c8609be" providerId="AD" clId="Web-{779E06BF-A746-C312-BED2-A6A36AB6DA47}" dt="2025-05-26T17:44:12.682" v="0" actId="20577"/>
        <pc:sldMkLst>
          <pc:docMk/>
          <pc:sldMk cId="2998039290" sldId="604"/>
        </pc:sldMkLst>
        <pc:spChg chg="mod">
          <ac:chgData name="Mojca Debeljak Kozina" userId="S::mojca.debeljak-kozina@gov.si::e09a2bc2-20cb-4cc0-8ed1-678f1c8609be" providerId="AD" clId="Web-{779E06BF-A746-C312-BED2-A6A36AB6DA47}" dt="2025-05-26T17:44:12.682" v="0" actId="20577"/>
          <ac:spMkLst>
            <pc:docMk/>
            <pc:sldMk cId="2998039290" sldId="604"/>
            <ac:spMk id="3" creationId="{2B76C231-416F-A0C2-34B6-5F6D98C57079}"/>
          </ac:spMkLst>
        </pc:spChg>
      </pc:sldChg>
      <pc:sldChg chg="modSp">
        <pc:chgData name="Mojca Debeljak Kozina" userId="S::mojca.debeljak-kozina@gov.si::e09a2bc2-20cb-4cc0-8ed1-678f1c8609be" providerId="AD" clId="Web-{779E06BF-A746-C312-BED2-A6A36AB6DA47}" dt="2025-05-26T17:45:36.748" v="3" actId="20577"/>
        <pc:sldMkLst>
          <pc:docMk/>
          <pc:sldMk cId="1117944740" sldId="614"/>
        </pc:sldMkLst>
        <pc:spChg chg="mod">
          <ac:chgData name="Mojca Debeljak Kozina" userId="S::mojca.debeljak-kozina@gov.si::e09a2bc2-20cb-4cc0-8ed1-678f1c8609be" providerId="AD" clId="Web-{779E06BF-A746-C312-BED2-A6A36AB6DA47}" dt="2025-05-26T17:45:36.748" v="3" actId="20577"/>
          <ac:spMkLst>
            <pc:docMk/>
            <pc:sldMk cId="1117944740" sldId="614"/>
            <ac:spMk id="3" creationId="{0CE36FC2-83D5-9465-0939-FD763D7FE75C}"/>
          </ac:spMkLst>
        </pc:spChg>
      </pc:sldChg>
      <pc:sldChg chg="ord">
        <pc:chgData name="Mojca Debeljak Kozina" userId="S::mojca.debeljak-kozina@gov.si::e09a2bc2-20cb-4cc0-8ed1-678f1c8609be" providerId="AD" clId="Web-{779E06BF-A746-C312-BED2-A6A36AB6DA47}" dt="2025-05-26T17:49:31.630" v="43"/>
        <pc:sldMkLst>
          <pc:docMk/>
          <pc:sldMk cId="3866678884" sldId="621"/>
        </pc:sldMkLst>
      </pc:sldChg>
      <pc:sldChg chg="modSp">
        <pc:chgData name="Mojca Debeljak Kozina" userId="S::mojca.debeljak-kozina@gov.si::e09a2bc2-20cb-4cc0-8ed1-678f1c8609be" providerId="AD" clId="Web-{779E06BF-A746-C312-BED2-A6A36AB6DA47}" dt="2025-05-26T17:51:10.883" v="54" actId="20577"/>
        <pc:sldMkLst>
          <pc:docMk/>
          <pc:sldMk cId="2560384657" sldId="624"/>
        </pc:sldMkLst>
        <pc:spChg chg="mod">
          <ac:chgData name="Mojca Debeljak Kozina" userId="S::mojca.debeljak-kozina@gov.si::e09a2bc2-20cb-4cc0-8ed1-678f1c8609be" providerId="AD" clId="Web-{779E06BF-A746-C312-BED2-A6A36AB6DA47}" dt="2025-05-26T17:51:10.883" v="54" actId="20577"/>
          <ac:spMkLst>
            <pc:docMk/>
            <pc:sldMk cId="2560384657" sldId="624"/>
            <ac:spMk id="3" creationId="{2BBF6D65-4712-FE4E-F6DD-30F2FA82EBA3}"/>
          </ac:spMkLst>
        </pc:spChg>
      </pc:sldChg>
      <pc:sldChg chg="modSp add replId">
        <pc:chgData name="Mojca Debeljak Kozina" userId="S::mojca.debeljak-kozina@gov.si::e09a2bc2-20cb-4cc0-8ed1-678f1c8609be" providerId="AD" clId="Web-{779E06BF-A746-C312-BED2-A6A36AB6DA47}" dt="2025-05-26T17:49:21.552" v="41" actId="20577"/>
        <pc:sldMkLst>
          <pc:docMk/>
          <pc:sldMk cId="1421941463" sldId="626"/>
        </pc:sldMkLst>
        <pc:spChg chg="mod">
          <ac:chgData name="Mojca Debeljak Kozina" userId="S::mojca.debeljak-kozina@gov.si::e09a2bc2-20cb-4cc0-8ed1-678f1c8609be" providerId="AD" clId="Web-{779E06BF-A746-C312-BED2-A6A36AB6DA47}" dt="2025-05-26T17:49:21.552" v="41" actId="20577"/>
          <ac:spMkLst>
            <pc:docMk/>
            <pc:sldMk cId="1421941463" sldId="626"/>
            <ac:spMk id="3" creationId="{28528FC5-2140-B577-13C9-2E6E7DF7D1EE}"/>
          </ac:spMkLst>
        </pc:spChg>
      </pc:sldChg>
    </pc:docChg>
  </pc:docChgLst>
  <pc:docChgLst>
    <pc:chgData name="Bernarda Trstenjak" userId="S::bernarda.trstenjak@gov.si::9cc74b0b-428c-4e45-9ff0-cb5259feee1e" providerId="AD" clId="Web-{1EB327ED-912E-BBCE-7EC8-A228CBA7E091}"/>
    <pc:docChg chg="modSld">
      <pc:chgData name="Bernarda Trstenjak" userId="S::bernarda.trstenjak@gov.si::9cc74b0b-428c-4e45-9ff0-cb5259feee1e" providerId="AD" clId="Web-{1EB327ED-912E-BBCE-7EC8-A228CBA7E091}" dt="2023-12-01T11:16:20.379" v="2" actId="14100"/>
      <pc:docMkLst>
        <pc:docMk/>
      </pc:docMkLst>
      <pc:sldChg chg="modSp">
        <pc:chgData name="Bernarda Trstenjak" userId="S::bernarda.trstenjak@gov.si::9cc74b0b-428c-4e45-9ff0-cb5259feee1e" providerId="AD" clId="Web-{1EB327ED-912E-BBCE-7EC8-A228CBA7E091}" dt="2023-12-01T11:16:20.379" v="2" actId="14100"/>
        <pc:sldMkLst>
          <pc:docMk/>
          <pc:sldMk cId="1807854766" sldId="594"/>
        </pc:sldMkLst>
        <pc:spChg chg="mod">
          <ac:chgData name="Bernarda Trstenjak" userId="S::bernarda.trstenjak@gov.si::9cc74b0b-428c-4e45-9ff0-cb5259feee1e" providerId="AD" clId="Web-{1EB327ED-912E-BBCE-7EC8-A228CBA7E091}" dt="2023-12-01T11:16:20.379" v="2" actId="14100"/>
          <ac:spMkLst>
            <pc:docMk/>
            <pc:sldMk cId="1807854766" sldId="594"/>
            <ac:spMk id="3" creationId="{AD0F60CF-0E64-1A0A-38CC-2EAEEE769C95}"/>
          </ac:spMkLst>
        </pc:spChg>
      </pc:sldChg>
    </pc:docChg>
  </pc:docChgLst>
  <pc:docChgLst>
    <pc:chgData name="Anamarija Cencelj" userId="S::anamarija.cencelj@gov.si::ed52c231-ad9d-44f6-98bf-fdc50adb6b87" providerId="AD" clId="Web-{26485CDF-EEB9-46B8-B7DE-AE815F4CDA5C}"/>
    <pc:docChg chg="modSld">
      <pc:chgData name="Anamarija Cencelj" userId="S::anamarija.cencelj@gov.si::ed52c231-ad9d-44f6-98bf-fdc50adb6b87" providerId="AD" clId="Web-{26485CDF-EEB9-46B8-B7DE-AE815F4CDA5C}" dt="2023-11-29T06:50:14.035" v="14" actId="14100"/>
      <pc:docMkLst>
        <pc:docMk/>
      </pc:docMkLst>
      <pc:sldChg chg="addSp modSp">
        <pc:chgData name="Anamarija Cencelj" userId="S::anamarija.cencelj@gov.si::ed52c231-ad9d-44f6-98bf-fdc50adb6b87" providerId="AD" clId="Web-{26485CDF-EEB9-46B8-B7DE-AE815F4CDA5C}" dt="2023-11-29T06:50:14.035" v="14" actId="14100"/>
        <pc:sldMkLst>
          <pc:docMk/>
          <pc:sldMk cId="834737961" sldId="584"/>
        </pc:sldMkLst>
        <pc:spChg chg="mod">
          <ac:chgData name="Anamarija Cencelj" userId="S::anamarija.cencelj@gov.si::ed52c231-ad9d-44f6-98bf-fdc50adb6b87" providerId="AD" clId="Web-{26485CDF-EEB9-46B8-B7DE-AE815F4CDA5C}" dt="2023-11-29T06:50:05.988" v="11" actId="20577"/>
          <ac:spMkLst>
            <pc:docMk/>
            <pc:sldMk cId="834737961" sldId="584"/>
            <ac:spMk id="2" creationId="{0D3FE832-98D0-5999-0C0B-6232F5E48262}"/>
          </ac:spMkLst>
        </pc:spChg>
        <pc:picChg chg="add mod">
          <ac:chgData name="Anamarija Cencelj" userId="S::anamarija.cencelj@gov.si::ed52c231-ad9d-44f6-98bf-fdc50adb6b87" providerId="AD" clId="Web-{26485CDF-EEB9-46B8-B7DE-AE815F4CDA5C}" dt="2023-11-29T06:50:14.035" v="14" actId="14100"/>
          <ac:picMkLst>
            <pc:docMk/>
            <pc:sldMk cId="834737961" sldId="584"/>
            <ac:picMk id="3" creationId="{26D3F198-A04D-D7F6-9DDD-8912371C1D47}"/>
          </ac:picMkLst>
        </pc:picChg>
      </pc:sldChg>
    </pc:docChg>
  </pc:docChgLst>
  <pc:docChgLst>
    <pc:chgData name="Anamarija Cencelj" userId="ed52c231-ad9d-44f6-98bf-fdc50adb6b87" providerId="ADAL" clId="{819AE379-800F-4178-8DAD-E4FA72DB0EFF}"/>
    <pc:docChg chg="undo custSel addSld delSld modSld sldOrd">
      <pc:chgData name="Anamarija Cencelj" userId="ed52c231-ad9d-44f6-98bf-fdc50adb6b87" providerId="ADAL" clId="{819AE379-800F-4178-8DAD-E4FA72DB0EFF}" dt="2023-11-30T11:33:47.517" v="594"/>
      <pc:docMkLst>
        <pc:docMk/>
      </pc:docMkLst>
      <pc:sldChg chg="modSp mod">
        <pc:chgData name="Anamarija Cencelj" userId="ed52c231-ad9d-44f6-98bf-fdc50adb6b87" providerId="ADAL" clId="{819AE379-800F-4178-8DAD-E4FA72DB0EFF}" dt="2023-11-29T19:56:16.793" v="372" actId="1076"/>
        <pc:sldMkLst>
          <pc:docMk/>
          <pc:sldMk cId="2030003801" sldId="570"/>
        </pc:sldMkLst>
        <pc:spChg chg="mod">
          <ac:chgData name="Anamarija Cencelj" userId="ed52c231-ad9d-44f6-98bf-fdc50adb6b87" providerId="ADAL" clId="{819AE379-800F-4178-8DAD-E4FA72DB0EFF}" dt="2023-11-29T19:56:01.482" v="369" actId="207"/>
          <ac:spMkLst>
            <pc:docMk/>
            <pc:sldMk cId="2030003801" sldId="570"/>
            <ac:spMk id="3" creationId="{7FD9F160-9C68-6B5C-A353-7D0E92F2D718}"/>
          </ac:spMkLst>
        </pc:spChg>
        <pc:graphicFrameChg chg="mod">
          <ac:chgData name="Anamarija Cencelj" userId="ed52c231-ad9d-44f6-98bf-fdc50adb6b87" providerId="ADAL" clId="{819AE379-800F-4178-8DAD-E4FA72DB0EFF}" dt="2023-11-29T19:56:16.793" v="372" actId="1076"/>
          <ac:graphicFrameMkLst>
            <pc:docMk/>
            <pc:sldMk cId="2030003801" sldId="570"/>
            <ac:graphicFrameMk id="4" creationId="{6B7B1713-DACB-A7ED-3082-BE2A70AD8D9D}"/>
          </ac:graphicFrameMkLst>
        </pc:graphicFrameChg>
      </pc:sldChg>
      <pc:sldChg chg="modSp add del mod">
        <pc:chgData name="Anamarija Cencelj" userId="ed52c231-ad9d-44f6-98bf-fdc50adb6b87" providerId="ADAL" clId="{819AE379-800F-4178-8DAD-E4FA72DB0EFF}" dt="2023-11-29T16:37:04.462" v="267" actId="47"/>
        <pc:sldMkLst>
          <pc:docMk/>
          <pc:sldMk cId="802711774" sldId="571"/>
        </pc:sldMkLst>
        <pc:spChg chg="mod">
          <ac:chgData name="Anamarija Cencelj" userId="ed52c231-ad9d-44f6-98bf-fdc50adb6b87" providerId="ADAL" clId="{819AE379-800F-4178-8DAD-E4FA72DB0EFF}" dt="2023-11-29T16:27:52.449" v="87" actId="27636"/>
          <ac:spMkLst>
            <pc:docMk/>
            <pc:sldMk cId="802711774" sldId="571"/>
            <ac:spMk id="3" creationId="{7FD9F160-9C68-6B5C-A353-7D0E92F2D718}"/>
          </ac:spMkLst>
        </pc:spChg>
      </pc:sldChg>
      <pc:sldChg chg="modSp mod">
        <pc:chgData name="Anamarija Cencelj" userId="ed52c231-ad9d-44f6-98bf-fdc50adb6b87" providerId="ADAL" clId="{819AE379-800F-4178-8DAD-E4FA72DB0EFF}" dt="2023-11-29T16:27:31.688" v="85" actId="20577"/>
        <pc:sldMkLst>
          <pc:docMk/>
          <pc:sldMk cId="2591284243" sldId="572"/>
        </pc:sldMkLst>
        <pc:spChg chg="mod">
          <ac:chgData name="Anamarija Cencelj" userId="ed52c231-ad9d-44f6-98bf-fdc50adb6b87" providerId="ADAL" clId="{819AE379-800F-4178-8DAD-E4FA72DB0EFF}" dt="2023-11-29T16:27:31.688" v="85" actId="20577"/>
          <ac:spMkLst>
            <pc:docMk/>
            <pc:sldMk cId="2591284243" sldId="572"/>
            <ac:spMk id="3" creationId="{7FD9F160-9C68-6B5C-A353-7D0E92F2D718}"/>
          </ac:spMkLst>
        </pc:spChg>
      </pc:sldChg>
      <pc:sldChg chg="modSp mod">
        <pc:chgData name="Anamarija Cencelj" userId="ed52c231-ad9d-44f6-98bf-fdc50adb6b87" providerId="ADAL" clId="{819AE379-800F-4178-8DAD-E4FA72DB0EFF}" dt="2023-11-29T19:52:44.594" v="302" actId="20577"/>
        <pc:sldMkLst>
          <pc:docMk/>
          <pc:sldMk cId="239402993" sldId="589"/>
        </pc:sldMkLst>
        <pc:spChg chg="mod">
          <ac:chgData name="Anamarija Cencelj" userId="ed52c231-ad9d-44f6-98bf-fdc50adb6b87" providerId="ADAL" clId="{819AE379-800F-4178-8DAD-E4FA72DB0EFF}" dt="2023-11-29T19:52:41.044" v="301" actId="20577"/>
          <ac:spMkLst>
            <pc:docMk/>
            <pc:sldMk cId="239402993" sldId="589"/>
            <ac:spMk id="2" creationId="{EB711BA9-98C6-6A54-D8DF-83308AAD103E}"/>
          </ac:spMkLst>
        </pc:spChg>
        <pc:spChg chg="mod">
          <ac:chgData name="Anamarija Cencelj" userId="ed52c231-ad9d-44f6-98bf-fdc50adb6b87" providerId="ADAL" clId="{819AE379-800F-4178-8DAD-E4FA72DB0EFF}" dt="2023-11-29T19:52:44.594" v="302" actId="20577"/>
          <ac:spMkLst>
            <pc:docMk/>
            <pc:sldMk cId="239402993" sldId="589"/>
            <ac:spMk id="3" creationId="{7FD9F160-9C68-6B5C-A353-7D0E92F2D718}"/>
          </ac:spMkLst>
        </pc:spChg>
      </pc:sldChg>
      <pc:sldChg chg="addSp delSp modSp add mod">
        <pc:chgData name="Anamarija Cencelj" userId="ed52c231-ad9d-44f6-98bf-fdc50adb6b87" providerId="ADAL" clId="{819AE379-800F-4178-8DAD-E4FA72DB0EFF}" dt="2023-11-29T16:37:34.181" v="276" actId="403"/>
        <pc:sldMkLst>
          <pc:docMk/>
          <pc:sldMk cId="4245732700" sldId="593"/>
        </pc:sldMkLst>
        <pc:spChg chg="mod">
          <ac:chgData name="Anamarija Cencelj" userId="ed52c231-ad9d-44f6-98bf-fdc50adb6b87" providerId="ADAL" clId="{819AE379-800F-4178-8DAD-E4FA72DB0EFF}" dt="2023-11-29T16:31:49.363" v="153" actId="14100"/>
          <ac:spMkLst>
            <pc:docMk/>
            <pc:sldMk cId="4245732700" sldId="593"/>
            <ac:spMk id="2" creationId="{EB711BA9-98C6-6A54-D8DF-83308AAD103E}"/>
          </ac:spMkLst>
        </pc:spChg>
        <pc:spChg chg="del mod">
          <ac:chgData name="Anamarija Cencelj" userId="ed52c231-ad9d-44f6-98bf-fdc50adb6b87" providerId="ADAL" clId="{819AE379-800F-4178-8DAD-E4FA72DB0EFF}" dt="2023-11-29T16:35:59.309" v="254" actId="478"/>
          <ac:spMkLst>
            <pc:docMk/>
            <pc:sldMk cId="4245732700" sldId="593"/>
            <ac:spMk id="3" creationId="{7FD9F160-9C68-6B5C-A353-7D0E92F2D718}"/>
          </ac:spMkLst>
        </pc:spChg>
        <pc:spChg chg="add mod">
          <ac:chgData name="Anamarija Cencelj" userId="ed52c231-ad9d-44f6-98bf-fdc50adb6b87" providerId="ADAL" clId="{819AE379-800F-4178-8DAD-E4FA72DB0EFF}" dt="2023-11-29T16:36:25.426" v="258" actId="1076"/>
          <ac:spMkLst>
            <pc:docMk/>
            <pc:sldMk cId="4245732700" sldId="593"/>
            <ac:spMk id="23" creationId="{83F5951F-5B47-A308-8ACF-9825A753DBF0}"/>
          </ac:spMkLst>
        </pc:spChg>
        <pc:spChg chg="add mod">
          <ac:chgData name="Anamarija Cencelj" userId="ed52c231-ad9d-44f6-98bf-fdc50adb6b87" providerId="ADAL" clId="{819AE379-800F-4178-8DAD-E4FA72DB0EFF}" dt="2023-11-29T16:34:05.962" v="199" actId="1076"/>
          <ac:spMkLst>
            <pc:docMk/>
            <pc:sldMk cId="4245732700" sldId="593"/>
            <ac:spMk id="25" creationId="{3C6AD11E-E22F-BA92-CC1D-AC59191EEC14}"/>
          </ac:spMkLst>
        </pc:spChg>
        <pc:spChg chg="add mod">
          <ac:chgData name="Anamarija Cencelj" userId="ed52c231-ad9d-44f6-98bf-fdc50adb6b87" providerId="ADAL" clId="{819AE379-800F-4178-8DAD-E4FA72DB0EFF}" dt="2023-11-29T16:36:30.860" v="259" actId="1076"/>
          <ac:spMkLst>
            <pc:docMk/>
            <pc:sldMk cId="4245732700" sldId="593"/>
            <ac:spMk id="27" creationId="{6403A280-8948-3AE8-167E-06F276267082}"/>
          </ac:spMkLst>
        </pc:spChg>
        <pc:spChg chg="add mod">
          <ac:chgData name="Anamarija Cencelj" userId="ed52c231-ad9d-44f6-98bf-fdc50adb6b87" providerId="ADAL" clId="{819AE379-800F-4178-8DAD-E4FA72DB0EFF}" dt="2023-11-29T16:37:23.608" v="273" actId="1076"/>
          <ac:spMkLst>
            <pc:docMk/>
            <pc:sldMk cId="4245732700" sldId="593"/>
            <ac:spMk id="28" creationId="{08DD585C-A28A-0D80-AAAA-B3521B0163D6}"/>
          </ac:spMkLst>
        </pc:spChg>
        <pc:spChg chg="add mod">
          <ac:chgData name="Anamarija Cencelj" userId="ed52c231-ad9d-44f6-98bf-fdc50adb6b87" providerId="ADAL" clId="{819AE379-800F-4178-8DAD-E4FA72DB0EFF}" dt="2023-11-29T16:37:27.428" v="274" actId="1076"/>
          <ac:spMkLst>
            <pc:docMk/>
            <pc:sldMk cId="4245732700" sldId="593"/>
            <ac:spMk id="29" creationId="{FD046C05-DA5E-1DCF-A9BD-CB9B40F20720}"/>
          </ac:spMkLst>
        </pc:spChg>
        <pc:spChg chg="add del mod">
          <ac:chgData name="Anamarija Cencelj" userId="ed52c231-ad9d-44f6-98bf-fdc50adb6b87" providerId="ADAL" clId="{819AE379-800F-4178-8DAD-E4FA72DB0EFF}" dt="2023-11-29T16:36:05.127" v="255" actId="478"/>
          <ac:spMkLst>
            <pc:docMk/>
            <pc:sldMk cId="4245732700" sldId="593"/>
            <ac:spMk id="31" creationId="{4FF4E4F0-52F6-C608-FDE4-2AECE132E733}"/>
          </ac:spMkLst>
        </pc:spChg>
        <pc:spChg chg="add mod">
          <ac:chgData name="Anamarija Cencelj" userId="ed52c231-ad9d-44f6-98bf-fdc50adb6b87" providerId="ADAL" clId="{819AE379-800F-4178-8DAD-E4FA72DB0EFF}" dt="2023-11-29T16:37:34.181" v="276" actId="403"/>
          <ac:spMkLst>
            <pc:docMk/>
            <pc:sldMk cId="4245732700" sldId="593"/>
            <ac:spMk id="33" creationId="{88D50B4E-44E6-8DB4-182D-BA0E505B2ECB}"/>
          </ac:spMkLst>
        </pc:spChg>
        <pc:picChg chg="add mod">
          <ac:chgData name="Anamarija Cencelj" userId="ed52c231-ad9d-44f6-98bf-fdc50adb6b87" providerId="ADAL" clId="{819AE379-800F-4178-8DAD-E4FA72DB0EFF}" dt="2023-11-29T16:31:53.645" v="155" actId="1076"/>
          <ac:picMkLst>
            <pc:docMk/>
            <pc:sldMk cId="4245732700" sldId="593"/>
            <ac:picMk id="5" creationId="{6F785C99-6BC4-0EE7-9992-5EEC8DEEAB4B}"/>
          </ac:picMkLst>
        </pc:picChg>
        <pc:picChg chg="add del mod">
          <ac:chgData name="Anamarija Cencelj" userId="ed52c231-ad9d-44f6-98bf-fdc50adb6b87" providerId="ADAL" clId="{819AE379-800F-4178-8DAD-E4FA72DB0EFF}" dt="2023-11-29T16:31:29.198" v="138" actId="478"/>
          <ac:picMkLst>
            <pc:docMk/>
            <pc:sldMk cId="4245732700" sldId="593"/>
            <ac:picMk id="7" creationId="{44BE88A6-D8C7-9368-BD14-B359117E8E13}"/>
          </ac:picMkLst>
        </pc:picChg>
        <pc:picChg chg="add mod">
          <ac:chgData name="Anamarija Cencelj" userId="ed52c231-ad9d-44f6-98bf-fdc50adb6b87" providerId="ADAL" clId="{819AE379-800F-4178-8DAD-E4FA72DB0EFF}" dt="2023-11-29T16:37:18.696" v="272" actId="1076"/>
          <ac:picMkLst>
            <pc:docMk/>
            <pc:sldMk cId="4245732700" sldId="593"/>
            <ac:picMk id="9" creationId="{121F66CE-F824-943A-62CF-F4D423BED8DC}"/>
          </ac:picMkLst>
        </pc:picChg>
        <pc:picChg chg="add del mod">
          <ac:chgData name="Anamarija Cencelj" userId="ed52c231-ad9d-44f6-98bf-fdc50adb6b87" providerId="ADAL" clId="{819AE379-800F-4178-8DAD-E4FA72DB0EFF}" dt="2023-11-29T16:32:35.022" v="168" actId="478"/>
          <ac:picMkLst>
            <pc:docMk/>
            <pc:sldMk cId="4245732700" sldId="593"/>
            <ac:picMk id="11" creationId="{561D683E-9500-A303-2E54-A5E709F01852}"/>
          </ac:picMkLst>
        </pc:picChg>
        <pc:picChg chg="add mod">
          <ac:chgData name="Anamarija Cencelj" userId="ed52c231-ad9d-44f6-98bf-fdc50adb6b87" providerId="ADAL" clId="{819AE379-800F-4178-8DAD-E4FA72DB0EFF}" dt="2023-11-29T16:36:18.577" v="257" actId="1076"/>
          <ac:picMkLst>
            <pc:docMk/>
            <pc:sldMk cId="4245732700" sldId="593"/>
            <ac:picMk id="13" creationId="{2669EDEF-A454-0BC8-43B2-A10F4DB83D0F}"/>
          </ac:picMkLst>
        </pc:picChg>
        <pc:picChg chg="add mod">
          <ac:chgData name="Anamarija Cencelj" userId="ed52c231-ad9d-44f6-98bf-fdc50adb6b87" providerId="ADAL" clId="{819AE379-800F-4178-8DAD-E4FA72DB0EFF}" dt="2023-11-29T16:36:09.593" v="256" actId="1076"/>
          <ac:picMkLst>
            <pc:docMk/>
            <pc:sldMk cId="4245732700" sldId="593"/>
            <ac:picMk id="15" creationId="{643809C9-097B-4020-6E70-1C1239086F82}"/>
          </ac:picMkLst>
        </pc:picChg>
        <pc:picChg chg="add mod">
          <ac:chgData name="Anamarija Cencelj" userId="ed52c231-ad9d-44f6-98bf-fdc50adb6b87" providerId="ADAL" clId="{819AE379-800F-4178-8DAD-E4FA72DB0EFF}" dt="2023-11-29T16:37:17.016" v="271" actId="1076"/>
          <ac:picMkLst>
            <pc:docMk/>
            <pc:sldMk cId="4245732700" sldId="593"/>
            <ac:picMk id="17" creationId="{F443596F-D11A-17C5-C202-2985275B1037}"/>
          </ac:picMkLst>
        </pc:picChg>
        <pc:picChg chg="add del mod">
          <ac:chgData name="Anamarija Cencelj" userId="ed52c231-ad9d-44f6-98bf-fdc50adb6b87" providerId="ADAL" clId="{819AE379-800F-4178-8DAD-E4FA72DB0EFF}" dt="2023-11-29T16:32:34.097" v="167" actId="478"/>
          <ac:picMkLst>
            <pc:docMk/>
            <pc:sldMk cId="4245732700" sldId="593"/>
            <ac:picMk id="19" creationId="{3EA63856-1EE8-CC7E-6F1E-C84FB94C0707}"/>
          </ac:picMkLst>
        </pc:picChg>
        <pc:picChg chg="add del mod">
          <ac:chgData name="Anamarija Cencelj" userId="ed52c231-ad9d-44f6-98bf-fdc50adb6b87" providerId="ADAL" clId="{819AE379-800F-4178-8DAD-E4FA72DB0EFF}" dt="2023-11-29T16:31:17.597" v="131" actId="478"/>
          <ac:picMkLst>
            <pc:docMk/>
            <pc:sldMk cId="4245732700" sldId="593"/>
            <ac:picMk id="21" creationId="{432F4835-50FE-8F46-26F5-D28D1061DB06}"/>
          </ac:picMkLst>
        </pc:picChg>
      </pc:sldChg>
      <pc:sldChg chg="addSp delSp modSp add mod ord">
        <pc:chgData name="Anamarija Cencelj" userId="ed52c231-ad9d-44f6-98bf-fdc50adb6b87" providerId="ADAL" clId="{819AE379-800F-4178-8DAD-E4FA72DB0EFF}" dt="2023-11-30T11:14:43.580" v="388" actId="1076"/>
        <pc:sldMkLst>
          <pc:docMk/>
          <pc:sldMk cId="1216412371" sldId="595"/>
        </pc:sldMkLst>
        <pc:spChg chg="mod">
          <ac:chgData name="Anamarija Cencelj" userId="ed52c231-ad9d-44f6-98bf-fdc50adb6b87" providerId="ADAL" clId="{819AE379-800F-4178-8DAD-E4FA72DB0EFF}" dt="2023-11-30T11:13:36.002" v="379" actId="20577"/>
          <ac:spMkLst>
            <pc:docMk/>
            <pc:sldMk cId="1216412371" sldId="595"/>
            <ac:spMk id="2" creationId="{61627D78-03F0-6789-447B-F34BAB6A5764}"/>
          </ac:spMkLst>
        </pc:spChg>
        <pc:spChg chg="add del mod">
          <ac:chgData name="Anamarija Cencelj" userId="ed52c231-ad9d-44f6-98bf-fdc50adb6b87" providerId="ADAL" clId="{819AE379-800F-4178-8DAD-E4FA72DB0EFF}" dt="2023-11-30T11:13:52.181" v="381" actId="478"/>
          <ac:spMkLst>
            <pc:docMk/>
            <pc:sldMk cId="1216412371" sldId="595"/>
            <ac:spMk id="6" creationId="{B25C4FC4-58F4-3150-1D97-33C585D7FC20}"/>
          </ac:spMkLst>
        </pc:spChg>
        <pc:spChg chg="add mod">
          <ac:chgData name="Anamarija Cencelj" userId="ed52c231-ad9d-44f6-98bf-fdc50adb6b87" providerId="ADAL" clId="{819AE379-800F-4178-8DAD-E4FA72DB0EFF}" dt="2023-11-30T11:14:43.580" v="388" actId="1076"/>
          <ac:spMkLst>
            <pc:docMk/>
            <pc:sldMk cId="1216412371" sldId="595"/>
            <ac:spMk id="8" creationId="{2B31BCC0-A6F7-E618-9E78-B7F301A68A1E}"/>
          </ac:spMkLst>
        </pc:spChg>
        <pc:graphicFrameChg chg="del">
          <ac:chgData name="Anamarija Cencelj" userId="ed52c231-ad9d-44f6-98bf-fdc50adb6b87" providerId="ADAL" clId="{819AE379-800F-4178-8DAD-E4FA72DB0EFF}" dt="2023-11-30T11:13:48.896" v="380" actId="478"/>
          <ac:graphicFrameMkLst>
            <pc:docMk/>
            <pc:sldMk cId="1216412371" sldId="595"/>
            <ac:graphicFrameMk id="11" creationId="{91C2D071-B243-93F9-8DE2-335968230C91}"/>
          </ac:graphicFrameMkLst>
        </pc:graphicFrameChg>
      </pc:sldChg>
      <pc:sldChg chg="addSp delSp modSp new mod">
        <pc:chgData name="Anamarija Cencelj" userId="ed52c231-ad9d-44f6-98bf-fdc50adb6b87" providerId="ADAL" clId="{819AE379-800F-4178-8DAD-E4FA72DB0EFF}" dt="2023-11-30T11:33:47.517" v="594"/>
        <pc:sldMkLst>
          <pc:docMk/>
          <pc:sldMk cId="1751374735" sldId="596"/>
        </pc:sldMkLst>
        <pc:spChg chg="del">
          <ac:chgData name="Anamarija Cencelj" userId="ed52c231-ad9d-44f6-98bf-fdc50adb6b87" providerId="ADAL" clId="{819AE379-800F-4178-8DAD-E4FA72DB0EFF}" dt="2023-11-30T11:33:26.375" v="590" actId="478"/>
          <ac:spMkLst>
            <pc:docMk/>
            <pc:sldMk cId="1751374735" sldId="596"/>
            <ac:spMk id="2" creationId="{A1A2B373-B378-5A87-5AC1-14F0014E1132}"/>
          </ac:spMkLst>
        </pc:spChg>
        <pc:spChg chg="mod">
          <ac:chgData name="Anamarija Cencelj" userId="ed52c231-ad9d-44f6-98bf-fdc50adb6b87" providerId="ADAL" clId="{819AE379-800F-4178-8DAD-E4FA72DB0EFF}" dt="2023-11-30T11:33:29.218" v="591" actId="1076"/>
          <ac:spMkLst>
            <pc:docMk/>
            <pc:sldMk cId="1751374735" sldId="596"/>
            <ac:spMk id="3" creationId="{10C4944C-1D3C-9255-F7A5-E268B44FFD03}"/>
          </ac:spMkLst>
        </pc:spChg>
        <pc:spChg chg="add del">
          <ac:chgData name="Anamarija Cencelj" userId="ed52c231-ad9d-44f6-98bf-fdc50adb6b87" providerId="ADAL" clId="{819AE379-800F-4178-8DAD-E4FA72DB0EFF}" dt="2023-11-30T11:33:42.585" v="593" actId="478"/>
          <ac:spMkLst>
            <pc:docMk/>
            <pc:sldMk cId="1751374735" sldId="596"/>
            <ac:spMk id="5" creationId="{6E2CB643-774A-5A7F-0544-673028504D06}"/>
          </ac:spMkLst>
        </pc:spChg>
        <pc:picChg chg="add mod">
          <ac:chgData name="Anamarija Cencelj" userId="ed52c231-ad9d-44f6-98bf-fdc50adb6b87" providerId="ADAL" clId="{819AE379-800F-4178-8DAD-E4FA72DB0EFF}" dt="2023-11-30T11:33:47.517" v="594"/>
          <ac:picMkLst>
            <pc:docMk/>
            <pc:sldMk cId="1751374735" sldId="596"/>
            <ac:picMk id="6" creationId="{30A33F16-0830-B73F-598F-C1C8DBD23C6F}"/>
          </ac:picMkLst>
        </pc:picChg>
      </pc:sldChg>
    </pc:docChg>
  </pc:docChgLst>
  <pc:docChgLst>
    <pc:chgData name="Mojca Debeljak Kozina" userId="e09a2bc2-20cb-4cc0-8ed1-678f1c8609be" providerId="ADAL" clId="{085DCBE7-BA31-4B0F-8D43-5E9B304A19BD}"/>
    <pc:docChg chg="undo custSel addSld delSld modSld sldOrd">
      <pc:chgData name="Mojca Debeljak Kozina" userId="e09a2bc2-20cb-4cc0-8ed1-678f1c8609be" providerId="ADAL" clId="{085DCBE7-BA31-4B0F-8D43-5E9B304A19BD}" dt="2025-05-14T19:07:34.219" v="788" actId="20577"/>
      <pc:docMkLst>
        <pc:docMk/>
      </pc:docMkLst>
      <pc:sldChg chg="modSp mod ord">
        <pc:chgData name="Mojca Debeljak Kozina" userId="e09a2bc2-20cb-4cc0-8ed1-678f1c8609be" providerId="ADAL" clId="{085DCBE7-BA31-4B0F-8D43-5E9B304A19BD}" dt="2025-05-14T10:12:14.735" v="625" actId="11"/>
        <pc:sldMkLst>
          <pc:docMk/>
          <pc:sldMk cId="339961980" sldId="306"/>
        </pc:sldMkLst>
        <pc:spChg chg="mod">
          <ac:chgData name="Mojca Debeljak Kozina" userId="e09a2bc2-20cb-4cc0-8ed1-678f1c8609be" providerId="ADAL" clId="{085DCBE7-BA31-4B0F-8D43-5E9B304A19BD}" dt="2025-05-14T10:12:14.735" v="625" actId="11"/>
          <ac:spMkLst>
            <pc:docMk/>
            <pc:sldMk cId="339961980" sldId="306"/>
            <ac:spMk id="5" creationId="{2F28C690-4059-E892-6331-8624BE250A6A}"/>
          </ac:spMkLst>
        </pc:spChg>
      </pc:sldChg>
      <pc:sldChg chg="modSp mod">
        <pc:chgData name="Mojca Debeljak Kozina" userId="e09a2bc2-20cb-4cc0-8ed1-678f1c8609be" providerId="ADAL" clId="{085DCBE7-BA31-4B0F-8D43-5E9B304A19BD}" dt="2025-05-14T08:46:34.537" v="623" actId="122"/>
        <pc:sldMkLst>
          <pc:docMk/>
          <pc:sldMk cId="2286151607" sldId="505"/>
        </pc:sldMkLst>
        <pc:spChg chg="mod">
          <ac:chgData name="Mojca Debeljak Kozina" userId="e09a2bc2-20cb-4cc0-8ed1-678f1c8609be" providerId="ADAL" clId="{085DCBE7-BA31-4B0F-8D43-5E9B304A19BD}" dt="2025-05-14T08:46:34.537" v="623" actId="122"/>
          <ac:spMkLst>
            <pc:docMk/>
            <pc:sldMk cId="2286151607" sldId="505"/>
            <ac:spMk id="7" creationId="{87DD1F0B-1653-811B-DF73-E6F34A3508A2}"/>
          </ac:spMkLst>
        </pc:spChg>
      </pc:sldChg>
      <pc:sldChg chg="addSp modSp mod">
        <pc:chgData name="Mojca Debeljak Kozina" userId="e09a2bc2-20cb-4cc0-8ed1-678f1c8609be" providerId="ADAL" clId="{085DCBE7-BA31-4B0F-8D43-5E9B304A19BD}" dt="2025-05-14T08:45:36.474" v="616" actId="207"/>
        <pc:sldMkLst>
          <pc:docMk/>
          <pc:sldMk cId="1433963171" sldId="560"/>
        </pc:sldMkLst>
        <pc:spChg chg="add mod">
          <ac:chgData name="Mojca Debeljak Kozina" userId="e09a2bc2-20cb-4cc0-8ed1-678f1c8609be" providerId="ADAL" clId="{085DCBE7-BA31-4B0F-8D43-5E9B304A19BD}" dt="2025-05-14T07:11:32.573" v="362" actId="20577"/>
          <ac:spMkLst>
            <pc:docMk/>
            <pc:sldMk cId="1433963171" sldId="560"/>
            <ac:spMk id="2" creationId="{30227AE6-1BAD-210C-D501-0204538B0963}"/>
          </ac:spMkLst>
        </pc:spChg>
        <pc:spChg chg="mod">
          <ac:chgData name="Mojca Debeljak Kozina" userId="e09a2bc2-20cb-4cc0-8ed1-678f1c8609be" providerId="ADAL" clId="{085DCBE7-BA31-4B0F-8D43-5E9B304A19BD}" dt="2025-05-14T08:45:36.474" v="616" actId="207"/>
          <ac:spMkLst>
            <pc:docMk/>
            <pc:sldMk cId="1433963171" sldId="560"/>
            <ac:spMk id="3" creationId="{E6D7E591-AE88-AB49-3615-D13ACC7750A1}"/>
          </ac:spMkLst>
        </pc:spChg>
      </pc:sldChg>
      <pc:sldChg chg="modSp mod">
        <pc:chgData name="Mojca Debeljak Kozina" userId="e09a2bc2-20cb-4cc0-8ed1-678f1c8609be" providerId="ADAL" clId="{085DCBE7-BA31-4B0F-8D43-5E9B304A19BD}" dt="2025-05-14T08:45:52.640" v="617" actId="207"/>
        <pc:sldMkLst>
          <pc:docMk/>
          <pc:sldMk cId="2450700813" sldId="568"/>
        </pc:sldMkLst>
        <pc:spChg chg="mod">
          <ac:chgData name="Mojca Debeljak Kozina" userId="e09a2bc2-20cb-4cc0-8ed1-678f1c8609be" providerId="ADAL" clId="{085DCBE7-BA31-4B0F-8D43-5E9B304A19BD}" dt="2025-05-14T08:45:52.640" v="617" actId="207"/>
          <ac:spMkLst>
            <pc:docMk/>
            <pc:sldMk cId="2450700813" sldId="568"/>
            <ac:spMk id="3" creationId="{B01F798B-BC21-2D71-C705-994B415CFE3F}"/>
          </ac:spMkLst>
        </pc:spChg>
      </pc:sldChg>
      <pc:sldChg chg="addSp modSp mod">
        <pc:chgData name="Mojca Debeljak Kozina" userId="e09a2bc2-20cb-4cc0-8ed1-678f1c8609be" providerId="ADAL" clId="{085DCBE7-BA31-4B0F-8D43-5E9B304A19BD}" dt="2025-05-14T08:44:29.841" v="601" actId="20577"/>
        <pc:sldMkLst>
          <pc:docMk/>
          <pc:sldMk cId="2838119202" sldId="601"/>
        </pc:sldMkLst>
        <pc:spChg chg="add mod">
          <ac:chgData name="Mojca Debeljak Kozina" userId="e09a2bc2-20cb-4cc0-8ed1-678f1c8609be" providerId="ADAL" clId="{085DCBE7-BA31-4B0F-8D43-5E9B304A19BD}" dt="2025-05-14T08:44:29.841" v="601" actId="20577"/>
          <ac:spMkLst>
            <pc:docMk/>
            <pc:sldMk cId="2838119202" sldId="601"/>
            <ac:spMk id="2" creationId="{4C5D9760-5EF5-9EF4-55B0-18C718A312C5}"/>
          </ac:spMkLst>
        </pc:spChg>
        <pc:spChg chg="mod">
          <ac:chgData name="Mojca Debeljak Kozina" userId="e09a2bc2-20cb-4cc0-8ed1-678f1c8609be" providerId="ADAL" clId="{085DCBE7-BA31-4B0F-8D43-5E9B304A19BD}" dt="2025-05-14T07:10:45.488" v="324" actId="20577"/>
          <ac:spMkLst>
            <pc:docMk/>
            <pc:sldMk cId="2838119202" sldId="601"/>
            <ac:spMk id="3" creationId="{FB16AC7F-87F9-B858-BCCD-549095EAFD63}"/>
          </ac:spMkLst>
        </pc:spChg>
      </pc:sldChg>
      <pc:sldChg chg="del modNotesTx">
        <pc:chgData name="Mojca Debeljak Kozina" userId="e09a2bc2-20cb-4cc0-8ed1-678f1c8609be" providerId="ADAL" clId="{085DCBE7-BA31-4B0F-8D43-5E9B304A19BD}" dt="2025-05-13T08:10:10.705" v="19" actId="2696"/>
        <pc:sldMkLst>
          <pc:docMk/>
          <pc:sldMk cId="1175477414" sldId="602"/>
        </pc:sldMkLst>
      </pc:sldChg>
      <pc:sldChg chg="modSp mod">
        <pc:chgData name="Mojca Debeljak Kozina" userId="e09a2bc2-20cb-4cc0-8ed1-678f1c8609be" providerId="ADAL" clId="{085DCBE7-BA31-4B0F-8D43-5E9B304A19BD}" dt="2025-05-14T11:19:00.551" v="628" actId="20577"/>
        <pc:sldMkLst>
          <pc:docMk/>
          <pc:sldMk cId="105694826" sldId="603"/>
        </pc:sldMkLst>
        <pc:spChg chg="mod">
          <ac:chgData name="Mojca Debeljak Kozina" userId="e09a2bc2-20cb-4cc0-8ed1-678f1c8609be" providerId="ADAL" clId="{085DCBE7-BA31-4B0F-8D43-5E9B304A19BD}" dt="2025-05-14T11:19:00.551" v="628" actId="20577"/>
          <ac:spMkLst>
            <pc:docMk/>
            <pc:sldMk cId="105694826" sldId="603"/>
            <ac:spMk id="3" creationId="{3A844005-8ED3-E63E-1BCA-6730B82FB56F}"/>
          </ac:spMkLst>
        </pc:spChg>
      </pc:sldChg>
      <pc:sldChg chg="add modNotesTx">
        <pc:chgData name="Mojca Debeljak Kozina" userId="e09a2bc2-20cb-4cc0-8ed1-678f1c8609be" providerId="ADAL" clId="{085DCBE7-BA31-4B0F-8D43-5E9B304A19BD}" dt="2025-05-14T19:07:34.219" v="788" actId="20577"/>
        <pc:sldMkLst>
          <pc:docMk/>
          <pc:sldMk cId="2998039290" sldId="604"/>
        </pc:sldMkLst>
      </pc:sldChg>
      <pc:sldChg chg="modSp add mod modNotesTx">
        <pc:chgData name="Mojca Debeljak Kozina" userId="e09a2bc2-20cb-4cc0-8ed1-678f1c8609be" providerId="ADAL" clId="{085DCBE7-BA31-4B0F-8D43-5E9B304A19BD}" dt="2025-05-14T14:20:55.388" v="754" actId="20577"/>
        <pc:sldMkLst>
          <pc:docMk/>
          <pc:sldMk cId="3450751449" sldId="606"/>
        </pc:sldMkLst>
        <pc:spChg chg="mod">
          <ac:chgData name="Mojca Debeljak Kozina" userId="e09a2bc2-20cb-4cc0-8ed1-678f1c8609be" providerId="ADAL" clId="{085DCBE7-BA31-4B0F-8D43-5E9B304A19BD}" dt="2025-05-14T14:17:51.648" v="634" actId="108"/>
          <ac:spMkLst>
            <pc:docMk/>
            <pc:sldMk cId="3450751449" sldId="606"/>
            <ac:spMk id="14" creationId="{EF7EBD3D-0484-317D-6E21-BD05D72A04E5}"/>
          </ac:spMkLst>
        </pc:spChg>
      </pc:sldChg>
      <pc:sldChg chg="add">
        <pc:chgData name="Mojca Debeljak Kozina" userId="e09a2bc2-20cb-4cc0-8ed1-678f1c8609be" providerId="ADAL" clId="{085DCBE7-BA31-4B0F-8D43-5E9B304A19BD}" dt="2025-05-13T07:56:30.392" v="1"/>
        <pc:sldMkLst>
          <pc:docMk/>
          <pc:sldMk cId="1848757100" sldId="607"/>
        </pc:sldMkLst>
      </pc:sldChg>
      <pc:sldChg chg="modSp add mod">
        <pc:chgData name="Mojca Debeljak Kozina" userId="e09a2bc2-20cb-4cc0-8ed1-678f1c8609be" providerId="ADAL" clId="{085DCBE7-BA31-4B0F-8D43-5E9B304A19BD}" dt="2025-05-14T08:43:18.541" v="564" actId="20577"/>
        <pc:sldMkLst>
          <pc:docMk/>
          <pc:sldMk cId="2484016957" sldId="608"/>
        </pc:sldMkLst>
        <pc:spChg chg="mod">
          <ac:chgData name="Mojca Debeljak Kozina" userId="e09a2bc2-20cb-4cc0-8ed1-678f1c8609be" providerId="ADAL" clId="{085DCBE7-BA31-4B0F-8D43-5E9B304A19BD}" dt="2025-05-14T08:43:18.541" v="564" actId="20577"/>
          <ac:spMkLst>
            <pc:docMk/>
            <pc:sldMk cId="2484016957" sldId="608"/>
            <ac:spMk id="3" creationId="{8EE74D1B-CDF9-8A91-E021-75B811F640F5}"/>
          </ac:spMkLst>
        </pc:spChg>
      </pc:sldChg>
      <pc:sldChg chg="addSp delSp modSp mod ord">
        <pc:chgData name="Mojca Debeljak Kozina" userId="e09a2bc2-20cb-4cc0-8ed1-678f1c8609be" providerId="ADAL" clId="{085DCBE7-BA31-4B0F-8D43-5E9B304A19BD}" dt="2025-05-14T08:33:20.017" v="494" actId="478"/>
        <pc:sldMkLst>
          <pc:docMk/>
          <pc:sldMk cId="1842008228" sldId="610"/>
        </pc:sldMkLst>
        <pc:spChg chg="mod">
          <ac:chgData name="Mojca Debeljak Kozina" userId="e09a2bc2-20cb-4cc0-8ed1-678f1c8609be" providerId="ADAL" clId="{085DCBE7-BA31-4B0F-8D43-5E9B304A19BD}" dt="2025-05-14T08:14:50.698" v="480" actId="20577"/>
          <ac:spMkLst>
            <pc:docMk/>
            <pc:sldMk cId="1842008228" sldId="610"/>
            <ac:spMk id="2" creationId="{733BC620-4827-A6AC-D17B-2551BC9C819B}"/>
          </ac:spMkLst>
        </pc:spChg>
        <pc:spChg chg="mod">
          <ac:chgData name="Mojca Debeljak Kozina" userId="e09a2bc2-20cb-4cc0-8ed1-678f1c8609be" providerId="ADAL" clId="{085DCBE7-BA31-4B0F-8D43-5E9B304A19BD}" dt="2025-05-14T08:16:23.619" v="483"/>
          <ac:spMkLst>
            <pc:docMk/>
            <pc:sldMk cId="1842008228" sldId="610"/>
            <ac:spMk id="3" creationId="{9B03095C-264F-7B60-6502-7404F9AFF9A7}"/>
          </ac:spMkLst>
        </pc:spChg>
        <pc:picChg chg="add del mod">
          <ac:chgData name="Mojca Debeljak Kozina" userId="e09a2bc2-20cb-4cc0-8ed1-678f1c8609be" providerId="ADAL" clId="{085DCBE7-BA31-4B0F-8D43-5E9B304A19BD}" dt="2025-05-14T08:33:20.017" v="494" actId="478"/>
          <ac:picMkLst>
            <pc:docMk/>
            <pc:sldMk cId="1842008228" sldId="610"/>
            <ac:picMk id="2050" creationId="{0DB53DF5-1F27-985F-82F3-44B8EE5B6D8F}"/>
          </ac:picMkLst>
        </pc:picChg>
      </pc:sldChg>
      <pc:sldChg chg="addSp delSp modSp add mod ord">
        <pc:chgData name="Mojca Debeljak Kozina" userId="e09a2bc2-20cb-4cc0-8ed1-678f1c8609be" providerId="ADAL" clId="{085DCBE7-BA31-4B0F-8D43-5E9B304A19BD}" dt="2025-05-14T10:10:23.093" v="624" actId="6549"/>
        <pc:sldMkLst>
          <pc:docMk/>
          <pc:sldMk cId="87983968" sldId="612"/>
        </pc:sldMkLst>
        <pc:spChg chg="mod">
          <ac:chgData name="Mojca Debeljak Kozina" userId="e09a2bc2-20cb-4cc0-8ed1-678f1c8609be" providerId="ADAL" clId="{085DCBE7-BA31-4B0F-8D43-5E9B304A19BD}" dt="2025-05-14T10:10:23.093" v="624" actId="6549"/>
          <ac:spMkLst>
            <pc:docMk/>
            <pc:sldMk cId="87983968" sldId="612"/>
            <ac:spMk id="3" creationId="{3C2844D1-B96B-5AC9-4BC1-019902314DAB}"/>
          </ac:spMkLst>
        </pc:spChg>
        <pc:picChg chg="add del mod">
          <ac:chgData name="Mojca Debeljak Kozina" userId="e09a2bc2-20cb-4cc0-8ed1-678f1c8609be" providerId="ADAL" clId="{085DCBE7-BA31-4B0F-8D43-5E9B304A19BD}" dt="2025-05-14T08:32:44.866" v="489" actId="21"/>
          <ac:picMkLst>
            <pc:docMk/>
            <pc:sldMk cId="87983968" sldId="612"/>
            <ac:picMk id="2050" creationId="{0DB53DF5-1F27-985F-82F3-44B8EE5B6D8F}"/>
          </ac:picMkLst>
        </pc:picChg>
      </pc:sldChg>
      <pc:sldChg chg="modSp new mod">
        <pc:chgData name="Mojca Debeljak Kozina" userId="e09a2bc2-20cb-4cc0-8ed1-678f1c8609be" providerId="ADAL" clId="{085DCBE7-BA31-4B0F-8D43-5E9B304A19BD}" dt="2025-05-13T08:16:16.801" v="131" actId="403"/>
        <pc:sldMkLst>
          <pc:docMk/>
          <pc:sldMk cId="2892623016" sldId="613"/>
        </pc:sldMkLst>
        <pc:spChg chg="mod">
          <ac:chgData name="Mojca Debeljak Kozina" userId="e09a2bc2-20cb-4cc0-8ed1-678f1c8609be" providerId="ADAL" clId="{085DCBE7-BA31-4B0F-8D43-5E9B304A19BD}" dt="2025-05-13T08:15:21.915" v="98" actId="20577"/>
          <ac:spMkLst>
            <pc:docMk/>
            <pc:sldMk cId="2892623016" sldId="613"/>
            <ac:spMk id="2" creationId="{507DF67F-BEE3-2F49-D465-D0C2987775FA}"/>
          </ac:spMkLst>
        </pc:spChg>
        <pc:spChg chg="mod">
          <ac:chgData name="Mojca Debeljak Kozina" userId="e09a2bc2-20cb-4cc0-8ed1-678f1c8609be" providerId="ADAL" clId="{085DCBE7-BA31-4B0F-8D43-5E9B304A19BD}" dt="2025-05-13T08:16:16.801" v="131" actId="403"/>
          <ac:spMkLst>
            <pc:docMk/>
            <pc:sldMk cId="2892623016" sldId="613"/>
            <ac:spMk id="3" creationId="{7AF392F7-2E31-99FD-CC23-E9BC4D3ED063}"/>
          </ac:spMkLst>
        </pc:spChg>
      </pc:sldChg>
      <pc:sldChg chg="delSp add del setBg delDesignElem">
        <pc:chgData name="Mojca Debeljak Kozina" userId="e09a2bc2-20cb-4cc0-8ed1-678f1c8609be" providerId="ADAL" clId="{085DCBE7-BA31-4B0F-8D43-5E9B304A19BD}" dt="2025-05-13T07:57:03.187" v="4" actId="47"/>
        <pc:sldMkLst>
          <pc:docMk/>
          <pc:sldMk cId="3156859351" sldId="613"/>
        </pc:sldMkLst>
        <pc:spChg chg="del">
          <ac:chgData name="Mojca Debeljak Kozina" userId="e09a2bc2-20cb-4cc0-8ed1-678f1c8609be" providerId="ADAL" clId="{085DCBE7-BA31-4B0F-8D43-5E9B304A19BD}" dt="2025-05-13T07:56:30.392" v="1"/>
          <ac:spMkLst>
            <pc:docMk/>
            <pc:sldMk cId="3156859351" sldId="613"/>
            <ac:spMk id="10" creationId="{603AE127-802C-459A-A612-DB85B67F0DC0}"/>
          </ac:spMkLst>
        </pc:spChg>
        <pc:spChg chg="del">
          <ac:chgData name="Mojca Debeljak Kozina" userId="e09a2bc2-20cb-4cc0-8ed1-678f1c8609be" providerId="ADAL" clId="{085DCBE7-BA31-4B0F-8D43-5E9B304A19BD}" dt="2025-05-13T07:56:30.392" v="1"/>
          <ac:spMkLst>
            <pc:docMk/>
            <pc:sldMk cId="3156859351" sldId="613"/>
            <ac:spMk id="12" creationId="{9323D83D-50D6-4040-A58B-FCEA340F886A}"/>
          </ac:spMkLst>
        </pc:spChg>
        <pc:spChg chg="del">
          <ac:chgData name="Mojca Debeljak Kozina" userId="e09a2bc2-20cb-4cc0-8ed1-678f1c8609be" providerId="ADAL" clId="{085DCBE7-BA31-4B0F-8D43-5E9B304A19BD}" dt="2025-05-13T07:56:30.392" v="1"/>
          <ac:spMkLst>
            <pc:docMk/>
            <pc:sldMk cId="3156859351" sldId="613"/>
            <ac:spMk id="16" creationId="{F10FD715-4DCE-4779-B634-EC78315EA213}"/>
          </ac:spMkLst>
        </pc:spChg>
        <pc:cxnChg chg="del">
          <ac:chgData name="Mojca Debeljak Kozina" userId="e09a2bc2-20cb-4cc0-8ed1-678f1c8609be" providerId="ADAL" clId="{085DCBE7-BA31-4B0F-8D43-5E9B304A19BD}" dt="2025-05-13T07:56:30.392" v="1"/>
          <ac:cxnSpMkLst>
            <pc:docMk/>
            <pc:sldMk cId="3156859351" sldId="613"/>
            <ac:cxnSpMk id="14" creationId="{1A1FE6BB-DFB2-4080-9B5E-076EF5DDE67B}"/>
          </ac:cxnSpMkLst>
        </pc:cxnChg>
      </pc:sldChg>
      <pc:sldChg chg="modSp add mod">
        <pc:chgData name="Mojca Debeljak Kozina" userId="e09a2bc2-20cb-4cc0-8ed1-678f1c8609be" providerId="ADAL" clId="{085DCBE7-BA31-4B0F-8D43-5E9B304A19BD}" dt="2025-05-14T14:22:21.148" v="771" actId="20577"/>
        <pc:sldMkLst>
          <pc:docMk/>
          <pc:sldMk cId="1117944740" sldId="614"/>
        </pc:sldMkLst>
        <pc:spChg chg="mod">
          <ac:chgData name="Mojca Debeljak Kozina" userId="e09a2bc2-20cb-4cc0-8ed1-678f1c8609be" providerId="ADAL" clId="{085DCBE7-BA31-4B0F-8D43-5E9B304A19BD}" dt="2025-05-14T14:22:21.148" v="771" actId="20577"/>
          <ac:spMkLst>
            <pc:docMk/>
            <pc:sldMk cId="1117944740" sldId="614"/>
            <ac:spMk id="3" creationId="{0CE36FC2-83D5-9465-0939-FD763D7FE75C}"/>
          </ac:spMkLst>
        </pc:spChg>
      </pc:sldChg>
      <pc:sldChg chg="modSp new mod">
        <pc:chgData name="Mojca Debeljak Kozina" userId="e09a2bc2-20cb-4cc0-8ed1-678f1c8609be" providerId="ADAL" clId="{085DCBE7-BA31-4B0F-8D43-5E9B304A19BD}" dt="2025-05-14T08:37:14.387" v="540" actId="404"/>
        <pc:sldMkLst>
          <pc:docMk/>
          <pc:sldMk cId="305060626" sldId="615"/>
        </pc:sldMkLst>
        <pc:spChg chg="mod">
          <ac:chgData name="Mojca Debeljak Kozina" userId="e09a2bc2-20cb-4cc0-8ed1-678f1c8609be" providerId="ADAL" clId="{085DCBE7-BA31-4B0F-8D43-5E9B304A19BD}" dt="2025-05-13T08:26:09.706" v="195" actId="20577"/>
          <ac:spMkLst>
            <pc:docMk/>
            <pc:sldMk cId="305060626" sldId="615"/>
            <ac:spMk id="2" creationId="{205FB8E7-62BF-EBDF-CEBC-A8A0D8B3A390}"/>
          </ac:spMkLst>
        </pc:spChg>
        <pc:spChg chg="mod">
          <ac:chgData name="Mojca Debeljak Kozina" userId="e09a2bc2-20cb-4cc0-8ed1-678f1c8609be" providerId="ADAL" clId="{085DCBE7-BA31-4B0F-8D43-5E9B304A19BD}" dt="2025-05-14T08:37:14.387" v="540" actId="404"/>
          <ac:spMkLst>
            <pc:docMk/>
            <pc:sldMk cId="305060626" sldId="615"/>
            <ac:spMk id="3" creationId="{CEEC6F08-E162-8BC4-DE1A-3FBAED0B0DA6}"/>
          </ac:spMkLst>
        </pc:spChg>
      </pc:sldChg>
      <pc:sldChg chg="modSp add mod">
        <pc:chgData name="Mojca Debeljak Kozina" userId="e09a2bc2-20cb-4cc0-8ed1-678f1c8609be" providerId="ADAL" clId="{085DCBE7-BA31-4B0F-8D43-5E9B304A19BD}" dt="2025-05-14T14:24:41.139" v="778" actId="113"/>
        <pc:sldMkLst>
          <pc:docMk/>
          <pc:sldMk cId="1348041500" sldId="616"/>
        </pc:sldMkLst>
        <pc:spChg chg="mod">
          <ac:chgData name="Mojca Debeljak Kozina" userId="e09a2bc2-20cb-4cc0-8ed1-678f1c8609be" providerId="ADAL" clId="{085DCBE7-BA31-4B0F-8D43-5E9B304A19BD}" dt="2025-05-14T14:24:41.139" v="778" actId="113"/>
          <ac:spMkLst>
            <pc:docMk/>
            <pc:sldMk cId="1348041500" sldId="616"/>
            <ac:spMk id="3" creationId="{8EE74D1B-CDF9-8A91-E021-75B811F640F5}"/>
          </ac:spMkLst>
        </pc:spChg>
      </pc:sldChg>
      <pc:sldChg chg="addSp modSp new mod">
        <pc:chgData name="Mojca Debeljak Kozina" userId="e09a2bc2-20cb-4cc0-8ed1-678f1c8609be" providerId="ADAL" clId="{085DCBE7-BA31-4B0F-8D43-5E9B304A19BD}" dt="2025-05-14T07:17:26.577" v="449" actId="20577"/>
        <pc:sldMkLst>
          <pc:docMk/>
          <pc:sldMk cId="3120666575" sldId="617"/>
        </pc:sldMkLst>
        <pc:spChg chg="mod">
          <ac:chgData name="Mojca Debeljak Kozina" userId="e09a2bc2-20cb-4cc0-8ed1-678f1c8609be" providerId="ADAL" clId="{085DCBE7-BA31-4B0F-8D43-5E9B304A19BD}" dt="2025-05-14T07:13:23.510" v="391" actId="403"/>
          <ac:spMkLst>
            <pc:docMk/>
            <pc:sldMk cId="3120666575" sldId="617"/>
            <ac:spMk id="2" creationId="{B2C96FE2-6319-529F-12B4-4C11DFD1B01A}"/>
          </ac:spMkLst>
        </pc:spChg>
        <pc:spChg chg="mod">
          <ac:chgData name="Mojca Debeljak Kozina" userId="e09a2bc2-20cb-4cc0-8ed1-678f1c8609be" providerId="ADAL" clId="{085DCBE7-BA31-4B0F-8D43-5E9B304A19BD}" dt="2025-05-14T07:17:26.577" v="449" actId="20577"/>
          <ac:spMkLst>
            <pc:docMk/>
            <pc:sldMk cId="3120666575" sldId="617"/>
            <ac:spMk id="3" creationId="{B8E97542-DDC0-1B50-A3FF-A430CB792F6B}"/>
          </ac:spMkLst>
        </pc:spChg>
        <pc:graphicFrameChg chg="add mod modGraphic">
          <ac:chgData name="Mojca Debeljak Kozina" userId="e09a2bc2-20cb-4cc0-8ed1-678f1c8609be" providerId="ADAL" clId="{085DCBE7-BA31-4B0F-8D43-5E9B304A19BD}" dt="2025-05-14T07:17:06.675" v="443" actId="403"/>
          <ac:graphicFrameMkLst>
            <pc:docMk/>
            <pc:sldMk cId="3120666575" sldId="617"/>
            <ac:graphicFrameMk id="4" creationId="{18FFD923-7B79-73CC-FFC1-23654F5B2734}"/>
          </ac:graphicFrameMkLst>
        </pc:graphicFrameChg>
      </pc:sldChg>
    </pc:docChg>
  </pc:docChgLst>
  <pc:docChgLst>
    <pc:chgData name="Mojca Debeljak Kozina" userId="e09a2bc2-20cb-4cc0-8ed1-678f1c8609be" providerId="ADAL" clId="{2EAB2209-6F60-4606-A544-2738BC7561F9}"/>
    <pc:docChg chg="modSld">
      <pc:chgData name="Mojca Debeljak Kozina" userId="e09a2bc2-20cb-4cc0-8ed1-678f1c8609be" providerId="ADAL" clId="{2EAB2209-6F60-4606-A544-2738BC7561F9}" dt="2023-12-06T05:52:15.439" v="4" actId="6549"/>
      <pc:docMkLst>
        <pc:docMk/>
      </pc:docMkLst>
      <pc:sldChg chg="modSp mod">
        <pc:chgData name="Mojca Debeljak Kozina" userId="e09a2bc2-20cb-4cc0-8ed1-678f1c8609be" providerId="ADAL" clId="{2EAB2209-6F60-4606-A544-2738BC7561F9}" dt="2023-12-06T05:52:15.439" v="4" actId="6549"/>
        <pc:sldMkLst>
          <pc:docMk/>
          <pc:sldMk cId="3192961825" sldId="299"/>
        </pc:sldMkLst>
        <pc:spChg chg="mod">
          <ac:chgData name="Mojca Debeljak Kozina" userId="e09a2bc2-20cb-4cc0-8ed1-678f1c8609be" providerId="ADAL" clId="{2EAB2209-6F60-4606-A544-2738BC7561F9}" dt="2023-12-06T05:52:15.439" v="4" actId="6549"/>
          <ac:spMkLst>
            <pc:docMk/>
            <pc:sldMk cId="3192961825" sldId="299"/>
            <ac:spMk id="15" creationId="{00000000-0000-0000-0000-000000000000}"/>
          </ac:spMkLst>
        </pc:spChg>
      </pc:sldChg>
    </pc:docChg>
  </pc:docChgLst>
  <pc:docChgLst>
    <pc:chgData name="Uroš Kastaneto" userId="S::uros.kastaneto@gov.si::c9493724-e44c-4c80-ae72-f4a3bd655ce3" providerId="AD" clId="Web-{A8509DE0-97C7-D1BF-7A70-59A8F20697B9}"/>
    <pc:docChg chg="modSld">
      <pc:chgData name="Uroš Kastaneto" userId="S::uros.kastaneto@gov.si::c9493724-e44c-4c80-ae72-f4a3bd655ce3" providerId="AD" clId="Web-{A8509DE0-97C7-D1BF-7A70-59A8F20697B9}" dt="2023-11-28T14:50:12.473" v="119" actId="20577"/>
      <pc:docMkLst>
        <pc:docMk/>
      </pc:docMkLst>
      <pc:sldChg chg="delSp modSp">
        <pc:chgData name="Uroš Kastaneto" userId="S::uros.kastaneto@gov.si::c9493724-e44c-4c80-ae72-f4a3bd655ce3" providerId="AD" clId="Web-{A8509DE0-97C7-D1BF-7A70-59A8F20697B9}" dt="2023-11-28T14:50:12.473" v="119" actId="20577"/>
        <pc:sldMkLst>
          <pc:docMk/>
          <pc:sldMk cId="3789021694" sldId="583"/>
        </pc:sldMkLst>
        <pc:spChg chg="del">
          <ac:chgData name="Uroš Kastaneto" userId="S::uros.kastaneto@gov.si::c9493724-e44c-4c80-ae72-f4a3bd655ce3" providerId="AD" clId="Web-{A8509DE0-97C7-D1BF-7A70-59A8F20697B9}" dt="2023-11-28T14:44:13.242" v="11"/>
          <ac:spMkLst>
            <pc:docMk/>
            <pc:sldMk cId="3789021694" sldId="583"/>
            <ac:spMk id="4" creationId="{EA6F3678-3C14-1207-49FC-12E6D2D3303C}"/>
          </ac:spMkLst>
        </pc:spChg>
        <pc:spChg chg="mod">
          <ac:chgData name="Uroš Kastaneto" userId="S::uros.kastaneto@gov.si::c9493724-e44c-4c80-ae72-f4a3bd655ce3" providerId="AD" clId="Web-{A8509DE0-97C7-D1BF-7A70-59A8F20697B9}" dt="2023-11-28T14:44:18.867" v="14" actId="20577"/>
          <ac:spMkLst>
            <pc:docMk/>
            <pc:sldMk cId="3789021694" sldId="583"/>
            <ac:spMk id="5" creationId="{5CCE5A58-7048-3437-28C1-D9EC02BEE07E}"/>
          </ac:spMkLst>
        </pc:spChg>
        <pc:spChg chg="del topLvl">
          <ac:chgData name="Uroš Kastaneto" userId="S::uros.kastaneto@gov.si::c9493724-e44c-4c80-ae72-f4a3bd655ce3" providerId="AD" clId="Web-{A8509DE0-97C7-D1BF-7A70-59A8F20697B9}" dt="2023-11-28T14:44:42.399" v="23"/>
          <ac:spMkLst>
            <pc:docMk/>
            <pc:sldMk cId="3789021694" sldId="583"/>
            <ac:spMk id="19" creationId="{00000000-0000-0000-0000-000000000000}"/>
          </ac:spMkLst>
        </pc:spChg>
        <pc:spChg chg="mod">
          <ac:chgData name="Uroš Kastaneto" userId="S::uros.kastaneto@gov.si::c9493724-e44c-4c80-ae72-f4a3bd655ce3" providerId="AD" clId="Web-{A8509DE0-97C7-D1BF-7A70-59A8F20697B9}" dt="2023-11-28T14:45:17.775" v="33" actId="1076"/>
          <ac:spMkLst>
            <pc:docMk/>
            <pc:sldMk cId="3789021694" sldId="583"/>
            <ac:spMk id="21" creationId="{00000000-0000-0000-0000-000000000000}"/>
          </ac:spMkLst>
        </pc:spChg>
        <pc:spChg chg="mod">
          <ac:chgData name="Uroš Kastaneto" userId="S::uros.kastaneto@gov.si::c9493724-e44c-4c80-ae72-f4a3bd655ce3" providerId="AD" clId="Web-{A8509DE0-97C7-D1BF-7A70-59A8F20697B9}" dt="2023-11-28T14:45:22.088" v="34" actId="1076"/>
          <ac:spMkLst>
            <pc:docMk/>
            <pc:sldMk cId="3789021694" sldId="583"/>
            <ac:spMk id="22" creationId="{00000000-0000-0000-0000-000000000000}"/>
          </ac:spMkLst>
        </pc:spChg>
        <pc:spChg chg="mod">
          <ac:chgData name="Uroš Kastaneto" userId="S::uros.kastaneto@gov.si::c9493724-e44c-4c80-ae72-f4a3bd655ce3" providerId="AD" clId="Web-{A8509DE0-97C7-D1BF-7A70-59A8F20697B9}" dt="2023-11-28T14:44:35.415" v="19" actId="20577"/>
          <ac:spMkLst>
            <pc:docMk/>
            <pc:sldMk cId="3789021694" sldId="583"/>
            <ac:spMk id="23" creationId="{00000000-0000-0000-0000-000000000000}"/>
          </ac:spMkLst>
        </pc:spChg>
        <pc:spChg chg="mod">
          <ac:chgData name="Uroš Kastaneto" userId="S::uros.kastaneto@gov.si::c9493724-e44c-4c80-ae72-f4a3bd655ce3" providerId="AD" clId="Web-{A8509DE0-97C7-D1BF-7A70-59A8F20697B9}" dt="2023-11-28T14:50:12.473" v="119" actId="20577"/>
          <ac:spMkLst>
            <pc:docMk/>
            <pc:sldMk cId="3789021694" sldId="583"/>
            <ac:spMk id="24" creationId="{00000000-0000-0000-0000-000000000000}"/>
          </ac:spMkLst>
        </pc:spChg>
        <pc:spChg chg="mod">
          <ac:chgData name="Uroš Kastaneto" userId="S::uros.kastaneto@gov.si::c9493724-e44c-4c80-ae72-f4a3bd655ce3" providerId="AD" clId="Web-{A8509DE0-97C7-D1BF-7A70-59A8F20697B9}" dt="2023-11-28T14:44:59.259" v="29" actId="20577"/>
          <ac:spMkLst>
            <pc:docMk/>
            <pc:sldMk cId="3789021694" sldId="583"/>
            <ac:spMk id="25" creationId="{00000000-0000-0000-0000-000000000000}"/>
          </ac:spMkLst>
        </pc:spChg>
        <pc:spChg chg="mod">
          <ac:chgData name="Uroš Kastaneto" userId="S::uros.kastaneto@gov.si::c9493724-e44c-4c80-ae72-f4a3bd655ce3" providerId="AD" clId="Web-{A8509DE0-97C7-D1BF-7A70-59A8F20697B9}" dt="2023-11-28T14:44:39.368" v="22" actId="20577"/>
          <ac:spMkLst>
            <pc:docMk/>
            <pc:sldMk cId="3789021694" sldId="583"/>
            <ac:spMk id="26" creationId="{00000000-0000-0000-0000-000000000000}"/>
          </ac:spMkLst>
        </pc:spChg>
        <pc:spChg chg="del">
          <ac:chgData name="Uroš Kastaneto" userId="S::uros.kastaneto@gov.si::c9493724-e44c-4c80-ae72-f4a3bd655ce3" providerId="AD" clId="Web-{A8509DE0-97C7-D1BF-7A70-59A8F20697B9}" dt="2023-11-28T14:44:12.117" v="10"/>
          <ac:spMkLst>
            <pc:docMk/>
            <pc:sldMk cId="3789021694" sldId="583"/>
            <ac:spMk id="28" creationId="{9E3A241C-5733-F8DA-D466-CB2EB5241E7F}"/>
          </ac:spMkLst>
        </pc:spChg>
        <pc:spChg chg="mod">
          <ac:chgData name="Uroš Kastaneto" userId="S::uros.kastaneto@gov.si::c9493724-e44c-4c80-ae72-f4a3bd655ce3" providerId="AD" clId="Web-{A8509DE0-97C7-D1BF-7A70-59A8F20697B9}" dt="2023-11-28T14:44:23.180" v="16" actId="20577"/>
          <ac:spMkLst>
            <pc:docMk/>
            <pc:sldMk cId="3789021694" sldId="583"/>
            <ac:spMk id="29" creationId="{15801624-B1B1-0E9F-5407-CADC5D3B50A0}"/>
          </ac:spMkLst>
        </pc:spChg>
        <pc:grpChg chg="mod">
          <ac:chgData name="Uroš Kastaneto" userId="S::uros.kastaneto@gov.si::c9493724-e44c-4c80-ae72-f4a3bd655ce3" providerId="AD" clId="Web-{A8509DE0-97C7-D1BF-7A70-59A8F20697B9}" dt="2023-11-28T14:45:12.201" v="32" actId="1076"/>
          <ac:grpSpMkLst>
            <pc:docMk/>
            <pc:sldMk cId="3789021694" sldId="583"/>
            <ac:grpSpMk id="7" creationId="{00000000-0000-0000-0000-000000000000}"/>
          </ac:grpSpMkLst>
        </pc:grpChg>
        <pc:grpChg chg="mod">
          <ac:chgData name="Uroš Kastaneto" userId="S::uros.kastaneto@gov.si::c9493724-e44c-4c80-ae72-f4a3bd655ce3" providerId="AD" clId="Web-{A8509DE0-97C7-D1BF-7A70-59A8F20697B9}" dt="2023-11-28T14:45:04.009" v="30" actId="1076"/>
          <ac:grpSpMkLst>
            <pc:docMk/>
            <pc:sldMk cId="3789021694" sldId="583"/>
            <ac:grpSpMk id="10" creationId="{00000000-0000-0000-0000-000000000000}"/>
          </ac:grpSpMkLst>
        </pc:grpChg>
        <pc:grpChg chg="del">
          <ac:chgData name="Uroš Kastaneto" userId="S::uros.kastaneto@gov.si::c9493724-e44c-4c80-ae72-f4a3bd655ce3" providerId="AD" clId="Web-{A8509DE0-97C7-D1BF-7A70-59A8F20697B9}" dt="2023-11-28T14:44:54.290" v="28"/>
          <ac:grpSpMkLst>
            <pc:docMk/>
            <pc:sldMk cId="3789021694" sldId="583"/>
            <ac:grpSpMk id="12" creationId="{00000000-0000-0000-0000-000000000000}"/>
          </ac:grpSpMkLst>
        </pc:grpChg>
        <pc:grpChg chg="mod">
          <ac:chgData name="Uroš Kastaneto" userId="S::uros.kastaneto@gov.si::c9493724-e44c-4c80-ae72-f4a3bd655ce3" providerId="AD" clId="Web-{A8509DE0-97C7-D1BF-7A70-59A8F20697B9}" dt="2023-11-28T14:48:39.860" v="106" actId="1076"/>
          <ac:grpSpMkLst>
            <pc:docMk/>
            <pc:sldMk cId="3789021694" sldId="583"/>
            <ac:grpSpMk id="14" creationId="{00000000-0000-0000-0000-000000000000}"/>
          </ac:grpSpMkLst>
        </pc:grpChg>
        <pc:grpChg chg="del">
          <ac:chgData name="Uroš Kastaneto" userId="S::uros.kastaneto@gov.si::c9493724-e44c-4c80-ae72-f4a3bd655ce3" providerId="AD" clId="Web-{A8509DE0-97C7-D1BF-7A70-59A8F20697B9}" dt="2023-11-28T14:44:37.102" v="20"/>
          <ac:grpSpMkLst>
            <pc:docMk/>
            <pc:sldMk cId="3789021694" sldId="583"/>
            <ac:grpSpMk id="16" creationId="{00000000-0000-0000-0000-000000000000}"/>
          </ac:grpSpMkLst>
        </pc:grpChg>
        <pc:grpChg chg="del">
          <ac:chgData name="Uroš Kastaneto" userId="S::uros.kastaneto@gov.si::c9493724-e44c-4c80-ae72-f4a3bd655ce3" providerId="AD" clId="Web-{A8509DE0-97C7-D1BF-7A70-59A8F20697B9}" dt="2023-11-28T14:44:42.399" v="23"/>
          <ac:grpSpMkLst>
            <pc:docMk/>
            <pc:sldMk cId="3789021694" sldId="583"/>
            <ac:grpSpMk id="18" creationId="{00000000-0000-0000-0000-000000000000}"/>
          </ac:grpSpMkLst>
        </pc:grpChg>
      </pc:sldChg>
    </pc:docChg>
  </pc:docChgLst>
  <pc:docChgLst>
    <pc:chgData name="Uroš Kastaneto" userId="S::uros.kastaneto@gov.si::c9493724-e44c-4c80-ae72-f4a3bd655ce3" providerId="AD" clId="Web-{9765EF71-D122-55DE-1E26-0F3C47212BB9}"/>
    <pc:docChg chg="addSld modSld sldOrd">
      <pc:chgData name="Uroš Kastaneto" userId="S::uros.kastaneto@gov.si::c9493724-e44c-4c80-ae72-f4a3bd655ce3" providerId="AD" clId="Web-{9765EF71-D122-55DE-1E26-0F3C47212BB9}" dt="2023-11-28T14:41:29.874" v="67" actId="20577"/>
      <pc:docMkLst>
        <pc:docMk/>
      </pc:docMkLst>
      <pc:sldChg chg="addSp delSp modSp">
        <pc:chgData name="Uroš Kastaneto" userId="S::uros.kastaneto@gov.si::c9493724-e44c-4c80-ae72-f4a3bd655ce3" providerId="AD" clId="Web-{9765EF71-D122-55DE-1E26-0F3C47212BB9}" dt="2023-11-28T14:39:27.792" v="49" actId="20577"/>
        <pc:sldMkLst>
          <pc:docMk/>
          <pc:sldMk cId="280008657" sldId="573"/>
        </pc:sldMkLst>
        <pc:spChg chg="add mod">
          <ac:chgData name="Uroš Kastaneto" userId="S::uros.kastaneto@gov.si::c9493724-e44c-4c80-ae72-f4a3bd655ce3" providerId="AD" clId="Web-{9765EF71-D122-55DE-1E26-0F3C47212BB9}" dt="2023-11-28T14:38:38.744" v="41" actId="20577"/>
          <ac:spMkLst>
            <pc:docMk/>
            <pc:sldMk cId="280008657" sldId="573"/>
            <ac:spMk id="2" creationId="{C5AD372D-9CC9-D4AA-36AC-447CAFDB1E12}"/>
          </ac:spMkLst>
        </pc:spChg>
        <pc:spChg chg="del">
          <ac:chgData name="Uroš Kastaneto" userId="S::uros.kastaneto@gov.si::c9493724-e44c-4c80-ae72-f4a3bd655ce3" providerId="AD" clId="Web-{9765EF71-D122-55DE-1E26-0F3C47212BB9}" dt="2023-11-28T14:38:08.821" v="34"/>
          <ac:spMkLst>
            <pc:docMk/>
            <pc:sldMk cId="280008657" sldId="573"/>
            <ac:spMk id="4" creationId="{EA6F3678-3C14-1207-49FC-12E6D2D3303C}"/>
          </ac:spMkLst>
        </pc:spChg>
        <pc:spChg chg="del">
          <ac:chgData name="Uroš Kastaneto" userId="S::uros.kastaneto@gov.si::c9493724-e44c-4c80-ae72-f4a3bd655ce3" providerId="AD" clId="Web-{9765EF71-D122-55DE-1E26-0F3C47212BB9}" dt="2023-11-28T14:38:03.012" v="30"/>
          <ac:spMkLst>
            <pc:docMk/>
            <pc:sldMk cId="280008657" sldId="573"/>
            <ac:spMk id="5" creationId="{5CCE5A58-7048-3437-28C1-D9EC02BEE07E}"/>
          </ac:spMkLst>
        </pc:spChg>
        <pc:spChg chg="mod">
          <ac:chgData name="Uroš Kastaneto" userId="S::uros.kastaneto@gov.si::c9493724-e44c-4c80-ae72-f4a3bd655ce3" providerId="AD" clId="Web-{9765EF71-D122-55DE-1E26-0F3C47212BB9}" dt="2023-11-28T14:39:12.573" v="47" actId="1076"/>
          <ac:spMkLst>
            <pc:docMk/>
            <pc:sldMk cId="280008657" sldId="573"/>
            <ac:spMk id="21" creationId="{00000000-0000-0000-0000-000000000000}"/>
          </ac:spMkLst>
        </pc:spChg>
        <pc:spChg chg="mod">
          <ac:chgData name="Uroš Kastaneto" userId="S::uros.kastaneto@gov.si::c9493724-e44c-4c80-ae72-f4a3bd655ce3" providerId="AD" clId="Web-{9765EF71-D122-55DE-1E26-0F3C47212BB9}" dt="2023-11-28T14:35:49.676" v="6" actId="20577"/>
          <ac:spMkLst>
            <pc:docMk/>
            <pc:sldMk cId="280008657" sldId="573"/>
            <ac:spMk id="23" creationId="{00000000-0000-0000-0000-000000000000}"/>
          </ac:spMkLst>
        </pc:spChg>
        <pc:spChg chg="mod">
          <ac:chgData name="Uroš Kastaneto" userId="S::uros.kastaneto@gov.si::c9493724-e44c-4c80-ae72-f4a3bd655ce3" providerId="AD" clId="Web-{9765EF71-D122-55DE-1E26-0F3C47212BB9}" dt="2023-11-28T14:38:50.494" v="43" actId="20577"/>
          <ac:spMkLst>
            <pc:docMk/>
            <pc:sldMk cId="280008657" sldId="573"/>
            <ac:spMk id="24" creationId="{00000000-0000-0000-0000-000000000000}"/>
          </ac:spMkLst>
        </pc:spChg>
        <pc:spChg chg="mod">
          <ac:chgData name="Uroš Kastaneto" userId="S::uros.kastaneto@gov.si::c9493724-e44c-4c80-ae72-f4a3bd655ce3" providerId="AD" clId="Web-{9765EF71-D122-55DE-1E26-0F3C47212BB9}" dt="2023-11-28T14:39:27.792" v="49" actId="20577"/>
          <ac:spMkLst>
            <pc:docMk/>
            <pc:sldMk cId="280008657" sldId="573"/>
            <ac:spMk id="25" creationId="{00000000-0000-0000-0000-000000000000}"/>
          </ac:spMkLst>
        </pc:spChg>
        <pc:spChg chg="mod">
          <ac:chgData name="Uroš Kastaneto" userId="S::uros.kastaneto@gov.si::c9493724-e44c-4c80-ae72-f4a3bd655ce3" providerId="AD" clId="Web-{9765EF71-D122-55DE-1E26-0F3C47212BB9}" dt="2023-11-28T14:35:30.441" v="4" actId="20577"/>
          <ac:spMkLst>
            <pc:docMk/>
            <pc:sldMk cId="280008657" sldId="573"/>
            <ac:spMk id="26" creationId="{00000000-0000-0000-0000-000000000000}"/>
          </ac:spMkLst>
        </pc:spChg>
        <pc:spChg chg="add mod">
          <ac:chgData name="Uroš Kastaneto" userId="S::uros.kastaneto@gov.si::c9493724-e44c-4c80-ae72-f4a3bd655ce3" providerId="AD" clId="Web-{9765EF71-D122-55DE-1E26-0F3C47212BB9}" dt="2023-11-28T14:37:58.524" v="29" actId="1076"/>
          <ac:spMkLst>
            <pc:docMk/>
            <pc:sldMk cId="280008657" sldId="573"/>
            <ac:spMk id="27" creationId="{E1ADEC3A-556A-7330-BDE9-F5F936137851}"/>
          </ac:spMkLst>
        </pc:spChg>
        <pc:spChg chg="del">
          <ac:chgData name="Uroš Kastaneto" userId="S::uros.kastaneto@gov.si::c9493724-e44c-4c80-ae72-f4a3bd655ce3" providerId="AD" clId="Web-{9765EF71-D122-55DE-1E26-0F3C47212BB9}" dt="2023-11-28T14:38:12.369" v="36"/>
          <ac:spMkLst>
            <pc:docMk/>
            <pc:sldMk cId="280008657" sldId="573"/>
            <ac:spMk id="28" creationId="{9E3A241C-5733-F8DA-D466-CB2EB5241E7F}"/>
          </ac:spMkLst>
        </pc:spChg>
        <pc:spChg chg="del mod">
          <ac:chgData name="Uroš Kastaneto" userId="S::uros.kastaneto@gov.si::c9493724-e44c-4c80-ae72-f4a3bd655ce3" providerId="AD" clId="Web-{9765EF71-D122-55DE-1E26-0F3C47212BB9}" dt="2023-11-28T14:38:10.102" v="35"/>
          <ac:spMkLst>
            <pc:docMk/>
            <pc:sldMk cId="280008657" sldId="573"/>
            <ac:spMk id="29" creationId="{15801624-B1B1-0E9F-5407-CADC5D3B50A0}"/>
          </ac:spMkLst>
        </pc:spChg>
        <pc:grpChg chg="mod">
          <ac:chgData name="Uroš Kastaneto" userId="S::uros.kastaneto@gov.si::c9493724-e44c-4c80-ae72-f4a3bd655ce3" providerId="AD" clId="Web-{9765EF71-D122-55DE-1E26-0F3C47212BB9}" dt="2023-11-28T14:39:08.917" v="46" actId="1076"/>
          <ac:grpSpMkLst>
            <pc:docMk/>
            <pc:sldMk cId="280008657" sldId="573"/>
            <ac:grpSpMk id="7" creationId="{00000000-0000-0000-0000-000000000000}"/>
          </ac:grpSpMkLst>
        </pc:grpChg>
        <pc:grpChg chg="mod">
          <ac:chgData name="Uroš Kastaneto" userId="S::uros.kastaneto@gov.si::c9493724-e44c-4c80-ae72-f4a3bd655ce3" providerId="AD" clId="Web-{9765EF71-D122-55DE-1E26-0F3C47212BB9}" dt="2023-11-28T14:36:05.114" v="9" actId="1076"/>
          <ac:grpSpMkLst>
            <pc:docMk/>
            <pc:sldMk cId="280008657" sldId="573"/>
            <ac:grpSpMk id="10" creationId="{00000000-0000-0000-0000-000000000000}"/>
          </ac:grpSpMkLst>
        </pc:grpChg>
        <pc:grpChg chg="mod">
          <ac:chgData name="Uroš Kastaneto" userId="S::uros.kastaneto@gov.si::c9493724-e44c-4c80-ae72-f4a3bd655ce3" providerId="AD" clId="Web-{9765EF71-D122-55DE-1E26-0F3C47212BB9}" dt="2023-11-28T14:36:32.334" v="13" actId="1076"/>
          <ac:grpSpMkLst>
            <pc:docMk/>
            <pc:sldMk cId="280008657" sldId="573"/>
            <ac:grpSpMk id="16" creationId="{00000000-0000-0000-0000-000000000000}"/>
          </ac:grpSpMkLst>
        </pc:grpChg>
      </pc:sldChg>
      <pc:sldChg chg="ord">
        <pc:chgData name="Uroš Kastaneto" userId="S::uros.kastaneto@gov.si::c9493724-e44c-4c80-ae72-f4a3bd655ce3" providerId="AD" clId="Web-{9765EF71-D122-55DE-1E26-0F3C47212BB9}" dt="2023-11-28T14:27:50.801" v="0"/>
        <pc:sldMkLst>
          <pc:docMk/>
          <pc:sldMk cId="3659010004" sldId="574"/>
        </pc:sldMkLst>
      </pc:sldChg>
      <pc:sldChg chg="modSp add replId">
        <pc:chgData name="Uroš Kastaneto" userId="S::uros.kastaneto@gov.si::c9493724-e44c-4c80-ae72-f4a3bd655ce3" providerId="AD" clId="Web-{9765EF71-D122-55DE-1E26-0F3C47212BB9}" dt="2023-11-28T14:41:29.874" v="67" actId="20577"/>
        <pc:sldMkLst>
          <pc:docMk/>
          <pc:sldMk cId="3789021694" sldId="583"/>
        </pc:sldMkLst>
        <pc:spChg chg="mod">
          <ac:chgData name="Uroš Kastaneto" userId="S::uros.kastaneto@gov.si::c9493724-e44c-4c80-ae72-f4a3bd655ce3" providerId="AD" clId="Web-{9765EF71-D122-55DE-1E26-0F3C47212BB9}" dt="2023-11-28T14:41:29.874" v="67" actId="20577"/>
          <ac:spMkLst>
            <pc:docMk/>
            <pc:sldMk cId="3789021694" sldId="583"/>
            <ac:spMk id="21" creationId="{00000000-0000-0000-0000-000000000000}"/>
          </ac:spMkLst>
        </pc:spChg>
      </pc:sldChg>
    </pc:docChg>
  </pc:docChgLst>
  <pc:docChgLst>
    <pc:chgData name="Anamarija Cencelj" userId="S::anamarija.cencelj@gov.si::ed52c231-ad9d-44f6-98bf-fdc50adb6b87" providerId="AD" clId="Web-{325D974A-25FB-4ED9-8E9C-23E47B334DC0}"/>
    <pc:docChg chg="modSld sldOrd">
      <pc:chgData name="Anamarija Cencelj" userId="S::anamarija.cencelj@gov.si::ed52c231-ad9d-44f6-98bf-fdc50adb6b87" providerId="AD" clId="Web-{325D974A-25FB-4ED9-8E9C-23E47B334DC0}" dt="2023-11-28T13:57:34.165" v="61"/>
      <pc:docMkLst>
        <pc:docMk/>
      </pc:docMkLst>
      <pc:sldChg chg="modSp">
        <pc:chgData name="Anamarija Cencelj" userId="S::anamarija.cencelj@gov.si::ed52c231-ad9d-44f6-98bf-fdc50adb6b87" providerId="AD" clId="Web-{325D974A-25FB-4ED9-8E9C-23E47B334DC0}" dt="2023-11-28T13:54:59.035" v="58" actId="14100"/>
        <pc:sldMkLst>
          <pc:docMk/>
          <pc:sldMk cId="3423063475" sldId="300"/>
        </pc:sldMkLst>
        <pc:spChg chg="mod">
          <ac:chgData name="Anamarija Cencelj" userId="S::anamarija.cencelj@gov.si::ed52c231-ad9d-44f6-98bf-fdc50adb6b87" providerId="AD" clId="Web-{325D974A-25FB-4ED9-8E9C-23E47B334DC0}" dt="2023-11-28T13:54:56.738" v="57" actId="14100"/>
          <ac:spMkLst>
            <pc:docMk/>
            <pc:sldMk cId="3423063475" sldId="300"/>
            <ac:spMk id="5" creationId="{00000000-0000-0000-0000-000000000000}"/>
          </ac:spMkLst>
        </pc:spChg>
        <pc:spChg chg="mod">
          <ac:chgData name="Anamarija Cencelj" userId="S::anamarija.cencelj@gov.si::ed52c231-ad9d-44f6-98bf-fdc50adb6b87" providerId="AD" clId="Web-{325D974A-25FB-4ED9-8E9C-23E47B334DC0}" dt="2023-11-28T13:54:59.035" v="58" actId="14100"/>
          <ac:spMkLst>
            <pc:docMk/>
            <pc:sldMk cId="3423063475" sldId="300"/>
            <ac:spMk id="7" creationId="{00000000-0000-0000-0000-000000000000}"/>
          </ac:spMkLst>
        </pc:spChg>
        <pc:spChg chg="mod">
          <ac:chgData name="Anamarija Cencelj" userId="S::anamarija.cencelj@gov.si::ed52c231-ad9d-44f6-98bf-fdc50adb6b87" providerId="AD" clId="Web-{325D974A-25FB-4ED9-8E9C-23E47B334DC0}" dt="2023-11-28T13:54:53.675" v="56" actId="14100"/>
          <ac:spMkLst>
            <pc:docMk/>
            <pc:sldMk cId="3423063475" sldId="300"/>
            <ac:spMk id="8" creationId="{00000000-0000-0000-0000-000000000000}"/>
          </ac:spMkLst>
        </pc:spChg>
      </pc:sldChg>
      <pc:sldChg chg="modSp">
        <pc:chgData name="Anamarija Cencelj" userId="S::anamarija.cencelj@gov.si::ed52c231-ad9d-44f6-98bf-fdc50adb6b87" providerId="AD" clId="Web-{325D974A-25FB-4ED9-8E9C-23E47B334DC0}" dt="2023-11-28T13:51:53.919" v="55" actId="20577"/>
        <pc:sldMkLst>
          <pc:docMk/>
          <pc:sldMk cId="2970552930" sldId="304"/>
        </pc:sldMkLst>
        <pc:spChg chg="mod">
          <ac:chgData name="Anamarija Cencelj" userId="S::anamarija.cencelj@gov.si::ed52c231-ad9d-44f6-98bf-fdc50adb6b87" providerId="AD" clId="Web-{325D974A-25FB-4ED9-8E9C-23E47B334DC0}" dt="2023-11-28T13:51:53.919" v="55" actId="20577"/>
          <ac:spMkLst>
            <pc:docMk/>
            <pc:sldMk cId="2970552930" sldId="304"/>
            <ac:spMk id="3" creationId="{7FD9F160-9C68-6B5C-A353-7D0E92F2D718}"/>
          </ac:spMkLst>
        </pc:spChg>
      </pc:sldChg>
      <pc:sldChg chg="modSp">
        <pc:chgData name="Anamarija Cencelj" userId="S::anamarija.cencelj@gov.si::ed52c231-ad9d-44f6-98bf-fdc50adb6b87" providerId="AD" clId="Web-{325D974A-25FB-4ED9-8E9C-23E47B334DC0}" dt="2023-11-28T12:58:42.070" v="4" actId="1076"/>
        <pc:sldMkLst>
          <pc:docMk/>
          <pc:sldMk cId="2005100328" sldId="506"/>
        </pc:sldMkLst>
        <pc:picChg chg="mod">
          <ac:chgData name="Anamarija Cencelj" userId="S::anamarija.cencelj@gov.si::ed52c231-ad9d-44f6-98bf-fdc50adb6b87" providerId="AD" clId="Web-{325D974A-25FB-4ED9-8E9C-23E47B334DC0}" dt="2023-11-28T12:58:36.476" v="3" actId="1076"/>
          <ac:picMkLst>
            <pc:docMk/>
            <pc:sldMk cId="2005100328" sldId="506"/>
            <ac:picMk id="14" creationId="{F4522F73-0BC7-FBAC-5618-7218235AD5E0}"/>
          </ac:picMkLst>
        </pc:picChg>
        <pc:picChg chg="mod">
          <ac:chgData name="Anamarija Cencelj" userId="S::anamarija.cencelj@gov.si::ed52c231-ad9d-44f6-98bf-fdc50adb6b87" providerId="AD" clId="Web-{325D974A-25FB-4ED9-8E9C-23E47B334DC0}" dt="2023-11-28T12:58:42.070" v="4" actId="1076"/>
          <ac:picMkLst>
            <pc:docMk/>
            <pc:sldMk cId="2005100328" sldId="506"/>
            <ac:picMk id="16" creationId="{A073365F-9D51-1916-6347-D12036482A5F}"/>
          </ac:picMkLst>
        </pc:picChg>
      </pc:sldChg>
      <pc:sldChg chg="modSp">
        <pc:chgData name="Anamarija Cencelj" userId="S::anamarija.cencelj@gov.si::ed52c231-ad9d-44f6-98bf-fdc50adb6b87" providerId="AD" clId="Web-{325D974A-25FB-4ED9-8E9C-23E47B334DC0}" dt="2023-11-28T13:55:36.161" v="60" actId="20577"/>
        <pc:sldMkLst>
          <pc:docMk/>
          <pc:sldMk cId="1357644795" sldId="561"/>
        </pc:sldMkLst>
        <pc:spChg chg="mod">
          <ac:chgData name="Anamarija Cencelj" userId="S::anamarija.cencelj@gov.si::ed52c231-ad9d-44f6-98bf-fdc50adb6b87" providerId="AD" clId="Web-{325D974A-25FB-4ED9-8E9C-23E47B334DC0}" dt="2023-11-28T13:55:36.161" v="60" actId="20577"/>
          <ac:spMkLst>
            <pc:docMk/>
            <pc:sldMk cId="1357644795" sldId="561"/>
            <ac:spMk id="3" creationId="{93105997-D75A-A436-D40B-29D2385F27CE}"/>
          </ac:spMkLst>
        </pc:spChg>
      </pc:sldChg>
      <pc:sldChg chg="ord">
        <pc:chgData name="Anamarija Cencelj" userId="S::anamarija.cencelj@gov.si::ed52c231-ad9d-44f6-98bf-fdc50adb6b87" providerId="AD" clId="Web-{325D974A-25FB-4ED9-8E9C-23E47B334DC0}" dt="2023-11-28T13:57:34.165" v="61"/>
        <pc:sldMkLst>
          <pc:docMk/>
          <pc:sldMk cId="802711774" sldId="571"/>
        </pc:sldMkLst>
      </pc:sldChg>
      <pc:sldChg chg="ord">
        <pc:chgData name="Anamarija Cencelj" userId="S::anamarija.cencelj@gov.si::ed52c231-ad9d-44f6-98bf-fdc50adb6b87" providerId="AD" clId="Web-{325D974A-25FB-4ED9-8E9C-23E47B334DC0}" dt="2023-11-28T12:57:47.834" v="1"/>
        <pc:sldMkLst>
          <pc:docMk/>
          <pc:sldMk cId="3404527763" sldId="582"/>
        </pc:sldMkLst>
      </pc:sldChg>
    </pc:docChg>
  </pc:docChgLst>
  <pc:docChgLst>
    <pc:chgData name="Uroš Kastaneto" userId="c9493724-e44c-4c80-ae72-f4a3bd655ce3" providerId="ADAL" clId="{D92E77A2-5C5A-4DE2-8B24-2D0FF84AEB49}"/>
    <pc:docChg chg="undo custSel addSld delSld modSld">
      <pc:chgData name="Uroš Kastaneto" userId="c9493724-e44c-4c80-ae72-f4a3bd655ce3" providerId="ADAL" clId="{D92E77A2-5C5A-4DE2-8B24-2D0FF84AEB49}" dt="2025-05-26T13:01:20.424" v="541" actId="20577"/>
      <pc:docMkLst>
        <pc:docMk/>
      </pc:docMkLst>
      <pc:sldChg chg="modSp mod">
        <pc:chgData name="Uroš Kastaneto" userId="c9493724-e44c-4c80-ae72-f4a3bd655ce3" providerId="ADAL" clId="{D92E77A2-5C5A-4DE2-8B24-2D0FF84AEB49}" dt="2025-05-26T11:46:32.900" v="57"/>
        <pc:sldMkLst>
          <pc:docMk/>
          <pc:sldMk cId="339961980" sldId="306"/>
        </pc:sldMkLst>
        <pc:spChg chg="mod">
          <ac:chgData name="Uroš Kastaneto" userId="c9493724-e44c-4c80-ae72-f4a3bd655ce3" providerId="ADAL" clId="{D92E77A2-5C5A-4DE2-8B24-2D0FF84AEB49}" dt="2025-05-26T11:46:32.900" v="57"/>
          <ac:spMkLst>
            <pc:docMk/>
            <pc:sldMk cId="339961980" sldId="306"/>
            <ac:spMk id="3" creationId="{E5D9DC45-69AB-606C-2497-3AA527D19ED4}"/>
          </ac:spMkLst>
        </pc:spChg>
        <pc:spChg chg="mod">
          <ac:chgData name="Uroš Kastaneto" userId="c9493724-e44c-4c80-ae72-f4a3bd655ce3" providerId="ADAL" clId="{D92E77A2-5C5A-4DE2-8B24-2D0FF84AEB49}" dt="2025-05-26T11:46:07.324" v="54" actId="255"/>
          <ac:spMkLst>
            <pc:docMk/>
            <pc:sldMk cId="339961980" sldId="306"/>
            <ac:spMk id="5" creationId="{2F28C690-4059-E892-6331-8624BE250A6A}"/>
          </ac:spMkLst>
        </pc:spChg>
      </pc:sldChg>
      <pc:sldChg chg="modSp mod">
        <pc:chgData name="Uroš Kastaneto" userId="c9493724-e44c-4c80-ae72-f4a3bd655ce3" providerId="ADAL" clId="{D92E77A2-5C5A-4DE2-8B24-2D0FF84AEB49}" dt="2025-05-26T13:01:11.245" v="539" actId="20577"/>
        <pc:sldMkLst>
          <pc:docMk/>
          <pc:sldMk cId="2286151607" sldId="505"/>
        </pc:sldMkLst>
        <pc:spChg chg="mod">
          <ac:chgData name="Uroš Kastaneto" userId="c9493724-e44c-4c80-ae72-f4a3bd655ce3" providerId="ADAL" clId="{D92E77A2-5C5A-4DE2-8B24-2D0FF84AEB49}" dt="2025-05-26T13:01:11.245" v="539" actId="20577"/>
          <ac:spMkLst>
            <pc:docMk/>
            <pc:sldMk cId="2286151607" sldId="505"/>
            <ac:spMk id="7" creationId="{87DD1F0B-1653-811B-DF73-E6F34A3508A2}"/>
          </ac:spMkLst>
        </pc:spChg>
      </pc:sldChg>
      <pc:sldChg chg="modSp mod">
        <pc:chgData name="Uroš Kastaneto" userId="c9493724-e44c-4c80-ae72-f4a3bd655ce3" providerId="ADAL" clId="{D92E77A2-5C5A-4DE2-8B24-2D0FF84AEB49}" dt="2025-05-26T11:41:00.315" v="5" actId="20577"/>
        <pc:sldMkLst>
          <pc:docMk/>
          <pc:sldMk cId="2985660503" sldId="558"/>
        </pc:sldMkLst>
        <pc:spChg chg="mod">
          <ac:chgData name="Uroš Kastaneto" userId="c9493724-e44c-4c80-ae72-f4a3bd655ce3" providerId="ADAL" clId="{D92E77A2-5C5A-4DE2-8B24-2D0FF84AEB49}" dt="2025-05-26T11:41:00.315" v="5" actId="20577"/>
          <ac:spMkLst>
            <pc:docMk/>
            <pc:sldMk cId="2985660503" sldId="558"/>
            <ac:spMk id="2" creationId="{C61B5E9E-0373-A785-DCE8-8CA6384D1969}"/>
          </ac:spMkLst>
        </pc:spChg>
        <pc:spChg chg="mod">
          <ac:chgData name="Uroš Kastaneto" userId="c9493724-e44c-4c80-ae72-f4a3bd655ce3" providerId="ADAL" clId="{D92E77A2-5C5A-4DE2-8B24-2D0FF84AEB49}" dt="2025-05-26T11:40:53.279" v="1" actId="20577"/>
          <ac:spMkLst>
            <pc:docMk/>
            <pc:sldMk cId="2985660503" sldId="558"/>
            <ac:spMk id="3" creationId="{6489E860-7FA2-B4FB-83C4-EA8844AD426B}"/>
          </ac:spMkLst>
        </pc:spChg>
      </pc:sldChg>
      <pc:sldChg chg="modSp mod">
        <pc:chgData name="Uroš Kastaneto" userId="c9493724-e44c-4c80-ae72-f4a3bd655ce3" providerId="ADAL" clId="{D92E77A2-5C5A-4DE2-8B24-2D0FF84AEB49}" dt="2025-05-26T12:51:18.536" v="447" actId="207"/>
        <pc:sldMkLst>
          <pc:docMk/>
          <pc:sldMk cId="1433963171" sldId="560"/>
        </pc:sldMkLst>
        <pc:spChg chg="mod">
          <ac:chgData name="Uroš Kastaneto" userId="c9493724-e44c-4c80-ae72-f4a3bd655ce3" providerId="ADAL" clId="{D92E77A2-5C5A-4DE2-8B24-2D0FF84AEB49}" dt="2025-05-26T12:51:18.536" v="447" actId="207"/>
          <ac:spMkLst>
            <pc:docMk/>
            <pc:sldMk cId="1433963171" sldId="560"/>
            <ac:spMk id="3" creationId="{E6D7E591-AE88-AB49-3615-D13ACC7750A1}"/>
          </ac:spMkLst>
        </pc:spChg>
      </pc:sldChg>
      <pc:sldChg chg="modSp mod">
        <pc:chgData name="Uroš Kastaneto" userId="c9493724-e44c-4c80-ae72-f4a3bd655ce3" providerId="ADAL" clId="{D92E77A2-5C5A-4DE2-8B24-2D0FF84AEB49}" dt="2025-05-26T13:00:32.645" v="535" actId="20577"/>
        <pc:sldMkLst>
          <pc:docMk/>
          <pc:sldMk cId="2450700813" sldId="568"/>
        </pc:sldMkLst>
        <pc:spChg chg="mod">
          <ac:chgData name="Uroš Kastaneto" userId="c9493724-e44c-4c80-ae72-f4a3bd655ce3" providerId="ADAL" clId="{D92E77A2-5C5A-4DE2-8B24-2D0FF84AEB49}" dt="2025-05-26T13:00:32.645" v="535" actId="20577"/>
          <ac:spMkLst>
            <pc:docMk/>
            <pc:sldMk cId="2450700813" sldId="568"/>
            <ac:spMk id="3" creationId="{B01F798B-BC21-2D71-C705-994B415CFE3F}"/>
          </ac:spMkLst>
        </pc:spChg>
      </pc:sldChg>
      <pc:sldChg chg="modSp mod">
        <pc:chgData name="Uroš Kastaneto" userId="c9493724-e44c-4c80-ae72-f4a3bd655ce3" providerId="ADAL" clId="{D92E77A2-5C5A-4DE2-8B24-2D0FF84AEB49}" dt="2025-05-26T12:26:10.725" v="336" actId="20577"/>
        <pc:sldMkLst>
          <pc:docMk/>
          <pc:sldMk cId="2838119202" sldId="601"/>
        </pc:sldMkLst>
        <pc:spChg chg="mod">
          <ac:chgData name="Uroš Kastaneto" userId="c9493724-e44c-4c80-ae72-f4a3bd655ce3" providerId="ADAL" clId="{D92E77A2-5C5A-4DE2-8B24-2D0FF84AEB49}" dt="2025-05-26T12:26:10.725" v="336" actId="20577"/>
          <ac:spMkLst>
            <pc:docMk/>
            <pc:sldMk cId="2838119202" sldId="601"/>
            <ac:spMk id="3" creationId="{FB16AC7F-87F9-B858-BCCD-549095EAFD63}"/>
          </ac:spMkLst>
        </pc:spChg>
      </pc:sldChg>
      <pc:sldChg chg="modSp mod">
        <pc:chgData name="Uroš Kastaneto" userId="c9493724-e44c-4c80-ae72-f4a3bd655ce3" providerId="ADAL" clId="{D92E77A2-5C5A-4DE2-8B24-2D0FF84AEB49}" dt="2025-05-26T12:27:44.349" v="338" actId="20577"/>
        <pc:sldMkLst>
          <pc:docMk/>
          <pc:sldMk cId="105694826" sldId="603"/>
        </pc:sldMkLst>
        <pc:spChg chg="mod">
          <ac:chgData name="Uroš Kastaneto" userId="c9493724-e44c-4c80-ae72-f4a3bd655ce3" providerId="ADAL" clId="{D92E77A2-5C5A-4DE2-8B24-2D0FF84AEB49}" dt="2025-05-26T12:27:44.349" v="338" actId="20577"/>
          <ac:spMkLst>
            <pc:docMk/>
            <pc:sldMk cId="105694826" sldId="603"/>
            <ac:spMk id="3" creationId="{3A844005-8ED3-E63E-1BCA-6730B82FB56F}"/>
          </ac:spMkLst>
        </pc:spChg>
      </pc:sldChg>
      <pc:sldChg chg="modSp mod">
        <pc:chgData name="Uroš Kastaneto" userId="c9493724-e44c-4c80-ae72-f4a3bd655ce3" providerId="ADAL" clId="{D92E77A2-5C5A-4DE2-8B24-2D0FF84AEB49}" dt="2025-05-26T11:55:53.506" v="84" actId="20577"/>
        <pc:sldMkLst>
          <pc:docMk/>
          <pc:sldMk cId="2998039290" sldId="604"/>
        </pc:sldMkLst>
        <pc:spChg chg="mod">
          <ac:chgData name="Uroš Kastaneto" userId="c9493724-e44c-4c80-ae72-f4a3bd655ce3" providerId="ADAL" clId="{D92E77A2-5C5A-4DE2-8B24-2D0FF84AEB49}" dt="2025-05-26T11:55:53.506" v="84" actId="20577"/>
          <ac:spMkLst>
            <pc:docMk/>
            <pc:sldMk cId="2998039290" sldId="604"/>
            <ac:spMk id="3" creationId="{2B76C231-416F-A0C2-34B6-5F6D98C57079}"/>
          </ac:spMkLst>
        </pc:spChg>
      </pc:sldChg>
      <pc:sldChg chg="modNotesTx">
        <pc:chgData name="Uroš Kastaneto" userId="c9493724-e44c-4c80-ae72-f4a3bd655ce3" providerId="ADAL" clId="{D92E77A2-5C5A-4DE2-8B24-2D0FF84AEB49}" dt="2025-05-26T12:57:55.430" v="524" actId="20577"/>
        <pc:sldMkLst>
          <pc:docMk/>
          <pc:sldMk cId="826752937" sldId="605"/>
        </pc:sldMkLst>
      </pc:sldChg>
      <pc:sldChg chg="modSp mod">
        <pc:chgData name="Uroš Kastaneto" userId="c9493724-e44c-4c80-ae72-f4a3bd655ce3" providerId="ADAL" clId="{D92E77A2-5C5A-4DE2-8B24-2D0FF84AEB49}" dt="2025-05-26T11:58:24.592" v="88" actId="20577"/>
        <pc:sldMkLst>
          <pc:docMk/>
          <pc:sldMk cId="3450751449" sldId="606"/>
        </pc:sldMkLst>
        <pc:spChg chg="mod">
          <ac:chgData name="Uroš Kastaneto" userId="c9493724-e44c-4c80-ae72-f4a3bd655ce3" providerId="ADAL" clId="{D92E77A2-5C5A-4DE2-8B24-2D0FF84AEB49}" dt="2025-05-26T11:58:24.592" v="88" actId="20577"/>
          <ac:spMkLst>
            <pc:docMk/>
            <pc:sldMk cId="3450751449" sldId="606"/>
            <ac:spMk id="14" creationId="{EF7EBD3D-0484-317D-6E21-BD05D72A04E5}"/>
          </ac:spMkLst>
        </pc:spChg>
      </pc:sldChg>
      <pc:sldChg chg="modSp mod">
        <pc:chgData name="Uroš Kastaneto" userId="c9493724-e44c-4c80-ae72-f4a3bd655ce3" providerId="ADAL" clId="{D92E77A2-5C5A-4DE2-8B24-2D0FF84AEB49}" dt="2025-05-26T11:59:48.869" v="93" actId="20577"/>
        <pc:sldMkLst>
          <pc:docMk/>
          <pc:sldMk cId="1848757100" sldId="607"/>
        </pc:sldMkLst>
        <pc:spChg chg="mod">
          <ac:chgData name="Uroš Kastaneto" userId="c9493724-e44c-4c80-ae72-f4a3bd655ce3" providerId="ADAL" clId="{D92E77A2-5C5A-4DE2-8B24-2D0FF84AEB49}" dt="2025-05-26T11:59:48.869" v="93" actId="20577"/>
          <ac:spMkLst>
            <pc:docMk/>
            <pc:sldMk cId="1848757100" sldId="607"/>
            <ac:spMk id="3" creationId="{0CE36FC2-83D5-9465-0939-FD763D7FE75C}"/>
          </ac:spMkLst>
        </pc:spChg>
      </pc:sldChg>
      <pc:sldChg chg="modSp mod">
        <pc:chgData name="Uroš Kastaneto" userId="c9493724-e44c-4c80-ae72-f4a3bd655ce3" providerId="ADAL" clId="{D92E77A2-5C5A-4DE2-8B24-2D0FF84AEB49}" dt="2025-05-26T12:03:18.318" v="137" actId="20577"/>
        <pc:sldMkLst>
          <pc:docMk/>
          <pc:sldMk cId="2484016957" sldId="608"/>
        </pc:sldMkLst>
        <pc:spChg chg="mod">
          <ac:chgData name="Uroš Kastaneto" userId="c9493724-e44c-4c80-ae72-f4a3bd655ce3" providerId="ADAL" clId="{D92E77A2-5C5A-4DE2-8B24-2D0FF84AEB49}" dt="2025-05-26T12:03:18.318" v="137" actId="20577"/>
          <ac:spMkLst>
            <pc:docMk/>
            <pc:sldMk cId="2484016957" sldId="608"/>
            <ac:spMk id="3" creationId="{8EE74D1B-CDF9-8A91-E021-75B811F640F5}"/>
          </ac:spMkLst>
        </pc:spChg>
      </pc:sldChg>
      <pc:sldChg chg="modSp mod">
        <pc:chgData name="Uroš Kastaneto" userId="c9493724-e44c-4c80-ae72-f4a3bd655ce3" providerId="ADAL" clId="{D92E77A2-5C5A-4DE2-8B24-2D0FF84AEB49}" dt="2025-05-26T12:55:39.893" v="503" actId="207"/>
        <pc:sldMkLst>
          <pc:docMk/>
          <pc:sldMk cId="2581647850" sldId="609"/>
        </pc:sldMkLst>
        <pc:spChg chg="mod">
          <ac:chgData name="Uroš Kastaneto" userId="c9493724-e44c-4c80-ae72-f4a3bd655ce3" providerId="ADAL" clId="{D92E77A2-5C5A-4DE2-8B24-2D0FF84AEB49}" dt="2025-05-26T12:55:39.893" v="503" actId="207"/>
          <ac:spMkLst>
            <pc:docMk/>
            <pc:sldMk cId="2581647850" sldId="609"/>
            <ac:spMk id="3" creationId="{7BCF3AE0-EE1C-1F16-EFB3-A56CC62A79B3}"/>
          </ac:spMkLst>
        </pc:spChg>
      </pc:sldChg>
      <pc:sldChg chg="modSp mod">
        <pc:chgData name="Uroš Kastaneto" userId="c9493724-e44c-4c80-ae72-f4a3bd655ce3" providerId="ADAL" clId="{D92E77A2-5C5A-4DE2-8B24-2D0FF84AEB49}" dt="2025-05-26T11:43:36.060" v="27" actId="20577"/>
        <pc:sldMkLst>
          <pc:docMk/>
          <pc:sldMk cId="1842008228" sldId="610"/>
        </pc:sldMkLst>
        <pc:spChg chg="mod">
          <ac:chgData name="Uroš Kastaneto" userId="c9493724-e44c-4c80-ae72-f4a3bd655ce3" providerId="ADAL" clId="{D92E77A2-5C5A-4DE2-8B24-2D0FF84AEB49}" dt="2025-05-26T11:43:36.060" v="27" actId="20577"/>
          <ac:spMkLst>
            <pc:docMk/>
            <pc:sldMk cId="1842008228" sldId="610"/>
            <ac:spMk id="3" creationId="{9B03095C-264F-7B60-6502-7404F9AFF9A7}"/>
          </ac:spMkLst>
        </pc:spChg>
      </pc:sldChg>
      <pc:sldChg chg="modSp mod">
        <pc:chgData name="Uroš Kastaneto" userId="c9493724-e44c-4c80-ae72-f4a3bd655ce3" providerId="ADAL" clId="{D92E77A2-5C5A-4DE2-8B24-2D0FF84AEB49}" dt="2025-05-26T13:01:20.424" v="541" actId="20577"/>
        <pc:sldMkLst>
          <pc:docMk/>
          <pc:sldMk cId="2713172972" sldId="611"/>
        </pc:sldMkLst>
        <pc:spChg chg="mod">
          <ac:chgData name="Uroš Kastaneto" userId="c9493724-e44c-4c80-ae72-f4a3bd655ce3" providerId="ADAL" clId="{D92E77A2-5C5A-4DE2-8B24-2D0FF84AEB49}" dt="2025-05-26T13:01:20.424" v="541" actId="20577"/>
          <ac:spMkLst>
            <pc:docMk/>
            <pc:sldMk cId="2713172972" sldId="611"/>
            <ac:spMk id="4" creationId="{4BFDB76F-8397-F72E-5DE9-3FB6D903699B}"/>
          </ac:spMkLst>
        </pc:spChg>
      </pc:sldChg>
      <pc:sldChg chg="modSp mod">
        <pc:chgData name="Uroš Kastaneto" userId="c9493724-e44c-4c80-ae72-f4a3bd655ce3" providerId="ADAL" clId="{D92E77A2-5C5A-4DE2-8B24-2D0FF84AEB49}" dt="2025-05-26T11:42:40.236" v="15" actId="113"/>
        <pc:sldMkLst>
          <pc:docMk/>
          <pc:sldMk cId="87983968" sldId="612"/>
        </pc:sldMkLst>
        <pc:spChg chg="mod">
          <ac:chgData name="Uroš Kastaneto" userId="c9493724-e44c-4c80-ae72-f4a3bd655ce3" providerId="ADAL" clId="{D92E77A2-5C5A-4DE2-8B24-2D0FF84AEB49}" dt="2025-05-26T11:42:40.236" v="15" actId="113"/>
          <ac:spMkLst>
            <pc:docMk/>
            <pc:sldMk cId="87983968" sldId="612"/>
            <ac:spMk id="3" creationId="{3C2844D1-B96B-5AC9-4BC1-019902314DAB}"/>
          </ac:spMkLst>
        </pc:spChg>
      </pc:sldChg>
      <pc:sldChg chg="modSp mod">
        <pc:chgData name="Uroš Kastaneto" userId="c9493724-e44c-4c80-ae72-f4a3bd655ce3" providerId="ADAL" clId="{D92E77A2-5C5A-4DE2-8B24-2D0FF84AEB49}" dt="2025-05-26T12:06:27.995" v="167"/>
        <pc:sldMkLst>
          <pc:docMk/>
          <pc:sldMk cId="2892623016" sldId="613"/>
        </pc:sldMkLst>
        <pc:spChg chg="mod">
          <ac:chgData name="Uroš Kastaneto" userId="c9493724-e44c-4c80-ae72-f4a3bd655ce3" providerId="ADAL" clId="{D92E77A2-5C5A-4DE2-8B24-2D0FF84AEB49}" dt="2025-05-26T12:06:27.995" v="167"/>
          <ac:spMkLst>
            <pc:docMk/>
            <pc:sldMk cId="2892623016" sldId="613"/>
            <ac:spMk id="2" creationId="{507DF67F-BEE3-2F49-D465-D0C2987775FA}"/>
          </ac:spMkLst>
        </pc:spChg>
        <pc:spChg chg="mod">
          <ac:chgData name="Uroš Kastaneto" userId="c9493724-e44c-4c80-ae72-f4a3bd655ce3" providerId="ADAL" clId="{D92E77A2-5C5A-4DE2-8B24-2D0FF84AEB49}" dt="2025-05-26T12:06:05.226" v="166" actId="20577"/>
          <ac:spMkLst>
            <pc:docMk/>
            <pc:sldMk cId="2892623016" sldId="613"/>
            <ac:spMk id="3" creationId="{7AF392F7-2E31-99FD-CC23-E9BC4D3ED063}"/>
          </ac:spMkLst>
        </pc:spChg>
      </pc:sldChg>
      <pc:sldChg chg="addSp delSp modSp mod">
        <pc:chgData name="Uroš Kastaneto" userId="c9493724-e44c-4c80-ae72-f4a3bd655ce3" providerId="ADAL" clId="{D92E77A2-5C5A-4DE2-8B24-2D0FF84AEB49}" dt="2025-05-26T12:48:46.804" v="417" actId="1076"/>
        <pc:sldMkLst>
          <pc:docMk/>
          <pc:sldMk cId="3120666575" sldId="617"/>
        </pc:sldMkLst>
        <pc:graphicFrameChg chg="add del modGraphic">
          <ac:chgData name="Uroš Kastaneto" userId="c9493724-e44c-4c80-ae72-f4a3bd655ce3" providerId="ADAL" clId="{D92E77A2-5C5A-4DE2-8B24-2D0FF84AEB49}" dt="2025-05-26T12:40:37.763" v="408" actId="478"/>
          <ac:graphicFrameMkLst>
            <pc:docMk/>
            <pc:sldMk cId="3120666575" sldId="617"/>
            <ac:graphicFrameMk id="4" creationId="{18FFD923-7B79-73CC-FFC1-23654F5B2734}"/>
          </ac:graphicFrameMkLst>
        </pc:graphicFrameChg>
        <pc:graphicFrameChg chg="add del mod">
          <ac:chgData name="Uroš Kastaneto" userId="c9493724-e44c-4c80-ae72-f4a3bd655ce3" providerId="ADAL" clId="{D92E77A2-5C5A-4DE2-8B24-2D0FF84AEB49}" dt="2025-05-26T12:48:27.386" v="413" actId="478"/>
          <ac:graphicFrameMkLst>
            <pc:docMk/>
            <pc:sldMk cId="3120666575" sldId="617"/>
            <ac:graphicFrameMk id="6" creationId="{796FD5E1-F9EC-8276-F112-EE55106C0128}"/>
          </ac:graphicFrameMkLst>
        </pc:graphicFrameChg>
        <pc:graphicFrameChg chg="add mod">
          <ac:chgData name="Uroš Kastaneto" userId="c9493724-e44c-4c80-ae72-f4a3bd655ce3" providerId="ADAL" clId="{D92E77A2-5C5A-4DE2-8B24-2D0FF84AEB49}" dt="2025-05-26T12:48:46.804" v="417" actId="1076"/>
          <ac:graphicFrameMkLst>
            <pc:docMk/>
            <pc:sldMk cId="3120666575" sldId="617"/>
            <ac:graphicFrameMk id="7" creationId="{714716F8-C06A-0F4E-F176-D08A7101EFA8}"/>
          </ac:graphicFrameMkLst>
        </pc:graphicFrameChg>
        <pc:picChg chg="add mod">
          <ac:chgData name="Uroš Kastaneto" userId="c9493724-e44c-4c80-ae72-f4a3bd655ce3" providerId="ADAL" clId="{D92E77A2-5C5A-4DE2-8B24-2D0FF84AEB49}" dt="2025-05-26T12:35:50.043" v="406" actId="14100"/>
          <ac:picMkLst>
            <pc:docMk/>
            <pc:sldMk cId="3120666575" sldId="617"/>
            <ac:picMk id="5" creationId="{E31F7E7A-E3E8-18BD-1DCC-0F7DF801074A}"/>
          </ac:picMkLst>
        </pc:picChg>
      </pc:sldChg>
      <pc:sldChg chg="new del">
        <pc:chgData name="Uroš Kastaneto" userId="c9493724-e44c-4c80-ae72-f4a3bd655ce3" providerId="ADAL" clId="{D92E77A2-5C5A-4DE2-8B24-2D0FF84AEB49}" dt="2025-05-26T11:47:24.758" v="60" actId="2696"/>
        <pc:sldMkLst>
          <pc:docMk/>
          <pc:sldMk cId="1790278716" sldId="618"/>
        </pc:sldMkLst>
      </pc:sldChg>
      <pc:sldChg chg="modSp add mod">
        <pc:chgData name="Uroš Kastaneto" userId="c9493724-e44c-4c80-ae72-f4a3bd655ce3" providerId="ADAL" clId="{D92E77A2-5C5A-4DE2-8B24-2D0FF84AEB49}" dt="2025-05-26T11:47:55.594" v="71" actId="11"/>
        <pc:sldMkLst>
          <pc:docMk/>
          <pc:sldMk cId="491145876" sldId="619"/>
        </pc:sldMkLst>
        <pc:spChg chg="mod">
          <ac:chgData name="Uroš Kastaneto" userId="c9493724-e44c-4c80-ae72-f4a3bd655ce3" providerId="ADAL" clId="{D92E77A2-5C5A-4DE2-8B24-2D0FF84AEB49}" dt="2025-05-26T11:47:30.934" v="62" actId="20577"/>
          <ac:spMkLst>
            <pc:docMk/>
            <pc:sldMk cId="491145876" sldId="619"/>
            <ac:spMk id="3" creationId="{E5D9DC45-69AB-606C-2497-3AA527D19ED4}"/>
          </ac:spMkLst>
        </pc:spChg>
        <pc:spChg chg="mod">
          <ac:chgData name="Uroš Kastaneto" userId="c9493724-e44c-4c80-ae72-f4a3bd655ce3" providerId="ADAL" clId="{D92E77A2-5C5A-4DE2-8B24-2D0FF84AEB49}" dt="2025-05-26T11:47:55.594" v="71" actId="11"/>
          <ac:spMkLst>
            <pc:docMk/>
            <pc:sldMk cId="491145876" sldId="619"/>
            <ac:spMk id="5" creationId="{2F28C690-4059-E892-6331-8624BE250A6A}"/>
          </ac:spMkLst>
        </pc:spChg>
      </pc:sldChg>
      <pc:sldChg chg="modSp add mod">
        <pc:chgData name="Uroš Kastaneto" userId="c9493724-e44c-4c80-ae72-f4a3bd655ce3" providerId="ADAL" clId="{D92E77A2-5C5A-4DE2-8B24-2D0FF84AEB49}" dt="2025-05-26T12:16:52.065" v="304" actId="20577"/>
        <pc:sldMkLst>
          <pc:docMk/>
          <pc:sldMk cId="2082773714" sldId="620"/>
        </pc:sldMkLst>
        <pc:spChg chg="mod">
          <ac:chgData name="Uroš Kastaneto" userId="c9493724-e44c-4c80-ae72-f4a3bd655ce3" providerId="ADAL" clId="{D92E77A2-5C5A-4DE2-8B24-2D0FF84AEB49}" dt="2025-05-26T12:06:44.525" v="170" actId="20577"/>
          <ac:spMkLst>
            <pc:docMk/>
            <pc:sldMk cId="2082773714" sldId="620"/>
            <ac:spMk id="2" creationId="{507DF67F-BEE3-2F49-D465-D0C2987775FA}"/>
          </ac:spMkLst>
        </pc:spChg>
        <pc:spChg chg="mod">
          <ac:chgData name="Uroš Kastaneto" userId="c9493724-e44c-4c80-ae72-f4a3bd655ce3" providerId="ADAL" clId="{D92E77A2-5C5A-4DE2-8B24-2D0FF84AEB49}" dt="2025-05-26T12:16:52.065" v="304" actId="20577"/>
          <ac:spMkLst>
            <pc:docMk/>
            <pc:sldMk cId="2082773714" sldId="620"/>
            <ac:spMk id="3" creationId="{7AF392F7-2E31-99FD-CC23-E9BC4D3ED063}"/>
          </ac:spMkLst>
        </pc:spChg>
      </pc:sldChg>
      <pc:sldChg chg="addSp modSp new mod modNotesTx">
        <pc:chgData name="Uroš Kastaneto" userId="c9493724-e44c-4c80-ae72-f4a3bd655ce3" providerId="ADAL" clId="{D92E77A2-5C5A-4DE2-8B24-2D0FF84AEB49}" dt="2025-05-26T12:27:15.877" v="337" actId="20577"/>
        <pc:sldMkLst>
          <pc:docMk/>
          <pc:sldMk cId="3866678884" sldId="621"/>
        </pc:sldMkLst>
        <pc:spChg chg="mod">
          <ac:chgData name="Uroš Kastaneto" userId="c9493724-e44c-4c80-ae72-f4a3bd655ce3" providerId="ADAL" clId="{D92E77A2-5C5A-4DE2-8B24-2D0FF84AEB49}" dt="2025-05-26T12:27:15.877" v="337" actId="20577"/>
          <ac:spMkLst>
            <pc:docMk/>
            <pc:sldMk cId="3866678884" sldId="621"/>
            <ac:spMk id="2" creationId="{627579A7-4293-94B9-6839-A69D9CCA2085}"/>
          </ac:spMkLst>
        </pc:spChg>
        <pc:spChg chg="mod">
          <ac:chgData name="Uroš Kastaneto" userId="c9493724-e44c-4c80-ae72-f4a3bd655ce3" providerId="ADAL" clId="{D92E77A2-5C5A-4DE2-8B24-2D0FF84AEB49}" dt="2025-05-26T12:21:11.481" v="323"/>
          <ac:spMkLst>
            <pc:docMk/>
            <pc:sldMk cId="3866678884" sldId="621"/>
            <ac:spMk id="3" creationId="{85E051D2-274C-207E-5BB8-89D9CBF57F62}"/>
          </ac:spMkLst>
        </pc:spChg>
        <pc:picChg chg="add mod ord">
          <ac:chgData name="Uroš Kastaneto" userId="c9493724-e44c-4c80-ae72-f4a3bd655ce3" providerId="ADAL" clId="{D92E77A2-5C5A-4DE2-8B24-2D0FF84AEB49}" dt="2025-05-26T12:20:42.621" v="322" actId="167"/>
          <ac:picMkLst>
            <pc:docMk/>
            <pc:sldMk cId="3866678884" sldId="621"/>
            <ac:picMk id="4" creationId="{F438D8FF-287A-769C-8AFA-4486E609016A}"/>
          </ac:picMkLst>
        </pc:picChg>
      </pc:sldChg>
      <pc:sldChg chg="modSp new mod">
        <pc:chgData name="Uroš Kastaneto" userId="c9493724-e44c-4c80-ae72-f4a3bd655ce3" providerId="ADAL" clId="{D92E77A2-5C5A-4DE2-8B24-2D0FF84AEB49}" dt="2025-05-26T12:13:51.810" v="253" actId="14100"/>
        <pc:sldMkLst>
          <pc:docMk/>
          <pc:sldMk cId="1099621850" sldId="622"/>
        </pc:sldMkLst>
        <pc:spChg chg="mod">
          <ac:chgData name="Uroš Kastaneto" userId="c9493724-e44c-4c80-ae72-f4a3bd655ce3" providerId="ADAL" clId="{D92E77A2-5C5A-4DE2-8B24-2D0FF84AEB49}" dt="2025-05-26T12:12:10.145" v="238" actId="20577"/>
          <ac:spMkLst>
            <pc:docMk/>
            <pc:sldMk cId="1099621850" sldId="622"/>
            <ac:spMk id="2" creationId="{CE5AED06-7886-C6EF-8092-691B9958DEC1}"/>
          </ac:spMkLst>
        </pc:spChg>
        <pc:spChg chg="mod">
          <ac:chgData name="Uroš Kastaneto" userId="c9493724-e44c-4c80-ae72-f4a3bd655ce3" providerId="ADAL" clId="{D92E77A2-5C5A-4DE2-8B24-2D0FF84AEB49}" dt="2025-05-26T12:13:51.810" v="253" actId="14100"/>
          <ac:spMkLst>
            <pc:docMk/>
            <pc:sldMk cId="1099621850" sldId="622"/>
            <ac:spMk id="3" creationId="{131C74D3-08B6-52F2-355D-699B4878CBBC}"/>
          </ac:spMkLst>
        </pc:spChg>
      </pc:sldChg>
      <pc:sldChg chg="modSp new mod">
        <pc:chgData name="Uroš Kastaneto" userId="c9493724-e44c-4c80-ae72-f4a3bd655ce3" providerId="ADAL" clId="{D92E77A2-5C5A-4DE2-8B24-2D0FF84AEB49}" dt="2025-05-26T12:34:13.487" v="398" actId="20577"/>
        <pc:sldMkLst>
          <pc:docMk/>
          <pc:sldMk cId="3792404150" sldId="623"/>
        </pc:sldMkLst>
        <pc:spChg chg="mod">
          <ac:chgData name="Uroš Kastaneto" userId="c9493724-e44c-4c80-ae72-f4a3bd655ce3" providerId="ADAL" clId="{D92E77A2-5C5A-4DE2-8B24-2D0FF84AEB49}" dt="2025-05-26T12:34:13.487" v="398" actId="20577"/>
          <ac:spMkLst>
            <pc:docMk/>
            <pc:sldMk cId="3792404150" sldId="623"/>
            <ac:spMk id="2" creationId="{F677F695-180E-9D50-CAD7-5EAE5EAFBE46}"/>
          </ac:spMkLst>
        </pc:spChg>
        <pc:spChg chg="mod">
          <ac:chgData name="Uroš Kastaneto" userId="c9493724-e44c-4c80-ae72-f4a3bd655ce3" providerId="ADAL" clId="{D92E77A2-5C5A-4DE2-8B24-2D0FF84AEB49}" dt="2025-05-26T12:33:40.195" v="392" actId="5793"/>
          <ac:spMkLst>
            <pc:docMk/>
            <pc:sldMk cId="3792404150" sldId="623"/>
            <ac:spMk id="3" creationId="{BBFDDE6D-5B16-0F89-3D0E-F2711B63C80A}"/>
          </ac:spMkLst>
        </pc:spChg>
      </pc:sldChg>
      <pc:sldChg chg="modSp new mod">
        <pc:chgData name="Uroš Kastaneto" userId="c9493724-e44c-4c80-ae72-f4a3bd655ce3" providerId="ADAL" clId="{D92E77A2-5C5A-4DE2-8B24-2D0FF84AEB49}" dt="2025-05-26T12:53:05.734" v="468" actId="255"/>
        <pc:sldMkLst>
          <pc:docMk/>
          <pc:sldMk cId="2560384657" sldId="624"/>
        </pc:sldMkLst>
        <pc:spChg chg="mod">
          <ac:chgData name="Uroš Kastaneto" userId="c9493724-e44c-4c80-ae72-f4a3bd655ce3" providerId="ADAL" clId="{D92E77A2-5C5A-4DE2-8B24-2D0FF84AEB49}" dt="2025-05-26T12:52:02.230" v="452" actId="20577"/>
          <ac:spMkLst>
            <pc:docMk/>
            <pc:sldMk cId="2560384657" sldId="624"/>
            <ac:spMk id="2" creationId="{016465FD-5082-FC1F-DEB7-38F8F520233C}"/>
          </ac:spMkLst>
        </pc:spChg>
        <pc:spChg chg="mod">
          <ac:chgData name="Uroš Kastaneto" userId="c9493724-e44c-4c80-ae72-f4a3bd655ce3" providerId="ADAL" clId="{D92E77A2-5C5A-4DE2-8B24-2D0FF84AEB49}" dt="2025-05-26T12:53:05.734" v="468" actId="255"/>
          <ac:spMkLst>
            <pc:docMk/>
            <pc:sldMk cId="2560384657" sldId="624"/>
            <ac:spMk id="3" creationId="{2BBF6D65-4712-FE4E-F6DD-30F2FA82EBA3}"/>
          </ac:spMkLst>
        </pc:spChg>
      </pc:sldChg>
      <pc:sldChg chg="modSp add mod">
        <pc:chgData name="Uroš Kastaneto" userId="c9493724-e44c-4c80-ae72-f4a3bd655ce3" providerId="ADAL" clId="{D92E77A2-5C5A-4DE2-8B24-2D0FF84AEB49}" dt="2025-05-26T12:56:17.328" v="510" actId="207"/>
        <pc:sldMkLst>
          <pc:docMk/>
          <pc:sldMk cId="1393158892" sldId="625"/>
        </pc:sldMkLst>
        <pc:spChg chg="mod">
          <ac:chgData name="Uroš Kastaneto" userId="c9493724-e44c-4c80-ae72-f4a3bd655ce3" providerId="ADAL" clId="{D92E77A2-5C5A-4DE2-8B24-2D0FF84AEB49}" dt="2025-05-26T12:56:17.328" v="510" actId="207"/>
          <ac:spMkLst>
            <pc:docMk/>
            <pc:sldMk cId="1393158892" sldId="625"/>
            <ac:spMk id="3" creationId="{7BCF3AE0-EE1C-1F16-EFB3-A56CC62A79B3}"/>
          </ac:spMkLst>
        </pc:spChg>
      </pc:sldChg>
    </pc:docChg>
  </pc:docChgLst>
  <pc:docChgLst>
    <pc:chgData name="Anamarija Cencelj" userId="S::anamarija.cencelj@gov.si::ed52c231-ad9d-44f6-98bf-fdc50adb6b87" providerId="AD" clId="Web-{95786DA5-9272-473F-BC5F-B517162DEE2D}"/>
    <pc:docChg chg="addSld delSld modSld sldOrd">
      <pc:chgData name="Anamarija Cencelj" userId="S::anamarija.cencelj@gov.si::ed52c231-ad9d-44f6-98bf-fdc50adb6b87" providerId="AD" clId="Web-{95786DA5-9272-473F-BC5F-B517162DEE2D}" dt="2023-11-29T09:20:01.316" v="57" actId="1076"/>
      <pc:docMkLst>
        <pc:docMk/>
      </pc:docMkLst>
      <pc:sldChg chg="addSp delSp modSp">
        <pc:chgData name="Anamarija Cencelj" userId="S::anamarija.cencelj@gov.si::ed52c231-ad9d-44f6-98bf-fdc50adb6b87" providerId="AD" clId="Web-{95786DA5-9272-473F-BC5F-B517162DEE2D}" dt="2023-11-29T09:18:55.233" v="38"/>
        <pc:sldMkLst>
          <pc:docMk/>
          <pc:sldMk cId="4102867039" sldId="569"/>
        </pc:sldMkLst>
        <pc:spChg chg="add del mod">
          <ac:chgData name="Anamarija Cencelj" userId="S::anamarija.cencelj@gov.si::ed52c231-ad9d-44f6-98bf-fdc50adb6b87" providerId="AD" clId="Web-{95786DA5-9272-473F-BC5F-B517162DEE2D}" dt="2023-11-29T09:18:55.233" v="38"/>
          <ac:spMkLst>
            <pc:docMk/>
            <pc:sldMk cId="4102867039" sldId="569"/>
            <ac:spMk id="4" creationId="{ECE21528-1CF6-BF78-F4F7-0F8722658EBE}"/>
          </ac:spMkLst>
        </pc:spChg>
      </pc:sldChg>
      <pc:sldChg chg="addSp delSp modSp mod setBg">
        <pc:chgData name="Anamarija Cencelj" userId="S::anamarija.cencelj@gov.si::ed52c231-ad9d-44f6-98bf-fdc50adb6b87" providerId="AD" clId="Web-{95786DA5-9272-473F-BC5F-B517162DEE2D}" dt="2023-11-29T08:47:13.436" v="13" actId="1076"/>
        <pc:sldMkLst>
          <pc:docMk/>
          <pc:sldMk cId="3348002991" sldId="585"/>
        </pc:sldMkLst>
        <pc:spChg chg="del mod">
          <ac:chgData name="Anamarija Cencelj" userId="S::anamarija.cencelj@gov.si::ed52c231-ad9d-44f6-98bf-fdc50adb6b87" providerId="AD" clId="Web-{95786DA5-9272-473F-BC5F-B517162DEE2D}" dt="2023-11-29T08:46:59.748" v="5"/>
          <ac:spMkLst>
            <pc:docMk/>
            <pc:sldMk cId="3348002991" sldId="585"/>
            <ac:spMk id="2" creationId="{61627D78-03F0-6789-447B-F34BAB6A5764}"/>
          </ac:spMkLst>
        </pc:spChg>
        <pc:spChg chg="mod ord">
          <ac:chgData name="Anamarija Cencelj" userId="S::anamarija.cencelj@gov.si::ed52c231-ad9d-44f6-98bf-fdc50adb6b87" providerId="AD" clId="Web-{95786DA5-9272-473F-BC5F-B517162DEE2D}" dt="2023-11-29T08:47:13.436" v="13" actId="1076"/>
          <ac:spMkLst>
            <pc:docMk/>
            <pc:sldMk cId="3348002991" sldId="585"/>
            <ac:spMk id="3" creationId="{234566D6-F9A3-926F-61CF-6F078F3A4DF2}"/>
          </ac:spMkLst>
        </pc:spChg>
        <pc:spChg chg="add del mod">
          <ac:chgData name="Anamarija Cencelj" userId="S::anamarija.cencelj@gov.si::ed52c231-ad9d-44f6-98bf-fdc50adb6b87" providerId="AD" clId="Web-{95786DA5-9272-473F-BC5F-B517162DEE2D}" dt="2023-11-29T08:47:09.327" v="12"/>
          <ac:spMkLst>
            <pc:docMk/>
            <pc:sldMk cId="3348002991" sldId="585"/>
            <ac:spMk id="6" creationId="{E4D4CEFB-1A3F-1B41-054C-C6BD3D0CEE61}"/>
          </ac:spMkLst>
        </pc:spChg>
        <pc:spChg chg="add">
          <ac:chgData name="Anamarija Cencelj" userId="S::anamarija.cencelj@gov.si::ed52c231-ad9d-44f6-98bf-fdc50adb6b87" providerId="AD" clId="Web-{95786DA5-9272-473F-BC5F-B517162DEE2D}" dt="2023-11-29T08:46:51.951" v="3"/>
          <ac:spMkLst>
            <pc:docMk/>
            <pc:sldMk cId="3348002991" sldId="585"/>
            <ac:spMk id="9" creationId="{A65AC7D1-EAA9-48F5-B509-60A7F50BF703}"/>
          </ac:spMkLst>
        </pc:spChg>
        <pc:spChg chg="add">
          <ac:chgData name="Anamarija Cencelj" userId="S::anamarija.cencelj@gov.si::ed52c231-ad9d-44f6-98bf-fdc50adb6b87" providerId="AD" clId="Web-{95786DA5-9272-473F-BC5F-B517162DEE2D}" dt="2023-11-29T08:46:51.951" v="3"/>
          <ac:spMkLst>
            <pc:docMk/>
            <pc:sldMk cId="3348002991" sldId="585"/>
            <ac:spMk id="11" creationId="{D6320AF9-619A-4175-865B-5663E1AEF4C5}"/>
          </ac:spMkLst>
        </pc:spChg>
        <pc:spChg chg="add">
          <ac:chgData name="Anamarija Cencelj" userId="S::anamarija.cencelj@gov.si::ed52c231-ad9d-44f6-98bf-fdc50adb6b87" providerId="AD" clId="Web-{95786DA5-9272-473F-BC5F-B517162DEE2D}" dt="2023-11-29T08:46:51.951" v="3"/>
          <ac:spMkLst>
            <pc:docMk/>
            <pc:sldMk cId="3348002991" sldId="585"/>
            <ac:spMk id="17" creationId="{7E018740-5C2B-4A41-AC1A-7E68D1EC1954}"/>
          </ac:spMkLst>
        </pc:spChg>
        <pc:spChg chg="add">
          <ac:chgData name="Anamarija Cencelj" userId="S::anamarija.cencelj@gov.si::ed52c231-ad9d-44f6-98bf-fdc50adb6b87" providerId="AD" clId="Web-{95786DA5-9272-473F-BC5F-B517162DEE2D}" dt="2023-11-29T08:46:51.951" v="3"/>
          <ac:spMkLst>
            <pc:docMk/>
            <pc:sldMk cId="3348002991" sldId="585"/>
            <ac:spMk id="19" creationId="{166F75A4-C475-4941-8EE2-B80A06A2C1BB}"/>
          </ac:spMkLst>
        </pc:spChg>
        <pc:spChg chg="add">
          <ac:chgData name="Anamarija Cencelj" userId="S::anamarija.cencelj@gov.si::ed52c231-ad9d-44f6-98bf-fdc50adb6b87" providerId="AD" clId="Web-{95786DA5-9272-473F-BC5F-B517162DEE2D}" dt="2023-11-29T08:46:51.951" v="3"/>
          <ac:spMkLst>
            <pc:docMk/>
            <pc:sldMk cId="3348002991" sldId="585"/>
            <ac:spMk id="21" creationId="{A032553A-72E8-4B0D-8405-FF9771C9AF05}"/>
          </ac:spMkLst>
        </pc:spChg>
        <pc:spChg chg="add">
          <ac:chgData name="Anamarija Cencelj" userId="S::anamarija.cencelj@gov.si::ed52c231-ad9d-44f6-98bf-fdc50adb6b87" providerId="AD" clId="Web-{95786DA5-9272-473F-BC5F-B517162DEE2D}" dt="2023-11-29T08:46:51.951" v="3"/>
          <ac:spMkLst>
            <pc:docMk/>
            <pc:sldMk cId="3348002991" sldId="585"/>
            <ac:spMk id="23" creationId="{765800AC-C3B9-498E-87BC-29FAE4C76B21}"/>
          </ac:spMkLst>
        </pc:spChg>
        <pc:spChg chg="add">
          <ac:chgData name="Anamarija Cencelj" userId="S::anamarija.cencelj@gov.si::ed52c231-ad9d-44f6-98bf-fdc50adb6b87" providerId="AD" clId="Web-{95786DA5-9272-473F-BC5F-B517162DEE2D}" dt="2023-11-29T08:46:51.951" v="3"/>
          <ac:spMkLst>
            <pc:docMk/>
            <pc:sldMk cId="3348002991" sldId="585"/>
            <ac:spMk id="25" creationId="{1F9D6ACB-2FF4-49F9-978A-E0D5327FC635}"/>
          </ac:spMkLst>
        </pc:spChg>
        <pc:spChg chg="add">
          <ac:chgData name="Anamarija Cencelj" userId="S::anamarija.cencelj@gov.si::ed52c231-ad9d-44f6-98bf-fdc50adb6b87" providerId="AD" clId="Web-{95786DA5-9272-473F-BC5F-B517162DEE2D}" dt="2023-11-29T08:46:51.951" v="3"/>
          <ac:spMkLst>
            <pc:docMk/>
            <pc:sldMk cId="3348002991" sldId="585"/>
            <ac:spMk id="27" creationId="{A5EC319D-0FEA-4B95-A3EA-01E35672C95B}"/>
          </ac:spMkLst>
        </pc:spChg>
        <pc:picChg chg="add mod">
          <ac:chgData name="Anamarija Cencelj" userId="S::anamarija.cencelj@gov.si::ed52c231-ad9d-44f6-98bf-fdc50adb6b87" providerId="AD" clId="Web-{95786DA5-9272-473F-BC5F-B517162DEE2D}" dt="2023-11-29T08:46:51.951" v="3"/>
          <ac:picMkLst>
            <pc:docMk/>
            <pc:sldMk cId="3348002991" sldId="585"/>
            <ac:picMk id="4" creationId="{E7E7A9E4-CCDC-5AD9-6EA5-E343DF7D8FBE}"/>
          </ac:picMkLst>
        </pc:picChg>
        <pc:cxnChg chg="add">
          <ac:chgData name="Anamarija Cencelj" userId="S::anamarija.cencelj@gov.si::ed52c231-ad9d-44f6-98bf-fdc50adb6b87" providerId="AD" clId="Web-{95786DA5-9272-473F-BC5F-B517162DEE2D}" dt="2023-11-29T08:46:51.951" v="3"/>
          <ac:cxnSpMkLst>
            <pc:docMk/>
            <pc:sldMk cId="3348002991" sldId="585"/>
            <ac:cxnSpMk id="13" creationId="{063B6EC6-D752-4EE7-908B-F8F19E8C7FEA}"/>
          </ac:cxnSpMkLst>
        </pc:cxnChg>
        <pc:cxnChg chg="add">
          <ac:chgData name="Anamarija Cencelj" userId="S::anamarija.cencelj@gov.si::ed52c231-ad9d-44f6-98bf-fdc50adb6b87" providerId="AD" clId="Web-{95786DA5-9272-473F-BC5F-B517162DEE2D}" dt="2023-11-29T08:46:51.951" v="3"/>
          <ac:cxnSpMkLst>
            <pc:docMk/>
            <pc:sldMk cId="3348002991" sldId="585"/>
            <ac:cxnSpMk id="15" creationId="{EFECD4E8-AD3E-4228-82A2-9461958EA94D}"/>
          </ac:cxnSpMkLst>
        </pc:cxnChg>
      </pc:sldChg>
      <pc:sldChg chg="addSp delSp modSp add del replId">
        <pc:chgData name="Anamarija Cencelj" userId="S::anamarija.cencelj@gov.si::ed52c231-ad9d-44f6-98bf-fdc50adb6b87" providerId="AD" clId="Web-{95786DA5-9272-473F-BC5F-B517162DEE2D}" dt="2023-11-29T09:19:39.455" v="51"/>
        <pc:sldMkLst>
          <pc:docMk/>
          <pc:sldMk cId="294033884" sldId="586"/>
        </pc:sldMkLst>
        <pc:spChg chg="mod">
          <ac:chgData name="Anamarija Cencelj" userId="S::anamarija.cencelj@gov.si::ed52c231-ad9d-44f6-98bf-fdc50adb6b87" providerId="AD" clId="Web-{95786DA5-9272-473F-BC5F-B517162DEE2D}" dt="2023-11-29T09:18:15.887" v="32" actId="20577"/>
          <ac:spMkLst>
            <pc:docMk/>
            <pc:sldMk cId="294033884" sldId="586"/>
            <ac:spMk id="2" creationId="{61627D78-03F0-6789-447B-F34BAB6A5764}"/>
          </ac:spMkLst>
        </pc:spChg>
        <pc:spChg chg="del mod">
          <ac:chgData name="Anamarija Cencelj" userId="S::anamarija.cencelj@gov.si::ed52c231-ad9d-44f6-98bf-fdc50adb6b87" providerId="AD" clId="Web-{95786DA5-9272-473F-BC5F-B517162DEE2D}" dt="2023-11-29T09:17:57.277" v="16"/>
          <ac:spMkLst>
            <pc:docMk/>
            <pc:sldMk cId="294033884" sldId="586"/>
            <ac:spMk id="3" creationId="{234566D6-F9A3-926F-61CF-6F078F3A4DF2}"/>
          </ac:spMkLst>
        </pc:spChg>
        <pc:spChg chg="add del mod">
          <ac:chgData name="Anamarija Cencelj" userId="S::anamarija.cencelj@gov.si::ed52c231-ad9d-44f6-98bf-fdc50adb6b87" providerId="AD" clId="Web-{95786DA5-9272-473F-BC5F-B517162DEE2D}" dt="2023-11-29T09:18:24.747" v="33"/>
          <ac:spMkLst>
            <pc:docMk/>
            <pc:sldMk cId="294033884" sldId="586"/>
            <ac:spMk id="5" creationId="{346E6AC5-C3FC-7BA5-C870-7373528D89B0}"/>
          </ac:spMkLst>
        </pc:spChg>
        <pc:spChg chg="add mod">
          <ac:chgData name="Anamarija Cencelj" userId="S::anamarija.cencelj@gov.si::ed52c231-ad9d-44f6-98bf-fdc50adb6b87" providerId="AD" clId="Web-{95786DA5-9272-473F-BC5F-B517162DEE2D}" dt="2023-11-29T09:19:30.236" v="46"/>
          <ac:spMkLst>
            <pc:docMk/>
            <pc:sldMk cId="294033884" sldId="586"/>
            <ac:spMk id="8" creationId="{FED4652A-8C20-4CA5-0F5C-9F2FBB1EAE81}"/>
          </ac:spMkLst>
        </pc:spChg>
        <pc:picChg chg="add del mod ord">
          <ac:chgData name="Anamarija Cencelj" userId="S::anamarija.cencelj@gov.si::ed52c231-ad9d-44f6-98bf-fdc50adb6b87" providerId="AD" clId="Web-{95786DA5-9272-473F-BC5F-B517162DEE2D}" dt="2023-11-29T09:19:30.236" v="46"/>
          <ac:picMkLst>
            <pc:docMk/>
            <pc:sldMk cId="294033884" sldId="586"/>
            <ac:picMk id="6" creationId="{AB13ABFC-2073-8FEF-868F-240A2D549046}"/>
          </ac:picMkLst>
        </pc:picChg>
      </pc:sldChg>
      <pc:sldChg chg="addSp delSp modSp add ord replId">
        <pc:chgData name="Anamarija Cencelj" userId="S::anamarija.cencelj@gov.si::ed52c231-ad9d-44f6-98bf-fdc50adb6b87" providerId="AD" clId="Web-{95786DA5-9272-473F-BC5F-B517162DEE2D}" dt="2023-11-29T09:20:01.316" v="57" actId="1076"/>
        <pc:sldMkLst>
          <pc:docMk/>
          <pc:sldMk cId="716237675" sldId="587"/>
        </pc:sldMkLst>
        <pc:spChg chg="mod">
          <ac:chgData name="Anamarija Cencelj" userId="S::anamarija.cencelj@gov.si::ed52c231-ad9d-44f6-98bf-fdc50adb6b87" providerId="AD" clId="Web-{95786DA5-9272-473F-BC5F-B517162DEE2D}" dt="2023-11-29T09:20:01.316" v="57" actId="1076"/>
          <ac:spMkLst>
            <pc:docMk/>
            <pc:sldMk cId="716237675" sldId="587"/>
            <ac:spMk id="3" creationId="{234566D6-F9A3-926F-61CF-6F078F3A4DF2}"/>
          </ac:spMkLst>
        </pc:spChg>
        <pc:picChg chg="add mod">
          <ac:chgData name="Anamarija Cencelj" userId="S::anamarija.cencelj@gov.si::ed52c231-ad9d-44f6-98bf-fdc50adb6b87" providerId="AD" clId="Web-{95786DA5-9272-473F-BC5F-B517162DEE2D}" dt="2023-11-29T09:19:37.642" v="50" actId="14100"/>
          <ac:picMkLst>
            <pc:docMk/>
            <pc:sldMk cId="716237675" sldId="587"/>
            <ac:picMk id="2" creationId="{3242073C-F87C-AFFD-9DE3-C72AA22C0D10}"/>
          </ac:picMkLst>
        </pc:picChg>
        <pc:picChg chg="del">
          <ac:chgData name="Anamarija Cencelj" userId="S::anamarija.cencelj@gov.si::ed52c231-ad9d-44f6-98bf-fdc50adb6b87" providerId="AD" clId="Web-{95786DA5-9272-473F-BC5F-B517162DEE2D}" dt="2023-11-29T09:19:32.501" v="47"/>
          <ac:picMkLst>
            <pc:docMk/>
            <pc:sldMk cId="716237675" sldId="587"/>
            <ac:picMk id="4" creationId="{E7E7A9E4-CCDC-5AD9-6EA5-E343DF7D8FBE}"/>
          </ac:picMkLst>
        </pc:picChg>
      </pc:sldChg>
    </pc:docChg>
  </pc:docChgLst>
  <pc:docChgLst>
    <pc:chgData name="Bernarda Trstenjak" userId="S::bernarda.trstenjak@gov.si::9cc74b0b-428c-4e45-9ff0-cb5259feee1e" providerId="AD" clId="Web-{B69AA3B8-7282-91B3-02B1-348FA0EC43BE}"/>
    <pc:docChg chg="modSld">
      <pc:chgData name="Bernarda Trstenjak" userId="S::bernarda.trstenjak@gov.si::9cc74b0b-428c-4e45-9ff0-cb5259feee1e" providerId="AD" clId="Web-{B69AA3B8-7282-91B3-02B1-348FA0EC43BE}" dt="2023-12-01T11:15:36.661" v="60" actId="20577"/>
      <pc:docMkLst>
        <pc:docMk/>
      </pc:docMkLst>
      <pc:sldChg chg="modSp">
        <pc:chgData name="Bernarda Trstenjak" userId="S::bernarda.trstenjak@gov.si::9cc74b0b-428c-4e45-9ff0-cb5259feee1e" providerId="AD" clId="Web-{B69AA3B8-7282-91B3-02B1-348FA0EC43BE}" dt="2023-12-01T11:12:50.780" v="17" actId="20577"/>
        <pc:sldMkLst>
          <pc:docMk/>
          <pc:sldMk cId="2985660503" sldId="558"/>
        </pc:sldMkLst>
        <pc:spChg chg="mod">
          <ac:chgData name="Bernarda Trstenjak" userId="S::bernarda.trstenjak@gov.si::9cc74b0b-428c-4e45-9ff0-cb5259feee1e" providerId="AD" clId="Web-{B69AA3B8-7282-91B3-02B1-348FA0EC43BE}" dt="2023-12-01T11:12:50.780" v="17" actId="20577"/>
          <ac:spMkLst>
            <pc:docMk/>
            <pc:sldMk cId="2985660503" sldId="558"/>
            <ac:spMk id="2" creationId="{C61B5E9E-0373-A785-DCE8-8CA6384D1969}"/>
          </ac:spMkLst>
        </pc:spChg>
      </pc:sldChg>
      <pc:sldChg chg="modSp">
        <pc:chgData name="Bernarda Trstenjak" userId="S::bernarda.trstenjak@gov.si::9cc74b0b-428c-4e45-9ff0-cb5259feee1e" providerId="AD" clId="Web-{B69AA3B8-7282-91B3-02B1-348FA0EC43BE}" dt="2023-12-01T11:15:36.661" v="60" actId="20577"/>
        <pc:sldMkLst>
          <pc:docMk/>
          <pc:sldMk cId="1807854766" sldId="594"/>
        </pc:sldMkLst>
        <pc:spChg chg="mod">
          <ac:chgData name="Bernarda Trstenjak" userId="S::bernarda.trstenjak@gov.si::9cc74b0b-428c-4e45-9ff0-cb5259feee1e" providerId="AD" clId="Web-{B69AA3B8-7282-91B3-02B1-348FA0EC43BE}" dt="2023-12-01T11:15:36.661" v="60" actId="20577"/>
          <ac:spMkLst>
            <pc:docMk/>
            <pc:sldMk cId="1807854766" sldId="594"/>
            <ac:spMk id="3" creationId="{AD0F60CF-0E64-1A0A-38CC-2EAEEE769C95}"/>
          </ac:spMkLst>
        </pc:spChg>
      </pc:sldChg>
    </pc:docChg>
  </pc:docChgLst>
  <pc:docChgLst>
    <pc:chgData name="Bernarda Trstenjak" userId="S::bernarda.trstenjak@gov.si::9cc74b0b-428c-4e45-9ff0-cb5259feee1e" providerId="AD" clId="Web-{B81AEE56-475D-E87B-91E2-B0AA80A058F2}"/>
    <pc:docChg chg="modSld">
      <pc:chgData name="Bernarda Trstenjak" userId="S::bernarda.trstenjak@gov.si::9cc74b0b-428c-4e45-9ff0-cb5259feee1e" providerId="AD" clId="Web-{B81AEE56-475D-E87B-91E2-B0AA80A058F2}" dt="2023-11-29T11:35:29.056" v="27" actId="14100"/>
      <pc:docMkLst>
        <pc:docMk/>
      </pc:docMkLst>
      <pc:sldChg chg="modSp">
        <pc:chgData name="Bernarda Trstenjak" userId="S::bernarda.trstenjak@gov.si::9cc74b0b-428c-4e45-9ff0-cb5259feee1e" providerId="AD" clId="Web-{B81AEE56-475D-E87B-91E2-B0AA80A058F2}" dt="2023-11-29T11:35:29.056" v="27" actId="14100"/>
        <pc:sldMkLst>
          <pc:docMk/>
          <pc:sldMk cId="291645534" sldId="565"/>
        </pc:sldMkLst>
        <pc:spChg chg="mod">
          <ac:chgData name="Bernarda Trstenjak" userId="S::bernarda.trstenjak@gov.si::9cc74b0b-428c-4e45-9ff0-cb5259feee1e" providerId="AD" clId="Web-{B81AEE56-475D-E87B-91E2-B0AA80A058F2}" dt="2023-11-29T11:35:29.056" v="27" actId="14100"/>
          <ac:spMkLst>
            <pc:docMk/>
            <pc:sldMk cId="291645534" sldId="565"/>
            <ac:spMk id="3" creationId="{6489E860-7FA2-B4FB-83C4-EA8844AD426B}"/>
          </ac:spMkLst>
        </pc:spChg>
      </pc:sldChg>
      <pc:sldChg chg="modSp">
        <pc:chgData name="Bernarda Trstenjak" userId="S::bernarda.trstenjak@gov.si::9cc74b0b-428c-4e45-9ff0-cb5259feee1e" providerId="AD" clId="Web-{B81AEE56-475D-E87B-91E2-B0AA80A058F2}" dt="2023-11-29T11:34:46.727" v="11" actId="20577"/>
        <pc:sldMkLst>
          <pc:docMk/>
          <pc:sldMk cId="3348002991" sldId="585"/>
        </pc:sldMkLst>
        <pc:spChg chg="mod">
          <ac:chgData name="Bernarda Trstenjak" userId="S::bernarda.trstenjak@gov.si::9cc74b0b-428c-4e45-9ff0-cb5259feee1e" providerId="AD" clId="Web-{B81AEE56-475D-E87B-91E2-B0AA80A058F2}" dt="2023-11-29T11:34:46.727" v="11" actId="20577"/>
          <ac:spMkLst>
            <pc:docMk/>
            <pc:sldMk cId="3348002991" sldId="585"/>
            <ac:spMk id="3" creationId="{234566D6-F9A3-926F-61CF-6F078F3A4DF2}"/>
          </ac:spMkLst>
        </pc:spChg>
      </pc:sldChg>
    </pc:docChg>
  </pc:docChgLst>
  <pc:docChgLst>
    <pc:chgData name="Bernarda Trstenjak" userId="S::bernarda.trstenjak@gov.si::9cc74b0b-428c-4e45-9ff0-cb5259feee1e" providerId="AD" clId="Web-{5344B2A4-A7B9-3E11-08FA-C19164D6E1C8}"/>
    <pc:docChg chg="modSld">
      <pc:chgData name="Bernarda Trstenjak" userId="S::bernarda.trstenjak@gov.si::9cc74b0b-428c-4e45-9ff0-cb5259feee1e" providerId="AD" clId="Web-{5344B2A4-A7B9-3E11-08FA-C19164D6E1C8}" dt="2023-11-27T18:21:08.284" v="17" actId="20577"/>
      <pc:docMkLst>
        <pc:docMk/>
      </pc:docMkLst>
      <pc:sldChg chg="modSp">
        <pc:chgData name="Bernarda Trstenjak" userId="S::bernarda.trstenjak@gov.si::9cc74b0b-428c-4e45-9ff0-cb5259feee1e" providerId="AD" clId="Web-{5344B2A4-A7B9-3E11-08FA-C19164D6E1C8}" dt="2023-11-27T18:21:08.284" v="17" actId="20577"/>
        <pc:sldMkLst>
          <pc:docMk/>
          <pc:sldMk cId="0" sldId="258"/>
        </pc:sldMkLst>
        <pc:spChg chg="mod">
          <ac:chgData name="Bernarda Trstenjak" userId="S::bernarda.trstenjak@gov.si::9cc74b0b-428c-4e45-9ff0-cb5259feee1e" providerId="AD" clId="Web-{5344B2A4-A7B9-3E11-08FA-C19164D6E1C8}" dt="2023-11-27T18:21:08.284" v="17" actId="20577"/>
          <ac:spMkLst>
            <pc:docMk/>
            <pc:sldMk cId="0" sldId="258"/>
            <ac:spMk id="9" creationId="{00000000-0000-0000-0000-000000000000}"/>
          </ac:spMkLst>
        </pc:spChg>
      </pc:sldChg>
    </pc:docChg>
  </pc:docChgLst>
  <pc:docChgLst>
    <pc:chgData name="Bernarda Trstenjak" userId="S::bernarda.trstenjak@gov.si::9cc74b0b-428c-4e45-9ff0-cb5259feee1e" providerId="AD" clId="Web-{1FB95F11-A74B-3470-1587-2DD719E031CC}"/>
    <pc:docChg chg="modSld">
      <pc:chgData name="Bernarda Trstenjak" userId="S::bernarda.trstenjak@gov.si::9cc74b0b-428c-4e45-9ff0-cb5259feee1e" providerId="AD" clId="Web-{1FB95F11-A74B-3470-1587-2DD719E031CC}" dt="2023-11-29T20:37:44.473" v="166"/>
      <pc:docMkLst>
        <pc:docMk/>
      </pc:docMkLst>
      <pc:sldChg chg="addSp modNotes">
        <pc:chgData name="Bernarda Trstenjak" userId="S::bernarda.trstenjak@gov.si::9cc74b0b-428c-4e45-9ff0-cb5259feee1e" providerId="AD" clId="Web-{1FB95F11-A74B-3470-1587-2DD719E031CC}" dt="2023-11-29T20:36:45.003" v="144"/>
        <pc:sldMkLst>
          <pc:docMk/>
          <pc:sldMk cId="0" sldId="258"/>
        </pc:sldMkLst>
        <pc:picChg chg="add">
          <ac:chgData name="Bernarda Trstenjak" userId="S::bernarda.trstenjak@gov.si::9cc74b0b-428c-4e45-9ff0-cb5259feee1e" providerId="AD" clId="Web-{1FB95F11-A74B-3470-1587-2DD719E031CC}" dt="2023-11-29T20:36:45.003" v="144"/>
          <ac:picMkLst>
            <pc:docMk/>
            <pc:sldMk cId="0" sldId="258"/>
            <ac:picMk id="6" creationId="{36577CBE-503D-F97D-8B4F-5AD71B85CA05}"/>
          </ac:picMkLst>
        </pc:picChg>
      </pc:sldChg>
      <pc:sldChg chg="addSp">
        <pc:chgData name="Bernarda Trstenjak" userId="S::bernarda.trstenjak@gov.si::9cc74b0b-428c-4e45-9ff0-cb5259feee1e" providerId="AD" clId="Web-{1FB95F11-A74B-3470-1587-2DD719E031CC}" dt="2023-11-29T20:36:24.065" v="136"/>
        <pc:sldMkLst>
          <pc:docMk/>
          <pc:sldMk cId="431925237" sldId="268"/>
        </pc:sldMkLst>
        <pc:picChg chg="add">
          <ac:chgData name="Bernarda Trstenjak" userId="S::bernarda.trstenjak@gov.si::9cc74b0b-428c-4e45-9ff0-cb5259feee1e" providerId="AD" clId="Web-{1FB95F11-A74B-3470-1587-2DD719E031CC}" dt="2023-11-29T20:36:24.065" v="136"/>
          <ac:picMkLst>
            <pc:docMk/>
            <pc:sldMk cId="431925237" sldId="268"/>
            <ac:picMk id="17" creationId="{58F9F88E-0DE2-1C12-F535-56AC0D5DDF32}"/>
          </ac:picMkLst>
        </pc:picChg>
      </pc:sldChg>
      <pc:sldChg chg="addSp">
        <pc:chgData name="Bernarda Trstenjak" userId="S::bernarda.trstenjak@gov.si::9cc74b0b-428c-4e45-9ff0-cb5259feee1e" providerId="AD" clId="Web-{1FB95F11-A74B-3470-1587-2DD719E031CC}" dt="2023-11-29T20:36:41.206" v="143"/>
        <pc:sldMkLst>
          <pc:docMk/>
          <pc:sldMk cId="437570638" sldId="296"/>
        </pc:sldMkLst>
        <pc:picChg chg="add">
          <ac:chgData name="Bernarda Trstenjak" userId="S::bernarda.trstenjak@gov.si::9cc74b0b-428c-4e45-9ff0-cb5259feee1e" providerId="AD" clId="Web-{1FB95F11-A74B-3470-1587-2DD719E031CC}" dt="2023-11-29T20:36:41.206" v="143"/>
          <ac:picMkLst>
            <pc:docMk/>
            <pc:sldMk cId="437570638" sldId="296"/>
            <ac:picMk id="4" creationId="{80269374-DDFA-DD2D-78E9-FD7E694BC22A}"/>
          </ac:picMkLst>
        </pc:picChg>
      </pc:sldChg>
      <pc:sldChg chg="addSp delSp">
        <pc:chgData name="Bernarda Trstenjak" userId="S::bernarda.trstenjak@gov.si::9cc74b0b-428c-4e45-9ff0-cb5259feee1e" providerId="AD" clId="Web-{1FB95F11-A74B-3470-1587-2DD719E031CC}" dt="2023-11-29T20:37:23.160" v="156"/>
        <pc:sldMkLst>
          <pc:docMk/>
          <pc:sldMk cId="3023985006" sldId="298"/>
        </pc:sldMkLst>
        <pc:picChg chg="del">
          <ac:chgData name="Bernarda Trstenjak" userId="S::bernarda.trstenjak@gov.si::9cc74b0b-428c-4e45-9ff0-cb5259feee1e" providerId="AD" clId="Web-{1FB95F11-A74B-3470-1587-2DD719E031CC}" dt="2023-11-29T20:37:21.988" v="155"/>
          <ac:picMkLst>
            <pc:docMk/>
            <pc:sldMk cId="3023985006" sldId="298"/>
            <ac:picMk id="3" creationId="{0FB9EAD7-6B44-8896-9550-2D01CF1A2F6D}"/>
          </ac:picMkLst>
        </pc:picChg>
        <pc:picChg chg="add">
          <ac:chgData name="Bernarda Trstenjak" userId="S::bernarda.trstenjak@gov.si::9cc74b0b-428c-4e45-9ff0-cb5259feee1e" providerId="AD" clId="Web-{1FB95F11-A74B-3470-1587-2DD719E031CC}" dt="2023-11-29T20:37:23.160" v="156"/>
          <ac:picMkLst>
            <pc:docMk/>
            <pc:sldMk cId="3023985006" sldId="298"/>
            <ac:picMk id="5" creationId="{60F370D1-65FB-8708-CBAC-42EF8E440D6A}"/>
          </ac:picMkLst>
        </pc:picChg>
      </pc:sldChg>
      <pc:sldChg chg="addSp">
        <pc:chgData name="Bernarda Trstenjak" userId="S::bernarda.trstenjak@gov.si::9cc74b0b-428c-4e45-9ff0-cb5259feee1e" providerId="AD" clId="Web-{1FB95F11-A74B-3470-1587-2DD719E031CC}" dt="2023-11-29T20:37:24.520" v="157"/>
        <pc:sldMkLst>
          <pc:docMk/>
          <pc:sldMk cId="3192961825" sldId="299"/>
        </pc:sldMkLst>
        <pc:picChg chg="add">
          <ac:chgData name="Bernarda Trstenjak" userId="S::bernarda.trstenjak@gov.si::9cc74b0b-428c-4e45-9ff0-cb5259feee1e" providerId="AD" clId="Web-{1FB95F11-A74B-3470-1587-2DD719E031CC}" dt="2023-11-29T20:37:24.520" v="157"/>
          <ac:picMkLst>
            <pc:docMk/>
            <pc:sldMk cId="3192961825" sldId="299"/>
            <ac:picMk id="3" creationId="{B6062D9A-ECAA-FD23-63F2-36DD6BA2360F}"/>
          </ac:picMkLst>
        </pc:picChg>
      </pc:sldChg>
      <pc:sldChg chg="addSp">
        <pc:chgData name="Bernarda Trstenjak" userId="S::bernarda.trstenjak@gov.si::9cc74b0b-428c-4e45-9ff0-cb5259feee1e" providerId="AD" clId="Web-{1FB95F11-A74B-3470-1587-2DD719E031CC}" dt="2023-11-29T20:36:59.488" v="145"/>
        <pc:sldMkLst>
          <pc:docMk/>
          <pc:sldMk cId="3423063475" sldId="300"/>
        </pc:sldMkLst>
        <pc:picChg chg="add">
          <ac:chgData name="Bernarda Trstenjak" userId="S::bernarda.trstenjak@gov.si::9cc74b0b-428c-4e45-9ff0-cb5259feee1e" providerId="AD" clId="Web-{1FB95F11-A74B-3470-1587-2DD719E031CC}" dt="2023-11-29T20:36:59.488" v="145"/>
          <ac:picMkLst>
            <pc:docMk/>
            <pc:sldMk cId="3423063475" sldId="300"/>
            <ac:picMk id="26" creationId="{6D1BE14C-418F-7F7E-B112-F6F698015BD6}"/>
          </ac:picMkLst>
        </pc:picChg>
      </pc:sldChg>
      <pc:sldChg chg="addSp">
        <pc:chgData name="Bernarda Trstenjak" userId="S::bernarda.trstenjak@gov.si::9cc74b0b-428c-4e45-9ff0-cb5259feee1e" providerId="AD" clId="Web-{1FB95F11-A74B-3470-1587-2DD719E031CC}" dt="2023-11-29T20:37:36.317" v="161"/>
        <pc:sldMkLst>
          <pc:docMk/>
          <pc:sldMk cId="1753861860" sldId="305"/>
        </pc:sldMkLst>
        <pc:picChg chg="add">
          <ac:chgData name="Bernarda Trstenjak" userId="S::bernarda.trstenjak@gov.si::9cc74b0b-428c-4e45-9ff0-cb5259feee1e" providerId="AD" clId="Web-{1FB95F11-A74B-3470-1587-2DD719E031CC}" dt="2023-11-29T20:37:36.317" v="161"/>
          <ac:picMkLst>
            <pc:docMk/>
            <pc:sldMk cId="1753861860" sldId="305"/>
            <ac:picMk id="5" creationId="{B4F7C95E-F7BC-2C7D-01EA-C104359F1B01}"/>
          </ac:picMkLst>
        </pc:picChg>
      </pc:sldChg>
      <pc:sldChg chg="addSp">
        <pc:chgData name="Bernarda Trstenjak" userId="S::bernarda.trstenjak@gov.si::9cc74b0b-428c-4e45-9ff0-cb5259feee1e" providerId="AD" clId="Web-{1FB95F11-A74B-3470-1587-2DD719E031CC}" dt="2023-11-29T20:37:39.395" v="163"/>
        <pc:sldMkLst>
          <pc:docMk/>
          <pc:sldMk cId="339961980" sldId="306"/>
        </pc:sldMkLst>
        <pc:picChg chg="add">
          <ac:chgData name="Bernarda Trstenjak" userId="S::bernarda.trstenjak@gov.si::9cc74b0b-428c-4e45-9ff0-cb5259feee1e" providerId="AD" clId="Web-{1FB95F11-A74B-3470-1587-2DD719E031CC}" dt="2023-11-29T20:37:39.395" v="163"/>
          <ac:picMkLst>
            <pc:docMk/>
            <pc:sldMk cId="339961980" sldId="306"/>
            <ac:picMk id="4" creationId="{9B78E7BD-ED52-34A0-28E6-7B6E82B3BF50}"/>
          </ac:picMkLst>
        </pc:picChg>
      </pc:sldChg>
      <pc:sldChg chg="addSp">
        <pc:chgData name="Bernarda Trstenjak" userId="S::bernarda.trstenjak@gov.si::9cc74b0b-428c-4e45-9ff0-cb5259feee1e" providerId="AD" clId="Web-{1FB95F11-A74B-3470-1587-2DD719E031CC}" dt="2023-11-29T20:37:35.082" v="160"/>
        <pc:sldMkLst>
          <pc:docMk/>
          <pc:sldMk cId="2286151607" sldId="505"/>
        </pc:sldMkLst>
        <pc:picChg chg="add">
          <ac:chgData name="Bernarda Trstenjak" userId="S::bernarda.trstenjak@gov.si::9cc74b0b-428c-4e45-9ff0-cb5259feee1e" providerId="AD" clId="Web-{1FB95F11-A74B-3470-1587-2DD719E031CC}" dt="2023-11-29T20:37:35.082" v="160"/>
          <ac:picMkLst>
            <pc:docMk/>
            <pc:sldMk cId="2286151607" sldId="505"/>
            <ac:picMk id="25" creationId="{A4917A88-36AB-D690-B4DF-B6CAB1D45883}"/>
          </ac:picMkLst>
        </pc:picChg>
      </pc:sldChg>
      <pc:sldChg chg="addSp">
        <pc:chgData name="Bernarda Trstenjak" userId="S::bernarda.trstenjak@gov.si::9cc74b0b-428c-4e45-9ff0-cb5259feee1e" providerId="AD" clId="Web-{1FB95F11-A74B-3470-1587-2DD719E031CC}" dt="2023-11-29T20:37:01.269" v="146"/>
        <pc:sldMkLst>
          <pc:docMk/>
          <pc:sldMk cId="2005100328" sldId="506"/>
        </pc:sldMkLst>
        <pc:picChg chg="add">
          <ac:chgData name="Bernarda Trstenjak" userId="S::bernarda.trstenjak@gov.si::9cc74b0b-428c-4e45-9ff0-cb5259feee1e" providerId="AD" clId="Web-{1FB95F11-A74B-3470-1587-2DD719E031CC}" dt="2023-11-29T20:37:01.269" v="146"/>
          <ac:picMkLst>
            <pc:docMk/>
            <pc:sldMk cId="2005100328" sldId="506"/>
            <ac:picMk id="4" creationId="{27003898-2AE8-D2B8-71DE-B8DDCC637D98}"/>
          </ac:picMkLst>
        </pc:picChg>
      </pc:sldChg>
      <pc:sldChg chg="addSp">
        <pc:chgData name="Bernarda Trstenjak" userId="S::bernarda.trstenjak@gov.si::9cc74b0b-428c-4e45-9ff0-cb5259feee1e" providerId="AD" clId="Web-{1FB95F11-A74B-3470-1587-2DD719E031CC}" dt="2023-11-29T20:37:30.848" v="158"/>
        <pc:sldMkLst>
          <pc:docMk/>
          <pc:sldMk cId="2631420238" sldId="508"/>
        </pc:sldMkLst>
        <pc:picChg chg="add">
          <ac:chgData name="Bernarda Trstenjak" userId="S::bernarda.trstenjak@gov.si::9cc74b0b-428c-4e45-9ff0-cb5259feee1e" providerId="AD" clId="Web-{1FB95F11-A74B-3470-1587-2DD719E031CC}" dt="2023-11-29T20:37:30.848" v="158"/>
          <ac:picMkLst>
            <pc:docMk/>
            <pc:sldMk cId="2631420238" sldId="508"/>
            <ac:picMk id="17" creationId="{16309756-AC84-5178-9B41-43494D582312}"/>
          </ac:picMkLst>
        </pc:picChg>
      </pc:sldChg>
      <pc:sldChg chg="addSp delSp modSp">
        <pc:chgData name="Bernarda Trstenjak" userId="S::bernarda.trstenjak@gov.si::9cc74b0b-428c-4e45-9ff0-cb5259feee1e" providerId="AD" clId="Web-{1FB95F11-A74B-3470-1587-2DD719E031CC}" dt="2023-11-29T20:35:10.797" v="121" actId="1076"/>
        <pc:sldMkLst>
          <pc:docMk/>
          <pc:sldMk cId="2985660503" sldId="558"/>
        </pc:sldMkLst>
        <pc:spChg chg="mod">
          <ac:chgData name="Bernarda Trstenjak" userId="S::bernarda.trstenjak@gov.si::9cc74b0b-428c-4e45-9ff0-cb5259feee1e" providerId="AD" clId="Web-{1FB95F11-A74B-3470-1587-2DD719E031CC}" dt="2023-11-29T20:34:58.531" v="118" actId="1076"/>
          <ac:spMkLst>
            <pc:docMk/>
            <pc:sldMk cId="2985660503" sldId="558"/>
            <ac:spMk id="2" creationId="{C61B5E9E-0373-A785-DCE8-8CA6384D1969}"/>
          </ac:spMkLst>
        </pc:spChg>
        <pc:picChg chg="add mod">
          <ac:chgData name="Bernarda Trstenjak" userId="S::bernarda.trstenjak@gov.si::9cc74b0b-428c-4e45-9ff0-cb5259feee1e" providerId="AD" clId="Web-{1FB95F11-A74B-3470-1587-2DD719E031CC}" dt="2023-11-29T20:34:41.859" v="113"/>
          <ac:picMkLst>
            <pc:docMk/>
            <pc:sldMk cId="2985660503" sldId="558"/>
            <ac:picMk id="2" creationId="{18BB0187-656F-7940-74B1-9C08B70FDBC7}"/>
          </ac:picMkLst>
        </pc:picChg>
        <pc:picChg chg="del">
          <ac:chgData name="Bernarda Trstenjak" userId="S::bernarda.trstenjak@gov.si::9cc74b0b-428c-4e45-9ff0-cb5259feee1e" providerId="AD" clId="Web-{1FB95F11-A74B-3470-1587-2DD719E031CC}" dt="2023-11-29T20:34:46.999" v="114"/>
          <ac:picMkLst>
            <pc:docMk/>
            <pc:sldMk cId="2985660503" sldId="558"/>
            <ac:picMk id="5" creationId="{0E7ED623-4D54-4FE4-BE4E-DEEA3E819FF6}"/>
          </ac:picMkLst>
        </pc:picChg>
        <pc:picChg chg="mod">
          <ac:chgData name="Bernarda Trstenjak" userId="S::bernarda.trstenjak@gov.si::9cc74b0b-428c-4e45-9ff0-cb5259feee1e" providerId="AD" clId="Web-{1FB95F11-A74B-3470-1587-2DD719E031CC}" dt="2023-11-29T20:35:10.797" v="121" actId="1076"/>
          <ac:picMkLst>
            <pc:docMk/>
            <pc:sldMk cId="2985660503" sldId="558"/>
            <ac:picMk id="6" creationId="{18BB0187-656F-7940-74B1-9C08B70FDBC7}"/>
          </ac:picMkLst>
        </pc:picChg>
      </pc:sldChg>
      <pc:sldChg chg="addSp delSp modSp mod setBg">
        <pc:chgData name="Bernarda Trstenjak" userId="S::bernarda.trstenjak@gov.si::9cc74b0b-428c-4e45-9ff0-cb5259feee1e" providerId="AD" clId="Web-{1FB95F11-A74B-3470-1587-2DD719E031CC}" dt="2023-11-29T20:36:39.050" v="142"/>
        <pc:sldMkLst>
          <pc:docMk/>
          <pc:sldMk cId="3941854893" sldId="559"/>
        </pc:sldMkLst>
        <pc:spChg chg="mod ord">
          <ac:chgData name="Bernarda Trstenjak" userId="S::bernarda.trstenjak@gov.si::9cc74b0b-428c-4e45-9ff0-cb5259feee1e" providerId="AD" clId="Web-{1FB95F11-A74B-3470-1587-2DD719E031CC}" dt="2023-11-29T17:37:26.161" v="84" actId="1076"/>
          <ac:spMkLst>
            <pc:docMk/>
            <pc:sldMk cId="3941854893" sldId="559"/>
            <ac:spMk id="2" creationId="{D2044C75-4A2F-814E-9C58-BE3241BCF11E}"/>
          </ac:spMkLst>
        </pc:spChg>
        <pc:spChg chg="del">
          <ac:chgData name="Bernarda Trstenjak" userId="S::bernarda.trstenjak@gov.si::9cc74b0b-428c-4e45-9ff0-cb5259feee1e" providerId="AD" clId="Web-{1FB95F11-A74B-3470-1587-2DD719E031CC}" dt="2023-11-29T17:34:51.032" v="49"/>
          <ac:spMkLst>
            <pc:docMk/>
            <pc:sldMk cId="3941854893" sldId="559"/>
            <ac:spMk id="3" creationId="{6489E860-7FA2-B4FB-83C4-EA8844AD426B}"/>
          </ac:spMkLst>
        </pc:spChg>
        <pc:spChg chg="add del mod">
          <ac:chgData name="Bernarda Trstenjak" userId="S::bernarda.trstenjak@gov.si::9cc74b0b-428c-4e45-9ff0-cb5259feee1e" providerId="AD" clId="Web-{1FB95F11-A74B-3470-1587-2DD719E031CC}" dt="2023-11-29T17:35:04.798" v="52"/>
          <ac:spMkLst>
            <pc:docMk/>
            <pc:sldMk cId="3941854893" sldId="559"/>
            <ac:spMk id="6" creationId="{EE29CC56-372D-B8B2-09B9-410AF77891AA}"/>
          </ac:spMkLst>
        </pc:spChg>
        <pc:spChg chg="add del mod">
          <ac:chgData name="Bernarda Trstenjak" userId="S::bernarda.trstenjak@gov.si::9cc74b0b-428c-4e45-9ff0-cb5259feee1e" providerId="AD" clId="Web-{1FB95F11-A74B-3470-1587-2DD719E031CC}" dt="2023-11-29T17:35:33.799" v="54"/>
          <ac:spMkLst>
            <pc:docMk/>
            <pc:sldMk cId="3941854893" sldId="559"/>
            <ac:spMk id="9" creationId="{73F76D32-2CCB-5104-B2B1-61B58D9F5623}"/>
          </ac:spMkLst>
        </pc:spChg>
        <pc:spChg chg="add del mod">
          <ac:chgData name="Bernarda Trstenjak" userId="S::bernarda.trstenjak@gov.si::9cc74b0b-428c-4e45-9ff0-cb5259feee1e" providerId="AD" clId="Web-{1FB95F11-A74B-3470-1587-2DD719E031CC}" dt="2023-11-29T17:36:11.691" v="56"/>
          <ac:spMkLst>
            <pc:docMk/>
            <pc:sldMk cId="3941854893" sldId="559"/>
            <ac:spMk id="12" creationId="{BDA309CC-69E9-5DA4-451A-B219AA99CBDF}"/>
          </ac:spMkLst>
        </pc:spChg>
        <pc:spChg chg="add mod">
          <ac:chgData name="Bernarda Trstenjak" userId="S::bernarda.trstenjak@gov.si::9cc74b0b-428c-4e45-9ff0-cb5259feee1e" providerId="AD" clId="Web-{1FB95F11-A74B-3470-1587-2DD719E031CC}" dt="2023-11-29T17:36:59.754" v="72" actId="1076"/>
          <ac:spMkLst>
            <pc:docMk/>
            <pc:sldMk cId="3941854893" sldId="559"/>
            <ac:spMk id="14" creationId="{B1A74747-C29E-D6F5-AEB0-B8068C20F44E}"/>
          </ac:spMkLst>
        </pc:spChg>
        <pc:spChg chg="add">
          <ac:chgData name="Bernarda Trstenjak" userId="S::bernarda.trstenjak@gov.si::9cc74b0b-428c-4e45-9ff0-cb5259feee1e" providerId="AD" clId="Web-{1FB95F11-A74B-3470-1587-2DD719E031CC}" dt="2023-11-29T17:36:39.082" v="66"/>
          <ac:spMkLst>
            <pc:docMk/>
            <pc:sldMk cId="3941854893" sldId="559"/>
            <ac:spMk id="23" creationId="{3F088236-D655-4F88-B238-E16762358025}"/>
          </ac:spMkLst>
        </pc:spChg>
        <pc:spChg chg="add">
          <ac:chgData name="Bernarda Trstenjak" userId="S::bernarda.trstenjak@gov.si::9cc74b0b-428c-4e45-9ff0-cb5259feee1e" providerId="AD" clId="Web-{1FB95F11-A74B-3470-1587-2DD719E031CC}" dt="2023-11-29T17:36:39.082" v="66"/>
          <ac:spMkLst>
            <pc:docMk/>
            <pc:sldMk cId="3941854893" sldId="559"/>
            <ac:spMk id="25" creationId="{3DAC0C92-199E-475C-9390-119A9B027276}"/>
          </ac:spMkLst>
        </pc:spChg>
        <pc:spChg chg="add">
          <ac:chgData name="Bernarda Trstenjak" userId="S::bernarda.trstenjak@gov.si::9cc74b0b-428c-4e45-9ff0-cb5259feee1e" providerId="AD" clId="Web-{1FB95F11-A74B-3470-1587-2DD719E031CC}" dt="2023-11-29T17:36:39.082" v="66"/>
          <ac:spMkLst>
            <pc:docMk/>
            <pc:sldMk cId="3941854893" sldId="559"/>
            <ac:spMk id="27" creationId="{C4CFB339-0ED8-4FE2-9EF1-6D1375B8499B}"/>
          </ac:spMkLst>
        </pc:spChg>
        <pc:spChg chg="add">
          <ac:chgData name="Bernarda Trstenjak" userId="S::bernarda.trstenjak@gov.si::9cc74b0b-428c-4e45-9ff0-cb5259feee1e" providerId="AD" clId="Web-{1FB95F11-A74B-3470-1587-2DD719E031CC}" dt="2023-11-29T17:36:39.082" v="66"/>
          <ac:spMkLst>
            <pc:docMk/>
            <pc:sldMk cId="3941854893" sldId="559"/>
            <ac:spMk id="29" creationId="{31896C80-2069-4431-9C19-83B913734490}"/>
          </ac:spMkLst>
        </pc:spChg>
        <pc:spChg chg="add">
          <ac:chgData name="Bernarda Trstenjak" userId="S::bernarda.trstenjak@gov.si::9cc74b0b-428c-4e45-9ff0-cb5259feee1e" providerId="AD" clId="Web-{1FB95F11-A74B-3470-1587-2DD719E031CC}" dt="2023-11-29T17:36:39.082" v="66"/>
          <ac:spMkLst>
            <pc:docMk/>
            <pc:sldMk cId="3941854893" sldId="559"/>
            <ac:spMk id="31" creationId="{BF120A21-0841-4823-B0C4-28AEBCEF9B78}"/>
          </ac:spMkLst>
        </pc:spChg>
        <pc:spChg chg="add">
          <ac:chgData name="Bernarda Trstenjak" userId="S::bernarda.trstenjak@gov.si::9cc74b0b-428c-4e45-9ff0-cb5259feee1e" providerId="AD" clId="Web-{1FB95F11-A74B-3470-1587-2DD719E031CC}" dt="2023-11-29T17:36:39.082" v="66"/>
          <ac:spMkLst>
            <pc:docMk/>
            <pc:sldMk cId="3941854893" sldId="559"/>
            <ac:spMk id="33" creationId="{DBB05BAE-BBD3-4289-899F-A6851503C6B0}"/>
          </ac:spMkLst>
        </pc:spChg>
        <pc:spChg chg="add">
          <ac:chgData name="Bernarda Trstenjak" userId="S::bernarda.trstenjak@gov.si::9cc74b0b-428c-4e45-9ff0-cb5259feee1e" providerId="AD" clId="Web-{1FB95F11-A74B-3470-1587-2DD719E031CC}" dt="2023-11-29T17:36:39.082" v="66"/>
          <ac:spMkLst>
            <pc:docMk/>
            <pc:sldMk cId="3941854893" sldId="559"/>
            <ac:spMk id="35" creationId="{9874D11C-36F5-4BBE-A490-019A54E953B0}"/>
          </ac:spMkLst>
        </pc:spChg>
        <pc:picChg chg="add del mod ord">
          <ac:chgData name="Bernarda Trstenjak" userId="S::bernarda.trstenjak@gov.si::9cc74b0b-428c-4e45-9ff0-cb5259feee1e" providerId="AD" clId="Web-{1FB95F11-A74B-3470-1587-2DD719E031CC}" dt="2023-11-29T17:34:56.298" v="51"/>
          <ac:picMkLst>
            <pc:docMk/>
            <pc:sldMk cId="3941854893" sldId="559"/>
            <ac:picMk id="4" creationId="{3620A919-A5CA-CC3E-08A0-5E07CAE448E8}"/>
          </ac:picMkLst>
        </pc:picChg>
        <pc:picChg chg="add">
          <ac:chgData name="Bernarda Trstenjak" userId="S::bernarda.trstenjak@gov.si::9cc74b0b-428c-4e45-9ff0-cb5259feee1e" providerId="AD" clId="Web-{1FB95F11-A74B-3470-1587-2DD719E031CC}" dt="2023-11-29T20:36:39.050" v="142"/>
          <ac:picMkLst>
            <pc:docMk/>
            <pc:sldMk cId="3941854893" sldId="559"/>
            <ac:picMk id="4" creationId="{F4F01A8B-EDEA-9973-A63E-FD5D77B91233}"/>
          </ac:picMkLst>
        </pc:picChg>
        <pc:picChg chg="add del mod ord">
          <ac:chgData name="Bernarda Trstenjak" userId="S::bernarda.trstenjak@gov.si::9cc74b0b-428c-4e45-9ff0-cb5259feee1e" providerId="AD" clId="Web-{1FB95F11-A74B-3470-1587-2DD719E031CC}" dt="2023-11-29T17:35:07.220" v="53"/>
          <ac:picMkLst>
            <pc:docMk/>
            <pc:sldMk cId="3941854893" sldId="559"/>
            <ac:picMk id="7" creationId="{B6F5E557-760B-3DD0-13F9-76B1A9EE5F16}"/>
          </ac:picMkLst>
        </pc:picChg>
        <pc:picChg chg="add del mod ord">
          <ac:chgData name="Bernarda Trstenjak" userId="S::bernarda.trstenjak@gov.si::9cc74b0b-428c-4e45-9ff0-cb5259feee1e" providerId="AD" clId="Web-{1FB95F11-A74B-3470-1587-2DD719E031CC}" dt="2023-11-29T17:35:35.705" v="55"/>
          <ac:picMkLst>
            <pc:docMk/>
            <pc:sldMk cId="3941854893" sldId="559"/>
            <ac:picMk id="10" creationId="{FE81C6AD-014F-9FEA-F6F6-A9E30A8018AA}"/>
          </ac:picMkLst>
        </pc:picChg>
        <pc:picChg chg="add mod ord">
          <ac:chgData name="Bernarda Trstenjak" userId="S::bernarda.trstenjak@gov.si::9cc74b0b-428c-4e45-9ff0-cb5259feee1e" providerId="AD" clId="Web-{1FB95F11-A74B-3470-1587-2DD719E031CC}" dt="2023-11-29T17:36:39.082" v="66"/>
          <ac:picMkLst>
            <pc:docMk/>
            <pc:sldMk cId="3941854893" sldId="559"/>
            <ac:picMk id="13" creationId="{4CDF938B-210D-DD04-01E1-BBACE62EC1EE}"/>
          </ac:picMkLst>
        </pc:picChg>
        <pc:cxnChg chg="add">
          <ac:chgData name="Bernarda Trstenjak" userId="S::bernarda.trstenjak@gov.si::9cc74b0b-428c-4e45-9ff0-cb5259feee1e" providerId="AD" clId="Web-{1FB95F11-A74B-3470-1587-2DD719E031CC}" dt="2023-11-29T17:36:39.082" v="66"/>
          <ac:cxnSpMkLst>
            <pc:docMk/>
            <pc:sldMk cId="3941854893" sldId="559"/>
            <ac:cxnSpMk id="19" creationId="{64FA5DFF-7FE6-4855-84E6-DFA78EE978BD}"/>
          </ac:cxnSpMkLst>
        </pc:cxnChg>
        <pc:cxnChg chg="add">
          <ac:chgData name="Bernarda Trstenjak" userId="S::bernarda.trstenjak@gov.si::9cc74b0b-428c-4e45-9ff0-cb5259feee1e" providerId="AD" clId="Web-{1FB95F11-A74B-3470-1587-2DD719E031CC}" dt="2023-11-29T17:36:39.082" v="66"/>
          <ac:cxnSpMkLst>
            <pc:docMk/>
            <pc:sldMk cId="3941854893" sldId="559"/>
            <ac:cxnSpMk id="21" creationId="{2AFD8CBA-54A3-4363-991B-B9C631BBFA74}"/>
          </ac:cxnSpMkLst>
        </pc:cxnChg>
      </pc:sldChg>
      <pc:sldChg chg="addSp">
        <pc:chgData name="Bernarda Trstenjak" userId="S::bernarda.trstenjak@gov.si::9cc74b0b-428c-4e45-9ff0-cb5259feee1e" providerId="AD" clId="Web-{1FB95F11-A74B-3470-1587-2DD719E031CC}" dt="2023-11-29T20:37:41.208" v="164"/>
        <pc:sldMkLst>
          <pc:docMk/>
          <pc:sldMk cId="1433963171" sldId="560"/>
        </pc:sldMkLst>
        <pc:picChg chg="add">
          <ac:chgData name="Bernarda Trstenjak" userId="S::bernarda.trstenjak@gov.si::9cc74b0b-428c-4e45-9ff0-cb5259feee1e" providerId="AD" clId="Web-{1FB95F11-A74B-3470-1587-2DD719E031CC}" dt="2023-11-29T20:37:41.208" v="164"/>
          <ac:picMkLst>
            <pc:docMk/>
            <pc:sldMk cId="1433963171" sldId="560"/>
            <ac:picMk id="5" creationId="{6F62C1B7-526E-B1F7-35E0-363AE67C0A4F}"/>
          </ac:picMkLst>
        </pc:picChg>
      </pc:sldChg>
      <pc:sldChg chg="addSp modSp">
        <pc:chgData name="Bernarda Trstenjak" userId="S::bernarda.trstenjak@gov.si::9cc74b0b-428c-4e45-9ff0-cb5259feee1e" providerId="AD" clId="Web-{1FB95F11-A74B-3470-1587-2DD719E031CC}" dt="2023-11-29T20:37:02.988" v="147"/>
        <pc:sldMkLst>
          <pc:docMk/>
          <pc:sldMk cId="1357644795" sldId="561"/>
        </pc:sldMkLst>
        <pc:spChg chg="mod">
          <ac:chgData name="Bernarda Trstenjak" userId="S::bernarda.trstenjak@gov.si::9cc74b0b-428c-4e45-9ff0-cb5259feee1e" providerId="AD" clId="Web-{1FB95F11-A74B-3470-1587-2DD719E031CC}" dt="2023-11-29T17:39:24.821" v="95" actId="20577"/>
          <ac:spMkLst>
            <pc:docMk/>
            <pc:sldMk cId="1357644795" sldId="561"/>
            <ac:spMk id="3" creationId="{93105997-D75A-A436-D40B-29D2385F27CE}"/>
          </ac:spMkLst>
        </pc:spChg>
        <pc:spChg chg="mod">
          <ac:chgData name="Bernarda Trstenjak" userId="S::bernarda.trstenjak@gov.si::9cc74b0b-428c-4e45-9ff0-cb5259feee1e" providerId="AD" clId="Web-{1FB95F11-A74B-3470-1587-2DD719E031CC}" dt="2023-11-29T17:39:28.962" v="97" actId="20577"/>
          <ac:spMkLst>
            <pc:docMk/>
            <pc:sldMk cId="1357644795" sldId="561"/>
            <ac:spMk id="4" creationId="{8FFF141B-3DD2-2C36-FC91-4FF8BD391667}"/>
          </ac:spMkLst>
        </pc:spChg>
        <pc:spChg chg="mod">
          <ac:chgData name="Bernarda Trstenjak" userId="S::bernarda.trstenjak@gov.si::9cc74b0b-428c-4e45-9ff0-cb5259feee1e" providerId="AD" clId="Web-{1FB95F11-A74B-3470-1587-2DD719E031CC}" dt="2023-11-29T17:40:06.197" v="100"/>
          <ac:spMkLst>
            <pc:docMk/>
            <pc:sldMk cId="1357644795" sldId="561"/>
            <ac:spMk id="5" creationId="{83959CD7-EB8D-72C7-701D-7ADF81914A91}"/>
          </ac:spMkLst>
        </pc:spChg>
        <pc:spChg chg="mod">
          <ac:chgData name="Bernarda Trstenjak" userId="S::bernarda.trstenjak@gov.si::9cc74b0b-428c-4e45-9ff0-cb5259feee1e" providerId="AD" clId="Web-{1FB95F11-A74B-3470-1587-2DD719E031CC}" dt="2023-11-29T17:40:06.213" v="101"/>
          <ac:spMkLst>
            <pc:docMk/>
            <pc:sldMk cId="1357644795" sldId="561"/>
            <ac:spMk id="6" creationId="{D3D16ECA-FA5B-EFE9-AACF-566B995757D4}"/>
          </ac:spMkLst>
        </pc:spChg>
        <pc:picChg chg="add">
          <ac:chgData name="Bernarda Trstenjak" userId="S::bernarda.trstenjak@gov.si::9cc74b0b-428c-4e45-9ff0-cb5259feee1e" providerId="AD" clId="Web-{1FB95F11-A74B-3470-1587-2DD719E031CC}" dt="2023-11-29T20:37:02.988" v="147"/>
          <ac:picMkLst>
            <pc:docMk/>
            <pc:sldMk cId="1357644795" sldId="561"/>
            <ac:picMk id="8" creationId="{29AE10C3-7954-E8D5-8CE1-81F8EB9B3B82}"/>
          </ac:picMkLst>
        </pc:picChg>
      </pc:sldChg>
      <pc:sldChg chg="addSp modSp">
        <pc:chgData name="Bernarda Trstenjak" userId="S::bernarda.trstenjak@gov.si::9cc74b0b-428c-4e45-9ff0-cb5259feee1e" providerId="AD" clId="Web-{1FB95F11-A74B-3470-1587-2DD719E031CC}" dt="2023-11-29T20:37:05.503" v="148"/>
        <pc:sldMkLst>
          <pc:docMk/>
          <pc:sldMk cId="3295058109" sldId="562"/>
        </pc:sldMkLst>
        <pc:spChg chg="mod">
          <ac:chgData name="Bernarda Trstenjak" userId="S::bernarda.trstenjak@gov.si::9cc74b0b-428c-4e45-9ff0-cb5259feee1e" providerId="AD" clId="Web-{1FB95F11-A74B-3470-1587-2DD719E031CC}" dt="2023-11-29T17:39:08.649" v="91" actId="20577"/>
          <ac:spMkLst>
            <pc:docMk/>
            <pc:sldMk cId="3295058109" sldId="562"/>
            <ac:spMk id="3" creationId="{FBA4DAC1-B2E8-49BA-766A-9B1BD5CD467D}"/>
          </ac:spMkLst>
        </pc:spChg>
        <pc:picChg chg="add">
          <ac:chgData name="Bernarda Trstenjak" userId="S::bernarda.trstenjak@gov.si::9cc74b0b-428c-4e45-9ff0-cb5259feee1e" providerId="AD" clId="Web-{1FB95F11-A74B-3470-1587-2DD719E031CC}" dt="2023-11-29T20:37:05.503" v="148"/>
          <ac:picMkLst>
            <pc:docMk/>
            <pc:sldMk cId="3295058109" sldId="562"/>
            <ac:picMk id="5" creationId="{B61EF36E-C4C7-3E2C-D344-BB5A20AE4C47}"/>
          </ac:picMkLst>
        </pc:picChg>
      </pc:sldChg>
      <pc:sldChg chg="addSp delSp modSp">
        <pc:chgData name="Bernarda Trstenjak" userId="S::bernarda.trstenjak@gov.si::9cc74b0b-428c-4e45-9ff0-cb5259feee1e" providerId="AD" clId="Web-{1FB95F11-A74B-3470-1587-2DD719E031CC}" dt="2023-11-29T20:37:33.301" v="159"/>
        <pc:sldMkLst>
          <pc:docMk/>
          <pc:sldMk cId="842351807" sldId="564"/>
        </pc:sldMkLst>
        <pc:spChg chg="mod">
          <ac:chgData name="Bernarda Trstenjak" userId="S::bernarda.trstenjak@gov.si::9cc74b0b-428c-4e45-9ff0-cb5259feee1e" providerId="AD" clId="Web-{1FB95F11-A74B-3470-1587-2DD719E031CC}" dt="2023-11-29T17:42:47.717" v="110" actId="1076"/>
          <ac:spMkLst>
            <pc:docMk/>
            <pc:sldMk cId="842351807" sldId="564"/>
            <ac:spMk id="2" creationId="{137CFCB6-8699-B39B-54F3-02720453385A}"/>
          </ac:spMkLst>
        </pc:spChg>
        <pc:spChg chg="del mod">
          <ac:chgData name="Bernarda Trstenjak" userId="S::bernarda.trstenjak@gov.si::9cc74b0b-428c-4e45-9ff0-cb5259feee1e" providerId="AD" clId="Web-{1FB95F11-A74B-3470-1587-2DD719E031CC}" dt="2023-11-29T17:42:54.233" v="112"/>
          <ac:spMkLst>
            <pc:docMk/>
            <pc:sldMk cId="842351807" sldId="564"/>
            <ac:spMk id="3" creationId="{45DCFB4E-64A8-A4C8-F566-9A1CB7C30C63}"/>
          </ac:spMkLst>
        </pc:spChg>
        <pc:picChg chg="add">
          <ac:chgData name="Bernarda Trstenjak" userId="S::bernarda.trstenjak@gov.si::9cc74b0b-428c-4e45-9ff0-cb5259feee1e" providerId="AD" clId="Web-{1FB95F11-A74B-3470-1587-2DD719E031CC}" dt="2023-11-29T20:37:33.301" v="159"/>
          <ac:picMkLst>
            <pc:docMk/>
            <pc:sldMk cId="842351807" sldId="564"/>
            <ac:picMk id="4" creationId="{C249CECF-0A92-87AB-02D4-8833724EC12E}"/>
          </ac:picMkLst>
        </pc:picChg>
      </pc:sldChg>
      <pc:sldChg chg="addSp modSp">
        <pc:chgData name="Bernarda Trstenjak" userId="S::bernarda.trstenjak@gov.si::9cc74b0b-428c-4e45-9ff0-cb5259feee1e" providerId="AD" clId="Web-{1FB95F11-A74B-3470-1587-2DD719E031CC}" dt="2023-11-29T20:35:43.673" v="125" actId="1076"/>
        <pc:sldMkLst>
          <pc:docMk/>
          <pc:sldMk cId="291645534" sldId="565"/>
        </pc:sldMkLst>
        <pc:picChg chg="add mod">
          <ac:chgData name="Bernarda Trstenjak" userId="S::bernarda.trstenjak@gov.si::9cc74b0b-428c-4e45-9ff0-cb5259feee1e" providerId="AD" clId="Web-{1FB95F11-A74B-3470-1587-2DD719E031CC}" dt="2023-11-29T20:35:43.673" v="125" actId="1076"/>
          <ac:picMkLst>
            <pc:docMk/>
            <pc:sldMk cId="291645534" sldId="565"/>
            <ac:picMk id="4" creationId="{B0D0A7CD-AC19-D929-A444-E16ACDACD5CF}"/>
          </ac:picMkLst>
        </pc:picChg>
      </pc:sldChg>
      <pc:sldChg chg="addSp">
        <pc:chgData name="Bernarda Trstenjak" userId="S::bernarda.trstenjak@gov.si::9cc74b0b-428c-4e45-9ff0-cb5259feee1e" providerId="AD" clId="Web-{1FB95F11-A74B-3470-1587-2DD719E031CC}" dt="2023-11-29T20:35:59.298" v="128"/>
        <pc:sldMkLst>
          <pc:docMk/>
          <pc:sldMk cId="1701219328" sldId="566"/>
        </pc:sldMkLst>
        <pc:picChg chg="add">
          <ac:chgData name="Bernarda Trstenjak" userId="S::bernarda.trstenjak@gov.si::9cc74b0b-428c-4e45-9ff0-cb5259feee1e" providerId="AD" clId="Web-{1FB95F11-A74B-3470-1587-2DD719E031CC}" dt="2023-11-29T20:35:59.298" v="128"/>
          <ac:picMkLst>
            <pc:docMk/>
            <pc:sldMk cId="1701219328" sldId="566"/>
            <ac:picMk id="26" creationId="{DBE84B38-EC43-EC21-F208-8D23A43B3CA6}"/>
          </ac:picMkLst>
        </pc:picChg>
      </pc:sldChg>
      <pc:sldChg chg="addSp modSp mod setBg">
        <pc:chgData name="Bernarda Trstenjak" userId="S::bernarda.trstenjak@gov.si::9cc74b0b-428c-4e45-9ff0-cb5259feee1e" providerId="AD" clId="Web-{1FB95F11-A74B-3470-1587-2DD719E031CC}" dt="2023-11-29T20:35:54.876" v="127"/>
        <pc:sldMkLst>
          <pc:docMk/>
          <pc:sldMk cId="209454584" sldId="567"/>
        </pc:sldMkLst>
        <pc:spChg chg="mod">
          <ac:chgData name="Bernarda Trstenjak" userId="S::bernarda.trstenjak@gov.si::9cc74b0b-428c-4e45-9ff0-cb5259feee1e" providerId="AD" clId="Web-{1FB95F11-A74B-3470-1587-2DD719E031CC}" dt="2023-11-29T17:30:44.666" v="21"/>
          <ac:spMkLst>
            <pc:docMk/>
            <pc:sldMk cId="209454584" sldId="567"/>
            <ac:spMk id="2" creationId="{61627D78-03F0-6789-447B-F34BAB6A5764}"/>
          </ac:spMkLst>
        </pc:spChg>
        <pc:spChg chg="mod">
          <ac:chgData name="Bernarda Trstenjak" userId="S::bernarda.trstenjak@gov.si::9cc74b0b-428c-4e45-9ff0-cb5259feee1e" providerId="AD" clId="Web-{1FB95F11-A74B-3470-1587-2DD719E031CC}" dt="2023-11-29T17:32:21.403" v="34" actId="20577"/>
          <ac:spMkLst>
            <pc:docMk/>
            <pc:sldMk cId="209454584" sldId="567"/>
            <ac:spMk id="3" creationId="{234566D6-F9A3-926F-61CF-6F078F3A4DF2}"/>
          </ac:spMkLst>
        </pc:spChg>
        <pc:spChg chg="add mod">
          <ac:chgData name="Bernarda Trstenjak" userId="S::bernarda.trstenjak@gov.si::9cc74b0b-428c-4e45-9ff0-cb5259feee1e" providerId="AD" clId="Web-{1FB95F11-A74B-3470-1587-2DD719E031CC}" dt="2023-11-29T17:32:51.904" v="48" actId="1076"/>
          <ac:spMkLst>
            <pc:docMk/>
            <pc:sldMk cId="209454584" sldId="567"/>
            <ac:spMk id="5" creationId="{12CBBC93-0C84-C602-E09C-9375EEBC4666}"/>
          </ac:spMkLst>
        </pc:spChg>
        <pc:spChg chg="add">
          <ac:chgData name="Bernarda Trstenjak" userId="S::bernarda.trstenjak@gov.si::9cc74b0b-428c-4e45-9ff0-cb5259feee1e" providerId="AD" clId="Web-{1FB95F11-A74B-3470-1587-2DD719E031CC}" dt="2023-11-29T17:30:44.666" v="21"/>
          <ac:spMkLst>
            <pc:docMk/>
            <pc:sldMk cId="209454584" sldId="567"/>
            <ac:spMk id="9" creationId="{3BCB5F6A-9EB0-40B0-9D13-3023E9A20508}"/>
          </ac:spMkLst>
        </pc:spChg>
        <pc:picChg chg="add mod">
          <ac:chgData name="Bernarda Trstenjak" userId="S::bernarda.trstenjak@gov.si::9cc74b0b-428c-4e45-9ff0-cb5259feee1e" providerId="AD" clId="Web-{1FB95F11-A74B-3470-1587-2DD719E031CC}" dt="2023-11-29T17:30:44.666" v="21"/>
          <ac:picMkLst>
            <pc:docMk/>
            <pc:sldMk cId="209454584" sldId="567"/>
            <ac:picMk id="4" creationId="{B396E4BE-5DD4-001D-D4FA-618879EBE30C}"/>
          </ac:picMkLst>
        </pc:picChg>
        <pc:picChg chg="add">
          <ac:chgData name="Bernarda Trstenjak" userId="S::bernarda.trstenjak@gov.si::9cc74b0b-428c-4e45-9ff0-cb5259feee1e" providerId="AD" clId="Web-{1FB95F11-A74B-3470-1587-2DD719E031CC}" dt="2023-11-29T20:35:54.876" v="127"/>
          <ac:picMkLst>
            <pc:docMk/>
            <pc:sldMk cId="209454584" sldId="567"/>
            <ac:picMk id="23" creationId="{ABF0527D-D365-16BA-E54E-79D36A086C78}"/>
          </ac:picMkLst>
        </pc:picChg>
      </pc:sldChg>
      <pc:sldChg chg="addSp">
        <pc:chgData name="Bernarda Trstenjak" userId="S::bernarda.trstenjak@gov.si::9cc74b0b-428c-4e45-9ff0-cb5259feee1e" providerId="AD" clId="Web-{1FB95F11-A74B-3470-1587-2DD719E031CC}" dt="2023-11-29T20:37:38.004" v="162"/>
        <pc:sldMkLst>
          <pc:docMk/>
          <pc:sldMk cId="2450700813" sldId="568"/>
        </pc:sldMkLst>
        <pc:picChg chg="add">
          <ac:chgData name="Bernarda Trstenjak" userId="S::bernarda.trstenjak@gov.si::9cc74b0b-428c-4e45-9ff0-cb5259feee1e" providerId="AD" clId="Web-{1FB95F11-A74B-3470-1587-2DD719E031CC}" dt="2023-11-29T20:37:38.004" v="162"/>
          <ac:picMkLst>
            <pc:docMk/>
            <pc:sldMk cId="2450700813" sldId="568"/>
            <ac:picMk id="5" creationId="{E55BD14F-8F89-8805-0543-8AB071CF4421}"/>
          </ac:picMkLst>
        </pc:picChg>
      </pc:sldChg>
      <pc:sldChg chg="addSp">
        <pc:chgData name="Bernarda Trstenjak" userId="S::bernarda.trstenjak@gov.si::9cc74b0b-428c-4e45-9ff0-cb5259feee1e" providerId="AD" clId="Web-{1FB95F11-A74B-3470-1587-2DD719E031CC}" dt="2023-11-29T20:37:43.020" v="165"/>
        <pc:sldMkLst>
          <pc:docMk/>
          <pc:sldMk cId="4102867039" sldId="569"/>
        </pc:sldMkLst>
        <pc:picChg chg="add">
          <ac:chgData name="Bernarda Trstenjak" userId="S::bernarda.trstenjak@gov.si::9cc74b0b-428c-4e45-9ff0-cb5259feee1e" providerId="AD" clId="Web-{1FB95F11-A74B-3470-1587-2DD719E031CC}" dt="2023-11-29T20:37:43.020" v="165"/>
          <ac:picMkLst>
            <pc:docMk/>
            <pc:sldMk cId="4102867039" sldId="569"/>
            <ac:picMk id="5" creationId="{54960FDD-A0CB-3F5C-66F0-9264D91054F8}"/>
          </ac:picMkLst>
        </pc:picChg>
      </pc:sldChg>
      <pc:sldChg chg="addSp">
        <pc:chgData name="Bernarda Trstenjak" userId="S::bernarda.trstenjak@gov.si::9cc74b0b-428c-4e45-9ff0-cb5259feee1e" providerId="AD" clId="Web-{1FB95F11-A74B-3470-1587-2DD719E031CC}" dt="2023-11-29T20:37:06.769" v="149"/>
        <pc:sldMkLst>
          <pc:docMk/>
          <pc:sldMk cId="2030003801" sldId="570"/>
        </pc:sldMkLst>
        <pc:picChg chg="add">
          <ac:chgData name="Bernarda Trstenjak" userId="S::bernarda.trstenjak@gov.si::9cc74b0b-428c-4e45-9ff0-cb5259feee1e" providerId="AD" clId="Web-{1FB95F11-A74B-3470-1587-2DD719E031CC}" dt="2023-11-29T20:37:06.769" v="149"/>
          <ac:picMkLst>
            <pc:docMk/>
            <pc:sldMk cId="2030003801" sldId="570"/>
            <ac:picMk id="22" creationId="{DA9CCE04-A583-6107-508B-F9801D52755C}"/>
          </ac:picMkLst>
        </pc:picChg>
      </pc:sldChg>
      <pc:sldChg chg="addSp">
        <pc:chgData name="Bernarda Trstenjak" userId="S::bernarda.trstenjak@gov.si::9cc74b0b-428c-4e45-9ff0-cb5259feee1e" providerId="AD" clId="Web-{1FB95F11-A74B-3470-1587-2DD719E031CC}" dt="2023-11-29T20:37:13.363" v="153"/>
        <pc:sldMkLst>
          <pc:docMk/>
          <pc:sldMk cId="2591284243" sldId="572"/>
        </pc:sldMkLst>
        <pc:picChg chg="add">
          <ac:chgData name="Bernarda Trstenjak" userId="S::bernarda.trstenjak@gov.si::9cc74b0b-428c-4e45-9ff0-cb5259feee1e" providerId="AD" clId="Web-{1FB95F11-A74B-3470-1587-2DD719E031CC}" dt="2023-11-29T20:37:13.363" v="153"/>
          <ac:picMkLst>
            <pc:docMk/>
            <pc:sldMk cId="2591284243" sldId="572"/>
            <ac:picMk id="6" creationId="{7390326A-D15D-A86F-06C3-8D78CB410750}"/>
          </ac:picMkLst>
        </pc:picChg>
      </pc:sldChg>
      <pc:sldChg chg="addSp delSp">
        <pc:chgData name="Bernarda Trstenjak" userId="S::bernarda.trstenjak@gov.si::9cc74b0b-428c-4e45-9ff0-cb5259feee1e" providerId="AD" clId="Web-{1FB95F11-A74B-3470-1587-2DD719E031CC}" dt="2023-11-29T20:36:30.268" v="139"/>
        <pc:sldMkLst>
          <pc:docMk/>
          <pc:sldMk cId="280008657" sldId="573"/>
        </pc:sldMkLst>
        <pc:picChg chg="del">
          <ac:chgData name="Bernarda Trstenjak" userId="S::bernarda.trstenjak@gov.si::9cc74b0b-428c-4e45-9ff0-cb5259feee1e" providerId="AD" clId="Web-{1FB95F11-A74B-3470-1587-2DD719E031CC}" dt="2023-11-29T20:36:30.268" v="139"/>
          <ac:picMkLst>
            <pc:docMk/>
            <pc:sldMk cId="280008657" sldId="573"/>
            <ac:picMk id="3" creationId="{0FB9EAD7-6B44-8896-9550-2D01CF1A2F6D}"/>
          </ac:picMkLst>
        </pc:picChg>
        <pc:picChg chg="add">
          <ac:chgData name="Bernarda Trstenjak" userId="S::bernarda.trstenjak@gov.si::9cc74b0b-428c-4e45-9ff0-cb5259feee1e" providerId="AD" clId="Web-{1FB95F11-A74B-3470-1587-2DD719E031CC}" dt="2023-11-29T20:36:28.549" v="138"/>
          <ac:picMkLst>
            <pc:docMk/>
            <pc:sldMk cId="280008657" sldId="573"/>
            <ac:picMk id="5" creationId="{76137FA4-5556-CC87-09C6-7BE46ADF0EBA}"/>
          </ac:picMkLst>
        </pc:picChg>
      </pc:sldChg>
      <pc:sldChg chg="addSp">
        <pc:chgData name="Bernarda Trstenjak" userId="S::bernarda.trstenjak@gov.si::9cc74b0b-428c-4e45-9ff0-cb5259feee1e" providerId="AD" clId="Web-{1FB95F11-A74B-3470-1587-2DD719E031CC}" dt="2023-11-29T20:36:12.799" v="133"/>
        <pc:sldMkLst>
          <pc:docMk/>
          <pc:sldMk cId="3659010004" sldId="574"/>
        </pc:sldMkLst>
        <pc:picChg chg="add">
          <ac:chgData name="Bernarda Trstenjak" userId="S::bernarda.trstenjak@gov.si::9cc74b0b-428c-4e45-9ff0-cb5259feee1e" providerId="AD" clId="Web-{1FB95F11-A74B-3470-1587-2DD719E031CC}" dt="2023-11-29T20:36:12.799" v="133"/>
          <ac:picMkLst>
            <pc:docMk/>
            <pc:sldMk cId="3659010004" sldId="574"/>
            <ac:picMk id="5" creationId="{F212CF57-7825-A721-5881-979D8C771923}"/>
          </ac:picMkLst>
        </pc:picChg>
      </pc:sldChg>
      <pc:sldChg chg="addSp">
        <pc:chgData name="Bernarda Trstenjak" userId="S::bernarda.trstenjak@gov.si::9cc74b0b-428c-4e45-9ff0-cb5259feee1e" providerId="AD" clId="Web-{1FB95F11-A74B-3470-1587-2DD719E031CC}" dt="2023-11-29T20:36:01.080" v="129"/>
        <pc:sldMkLst>
          <pc:docMk/>
          <pc:sldMk cId="1248835513" sldId="575"/>
        </pc:sldMkLst>
        <pc:picChg chg="add">
          <ac:chgData name="Bernarda Trstenjak" userId="S::bernarda.trstenjak@gov.si::9cc74b0b-428c-4e45-9ff0-cb5259feee1e" providerId="AD" clId="Web-{1FB95F11-A74B-3470-1587-2DD719E031CC}" dt="2023-11-29T20:36:01.080" v="129"/>
          <ac:picMkLst>
            <pc:docMk/>
            <pc:sldMk cId="1248835513" sldId="575"/>
            <ac:picMk id="12" creationId="{AE3ABE80-B654-A33E-A862-B77DC90C82C0}"/>
          </ac:picMkLst>
        </pc:picChg>
      </pc:sldChg>
      <pc:sldChg chg="addSp">
        <pc:chgData name="Bernarda Trstenjak" userId="S::bernarda.trstenjak@gov.si::9cc74b0b-428c-4e45-9ff0-cb5259feee1e" providerId="AD" clId="Web-{1FB95F11-A74B-3470-1587-2DD719E031CC}" dt="2023-11-29T20:36:26.034" v="137"/>
        <pc:sldMkLst>
          <pc:docMk/>
          <pc:sldMk cId="2031058317" sldId="576"/>
        </pc:sldMkLst>
        <pc:picChg chg="add">
          <ac:chgData name="Bernarda Trstenjak" userId="S::bernarda.trstenjak@gov.si::9cc74b0b-428c-4e45-9ff0-cb5259feee1e" providerId="AD" clId="Web-{1FB95F11-A74B-3470-1587-2DD719E031CC}" dt="2023-11-29T20:36:26.034" v="137"/>
          <ac:picMkLst>
            <pc:docMk/>
            <pc:sldMk cId="2031058317" sldId="576"/>
            <ac:picMk id="33" creationId="{1B4BE3A8-F803-18F2-B55D-777F708BF4F9}"/>
          </ac:picMkLst>
        </pc:picChg>
      </pc:sldChg>
      <pc:sldChg chg="addSp">
        <pc:chgData name="Bernarda Trstenjak" userId="S::bernarda.trstenjak@gov.si::9cc74b0b-428c-4e45-9ff0-cb5259feee1e" providerId="AD" clId="Web-{1FB95F11-A74B-3470-1587-2DD719E031CC}" dt="2023-11-29T20:36:03.580" v="130"/>
        <pc:sldMkLst>
          <pc:docMk/>
          <pc:sldMk cId="1558911946" sldId="578"/>
        </pc:sldMkLst>
        <pc:picChg chg="add">
          <ac:chgData name="Bernarda Trstenjak" userId="S::bernarda.trstenjak@gov.si::9cc74b0b-428c-4e45-9ff0-cb5259feee1e" providerId="AD" clId="Web-{1FB95F11-A74B-3470-1587-2DD719E031CC}" dt="2023-11-29T20:36:03.580" v="130"/>
          <ac:picMkLst>
            <pc:docMk/>
            <pc:sldMk cId="1558911946" sldId="578"/>
            <ac:picMk id="6" creationId="{24AA9F29-F639-974C-7918-0C5C48FE9559}"/>
          </ac:picMkLst>
        </pc:picChg>
      </pc:sldChg>
      <pc:sldChg chg="addSp">
        <pc:chgData name="Bernarda Trstenjak" userId="S::bernarda.trstenjak@gov.si::9cc74b0b-428c-4e45-9ff0-cb5259feee1e" providerId="AD" clId="Web-{1FB95F11-A74B-3470-1587-2DD719E031CC}" dt="2023-11-29T20:36:04.861" v="131"/>
        <pc:sldMkLst>
          <pc:docMk/>
          <pc:sldMk cId="1987440673" sldId="579"/>
        </pc:sldMkLst>
        <pc:picChg chg="add">
          <ac:chgData name="Bernarda Trstenjak" userId="S::bernarda.trstenjak@gov.si::9cc74b0b-428c-4e45-9ff0-cb5259feee1e" providerId="AD" clId="Web-{1FB95F11-A74B-3470-1587-2DD719E031CC}" dt="2023-11-29T20:36:04.861" v="131"/>
          <ac:picMkLst>
            <pc:docMk/>
            <pc:sldMk cId="1987440673" sldId="579"/>
            <ac:picMk id="38" creationId="{5FEEE433-D629-7D3A-73F4-AA88B56377AB}"/>
          </ac:picMkLst>
        </pc:picChg>
      </pc:sldChg>
      <pc:sldChg chg="addSp">
        <pc:chgData name="Bernarda Trstenjak" userId="S::bernarda.trstenjak@gov.si::9cc74b0b-428c-4e45-9ff0-cb5259feee1e" providerId="AD" clId="Web-{1FB95F11-A74B-3470-1587-2DD719E031CC}" dt="2023-11-29T20:36:07.267" v="132"/>
        <pc:sldMkLst>
          <pc:docMk/>
          <pc:sldMk cId="1002719298" sldId="581"/>
        </pc:sldMkLst>
        <pc:picChg chg="add">
          <ac:chgData name="Bernarda Trstenjak" userId="S::bernarda.trstenjak@gov.si::9cc74b0b-428c-4e45-9ff0-cb5259feee1e" providerId="AD" clId="Web-{1FB95F11-A74B-3470-1587-2DD719E031CC}" dt="2023-11-29T20:36:07.267" v="132"/>
          <ac:picMkLst>
            <pc:docMk/>
            <pc:sldMk cId="1002719298" sldId="581"/>
            <ac:picMk id="4" creationId="{F350BAAC-2FA9-6D63-9D82-E369FAE0245C}"/>
          </ac:picMkLst>
        </pc:picChg>
      </pc:sldChg>
      <pc:sldChg chg="addSp">
        <pc:chgData name="Bernarda Trstenjak" userId="S::bernarda.trstenjak@gov.si::9cc74b0b-428c-4e45-9ff0-cb5259feee1e" providerId="AD" clId="Web-{1FB95F11-A74B-3470-1587-2DD719E031CC}" dt="2023-11-29T20:36:19.705" v="135"/>
        <pc:sldMkLst>
          <pc:docMk/>
          <pc:sldMk cId="3404527763" sldId="582"/>
        </pc:sldMkLst>
        <pc:picChg chg="add">
          <ac:chgData name="Bernarda Trstenjak" userId="S::bernarda.trstenjak@gov.si::9cc74b0b-428c-4e45-9ff0-cb5259feee1e" providerId="AD" clId="Web-{1FB95F11-A74B-3470-1587-2DD719E031CC}" dt="2023-11-29T20:36:17.190" v="134"/>
          <ac:picMkLst>
            <pc:docMk/>
            <pc:sldMk cId="3404527763" sldId="582"/>
            <ac:picMk id="4" creationId="{E5E863E5-329C-4F08-79F0-1359B8FC4552}"/>
          </ac:picMkLst>
        </pc:picChg>
        <pc:picChg chg="add">
          <ac:chgData name="Bernarda Trstenjak" userId="S::bernarda.trstenjak@gov.si::9cc74b0b-428c-4e45-9ff0-cb5259feee1e" providerId="AD" clId="Web-{1FB95F11-A74B-3470-1587-2DD719E031CC}" dt="2023-11-29T20:36:19.705" v="135"/>
          <ac:picMkLst>
            <pc:docMk/>
            <pc:sldMk cId="3404527763" sldId="582"/>
            <ac:picMk id="7" creationId="{FD1EF3BB-AC2D-D94B-C0FE-B3D9170F4D10}"/>
          </ac:picMkLst>
        </pc:picChg>
      </pc:sldChg>
      <pc:sldChg chg="addSp delSp">
        <pc:chgData name="Bernarda Trstenjak" userId="S::bernarda.trstenjak@gov.si::9cc74b0b-428c-4e45-9ff0-cb5259feee1e" providerId="AD" clId="Web-{1FB95F11-A74B-3470-1587-2DD719E031CC}" dt="2023-11-29T20:36:34.721" v="141"/>
        <pc:sldMkLst>
          <pc:docMk/>
          <pc:sldMk cId="3789021694" sldId="583"/>
        </pc:sldMkLst>
        <pc:picChg chg="del">
          <ac:chgData name="Bernarda Trstenjak" userId="S::bernarda.trstenjak@gov.si::9cc74b0b-428c-4e45-9ff0-cb5259feee1e" providerId="AD" clId="Web-{1FB95F11-A74B-3470-1587-2DD719E031CC}" dt="2023-11-29T20:36:33.159" v="140"/>
          <ac:picMkLst>
            <pc:docMk/>
            <pc:sldMk cId="3789021694" sldId="583"/>
            <ac:picMk id="3" creationId="{0FB9EAD7-6B44-8896-9550-2D01CF1A2F6D}"/>
          </ac:picMkLst>
        </pc:picChg>
        <pc:picChg chg="add">
          <ac:chgData name="Bernarda Trstenjak" userId="S::bernarda.trstenjak@gov.si::9cc74b0b-428c-4e45-9ff0-cb5259feee1e" providerId="AD" clId="Web-{1FB95F11-A74B-3470-1587-2DD719E031CC}" dt="2023-11-29T20:36:34.721" v="141"/>
          <ac:picMkLst>
            <pc:docMk/>
            <pc:sldMk cId="3789021694" sldId="583"/>
            <ac:picMk id="4" creationId="{C1D91536-BF10-C983-F2C7-78E97492B481}"/>
          </ac:picMkLst>
        </pc:picChg>
      </pc:sldChg>
      <pc:sldChg chg="addSp modSp">
        <pc:chgData name="Bernarda Trstenjak" userId="S::bernarda.trstenjak@gov.si::9cc74b0b-428c-4e45-9ff0-cb5259feee1e" providerId="AD" clId="Web-{1FB95F11-A74B-3470-1587-2DD719E031CC}" dt="2023-11-29T20:35:36.360" v="123" actId="1076"/>
        <pc:sldMkLst>
          <pc:docMk/>
          <pc:sldMk cId="3348002991" sldId="585"/>
        </pc:sldMkLst>
        <pc:picChg chg="add mod">
          <ac:chgData name="Bernarda Trstenjak" userId="S::bernarda.trstenjak@gov.si::9cc74b0b-428c-4e45-9ff0-cb5259feee1e" providerId="AD" clId="Web-{1FB95F11-A74B-3470-1587-2DD719E031CC}" dt="2023-11-29T20:35:36.360" v="123" actId="1076"/>
          <ac:picMkLst>
            <pc:docMk/>
            <pc:sldMk cId="3348002991" sldId="585"/>
            <ac:picMk id="2" creationId="{A57593E3-EB29-456C-52AC-26D80E64D8A7}"/>
          </ac:picMkLst>
        </pc:picChg>
      </pc:sldChg>
      <pc:sldChg chg="addSp">
        <pc:chgData name="Bernarda Trstenjak" userId="S::bernarda.trstenjak@gov.si::9cc74b0b-428c-4e45-9ff0-cb5259feee1e" providerId="AD" clId="Web-{1FB95F11-A74B-3470-1587-2DD719E031CC}" dt="2023-11-29T20:37:44.473" v="166"/>
        <pc:sldMkLst>
          <pc:docMk/>
          <pc:sldMk cId="716237675" sldId="587"/>
        </pc:sldMkLst>
        <pc:picChg chg="add">
          <ac:chgData name="Bernarda Trstenjak" userId="S::bernarda.trstenjak@gov.si::9cc74b0b-428c-4e45-9ff0-cb5259feee1e" providerId="AD" clId="Web-{1FB95F11-A74B-3470-1587-2DD719E031CC}" dt="2023-11-29T20:37:44.473" v="166"/>
          <ac:picMkLst>
            <pc:docMk/>
            <pc:sldMk cId="716237675" sldId="587"/>
            <ac:picMk id="5" creationId="{ECE0B91B-B1DC-07C9-733D-2E0B1DFD0530}"/>
          </ac:picMkLst>
        </pc:picChg>
      </pc:sldChg>
      <pc:sldChg chg="addSp">
        <pc:chgData name="Bernarda Trstenjak" userId="S::bernarda.trstenjak@gov.si::9cc74b0b-428c-4e45-9ff0-cb5259feee1e" providerId="AD" clId="Web-{1FB95F11-A74B-3470-1587-2DD719E031CC}" dt="2023-11-29T20:37:08.878" v="150"/>
        <pc:sldMkLst>
          <pc:docMk/>
          <pc:sldMk cId="239402993" sldId="589"/>
        </pc:sldMkLst>
        <pc:picChg chg="add">
          <ac:chgData name="Bernarda Trstenjak" userId="S::bernarda.trstenjak@gov.si::9cc74b0b-428c-4e45-9ff0-cb5259feee1e" providerId="AD" clId="Web-{1FB95F11-A74B-3470-1587-2DD719E031CC}" dt="2023-11-29T20:37:08.878" v="150"/>
          <ac:picMkLst>
            <pc:docMk/>
            <pc:sldMk cId="239402993" sldId="589"/>
            <ac:picMk id="5" creationId="{6DC7C989-3A14-D203-2628-CDFBB2A38EBD}"/>
          </ac:picMkLst>
        </pc:picChg>
      </pc:sldChg>
      <pc:sldChg chg="addSp">
        <pc:chgData name="Bernarda Trstenjak" userId="S::bernarda.trstenjak@gov.si::9cc74b0b-428c-4e45-9ff0-cb5259feee1e" providerId="AD" clId="Web-{1FB95F11-A74B-3470-1587-2DD719E031CC}" dt="2023-11-29T20:37:10.050" v="151"/>
        <pc:sldMkLst>
          <pc:docMk/>
          <pc:sldMk cId="743417517" sldId="591"/>
        </pc:sldMkLst>
        <pc:picChg chg="add">
          <ac:chgData name="Bernarda Trstenjak" userId="S::bernarda.trstenjak@gov.si::9cc74b0b-428c-4e45-9ff0-cb5259feee1e" providerId="AD" clId="Web-{1FB95F11-A74B-3470-1587-2DD719E031CC}" dt="2023-11-29T20:37:10.050" v="151"/>
          <ac:picMkLst>
            <pc:docMk/>
            <pc:sldMk cId="743417517" sldId="591"/>
            <ac:picMk id="5" creationId="{5F0B2B99-ECB7-B765-BBDB-FB80769B77D4}"/>
          </ac:picMkLst>
        </pc:picChg>
      </pc:sldChg>
      <pc:sldChg chg="addSp">
        <pc:chgData name="Bernarda Trstenjak" userId="S::bernarda.trstenjak@gov.si::9cc74b0b-428c-4e45-9ff0-cb5259feee1e" providerId="AD" clId="Web-{1FB95F11-A74B-3470-1587-2DD719E031CC}" dt="2023-11-29T20:37:11.675" v="152"/>
        <pc:sldMkLst>
          <pc:docMk/>
          <pc:sldMk cId="903626929" sldId="592"/>
        </pc:sldMkLst>
        <pc:picChg chg="add">
          <ac:chgData name="Bernarda Trstenjak" userId="S::bernarda.trstenjak@gov.si::9cc74b0b-428c-4e45-9ff0-cb5259feee1e" providerId="AD" clId="Web-{1FB95F11-A74B-3470-1587-2DD719E031CC}" dt="2023-11-29T20:37:11.675" v="152"/>
          <ac:picMkLst>
            <pc:docMk/>
            <pc:sldMk cId="903626929" sldId="592"/>
            <ac:picMk id="5" creationId="{C4387AB5-1145-1128-0B29-336D42F6495E}"/>
          </ac:picMkLst>
        </pc:picChg>
      </pc:sldChg>
      <pc:sldChg chg="addSp">
        <pc:chgData name="Bernarda Trstenjak" userId="S::bernarda.trstenjak@gov.si::9cc74b0b-428c-4e45-9ff0-cb5259feee1e" providerId="AD" clId="Web-{1FB95F11-A74B-3470-1587-2DD719E031CC}" dt="2023-11-29T20:37:14.535" v="154"/>
        <pc:sldMkLst>
          <pc:docMk/>
          <pc:sldMk cId="4245732700" sldId="593"/>
        </pc:sldMkLst>
        <pc:picChg chg="add">
          <ac:chgData name="Bernarda Trstenjak" userId="S::bernarda.trstenjak@gov.si::9cc74b0b-428c-4e45-9ff0-cb5259feee1e" providerId="AD" clId="Web-{1FB95F11-A74B-3470-1587-2DD719E031CC}" dt="2023-11-29T20:37:14.535" v="154"/>
          <ac:picMkLst>
            <pc:docMk/>
            <pc:sldMk cId="4245732700" sldId="593"/>
            <ac:picMk id="4" creationId="{507679AA-D8CB-A4CA-E35B-EBA9A3B312FF}"/>
          </ac:picMkLst>
        </pc:picChg>
      </pc:sldChg>
      <pc:sldChg chg="addSp">
        <pc:chgData name="Bernarda Trstenjak" userId="S::bernarda.trstenjak@gov.si::9cc74b0b-428c-4e45-9ff0-cb5259feee1e" providerId="AD" clId="Web-{1FB95F11-A74B-3470-1587-2DD719E031CC}" dt="2023-11-29T20:35:52.720" v="126"/>
        <pc:sldMkLst>
          <pc:docMk/>
          <pc:sldMk cId="1807854766" sldId="594"/>
        </pc:sldMkLst>
        <pc:picChg chg="add">
          <ac:chgData name="Bernarda Trstenjak" userId="S::bernarda.trstenjak@gov.si::9cc74b0b-428c-4e45-9ff0-cb5259feee1e" providerId="AD" clId="Web-{1FB95F11-A74B-3470-1587-2DD719E031CC}" dt="2023-11-29T20:35:52.720" v="126"/>
          <ac:picMkLst>
            <pc:docMk/>
            <pc:sldMk cId="1807854766" sldId="594"/>
            <ac:picMk id="5" creationId="{94333C1A-AD4C-DD77-3357-3090A1ED125D}"/>
          </ac:picMkLst>
        </pc:picChg>
      </pc:sldChg>
    </pc:docChg>
  </pc:docChgLst>
  <pc:docChgLst>
    <pc:chgData name="Bernarda Trstenjak" userId="S::bernarda.trstenjak@gov.si::9cc74b0b-428c-4e45-9ff0-cb5259feee1e" providerId="AD" clId="Web-{D3797E3D-CF97-E8C7-5CFE-0B45074D7B53}"/>
    <pc:docChg chg="addSld modSld sldOrd">
      <pc:chgData name="Bernarda Trstenjak" userId="S::bernarda.trstenjak@gov.si::9cc74b0b-428c-4e45-9ff0-cb5259feee1e" providerId="AD" clId="Web-{D3797E3D-CF97-E8C7-5CFE-0B45074D7B53}" dt="2023-11-29T06:51:45.448" v="297" actId="20577"/>
      <pc:docMkLst>
        <pc:docMk/>
      </pc:docMkLst>
      <pc:sldChg chg="ord modNotes">
        <pc:chgData name="Bernarda Trstenjak" userId="S::bernarda.trstenjak@gov.si::9cc74b0b-428c-4e45-9ff0-cb5259feee1e" providerId="AD" clId="Web-{D3797E3D-CF97-E8C7-5CFE-0B45074D7B53}" dt="2023-11-29T06:43:40.952" v="30"/>
        <pc:sldMkLst>
          <pc:docMk/>
          <pc:sldMk cId="549481422" sldId="297"/>
        </pc:sldMkLst>
      </pc:sldChg>
      <pc:sldChg chg="modSp">
        <pc:chgData name="Bernarda Trstenjak" userId="S::bernarda.trstenjak@gov.si::9cc74b0b-428c-4e45-9ff0-cb5259feee1e" providerId="AD" clId="Web-{D3797E3D-CF97-E8C7-5CFE-0B45074D7B53}" dt="2023-11-29T06:43:15.185" v="29" actId="20577"/>
        <pc:sldMkLst>
          <pc:docMk/>
          <pc:sldMk cId="3023985006" sldId="298"/>
        </pc:sldMkLst>
        <pc:spChg chg="mod">
          <ac:chgData name="Bernarda Trstenjak" userId="S::bernarda.trstenjak@gov.si::9cc74b0b-428c-4e45-9ff0-cb5259feee1e" providerId="AD" clId="Web-{D3797E3D-CF97-E8C7-5CFE-0B45074D7B53}" dt="2023-11-29T06:43:15.185" v="29" actId="20577"/>
          <ac:spMkLst>
            <pc:docMk/>
            <pc:sldMk cId="3023985006" sldId="298"/>
            <ac:spMk id="9" creationId="{00000000-0000-0000-0000-000000000000}"/>
          </ac:spMkLst>
        </pc:spChg>
      </pc:sldChg>
      <pc:sldChg chg="modNotes">
        <pc:chgData name="Bernarda Trstenjak" userId="S::bernarda.trstenjak@gov.si::9cc74b0b-428c-4e45-9ff0-cb5259feee1e" providerId="AD" clId="Web-{D3797E3D-CF97-E8C7-5CFE-0B45074D7B53}" dt="2023-11-29T06:48:21.631" v="259"/>
        <pc:sldMkLst>
          <pc:docMk/>
          <pc:sldMk cId="3192961825" sldId="299"/>
        </pc:sldMkLst>
      </pc:sldChg>
      <pc:sldChg chg="modSp">
        <pc:chgData name="Bernarda Trstenjak" userId="S::bernarda.trstenjak@gov.si::9cc74b0b-428c-4e45-9ff0-cb5259feee1e" providerId="AD" clId="Web-{D3797E3D-CF97-E8C7-5CFE-0B45074D7B53}" dt="2023-11-29T06:42:21.590" v="27" actId="20577"/>
        <pc:sldMkLst>
          <pc:docMk/>
          <pc:sldMk cId="2970552930" sldId="304"/>
        </pc:sldMkLst>
        <pc:spChg chg="mod">
          <ac:chgData name="Bernarda Trstenjak" userId="S::bernarda.trstenjak@gov.si::9cc74b0b-428c-4e45-9ff0-cb5259feee1e" providerId="AD" clId="Web-{D3797E3D-CF97-E8C7-5CFE-0B45074D7B53}" dt="2023-11-29T06:42:21.590" v="27" actId="20577"/>
          <ac:spMkLst>
            <pc:docMk/>
            <pc:sldMk cId="2970552930" sldId="304"/>
            <ac:spMk id="3" creationId="{7FD9F160-9C68-6B5C-A353-7D0E92F2D718}"/>
          </ac:spMkLst>
        </pc:spChg>
      </pc:sldChg>
      <pc:sldChg chg="ord">
        <pc:chgData name="Bernarda Trstenjak" userId="S::bernarda.trstenjak@gov.si::9cc74b0b-428c-4e45-9ff0-cb5259feee1e" providerId="AD" clId="Web-{D3797E3D-CF97-E8C7-5CFE-0B45074D7B53}" dt="2023-11-29T06:49:50.633" v="290"/>
        <pc:sldMkLst>
          <pc:docMk/>
          <pc:sldMk cId="1753861860" sldId="305"/>
        </pc:sldMkLst>
      </pc:sldChg>
      <pc:sldChg chg="modSp">
        <pc:chgData name="Bernarda Trstenjak" userId="S::bernarda.trstenjak@gov.si::9cc74b0b-428c-4e45-9ff0-cb5259feee1e" providerId="AD" clId="Web-{D3797E3D-CF97-E8C7-5CFE-0B45074D7B53}" dt="2023-11-29T06:48:56.475" v="267" actId="20577"/>
        <pc:sldMkLst>
          <pc:docMk/>
          <pc:sldMk cId="2631420238" sldId="508"/>
        </pc:sldMkLst>
        <pc:spChg chg="mod">
          <ac:chgData name="Bernarda Trstenjak" userId="S::bernarda.trstenjak@gov.si::9cc74b0b-428c-4e45-9ff0-cb5259feee1e" providerId="AD" clId="Web-{D3797E3D-CF97-E8C7-5CFE-0B45074D7B53}" dt="2023-11-29T06:48:56.475" v="267" actId="20577"/>
          <ac:spMkLst>
            <pc:docMk/>
            <pc:sldMk cId="2631420238" sldId="508"/>
            <ac:spMk id="19" creationId="{00000000-0000-0000-0000-000000000000}"/>
          </ac:spMkLst>
        </pc:spChg>
      </pc:sldChg>
      <pc:sldChg chg="modSp">
        <pc:chgData name="Bernarda Trstenjak" userId="S::bernarda.trstenjak@gov.si::9cc74b0b-428c-4e45-9ff0-cb5259feee1e" providerId="AD" clId="Web-{D3797E3D-CF97-E8C7-5CFE-0B45074D7B53}" dt="2023-11-29T06:51:45.448" v="297" actId="20577"/>
        <pc:sldMkLst>
          <pc:docMk/>
          <pc:sldMk cId="878677251" sldId="567"/>
        </pc:sldMkLst>
        <pc:spChg chg="mod">
          <ac:chgData name="Bernarda Trstenjak" userId="S::bernarda.trstenjak@gov.si::9cc74b0b-428c-4e45-9ff0-cb5259feee1e" providerId="AD" clId="Web-{D3797E3D-CF97-E8C7-5CFE-0B45074D7B53}" dt="2023-11-29T06:51:45.448" v="297" actId="20577"/>
          <ac:spMkLst>
            <pc:docMk/>
            <pc:sldMk cId="878677251" sldId="567"/>
            <ac:spMk id="3" creationId="{234566D6-F9A3-926F-61CF-6F078F3A4DF2}"/>
          </ac:spMkLst>
        </pc:spChg>
      </pc:sldChg>
      <pc:sldChg chg="ord">
        <pc:chgData name="Bernarda Trstenjak" userId="S::bernarda.trstenjak@gov.si::9cc74b0b-428c-4e45-9ff0-cb5259feee1e" providerId="AD" clId="Web-{D3797E3D-CF97-E8C7-5CFE-0B45074D7B53}" dt="2023-11-29T06:38:50.804" v="4"/>
        <pc:sldMkLst>
          <pc:docMk/>
          <pc:sldMk cId="2030003801" sldId="570"/>
        </pc:sldMkLst>
      </pc:sldChg>
      <pc:sldChg chg="modSp">
        <pc:chgData name="Bernarda Trstenjak" userId="S::bernarda.trstenjak@gov.si::9cc74b0b-428c-4e45-9ff0-cb5259feee1e" providerId="AD" clId="Web-{D3797E3D-CF97-E8C7-5CFE-0B45074D7B53}" dt="2023-11-29T06:40:17.306" v="7" actId="20577"/>
        <pc:sldMkLst>
          <pc:docMk/>
          <pc:sldMk cId="2591284243" sldId="572"/>
        </pc:sldMkLst>
        <pc:spChg chg="mod">
          <ac:chgData name="Bernarda Trstenjak" userId="S::bernarda.trstenjak@gov.si::9cc74b0b-428c-4e45-9ff0-cb5259feee1e" providerId="AD" clId="Web-{D3797E3D-CF97-E8C7-5CFE-0B45074D7B53}" dt="2023-11-29T06:40:17.306" v="7" actId="20577"/>
          <ac:spMkLst>
            <pc:docMk/>
            <pc:sldMk cId="2591284243" sldId="572"/>
            <ac:spMk id="3" creationId="{7FD9F160-9C68-6B5C-A353-7D0E92F2D718}"/>
          </ac:spMkLst>
        </pc:spChg>
      </pc:sldChg>
      <pc:sldChg chg="addSp modSp new">
        <pc:chgData name="Bernarda Trstenjak" userId="S::bernarda.trstenjak@gov.si::9cc74b0b-428c-4e45-9ff0-cb5259feee1e" providerId="AD" clId="Web-{D3797E3D-CF97-E8C7-5CFE-0B45074D7B53}" dt="2023-11-29T06:49:16.898" v="289" actId="20577"/>
        <pc:sldMkLst>
          <pc:docMk/>
          <pc:sldMk cId="834737961" sldId="584"/>
        </pc:sldMkLst>
        <pc:spChg chg="add mod">
          <ac:chgData name="Bernarda Trstenjak" userId="S::bernarda.trstenjak@gov.si::9cc74b0b-428c-4e45-9ff0-cb5259feee1e" providerId="AD" clId="Web-{D3797E3D-CF97-E8C7-5CFE-0B45074D7B53}" dt="2023-11-29T06:49:16.898" v="289" actId="20577"/>
          <ac:spMkLst>
            <pc:docMk/>
            <pc:sldMk cId="834737961" sldId="584"/>
            <ac:spMk id="2" creationId="{0D3FE832-98D0-5999-0C0B-6232F5E48262}"/>
          </ac:spMkLst>
        </pc:spChg>
      </pc:sldChg>
    </pc:docChg>
  </pc:docChgLst>
  <pc:docChgLst>
    <pc:chgData name="Maja Krušič Šega" userId="S::maja.krusic-sega@gov.si::2d153e09-4caa-452a-91b0-544548cbbfdf" providerId="AD" clId="Web-{08FE30F9-DD2B-4363-9F51-8D56454CD54C}"/>
    <pc:docChg chg="modSld">
      <pc:chgData name="Maja Krušič Šega" userId="S::maja.krusic-sega@gov.si::2d153e09-4caa-452a-91b0-544548cbbfdf" providerId="AD" clId="Web-{08FE30F9-DD2B-4363-9F51-8D56454CD54C}" dt="2023-11-27T18:06:50.381" v="105" actId="20577"/>
      <pc:docMkLst>
        <pc:docMk/>
      </pc:docMkLst>
      <pc:sldChg chg="modSp">
        <pc:chgData name="Maja Krušič Šega" userId="S::maja.krusic-sega@gov.si::2d153e09-4caa-452a-91b0-544548cbbfdf" providerId="AD" clId="Web-{08FE30F9-DD2B-4363-9F51-8D56454CD54C}" dt="2023-11-27T18:03:24.092" v="75" actId="20577"/>
        <pc:sldMkLst>
          <pc:docMk/>
          <pc:sldMk cId="1433963171" sldId="560"/>
        </pc:sldMkLst>
        <pc:spChg chg="mod">
          <ac:chgData name="Maja Krušič Šega" userId="S::maja.krusic-sega@gov.si::2d153e09-4caa-452a-91b0-544548cbbfdf" providerId="AD" clId="Web-{08FE30F9-DD2B-4363-9F51-8D56454CD54C}" dt="2023-11-27T18:03:24.092" v="75" actId="20577"/>
          <ac:spMkLst>
            <pc:docMk/>
            <pc:sldMk cId="1433963171" sldId="560"/>
            <ac:spMk id="3" creationId="{E6D7E591-AE88-AB49-3615-D13ACC7750A1}"/>
          </ac:spMkLst>
        </pc:spChg>
      </pc:sldChg>
      <pc:sldChg chg="modSp">
        <pc:chgData name="Maja Krušič Šega" userId="S::maja.krusic-sega@gov.si::2d153e09-4caa-452a-91b0-544548cbbfdf" providerId="AD" clId="Web-{08FE30F9-DD2B-4363-9F51-8D56454CD54C}" dt="2023-11-27T18:06:50.381" v="105" actId="20577"/>
        <pc:sldMkLst>
          <pc:docMk/>
          <pc:sldMk cId="4102867039" sldId="569"/>
        </pc:sldMkLst>
        <pc:spChg chg="mod">
          <ac:chgData name="Maja Krušič Šega" userId="S::maja.krusic-sega@gov.si::2d153e09-4caa-452a-91b0-544548cbbfdf" providerId="AD" clId="Web-{08FE30F9-DD2B-4363-9F51-8D56454CD54C}" dt="2023-11-27T18:06:50.381" v="105" actId="20577"/>
          <ac:spMkLst>
            <pc:docMk/>
            <pc:sldMk cId="4102867039" sldId="569"/>
            <ac:spMk id="3" creationId="{234566D6-F9A3-926F-61CF-6F078F3A4DF2}"/>
          </ac:spMkLst>
        </pc:spChg>
      </pc:sldChg>
    </pc:docChg>
  </pc:docChgLst>
  <pc:docChgLst>
    <pc:chgData name="Maja Glücks" userId="S::maja.gluecks@gov.si::4e391b8c-4f72-4bad-98d5-2be9ab5def04" providerId="AD" clId="Web-{5B96E2A2-9B4A-4292-A1B4-46A95D412A5F}"/>
    <pc:docChg chg="modSld">
      <pc:chgData name="Maja Glücks" userId="S::maja.gluecks@gov.si::4e391b8c-4f72-4bad-98d5-2be9ab5def04" providerId="AD" clId="Web-{5B96E2A2-9B4A-4292-A1B4-46A95D412A5F}" dt="2023-11-28T07:54:52.746" v="1" actId="20577"/>
      <pc:docMkLst>
        <pc:docMk/>
      </pc:docMkLst>
      <pc:sldChg chg="modSp">
        <pc:chgData name="Maja Glücks" userId="S::maja.gluecks@gov.si::4e391b8c-4f72-4bad-98d5-2be9ab5def04" providerId="AD" clId="Web-{5B96E2A2-9B4A-4292-A1B4-46A95D412A5F}" dt="2023-11-28T07:54:52.746" v="1" actId="20577"/>
        <pc:sldMkLst>
          <pc:docMk/>
          <pc:sldMk cId="1753861860" sldId="305"/>
        </pc:sldMkLst>
        <pc:spChg chg="mod">
          <ac:chgData name="Maja Glücks" userId="S::maja.gluecks@gov.si::4e391b8c-4f72-4bad-98d5-2be9ab5def04" providerId="AD" clId="Web-{5B96E2A2-9B4A-4292-A1B4-46A95D412A5F}" dt="2023-11-28T07:54:52.746" v="1" actId="20577"/>
          <ac:spMkLst>
            <pc:docMk/>
            <pc:sldMk cId="1753861860" sldId="305"/>
            <ac:spMk id="3" creationId="{013EEBB2-11E0-7DEF-C17E-CCE72C5D98FE}"/>
          </ac:spMkLst>
        </pc:spChg>
      </pc:sldChg>
    </pc:docChg>
  </pc:docChgLst>
  <pc:docChgLst>
    <pc:chgData name="Mojca Debeljak Kozina" userId="S::mojca.debeljak-kozina@gov.si::e09a2bc2-20cb-4cc0-8ed1-678f1c8609be" providerId="AD" clId="Web-{13A615C9-FA99-4A8C-BBF9-8C42D4D53F71}"/>
    <pc:docChg chg="sldOrd">
      <pc:chgData name="Mojca Debeljak Kozina" userId="S::mojca.debeljak-kozina@gov.si::e09a2bc2-20cb-4cc0-8ed1-678f1c8609be" providerId="AD" clId="Web-{13A615C9-FA99-4A8C-BBF9-8C42D4D53F71}" dt="2023-11-30T11:55:24.477" v="0"/>
      <pc:docMkLst>
        <pc:docMk/>
      </pc:docMkLst>
      <pc:sldChg chg="ord">
        <pc:chgData name="Mojca Debeljak Kozina" userId="S::mojca.debeljak-kozina@gov.si::e09a2bc2-20cb-4cc0-8ed1-678f1c8609be" providerId="AD" clId="Web-{13A615C9-FA99-4A8C-BBF9-8C42D4D53F71}" dt="2023-11-30T11:55:24.477" v="0"/>
        <pc:sldMkLst>
          <pc:docMk/>
          <pc:sldMk cId="291645534" sldId="565"/>
        </pc:sldMkLst>
      </pc:sldChg>
    </pc:docChg>
  </pc:docChgLst>
  <pc:docChgLst>
    <pc:chgData name="Anamarija Cencelj" userId="S::anamarija.cencelj@gov.si::ed52c231-ad9d-44f6-98bf-fdc50adb6b87" providerId="AD" clId="Web-{367500F8-F0B2-4C4A-8A97-3E4FEDFA8992}"/>
    <pc:docChg chg="modSld">
      <pc:chgData name="Anamarija Cencelj" userId="S::anamarija.cencelj@gov.si::ed52c231-ad9d-44f6-98bf-fdc50adb6b87" providerId="AD" clId="Web-{367500F8-F0B2-4C4A-8A97-3E4FEDFA8992}" dt="2023-11-29T07:19:10.193" v="2" actId="1076"/>
      <pc:docMkLst>
        <pc:docMk/>
      </pc:docMkLst>
      <pc:sldChg chg="addSp modSp">
        <pc:chgData name="Anamarija Cencelj" userId="S::anamarija.cencelj@gov.si::ed52c231-ad9d-44f6-98bf-fdc50adb6b87" providerId="AD" clId="Web-{367500F8-F0B2-4C4A-8A97-3E4FEDFA8992}" dt="2023-11-29T07:19:10.193" v="2" actId="1076"/>
        <pc:sldMkLst>
          <pc:docMk/>
          <pc:sldMk cId="2631420238" sldId="508"/>
        </pc:sldMkLst>
        <pc:picChg chg="add mod">
          <ac:chgData name="Anamarija Cencelj" userId="S::anamarija.cencelj@gov.si::ed52c231-ad9d-44f6-98bf-fdc50adb6b87" providerId="AD" clId="Web-{367500F8-F0B2-4C4A-8A97-3E4FEDFA8992}" dt="2023-11-29T07:19:10.193" v="2" actId="1076"/>
          <ac:picMkLst>
            <pc:docMk/>
            <pc:sldMk cId="2631420238" sldId="508"/>
            <ac:picMk id="7" creationId="{3934668A-DC96-4A9E-CA03-E8BD3DEDEF98}"/>
          </ac:picMkLst>
        </pc:picChg>
      </pc:sldChg>
    </pc:docChg>
  </pc:docChgLst>
  <pc:docChgLst>
    <pc:chgData name="Bernarda Trstenjak" userId="S::bernarda.trstenjak@gov.si::9cc74b0b-428c-4e45-9ff0-cb5259feee1e" providerId="AD" clId="Web-{24C5623D-C09F-4C75-B243-87149316AFB6}"/>
    <pc:docChg chg="addSld modSld">
      <pc:chgData name="Bernarda Trstenjak" userId="S::bernarda.trstenjak@gov.si::9cc74b0b-428c-4e45-9ff0-cb5259feee1e" providerId="AD" clId="Web-{24C5623D-C09F-4C75-B243-87149316AFB6}" dt="2023-12-05T19:55:47.568" v="79"/>
      <pc:docMkLst>
        <pc:docMk/>
      </pc:docMkLst>
      <pc:sldChg chg="modSp">
        <pc:chgData name="Bernarda Trstenjak" userId="S::bernarda.trstenjak@gov.si::9cc74b0b-428c-4e45-9ff0-cb5259feee1e" providerId="AD" clId="Web-{24C5623D-C09F-4C75-B243-87149316AFB6}" dt="2023-12-05T19:50:35.933" v="11" actId="1076"/>
        <pc:sldMkLst>
          <pc:docMk/>
          <pc:sldMk cId="437570638" sldId="296"/>
        </pc:sldMkLst>
        <pc:picChg chg="mod modCrop">
          <ac:chgData name="Bernarda Trstenjak" userId="S::bernarda.trstenjak@gov.si::9cc74b0b-428c-4e45-9ff0-cb5259feee1e" providerId="AD" clId="Web-{24C5623D-C09F-4C75-B243-87149316AFB6}" dt="2023-12-05T19:50:35.933" v="11" actId="1076"/>
          <ac:picMkLst>
            <pc:docMk/>
            <pc:sldMk cId="437570638" sldId="296"/>
            <ac:picMk id="2" creationId="{00000000-0000-0000-0000-000000000000}"/>
          </ac:picMkLst>
        </pc:picChg>
      </pc:sldChg>
      <pc:sldChg chg="modSp">
        <pc:chgData name="Bernarda Trstenjak" userId="S::bernarda.trstenjak@gov.si::9cc74b0b-428c-4e45-9ff0-cb5259feee1e" providerId="AD" clId="Web-{24C5623D-C09F-4C75-B243-87149316AFB6}" dt="2023-12-05T19:52:12.905" v="14" actId="20577"/>
        <pc:sldMkLst>
          <pc:docMk/>
          <pc:sldMk cId="1753861860" sldId="305"/>
        </pc:sldMkLst>
        <pc:spChg chg="mod">
          <ac:chgData name="Bernarda Trstenjak" userId="S::bernarda.trstenjak@gov.si::9cc74b0b-428c-4e45-9ff0-cb5259feee1e" providerId="AD" clId="Web-{24C5623D-C09F-4C75-B243-87149316AFB6}" dt="2023-12-05T19:52:12.905" v="14" actId="20577"/>
          <ac:spMkLst>
            <pc:docMk/>
            <pc:sldMk cId="1753861860" sldId="305"/>
            <ac:spMk id="3" creationId="{013EEBB2-11E0-7DEF-C17E-CCE72C5D98FE}"/>
          </ac:spMkLst>
        </pc:spChg>
      </pc:sldChg>
      <pc:sldChg chg="modSp">
        <pc:chgData name="Bernarda Trstenjak" userId="S::bernarda.trstenjak@gov.si::9cc74b0b-428c-4e45-9ff0-cb5259feee1e" providerId="AD" clId="Web-{24C5623D-C09F-4C75-B243-87149316AFB6}" dt="2023-12-05T19:53:51.611" v="66" actId="14100"/>
        <pc:sldMkLst>
          <pc:docMk/>
          <pc:sldMk cId="2450700813" sldId="568"/>
        </pc:sldMkLst>
        <pc:spChg chg="mod">
          <ac:chgData name="Bernarda Trstenjak" userId="S::bernarda.trstenjak@gov.si::9cc74b0b-428c-4e45-9ff0-cb5259feee1e" providerId="AD" clId="Web-{24C5623D-C09F-4C75-B243-87149316AFB6}" dt="2023-12-05T19:53:51.611" v="66" actId="14100"/>
          <ac:spMkLst>
            <pc:docMk/>
            <pc:sldMk cId="2450700813" sldId="568"/>
            <ac:spMk id="3" creationId="{B01F798B-BC21-2D71-C705-994B415CFE3F}"/>
          </ac:spMkLst>
        </pc:spChg>
      </pc:sldChg>
      <pc:sldChg chg="modSp">
        <pc:chgData name="Bernarda Trstenjak" userId="S::bernarda.trstenjak@gov.si::9cc74b0b-428c-4e45-9ff0-cb5259feee1e" providerId="AD" clId="Web-{24C5623D-C09F-4C75-B243-87149316AFB6}" dt="2023-12-05T19:54:52.800" v="78" actId="20577"/>
        <pc:sldMkLst>
          <pc:docMk/>
          <pc:sldMk cId="1216412371" sldId="595"/>
        </pc:sldMkLst>
        <pc:spChg chg="mod">
          <ac:chgData name="Bernarda Trstenjak" userId="S::bernarda.trstenjak@gov.si::9cc74b0b-428c-4e45-9ff0-cb5259feee1e" providerId="AD" clId="Web-{24C5623D-C09F-4C75-B243-87149316AFB6}" dt="2023-12-05T19:54:52.800" v="78" actId="20577"/>
          <ac:spMkLst>
            <pc:docMk/>
            <pc:sldMk cId="1216412371" sldId="595"/>
            <ac:spMk id="8" creationId="{2B31BCC0-A6F7-E618-9E78-B7F301A68A1E}"/>
          </ac:spMkLst>
        </pc:spChg>
      </pc:sldChg>
      <pc:sldChg chg="modSp">
        <pc:chgData name="Bernarda Trstenjak" userId="S::bernarda.trstenjak@gov.si::9cc74b0b-428c-4e45-9ff0-cb5259feee1e" providerId="AD" clId="Web-{24C5623D-C09F-4C75-B243-87149316AFB6}" dt="2023-12-05T19:42:38.917" v="4" actId="20577"/>
        <pc:sldMkLst>
          <pc:docMk/>
          <pc:sldMk cId="1751374735" sldId="596"/>
        </pc:sldMkLst>
        <pc:spChg chg="mod">
          <ac:chgData name="Bernarda Trstenjak" userId="S::bernarda.trstenjak@gov.si::9cc74b0b-428c-4e45-9ff0-cb5259feee1e" providerId="AD" clId="Web-{24C5623D-C09F-4C75-B243-87149316AFB6}" dt="2023-12-05T19:42:38.917" v="4" actId="20577"/>
          <ac:spMkLst>
            <pc:docMk/>
            <pc:sldMk cId="1751374735" sldId="596"/>
            <ac:spMk id="3" creationId="{10C4944C-1D3C-9255-F7A5-E268B44FFD03}"/>
          </ac:spMkLst>
        </pc:spChg>
      </pc:sldChg>
      <pc:sldChg chg="new">
        <pc:chgData name="Bernarda Trstenjak" userId="S::bernarda.trstenjak@gov.si::9cc74b0b-428c-4e45-9ff0-cb5259feee1e" providerId="AD" clId="Web-{24C5623D-C09F-4C75-B243-87149316AFB6}" dt="2023-12-05T19:55:47.568" v="79"/>
        <pc:sldMkLst>
          <pc:docMk/>
          <pc:sldMk cId="1448400793" sldId="597"/>
        </pc:sldMkLst>
      </pc:sldChg>
    </pc:docChg>
  </pc:docChgLst>
  <pc:docChgLst>
    <pc:chgData name="Bernarda Trstenjak" userId="S::bernarda.trstenjak@gov.si::9cc74b0b-428c-4e45-9ff0-cb5259feee1e" providerId="AD" clId="Web-{874E51E2-8DCE-F3DC-2D0F-6C3645B3E8D8}"/>
    <pc:docChg chg="modSld">
      <pc:chgData name="Bernarda Trstenjak" userId="S::bernarda.trstenjak@gov.si::9cc74b0b-428c-4e45-9ff0-cb5259feee1e" providerId="AD" clId="Web-{874E51E2-8DCE-F3DC-2D0F-6C3645B3E8D8}" dt="2023-11-29T14:02:35.497" v="31" actId="20577"/>
      <pc:docMkLst>
        <pc:docMk/>
      </pc:docMkLst>
      <pc:sldChg chg="modSp">
        <pc:chgData name="Bernarda Trstenjak" userId="S::bernarda.trstenjak@gov.si::9cc74b0b-428c-4e45-9ff0-cb5259feee1e" providerId="AD" clId="Web-{874E51E2-8DCE-F3DC-2D0F-6C3645B3E8D8}" dt="2023-11-29T14:02:35.497" v="31" actId="20577"/>
        <pc:sldMkLst>
          <pc:docMk/>
          <pc:sldMk cId="291645534" sldId="565"/>
        </pc:sldMkLst>
        <pc:spChg chg="mod">
          <ac:chgData name="Bernarda Trstenjak" userId="S::bernarda.trstenjak@gov.si::9cc74b0b-428c-4e45-9ff0-cb5259feee1e" providerId="AD" clId="Web-{874E51E2-8DCE-F3DC-2D0F-6C3645B3E8D8}" dt="2023-11-29T14:02:35.497" v="31" actId="20577"/>
          <ac:spMkLst>
            <pc:docMk/>
            <pc:sldMk cId="291645534" sldId="565"/>
            <ac:spMk id="3" creationId="{6489E860-7FA2-B4FB-83C4-EA8844AD426B}"/>
          </ac:spMkLst>
        </pc:spChg>
      </pc:sldChg>
      <pc:sldChg chg="modSp">
        <pc:chgData name="Bernarda Trstenjak" userId="S::bernarda.trstenjak@gov.si::9cc74b0b-428c-4e45-9ff0-cb5259feee1e" providerId="AD" clId="Web-{874E51E2-8DCE-F3DC-2D0F-6C3645B3E8D8}" dt="2023-11-29T13:59:54.508" v="4" actId="14100"/>
        <pc:sldMkLst>
          <pc:docMk/>
          <pc:sldMk cId="3348002991" sldId="585"/>
        </pc:sldMkLst>
        <pc:spChg chg="mod">
          <ac:chgData name="Bernarda Trstenjak" userId="S::bernarda.trstenjak@gov.si::9cc74b0b-428c-4e45-9ff0-cb5259feee1e" providerId="AD" clId="Web-{874E51E2-8DCE-F3DC-2D0F-6C3645B3E8D8}" dt="2023-11-29T13:59:54.508" v="4" actId="14100"/>
          <ac:spMkLst>
            <pc:docMk/>
            <pc:sldMk cId="3348002991" sldId="585"/>
            <ac:spMk id="3" creationId="{234566D6-F9A3-926F-61CF-6F078F3A4DF2}"/>
          </ac:spMkLst>
        </pc:spChg>
      </pc:sldChg>
    </pc:docChg>
  </pc:docChgLst>
  <pc:docChgLst>
    <pc:chgData name="Bernarda Trstenjak" userId="S::bernarda.trstenjak@gov.si::9cc74b0b-428c-4e45-9ff0-cb5259feee1e" providerId="AD" clId="Web-{A8E201A9-ABDA-3472-A593-C0362C93C643}"/>
    <pc:docChg chg="addSld modSld sldOrd">
      <pc:chgData name="Bernarda Trstenjak" userId="S::bernarda.trstenjak@gov.si::9cc74b0b-428c-4e45-9ff0-cb5259feee1e" providerId="AD" clId="Web-{A8E201A9-ABDA-3472-A593-C0362C93C643}" dt="2023-11-29T20:33:34.568" v="225" actId="1076"/>
      <pc:docMkLst>
        <pc:docMk/>
      </pc:docMkLst>
      <pc:sldChg chg="addSp modSp">
        <pc:chgData name="Bernarda Trstenjak" userId="S::bernarda.trstenjak@gov.si::9cc74b0b-428c-4e45-9ff0-cb5259feee1e" providerId="AD" clId="Web-{A8E201A9-ABDA-3472-A593-C0362C93C643}" dt="2023-11-29T20:11:01.659" v="29" actId="1076"/>
        <pc:sldMkLst>
          <pc:docMk/>
          <pc:sldMk cId="3423063475" sldId="300"/>
        </pc:sldMkLst>
        <pc:spChg chg="add mod">
          <ac:chgData name="Bernarda Trstenjak" userId="S::bernarda.trstenjak@gov.si::9cc74b0b-428c-4e45-9ff0-cb5259feee1e" providerId="AD" clId="Web-{A8E201A9-ABDA-3472-A593-C0362C93C643}" dt="2023-11-29T20:11:01.659" v="29" actId="1076"/>
          <ac:spMkLst>
            <pc:docMk/>
            <pc:sldMk cId="3423063475" sldId="300"/>
            <ac:spMk id="16" creationId="{FA4A8F5B-BBD6-4915-CC62-0CB4C32ED787}"/>
          </ac:spMkLst>
        </pc:spChg>
      </pc:sldChg>
      <pc:sldChg chg="addSp modSp">
        <pc:chgData name="Bernarda Trstenjak" userId="S::bernarda.trstenjak@gov.si::9cc74b0b-428c-4e45-9ff0-cb5259feee1e" providerId="AD" clId="Web-{A8E201A9-ABDA-3472-A593-C0362C93C643}" dt="2023-11-29T20:33:34.568" v="225" actId="1076"/>
        <pc:sldMkLst>
          <pc:docMk/>
          <pc:sldMk cId="2985660503" sldId="558"/>
        </pc:sldMkLst>
        <pc:spChg chg="add mod">
          <ac:chgData name="Bernarda Trstenjak" userId="S::bernarda.trstenjak@gov.si::9cc74b0b-428c-4e45-9ff0-cb5259feee1e" providerId="AD" clId="Web-{A8E201A9-ABDA-3472-A593-C0362C93C643}" dt="2023-11-29T20:33:34.568" v="225" actId="1076"/>
          <ac:spMkLst>
            <pc:docMk/>
            <pc:sldMk cId="2985660503" sldId="558"/>
            <ac:spMk id="2" creationId="{C61B5E9E-0373-A785-DCE8-8CA6384D1969}"/>
          </ac:spMkLst>
        </pc:spChg>
      </pc:sldChg>
      <pc:sldChg chg="modSp">
        <pc:chgData name="Bernarda Trstenjak" userId="S::bernarda.trstenjak@gov.si::9cc74b0b-428c-4e45-9ff0-cb5259feee1e" providerId="AD" clId="Web-{A8E201A9-ABDA-3472-A593-C0362C93C643}" dt="2023-11-29T20:12:34.897" v="34" actId="20577"/>
        <pc:sldMkLst>
          <pc:docMk/>
          <pc:sldMk cId="1357644795" sldId="561"/>
        </pc:sldMkLst>
        <pc:spChg chg="mod">
          <ac:chgData name="Bernarda Trstenjak" userId="S::bernarda.trstenjak@gov.si::9cc74b0b-428c-4e45-9ff0-cb5259feee1e" providerId="AD" clId="Web-{A8E201A9-ABDA-3472-A593-C0362C93C643}" dt="2023-11-29T20:12:34.897" v="34" actId="20577"/>
          <ac:spMkLst>
            <pc:docMk/>
            <pc:sldMk cId="1357644795" sldId="561"/>
            <ac:spMk id="3" creationId="{93105997-D75A-A436-D40B-29D2385F27CE}"/>
          </ac:spMkLst>
        </pc:spChg>
      </pc:sldChg>
      <pc:sldChg chg="addSp delSp modSp ord">
        <pc:chgData name="Bernarda Trstenjak" userId="S::bernarda.trstenjak@gov.si::9cc74b0b-428c-4e45-9ff0-cb5259feee1e" providerId="AD" clId="Web-{A8E201A9-ABDA-3472-A593-C0362C93C643}" dt="2023-11-29T20:29:34.638" v="201" actId="14100"/>
        <pc:sldMkLst>
          <pc:docMk/>
          <pc:sldMk cId="3295058109" sldId="562"/>
        </pc:sldMkLst>
        <pc:spChg chg="mod">
          <ac:chgData name="Bernarda Trstenjak" userId="S::bernarda.trstenjak@gov.si::9cc74b0b-428c-4e45-9ff0-cb5259feee1e" providerId="AD" clId="Web-{A8E201A9-ABDA-3472-A593-C0362C93C643}" dt="2023-11-29T20:29:34.638" v="201" actId="14100"/>
          <ac:spMkLst>
            <pc:docMk/>
            <pc:sldMk cId="3295058109" sldId="562"/>
            <ac:spMk id="2" creationId="{A9B899EE-E343-300C-5332-F3D029D1B541}"/>
          </ac:spMkLst>
        </pc:spChg>
        <pc:spChg chg="mod">
          <ac:chgData name="Bernarda Trstenjak" userId="S::bernarda.trstenjak@gov.si::9cc74b0b-428c-4e45-9ff0-cb5259feee1e" providerId="AD" clId="Web-{A8E201A9-ABDA-3472-A593-C0362C93C643}" dt="2023-11-29T20:11:47.067" v="31" actId="14100"/>
          <ac:spMkLst>
            <pc:docMk/>
            <pc:sldMk cId="3295058109" sldId="562"/>
            <ac:spMk id="3" creationId="{FBA4DAC1-B2E8-49BA-766A-9B1BD5CD467D}"/>
          </ac:spMkLst>
        </pc:spChg>
        <pc:spChg chg="add del mod">
          <ac:chgData name="Bernarda Trstenjak" userId="S::bernarda.trstenjak@gov.si::9cc74b0b-428c-4e45-9ff0-cb5259feee1e" providerId="AD" clId="Web-{A8E201A9-ABDA-3472-A593-C0362C93C643}" dt="2023-11-29T20:10:50.987" v="27"/>
          <ac:spMkLst>
            <pc:docMk/>
            <pc:sldMk cId="3295058109" sldId="562"/>
            <ac:spMk id="4" creationId="{D03F99C4-3B6B-D7A1-E58F-A76B5E2B5A18}"/>
          </ac:spMkLst>
        </pc:spChg>
      </pc:sldChg>
      <pc:sldChg chg="addSp delSp modSp">
        <pc:chgData name="Bernarda Trstenjak" userId="S::bernarda.trstenjak@gov.si::9cc74b0b-428c-4e45-9ff0-cb5259feee1e" providerId="AD" clId="Web-{A8E201A9-ABDA-3472-A593-C0362C93C643}" dt="2023-11-29T20:22:05.231" v="154" actId="20577"/>
        <pc:sldMkLst>
          <pc:docMk/>
          <pc:sldMk cId="209454584" sldId="567"/>
        </pc:sldMkLst>
        <pc:spChg chg="mod">
          <ac:chgData name="Bernarda Trstenjak" userId="S::bernarda.trstenjak@gov.si::9cc74b0b-428c-4e45-9ff0-cb5259feee1e" providerId="AD" clId="Web-{A8E201A9-ABDA-3472-A593-C0362C93C643}" dt="2023-11-29T20:22:05.231" v="154" actId="20577"/>
          <ac:spMkLst>
            <pc:docMk/>
            <pc:sldMk cId="209454584" sldId="567"/>
            <ac:spMk id="2" creationId="{61627D78-03F0-6789-447B-F34BAB6A5764}"/>
          </ac:spMkLst>
        </pc:spChg>
        <pc:spChg chg="del mod">
          <ac:chgData name="Bernarda Trstenjak" userId="S::bernarda.trstenjak@gov.si::9cc74b0b-428c-4e45-9ff0-cb5259feee1e" providerId="AD" clId="Web-{A8E201A9-ABDA-3472-A593-C0362C93C643}" dt="2023-11-29T20:21:28.636" v="152"/>
          <ac:spMkLst>
            <pc:docMk/>
            <pc:sldMk cId="209454584" sldId="567"/>
            <ac:spMk id="3" creationId="{234566D6-F9A3-926F-61CF-6F078F3A4DF2}"/>
          </ac:spMkLst>
        </pc:spChg>
        <pc:graphicFrameChg chg="add">
          <ac:chgData name="Bernarda Trstenjak" userId="S::bernarda.trstenjak@gov.si::9cc74b0b-428c-4e45-9ff0-cb5259feee1e" providerId="AD" clId="Web-{A8E201A9-ABDA-3472-A593-C0362C93C643}" dt="2023-11-29T20:21:28.636" v="152"/>
          <ac:graphicFrameMkLst>
            <pc:docMk/>
            <pc:sldMk cId="209454584" sldId="567"/>
            <ac:graphicFrameMk id="11" creationId="{91C2D071-B243-93F9-8DE2-335968230C91}"/>
          </ac:graphicFrameMkLst>
        </pc:graphicFrameChg>
      </pc:sldChg>
      <pc:sldChg chg="modSp">
        <pc:chgData name="Bernarda Trstenjak" userId="S::bernarda.trstenjak@gov.si::9cc74b0b-428c-4e45-9ff0-cb5259feee1e" providerId="AD" clId="Web-{A8E201A9-ABDA-3472-A593-C0362C93C643}" dt="2023-11-29T20:06:16.805" v="7" actId="20577"/>
        <pc:sldMkLst>
          <pc:docMk/>
          <pc:sldMk cId="2030003801" sldId="570"/>
        </pc:sldMkLst>
        <pc:spChg chg="mod">
          <ac:chgData name="Bernarda Trstenjak" userId="S::bernarda.trstenjak@gov.si::9cc74b0b-428c-4e45-9ff0-cb5259feee1e" providerId="AD" clId="Web-{A8E201A9-ABDA-3472-A593-C0362C93C643}" dt="2023-11-29T20:06:16.805" v="7" actId="20577"/>
          <ac:spMkLst>
            <pc:docMk/>
            <pc:sldMk cId="2030003801" sldId="570"/>
            <ac:spMk id="3" creationId="{7FD9F160-9C68-6B5C-A353-7D0E92F2D718}"/>
          </ac:spMkLst>
        </pc:spChg>
      </pc:sldChg>
      <pc:sldChg chg="addSp delSp modSp new mod ord setBg setClrOvrMap">
        <pc:chgData name="Bernarda Trstenjak" userId="S::bernarda.trstenjak@gov.si::9cc74b0b-428c-4e45-9ff0-cb5259feee1e" providerId="AD" clId="Web-{A8E201A9-ABDA-3472-A593-C0362C93C643}" dt="2023-11-29T20:20:45.868" v="146" actId="20577"/>
        <pc:sldMkLst>
          <pc:docMk/>
          <pc:sldMk cId="1807854766" sldId="594"/>
        </pc:sldMkLst>
        <pc:spChg chg="mod">
          <ac:chgData name="Bernarda Trstenjak" userId="S::bernarda.trstenjak@gov.si::9cc74b0b-428c-4e45-9ff0-cb5259feee1e" providerId="AD" clId="Web-{A8E201A9-ABDA-3472-A593-C0362C93C643}" dt="2023-11-29T20:20:34.071" v="141"/>
          <ac:spMkLst>
            <pc:docMk/>
            <pc:sldMk cId="1807854766" sldId="594"/>
            <ac:spMk id="2" creationId="{B7AD7659-AFB5-A3AC-ABF7-E41991B7EE77}"/>
          </ac:spMkLst>
        </pc:spChg>
        <pc:spChg chg="mod">
          <ac:chgData name="Bernarda Trstenjak" userId="S::bernarda.trstenjak@gov.si::9cc74b0b-428c-4e45-9ff0-cb5259feee1e" providerId="AD" clId="Web-{A8E201A9-ABDA-3472-A593-C0362C93C643}" dt="2023-11-29T20:20:45.868" v="146" actId="20577"/>
          <ac:spMkLst>
            <pc:docMk/>
            <pc:sldMk cId="1807854766" sldId="594"/>
            <ac:spMk id="3" creationId="{AD0F60CF-0E64-1A0A-38CC-2EAEEE769C95}"/>
          </ac:spMkLst>
        </pc:spChg>
        <pc:spChg chg="add del">
          <ac:chgData name="Bernarda Trstenjak" userId="S::bernarda.trstenjak@gov.si::9cc74b0b-428c-4e45-9ff0-cb5259feee1e" providerId="AD" clId="Web-{A8E201A9-ABDA-3472-A593-C0362C93C643}" dt="2023-11-29T20:19:07.287" v="108"/>
          <ac:spMkLst>
            <pc:docMk/>
            <pc:sldMk cId="1807854766" sldId="594"/>
            <ac:spMk id="8" creationId="{603AE127-802C-459A-A612-DB85B67F0DC0}"/>
          </ac:spMkLst>
        </pc:spChg>
        <pc:spChg chg="add del">
          <ac:chgData name="Bernarda Trstenjak" userId="S::bernarda.trstenjak@gov.si::9cc74b0b-428c-4e45-9ff0-cb5259feee1e" providerId="AD" clId="Web-{A8E201A9-ABDA-3472-A593-C0362C93C643}" dt="2023-11-29T20:19:07.287" v="108"/>
          <ac:spMkLst>
            <pc:docMk/>
            <pc:sldMk cId="1807854766" sldId="594"/>
            <ac:spMk id="10" creationId="{9323D83D-50D6-4040-A58B-FCEA340F886A}"/>
          </ac:spMkLst>
        </pc:spChg>
        <pc:spChg chg="add del">
          <ac:chgData name="Bernarda Trstenjak" userId="S::bernarda.trstenjak@gov.si::9cc74b0b-428c-4e45-9ff0-cb5259feee1e" providerId="AD" clId="Web-{A8E201A9-ABDA-3472-A593-C0362C93C643}" dt="2023-11-29T20:19:07.287" v="108"/>
          <ac:spMkLst>
            <pc:docMk/>
            <pc:sldMk cId="1807854766" sldId="594"/>
            <ac:spMk id="14" creationId="{F10FD715-4DCE-4779-B634-EC78315EA213}"/>
          </ac:spMkLst>
        </pc:spChg>
        <pc:spChg chg="add del">
          <ac:chgData name="Bernarda Trstenjak" userId="S::bernarda.trstenjak@gov.si::9cc74b0b-428c-4e45-9ff0-cb5259feee1e" providerId="AD" clId="Web-{A8E201A9-ABDA-3472-A593-C0362C93C643}" dt="2023-11-29T20:19:07.287" v="107"/>
          <ac:spMkLst>
            <pc:docMk/>
            <pc:sldMk cId="1807854766" sldId="594"/>
            <ac:spMk id="19" creationId="{603AE127-802C-459A-A612-DB85B67F0DC0}"/>
          </ac:spMkLst>
        </pc:spChg>
        <pc:spChg chg="add del">
          <ac:chgData name="Bernarda Trstenjak" userId="S::bernarda.trstenjak@gov.si::9cc74b0b-428c-4e45-9ff0-cb5259feee1e" providerId="AD" clId="Web-{A8E201A9-ABDA-3472-A593-C0362C93C643}" dt="2023-11-29T20:19:07.287" v="107"/>
          <ac:spMkLst>
            <pc:docMk/>
            <pc:sldMk cId="1807854766" sldId="594"/>
            <ac:spMk id="21" creationId="{9323D83D-50D6-4040-A58B-FCEA340F886A}"/>
          </ac:spMkLst>
        </pc:spChg>
        <pc:spChg chg="add del">
          <ac:chgData name="Bernarda Trstenjak" userId="S::bernarda.trstenjak@gov.si::9cc74b0b-428c-4e45-9ff0-cb5259feee1e" providerId="AD" clId="Web-{A8E201A9-ABDA-3472-A593-C0362C93C643}" dt="2023-11-29T20:19:07.287" v="107"/>
          <ac:spMkLst>
            <pc:docMk/>
            <pc:sldMk cId="1807854766" sldId="594"/>
            <ac:spMk id="25" creationId="{F10FD715-4DCE-4779-B634-EC78315EA213}"/>
          </ac:spMkLst>
        </pc:spChg>
        <pc:spChg chg="add del">
          <ac:chgData name="Bernarda Trstenjak" userId="S::bernarda.trstenjak@gov.si::9cc74b0b-428c-4e45-9ff0-cb5259feee1e" providerId="AD" clId="Web-{A8E201A9-ABDA-3472-A593-C0362C93C643}" dt="2023-11-29T20:20:34.055" v="140"/>
          <ac:spMkLst>
            <pc:docMk/>
            <pc:sldMk cId="1807854766" sldId="594"/>
            <ac:spMk id="32" creationId="{A65AC7D1-EAA9-48F5-B509-60A7F50BF703}"/>
          </ac:spMkLst>
        </pc:spChg>
        <pc:spChg chg="add del">
          <ac:chgData name="Bernarda Trstenjak" userId="S::bernarda.trstenjak@gov.si::9cc74b0b-428c-4e45-9ff0-cb5259feee1e" providerId="AD" clId="Web-{A8E201A9-ABDA-3472-A593-C0362C93C643}" dt="2023-11-29T20:20:34.055" v="140"/>
          <ac:spMkLst>
            <pc:docMk/>
            <pc:sldMk cId="1807854766" sldId="594"/>
            <ac:spMk id="34" creationId="{D6320AF9-619A-4175-865B-5663E1AEF4C5}"/>
          </ac:spMkLst>
        </pc:spChg>
        <pc:spChg chg="add del">
          <ac:chgData name="Bernarda Trstenjak" userId="S::bernarda.trstenjak@gov.si::9cc74b0b-428c-4e45-9ff0-cb5259feee1e" providerId="AD" clId="Web-{A8E201A9-ABDA-3472-A593-C0362C93C643}" dt="2023-11-29T20:20:34.055" v="140"/>
          <ac:spMkLst>
            <pc:docMk/>
            <pc:sldMk cId="1807854766" sldId="594"/>
            <ac:spMk id="40" creationId="{7E018740-5C2B-4A41-AC1A-7E68D1EC1954}"/>
          </ac:spMkLst>
        </pc:spChg>
        <pc:spChg chg="add del">
          <ac:chgData name="Bernarda Trstenjak" userId="S::bernarda.trstenjak@gov.si::9cc74b0b-428c-4e45-9ff0-cb5259feee1e" providerId="AD" clId="Web-{A8E201A9-ABDA-3472-A593-C0362C93C643}" dt="2023-11-29T20:20:34.055" v="140"/>
          <ac:spMkLst>
            <pc:docMk/>
            <pc:sldMk cId="1807854766" sldId="594"/>
            <ac:spMk id="42" creationId="{166F75A4-C475-4941-8EE2-B80A06A2C1BB}"/>
          </ac:spMkLst>
        </pc:spChg>
        <pc:spChg chg="add del">
          <ac:chgData name="Bernarda Trstenjak" userId="S::bernarda.trstenjak@gov.si::9cc74b0b-428c-4e45-9ff0-cb5259feee1e" providerId="AD" clId="Web-{A8E201A9-ABDA-3472-A593-C0362C93C643}" dt="2023-11-29T20:20:34.055" v="140"/>
          <ac:spMkLst>
            <pc:docMk/>
            <pc:sldMk cId="1807854766" sldId="594"/>
            <ac:spMk id="44" creationId="{A032553A-72E8-4B0D-8405-FF9771C9AF05}"/>
          </ac:spMkLst>
        </pc:spChg>
        <pc:spChg chg="add del">
          <ac:chgData name="Bernarda Trstenjak" userId="S::bernarda.trstenjak@gov.si::9cc74b0b-428c-4e45-9ff0-cb5259feee1e" providerId="AD" clId="Web-{A8E201A9-ABDA-3472-A593-C0362C93C643}" dt="2023-11-29T20:20:34.055" v="140"/>
          <ac:spMkLst>
            <pc:docMk/>
            <pc:sldMk cId="1807854766" sldId="594"/>
            <ac:spMk id="46" creationId="{765800AC-C3B9-498E-87BC-29FAE4C76B21}"/>
          </ac:spMkLst>
        </pc:spChg>
        <pc:spChg chg="add del">
          <ac:chgData name="Bernarda Trstenjak" userId="S::bernarda.trstenjak@gov.si::9cc74b0b-428c-4e45-9ff0-cb5259feee1e" providerId="AD" clId="Web-{A8E201A9-ABDA-3472-A593-C0362C93C643}" dt="2023-11-29T20:20:34.055" v="140"/>
          <ac:spMkLst>
            <pc:docMk/>
            <pc:sldMk cId="1807854766" sldId="594"/>
            <ac:spMk id="48" creationId="{1F9D6ACB-2FF4-49F9-978A-E0D5327FC635}"/>
          </ac:spMkLst>
        </pc:spChg>
        <pc:spChg chg="add del">
          <ac:chgData name="Bernarda Trstenjak" userId="S::bernarda.trstenjak@gov.si::9cc74b0b-428c-4e45-9ff0-cb5259feee1e" providerId="AD" clId="Web-{A8E201A9-ABDA-3472-A593-C0362C93C643}" dt="2023-11-29T20:20:34.055" v="140"/>
          <ac:spMkLst>
            <pc:docMk/>
            <pc:sldMk cId="1807854766" sldId="594"/>
            <ac:spMk id="50" creationId="{142BFA2A-77A0-4F60-A32A-685681C84889}"/>
          </ac:spMkLst>
        </pc:spChg>
        <pc:spChg chg="add">
          <ac:chgData name="Bernarda Trstenjak" userId="S::bernarda.trstenjak@gov.si::9cc74b0b-428c-4e45-9ff0-cb5259feee1e" providerId="AD" clId="Web-{A8E201A9-ABDA-3472-A593-C0362C93C643}" dt="2023-11-29T20:20:34.071" v="141"/>
          <ac:spMkLst>
            <pc:docMk/>
            <pc:sldMk cId="1807854766" sldId="594"/>
            <ac:spMk id="52" creationId="{603AE127-802C-459A-A612-DB85B67F0DC0}"/>
          </ac:spMkLst>
        </pc:spChg>
        <pc:spChg chg="add">
          <ac:chgData name="Bernarda Trstenjak" userId="S::bernarda.trstenjak@gov.si::9cc74b0b-428c-4e45-9ff0-cb5259feee1e" providerId="AD" clId="Web-{A8E201A9-ABDA-3472-A593-C0362C93C643}" dt="2023-11-29T20:20:34.071" v="141"/>
          <ac:spMkLst>
            <pc:docMk/>
            <pc:sldMk cId="1807854766" sldId="594"/>
            <ac:spMk id="53" creationId="{9323D83D-50D6-4040-A58B-FCEA340F886A}"/>
          </ac:spMkLst>
        </pc:spChg>
        <pc:spChg chg="add">
          <ac:chgData name="Bernarda Trstenjak" userId="S::bernarda.trstenjak@gov.si::9cc74b0b-428c-4e45-9ff0-cb5259feee1e" providerId="AD" clId="Web-{A8E201A9-ABDA-3472-A593-C0362C93C643}" dt="2023-11-29T20:20:34.071" v="141"/>
          <ac:spMkLst>
            <pc:docMk/>
            <pc:sldMk cId="1807854766" sldId="594"/>
            <ac:spMk id="55" creationId="{F10FD715-4DCE-4779-B634-EC78315EA213}"/>
          </ac:spMkLst>
        </pc:spChg>
        <pc:cxnChg chg="add del">
          <ac:chgData name="Bernarda Trstenjak" userId="S::bernarda.trstenjak@gov.si::9cc74b0b-428c-4e45-9ff0-cb5259feee1e" providerId="AD" clId="Web-{A8E201A9-ABDA-3472-A593-C0362C93C643}" dt="2023-11-29T20:19:07.287" v="108"/>
          <ac:cxnSpMkLst>
            <pc:docMk/>
            <pc:sldMk cId="1807854766" sldId="594"/>
            <ac:cxnSpMk id="12" creationId="{1A1FE6BB-DFB2-4080-9B5E-076EF5DDE67B}"/>
          </ac:cxnSpMkLst>
        </pc:cxnChg>
        <pc:cxnChg chg="add del">
          <ac:chgData name="Bernarda Trstenjak" userId="S::bernarda.trstenjak@gov.si::9cc74b0b-428c-4e45-9ff0-cb5259feee1e" providerId="AD" clId="Web-{A8E201A9-ABDA-3472-A593-C0362C93C643}" dt="2023-11-29T20:19:07.287" v="107"/>
          <ac:cxnSpMkLst>
            <pc:docMk/>
            <pc:sldMk cId="1807854766" sldId="594"/>
            <ac:cxnSpMk id="23" creationId="{1A1FE6BB-DFB2-4080-9B5E-076EF5DDE67B}"/>
          </ac:cxnSpMkLst>
        </pc:cxnChg>
        <pc:cxnChg chg="add del">
          <ac:chgData name="Bernarda Trstenjak" userId="S::bernarda.trstenjak@gov.si::9cc74b0b-428c-4e45-9ff0-cb5259feee1e" providerId="AD" clId="Web-{A8E201A9-ABDA-3472-A593-C0362C93C643}" dt="2023-11-29T20:20:34.071" v="141"/>
          <ac:cxnSpMkLst>
            <pc:docMk/>
            <pc:sldMk cId="1807854766" sldId="594"/>
            <ac:cxnSpMk id="27" creationId="{0B5F7E3B-C5F1-40E0-A491-558BAFBC1127}"/>
          </ac:cxnSpMkLst>
        </pc:cxnChg>
        <pc:cxnChg chg="add del">
          <ac:chgData name="Bernarda Trstenjak" userId="S::bernarda.trstenjak@gov.si::9cc74b0b-428c-4e45-9ff0-cb5259feee1e" providerId="AD" clId="Web-{A8E201A9-ABDA-3472-A593-C0362C93C643}" dt="2023-11-29T20:20:34.055" v="140"/>
          <ac:cxnSpMkLst>
            <pc:docMk/>
            <pc:sldMk cId="1807854766" sldId="594"/>
            <ac:cxnSpMk id="36" creationId="{063B6EC6-D752-4EE7-908B-F8F19E8C7FEA}"/>
          </ac:cxnSpMkLst>
        </pc:cxnChg>
        <pc:cxnChg chg="add del">
          <ac:chgData name="Bernarda Trstenjak" userId="S::bernarda.trstenjak@gov.si::9cc74b0b-428c-4e45-9ff0-cb5259feee1e" providerId="AD" clId="Web-{A8E201A9-ABDA-3472-A593-C0362C93C643}" dt="2023-11-29T20:20:34.055" v="140"/>
          <ac:cxnSpMkLst>
            <pc:docMk/>
            <pc:sldMk cId="1807854766" sldId="594"/>
            <ac:cxnSpMk id="38" creationId="{EFECD4E8-AD3E-4228-82A2-9461958EA94D}"/>
          </ac:cxnSpMkLst>
        </pc:cxnChg>
        <pc:cxnChg chg="add">
          <ac:chgData name="Bernarda Trstenjak" userId="S::bernarda.trstenjak@gov.si::9cc74b0b-428c-4e45-9ff0-cb5259feee1e" providerId="AD" clId="Web-{A8E201A9-ABDA-3472-A593-C0362C93C643}" dt="2023-11-29T20:20:34.071" v="141"/>
          <ac:cxnSpMkLst>
            <pc:docMk/>
            <pc:sldMk cId="1807854766" sldId="594"/>
            <ac:cxnSpMk id="54" creationId="{1A1FE6BB-DFB2-4080-9B5E-076EF5DDE67B}"/>
          </ac:cxnSpMkLst>
        </pc:cxnChg>
      </pc:sldChg>
    </pc:docChg>
  </pc:docChgLst>
  <pc:docChgLst>
    <pc:chgData name="Maja Krušič Šega" userId="S::maja.krusic-sega@gov.si::2d153e09-4caa-452a-91b0-544548cbbfdf" providerId="AD" clId="Web-{3E54E753-25ED-4022-9BBC-81F698E2DB5B}"/>
    <pc:docChg chg="modSld">
      <pc:chgData name="Maja Krušič Šega" userId="S::maja.krusic-sega@gov.si::2d153e09-4caa-452a-91b0-544548cbbfdf" providerId="AD" clId="Web-{3E54E753-25ED-4022-9BBC-81F698E2DB5B}" dt="2023-11-27T17:55:11.015" v="75" actId="20577"/>
      <pc:docMkLst>
        <pc:docMk/>
      </pc:docMkLst>
      <pc:sldChg chg="modSp">
        <pc:chgData name="Maja Krušič Šega" userId="S::maja.krusic-sega@gov.si::2d153e09-4caa-452a-91b0-544548cbbfdf" providerId="AD" clId="Web-{3E54E753-25ED-4022-9BBC-81F698E2DB5B}" dt="2023-11-27T17:54:17.826" v="16" actId="20577"/>
        <pc:sldMkLst>
          <pc:docMk/>
          <pc:sldMk cId="878677251" sldId="567"/>
        </pc:sldMkLst>
        <pc:spChg chg="mod">
          <ac:chgData name="Maja Krušič Šega" userId="S::maja.krusic-sega@gov.si::2d153e09-4caa-452a-91b0-544548cbbfdf" providerId="AD" clId="Web-{3E54E753-25ED-4022-9BBC-81F698E2DB5B}" dt="2023-11-27T17:54:17.826" v="16" actId="20577"/>
          <ac:spMkLst>
            <pc:docMk/>
            <pc:sldMk cId="878677251" sldId="567"/>
            <ac:spMk id="3" creationId="{234566D6-F9A3-926F-61CF-6F078F3A4DF2}"/>
          </ac:spMkLst>
        </pc:spChg>
      </pc:sldChg>
      <pc:sldChg chg="modSp">
        <pc:chgData name="Maja Krušič Šega" userId="S::maja.krusic-sega@gov.si::2d153e09-4caa-452a-91b0-544548cbbfdf" providerId="AD" clId="Web-{3E54E753-25ED-4022-9BBC-81F698E2DB5B}" dt="2023-11-27T17:55:11.015" v="75" actId="20577"/>
        <pc:sldMkLst>
          <pc:docMk/>
          <pc:sldMk cId="4102867039" sldId="569"/>
        </pc:sldMkLst>
        <pc:spChg chg="mod">
          <ac:chgData name="Maja Krušič Šega" userId="S::maja.krusic-sega@gov.si::2d153e09-4caa-452a-91b0-544548cbbfdf" providerId="AD" clId="Web-{3E54E753-25ED-4022-9BBC-81F698E2DB5B}" dt="2023-11-27T17:55:11.015" v="75" actId="20577"/>
          <ac:spMkLst>
            <pc:docMk/>
            <pc:sldMk cId="4102867039" sldId="569"/>
            <ac:spMk id="3" creationId="{234566D6-F9A3-926F-61CF-6F078F3A4DF2}"/>
          </ac:spMkLst>
        </pc:spChg>
      </pc:sldChg>
    </pc:docChg>
  </pc:docChgLst>
  <pc:docChgLst>
    <pc:chgData name="Mojca Debeljak Kozina" userId="S::mojca.debeljak-kozina@gov.si::e09a2bc2-20cb-4cc0-8ed1-678f1c8609be" providerId="AD" clId="Web-{0B775001-9379-411A-80DF-B2BB32DDC428}"/>
    <pc:docChg chg="modSld">
      <pc:chgData name="Mojca Debeljak Kozina" userId="S::mojca.debeljak-kozina@gov.si::e09a2bc2-20cb-4cc0-8ed1-678f1c8609be" providerId="AD" clId="Web-{0B775001-9379-411A-80DF-B2BB32DDC428}" dt="2024-03-07T07:27:36.404" v="1" actId="20577"/>
      <pc:docMkLst>
        <pc:docMk/>
      </pc:docMkLst>
      <pc:sldChg chg="modSp">
        <pc:chgData name="Mojca Debeljak Kozina" userId="S::mojca.debeljak-kozina@gov.si::e09a2bc2-20cb-4cc0-8ed1-678f1c8609be" providerId="AD" clId="Web-{0B775001-9379-411A-80DF-B2BB32DDC428}" dt="2024-03-07T07:27:36.404" v="1" actId="20577"/>
        <pc:sldMkLst>
          <pc:docMk/>
          <pc:sldMk cId="1175477414" sldId="602"/>
        </pc:sldMkLst>
        <pc:spChg chg="mod">
          <ac:chgData name="Mojca Debeljak Kozina" userId="S::mojca.debeljak-kozina@gov.si::e09a2bc2-20cb-4cc0-8ed1-678f1c8609be" providerId="AD" clId="Web-{0B775001-9379-411A-80DF-B2BB32DDC428}" dt="2024-03-07T07:27:36.404" v="1" actId="20577"/>
          <ac:spMkLst>
            <pc:docMk/>
            <pc:sldMk cId="1175477414" sldId="602"/>
            <ac:spMk id="3" creationId="{3C2844D1-B96B-5AC9-4BC1-019902314DAB}"/>
          </ac:spMkLst>
        </pc:spChg>
      </pc:sldChg>
    </pc:docChg>
  </pc:docChgLst>
  <pc:docChgLst>
    <pc:chgData name="Uroš Kastaneto" userId="c9493724-e44c-4c80-ae72-f4a3bd655ce3" providerId="ADAL" clId="{435E092B-47C0-4C61-A7D5-0A925713A2F2}"/>
    <pc:docChg chg="undo redo custSel addSld delSld modSld modNotesMaster">
      <pc:chgData name="Uroš Kastaneto" userId="c9493724-e44c-4c80-ae72-f4a3bd655ce3" providerId="ADAL" clId="{435E092B-47C0-4C61-A7D5-0A925713A2F2}" dt="2025-05-14T11:52:00.173" v="983"/>
      <pc:docMkLst>
        <pc:docMk/>
      </pc:docMkLst>
      <pc:sldChg chg="modSp mod">
        <pc:chgData name="Uroš Kastaneto" userId="c9493724-e44c-4c80-ae72-f4a3bd655ce3" providerId="ADAL" clId="{435E092B-47C0-4C61-A7D5-0A925713A2F2}" dt="2025-05-09T12:03:13.429" v="979" actId="255"/>
        <pc:sldMkLst>
          <pc:docMk/>
          <pc:sldMk cId="339961980" sldId="306"/>
        </pc:sldMkLst>
        <pc:spChg chg="mod">
          <ac:chgData name="Uroš Kastaneto" userId="c9493724-e44c-4c80-ae72-f4a3bd655ce3" providerId="ADAL" clId="{435E092B-47C0-4C61-A7D5-0A925713A2F2}" dt="2025-05-09T12:03:13.429" v="979" actId="255"/>
          <ac:spMkLst>
            <pc:docMk/>
            <pc:sldMk cId="339961980" sldId="306"/>
            <ac:spMk id="3" creationId="{E5D9DC45-69AB-606C-2497-3AA527D19ED4}"/>
          </ac:spMkLst>
        </pc:spChg>
        <pc:spChg chg="mod">
          <ac:chgData name="Uroš Kastaneto" userId="c9493724-e44c-4c80-ae72-f4a3bd655ce3" providerId="ADAL" clId="{435E092B-47C0-4C61-A7D5-0A925713A2F2}" dt="2025-05-09T12:02:53.392" v="977" actId="14100"/>
          <ac:spMkLst>
            <pc:docMk/>
            <pc:sldMk cId="339961980" sldId="306"/>
            <ac:spMk id="5" creationId="{2F28C690-4059-E892-6331-8624BE250A6A}"/>
          </ac:spMkLst>
        </pc:spChg>
      </pc:sldChg>
      <pc:sldChg chg="addSp delSp modSp mod modClrScheme chgLayout">
        <pc:chgData name="Uroš Kastaneto" userId="c9493724-e44c-4c80-ae72-f4a3bd655ce3" providerId="ADAL" clId="{435E092B-47C0-4C61-A7D5-0A925713A2F2}" dt="2025-05-09T12:01:35.208" v="972" actId="108"/>
        <pc:sldMkLst>
          <pc:docMk/>
          <pc:sldMk cId="2286151607" sldId="505"/>
        </pc:sldMkLst>
        <pc:spChg chg="mod ord">
          <ac:chgData name="Uroš Kastaneto" userId="c9493724-e44c-4c80-ae72-f4a3bd655ce3" providerId="ADAL" clId="{435E092B-47C0-4C61-A7D5-0A925713A2F2}" dt="2025-05-08T14:22:36.783" v="801" actId="700"/>
          <ac:spMkLst>
            <pc:docMk/>
            <pc:sldMk cId="2286151607" sldId="505"/>
            <ac:spMk id="2" creationId="{61BAEEA6-3E13-81A2-71E0-9A3CC11DE8AE}"/>
          </ac:spMkLst>
        </pc:spChg>
        <pc:spChg chg="mod ord">
          <ac:chgData name="Uroš Kastaneto" userId="c9493724-e44c-4c80-ae72-f4a3bd655ce3" providerId="ADAL" clId="{435E092B-47C0-4C61-A7D5-0A925713A2F2}" dt="2025-05-08T14:24:10.960" v="809" actId="1076"/>
          <ac:spMkLst>
            <pc:docMk/>
            <pc:sldMk cId="2286151607" sldId="505"/>
            <ac:spMk id="3" creationId="{B1ADC489-9C83-A4D0-958E-07F498FE5FBC}"/>
          </ac:spMkLst>
        </pc:spChg>
        <pc:spChg chg="add del mod">
          <ac:chgData name="Uroš Kastaneto" userId="c9493724-e44c-4c80-ae72-f4a3bd655ce3" providerId="ADAL" clId="{435E092B-47C0-4C61-A7D5-0A925713A2F2}" dt="2025-05-08T14:24:12.129" v="811" actId="22"/>
          <ac:spMkLst>
            <pc:docMk/>
            <pc:sldMk cId="2286151607" sldId="505"/>
            <ac:spMk id="5" creationId="{42CE80EE-3EE9-94F9-98DE-FAA179E40C44}"/>
          </ac:spMkLst>
        </pc:spChg>
        <pc:spChg chg="add mod">
          <ac:chgData name="Uroš Kastaneto" userId="c9493724-e44c-4c80-ae72-f4a3bd655ce3" providerId="ADAL" clId="{435E092B-47C0-4C61-A7D5-0A925713A2F2}" dt="2025-05-09T12:01:35.208" v="972" actId="108"/>
          <ac:spMkLst>
            <pc:docMk/>
            <pc:sldMk cId="2286151607" sldId="505"/>
            <ac:spMk id="7" creationId="{87DD1F0B-1653-811B-DF73-E6F34A3508A2}"/>
          </ac:spMkLst>
        </pc:spChg>
        <pc:graphicFrameChg chg="del">
          <ac:chgData name="Uroš Kastaneto" userId="c9493724-e44c-4c80-ae72-f4a3bd655ce3" providerId="ADAL" clId="{435E092B-47C0-4C61-A7D5-0A925713A2F2}" dt="2025-05-08T14:21:53.006" v="798" actId="478"/>
          <ac:graphicFrameMkLst>
            <pc:docMk/>
            <pc:sldMk cId="2286151607" sldId="505"/>
            <ac:graphicFrameMk id="30" creationId="{FAFD34E2-BDE0-A58B-6DA4-DA1F0170FD4E}"/>
          </ac:graphicFrameMkLst>
        </pc:graphicFrameChg>
      </pc:sldChg>
      <pc:sldChg chg="addSp delSp modSp mod">
        <pc:chgData name="Uroš Kastaneto" userId="c9493724-e44c-4c80-ae72-f4a3bd655ce3" providerId="ADAL" clId="{435E092B-47C0-4C61-A7D5-0A925713A2F2}" dt="2025-05-09T12:03:39.823" v="981" actId="207"/>
        <pc:sldMkLst>
          <pc:docMk/>
          <pc:sldMk cId="2985660503" sldId="558"/>
        </pc:sldMkLst>
        <pc:spChg chg="mod">
          <ac:chgData name="Uroš Kastaneto" userId="c9493724-e44c-4c80-ae72-f4a3bd655ce3" providerId="ADAL" clId="{435E092B-47C0-4C61-A7D5-0A925713A2F2}" dt="2025-05-08T12:14:16.108" v="8" actId="20577"/>
          <ac:spMkLst>
            <pc:docMk/>
            <pc:sldMk cId="2985660503" sldId="558"/>
            <ac:spMk id="2" creationId="{C61B5E9E-0373-A785-DCE8-8CA6384D1969}"/>
          </ac:spMkLst>
        </pc:spChg>
        <pc:spChg chg="mod">
          <ac:chgData name="Uroš Kastaneto" userId="c9493724-e44c-4c80-ae72-f4a3bd655ce3" providerId="ADAL" clId="{435E092B-47C0-4C61-A7D5-0A925713A2F2}" dt="2025-05-09T12:03:39.823" v="981" actId="207"/>
          <ac:spMkLst>
            <pc:docMk/>
            <pc:sldMk cId="2985660503" sldId="558"/>
            <ac:spMk id="3" creationId="{6489E860-7FA2-B4FB-83C4-EA8844AD426B}"/>
          </ac:spMkLst>
        </pc:spChg>
        <pc:spChg chg="del">
          <ac:chgData name="Uroš Kastaneto" userId="c9493724-e44c-4c80-ae72-f4a3bd655ce3" providerId="ADAL" clId="{435E092B-47C0-4C61-A7D5-0A925713A2F2}" dt="2025-05-08T14:27:36.389" v="831" actId="478"/>
          <ac:spMkLst>
            <pc:docMk/>
            <pc:sldMk cId="2985660503" sldId="558"/>
            <ac:spMk id="5" creationId="{C9EAA8B0-F69E-86E3-44F1-B392D0989AF2}"/>
          </ac:spMkLst>
        </pc:spChg>
        <pc:spChg chg="add del mod">
          <ac:chgData name="Uroš Kastaneto" userId="c9493724-e44c-4c80-ae72-f4a3bd655ce3" providerId="ADAL" clId="{435E092B-47C0-4C61-A7D5-0A925713A2F2}" dt="2025-05-08T14:27:47.085" v="832" actId="478"/>
          <ac:spMkLst>
            <pc:docMk/>
            <pc:sldMk cId="2985660503" sldId="558"/>
            <ac:spMk id="10" creationId="{737D20EE-9414-58EF-B269-8F043FB9BB2C}"/>
          </ac:spMkLst>
        </pc:spChg>
        <pc:picChg chg="del">
          <ac:chgData name="Uroš Kastaneto" userId="c9493724-e44c-4c80-ae72-f4a3bd655ce3" providerId="ADAL" clId="{435E092B-47C0-4C61-A7D5-0A925713A2F2}" dt="2025-05-08T12:28:18.063" v="43" actId="478"/>
          <ac:picMkLst>
            <pc:docMk/>
            <pc:sldMk cId="2985660503" sldId="558"/>
            <ac:picMk id="6" creationId="{18BB0187-656F-7940-74B1-9C08B70FDBC7}"/>
          </ac:picMkLst>
        </pc:picChg>
        <pc:picChg chg="add mod">
          <ac:chgData name="Uroš Kastaneto" userId="c9493724-e44c-4c80-ae72-f4a3bd655ce3" providerId="ADAL" clId="{435E092B-47C0-4C61-A7D5-0A925713A2F2}" dt="2025-05-08T12:28:49.572" v="47" actId="1076"/>
          <ac:picMkLst>
            <pc:docMk/>
            <pc:sldMk cId="2985660503" sldId="558"/>
            <ac:picMk id="7" creationId="{49FC2765-5B1A-BFF7-38A5-6252DC7A5502}"/>
          </ac:picMkLst>
        </pc:picChg>
        <pc:picChg chg="add mod">
          <ac:chgData name="Uroš Kastaneto" userId="c9493724-e44c-4c80-ae72-f4a3bd655ce3" providerId="ADAL" clId="{435E092B-47C0-4C61-A7D5-0A925713A2F2}" dt="2025-05-08T12:29:19.501" v="52" actId="14100"/>
          <ac:picMkLst>
            <pc:docMk/>
            <pc:sldMk cId="2985660503" sldId="558"/>
            <ac:picMk id="8" creationId="{B9E16D07-5E62-19BC-4638-ED1CB43B4460}"/>
          </ac:picMkLst>
        </pc:picChg>
      </pc:sldChg>
      <pc:sldChg chg="addSp delSp modSp mod">
        <pc:chgData name="Uroš Kastaneto" userId="c9493724-e44c-4c80-ae72-f4a3bd655ce3" providerId="ADAL" clId="{435E092B-47C0-4C61-A7D5-0A925713A2F2}" dt="2025-05-08T14:09:33.030" v="673" actId="20577"/>
        <pc:sldMkLst>
          <pc:docMk/>
          <pc:sldMk cId="1433963171" sldId="560"/>
        </pc:sldMkLst>
        <pc:spChg chg="del mod">
          <ac:chgData name="Uroš Kastaneto" userId="c9493724-e44c-4c80-ae72-f4a3bd655ce3" providerId="ADAL" clId="{435E092B-47C0-4C61-A7D5-0A925713A2F2}" dt="2025-05-08T14:07:24.429" v="658" actId="478"/>
          <ac:spMkLst>
            <pc:docMk/>
            <pc:sldMk cId="1433963171" sldId="560"/>
            <ac:spMk id="2" creationId="{A759A163-CE36-68DA-1F57-46AB6CBF2048}"/>
          </ac:spMkLst>
        </pc:spChg>
        <pc:spChg chg="add del mod">
          <ac:chgData name="Uroš Kastaneto" userId="c9493724-e44c-4c80-ae72-f4a3bd655ce3" providerId="ADAL" clId="{435E092B-47C0-4C61-A7D5-0A925713A2F2}" dt="2025-05-08T14:09:33.030" v="673" actId="20577"/>
          <ac:spMkLst>
            <pc:docMk/>
            <pc:sldMk cId="1433963171" sldId="560"/>
            <ac:spMk id="3" creationId="{E6D7E591-AE88-AB49-3615-D13ACC7750A1}"/>
          </ac:spMkLst>
        </pc:spChg>
      </pc:sldChg>
      <pc:sldChg chg="modSp mod">
        <pc:chgData name="Uroš Kastaneto" userId="c9493724-e44c-4c80-ae72-f4a3bd655ce3" providerId="ADAL" clId="{435E092B-47C0-4C61-A7D5-0A925713A2F2}" dt="2025-05-09T12:02:07.280" v="974" actId="108"/>
        <pc:sldMkLst>
          <pc:docMk/>
          <pc:sldMk cId="2450700813" sldId="568"/>
        </pc:sldMkLst>
        <pc:spChg chg="mod">
          <ac:chgData name="Uroš Kastaneto" userId="c9493724-e44c-4c80-ae72-f4a3bd655ce3" providerId="ADAL" clId="{435E092B-47C0-4C61-A7D5-0A925713A2F2}" dt="2025-05-09T12:02:07.280" v="974" actId="108"/>
          <ac:spMkLst>
            <pc:docMk/>
            <pc:sldMk cId="2450700813" sldId="568"/>
            <ac:spMk id="2" creationId="{820A40FF-7AA1-7600-5550-6B5A17EE2015}"/>
          </ac:spMkLst>
        </pc:spChg>
        <pc:spChg chg="mod">
          <ac:chgData name="Uroš Kastaneto" userId="c9493724-e44c-4c80-ae72-f4a3bd655ce3" providerId="ADAL" clId="{435E092B-47C0-4C61-A7D5-0A925713A2F2}" dt="2025-05-09T12:01:55.197" v="973" actId="108"/>
          <ac:spMkLst>
            <pc:docMk/>
            <pc:sldMk cId="2450700813" sldId="568"/>
            <ac:spMk id="3" creationId="{B01F798B-BC21-2D71-C705-994B415CFE3F}"/>
          </ac:spMkLst>
        </pc:spChg>
      </pc:sldChg>
      <pc:sldChg chg="modSp del mod">
        <pc:chgData name="Uroš Kastaneto" userId="c9493724-e44c-4c80-ae72-f4a3bd655ce3" providerId="ADAL" clId="{435E092B-47C0-4C61-A7D5-0A925713A2F2}" dt="2025-05-09T11:56:02.129" v="940" actId="2696"/>
        <pc:sldMkLst>
          <pc:docMk/>
          <pc:sldMk cId="1923855312" sldId="598"/>
        </pc:sldMkLst>
        <pc:spChg chg="mod">
          <ac:chgData name="Uroš Kastaneto" userId="c9493724-e44c-4c80-ae72-f4a3bd655ce3" providerId="ADAL" clId="{435E092B-47C0-4C61-A7D5-0A925713A2F2}" dt="2025-05-08T14:19:48.093" v="787" actId="27636"/>
          <ac:spMkLst>
            <pc:docMk/>
            <pc:sldMk cId="1923855312" sldId="598"/>
            <ac:spMk id="2" creationId="{FA2D0DA1-8E17-DE47-524A-0DD6D4EA4480}"/>
          </ac:spMkLst>
        </pc:spChg>
        <pc:spChg chg="mod">
          <ac:chgData name="Uroš Kastaneto" userId="c9493724-e44c-4c80-ae72-f4a3bd655ce3" providerId="ADAL" clId="{435E092B-47C0-4C61-A7D5-0A925713A2F2}" dt="2025-05-08T14:20:46.610" v="797" actId="20577"/>
          <ac:spMkLst>
            <pc:docMk/>
            <pc:sldMk cId="1923855312" sldId="598"/>
            <ac:spMk id="3" creationId="{C1AD07B6-141B-3203-87BA-3CA4060F43BE}"/>
          </ac:spMkLst>
        </pc:spChg>
      </pc:sldChg>
      <pc:sldChg chg="delSp modSp mod">
        <pc:chgData name="Uroš Kastaneto" userId="c9493724-e44c-4c80-ae72-f4a3bd655ce3" providerId="ADAL" clId="{435E092B-47C0-4C61-A7D5-0A925713A2F2}" dt="2025-05-09T11:47:47.663" v="867" actId="5793"/>
        <pc:sldMkLst>
          <pc:docMk/>
          <pc:sldMk cId="2838119202" sldId="601"/>
        </pc:sldMkLst>
        <pc:spChg chg="del mod">
          <ac:chgData name="Uroš Kastaneto" userId="c9493724-e44c-4c80-ae72-f4a3bd655ce3" providerId="ADAL" clId="{435E092B-47C0-4C61-A7D5-0A925713A2F2}" dt="2025-05-08T14:01:28.858" v="616" actId="478"/>
          <ac:spMkLst>
            <pc:docMk/>
            <pc:sldMk cId="2838119202" sldId="601"/>
            <ac:spMk id="2" creationId="{DA50EA89-A43E-15D4-9F9B-EFDF985E25BA}"/>
          </ac:spMkLst>
        </pc:spChg>
        <pc:spChg chg="mod">
          <ac:chgData name="Uroš Kastaneto" userId="c9493724-e44c-4c80-ae72-f4a3bd655ce3" providerId="ADAL" clId="{435E092B-47C0-4C61-A7D5-0A925713A2F2}" dt="2025-05-09T11:47:47.663" v="867" actId="5793"/>
          <ac:spMkLst>
            <pc:docMk/>
            <pc:sldMk cId="2838119202" sldId="601"/>
            <ac:spMk id="3" creationId="{FB16AC7F-87F9-B858-BCCD-549095EAFD63}"/>
          </ac:spMkLst>
        </pc:spChg>
      </pc:sldChg>
      <pc:sldChg chg="modSp mod">
        <pc:chgData name="Uroš Kastaneto" userId="c9493724-e44c-4c80-ae72-f4a3bd655ce3" providerId="ADAL" clId="{435E092B-47C0-4C61-A7D5-0A925713A2F2}" dt="2025-05-09T11:29:16.926" v="850" actId="255"/>
        <pc:sldMkLst>
          <pc:docMk/>
          <pc:sldMk cId="1175477414" sldId="602"/>
        </pc:sldMkLst>
        <pc:spChg chg="mod">
          <ac:chgData name="Uroš Kastaneto" userId="c9493724-e44c-4c80-ae72-f4a3bd655ce3" providerId="ADAL" clId="{435E092B-47C0-4C61-A7D5-0A925713A2F2}" dt="2025-05-09T11:28:18.836" v="843" actId="20577"/>
          <ac:spMkLst>
            <pc:docMk/>
            <pc:sldMk cId="1175477414" sldId="602"/>
            <ac:spMk id="2" creationId="{C7580651-F980-5B5A-C216-4D8B8AC2558F}"/>
          </ac:spMkLst>
        </pc:spChg>
        <pc:spChg chg="mod">
          <ac:chgData name="Uroš Kastaneto" userId="c9493724-e44c-4c80-ae72-f4a3bd655ce3" providerId="ADAL" clId="{435E092B-47C0-4C61-A7D5-0A925713A2F2}" dt="2025-05-09T11:29:16.926" v="850" actId="255"/>
          <ac:spMkLst>
            <pc:docMk/>
            <pc:sldMk cId="1175477414" sldId="602"/>
            <ac:spMk id="3" creationId="{3C2844D1-B96B-5AC9-4BC1-019902314DAB}"/>
          </ac:spMkLst>
        </pc:spChg>
      </pc:sldChg>
      <pc:sldChg chg="modSp mod">
        <pc:chgData name="Uroš Kastaneto" userId="c9493724-e44c-4c80-ae72-f4a3bd655ce3" providerId="ADAL" clId="{435E092B-47C0-4C61-A7D5-0A925713A2F2}" dt="2025-05-08T14:05:38.096" v="639"/>
        <pc:sldMkLst>
          <pc:docMk/>
          <pc:sldMk cId="105694826" sldId="603"/>
        </pc:sldMkLst>
        <pc:spChg chg="mod">
          <ac:chgData name="Uroš Kastaneto" userId="c9493724-e44c-4c80-ae72-f4a3bd655ce3" providerId="ADAL" clId="{435E092B-47C0-4C61-A7D5-0A925713A2F2}" dt="2025-05-08T14:05:38.096" v="639"/>
          <ac:spMkLst>
            <pc:docMk/>
            <pc:sldMk cId="105694826" sldId="603"/>
            <ac:spMk id="3" creationId="{3A844005-8ED3-E63E-1BCA-6730B82FB56F}"/>
          </ac:spMkLst>
        </pc:spChg>
      </pc:sldChg>
      <pc:sldChg chg="modSp del mod">
        <pc:chgData name="Uroš Kastaneto" userId="c9493724-e44c-4c80-ae72-f4a3bd655ce3" providerId="ADAL" clId="{435E092B-47C0-4C61-A7D5-0A925713A2F2}" dt="2025-05-09T11:45:44.756" v="860" actId="2696"/>
        <pc:sldMkLst>
          <pc:docMk/>
          <pc:sldMk cId="2998039290" sldId="604"/>
        </pc:sldMkLst>
        <pc:spChg chg="mod">
          <ac:chgData name="Uroš Kastaneto" userId="c9493724-e44c-4c80-ae72-f4a3bd655ce3" providerId="ADAL" clId="{435E092B-47C0-4C61-A7D5-0A925713A2F2}" dt="2025-05-08T12:59:27.258" v="290" actId="20577"/>
          <ac:spMkLst>
            <pc:docMk/>
            <pc:sldMk cId="2998039290" sldId="604"/>
            <ac:spMk id="3" creationId="{2B76C231-416F-A0C2-34B6-5F6D98C57079}"/>
          </ac:spMkLst>
        </pc:spChg>
      </pc:sldChg>
      <pc:sldChg chg="modSp mod modNotesTx">
        <pc:chgData name="Uroš Kastaneto" userId="c9493724-e44c-4c80-ae72-f4a3bd655ce3" providerId="ADAL" clId="{435E092B-47C0-4C61-A7D5-0A925713A2F2}" dt="2025-05-09T11:52:58.161" v="925"/>
        <pc:sldMkLst>
          <pc:docMk/>
          <pc:sldMk cId="826752937" sldId="605"/>
        </pc:sldMkLst>
        <pc:spChg chg="mod">
          <ac:chgData name="Uroš Kastaneto" userId="c9493724-e44c-4c80-ae72-f4a3bd655ce3" providerId="ADAL" clId="{435E092B-47C0-4C61-A7D5-0A925713A2F2}" dt="2025-05-08T14:12:55.871" v="725" actId="14100"/>
          <ac:spMkLst>
            <pc:docMk/>
            <pc:sldMk cId="826752937" sldId="605"/>
            <ac:spMk id="2" creationId="{BB2D6D7E-D337-A1F1-0DBB-A624D9E3ABD3}"/>
          </ac:spMkLst>
        </pc:spChg>
        <pc:spChg chg="mod">
          <ac:chgData name="Uroš Kastaneto" userId="c9493724-e44c-4c80-ae72-f4a3bd655ce3" providerId="ADAL" clId="{435E092B-47C0-4C61-A7D5-0A925713A2F2}" dt="2025-05-09T11:51:33.185" v="920" actId="113"/>
          <ac:spMkLst>
            <pc:docMk/>
            <pc:sldMk cId="826752937" sldId="605"/>
            <ac:spMk id="3" creationId="{A2A922D8-03BB-891E-81A4-DAF04ADC222D}"/>
          </ac:spMkLst>
        </pc:spChg>
      </pc:sldChg>
      <pc:sldChg chg="modSp del mod">
        <pc:chgData name="Uroš Kastaneto" userId="c9493724-e44c-4c80-ae72-f4a3bd655ce3" providerId="ADAL" clId="{435E092B-47C0-4C61-A7D5-0A925713A2F2}" dt="2025-05-09T11:45:48.742" v="861" actId="47"/>
        <pc:sldMkLst>
          <pc:docMk/>
          <pc:sldMk cId="3450751449" sldId="606"/>
        </pc:sldMkLst>
        <pc:spChg chg="mod">
          <ac:chgData name="Uroš Kastaneto" userId="c9493724-e44c-4c80-ae72-f4a3bd655ce3" providerId="ADAL" clId="{435E092B-47C0-4C61-A7D5-0A925713A2F2}" dt="2025-05-08T13:16:19.048" v="481" actId="255"/>
          <ac:spMkLst>
            <pc:docMk/>
            <pc:sldMk cId="3450751449" sldId="606"/>
            <ac:spMk id="14" creationId="{EF7EBD3D-0484-317D-6E21-BD05D72A04E5}"/>
          </ac:spMkLst>
        </pc:spChg>
      </pc:sldChg>
      <pc:sldChg chg="modSp del mod">
        <pc:chgData name="Uroš Kastaneto" userId="c9493724-e44c-4c80-ae72-f4a3bd655ce3" providerId="ADAL" clId="{435E092B-47C0-4C61-A7D5-0A925713A2F2}" dt="2025-05-09T11:45:51.266" v="862" actId="47"/>
        <pc:sldMkLst>
          <pc:docMk/>
          <pc:sldMk cId="1848757100" sldId="607"/>
        </pc:sldMkLst>
        <pc:spChg chg="mod">
          <ac:chgData name="Uroš Kastaneto" userId="c9493724-e44c-4c80-ae72-f4a3bd655ce3" providerId="ADAL" clId="{435E092B-47C0-4C61-A7D5-0A925713A2F2}" dt="2025-05-08T13:18:57.935" v="495" actId="20577"/>
          <ac:spMkLst>
            <pc:docMk/>
            <pc:sldMk cId="1848757100" sldId="607"/>
            <ac:spMk id="3" creationId="{0CE36FC2-83D5-9465-0939-FD763D7FE75C}"/>
          </ac:spMkLst>
        </pc:spChg>
      </pc:sldChg>
      <pc:sldChg chg="modSp del mod">
        <pc:chgData name="Uroš Kastaneto" userId="c9493724-e44c-4c80-ae72-f4a3bd655ce3" providerId="ADAL" clId="{435E092B-47C0-4C61-A7D5-0A925713A2F2}" dt="2025-05-09T11:45:54.173" v="863" actId="47"/>
        <pc:sldMkLst>
          <pc:docMk/>
          <pc:sldMk cId="2484016957" sldId="608"/>
        </pc:sldMkLst>
        <pc:spChg chg="mod">
          <ac:chgData name="Uroš Kastaneto" userId="c9493724-e44c-4c80-ae72-f4a3bd655ce3" providerId="ADAL" clId="{435E092B-47C0-4C61-A7D5-0A925713A2F2}" dt="2025-05-08T13:57:58.169" v="612" actId="20577"/>
          <ac:spMkLst>
            <pc:docMk/>
            <pc:sldMk cId="2484016957" sldId="608"/>
            <ac:spMk id="3" creationId="{8EE74D1B-CDF9-8A91-E021-75B811F640F5}"/>
          </ac:spMkLst>
        </pc:spChg>
      </pc:sldChg>
      <pc:sldChg chg="modSp mod">
        <pc:chgData name="Uroš Kastaneto" userId="c9493724-e44c-4c80-ae72-f4a3bd655ce3" providerId="ADAL" clId="{435E092B-47C0-4C61-A7D5-0A925713A2F2}" dt="2025-05-09T12:02:26.572" v="975" actId="255"/>
        <pc:sldMkLst>
          <pc:docMk/>
          <pc:sldMk cId="2581647850" sldId="609"/>
        </pc:sldMkLst>
        <pc:spChg chg="mod">
          <ac:chgData name="Uroš Kastaneto" userId="c9493724-e44c-4c80-ae72-f4a3bd655ce3" providerId="ADAL" clId="{435E092B-47C0-4C61-A7D5-0A925713A2F2}" dt="2025-05-09T12:02:26.572" v="975" actId="255"/>
          <ac:spMkLst>
            <pc:docMk/>
            <pc:sldMk cId="2581647850" sldId="609"/>
            <ac:spMk id="2" creationId="{4E74732A-639E-C29C-7130-5E6045BD520A}"/>
          </ac:spMkLst>
        </pc:spChg>
        <pc:spChg chg="mod">
          <ac:chgData name="Uroš Kastaneto" userId="c9493724-e44c-4c80-ae72-f4a3bd655ce3" providerId="ADAL" clId="{435E092B-47C0-4C61-A7D5-0A925713A2F2}" dt="2025-05-09T11:50:38.480" v="915" actId="20577"/>
          <ac:spMkLst>
            <pc:docMk/>
            <pc:sldMk cId="2581647850" sldId="609"/>
            <ac:spMk id="3" creationId="{7BCF3AE0-EE1C-1F16-EFB3-A56CC62A79B3}"/>
          </ac:spMkLst>
        </pc:spChg>
      </pc:sldChg>
      <pc:sldChg chg="modSp new mod">
        <pc:chgData name="Uroš Kastaneto" userId="c9493724-e44c-4c80-ae72-f4a3bd655ce3" providerId="ADAL" clId="{435E092B-47C0-4C61-A7D5-0A925713A2F2}" dt="2025-05-09T11:31:18.876" v="859" actId="5793"/>
        <pc:sldMkLst>
          <pc:docMk/>
          <pc:sldMk cId="1842008228" sldId="610"/>
        </pc:sldMkLst>
        <pc:spChg chg="mod">
          <ac:chgData name="Uroš Kastaneto" userId="c9493724-e44c-4c80-ae72-f4a3bd655ce3" providerId="ADAL" clId="{435E092B-47C0-4C61-A7D5-0A925713A2F2}" dt="2025-05-09T11:30:16.603" v="853" actId="20577"/>
          <ac:spMkLst>
            <pc:docMk/>
            <pc:sldMk cId="1842008228" sldId="610"/>
            <ac:spMk id="2" creationId="{733BC620-4827-A6AC-D17B-2551BC9C819B}"/>
          </ac:spMkLst>
        </pc:spChg>
        <pc:spChg chg="mod">
          <ac:chgData name="Uroš Kastaneto" userId="c9493724-e44c-4c80-ae72-f4a3bd655ce3" providerId="ADAL" clId="{435E092B-47C0-4C61-A7D5-0A925713A2F2}" dt="2025-05-09T11:31:18.876" v="859" actId="5793"/>
          <ac:spMkLst>
            <pc:docMk/>
            <pc:sldMk cId="1842008228" sldId="610"/>
            <ac:spMk id="3" creationId="{9B03095C-264F-7B60-6502-7404F9AFF9A7}"/>
          </ac:spMkLst>
        </pc:spChg>
      </pc:sldChg>
      <pc:sldChg chg="addSp modSp new mod">
        <pc:chgData name="Uroš Kastaneto" userId="c9493724-e44c-4c80-ae72-f4a3bd655ce3" providerId="ADAL" clId="{435E092B-47C0-4C61-A7D5-0A925713A2F2}" dt="2025-05-09T12:00:54.815" v="967" actId="14100"/>
        <pc:sldMkLst>
          <pc:docMk/>
          <pc:sldMk cId="2713172972" sldId="611"/>
        </pc:sldMkLst>
        <pc:spChg chg="mod">
          <ac:chgData name="Uroš Kastaneto" userId="c9493724-e44c-4c80-ae72-f4a3bd655ce3" providerId="ADAL" clId="{435E092B-47C0-4C61-A7D5-0A925713A2F2}" dt="2025-05-09T11:58:08.555" v="947"/>
          <ac:spMkLst>
            <pc:docMk/>
            <pc:sldMk cId="2713172972" sldId="611"/>
            <ac:spMk id="2" creationId="{4B96A5C6-06E5-0480-AC61-D3A09D285FB3}"/>
          </ac:spMkLst>
        </pc:spChg>
        <pc:spChg chg="add mod">
          <ac:chgData name="Uroš Kastaneto" userId="c9493724-e44c-4c80-ae72-f4a3bd655ce3" providerId="ADAL" clId="{435E092B-47C0-4C61-A7D5-0A925713A2F2}" dt="2025-05-09T12:00:54.815" v="967" actId="14100"/>
          <ac:spMkLst>
            <pc:docMk/>
            <pc:sldMk cId="2713172972" sldId="611"/>
            <ac:spMk id="4" creationId="{4BFDB76F-8397-F72E-5DE9-3FB6D903699B}"/>
          </ac:spMkLst>
        </pc:spChg>
      </pc:sldChg>
    </pc:docChg>
  </pc:docChgLst>
  <pc:docChgLst>
    <pc:chgData name="Mojca Debeljak Kozina" userId="e09a2bc2-20cb-4cc0-8ed1-678f1c8609be" providerId="ADAL" clId="{44F21150-6304-4B13-90F4-C746E1A4F2C7}"/>
    <pc:docChg chg="undo custSel addSld delSld modSld sldOrd">
      <pc:chgData name="Mojca Debeljak Kozina" userId="e09a2bc2-20cb-4cc0-8ed1-678f1c8609be" providerId="ADAL" clId="{44F21150-6304-4B13-90F4-C746E1A4F2C7}" dt="2023-11-30T04:34:31.245" v="726" actId="1076"/>
      <pc:docMkLst>
        <pc:docMk/>
      </pc:docMkLst>
      <pc:sldChg chg="addSp delSp modSp mod">
        <pc:chgData name="Mojca Debeljak Kozina" userId="e09a2bc2-20cb-4cc0-8ed1-678f1c8609be" providerId="ADAL" clId="{44F21150-6304-4B13-90F4-C746E1A4F2C7}" dt="2023-11-29T19:32:22.372" v="709" actId="20577"/>
        <pc:sldMkLst>
          <pc:docMk/>
          <pc:sldMk cId="549481422" sldId="297"/>
        </pc:sldMkLst>
        <pc:spChg chg="mod">
          <ac:chgData name="Mojca Debeljak Kozina" userId="e09a2bc2-20cb-4cc0-8ed1-678f1c8609be" providerId="ADAL" clId="{44F21150-6304-4B13-90F4-C746E1A4F2C7}" dt="2023-11-29T15:31:33.817" v="499" actId="1076"/>
          <ac:spMkLst>
            <pc:docMk/>
            <pc:sldMk cId="549481422" sldId="297"/>
            <ac:spMk id="12" creationId="{00000000-0000-0000-0000-000000000000}"/>
          </ac:spMkLst>
        </pc:spChg>
        <pc:spChg chg="mod">
          <ac:chgData name="Mojca Debeljak Kozina" userId="e09a2bc2-20cb-4cc0-8ed1-678f1c8609be" providerId="ADAL" clId="{44F21150-6304-4B13-90F4-C746E1A4F2C7}" dt="2023-11-29T19:30:12.732" v="688" actId="313"/>
          <ac:spMkLst>
            <pc:docMk/>
            <pc:sldMk cId="549481422" sldId="297"/>
            <ac:spMk id="13" creationId="{00000000-0000-0000-0000-000000000000}"/>
          </ac:spMkLst>
        </pc:spChg>
        <pc:spChg chg="mod">
          <ac:chgData name="Mojca Debeljak Kozina" userId="e09a2bc2-20cb-4cc0-8ed1-678f1c8609be" providerId="ADAL" clId="{44F21150-6304-4B13-90F4-C746E1A4F2C7}" dt="2023-11-29T15:31:39.305" v="500" actId="1076"/>
          <ac:spMkLst>
            <pc:docMk/>
            <pc:sldMk cId="549481422" sldId="297"/>
            <ac:spMk id="14" creationId="{00000000-0000-0000-0000-000000000000}"/>
          </ac:spMkLst>
        </pc:spChg>
        <pc:spChg chg="del mod">
          <ac:chgData name="Mojca Debeljak Kozina" userId="e09a2bc2-20cb-4cc0-8ed1-678f1c8609be" providerId="ADAL" clId="{44F21150-6304-4B13-90F4-C746E1A4F2C7}" dt="2023-11-29T15:29:40.490" v="425"/>
          <ac:spMkLst>
            <pc:docMk/>
            <pc:sldMk cId="549481422" sldId="297"/>
            <ac:spMk id="15" creationId="{00000000-0000-0000-0000-000000000000}"/>
          </ac:spMkLst>
        </pc:spChg>
        <pc:spChg chg="add mod">
          <ac:chgData name="Mojca Debeljak Kozina" userId="e09a2bc2-20cb-4cc0-8ed1-678f1c8609be" providerId="ADAL" clId="{44F21150-6304-4B13-90F4-C746E1A4F2C7}" dt="2023-11-29T19:32:22.372" v="709" actId="20577"/>
          <ac:spMkLst>
            <pc:docMk/>
            <pc:sldMk cId="549481422" sldId="297"/>
            <ac:spMk id="20" creationId="{4B49A292-ECB4-E20A-18BD-4EA2E8E2A641}"/>
          </ac:spMkLst>
        </pc:spChg>
        <pc:spChg chg="add mod">
          <ac:chgData name="Mojca Debeljak Kozina" userId="e09a2bc2-20cb-4cc0-8ed1-678f1c8609be" providerId="ADAL" clId="{44F21150-6304-4B13-90F4-C746E1A4F2C7}" dt="2023-11-29T15:31:56.063" v="505" actId="1076"/>
          <ac:spMkLst>
            <pc:docMk/>
            <pc:sldMk cId="549481422" sldId="297"/>
            <ac:spMk id="22" creationId="{8B4CAB95-0E19-9FA1-01BB-4A0E950E3C35}"/>
          </ac:spMkLst>
        </pc:spChg>
        <pc:spChg chg="add mod">
          <ac:chgData name="Mojca Debeljak Kozina" userId="e09a2bc2-20cb-4cc0-8ed1-678f1c8609be" providerId="ADAL" clId="{44F21150-6304-4B13-90F4-C746E1A4F2C7}" dt="2023-11-29T19:24:51.506" v="617" actId="403"/>
          <ac:spMkLst>
            <pc:docMk/>
            <pc:sldMk cId="549481422" sldId="297"/>
            <ac:spMk id="23" creationId="{4895BAA2-ABF7-CAA9-DF85-9BB298A56862}"/>
          </ac:spMkLst>
        </pc:spChg>
        <pc:grpChg chg="mod">
          <ac:chgData name="Mojca Debeljak Kozina" userId="e09a2bc2-20cb-4cc0-8ed1-678f1c8609be" providerId="ADAL" clId="{44F21150-6304-4B13-90F4-C746E1A4F2C7}" dt="2023-11-29T15:29:39.934" v="423" actId="14100"/>
          <ac:grpSpMkLst>
            <pc:docMk/>
            <pc:sldMk cId="549481422" sldId="297"/>
            <ac:grpSpMk id="5" creationId="{00000000-0000-0000-0000-000000000000}"/>
          </ac:grpSpMkLst>
        </pc:grpChg>
        <pc:picChg chg="add mod">
          <ac:chgData name="Mojca Debeljak Kozina" userId="e09a2bc2-20cb-4cc0-8ed1-678f1c8609be" providerId="ADAL" clId="{44F21150-6304-4B13-90F4-C746E1A4F2C7}" dt="2023-11-29T19:24:23.367" v="613" actId="1076"/>
          <ac:picMkLst>
            <pc:docMk/>
            <pc:sldMk cId="549481422" sldId="297"/>
            <ac:picMk id="2" creationId="{17E835FE-EFC4-6A0A-B3D5-877A3E24E8DC}"/>
          </ac:picMkLst>
        </pc:picChg>
        <pc:picChg chg="add mod">
          <ac:chgData name="Mojca Debeljak Kozina" userId="e09a2bc2-20cb-4cc0-8ed1-678f1c8609be" providerId="ADAL" clId="{44F21150-6304-4B13-90F4-C746E1A4F2C7}" dt="2023-11-29T15:29:48.212" v="427" actId="14100"/>
          <ac:picMkLst>
            <pc:docMk/>
            <pc:sldMk cId="549481422" sldId="297"/>
            <ac:picMk id="3" creationId="{6EC2C6E6-4ECA-D860-448C-D2BC63C331B0}"/>
          </ac:picMkLst>
        </pc:picChg>
        <pc:picChg chg="add mod">
          <ac:chgData name="Mojca Debeljak Kozina" userId="e09a2bc2-20cb-4cc0-8ed1-678f1c8609be" providerId="ADAL" clId="{44F21150-6304-4B13-90F4-C746E1A4F2C7}" dt="2023-11-29T19:24:19.954" v="612" actId="1076"/>
          <ac:picMkLst>
            <pc:docMk/>
            <pc:sldMk cId="549481422" sldId="297"/>
            <ac:picMk id="4" creationId="{6EAF243B-A693-E246-D491-325F9F2C2FD9}"/>
          </ac:picMkLst>
        </pc:picChg>
        <pc:picChg chg="del">
          <ac:chgData name="Mojca Debeljak Kozina" userId="e09a2bc2-20cb-4cc0-8ed1-678f1c8609be" providerId="ADAL" clId="{44F21150-6304-4B13-90F4-C746E1A4F2C7}" dt="2023-11-29T15:29:53.394" v="430" actId="478"/>
          <ac:picMkLst>
            <pc:docMk/>
            <pc:sldMk cId="549481422" sldId="297"/>
            <ac:picMk id="8" creationId="{00000000-0000-0000-0000-000000000000}"/>
          </ac:picMkLst>
        </pc:picChg>
        <pc:picChg chg="del">
          <ac:chgData name="Mojca Debeljak Kozina" userId="e09a2bc2-20cb-4cc0-8ed1-678f1c8609be" providerId="ADAL" clId="{44F21150-6304-4B13-90F4-C746E1A4F2C7}" dt="2023-11-29T15:29:52.489" v="429" actId="478"/>
          <ac:picMkLst>
            <pc:docMk/>
            <pc:sldMk cId="549481422" sldId="297"/>
            <ac:picMk id="9" creationId="{00000000-0000-0000-0000-000000000000}"/>
          </ac:picMkLst>
        </pc:picChg>
        <pc:picChg chg="del mod">
          <ac:chgData name="Mojca Debeljak Kozina" userId="e09a2bc2-20cb-4cc0-8ed1-678f1c8609be" providerId="ADAL" clId="{44F21150-6304-4B13-90F4-C746E1A4F2C7}" dt="2023-11-29T15:29:51.029" v="428" actId="478"/>
          <ac:picMkLst>
            <pc:docMk/>
            <pc:sldMk cId="549481422" sldId="297"/>
            <ac:picMk id="10" creationId="{00000000-0000-0000-0000-000000000000}"/>
          </ac:picMkLst>
        </pc:picChg>
        <pc:picChg chg="mod">
          <ac:chgData name="Mojca Debeljak Kozina" userId="e09a2bc2-20cb-4cc0-8ed1-678f1c8609be" providerId="ADAL" clId="{44F21150-6304-4B13-90F4-C746E1A4F2C7}" dt="2023-11-29T15:32:06.308" v="508" actId="1076"/>
          <ac:picMkLst>
            <pc:docMk/>
            <pc:sldMk cId="549481422" sldId="297"/>
            <ac:picMk id="11" creationId="{00000000-0000-0000-0000-000000000000}"/>
          </ac:picMkLst>
        </pc:picChg>
        <pc:picChg chg="add mod">
          <ac:chgData name="Mojca Debeljak Kozina" userId="e09a2bc2-20cb-4cc0-8ed1-678f1c8609be" providerId="ADAL" clId="{44F21150-6304-4B13-90F4-C746E1A4F2C7}" dt="2023-11-29T19:24:17.319" v="611" actId="1076"/>
          <ac:picMkLst>
            <pc:docMk/>
            <pc:sldMk cId="549481422" sldId="297"/>
            <ac:picMk id="18" creationId="{49BBA004-684D-F6DD-BFDE-70453A2BE317}"/>
          </ac:picMkLst>
        </pc:picChg>
      </pc:sldChg>
      <pc:sldChg chg="addSp modSp mod modNotesTx">
        <pc:chgData name="Mojca Debeljak Kozina" userId="e09a2bc2-20cb-4cc0-8ed1-678f1c8609be" providerId="ADAL" clId="{44F21150-6304-4B13-90F4-C746E1A4F2C7}" dt="2023-11-30T04:34:31.245" v="726" actId="1076"/>
        <pc:sldMkLst>
          <pc:docMk/>
          <pc:sldMk cId="3023985006" sldId="298"/>
        </pc:sldMkLst>
        <pc:spChg chg="add mod">
          <ac:chgData name="Mojca Debeljak Kozina" userId="e09a2bc2-20cb-4cc0-8ed1-678f1c8609be" providerId="ADAL" clId="{44F21150-6304-4B13-90F4-C746E1A4F2C7}" dt="2023-11-29T19:25:22.382" v="623" actId="1076"/>
          <ac:spMkLst>
            <pc:docMk/>
            <pc:sldMk cId="3023985006" sldId="298"/>
            <ac:spMk id="2" creationId="{5D451F37-71B3-A166-7E4B-9708B69AE3D8}"/>
          </ac:spMkLst>
        </pc:spChg>
        <pc:spChg chg="mod">
          <ac:chgData name="Mojca Debeljak Kozina" userId="e09a2bc2-20cb-4cc0-8ed1-678f1c8609be" providerId="ADAL" clId="{44F21150-6304-4B13-90F4-C746E1A4F2C7}" dt="2023-11-30T04:34:22.703" v="724" actId="1076"/>
          <ac:spMkLst>
            <pc:docMk/>
            <pc:sldMk cId="3023985006" sldId="298"/>
            <ac:spMk id="9" creationId="{00000000-0000-0000-0000-000000000000}"/>
          </ac:spMkLst>
        </pc:spChg>
        <pc:spChg chg="mod">
          <ac:chgData name="Mojca Debeljak Kozina" userId="e09a2bc2-20cb-4cc0-8ed1-678f1c8609be" providerId="ADAL" clId="{44F21150-6304-4B13-90F4-C746E1A4F2C7}" dt="2023-11-30T04:34:25.559" v="725" actId="1076"/>
          <ac:spMkLst>
            <pc:docMk/>
            <pc:sldMk cId="3023985006" sldId="298"/>
            <ac:spMk id="20" creationId="{00000000-0000-0000-0000-000000000000}"/>
          </ac:spMkLst>
        </pc:spChg>
        <pc:spChg chg="mod">
          <ac:chgData name="Mojca Debeljak Kozina" userId="e09a2bc2-20cb-4cc0-8ed1-678f1c8609be" providerId="ADAL" clId="{44F21150-6304-4B13-90F4-C746E1A4F2C7}" dt="2023-11-30T04:34:31.245" v="726" actId="1076"/>
          <ac:spMkLst>
            <pc:docMk/>
            <pc:sldMk cId="3023985006" sldId="298"/>
            <ac:spMk id="21" creationId="{00000000-0000-0000-0000-000000000000}"/>
          </ac:spMkLst>
        </pc:spChg>
        <pc:spChg chg="mod">
          <ac:chgData name="Mojca Debeljak Kozina" userId="e09a2bc2-20cb-4cc0-8ed1-678f1c8609be" providerId="ADAL" clId="{44F21150-6304-4B13-90F4-C746E1A4F2C7}" dt="2023-11-30T04:34:31.245" v="726" actId="1076"/>
          <ac:spMkLst>
            <pc:docMk/>
            <pc:sldMk cId="3023985006" sldId="298"/>
            <ac:spMk id="22" creationId="{00000000-0000-0000-0000-000000000000}"/>
          </ac:spMkLst>
        </pc:spChg>
        <pc:spChg chg="mod">
          <ac:chgData name="Mojca Debeljak Kozina" userId="e09a2bc2-20cb-4cc0-8ed1-678f1c8609be" providerId="ADAL" clId="{44F21150-6304-4B13-90F4-C746E1A4F2C7}" dt="2023-11-30T04:34:31.245" v="726" actId="1076"/>
          <ac:spMkLst>
            <pc:docMk/>
            <pc:sldMk cId="3023985006" sldId="298"/>
            <ac:spMk id="23" creationId="{00000000-0000-0000-0000-000000000000}"/>
          </ac:spMkLst>
        </pc:spChg>
        <pc:spChg chg="mod">
          <ac:chgData name="Mojca Debeljak Kozina" userId="e09a2bc2-20cb-4cc0-8ed1-678f1c8609be" providerId="ADAL" clId="{44F21150-6304-4B13-90F4-C746E1A4F2C7}" dt="2023-11-30T04:34:31.245" v="726" actId="1076"/>
          <ac:spMkLst>
            <pc:docMk/>
            <pc:sldMk cId="3023985006" sldId="298"/>
            <ac:spMk id="24" creationId="{00000000-0000-0000-0000-000000000000}"/>
          </ac:spMkLst>
        </pc:spChg>
        <pc:spChg chg="mod">
          <ac:chgData name="Mojca Debeljak Kozina" userId="e09a2bc2-20cb-4cc0-8ed1-678f1c8609be" providerId="ADAL" clId="{44F21150-6304-4B13-90F4-C746E1A4F2C7}" dt="2023-11-30T04:34:31.245" v="726" actId="1076"/>
          <ac:spMkLst>
            <pc:docMk/>
            <pc:sldMk cId="3023985006" sldId="298"/>
            <ac:spMk id="25" creationId="{00000000-0000-0000-0000-000000000000}"/>
          </ac:spMkLst>
        </pc:spChg>
        <pc:spChg chg="mod">
          <ac:chgData name="Mojca Debeljak Kozina" userId="e09a2bc2-20cb-4cc0-8ed1-678f1c8609be" providerId="ADAL" clId="{44F21150-6304-4B13-90F4-C746E1A4F2C7}" dt="2023-11-30T04:34:31.245" v="726" actId="1076"/>
          <ac:spMkLst>
            <pc:docMk/>
            <pc:sldMk cId="3023985006" sldId="298"/>
            <ac:spMk id="26" creationId="{00000000-0000-0000-0000-000000000000}"/>
          </ac:spMkLst>
        </pc:spChg>
        <pc:grpChg chg="mod">
          <ac:chgData name="Mojca Debeljak Kozina" userId="e09a2bc2-20cb-4cc0-8ed1-678f1c8609be" providerId="ADAL" clId="{44F21150-6304-4B13-90F4-C746E1A4F2C7}" dt="2023-11-30T04:34:31.245" v="726" actId="1076"/>
          <ac:grpSpMkLst>
            <pc:docMk/>
            <pc:sldMk cId="3023985006" sldId="298"/>
            <ac:grpSpMk id="7" creationId="{00000000-0000-0000-0000-000000000000}"/>
          </ac:grpSpMkLst>
        </pc:grpChg>
        <pc:grpChg chg="mod">
          <ac:chgData name="Mojca Debeljak Kozina" userId="e09a2bc2-20cb-4cc0-8ed1-678f1c8609be" providerId="ADAL" clId="{44F21150-6304-4B13-90F4-C746E1A4F2C7}" dt="2023-11-30T04:34:31.245" v="726" actId="1076"/>
          <ac:grpSpMkLst>
            <pc:docMk/>
            <pc:sldMk cId="3023985006" sldId="298"/>
            <ac:grpSpMk id="10" creationId="{00000000-0000-0000-0000-000000000000}"/>
          </ac:grpSpMkLst>
        </pc:grpChg>
        <pc:grpChg chg="mod">
          <ac:chgData name="Mojca Debeljak Kozina" userId="e09a2bc2-20cb-4cc0-8ed1-678f1c8609be" providerId="ADAL" clId="{44F21150-6304-4B13-90F4-C746E1A4F2C7}" dt="2023-11-30T04:34:31.245" v="726" actId="1076"/>
          <ac:grpSpMkLst>
            <pc:docMk/>
            <pc:sldMk cId="3023985006" sldId="298"/>
            <ac:grpSpMk id="12" creationId="{00000000-0000-0000-0000-000000000000}"/>
          </ac:grpSpMkLst>
        </pc:grpChg>
        <pc:grpChg chg="mod">
          <ac:chgData name="Mojca Debeljak Kozina" userId="e09a2bc2-20cb-4cc0-8ed1-678f1c8609be" providerId="ADAL" clId="{44F21150-6304-4B13-90F4-C746E1A4F2C7}" dt="2023-11-30T04:34:31.245" v="726" actId="1076"/>
          <ac:grpSpMkLst>
            <pc:docMk/>
            <pc:sldMk cId="3023985006" sldId="298"/>
            <ac:grpSpMk id="14" creationId="{00000000-0000-0000-0000-000000000000}"/>
          </ac:grpSpMkLst>
        </pc:grpChg>
        <pc:grpChg chg="mod">
          <ac:chgData name="Mojca Debeljak Kozina" userId="e09a2bc2-20cb-4cc0-8ed1-678f1c8609be" providerId="ADAL" clId="{44F21150-6304-4B13-90F4-C746E1A4F2C7}" dt="2023-11-30T04:34:31.245" v="726" actId="1076"/>
          <ac:grpSpMkLst>
            <pc:docMk/>
            <pc:sldMk cId="3023985006" sldId="298"/>
            <ac:grpSpMk id="16" creationId="{00000000-0000-0000-0000-000000000000}"/>
          </ac:grpSpMkLst>
        </pc:grpChg>
        <pc:grpChg chg="mod">
          <ac:chgData name="Mojca Debeljak Kozina" userId="e09a2bc2-20cb-4cc0-8ed1-678f1c8609be" providerId="ADAL" clId="{44F21150-6304-4B13-90F4-C746E1A4F2C7}" dt="2023-11-30T04:34:31.245" v="726" actId="1076"/>
          <ac:grpSpMkLst>
            <pc:docMk/>
            <pc:sldMk cId="3023985006" sldId="298"/>
            <ac:grpSpMk id="18" creationId="{00000000-0000-0000-0000-000000000000}"/>
          </ac:grpSpMkLst>
        </pc:grpChg>
        <pc:picChg chg="mod">
          <ac:chgData name="Mojca Debeljak Kozina" userId="e09a2bc2-20cb-4cc0-8ed1-678f1c8609be" providerId="ADAL" clId="{44F21150-6304-4B13-90F4-C746E1A4F2C7}" dt="2023-11-30T04:34:19.842" v="723" actId="1076"/>
          <ac:picMkLst>
            <pc:docMk/>
            <pc:sldMk cId="3023985006" sldId="298"/>
            <ac:picMk id="6" creationId="{00000000-0000-0000-0000-000000000000}"/>
          </ac:picMkLst>
        </pc:picChg>
      </pc:sldChg>
      <pc:sldChg chg="modSp mod">
        <pc:chgData name="Mojca Debeljak Kozina" userId="e09a2bc2-20cb-4cc0-8ed1-678f1c8609be" providerId="ADAL" clId="{44F21150-6304-4B13-90F4-C746E1A4F2C7}" dt="2023-11-29T06:47:09.999" v="12" actId="20577"/>
        <pc:sldMkLst>
          <pc:docMk/>
          <pc:sldMk cId="3192961825" sldId="299"/>
        </pc:sldMkLst>
        <pc:spChg chg="mod">
          <ac:chgData name="Mojca Debeljak Kozina" userId="e09a2bc2-20cb-4cc0-8ed1-678f1c8609be" providerId="ADAL" clId="{44F21150-6304-4B13-90F4-C746E1A4F2C7}" dt="2023-11-29T06:47:09.999" v="12" actId="20577"/>
          <ac:spMkLst>
            <pc:docMk/>
            <pc:sldMk cId="3192961825" sldId="299"/>
            <ac:spMk id="15" creationId="{00000000-0000-0000-0000-000000000000}"/>
          </ac:spMkLst>
        </pc:spChg>
      </pc:sldChg>
      <pc:sldChg chg="modSp mod ord">
        <pc:chgData name="Mojca Debeljak Kozina" userId="e09a2bc2-20cb-4cc0-8ed1-678f1c8609be" providerId="ADAL" clId="{44F21150-6304-4B13-90F4-C746E1A4F2C7}" dt="2023-11-29T09:04:52.755" v="320" actId="6549"/>
        <pc:sldMkLst>
          <pc:docMk/>
          <pc:sldMk cId="1753861860" sldId="305"/>
        </pc:sldMkLst>
        <pc:spChg chg="mod">
          <ac:chgData name="Mojca Debeljak Kozina" userId="e09a2bc2-20cb-4cc0-8ed1-678f1c8609be" providerId="ADAL" clId="{44F21150-6304-4B13-90F4-C746E1A4F2C7}" dt="2023-11-29T09:04:52.755" v="320" actId="6549"/>
          <ac:spMkLst>
            <pc:docMk/>
            <pc:sldMk cId="1753861860" sldId="305"/>
            <ac:spMk id="2" creationId="{89D80120-8079-E7B4-367B-E60228DC8D08}"/>
          </ac:spMkLst>
        </pc:spChg>
      </pc:sldChg>
      <pc:sldChg chg="modSp mod">
        <pc:chgData name="Mojca Debeljak Kozina" userId="e09a2bc2-20cb-4cc0-8ed1-678f1c8609be" providerId="ADAL" clId="{44F21150-6304-4B13-90F4-C746E1A4F2C7}" dt="2023-11-29T07:20:11.626" v="72" actId="20577"/>
        <pc:sldMkLst>
          <pc:docMk/>
          <pc:sldMk cId="2286151607" sldId="505"/>
        </pc:sldMkLst>
        <pc:spChg chg="mod">
          <ac:chgData name="Mojca Debeljak Kozina" userId="e09a2bc2-20cb-4cc0-8ed1-678f1c8609be" providerId="ADAL" clId="{44F21150-6304-4B13-90F4-C746E1A4F2C7}" dt="2023-11-29T07:20:11.626" v="72" actId="20577"/>
          <ac:spMkLst>
            <pc:docMk/>
            <pc:sldMk cId="2286151607" sldId="505"/>
            <ac:spMk id="2" creationId="{61BAEEA6-3E13-81A2-71E0-9A3CC11DE8AE}"/>
          </ac:spMkLst>
        </pc:spChg>
        <pc:graphicFrameChg chg="mod">
          <ac:chgData name="Mojca Debeljak Kozina" userId="e09a2bc2-20cb-4cc0-8ed1-678f1c8609be" providerId="ADAL" clId="{44F21150-6304-4B13-90F4-C746E1A4F2C7}" dt="2023-11-29T07:19:35.982" v="70" actId="20577"/>
          <ac:graphicFrameMkLst>
            <pc:docMk/>
            <pc:sldMk cId="2286151607" sldId="505"/>
            <ac:graphicFrameMk id="30" creationId="{FAFD34E2-BDE0-A58B-6DA4-DA1F0170FD4E}"/>
          </ac:graphicFrameMkLst>
        </pc:graphicFrameChg>
      </pc:sldChg>
      <pc:sldChg chg="modSp mod">
        <pc:chgData name="Mojca Debeljak Kozina" userId="e09a2bc2-20cb-4cc0-8ed1-678f1c8609be" providerId="ADAL" clId="{44F21150-6304-4B13-90F4-C746E1A4F2C7}" dt="2023-11-29T19:05:29.063" v="575" actId="20577"/>
        <pc:sldMkLst>
          <pc:docMk/>
          <pc:sldMk cId="2631420238" sldId="508"/>
        </pc:sldMkLst>
        <pc:spChg chg="mod">
          <ac:chgData name="Mojca Debeljak Kozina" userId="e09a2bc2-20cb-4cc0-8ed1-678f1c8609be" providerId="ADAL" clId="{44F21150-6304-4B13-90F4-C746E1A4F2C7}" dt="2023-11-29T19:05:29.063" v="575" actId="20577"/>
          <ac:spMkLst>
            <pc:docMk/>
            <pc:sldMk cId="2631420238" sldId="508"/>
            <ac:spMk id="19" creationId="{00000000-0000-0000-0000-000000000000}"/>
          </ac:spMkLst>
        </pc:spChg>
      </pc:sldChg>
      <pc:sldChg chg="modSp mod">
        <pc:chgData name="Mojca Debeljak Kozina" userId="e09a2bc2-20cb-4cc0-8ed1-678f1c8609be" providerId="ADAL" clId="{44F21150-6304-4B13-90F4-C746E1A4F2C7}" dt="2023-11-29T07:55:13.106" v="137" actId="20577"/>
        <pc:sldMkLst>
          <pc:docMk/>
          <pc:sldMk cId="1433963171" sldId="560"/>
        </pc:sldMkLst>
        <pc:spChg chg="mod">
          <ac:chgData name="Mojca Debeljak Kozina" userId="e09a2bc2-20cb-4cc0-8ed1-678f1c8609be" providerId="ADAL" clId="{44F21150-6304-4B13-90F4-C746E1A4F2C7}" dt="2023-11-29T07:55:13.106" v="137" actId="20577"/>
          <ac:spMkLst>
            <pc:docMk/>
            <pc:sldMk cId="1433963171" sldId="560"/>
            <ac:spMk id="3" creationId="{E6D7E591-AE88-AB49-3615-D13ACC7750A1}"/>
          </ac:spMkLst>
        </pc:spChg>
      </pc:sldChg>
      <pc:sldChg chg="modSp mod modNotesTx">
        <pc:chgData name="Mojca Debeljak Kozina" userId="e09a2bc2-20cb-4cc0-8ed1-678f1c8609be" providerId="ADAL" clId="{44F21150-6304-4B13-90F4-C746E1A4F2C7}" dt="2023-11-29T08:38:36.516" v="260" actId="20577"/>
        <pc:sldMkLst>
          <pc:docMk/>
          <pc:sldMk cId="209454584" sldId="567"/>
        </pc:sldMkLst>
        <pc:spChg chg="mod">
          <ac:chgData name="Mojca Debeljak Kozina" userId="e09a2bc2-20cb-4cc0-8ed1-678f1c8609be" providerId="ADAL" clId="{44F21150-6304-4B13-90F4-C746E1A4F2C7}" dt="2023-11-29T08:25:57.233" v="172" actId="27636"/>
          <ac:spMkLst>
            <pc:docMk/>
            <pc:sldMk cId="209454584" sldId="567"/>
            <ac:spMk id="3" creationId="{234566D6-F9A3-926F-61CF-6F078F3A4DF2}"/>
          </ac:spMkLst>
        </pc:spChg>
      </pc:sldChg>
      <pc:sldChg chg="modSp del mod">
        <pc:chgData name="Mojca Debeljak Kozina" userId="e09a2bc2-20cb-4cc0-8ed1-678f1c8609be" providerId="ADAL" clId="{44F21150-6304-4B13-90F4-C746E1A4F2C7}" dt="2023-11-29T08:16:36.823" v="170" actId="2696"/>
        <pc:sldMkLst>
          <pc:docMk/>
          <pc:sldMk cId="878677251" sldId="567"/>
        </pc:sldMkLst>
        <pc:spChg chg="mod">
          <ac:chgData name="Mojca Debeljak Kozina" userId="e09a2bc2-20cb-4cc0-8ed1-678f1c8609be" providerId="ADAL" clId="{44F21150-6304-4B13-90F4-C746E1A4F2C7}" dt="2023-11-29T08:00:39.773" v="169" actId="20577"/>
          <ac:spMkLst>
            <pc:docMk/>
            <pc:sldMk cId="878677251" sldId="567"/>
            <ac:spMk id="3" creationId="{234566D6-F9A3-926F-61CF-6F078F3A4DF2}"/>
          </ac:spMkLst>
        </pc:spChg>
      </pc:sldChg>
      <pc:sldChg chg="modSp mod ord">
        <pc:chgData name="Mojca Debeljak Kozina" userId="e09a2bc2-20cb-4cc0-8ed1-678f1c8609be" providerId="ADAL" clId="{44F21150-6304-4B13-90F4-C746E1A4F2C7}" dt="2023-11-29T07:36:30.418" v="97" actId="6549"/>
        <pc:sldMkLst>
          <pc:docMk/>
          <pc:sldMk cId="2450700813" sldId="568"/>
        </pc:sldMkLst>
        <pc:spChg chg="mod">
          <ac:chgData name="Mojca Debeljak Kozina" userId="e09a2bc2-20cb-4cc0-8ed1-678f1c8609be" providerId="ADAL" clId="{44F21150-6304-4B13-90F4-C746E1A4F2C7}" dt="2023-11-29T07:36:30.418" v="97" actId="6549"/>
          <ac:spMkLst>
            <pc:docMk/>
            <pc:sldMk cId="2450700813" sldId="568"/>
            <ac:spMk id="3" creationId="{B01F798B-BC21-2D71-C705-994B415CFE3F}"/>
          </ac:spMkLst>
        </pc:spChg>
      </pc:sldChg>
      <pc:sldChg chg="modSp mod">
        <pc:chgData name="Mojca Debeljak Kozina" userId="e09a2bc2-20cb-4cc0-8ed1-678f1c8609be" providerId="ADAL" clId="{44F21150-6304-4B13-90F4-C746E1A4F2C7}" dt="2023-11-29T08:51:34.340" v="316" actId="20577"/>
        <pc:sldMkLst>
          <pc:docMk/>
          <pc:sldMk cId="4102867039" sldId="569"/>
        </pc:sldMkLst>
        <pc:spChg chg="mod">
          <ac:chgData name="Mojca Debeljak Kozina" userId="e09a2bc2-20cb-4cc0-8ed1-678f1c8609be" providerId="ADAL" clId="{44F21150-6304-4B13-90F4-C746E1A4F2C7}" dt="2023-11-29T08:51:34.340" v="316" actId="20577"/>
          <ac:spMkLst>
            <pc:docMk/>
            <pc:sldMk cId="4102867039" sldId="569"/>
            <ac:spMk id="3" creationId="{234566D6-F9A3-926F-61CF-6F078F3A4DF2}"/>
          </ac:spMkLst>
        </pc:spChg>
      </pc:sldChg>
      <pc:sldChg chg="addSp modSp mod">
        <pc:chgData name="Mojca Debeljak Kozina" userId="e09a2bc2-20cb-4cc0-8ed1-678f1c8609be" providerId="ADAL" clId="{44F21150-6304-4B13-90F4-C746E1A4F2C7}" dt="2023-11-29T19:41:23.629" v="722" actId="1076"/>
        <pc:sldMkLst>
          <pc:docMk/>
          <pc:sldMk cId="834737961" sldId="584"/>
        </pc:sldMkLst>
        <pc:spChg chg="add mod">
          <ac:chgData name="Mojca Debeljak Kozina" userId="e09a2bc2-20cb-4cc0-8ed1-678f1c8609be" providerId="ADAL" clId="{44F21150-6304-4B13-90F4-C746E1A4F2C7}" dt="2023-11-29T19:41:23.629" v="722" actId="1076"/>
          <ac:spMkLst>
            <pc:docMk/>
            <pc:sldMk cId="834737961" sldId="584"/>
            <ac:spMk id="5" creationId="{71150D70-1A23-E159-3891-6B2CDDE70D45}"/>
          </ac:spMkLst>
        </pc:spChg>
      </pc:sldChg>
      <pc:sldChg chg="modSp add mod ord">
        <pc:chgData name="Mojca Debeljak Kozina" userId="e09a2bc2-20cb-4cc0-8ed1-678f1c8609be" providerId="ADAL" clId="{44F21150-6304-4B13-90F4-C746E1A4F2C7}" dt="2023-11-29T08:59:24.455" v="318"/>
        <pc:sldMkLst>
          <pc:docMk/>
          <pc:sldMk cId="3348002991" sldId="585"/>
        </pc:sldMkLst>
        <pc:spChg chg="mod">
          <ac:chgData name="Mojca Debeljak Kozina" userId="e09a2bc2-20cb-4cc0-8ed1-678f1c8609be" providerId="ADAL" clId="{44F21150-6304-4B13-90F4-C746E1A4F2C7}" dt="2023-11-29T08:35:32.426" v="256"/>
          <ac:spMkLst>
            <pc:docMk/>
            <pc:sldMk cId="3348002991" sldId="585"/>
            <ac:spMk id="2" creationId="{61627D78-03F0-6789-447B-F34BAB6A5764}"/>
          </ac:spMkLst>
        </pc:spChg>
        <pc:spChg chg="mod">
          <ac:chgData name="Mojca Debeljak Kozina" userId="e09a2bc2-20cb-4cc0-8ed1-678f1c8609be" providerId="ADAL" clId="{44F21150-6304-4B13-90F4-C746E1A4F2C7}" dt="2023-11-29T08:35:30.050" v="252" actId="21"/>
          <ac:spMkLst>
            <pc:docMk/>
            <pc:sldMk cId="3348002991" sldId="585"/>
            <ac:spMk id="3" creationId="{234566D6-F9A3-926F-61CF-6F078F3A4DF2}"/>
          </ac:spMkLst>
        </pc:spChg>
      </pc:sldChg>
    </pc:docChg>
  </pc:docChgLst>
  <pc:docChgLst>
    <pc:chgData name="Mojca Debeljak Kozina" userId="e09a2bc2-20cb-4cc0-8ed1-678f1c8609be" providerId="ADAL" clId="{9790F095-7CE6-44B5-B1F6-6F986BDBD4FD}"/>
    <pc:docChg chg="custSel addSld modSld">
      <pc:chgData name="Mojca Debeljak Kozina" userId="e09a2bc2-20cb-4cc0-8ed1-678f1c8609be" providerId="ADAL" clId="{9790F095-7CE6-44B5-B1F6-6F986BDBD4FD}" dt="2025-05-28T04:43:24.654" v="133" actId="113"/>
      <pc:docMkLst>
        <pc:docMk/>
      </pc:docMkLst>
      <pc:sldChg chg="modSp mod">
        <pc:chgData name="Mojca Debeljak Kozina" userId="e09a2bc2-20cb-4cc0-8ed1-678f1c8609be" providerId="ADAL" clId="{9790F095-7CE6-44B5-B1F6-6F986BDBD4FD}" dt="2025-05-28T04:42:32.230" v="128" actId="2711"/>
        <pc:sldMkLst>
          <pc:docMk/>
          <pc:sldMk cId="2286151607" sldId="505"/>
        </pc:sldMkLst>
        <pc:spChg chg="mod">
          <ac:chgData name="Mojca Debeljak Kozina" userId="e09a2bc2-20cb-4cc0-8ed1-678f1c8609be" providerId="ADAL" clId="{9790F095-7CE6-44B5-B1F6-6F986BDBD4FD}" dt="2025-05-28T04:42:32.230" v="128" actId="2711"/>
          <ac:spMkLst>
            <pc:docMk/>
            <pc:sldMk cId="2286151607" sldId="505"/>
            <ac:spMk id="7" creationId="{87DD1F0B-1653-811B-DF73-E6F34A3508A2}"/>
          </ac:spMkLst>
        </pc:spChg>
      </pc:sldChg>
      <pc:sldChg chg="modSp mod">
        <pc:chgData name="Mojca Debeljak Kozina" userId="e09a2bc2-20cb-4cc0-8ed1-678f1c8609be" providerId="ADAL" clId="{9790F095-7CE6-44B5-B1F6-6F986BDBD4FD}" dt="2025-05-28T04:42:59.515" v="131" actId="113"/>
        <pc:sldMkLst>
          <pc:docMk/>
          <pc:sldMk cId="1433963171" sldId="560"/>
        </pc:sldMkLst>
        <pc:spChg chg="mod">
          <ac:chgData name="Mojca Debeljak Kozina" userId="e09a2bc2-20cb-4cc0-8ed1-678f1c8609be" providerId="ADAL" clId="{9790F095-7CE6-44B5-B1F6-6F986BDBD4FD}" dt="2025-05-28T04:42:59.515" v="131" actId="113"/>
          <ac:spMkLst>
            <pc:docMk/>
            <pc:sldMk cId="1433963171" sldId="560"/>
            <ac:spMk id="3" creationId="{E6D7E591-AE88-AB49-3615-D13ACC7750A1}"/>
          </ac:spMkLst>
        </pc:spChg>
      </pc:sldChg>
      <pc:sldChg chg="modSp mod">
        <pc:chgData name="Mojca Debeljak Kozina" userId="e09a2bc2-20cb-4cc0-8ed1-678f1c8609be" providerId="ADAL" clId="{9790F095-7CE6-44B5-B1F6-6F986BDBD4FD}" dt="2025-05-28T04:43:24.654" v="133" actId="113"/>
        <pc:sldMkLst>
          <pc:docMk/>
          <pc:sldMk cId="2450700813" sldId="568"/>
        </pc:sldMkLst>
        <pc:spChg chg="mod">
          <ac:chgData name="Mojca Debeljak Kozina" userId="e09a2bc2-20cb-4cc0-8ed1-678f1c8609be" providerId="ADAL" clId="{9790F095-7CE6-44B5-B1F6-6F986BDBD4FD}" dt="2025-05-28T04:43:24.654" v="133" actId="113"/>
          <ac:spMkLst>
            <pc:docMk/>
            <pc:sldMk cId="2450700813" sldId="568"/>
            <ac:spMk id="3" creationId="{B01F798B-BC21-2D71-C705-994B415CFE3F}"/>
          </ac:spMkLst>
        </pc:spChg>
      </pc:sldChg>
      <pc:sldChg chg="modSp mod">
        <pc:chgData name="Mojca Debeljak Kozina" userId="e09a2bc2-20cb-4cc0-8ed1-678f1c8609be" providerId="ADAL" clId="{9790F095-7CE6-44B5-B1F6-6F986BDBD4FD}" dt="2025-05-28T04:41:28.290" v="119" actId="2711"/>
        <pc:sldMkLst>
          <pc:docMk/>
          <pc:sldMk cId="2838119202" sldId="601"/>
        </pc:sldMkLst>
        <pc:spChg chg="mod">
          <ac:chgData name="Mojca Debeljak Kozina" userId="e09a2bc2-20cb-4cc0-8ed1-678f1c8609be" providerId="ADAL" clId="{9790F095-7CE6-44B5-B1F6-6F986BDBD4FD}" dt="2025-05-28T04:41:28.290" v="119" actId="2711"/>
          <ac:spMkLst>
            <pc:docMk/>
            <pc:sldMk cId="2838119202" sldId="601"/>
            <ac:spMk id="3" creationId="{FB16AC7F-87F9-B858-BCCD-549095EAFD63}"/>
          </ac:spMkLst>
        </pc:spChg>
      </pc:sldChg>
      <pc:sldChg chg="modSp mod">
        <pc:chgData name="Mojca Debeljak Kozina" userId="e09a2bc2-20cb-4cc0-8ed1-678f1c8609be" providerId="ADAL" clId="{9790F095-7CE6-44B5-B1F6-6F986BDBD4FD}" dt="2025-05-28T04:41:38.258" v="121" actId="2711"/>
        <pc:sldMkLst>
          <pc:docMk/>
          <pc:sldMk cId="105694826" sldId="603"/>
        </pc:sldMkLst>
        <pc:spChg chg="mod">
          <ac:chgData name="Mojca Debeljak Kozina" userId="e09a2bc2-20cb-4cc0-8ed1-678f1c8609be" providerId="ADAL" clId="{9790F095-7CE6-44B5-B1F6-6F986BDBD4FD}" dt="2025-05-28T04:41:38.258" v="121" actId="2711"/>
          <ac:spMkLst>
            <pc:docMk/>
            <pc:sldMk cId="105694826" sldId="603"/>
            <ac:spMk id="3" creationId="{3A844005-8ED3-E63E-1BCA-6730B82FB56F}"/>
          </ac:spMkLst>
        </pc:spChg>
      </pc:sldChg>
      <pc:sldChg chg="modSp mod">
        <pc:chgData name="Mojca Debeljak Kozina" userId="e09a2bc2-20cb-4cc0-8ed1-678f1c8609be" providerId="ADAL" clId="{9790F095-7CE6-44B5-B1F6-6F986BDBD4FD}" dt="2025-05-28T04:42:26.366" v="127" actId="2711"/>
        <pc:sldMkLst>
          <pc:docMk/>
          <pc:sldMk cId="826752937" sldId="605"/>
        </pc:sldMkLst>
        <pc:spChg chg="mod">
          <ac:chgData name="Mojca Debeljak Kozina" userId="e09a2bc2-20cb-4cc0-8ed1-678f1c8609be" providerId="ADAL" clId="{9790F095-7CE6-44B5-B1F6-6F986BDBD4FD}" dt="2025-05-28T04:42:26.366" v="127" actId="2711"/>
          <ac:spMkLst>
            <pc:docMk/>
            <pc:sldMk cId="826752937" sldId="605"/>
            <ac:spMk id="3" creationId="{A2A922D8-03BB-891E-81A4-DAF04ADC222D}"/>
          </ac:spMkLst>
        </pc:spChg>
      </pc:sldChg>
      <pc:sldChg chg="modSp mod">
        <pc:chgData name="Mojca Debeljak Kozina" userId="e09a2bc2-20cb-4cc0-8ed1-678f1c8609be" providerId="ADAL" clId="{9790F095-7CE6-44B5-B1F6-6F986BDBD4FD}" dt="2025-05-27T11:32:07.610" v="64" actId="207"/>
        <pc:sldMkLst>
          <pc:docMk/>
          <pc:sldMk cId="1848757100" sldId="607"/>
        </pc:sldMkLst>
        <pc:spChg chg="mod">
          <ac:chgData name="Mojca Debeljak Kozina" userId="e09a2bc2-20cb-4cc0-8ed1-678f1c8609be" providerId="ADAL" clId="{9790F095-7CE6-44B5-B1F6-6F986BDBD4FD}" dt="2025-05-27T11:32:07.610" v="64" actId="207"/>
          <ac:spMkLst>
            <pc:docMk/>
            <pc:sldMk cId="1848757100" sldId="607"/>
            <ac:spMk id="3" creationId="{0CE36FC2-83D5-9465-0939-FD763D7FE75C}"/>
          </ac:spMkLst>
        </pc:spChg>
      </pc:sldChg>
      <pc:sldChg chg="modSp mod">
        <pc:chgData name="Mojca Debeljak Kozina" userId="e09a2bc2-20cb-4cc0-8ed1-678f1c8609be" providerId="ADAL" clId="{9790F095-7CE6-44B5-B1F6-6F986BDBD4FD}" dt="2025-05-28T04:34:09.774" v="79" actId="20577"/>
        <pc:sldMkLst>
          <pc:docMk/>
          <pc:sldMk cId="2484016957" sldId="608"/>
        </pc:sldMkLst>
        <pc:spChg chg="mod">
          <ac:chgData name="Mojca Debeljak Kozina" userId="e09a2bc2-20cb-4cc0-8ed1-678f1c8609be" providerId="ADAL" clId="{9790F095-7CE6-44B5-B1F6-6F986BDBD4FD}" dt="2025-05-28T04:34:09.774" v="79" actId="20577"/>
          <ac:spMkLst>
            <pc:docMk/>
            <pc:sldMk cId="2484016957" sldId="608"/>
            <ac:spMk id="3" creationId="{8EE74D1B-CDF9-8A91-E021-75B811F640F5}"/>
          </ac:spMkLst>
        </pc:spChg>
      </pc:sldChg>
      <pc:sldChg chg="modSp mod">
        <pc:chgData name="Mojca Debeljak Kozina" userId="e09a2bc2-20cb-4cc0-8ed1-678f1c8609be" providerId="ADAL" clId="{9790F095-7CE6-44B5-B1F6-6F986BDBD4FD}" dt="2025-05-28T04:42:11.895" v="125" actId="2711"/>
        <pc:sldMkLst>
          <pc:docMk/>
          <pc:sldMk cId="2581647850" sldId="609"/>
        </pc:sldMkLst>
        <pc:spChg chg="mod">
          <ac:chgData name="Mojca Debeljak Kozina" userId="e09a2bc2-20cb-4cc0-8ed1-678f1c8609be" providerId="ADAL" clId="{9790F095-7CE6-44B5-B1F6-6F986BDBD4FD}" dt="2025-05-28T04:42:11.895" v="125" actId="2711"/>
          <ac:spMkLst>
            <pc:docMk/>
            <pc:sldMk cId="2581647850" sldId="609"/>
            <ac:spMk id="3" creationId="{7BCF3AE0-EE1C-1F16-EFB3-A56CC62A79B3}"/>
          </ac:spMkLst>
        </pc:spChg>
      </pc:sldChg>
      <pc:sldChg chg="modSp mod">
        <pc:chgData name="Mojca Debeljak Kozina" userId="e09a2bc2-20cb-4cc0-8ed1-678f1c8609be" providerId="ADAL" clId="{9790F095-7CE6-44B5-B1F6-6F986BDBD4FD}" dt="2025-05-28T04:42:42.709" v="130" actId="2711"/>
        <pc:sldMkLst>
          <pc:docMk/>
          <pc:sldMk cId="2713172972" sldId="611"/>
        </pc:sldMkLst>
        <pc:spChg chg="mod">
          <ac:chgData name="Mojca Debeljak Kozina" userId="e09a2bc2-20cb-4cc0-8ed1-678f1c8609be" providerId="ADAL" clId="{9790F095-7CE6-44B5-B1F6-6F986BDBD4FD}" dt="2025-05-28T04:42:42.709" v="130" actId="2711"/>
          <ac:spMkLst>
            <pc:docMk/>
            <pc:sldMk cId="2713172972" sldId="611"/>
            <ac:spMk id="2" creationId="{4B96A5C6-06E5-0480-AC61-D3A09D285FB3}"/>
          </ac:spMkLst>
        </pc:spChg>
        <pc:spChg chg="mod">
          <ac:chgData name="Mojca Debeljak Kozina" userId="e09a2bc2-20cb-4cc0-8ed1-678f1c8609be" providerId="ADAL" clId="{9790F095-7CE6-44B5-B1F6-6F986BDBD4FD}" dt="2025-05-28T04:42:37.150" v="129" actId="2711"/>
          <ac:spMkLst>
            <pc:docMk/>
            <pc:sldMk cId="2713172972" sldId="611"/>
            <ac:spMk id="4" creationId="{4BFDB76F-8397-F72E-5DE9-3FB6D903699B}"/>
          </ac:spMkLst>
        </pc:spChg>
      </pc:sldChg>
      <pc:sldChg chg="modSp mod">
        <pc:chgData name="Mojca Debeljak Kozina" userId="e09a2bc2-20cb-4cc0-8ed1-678f1c8609be" providerId="ADAL" clId="{9790F095-7CE6-44B5-B1F6-6F986BDBD4FD}" dt="2025-05-27T11:32:30.893" v="65" actId="403"/>
        <pc:sldMkLst>
          <pc:docMk/>
          <pc:sldMk cId="1117944740" sldId="614"/>
        </pc:sldMkLst>
        <pc:spChg chg="mod">
          <ac:chgData name="Mojca Debeljak Kozina" userId="e09a2bc2-20cb-4cc0-8ed1-678f1c8609be" providerId="ADAL" clId="{9790F095-7CE6-44B5-B1F6-6F986BDBD4FD}" dt="2025-05-27T11:32:30.893" v="65" actId="403"/>
          <ac:spMkLst>
            <pc:docMk/>
            <pc:sldMk cId="1117944740" sldId="614"/>
            <ac:spMk id="3" creationId="{0CE36FC2-83D5-9465-0939-FD763D7FE75C}"/>
          </ac:spMkLst>
        </pc:spChg>
      </pc:sldChg>
      <pc:sldChg chg="modSp mod">
        <pc:chgData name="Mojca Debeljak Kozina" userId="e09a2bc2-20cb-4cc0-8ed1-678f1c8609be" providerId="ADAL" clId="{9790F095-7CE6-44B5-B1F6-6F986BDBD4FD}" dt="2025-05-27T11:28:00.571" v="63" actId="403"/>
        <pc:sldMkLst>
          <pc:docMk/>
          <pc:sldMk cId="305060626" sldId="615"/>
        </pc:sldMkLst>
        <pc:spChg chg="mod">
          <ac:chgData name="Mojca Debeljak Kozina" userId="e09a2bc2-20cb-4cc0-8ed1-678f1c8609be" providerId="ADAL" clId="{9790F095-7CE6-44B5-B1F6-6F986BDBD4FD}" dt="2025-05-27T11:28:00.571" v="63" actId="403"/>
          <ac:spMkLst>
            <pc:docMk/>
            <pc:sldMk cId="305060626" sldId="615"/>
            <ac:spMk id="3" creationId="{CEEC6F08-E162-8BC4-DE1A-3FBAED0B0DA6}"/>
          </ac:spMkLst>
        </pc:spChg>
      </pc:sldChg>
      <pc:sldChg chg="modSp mod">
        <pc:chgData name="Mojca Debeljak Kozina" userId="e09a2bc2-20cb-4cc0-8ed1-678f1c8609be" providerId="ADAL" clId="{9790F095-7CE6-44B5-B1F6-6F986BDBD4FD}" dt="2025-05-28T04:35:56.677" v="87" actId="113"/>
        <pc:sldMkLst>
          <pc:docMk/>
          <pc:sldMk cId="1348041500" sldId="616"/>
        </pc:sldMkLst>
        <pc:spChg chg="mod">
          <ac:chgData name="Mojca Debeljak Kozina" userId="e09a2bc2-20cb-4cc0-8ed1-678f1c8609be" providerId="ADAL" clId="{9790F095-7CE6-44B5-B1F6-6F986BDBD4FD}" dt="2025-05-28T04:35:56.677" v="87" actId="113"/>
          <ac:spMkLst>
            <pc:docMk/>
            <pc:sldMk cId="1348041500" sldId="616"/>
            <ac:spMk id="3" creationId="{8EE74D1B-CDF9-8A91-E021-75B811F640F5}"/>
          </ac:spMkLst>
        </pc:spChg>
      </pc:sldChg>
      <pc:sldChg chg="modSp mod">
        <pc:chgData name="Mojca Debeljak Kozina" userId="e09a2bc2-20cb-4cc0-8ed1-678f1c8609be" providerId="ADAL" clId="{9790F095-7CE6-44B5-B1F6-6F986BDBD4FD}" dt="2025-05-28T04:41:22.118" v="118" actId="2711"/>
        <pc:sldMkLst>
          <pc:docMk/>
          <pc:sldMk cId="2082773714" sldId="620"/>
        </pc:sldMkLst>
        <pc:spChg chg="mod">
          <ac:chgData name="Mojca Debeljak Kozina" userId="e09a2bc2-20cb-4cc0-8ed1-678f1c8609be" providerId="ADAL" clId="{9790F095-7CE6-44B5-B1F6-6F986BDBD4FD}" dt="2025-05-28T04:41:22.118" v="118" actId="2711"/>
          <ac:spMkLst>
            <pc:docMk/>
            <pc:sldMk cId="2082773714" sldId="620"/>
            <ac:spMk id="3" creationId="{7AF392F7-2E31-99FD-CC23-E9BC4D3ED063}"/>
          </ac:spMkLst>
        </pc:spChg>
      </pc:sldChg>
      <pc:sldChg chg="modSp mod">
        <pc:chgData name="Mojca Debeljak Kozina" userId="e09a2bc2-20cb-4cc0-8ed1-678f1c8609be" providerId="ADAL" clId="{9790F095-7CE6-44B5-B1F6-6F986BDBD4FD}" dt="2025-05-28T04:38:53.674" v="116" actId="6549"/>
        <pc:sldMkLst>
          <pc:docMk/>
          <pc:sldMk cId="1099621850" sldId="622"/>
        </pc:sldMkLst>
        <pc:spChg chg="mod">
          <ac:chgData name="Mojca Debeljak Kozina" userId="e09a2bc2-20cb-4cc0-8ed1-678f1c8609be" providerId="ADAL" clId="{9790F095-7CE6-44B5-B1F6-6F986BDBD4FD}" dt="2025-05-28T04:37:51.636" v="99" actId="20577"/>
          <ac:spMkLst>
            <pc:docMk/>
            <pc:sldMk cId="1099621850" sldId="622"/>
            <ac:spMk id="2" creationId="{CE5AED06-7886-C6EF-8092-691B9958DEC1}"/>
          </ac:spMkLst>
        </pc:spChg>
        <pc:spChg chg="mod">
          <ac:chgData name="Mojca Debeljak Kozina" userId="e09a2bc2-20cb-4cc0-8ed1-678f1c8609be" providerId="ADAL" clId="{9790F095-7CE6-44B5-B1F6-6F986BDBD4FD}" dt="2025-05-28T04:38:53.674" v="116" actId="6549"/>
          <ac:spMkLst>
            <pc:docMk/>
            <pc:sldMk cId="1099621850" sldId="622"/>
            <ac:spMk id="3" creationId="{131C74D3-08B6-52F2-355D-699B4878CBBC}"/>
          </ac:spMkLst>
        </pc:spChg>
      </pc:sldChg>
      <pc:sldChg chg="modSp mod">
        <pc:chgData name="Mojca Debeljak Kozina" userId="e09a2bc2-20cb-4cc0-8ed1-678f1c8609be" providerId="ADAL" clId="{9790F095-7CE6-44B5-B1F6-6F986BDBD4FD}" dt="2025-05-28T04:41:33.493" v="120" actId="2711"/>
        <pc:sldMkLst>
          <pc:docMk/>
          <pc:sldMk cId="3792404150" sldId="623"/>
        </pc:sldMkLst>
        <pc:spChg chg="mod">
          <ac:chgData name="Mojca Debeljak Kozina" userId="e09a2bc2-20cb-4cc0-8ed1-678f1c8609be" providerId="ADAL" clId="{9790F095-7CE6-44B5-B1F6-6F986BDBD4FD}" dt="2025-05-28T04:41:33.493" v="120" actId="2711"/>
          <ac:spMkLst>
            <pc:docMk/>
            <pc:sldMk cId="3792404150" sldId="623"/>
            <ac:spMk id="3" creationId="{BBFDDE6D-5B16-0F89-3D0E-F2711B63C80A}"/>
          </ac:spMkLst>
        </pc:spChg>
      </pc:sldChg>
      <pc:sldChg chg="modSp mod">
        <pc:chgData name="Mojca Debeljak Kozina" userId="e09a2bc2-20cb-4cc0-8ed1-678f1c8609be" providerId="ADAL" clId="{9790F095-7CE6-44B5-B1F6-6F986BDBD4FD}" dt="2025-05-28T04:42:07.604" v="124" actId="2711"/>
        <pc:sldMkLst>
          <pc:docMk/>
          <pc:sldMk cId="2560384657" sldId="624"/>
        </pc:sldMkLst>
        <pc:spChg chg="mod">
          <ac:chgData name="Mojca Debeljak Kozina" userId="e09a2bc2-20cb-4cc0-8ed1-678f1c8609be" providerId="ADAL" clId="{9790F095-7CE6-44B5-B1F6-6F986BDBD4FD}" dt="2025-05-28T04:42:07.604" v="124" actId="2711"/>
          <ac:spMkLst>
            <pc:docMk/>
            <pc:sldMk cId="2560384657" sldId="624"/>
            <ac:spMk id="2" creationId="{016465FD-5082-FC1F-DEB7-38F8F520233C}"/>
          </ac:spMkLst>
        </pc:spChg>
        <pc:spChg chg="mod">
          <ac:chgData name="Mojca Debeljak Kozina" userId="e09a2bc2-20cb-4cc0-8ed1-678f1c8609be" providerId="ADAL" clId="{9790F095-7CE6-44B5-B1F6-6F986BDBD4FD}" dt="2025-05-28T04:42:02.984" v="123" actId="2711"/>
          <ac:spMkLst>
            <pc:docMk/>
            <pc:sldMk cId="2560384657" sldId="624"/>
            <ac:spMk id="3" creationId="{2BBF6D65-4712-FE4E-F6DD-30F2FA82EBA3}"/>
          </ac:spMkLst>
        </pc:spChg>
      </pc:sldChg>
      <pc:sldChg chg="modSp mod">
        <pc:chgData name="Mojca Debeljak Kozina" userId="e09a2bc2-20cb-4cc0-8ed1-678f1c8609be" providerId="ADAL" clId="{9790F095-7CE6-44B5-B1F6-6F986BDBD4FD}" dt="2025-05-28T04:42:20.940" v="126" actId="2711"/>
        <pc:sldMkLst>
          <pc:docMk/>
          <pc:sldMk cId="1393158892" sldId="625"/>
        </pc:sldMkLst>
        <pc:spChg chg="mod">
          <ac:chgData name="Mojca Debeljak Kozina" userId="e09a2bc2-20cb-4cc0-8ed1-678f1c8609be" providerId="ADAL" clId="{9790F095-7CE6-44B5-B1F6-6F986BDBD4FD}" dt="2025-05-28T04:42:20.940" v="126" actId="2711"/>
          <ac:spMkLst>
            <pc:docMk/>
            <pc:sldMk cId="1393158892" sldId="625"/>
            <ac:spMk id="3" creationId="{7BCF3AE0-EE1C-1F16-EFB3-A56CC62A79B3}"/>
          </ac:spMkLst>
        </pc:spChg>
      </pc:sldChg>
      <pc:sldChg chg="modSp mod">
        <pc:chgData name="Mojca Debeljak Kozina" userId="e09a2bc2-20cb-4cc0-8ed1-678f1c8609be" providerId="ADAL" clId="{9790F095-7CE6-44B5-B1F6-6F986BDBD4FD}" dt="2025-05-28T04:33:59.615" v="74" actId="20577"/>
        <pc:sldMkLst>
          <pc:docMk/>
          <pc:sldMk cId="1421941463" sldId="626"/>
        </pc:sldMkLst>
        <pc:spChg chg="mod">
          <ac:chgData name="Mojca Debeljak Kozina" userId="e09a2bc2-20cb-4cc0-8ed1-678f1c8609be" providerId="ADAL" clId="{9790F095-7CE6-44B5-B1F6-6F986BDBD4FD}" dt="2025-05-28T04:33:59.615" v="74" actId="20577"/>
          <ac:spMkLst>
            <pc:docMk/>
            <pc:sldMk cId="1421941463" sldId="626"/>
            <ac:spMk id="3" creationId="{28528FC5-2140-B577-13C9-2E6E7DF7D1EE}"/>
          </ac:spMkLst>
        </pc:spChg>
      </pc:sldChg>
      <pc:sldChg chg="modSp add mod">
        <pc:chgData name="Mojca Debeljak Kozina" userId="e09a2bc2-20cb-4cc0-8ed1-678f1c8609be" providerId="ADAL" clId="{9790F095-7CE6-44B5-B1F6-6F986BDBD4FD}" dt="2025-05-28T04:41:06.825" v="117" actId="2711"/>
        <pc:sldMkLst>
          <pc:docMk/>
          <pc:sldMk cId="1654454599" sldId="627"/>
        </pc:sldMkLst>
        <pc:spChg chg="mod">
          <ac:chgData name="Mojca Debeljak Kozina" userId="e09a2bc2-20cb-4cc0-8ed1-678f1c8609be" providerId="ADAL" clId="{9790F095-7CE6-44B5-B1F6-6F986BDBD4FD}" dt="2025-05-28T04:41:06.825" v="117" actId="2711"/>
          <ac:spMkLst>
            <pc:docMk/>
            <pc:sldMk cId="1654454599" sldId="627"/>
            <ac:spMk id="3" creationId="{131C74D3-08B6-52F2-355D-699B4878CBBC}"/>
          </ac:spMkLst>
        </pc:spChg>
      </pc:sldChg>
    </pc:docChg>
  </pc:docChgLst>
  <pc:docChgLst>
    <pc:chgData name="Anamarija Cencelj" userId="S::anamarija.cencelj@gov.si::ed52c231-ad9d-44f6-98bf-fdc50adb6b87" providerId="AD" clId="Web-{1381BF47-0446-43DE-96D4-F220F2ADC7BC}"/>
    <pc:docChg chg="delSld">
      <pc:chgData name="Anamarija Cencelj" userId="S::anamarija.cencelj@gov.si::ed52c231-ad9d-44f6-98bf-fdc50adb6b87" providerId="AD" clId="Web-{1381BF47-0446-43DE-96D4-F220F2ADC7BC}" dt="2023-11-30T13:59:59.651" v="0"/>
      <pc:docMkLst>
        <pc:docMk/>
      </pc:docMkLst>
      <pc:sldChg chg="del">
        <pc:chgData name="Anamarija Cencelj" userId="S::anamarija.cencelj@gov.si::ed52c231-ad9d-44f6-98bf-fdc50adb6b87" providerId="AD" clId="Web-{1381BF47-0446-43DE-96D4-F220F2ADC7BC}" dt="2023-11-30T13:59:59.651" v="0"/>
        <pc:sldMkLst>
          <pc:docMk/>
          <pc:sldMk cId="4102867039" sldId="569"/>
        </pc:sldMkLst>
      </pc:sldChg>
    </pc:docChg>
  </pc:docChgLst>
  <pc:docChgLst>
    <pc:chgData name="Mojca Debeljak Kozina" userId="e09a2bc2-20cb-4cc0-8ed1-678f1c8609be" providerId="ADAL" clId="{58DD6F72-6854-449F-88E3-67FD7617DDE1}"/>
    <pc:docChg chg="undo custSel addSld delSld modSld sldOrd delMainMaster">
      <pc:chgData name="Mojca Debeljak Kozina" userId="e09a2bc2-20cb-4cc0-8ed1-678f1c8609be" providerId="ADAL" clId="{58DD6F72-6854-449F-88E3-67FD7617DDE1}" dt="2024-03-05T08:40:57.783" v="1639"/>
      <pc:docMkLst>
        <pc:docMk/>
      </pc:docMkLst>
      <pc:sldChg chg="del">
        <pc:chgData name="Mojca Debeljak Kozina" userId="e09a2bc2-20cb-4cc0-8ed1-678f1c8609be" providerId="ADAL" clId="{58DD6F72-6854-449F-88E3-67FD7617DDE1}" dt="2024-03-04T10:04:02.006" v="71" actId="2696"/>
        <pc:sldMkLst>
          <pc:docMk/>
          <pc:sldMk cId="0" sldId="258"/>
        </pc:sldMkLst>
      </pc:sldChg>
      <pc:sldChg chg="add del">
        <pc:chgData name="Mojca Debeljak Kozina" userId="e09a2bc2-20cb-4cc0-8ed1-678f1c8609be" providerId="ADAL" clId="{58DD6F72-6854-449F-88E3-67FD7617DDE1}" dt="2024-03-05T06:58:29.783" v="1582" actId="47"/>
        <pc:sldMkLst>
          <pc:docMk/>
          <pc:sldMk cId="16758552" sldId="258"/>
        </pc:sldMkLst>
      </pc:sldChg>
      <pc:sldChg chg="del">
        <pc:chgData name="Mojca Debeljak Kozina" userId="e09a2bc2-20cb-4cc0-8ed1-678f1c8609be" providerId="ADAL" clId="{58DD6F72-6854-449F-88E3-67FD7617DDE1}" dt="2024-03-04T10:04:02.006" v="71" actId="2696"/>
        <pc:sldMkLst>
          <pc:docMk/>
          <pc:sldMk cId="431925237" sldId="268"/>
        </pc:sldMkLst>
      </pc:sldChg>
      <pc:sldChg chg="add del">
        <pc:chgData name="Mojca Debeljak Kozina" userId="e09a2bc2-20cb-4cc0-8ed1-678f1c8609be" providerId="ADAL" clId="{58DD6F72-6854-449F-88E3-67FD7617DDE1}" dt="2024-03-05T06:58:29.783" v="1582" actId="47"/>
        <pc:sldMkLst>
          <pc:docMk/>
          <pc:sldMk cId="3037133649" sldId="268"/>
        </pc:sldMkLst>
      </pc:sldChg>
      <pc:sldChg chg="del">
        <pc:chgData name="Mojca Debeljak Kozina" userId="e09a2bc2-20cb-4cc0-8ed1-678f1c8609be" providerId="ADAL" clId="{58DD6F72-6854-449F-88E3-67FD7617DDE1}" dt="2024-03-04T10:04:02.006" v="71" actId="2696"/>
        <pc:sldMkLst>
          <pc:docMk/>
          <pc:sldMk cId="437570638" sldId="296"/>
        </pc:sldMkLst>
      </pc:sldChg>
      <pc:sldChg chg="add del">
        <pc:chgData name="Mojca Debeljak Kozina" userId="e09a2bc2-20cb-4cc0-8ed1-678f1c8609be" providerId="ADAL" clId="{58DD6F72-6854-449F-88E3-67FD7617DDE1}" dt="2024-03-05T06:58:29.783" v="1582" actId="47"/>
        <pc:sldMkLst>
          <pc:docMk/>
          <pc:sldMk cId="700628392" sldId="296"/>
        </pc:sldMkLst>
      </pc:sldChg>
      <pc:sldChg chg="del">
        <pc:chgData name="Mojca Debeljak Kozina" userId="e09a2bc2-20cb-4cc0-8ed1-678f1c8609be" providerId="ADAL" clId="{58DD6F72-6854-449F-88E3-67FD7617DDE1}" dt="2024-03-04T10:03:28.490" v="67" actId="2696"/>
        <pc:sldMkLst>
          <pc:docMk/>
          <pc:sldMk cId="549481422" sldId="297"/>
        </pc:sldMkLst>
      </pc:sldChg>
      <pc:sldChg chg="del">
        <pc:chgData name="Mojca Debeljak Kozina" userId="e09a2bc2-20cb-4cc0-8ed1-678f1c8609be" providerId="ADAL" clId="{58DD6F72-6854-449F-88E3-67FD7617DDE1}" dt="2024-03-04T10:03:31.509" v="68" actId="2696"/>
        <pc:sldMkLst>
          <pc:docMk/>
          <pc:sldMk cId="3023985006" sldId="298"/>
        </pc:sldMkLst>
      </pc:sldChg>
      <pc:sldChg chg="del">
        <pc:chgData name="Mojca Debeljak Kozina" userId="e09a2bc2-20cb-4cc0-8ed1-678f1c8609be" providerId="ADAL" clId="{58DD6F72-6854-449F-88E3-67FD7617DDE1}" dt="2024-03-04T10:03:36.196" v="69" actId="2696"/>
        <pc:sldMkLst>
          <pc:docMk/>
          <pc:sldMk cId="3192961825" sldId="299"/>
        </pc:sldMkLst>
      </pc:sldChg>
      <pc:sldChg chg="del">
        <pc:chgData name="Mojca Debeljak Kozina" userId="e09a2bc2-20cb-4cc0-8ed1-678f1c8609be" providerId="ADAL" clId="{58DD6F72-6854-449F-88E3-67FD7617DDE1}" dt="2024-03-04T10:04:02.006" v="71" actId="2696"/>
        <pc:sldMkLst>
          <pc:docMk/>
          <pc:sldMk cId="3423063475" sldId="300"/>
        </pc:sldMkLst>
      </pc:sldChg>
      <pc:sldChg chg="add del">
        <pc:chgData name="Mojca Debeljak Kozina" userId="e09a2bc2-20cb-4cc0-8ed1-678f1c8609be" providerId="ADAL" clId="{58DD6F72-6854-449F-88E3-67FD7617DDE1}" dt="2024-03-05T06:58:29.783" v="1582" actId="47"/>
        <pc:sldMkLst>
          <pc:docMk/>
          <pc:sldMk cId="3889365728" sldId="300"/>
        </pc:sldMkLst>
      </pc:sldChg>
      <pc:sldChg chg="del ord">
        <pc:chgData name="Mojca Debeljak Kozina" userId="e09a2bc2-20cb-4cc0-8ed1-678f1c8609be" providerId="ADAL" clId="{58DD6F72-6854-449F-88E3-67FD7617DDE1}" dt="2024-03-04T12:58:19.507" v="772" actId="2696"/>
        <pc:sldMkLst>
          <pc:docMk/>
          <pc:sldMk cId="1753861860" sldId="305"/>
        </pc:sldMkLst>
      </pc:sldChg>
      <pc:sldChg chg="modSp mod modNotesTx">
        <pc:chgData name="Mojca Debeljak Kozina" userId="e09a2bc2-20cb-4cc0-8ed1-678f1c8609be" providerId="ADAL" clId="{58DD6F72-6854-449F-88E3-67FD7617DDE1}" dt="2024-03-04T11:29:26.903" v="750" actId="6549"/>
        <pc:sldMkLst>
          <pc:docMk/>
          <pc:sldMk cId="339961980" sldId="306"/>
        </pc:sldMkLst>
        <pc:spChg chg="mod">
          <ac:chgData name="Mojca Debeljak Kozina" userId="e09a2bc2-20cb-4cc0-8ed1-678f1c8609be" providerId="ADAL" clId="{58DD6F72-6854-449F-88E3-67FD7617DDE1}" dt="2024-03-04T11:29:09.682" v="749" actId="6549"/>
          <ac:spMkLst>
            <pc:docMk/>
            <pc:sldMk cId="339961980" sldId="306"/>
            <ac:spMk id="5" creationId="{2F28C690-4059-E892-6331-8624BE250A6A}"/>
          </ac:spMkLst>
        </pc:spChg>
      </pc:sldChg>
      <pc:sldChg chg="ord">
        <pc:chgData name="Mojca Debeljak Kozina" userId="e09a2bc2-20cb-4cc0-8ed1-678f1c8609be" providerId="ADAL" clId="{58DD6F72-6854-449F-88E3-67FD7617DDE1}" dt="2024-03-05T04:55:50.414" v="1226"/>
        <pc:sldMkLst>
          <pc:docMk/>
          <pc:sldMk cId="2286151607" sldId="505"/>
        </pc:sldMkLst>
      </pc:sldChg>
      <pc:sldChg chg="del">
        <pc:chgData name="Mojca Debeljak Kozina" userId="e09a2bc2-20cb-4cc0-8ed1-678f1c8609be" providerId="ADAL" clId="{58DD6F72-6854-449F-88E3-67FD7617DDE1}" dt="2024-03-04T10:04:02.006" v="71" actId="2696"/>
        <pc:sldMkLst>
          <pc:docMk/>
          <pc:sldMk cId="2005100328" sldId="506"/>
        </pc:sldMkLst>
      </pc:sldChg>
      <pc:sldChg chg="add del">
        <pc:chgData name="Mojca Debeljak Kozina" userId="e09a2bc2-20cb-4cc0-8ed1-678f1c8609be" providerId="ADAL" clId="{58DD6F72-6854-449F-88E3-67FD7617DDE1}" dt="2024-03-05T06:58:29.783" v="1582" actId="47"/>
        <pc:sldMkLst>
          <pc:docMk/>
          <pc:sldMk cId="3981469683" sldId="506"/>
        </pc:sldMkLst>
      </pc:sldChg>
      <pc:sldChg chg="del">
        <pc:chgData name="Mojca Debeljak Kozina" userId="e09a2bc2-20cb-4cc0-8ed1-678f1c8609be" providerId="ADAL" clId="{58DD6F72-6854-449F-88E3-67FD7617DDE1}" dt="2024-03-04T10:04:02.006" v="71" actId="2696"/>
        <pc:sldMkLst>
          <pc:docMk/>
          <pc:sldMk cId="2631420238" sldId="508"/>
        </pc:sldMkLst>
      </pc:sldChg>
      <pc:sldChg chg="add del">
        <pc:chgData name="Mojca Debeljak Kozina" userId="e09a2bc2-20cb-4cc0-8ed1-678f1c8609be" providerId="ADAL" clId="{58DD6F72-6854-449F-88E3-67FD7617DDE1}" dt="2024-03-05T06:58:29.783" v="1582" actId="47"/>
        <pc:sldMkLst>
          <pc:docMk/>
          <pc:sldMk cId="4144959454" sldId="508"/>
        </pc:sldMkLst>
      </pc:sldChg>
      <pc:sldChg chg="addSp modSp mod">
        <pc:chgData name="Mojca Debeljak Kozina" userId="e09a2bc2-20cb-4cc0-8ed1-678f1c8609be" providerId="ADAL" clId="{58DD6F72-6854-449F-88E3-67FD7617DDE1}" dt="2024-03-05T06:28:56.252" v="1577" actId="1076"/>
        <pc:sldMkLst>
          <pc:docMk/>
          <pc:sldMk cId="2985660503" sldId="558"/>
        </pc:sldMkLst>
        <pc:spChg chg="mod">
          <ac:chgData name="Mojca Debeljak Kozina" userId="e09a2bc2-20cb-4cc0-8ed1-678f1c8609be" providerId="ADAL" clId="{58DD6F72-6854-449F-88E3-67FD7617DDE1}" dt="2024-03-04T09:59:42.425" v="23" actId="20577"/>
          <ac:spMkLst>
            <pc:docMk/>
            <pc:sldMk cId="2985660503" sldId="558"/>
            <ac:spMk id="2" creationId="{C61B5E9E-0373-A785-DCE8-8CA6384D1969}"/>
          </ac:spMkLst>
        </pc:spChg>
        <pc:spChg chg="mod">
          <ac:chgData name="Mojca Debeljak Kozina" userId="e09a2bc2-20cb-4cc0-8ed1-678f1c8609be" providerId="ADAL" clId="{58DD6F72-6854-449F-88E3-67FD7617DDE1}" dt="2024-03-05T06:28:53.983" v="1576" actId="1076"/>
          <ac:spMkLst>
            <pc:docMk/>
            <pc:sldMk cId="2985660503" sldId="558"/>
            <ac:spMk id="3" creationId="{6489E860-7FA2-B4FB-83C4-EA8844AD426B}"/>
          </ac:spMkLst>
        </pc:spChg>
        <pc:spChg chg="add mod">
          <ac:chgData name="Mojca Debeljak Kozina" userId="e09a2bc2-20cb-4cc0-8ed1-678f1c8609be" providerId="ADAL" clId="{58DD6F72-6854-449F-88E3-67FD7617DDE1}" dt="2024-03-05T06:28:56.252" v="1577" actId="1076"/>
          <ac:spMkLst>
            <pc:docMk/>
            <pc:sldMk cId="2985660503" sldId="558"/>
            <ac:spMk id="5" creationId="{C9EAA8B0-F69E-86E3-44F1-B392D0989AF2}"/>
          </ac:spMkLst>
        </pc:spChg>
      </pc:sldChg>
      <pc:sldChg chg="delSp add del setBg delDesignElem">
        <pc:chgData name="Mojca Debeljak Kozina" userId="e09a2bc2-20cb-4cc0-8ed1-678f1c8609be" providerId="ADAL" clId="{58DD6F72-6854-449F-88E3-67FD7617DDE1}" dt="2024-03-05T06:58:29.783" v="1582" actId="47"/>
        <pc:sldMkLst>
          <pc:docMk/>
          <pc:sldMk cId="849987223" sldId="559"/>
        </pc:sldMkLst>
        <pc:spChg chg="del">
          <ac:chgData name="Mojca Debeljak Kozina" userId="e09a2bc2-20cb-4cc0-8ed1-678f1c8609be" providerId="ADAL" clId="{58DD6F72-6854-449F-88E3-67FD7617DDE1}" dt="2024-03-04T10:04:07.144" v="74"/>
          <ac:spMkLst>
            <pc:docMk/>
            <pc:sldMk cId="849987223" sldId="559"/>
            <ac:spMk id="23" creationId="{3F088236-D655-4F88-B238-E16762358025}"/>
          </ac:spMkLst>
        </pc:spChg>
        <pc:spChg chg="del">
          <ac:chgData name="Mojca Debeljak Kozina" userId="e09a2bc2-20cb-4cc0-8ed1-678f1c8609be" providerId="ADAL" clId="{58DD6F72-6854-449F-88E3-67FD7617DDE1}" dt="2024-03-04T10:04:07.144" v="74"/>
          <ac:spMkLst>
            <pc:docMk/>
            <pc:sldMk cId="849987223" sldId="559"/>
            <ac:spMk id="25" creationId="{3DAC0C92-199E-475C-9390-119A9B027276}"/>
          </ac:spMkLst>
        </pc:spChg>
        <pc:spChg chg="del">
          <ac:chgData name="Mojca Debeljak Kozina" userId="e09a2bc2-20cb-4cc0-8ed1-678f1c8609be" providerId="ADAL" clId="{58DD6F72-6854-449F-88E3-67FD7617DDE1}" dt="2024-03-04T10:04:07.144" v="74"/>
          <ac:spMkLst>
            <pc:docMk/>
            <pc:sldMk cId="849987223" sldId="559"/>
            <ac:spMk id="27" creationId="{C4CFB339-0ED8-4FE2-9EF1-6D1375B8499B}"/>
          </ac:spMkLst>
        </pc:spChg>
        <pc:spChg chg="del">
          <ac:chgData name="Mojca Debeljak Kozina" userId="e09a2bc2-20cb-4cc0-8ed1-678f1c8609be" providerId="ADAL" clId="{58DD6F72-6854-449F-88E3-67FD7617DDE1}" dt="2024-03-04T10:04:07.144" v="74"/>
          <ac:spMkLst>
            <pc:docMk/>
            <pc:sldMk cId="849987223" sldId="559"/>
            <ac:spMk id="29" creationId="{31896C80-2069-4431-9C19-83B913734490}"/>
          </ac:spMkLst>
        </pc:spChg>
        <pc:spChg chg="del">
          <ac:chgData name="Mojca Debeljak Kozina" userId="e09a2bc2-20cb-4cc0-8ed1-678f1c8609be" providerId="ADAL" clId="{58DD6F72-6854-449F-88E3-67FD7617DDE1}" dt="2024-03-04T10:04:07.144" v="74"/>
          <ac:spMkLst>
            <pc:docMk/>
            <pc:sldMk cId="849987223" sldId="559"/>
            <ac:spMk id="31" creationId="{BF120A21-0841-4823-B0C4-28AEBCEF9B78}"/>
          </ac:spMkLst>
        </pc:spChg>
        <pc:spChg chg="del">
          <ac:chgData name="Mojca Debeljak Kozina" userId="e09a2bc2-20cb-4cc0-8ed1-678f1c8609be" providerId="ADAL" clId="{58DD6F72-6854-449F-88E3-67FD7617DDE1}" dt="2024-03-04T10:04:07.144" v="74"/>
          <ac:spMkLst>
            <pc:docMk/>
            <pc:sldMk cId="849987223" sldId="559"/>
            <ac:spMk id="33" creationId="{DBB05BAE-BBD3-4289-899F-A6851503C6B0}"/>
          </ac:spMkLst>
        </pc:spChg>
        <pc:spChg chg="del">
          <ac:chgData name="Mojca Debeljak Kozina" userId="e09a2bc2-20cb-4cc0-8ed1-678f1c8609be" providerId="ADAL" clId="{58DD6F72-6854-449F-88E3-67FD7617DDE1}" dt="2024-03-04T10:04:07.144" v="74"/>
          <ac:spMkLst>
            <pc:docMk/>
            <pc:sldMk cId="849987223" sldId="559"/>
            <ac:spMk id="35" creationId="{9874D11C-36F5-4BBE-A490-019A54E953B0}"/>
          </ac:spMkLst>
        </pc:spChg>
        <pc:cxnChg chg="del">
          <ac:chgData name="Mojca Debeljak Kozina" userId="e09a2bc2-20cb-4cc0-8ed1-678f1c8609be" providerId="ADAL" clId="{58DD6F72-6854-449F-88E3-67FD7617DDE1}" dt="2024-03-04T10:04:07.144" v="74"/>
          <ac:cxnSpMkLst>
            <pc:docMk/>
            <pc:sldMk cId="849987223" sldId="559"/>
            <ac:cxnSpMk id="19" creationId="{64FA5DFF-7FE6-4855-84E6-DFA78EE978BD}"/>
          </ac:cxnSpMkLst>
        </pc:cxnChg>
        <pc:cxnChg chg="del">
          <ac:chgData name="Mojca Debeljak Kozina" userId="e09a2bc2-20cb-4cc0-8ed1-678f1c8609be" providerId="ADAL" clId="{58DD6F72-6854-449F-88E3-67FD7617DDE1}" dt="2024-03-04T10:04:07.144" v="74"/>
          <ac:cxnSpMkLst>
            <pc:docMk/>
            <pc:sldMk cId="849987223" sldId="559"/>
            <ac:cxnSpMk id="21" creationId="{2AFD8CBA-54A3-4363-991B-B9C631BBFA74}"/>
          </ac:cxnSpMkLst>
        </pc:cxnChg>
      </pc:sldChg>
      <pc:sldChg chg="del">
        <pc:chgData name="Mojca Debeljak Kozina" userId="e09a2bc2-20cb-4cc0-8ed1-678f1c8609be" providerId="ADAL" clId="{58DD6F72-6854-449F-88E3-67FD7617DDE1}" dt="2024-03-04T10:04:02.006" v="71" actId="2696"/>
        <pc:sldMkLst>
          <pc:docMk/>
          <pc:sldMk cId="3941854893" sldId="559"/>
        </pc:sldMkLst>
      </pc:sldChg>
      <pc:sldChg chg="del">
        <pc:chgData name="Mojca Debeljak Kozina" userId="e09a2bc2-20cb-4cc0-8ed1-678f1c8609be" providerId="ADAL" clId="{58DD6F72-6854-449F-88E3-67FD7617DDE1}" dt="2024-03-04T10:04:02.006" v="71" actId="2696"/>
        <pc:sldMkLst>
          <pc:docMk/>
          <pc:sldMk cId="1357644795" sldId="561"/>
        </pc:sldMkLst>
      </pc:sldChg>
      <pc:sldChg chg="add del setBg">
        <pc:chgData name="Mojca Debeljak Kozina" userId="e09a2bc2-20cb-4cc0-8ed1-678f1c8609be" providerId="ADAL" clId="{58DD6F72-6854-449F-88E3-67FD7617DDE1}" dt="2024-03-05T06:58:29.783" v="1582" actId="47"/>
        <pc:sldMkLst>
          <pc:docMk/>
          <pc:sldMk cId="3877239116" sldId="561"/>
        </pc:sldMkLst>
      </pc:sldChg>
      <pc:sldChg chg="del">
        <pc:chgData name="Mojca Debeljak Kozina" userId="e09a2bc2-20cb-4cc0-8ed1-678f1c8609be" providerId="ADAL" clId="{58DD6F72-6854-449F-88E3-67FD7617DDE1}" dt="2024-03-04T10:02:41.808" v="66" actId="2696"/>
        <pc:sldMkLst>
          <pc:docMk/>
          <pc:sldMk cId="3295058109" sldId="562"/>
        </pc:sldMkLst>
      </pc:sldChg>
      <pc:sldChg chg="addSp delSp modSp del mod">
        <pc:chgData name="Mojca Debeljak Kozina" userId="e09a2bc2-20cb-4cc0-8ed1-678f1c8609be" providerId="ADAL" clId="{58DD6F72-6854-449F-88E3-67FD7617DDE1}" dt="2024-03-05T06:28:59.504" v="1578" actId="47"/>
        <pc:sldMkLst>
          <pc:docMk/>
          <pc:sldMk cId="842351807" sldId="564"/>
        </pc:sldMkLst>
        <pc:spChg chg="del mod">
          <ac:chgData name="Mojca Debeljak Kozina" userId="e09a2bc2-20cb-4cc0-8ed1-678f1c8609be" providerId="ADAL" clId="{58DD6F72-6854-449F-88E3-67FD7617DDE1}" dt="2024-03-05T06:28:23.834" v="1565" actId="21"/>
          <ac:spMkLst>
            <pc:docMk/>
            <pc:sldMk cId="842351807" sldId="564"/>
            <ac:spMk id="2" creationId="{137CFCB6-8699-B39B-54F3-02720453385A}"/>
          </ac:spMkLst>
        </pc:spChg>
        <pc:spChg chg="add mod">
          <ac:chgData name="Mojca Debeljak Kozina" userId="e09a2bc2-20cb-4cc0-8ed1-678f1c8609be" providerId="ADAL" clId="{58DD6F72-6854-449F-88E3-67FD7617DDE1}" dt="2024-03-05T06:28:23.834" v="1565" actId="21"/>
          <ac:spMkLst>
            <pc:docMk/>
            <pc:sldMk cId="842351807" sldId="564"/>
            <ac:spMk id="5" creationId="{D99C0ACD-4388-2CF0-9A0E-4A670270DBE1}"/>
          </ac:spMkLst>
        </pc:spChg>
      </pc:sldChg>
      <pc:sldChg chg="del">
        <pc:chgData name="Mojca Debeljak Kozina" userId="e09a2bc2-20cb-4cc0-8ed1-678f1c8609be" providerId="ADAL" clId="{58DD6F72-6854-449F-88E3-67FD7617DDE1}" dt="2024-03-04T13:04:36.757" v="844" actId="47"/>
        <pc:sldMkLst>
          <pc:docMk/>
          <pc:sldMk cId="291645534" sldId="565"/>
        </pc:sldMkLst>
      </pc:sldChg>
      <pc:sldChg chg="del">
        <pc:chgData name="Mojca Debeljak Kozina" userId="e09a2bc2-20cb-4cc0-8ed1-678f1c8609be" providerId="ADAL" clId="{58DD6F72-6854-449F-88E3-67FD7617DDE1}" dt="2024-03-04T10:04:02.006" v="71" actId="2696"/>
        <pc:sldMkLst>
          <pc:docMk/>
          <pc:sldMk cId="1701219328" sldId="566"/>
        </pc:sldMkLst>
      </pc:sldChg>
      <pc:sldChg chg="add del">
        <pc:chgData name="Mojca Debeljak Kozina" userId="e09a2bc2-20cb-4cc0-8ed1-678f1c8609be" providerId="ADAL" clId="{58DD6F72-6854-449F-88E3-67FD7617DDE1}" dt="2024-03-05T06:58:29.783" v="1582" actId="47"/>
        <pc:sldMkLst>
          <pc:docMk/>
          <pc:sldMk cId="3214608501" sldId="566"/>
        </pc:sldMkLst>
      </pc:sldChg>
      <pc:sldChg chg="del">
        <pc:chgData name="Mojca Debeljak Kozina" userId="e09a2bc2-20cb-4cc0-8ed1-678f1c8609be" providerId="ADAL" clId="{58DD6F72-6854-449F-88E3-67FD7617DDE1}" dt="2024-03-04T10:00:56.717" v="63" actId="2696"/>
        <pc:sldMkLst>
          <pc:docMk/>
          <pc:sldMk cId="209454584" sldId="567"/>
        </pc:sldMkLst>
      </pc:sldChg>
      <pc:sldChg chg="modSp mod ord modNotesTx">
        <pc:chgData name="Mojca Debeljak Kozina" userId="e09a2bc2-20cb-4cc0-8ed1-678f1c8609be" providerId="ADAL" clId="{58DD6F72-6854-449F-88E3-67FD7617DDE1}" dt="2024-03-05T08:12:26.166" v="1637" actId="20577"/>
        <pc:sldMkLst>
          <pc:docMk/>
          <pc:sldMk cId="2450700813" sldId="568"/>
        </pc:sldMkLst>
        <pc:spChg chg="mod">
          <ac:chgData name="Mojca Debeljak Kozina" userId="e09a2bc2-20cb-4cc0-8ed1-678f1c8609be" providerId="ADAL" clId="{58DD6F72-6854-449F-88E3-67FD7617DDE1}" dt="2024-03-05T05:54:36.498" v="1538" actId="14100"/>
          <ac:spMkLst>
            <pc:docMk/>
            <pc:sldMk cId="2450700813" sldId="568"/>
            <ac:spMk id="3" creationId="{B01F798B-BC21-2D71-C705-994B415CFE3F}"/>
          </ac:spMkLst>
        </pc:spChg>
      </pc:sldChg>
      <pc:sldChg chg="add del">
        <pc:chgData name="Mojca Debeljak Kozina" userId="e09a2bc2-20cb-4cc0-8ed1-678f1c8609be" providerId="ADAL" clId="{58DD6F72-6854-449F-88E3-67FD7617DDE1}" dt="2024-03-05T06:58:29.783" v="1582" actId="47"/>
        <pc:sldMkLst>
          <pc:docMk/>
          <pc:sldMk cId="1956767761" sldId="570"/>
        </pc:sldMkLst>
      </pc:sldChg>
      <pc:sldChg chg="del">
        <pc:chgData name="Mojca Debeljak Kozina" userId="e09a2bc2-20cb-4cc0-8ed1-678f1c8609be" providerId="ADAL" clId="{58DD6F72-6854-449F-88E3-67FD7617DDE1}" dt="2024-03-04T10:04:02.006" v="71" actId="2696"/>
        <pc:sldMkLst>
          <pc:docMk/>
          <pc:sldMk cId="2030003801" sldId="570"/>
        </pc:sldMkLst>
      </pc:sldChg>
      <pc:sldChg chg="add del">
        <pc:chgData name="Mojca Debeljak Kozina" userId="e09a2bc2-20cb-4cc0-8ed1-678f1c8609be" providerId="ADAL" clId="{58DD6F72-6854-449F-88E3-67FD7617DDE1}" dt="2024-03-05T06:58:29.783" v="1582" actId="47"/>
        <pc:sldMkLst>
          <pc:docMk/>
          <pc:sldMk cId="1480079687" sldId="572"/>
        </pc:sldMkLst>
      </pc:sldChg>
      <pc:sldChg chg="del">
        <pc:chgData name="Mojca Debeljak Kozina" userId="e09a2bc2-20cb-4cc0-8ed1-678f1c8609be" providerId="ADAL" clId="{58DD6F72-6854-449F-88E3-67FD7617DDE1}" dt="2024-03-04T10:04:02.006" v="71" actId="2696"/>
        <pc:sldMkLst>
          <pc:docMk/>
          <pc:sldMk cId="2591284243" sldId="572"/>
        </pc:sldMkLst>
      </pc:sldChg>
      <pc:sldChg chg="del">
        <pc:chgData name="Mojca Debeljak Kozina" userId="e09a2bc2-20cb-4cc0-8ed1-678f1c8609be" providerId="ADAL" clId="{58DD6F72-6854-449F-88E3-67FD7617DDE1}" dt="2024-03-04T10:01:35.565" v="64" actId="2696"/>
        <pc:sldMkLst>
          <pc:docMk/>
          <pc:sldMk cId="280008657" sldId="573"/>
        </pc:sldMkLst>
      </pc:sldChg>
      <pc:sldChg chg="add del">
        <pc:chgData name="Mojca Debeljak Kozina" userId="e09a2bc2-20cb-4cc0-8ed1-678f1c8609be" providerId="ADAL" clId="{58DD6F72-6854-449F-88E3-67FD7617DDE1}" dt="2024-03-05T06:58:29.783" v="1582" actId="47"/>
        <pc:sldMkLst>
          <pc:docMk/>
          <pc:sldMk cId="938136399" sldId="574"/>
        </pc:sldMkLst>
      </pc:sldChg>
      <pc:sldChg chg="del">
        <pc:chgData name="Mojca Debeljak Kozina" userId="e09a2bc2-20cb-4cc0-8ed1-678f1c8609be" providerId="ADAL" clId="{58DD6F72-6854-449F-88E3-67FD7617DDE1}" dt="2024-03-04T10:04:02.006" v="71" actId="2696"/>
        <pc:sldMkLst>
          <pc:docMk/>
          <pc:sldMk cId="3659010004" sldId="574"/>
        </pc:sldMkLst>
      </pc:sldChg>
      <pc:sldChg chg="delSp add del setBg delDesignElem">
        <pc:chgData name="Mojca Debeljak Kozina" userId="e09a2bc2-20cb-4cc0-8ed1-678f1c8609be" providerId="ADAL" clId="{58DD6F72-6854-449F-88E3-67FD7617DDE1}" dt="2024-03-05T06:58:29.783" v="1582" actId="47"/>
        <pc:sldMkLst>
          <pc:docMk/>
          <pc:sldMk cId="1042391602" sldId="575"/>
        </pc:sldMkLst>
        <pc:spChg chg="del">
          <ac:chgData name="Mojca Debeljak Kozina" userId="e09a2bc2-20cb-4cc0-8ed1-678f1c8609be" providerId="ADAL" clId="{58DD6F72-6854-449F-88E3-67FD7617DDE1}" dt="2024-03-04T10:04:07.144" v="74"/>
          <ac:spMkLst>
            <pc:docMk/>
            <pc:sldMk cId="1042391602" sldId="575"/>
            <ac:spMk id="278" creationId="{03E8462A-FEBA-4848-81CC-3F8DA3E477BE}"/>
          </ac:spMkLst>
        </pc:spChg>
        <pc:spChg chg="del">
          <ac:chgData name="Mojca Debeljak Kozina" userId="e09a2bc2-20cb-4cc0-8ed1-678f1c8609be" providerId="ADAL" clId="{58DD6F72-6854-449F-88E3-67FD7617DDE1}" dt="2024-03-04T10:04:07.144" v="74"/>
          <ac:spMkLst>
            <pc:docMk/>
            <pc:sldMk cId="1042391602" sldId="575"/>
            <ac:spMk id="291" creationId="{7941F9B1-B01B-4A84-89D9-B169AEB4E456}"/>
          </ac:spMkLst>
        </pc:spChg>
        <pc:grpChg chg="del">
          <ac:chgData name="Mojca Debeljak Kozina" userId="e09a2bc2-20cb-4cc0-8ed1-678f1c8609be" providerId="ADAL" clId="{58DD6F72-6854-449F-88E3-67FD7617DDE1}" dt="2024-03-04T10:04:07.144" v="74"/>
          <ac:grpSpMkLst>
            <pc:docMk/>
            <pc:sldMk cId="1042391602" sldId="575"/>
            <ac:grpSpMk id="266" creationId="{609316A9-990D-4EC3-A671-70EE5C1493A4}"/>
          </ac:grpSpMkLst>
        </pc:grpChg>
        <pc:grpChg chg="del">
          <ac:chgData name="Mojca Debeljak Kozina" userId="e09a2bc2-20cb-4cc0-8ed1-678f1c8609be" providerId="ADAL" clId="{58DD6F72-6854-449F-88E3-67FD7617DDE1}" dt="2024-03-04T10:04:07.144" v="74"/>
          <ac:grpSpMkLst>
            <pc:docMk/>
            <pc:sldMk cId="1042391602" sldId="575"/>
            <ac:grpSpMk id="280" creationId="{2109F83F-40FE-4DB3-84CC-09FB3340D06D}"/>
          </ac:grpSpMkLst>
        </pc:grpChg>
      </pc:sldChg>
      <pc:sldChg chg="del">
        <pc:chgData name="Mojca Debeljak Kozina" userId="e09a2bc2-20cb-4cc0-8ed1-678f1c8609be" providerId="ADAL" clId="{58DD6F72-6854-449F-88E3-67FD7617DDE1}" dt="2024-03-04T10:04:02.006" v="71" actId="2696"/>
        <pc:sldMkLst>
          <pc:docMk/>
          <pc:sldMk cId="1248835513" sldId="575"/>
        </pc:sldMkLst>
      </pc:sldChg>
      <pc:sldChg chg="add del">
        <pc:chgData name="Mojca Debeljak Kozina" userId="e09a2bc2-20cb-4cc0-8ed1-678f1c8609be" providerId="ADAL" clId="{58DD6F72-6854-449F-88E3-67FD7617DDE1}" dt="2024-03-05T06:58:29.783" v="1582" actId="47"/>
        <pc:sldMkLst>
          <pc:docMk/>
          <pc:sldMk cId="1766034528" sldId="576"/>
        </pc:sldMkLst>
      </pc:sldChg>
      <pc:sldChg chg="del">
        <pc:chgData name="Mojca Debeljak Kozina" userId="e09a2bc2-20cb-4cc0-8ed1-678f1c8609be" providerId="ADAL" clId="{58DD6F72-6854-449F-88E3-67FD7617DDE1}" dt="2024-03-04T10:04:02.006" v="71" actId="2696"/>
        <pc:sldMkLst>
          <pc:docMk/>
          <pc:sldMk cId="2031058317" sldId="576"/>
        </pc:sldMkLst>
      </pc:sldChg>
      <pc:sldChg chg="del">
        <pc:chgData name="Mojca Debeljak Kozina" userId="e09a2bc2-20cb-4cc0-8ed1-678f1c8609be" providerId="ADAL" clId="{58DD6F72-6854-449F-88E3-67FD7617DDE1}" dt="2024-03-04T10:04:02.006" v="71" actId="2696"/>
        <pc:sldMkLst>
          <pc:docMk/>
          <pc:sldMk cId="1558911946" sldId="578"/>
        </pc:sldMkLst>
      </pc:sldChg>
      <pc:sldChg chg="add del">
        <pc:chgData name="Mojca Debeljak Kozina" userId="e09a2bc2-20cb-4cc0-8ed1-678f1c8609be" providerId="ADAL" clId="{58DD6F72-6854-449F-88E3-67FD7617DDE1}" dt="2024-03-05T06:58:29.783" v="1582" actId="47"/>
        <pc:sldMkLst>
          <pc:docMk/>
          <pc:sldMk cId="4279323301" sldId="578"/>
        </pc:sldMkLst>
      </pc:sldChg>
      <pc:sldChg chg="del">
        <pc:chgData name="Mojca Debeljak Kozina" userId="e09a2bc2-20cb-4cc0-8ed1-678f1c8609be" providerId="ADAL" clId="{58DD6F72-6854-449F-88E3-67FD7617DDE1}" dt="2024-03-04T10:04:02.006" v="71" actId="2696"/>
        <pc:sldMkLst>
          <pc:docMk/>
          <pc:sldMk cId="1987440673" sldId="579"/>
        </pc:sldMkLst>
      </pc:sldChg>
      <pc:sldChg chg="add del">
        <pc:chgData name="Mojca Debeljak Kozina" userId="e09a2bc2-20cb-4cc0-8ed1-678f1c8609be" providerId="ADAL" clId="{58DD6F72-6854-449F-88E3-67FD7617DDE1}" dt="2024-03-05T06:58:29.783" v="1582" actId="47"/>
        <pc:sldMkLst>
          <pc:docMk/>
          <pc:sldMk cId="2860391911" sldId="579"/>
        </pc:sldMkLst>
      </pc:sldChg>
      <pc:sldChg chg="del">
        <pc:chgData name="Mojca Debeljak Kozina" userId="e09a2bc2-20cb-4cc0-8ed1-678f1c8609be" providerId="ADAL" clId="{58DD6F72-6854-449F-88E3-67FD7617DDE1}" dt="2024-03-04T10:04:02.006" v="71" actId="2696"/>
        <pc:sldMkLst>
          <pc:docMk/>
          <pc:sldMk cId="1002719298" sldId="581"/>
        </pc:sldMkLst>
      </pc:sldChg>
      <pc:sldChg chg="add del">
        <pc:chgData name="Mojca Debeljak Kozina" userId="e09a2bc2-20cb-4cc0-8ed1-678f1c8609be" providerId="ADAL" clId="{58DD6F72-6854-449F-88E3-67FD7617DDE1}" dt="2024-03-05T06:58:29.783" v="1582" actId="47"/>
        <pc:sldMkLst>
          <pc:docMk/>
          <pc:sldMk cId="2377764384" sldId="581"/>
        </pc:sldMkLst>
      </pc:sldChg>
      <pc:sldChg chg="add del">
        <pc:chgData name="Mojca Debeljak Kozina" userId="e09a2bc2-20cb-4cc0-8ed1-678f1c8609be" providerId="ADAL" clId="{58DD6F72-6854-449F-88E3-67FD7617DDE1}" dt="2024-03-05T06:58:29.783" v="1582" actId="47"/>
        <pc:sldMkLst>
          <pc:docMk/>
          <pc:sldMk cId="2573023618" sldId="582"/>
        </pc:sldMkLst>
      </pc:sldChg>
      <pc:sldChg chg="del">
        <pc:chgData name="Mojca Debeljak Kozina" userId="e09a2bc2-20cb-4cc0-8ed1-678f1c8609be" providerId="ADAL" clId="{58DD6F72-6854-449F-88E3-67FD7617DDE1}" dt="2024-03-04T10:04:02.006" v="71" actId="2696"/>
        <pc:sldMkLst>
          <pc:docMk/>
          <pc:sldMk cId="3404527763" sldId="582"/>
        </pc:sldMkLst>
      </pc:sldChg>
      <pc:sldChg chg="del">
        <pc:chgData name="Mojca Debeljak Kozina" userId="e09a2bc2-20cb-4cc0-8ed1-678f1c8609be" providerId="ADAL" clId="{58DD6F72-6854-449F-88E3-67FD7617DDE1}" dt="2024-03-04T10:01:38.654" v="65" actId="2696"/>
        <pc:sldMkLst>
          <pc:docMk/>
          <pc:sldMk cId="3789021694" sldId="583"/>
        </pc:sldMkLst>
      </pc:sldChg>
      <pc:sldChg chg="del">
        <pc:chgData name="Mojca Debeljak Kozina" userId="e09a2bc2-20cb-4cc0-8ed1-678f1c8609be" providerId="ADAL" clId="{58DD6F72-6854-449F-88E3-67FD7617DDE1}" dt="2024-03-04T10:03:38.500" v="70" actId="2696"/>
        <pc:sldMkLst>
          <pc:docMk/>
          <pc:sldMk cId="834737961" sldId="584"/>
        </pc:sldMkLst>
      </pc:sldChg>
      <pc:sldChg chg="del">
        <pc:chgData name="Mojca Debeljak Kozina" userId="e09a2bc2-20cb-4cc0-8ed1-678f1c8609be" providerId="ADAL" clId="{58DD6F72-6854-449F-88E3-67FD7617DDE1}" dt="2024-03-04T09:59:50.131" v="24" actId="2696"/>
        <pc:sldMkLst>
          <pc:docMk/>
          <pc:sldMk cId="3348002991" sldId="585"/>
        </pc:sldMkLst>
      </pc:sldChg>
      <pc:sldChg chg="del">
        <pc:chgData name="Mojca Debeljak Kozina" userId="e09a2bc2-20cb-4cc0-8ed1-678f1c8609be" providerId="ADAL" clId="{58DD6F72-6854-449F-88E3-67FD7617DDE1}" dt="2024-03-04T10:04:15.179" v="75" actId="2696"/>
        <pc:sldMkLst>
          <pc:docMk/>
          <pc:sldMk cId="716237675" sldId="587"/>
        </pc:sldMkLst>
      </pc:sldChg>
      <pc:sldChg chg="del">
        <pc:chgData name="Mojca Debeljak Kozina" userId="e09a2bc2-20cb-4cc0-8ed1-678f1c8609be" providerId="ADAL" clId="{58DD6F72-6854-449F-88E3-67FD7617DDE1}" dt="2024-03-04T10:04:02.006" v="71" actId="2696"/>
        <pc:sldMkLst>
          <pc:docMk/>
          <pc:sldMk cId="239402993" sldId="589"/>
        </pc:sldMkLst>
      </pc:sldChg>
      <pc:sldChg chg="add del">
        <pc:chgData name="Mojca Debeljak Kozina" userId="e09a2bc2-20cb-4cc0-8ed1-678f1c8609be" providerId="ADAL" clId="{58DD6F72-6854-449F-88E3-67FD7617DDE1}" dt="2024-03-05T06:58:29.783" v="1582" actId="47"/>
        <pc:sldMkLst>
          <pc:docMk/>
          <pc:sldMk cId="2462635856" sldId="589"/>
        </pc:sldMkLst>
      </pc:sldChg>
      <pc:sldChg chg="del">
        <pc:chgData name="Mojca Debeljak Kozina" userId="e09a2bc2-20cb-4cc0-8ed1-678f1c8609be" providerId="ADAL" clId="{58DD6F72-6854-449F-88E3-67FD7617DDE1}" dt="2024-03-04T10:04:02.006" v="71" actId="2696"/>
        <pc:sldMkLst>
          <pc:docMk/>
          <pc:sldMk cId="743417517" sldId="591"/>
        </pc:sldMkLst>
      </pc:sldChg>
      <pc:sldChg chg="add del">
        <pc:chgData name="Mojca Debeljak Kozina" userId="e09a2bc2-20cb-4cc0-8ed1-678f1c8609be" providerId="ADAL" clId="{58DD6F72-6854-449F-88E3-67FD7617DDE1}" dt="2024-03-05T06:58:29.783" v="1582" actId="47"/>
        <pc:sldMkLst>
          <pc:docMk/>
          <pc:sldMk cId="2227779112" sldId="591"/>
        </pc:sldMkLst>
      </pc:sldChg>
      <pc:sldChg chg="del">
        <pc:chgData name="Mojca Debeljak Kozina" userId="e09a2bc2-20cb-4cc0-8ed1-678f1c8609be" providerId="ADAL" clId="{58DD6F72-6854-449F-88E3-67FD7617DDE1}" dt="2024-03-04T10:04:02.006" v="71" actId="2696"/>
        <pc:sldMkLst>
          <pc:docMk/>
          <pc:sldMk cId="903626929" sldId="592"/>
        </pc:sldMkLst>
      </pc:sldChg>
      <pc:sldChg chg="add del">
        <pc:chgData name="Mojca Debeljak Kozina" userId="e09a2bc2-20cb-4cc0-8ed1-678f1c8609be" providerId="ADAL" clId="{58DD6F72-6854-449F-88E3-67FD7617DDE1}" dt="2024-03-05T06:58:29.783" v="1582" actId="47"/>
        <pc:sldMkLst>
          <pc:docMk/>
          <pc:sldMk cId="2937456482" sldId="592"/>
        </pc:sldMkLst>
      </pc:sldChg>
      <pc:sldChg chg="add del">
        <pc:chgData name="Mojca Debeljak Kozina" userId="e09a2bc2-20cb-4cc0-8ed1-678f1c8609be" providerId="ADAL" clId="{58DD6F72-6854-449F-88E3-67FD7617DDE1}" dt="2024-03-05T06:58:29.783" v="1582" actId="47"/>
        <pc:sldMkLst>
          <pc:docMk/>
          <pc:sldMk cId="3077306854" sldId="593"/>
        </pc:sldMkLst>
      </pc:sldChg>
      <pc:sldChg chg="del">
        <pc:chgData name="Mojca Debeljak Kozina" userId="e09a2bc2-20cb-4cc0-8ed1-678f1c8609be" providerId="ADAL" clId="{58DD6F72-6854-449F-88E3-67FD7617DDE1}" dt="2024-03-04T10:04:02.006" v="71" actId="2696"/>
        <pc:sldMkLst>
          <pc:docMk/>
          <pc:sldMk cId="4245732700" sldId="593"/>
        </pc:sldMkLst>
      </pc:sldChg>
      <pc:sldChg chg="del">
        <pc:chgData name="Mojca Debeljak Kozina" userId="e09a2bc2-20cb-4cc0-8ed1-678f1c8609be" providerId="ADAL" clId="{58DD6F72-6854-449F-88E3-67FD7617DDE1}" dt="2024-03-04T10:00:33.762" v="62" actId="2696"/>
        <pc:sldMkLst>
          <pc:docMk/>
          <pc:sldMk cId="1807854766" sldId="594"/>
        </pc:sldMkLst>
      </pc:sldChg>
      <pc:sldChg chg="del">
        <pc:chgData name="Mojca Debeljak Kozina" userId="e09a2bc2-20cb-4cc0-8ed1-678f1c8609be" providerId="ADAL" clId="{58DD6F72-6854-449F-88E3-67FD7617DDE1}" dt="2024-03-04T12:58:23.571" v="773" actId="2696"/>
        <pc:sldMkLst>
          <pc:docMk/>
          <pc:sldMk cId="1216412371" sldId="595"/>
        </pc:sldMkLst>
      </pc:sldChg>
      <pc:sldChg chg="modSp del mod">
        <pc:chgData name="Mojca Debeljak Kozina" userId="e09a2bc2-20cb-4cc0-8ed1-678f1c8609be" providerId="ADAL" clId="{58DD6F72-6854-449F-88E3-67FD7617DDE1}" dt="2024-03-05T06:28:15.276" v="1563" actId="47"/>
        <pc:sldMkLst>
          <pc:docMk/>
          <pc:sldMk cId="1751374735" sldId="596"/>
        </pc:sldMkLst>
        <pc:spChg chg="mod">
          <ac:chgData name="Mojca Debeljak Kozina" userId="e09a2bc2-20cb-4cc0-8ed1-678f1c8609be" providerId="ADAL" clId="{58DD6F72-6854-449F-88E3-67FD7617DDE1}" dt="2024-03-05T04:56:14.087" v="1230" actId="20577"/>
          <ac:spMkLst>
            <pc:docMk/>
            <pc:sldMk cId="1751374735" sldId="596"/>
            <ac:spMk id="3" creationId="{10C4944C-1D3C-9255-F7A5-E268B44FFD03}"/>
          </ac:spMkLst>
        </pc:spChg>
      </pc:sldChg>
      <pc:sldChg chg="delSp modSp del mod ord">
        <pc:chgData name="Mojca Debeljak Kozina" userId="e09a2bc2-20cb-4cc0-8ed1-678f1c8609be" providerId="ADAL" clId="{58DD6F72-6854-449F-88E3-67FD7617DDE1}" dt="2024-03-05T06:58:29.783" v="1582" actId="47"/>
        <pc:sldMkLst>
          <pc:docMk/>
          <pc:sldMk cId="1448400793" sldId="597"/>
        </pc:sldMkLst>
        <pc:spChg chg="mod">
          <ac:chgData name="Mojca Debeljak Kozina" userId="e09a2bc2-20cb-4cc0-8ed1-678f1c8609be" providerId="ADAL" clId="{58DD6F72-6854-449F-88E3-67FD7617DDE1}" dt="2024-03-04T12:59:20.405" v="832" actId="1076"/>
          <ac:spMkLst>
            <pc:docMk/>
            <pc:sldMk cId="1448400793" sldId="597"/>
            <ac:spMk id="2" creationId="{2940B8F9-349C-B177-3B9D-86BF61DC5DE2}"/>
          </ac:spMkLst>
        </pc:spChg>
        <pc:spChg chg="del">
          <ac:chgData name="Mojca Debeljak Kozina" userId="e09a2bc2-20cb-4cc0-8ed1-678f1c8609be" providerId="ADAL" clId="{58DD6F72-6854-449F-88E3-67FD7617DDE1}" dt="2024-03-04T12:59:15.678" v="831" actId="478"/>
          <ac:spMkLst>
            <pc:docMk/>
            <pc:sldMk cId="1448400793" sldId="597"/>
            <ac:spMk id="3" creationId="{328B6A41-075A-5FE0-F490-558E97C6531B}"/>
          </ac:spMkLst>
        </pc:spChg>
      </pc:sldChg>
      <pc:sldChg chg="modSp new mod">
        <pc:chgData name="Mojca Debeljak Kozina" userId="e09a2bc2-20cb-4cc0-8ed1-678f1c8609be" providerId="ADAL" clId="{58DD6F72-6854-449F-88E3-67FD7617DDE1}" dt="2024-03-04T10:11:37.362" v="382" actId="207"/>
        <pc:sldMkLst>
          <pc:docMk/>
          <pc:sldMk cId="1923855312" sldId="598"/>
        </pc:sldMkLst>
        <pc:spChg chg="mod">
          <ac:chgData name="Mojca Debeljak Kozina" userId="e09a2bc2-20cb-4cc0-8ed1-678f1c8609be" providerId="ADAL" clId="{58DD6F72-6854-449F-88E3-67FD7617DDE1}" dt="2024-03-04T10:06:19.165" v="79"/>
          <ac:spMkLst>
            <pc:docMk/>
            <pc:sldMk cId="1923855312" sldId="598"/>
            <ac:spMk id="2" creationId="{FA2D0DA1-8E17-DE47-524A-0DD6D4EA4480}"/>
          </ac:spMkLst>
        </pc:spChg>
        <pc:spChg chg="mod">
          <ac:chgData name="Mojca Debeljak Kozina" userId="e09a2bc2-20cb-4cc0-8ed1-678f1c8609be" providerId="ADAL" clId="{58DD6F72-6854-449F-88E3-67FD7617DDE1}" dt="2024-03-04T10:11:37.362" v="382" actId="207"/>
          <ac:spMkLst>
            <pc:docMk/>
            <pc:sldMk cId="1923855312" sldId="598"/>
            <ac:spMk id="3" creationId="{C1AD07B6-141B-3203-87BA-3CA4060F43BE}"/>
          </ac:spMkLst>
        </pc:spChg>
      </pc:sldChg>
      <pc:sldChg chg="modSp new del mod">
        <pc:chgData name="Mojca Debeljak Kozina" userId="e09a2bc2-20cb-4cc0-8ed1-678f1c8609be" providerId="ADAL" clId="{58DD6F72-6854-449F-88E3-67FD7617DDE1}" dt="2024-03-04T10:27:34.128" v="391" actId="2696"/>
        <pc:sldMkLst>
          <pc:docMk/>
          <pc:sldMk cId="3215302504" sldId="599"/>
        </pc:sldMkLst>
        <pc:spChg chg="mod">
          <ac:chgData name="Mojca Debeljak Kozina" userId="e09a2bc2-20cb-4cc0-8ed1-678f1c8609be" providerId="ADAL" clId="{58DD6F72-6854-449F-88E3-67FD7617DDE1}" dt="2024-03-04T10:27:18.987" v="388" actId="1076"/>
          <ac:spMkLst>
            <pc:docMk/>
            <pc:sldMk cId="3215302504" sldId="599"/>
            <ac:spMk id="2" creationId="{D040C15E-BF5B-1E06-988F-4F37D179BE27}"/>
          </ac:spMkLst>
        </pc:spChg>
        <pc:spChg chg="mod">
          <ac:chgData name="Mojca Debeljak Kozina" userId="e09a2bc2-20cb-4cc0-8ed1-678f1c8609be" providerId="ADAL" clId="{58DD6F72-6854-449F-88E3-67FD7617DDE1}" dt="2024-03-04T10:27:22.138" v="389" actId="1076"/>
          <ac:spMkLst>
            <pc:docMk/>
            <pc:sldMk cId="3215302504" sldId="599"/>
            <ac:spMk id="3" creationId="{799F17C3-1661-C03B-AABC-2102F764F846}"/>
          </ac:spMkLst>
        </pc:spChg>
      </pc:sldChg>
      <pc:sldChg chg="modSp new del mod">
        <pc:chgData name="Mojca Debeljak Kozina" userId="e09a2bc2-20cb-4cc0-8ed1-678f1c8609be" providerId="ADAL" clId="{58DD6F72-6854-449F-88E3-67FD7617DDE1}" dt="2024-03-04T16:22:39.026" v="1211" actId="2696"/>
        <pc:sldMkLst>
          <pc:docMk/>
          <pc:sldMk cId="4067254545" sldId="600"/>
        </pc:sldMkLst>
        <pc:spChg chg="mod">
          <ac:chgData name="Mojca Debeljak Kozina" userId="e09a2bc2-20cb-4cc0-8ed1-678f1c8609be" providerId="ADAL" clId="{58DD6F72-6854-449F-88E3-67FD7617DDE1}" dt="2024-03-04T10:27:44.930" v="416" actId="20577"/>
          <ac:spMkLst>
            <pc:docMk/>
            <pc:sldMk cId="4067254545" sldId="600"/>
            <ac:spMk id="2" creationId="{C7580651-F980-5B5A-C216-4D8B8AC2558F}"/>
          </ac:spMkLst>
        </pc:spChg>
        <pc:spChg chg="mod">
          <ac:chgData name="Mojca Debeljak Kozina" userId="e09a2bc2-20cb-4cc0-8ed1-678f1c8609be" providerId="ADAL" clId="{58DD6F72-6854-449F-88E3-67FD7617DDE1}" dt="2024-03-04T16:22:16.278" v="1210" actId="14100"/>
          <ac:spMkLst>
            <pc:docMk/>
            <pc:sldMk cId="4067254545" sldId="600"/>
            <ac:spMk id="3" creationId="{3C2844D1-B96B-5AC9-4BC1-019902314DAB}"/>
          </ac:spMkLst>
        </pc:spChg>
      </pc:sldChg>
      <pc:sldChg chg="modSp new del mod modNotesTx">
        <pc:chgData name="Mojca Debeljak Kozina" userId="e09a2bc2-20cb-4cc0-8ed1-678f1c8609be" providerId="ADAL" clId="{58DD6F72-6854-449F-88E3-67FD7617DDE1}" dt="2024-03-04T13:14:40.803" v="845" actId="2696"/>
        <pc:sldMkLst>
          <pc:docMk/>
          <pc:sldMk cId="1330697281" sldId="601"/>
        </pc:sldMkLst>
        <pc:spChg chg="mod">
          <ac:chgData name="Mojca Debeljak Kozina" userId="e09a2bc2-20cb-4cc0-8ed1-678f1c8609be" providerId="ADAL" clId="{58DD6F72-6854-449F-88E3-67FD7617DDE1}" dt="2024-03-04T11:25:52.863" v="579" actId="27636"/>
          <ac:spMkLst>
            <pc:docMk/>
            <pc:sldMk cId="1330697281" sldId="601"/>
            <ac:spMk id="2" creationId="{DA50EA89-A43E-15D4-9F9B-EFDF985E25BA}"/>
          </ac:spMkLst>
        </pc:spChg>
        <pc:spChg chg="mod">
          <ac:chgData name="Mojca Debeljak Kozina" userId="e09a2bc2-20cb-4cc0-8ed1-678f1c8609be" providerId="ADAL" clId="{58DD6F72-6854-449F-88E3-67FD7617DDE1}" dt="2024-03-04T11:28:35.047" v="720" actId="13926"/>
          <ac:spMkLst>
            <pc:docMk/>
            <pc:sldMk cId="1330697281" sldId="601"/>
            <ac:spMk id="3" creationId="{FB16AC7F-87F9-B858-BCCD-549095EAFD63}"/>
          </ac:spMkLst>
        </pc:spChg>
      </pc:sldChg>
      <pc:sldChg chg="modSp add mod ord">
        <pc:chgData name="Mojca Debeljak Kozina" userId="e09a2bc2-20cb-4cc0-8ed1-678f1c8609be" providerId="ADAL" clId="{58DD6F72-6854-449F-88E3-67FD7617DDE1}" dt="2024-03-05T05:51:00.759" v="1522" actId="20577"/>
        <pc:sldMkLst>
          <pc:docMk/>
          <pc:sldMk cId="2838119202" sldId="601"/>
        </pc:sldMkLst>
        <pc:spChg chg="mod">
          <ac:chgData name="Mojca Debeljak Kozina" userId="e09a2bc2-20cb-4cc0-8ed1-678f1c8609be" providerId="ADAL" clId="{58DD6F72-6854-449F-88E3-67FD7617DDE1}" dt="2024-03-05T05:21:48.495" v="1491" actId="1076"/>
          <ac:spMkLst>
            <pc:docMk/>
            <pc:sldMk cId="2838119202" sldId="601"/>
            <ac:spMk id="2" creationId="{DA50EA89-A43E-15D4-9F9B-EFDF985E25BA}"/>
          </ac:spMkLst>
        </pc:spChg>
        <pc:spChg chg="mod">
          <ac:chgData name="Mojca Debeljak Kozina" userId="e09a2bc2-20cb-4cc0-8ed1-678f1c8609be" providerId="ADAL" clId="{58DD6F72-6854-449F-88E3-67FD7617DDE1}" dt="2024-03-05T05:51:00.759" v="1522" actId="20577"/>
          <ac:spMkLst>
            <pc:docMk/>
            <pc:sldMk cId="2838119202" sldId="601"/>
            <ac:spMk id="3" creationId="{FB16AC7F-87F9-B858-BCCD-549095EAFD63}"/>
          </ac:spMkLst>
        </pc:spChg>
      </pc:sldChg>
      <pc:sldChg chg="modSp add mod">
        <pc:chgData name="Mojca Debeljak Kozina" userId="e09a2bc2-20cb-4cc0-8ed1-678f1c8609be" providerId="ADAL" clId="{58DD6F72-6854-449F-88E3-67FD7617DDE1}" dt="2024-03-05T06:29:18.040" v="1580" actId="13926"/>
        <pc:sldMkLst>
          <pc:docMk/>
          <pc:sldMk cId="1175477414" sldId="602"/>
        </pc:sldMkLst>
        <pc:spChg chg="mod">
          <ac:chgData name="Mojca Debeljak Kozina" userId="e09a2bc2-20cb-4cc0-8ed1-678f1c8609be" providerId="ADAL" clId="{58DD6F72-6854-449F-88E3-67FD7617DDE1}" dt="2024-03-05T05:53:17.395" v="1536" actId="1076"/>
          <ac:spMkLst>
            <pc:docMk/>
            <pc:sldMk cId="1175477414" sldId="602"/>
            <ac:spMk id="2" creationId="{C7580651-F980-5B5A-C216-4D8B8AC2558F}"/>
          </ac:spMkLst>
        </pc:spChg>
        <pc:spChg chg="mod">
          <ac:chgData name="Mojca Debeljak Kozina" userId="e09a2bc2-20cb-4cc0-8ed1-678f1c8609be" providerId="ADAL" clId="{58DD6F72-6854-449F-88E3-67FD7617DDE1}" dt="2024-03-05T06:29:18.040" v="1580" actId="13926"/>
          <ac:spMkLst>
            <pc:docMk/>
            <pc:sldMk cId="1175477414" sldId="602"/>
            <ac:spMk id="3" creationId="{3C2844D1-B96B-5AC9-4BC1-019902314DAB}"/>
          </ac:spMkLst>
        </pc:spChg>
      </pc:sldChg>
      <pc:sldChg chg="delSp modSp new mod ord modNotesTx">
        <pc:chgData name="Mojca Debeljak Kozina" userId="e09a2bc2-20cb-4cc0-8ed1-678f1c8609be" providerId="ADAL" clId="{58DD6F72-6854-449F-88E3-67FD7617DDE1}" dt="2024-03-05T05:53:58.382" v="1537" actId="20577"/>
        <pc:sldMkLst>
          <pc:docMk/>
          <pc:sldMk cId="105694826" sldId="603"/>
        </pc:sldMkLst>
        <pc:spChg chg="del">
          <ac:chgData name="Mojca Debeljak Kozina" userId="e09a2bc2-20cb-4cc0-8ed1-678f1c8609be" providerId="ADAL" clId="{58DD6F72-6854-449F-88E3-67FD7617DDE1}" dt="2024-03-04T11:26:34.273" v="596" actId="478"/>
          <ac:spMkLst>
            <pc:docMk/>
            <pc:sldMk cId="105694826" sldId="603"/>
            <ac:spMk id="2" creationId="{2443EDC5-549B-F944-CABC-1A3B31EB5BF1}"/>
          </ac:spMkLst>
        </pc:spChg>
        <pc:spChg chg="mod">
          <ac:chgData name="Mojca Debeljak Kozina" userId="e09a2bc2-20cb-4cc0-8ed1-678f1c8609be" providerId="ADAL" clId="{58DD6F72-6854-449F-88E3-67FD7617DDE1}" dt="2024-03-05T05:53:58.382" v="1537" actId="20577"/>
          <ac:spMkLst>
            <pc:docMk/>
            <pc:sldMk cId="105694826" sldId="603"/>
            <ac:spMk id="3" creationId="{3A844005-8ED3-E63E-1BCA-6730B82FB56F}"/>
          </ac:spMkLst>
        </pc:spChg>
      </pc:sldChg>
      <pc:sldChg chg="modSp add mod modNotesTx">
        <pc:chgData name="Mojca Debeljak Kozina" userId="e09a2bc2-20cb-4cc0-8ed1-678f1c8609be" providerId="ADAL" clId="{58DD6F72-6854-449F-88E3-67FD7617DDE1}" dt="2024-03-05T07:53:05.584" v="1630" actId="20577"/>
        <pc:sldMkLst>
          <pc:docMk/>
          <pc:sldMk cId="2998039290" sldId="604"/>
        </pc:sldMkLst>
        <pc:spChg chg="mod">
          <ac:chgData name="Mojca Debeljak Kozina" userId="e09a2bc2-20cb-4cc0-8ed1-678f1c8609be" providerId="ADAL" clId="{58DD6F72-6854-449F-88E3-67FD7617DDE1}" dt="2024-03-05T07:53:05.584" v="1630" actId="20577"/>
          <ac:spMkLst>
            <pc:docMk/>
            <pc:sldMk cId="2998039290" sldId="604"/>
            <ac:spMk id="3" creationId="{2B76C231-416F-A0C2-34B6-5F6D98C57079}"/>
          </ac:spMkLst>
        </pc:spChg>
      </pc:sldChg>
      <pc:sldChg chg="modSp new del mod modNotesTx">
        <pc:chgData name="Mojca Debeljak Kozina" userId="e09a2bc2-20cb-4cc0-8ed1-678f1c8609be" providerId="ADAL" clId="{58DD6F72-6854-449F-88E3-67FD7617DDE1}" dt="2024-03-04T13:14:51.286" v="849" actId="2696"/>
        <pc:sldMkLst>
          <pc:docMk/>
          <pc:sldMk cId="3617831637" sldId="604"/>
        </pc:sldMkLst>
        <pc:spChg chg="mod">
          <ac:chgData name="Mojca Debeljak Kozina" userId="e09a2bc2-20cb-4cc0-8ed1-678f1c8609be" providerId="ADAL" clId="{58DD6F72-6854-449F-88E3-67FD7617DDE1}" dt="2024-03-04T11:34:03.732" v="755" actId="27636"/>
          <ac:spMkLst>
            <pc:docMk/>
            <pc:sldMk cId="3617831637" sldId="604"/>
            <ac:spMk id="2" creationId="{D18D94B7-D8E9-9C09-69DE-65060FFBECF9}"/>
          </ac:spMkLst>
        </pc:spChg>
        <pc:spChg chg="mod">
          <ac:chgData name="Mojca Debeljak Kozina" userId="e09a2bc2-20cb-4cc0-8ed1-678f1c8609be" providerId="ADAL" clId="{58DD6F72-6854-449F-88E3-67FD7617DDE1}" dt="2024-03-04T11:36:17.770" v="771" actId="13926"/>
          <ac:spMkLst>
            <pc:docMk/>
            <pc:sldMk cId="3617831637" sldId="604"/>
            <ac:spMk id="3" creationId="{2B76C231-416F-A0C2-34B6-5F6D98C57079}"/>
          </ac:spMkLst>
        </pc:spChg>
      </pc:sldChg>
      <pc:sldChg chg="modSp new mod ord">
        <pc:chgData name="Mojca Debeljak Kozina" userId="e09a2bc2-20cb-4cc0-8ed1-678f1c8609be" providerId="ADAL" clId="{58DD6F72-6854-449F-88E3-67FD7617DDE1}" dt="2024-03-05T08:40:57.783" v="1639"/>
        <pc:sldMkLst>
          <pc:docMk/>
          <pc:sldMk cId="826752937" sldId="605"/>
        </pc:sldMkLst>
        <pc:spChg chg="mod">
          <ac:chgData name="Mojca Debeljak Kozina" userId="e09a2bc2-20cb-4cc0-8ed1-678f1c8609be" providerId="ADAL" clId="{58DD6F72-6854-449F-88E3-67FD7617DDE1}" dt="2024-03-04T12:59:45.600" v="843" actId="20577"/>
          <ac:spMkLst>
            <pc:docMk/>
            <pc:sldMk cId="826752937" sldId="605"/>
            <ac:spMk id="2" creationId="{BB2D6D7E-D337-A1F1-0DBB-A624D9E3ABD3}"/>
          </ac:spMkLst>
        </pc:spChg>
      </pc:sldChg>
      <pc:sldChg chg="addSp delSp modSp add mod modNotesTx">
        <pc:chgData name="Mojca Debeljak Kozina" userId="e09a2bc2-20cb-4cc0-8ed1-678f1c8609be" providerId="ADAL" clId="{58DD6F72-6854-449F-88E3-67FD7617DDE1}" dt="2024-03-05T07:56:15.385" v="1636" actId="20577"/>
        <pc:sldMkLst>
          <pc:docMk/>
          <pc:sldMk cId="3450751449" sldId="606"/>
        </pc:sldMkLst>
        <pc:spChg chg="add del mod">
          <ac:chgData name="Mojca Debeljak Kozina" userId="e09a2bc2-20cb-4cc0-8ed1-678f1c8609be" providerId="ADAL" clId="{58DD6F72-6854-449F-88E3-67FD7617DDE1}" dt="2024-03-04T15:26:26.394" v="1028" actId="1076"/>
          <ac:spMkLst>
            <pc:docMk/>
            <pc:sldMk cId="3450751449" sldId="606"/>
            <ac:spMk id="2" creationId="{D18D94B7-D8E9-9C09-69DE-65060FFBECF9}"/>
          </ac:spMkLst>
        </pc:spChg>
        <pc:spChg chg="del mod">
          <ac:chgData name="Mojca Debeljak Kozina" userId="e09a2bc2-20cb-4cc0-8ed1-678f1c8609be" providerId="ADAL" clId="{58DD6F72-6854-449F-88E3-67FD7617DDE1}" dt="2024-03-04T13:19:51.999" v="933" actId="478"/>
          <ac:spMkLst>
            <pc:docMk/>
            <pc:sldMk cId="3450751449" sldId="606"/>
            <ac:spMk id="3" creationId="{2B76C231-416F-A0C2-34B6-5F6D98C57079}"/>
          </ac:spMkLst>
        </pc:spChg>
        <pc:spChg chg="add del">
          <ac:chgData name="Mojca Debeljak Kozina" userId="e09a2bc2-20cb-4cc0-8ed1-678f1c8609be" providerId="ADAL" clId="{58DD6F72-6854-449F-88E3-67FD7617DDE1}" dt="2024-03-04T13:18:40.350" v="918"/>
          <ac:spMkLst>
            <pc:docMk/>
            <pc:sldMk cId="3450751449" sldId="606"/>
            <ac:spMk id="4" creationId="{6733142D-AB39-3CBD-C8D0-7906BC376445}"/>
          </ac:spMkLst>
        </pc:spChg>
        <pc:spChg chg="add del">
          <ac:chgData name="Mojca Debeljak Kozina" userId="e09a2bc2-20cb-4cc0-8ed1-678f1c8609be" providerId="ADAL" clId="{58DD6F72-6854-449F-88E3-67FD7617DDE1}" dt="2024-03-04T13:18:40.350" v="918"/>
          <ac:spMkLst>
            <pc:docMk/>
            <pc:sldMk cId="3450751449" sldId="606"/>
            <ac:spMk id="5" creationId="{0F29EB93-1FE1-2EBD-8268-4707B2198980}"/>
          </ac:spMkLst>
        </pc:spChg>
        <pc:spChg chg="add del">
          <ac:chgData name="Mojca Debeljak Kozina" userId="e09a2bc2-20cb-4cc0-8ed1-678f1c8609be" providerId="ADAL" clId="{58DD6F72-6854-449F-88E3-67FD7617DDE1}" dt="2024-03-04T13:18:40.350" v="918"/>
          <ac:spMkLst>
            <pc:docMk/>
            <pc:sldMk cId="3450751449" sldId="606"/>
            <ac:spMk id="6" creationId="{9E0A8197-82F7-7EA4-B2AC-77486D9EC56E}"/>
          </ac:spMkLst>
        </pc:spChg>
        <pc:spChg chg="add del">
          <ac:chgData name="Mojca Debeljak Kozina" userId="e09a2bc2-20cb-4cc0-8ed1-678f1c8609be" providerId="ADAL" clId="{58DD6F72-6854-449F-88E3-67FD7617DDE1}" dt="2024-03-04T13:18:47.569" v="920"/>
          <ac:spMkLst>
            <pc:docMk/>
            <pc:sldMk cId="3450751449" sldId="606"/>
            <ac:spMk id="7" creationId="{EAC6E96B-5A79-6343-B80A-7DECC0FAB0AD}"/>
          </ac:spMkLst>
        </pc:spChg>
        <pc:spChg chg="add del">
          <ac:chgData name="Mojca Debeljak Kozina" userId="e09a2bc2-20cb-4cc0-8ed1-678f1c8609be" providerId="ADAL" clId="{58DD6F72-6854-449F-88E3-67FD7617DDE1}" dt="2024-03-04T13:18:47.569" v="920"/>
          <ac:spMkLst>
            <pc:docMk/>
            <pc:sldMk cId="3450751449" sldId="606"/>
            <ac:spMk id="8" creationId="{B75A2F1C-DF47-DEDB-11D0-84CD24738085}"/>
          </ac:spMkLst>
        </pc:spChg>
        <pc:spChg chg="add del">
          <ac:chgData name="Mojca Debeljak Kozina" userId="e09a2bc2-20cb-4cc0-8ed1-678f1c8609be" providerId="ADAL" clId="{58DD6F72-6854-449F-88E3-67FD7617DDE1}" dt="2024-03-04T13:18:47.569" v="920"/>
          <ac:spMkLst>
            <pc:docMk/>
            <pc:sldMk cId="3450751449" sldId="606"/>
            <ac:spMk id="9" creationId="{AF6CDBE4-DF13-7A4B-E425-9D896EA0A52C}"/>
          </ac:spMkLst>
        </pc:spChg>
        <pc:spChg chg="add del mod">
          <ac:chgData name="Mojca Debeljak Kozina" userId="e09a2bc2-20cb-4cc0-8ed1-678f1c8609be" providerId="ADAL" clId="{58DD6F72-6854-449F-88E3-67FD7617DDE1}" dt="2024-03-04T13:19:36.879" v="930"/>
          <ac:spMkLst>
            <pc:docMk/>
            <pc:sldMk cId="3450751449" sldId="606"/>
            <ac:spMk id="10" creationId="{0CE4855A-F4FF-5373-F831-F454A0E0550D}"/>
          </ac:spMkLst>
        </pc:spChg>
        <pc:spChg chg="add del mod">
          <ac:chgData name="Mojca Debeljak Kozina" userId="e09a2bc2-20cb-4cc0-8ed1-678f1c8609be" providerId="ADAL" clId="{58DD6F72-6854-449F-88E3-67FD7617DDE1}" dt="2024-03-04T13:19:33.959" v="928" actId="478"/>
          <ac:spMkLst>
            <pc:docMk/>
            <pc:sldMk cId="3450751449" sldId="606"/>
            <ac:spMk id="12" creationId="{57B2EE98-C531-627F-6D84-AEEDB574E581}"/>
          </ac:spMkLst>
        </pc:spChg>
        <pc:spChg chg="add del mod">
          <ac:chgData name="Mojca Debeljak Kozina" userId="e09a2bc2-20cb-4cc0-8ed1-678f1c8609be" providerId="ADAL" clId="{58DD6F72-6854-449F-88E3-67FD7617DDE1}" dt="2024-03-04T13:19:51.999" v="933" actId="478"/>
          <ac:spMkLst>
            <pc:docMk/>
            <pc:sldMk cId="3450751449" sldId="606"/>
            <ac:spMk id="13" creationId="{83A7CC90-E9DD-F1DF-166C-AF4BF93A7DF0}"/>
          </ac:spMkLst>
        </pc:spChg>
        <pc:spChg chg="add del mod">
          <ac:chgData name="Mojca Debeljak Kozina" userId="e09a2bc2-20cb-4cc0-8ed1-678f1c8609be" providerId="ADAL" clId="{58DD6F72-6854-449F-88E3-67FD7617DDE1}" dt="2024-03-05T07:56:15.385" v="1636" actId="20577"/>
          <ac:spMkLst>
            <pc:docMk/>
            <pc:sldMk cId="3450751449" sldId="606"/>
            <ac:spMk id="14" creationId="{EF7EBD3D-0484-317D-6E21-BD05D72A04E5}"/>
          </ac:spMkLst>
        </pc:spChg>
        <pc:spChg chg="add del mod">
          <ac:chgData name="Mojca Debeljak Kozina" userId="e09a2bc2-20cb-4cc0-8ed1-678f1c8609be" providerId="ADAL" clId="{58DD6F72-6854-449F-88E3-67FD7617DDE1}" dt="2024-03-04T13:20:47.183" v="935"/>
          <ac:spMkLst>
            <pc:docMk/>
            <pc:sldMk cId="3450751449" sldId="606"/>
            <ac:spMk id="15" creationId="{FE8EED14-9397-AC47-1C14-235835DF8F27}"/>
          </ac:spMkLst>
        </pc:spChg>
        <pc:spChg chg="add del">
          <ac:chgData name="Mojca Debeljak Kozina" userId="e09a2bc2-20cb-4cc0-8ed1-678f1c8609be" providerId="ADAL" clId="{58DD6F72-6854-449F-88E3-67FD7617DDE1}" dt="2024-03-04T13:21:12.637" v="941"/>
          <ac:spMkLst>
            <pc:docMk/>
            <pc:sldMk cId="3450751449" sldId="606"/>
            <ac:spMk id="16" creationId="{C3DBA4EE-5391-37C4-206B-C25DE20E4A34}"/>
          </ac:spMkLst>
        </pc:spChg>
        <pc:spChg chg="add del mod">
          <ac:chgData name="Mojca Debeljak Kozina" userId="e09a2bc2-20cb-4cc0-8ed1-678f1c8609be" providerId="ADAL" clId="{58DD6F72-6854-449F-88E3-67FD7617DDE1}" dt="2024-03-04T15:21:43.292" v="957"/>
          <ac:spMkLst>
            <pc:docMk/>
            <pc:sldMk cId="3450751449" sldId="606"/>
            <ac:spMk id="17" creationId="{F74B8CAB-6BD4-D8F0-EBC2-1DEB85A2934C}"/>
          </ac:spMkLst>
        </pc:spChg>
        <pc:spChg chg="add del mod">
          <ac:chgData name="Mojca Debeljak Kozina" userId="e09a2bc2-20cb-4cc0-8ed1-678f1c8609be" providerId="ADAL" clId="{58DD6F72-6854-449F-88E3-67FD7617DDE1}" dt="2024-03-04T15:24:34.148" v="994"/>
          <ac:spMkLst>
            <pc:docMk/>
            <pc:sldMk cId="3450751449" sldId="606"/>
            <ac:spMk id="18" creationId="{49801C54-2D25-992A-218E-CF462CFE632C}"/>
          </ac:spMkLst>
        </pc:spChg>
        <pc:spChg chg="add del mod">
          <ac:chgData name="Mojca Debeljak Kozina" userId="e09a2bc2-20cb-4cc0-8ed1-678f1c8609be" providerId="ADAL" clId="{58DD6F72-6854-449F-88E3-67FD7617DDE1}" dt="2024-03-04T15:24:43.522" v="1000" actId="478"/>
          <ac:spMkLst>
            <pc:docMk/>
            <pc:sldMk cId="3450751449" sldId="606"/>
            <ac:spMk id="19" creationId="{14FC4F7D-7D1C-2066-3692-7430A30498C4}"/>
          </ac:spMkLst>
        </pc:spChg>
        <pc:spChg chg="add del mod">
          <ac:chgData name="Mojca Debeljak Kozina" userId="e09a2bc2-20cb-4cc0-8ed1-678f1c8609be" providerId="ADAL" clId="{58DD6F72-6854-449F-88E3-67FD7617DDE1}" dt="2024-03-04T15:26:30.984" v="1029" actId="478"/>
          <ac:spMkLst>
            <pc:docMk/>
            <pc:sldMk cId="3450751449" sldId="606"/>
            <ac:spMk id="20" creationId="{53D51C7D-2C38-320E-787C-BD4661C3FF60}"/>
          </ac:spMkLst>
        </pc:spChg>
        <pc:spChg chg="add del mod">
          <ac:chgData name="Mojca Debeljak Kozina" userId="e09a2bc2-20cb-4cc0-8ed1-678f1c8609be" providerId="ADAL" clId="{58DD6F72-6854-449F-88E3-67FD7617DDE1}" dt="2024-03-04T15:26:22.348" v="1027" actId="478"/>
          <ac:spMkLst>
            <pc:docMk/>
            <pc:sldMk cId="3450751449" sldId="606"/>
            <ac:spMk id="21" creationId="{4AC262CD-8D05-D30D-CFE0-D42537D78791}"/>
          </ac:spMkLst>
        </pc:spChg>
        <pc:spChg chg="add del mod">
          <ac:chgData name="Mojca Debeljak Kozina" userId="e09a2bc2-20cb-4cc0-8ed1-678f1c8609be" providerId="ADAL" clId="{58DD6F72-6854-449F-88E3-67FD7617DDE1}" dt="2024-03-04T15:26:22.348" v="1027" actId="478"/>
          <ac:spMkLst>
            <pc:docMk/>
            <pc:sldMk cId="3450751449" sldId="606"/>
            <ac:spMk id="22" creationId="{F5DC70E3-DBEC-051D-1B91-4C9ECEFC2314}"/>
          </ac:spMkLst>
        </pc:spChg>
      </pc:sldChg>
      <pc:sldChg chg="delSp modSp new mod">
        <pc:chgData name="Mojca Debeljak Kozina" userId="e09a2bc2-20cb-4cc0-8ed1-678f1c8609be" providerId="ADAL" clId="{58DD6F72-6854-449F-88E3-67FD7617DDE1}" dt="2024-03-05T05:19:39.805" v="1488" actId="27636"/>
        <pc:sldMkLst>
          <pc:docMk/>
          <pc:sldMk cId="1848757100" sldId="607"/>
        </pc:sldMkLst>
        <pc:spChg chg="del">
          <ac:chgData name="Mojca Debeljak Kozina" userId="e09a2bc2-20cb-4cc0-8ed1-678f1c8609be" providerId="ADAL" clId="{58DD6F72-6854-449F-88E3-67FD7617DDE1}" dt="2024-03-04T15:29:36.188" v="1045" actId="478"/>
          <ac:spMkLst>
            <pc:docMk/>
            <pc:sldMk cId="1848757100" sldId="607"/>
            <ac:spMk id="2" creationId="{5EE9CB06-6E06-3E0F-357D-2C561485D036}"/>
          </ac:spMkLst>
        </pc:spChg>
        <pc:spChg chg="mod">
          <ac:chgData name="Mojca Debeljak Kozina" userId="e09a2bc2-20cb-4cc0-8ed1-678f1c8609be" providerId="ADAL" clId="{58DD6F72-6854-449F-88E3-67FD7617DDE1}" dt="2024-03-05T05:19:39.805" v="1488" actId="27636"/>
          <ac:spMkLst>
            <pc:docMk/>
            <pc:sldMk cId="1848757100" sldId="607"/>
            <ac:spMk id="3" creationId="{0CE36FC2-83D5-9465-0939-FD763D7FE75C}"/>
          </ac:spMkLst>
        </pc:spChg>
      </pc:sldChg>
      <pc:sldChg chg="delSp modSp new mod">
        <pc:chgData name="Mojca Debeljak Kozina" userId="e09a2bc2-20cb-4cc0-8ed1-678f1c8609be" providerId="ADAL" clId="{58DD6F72-6854-449F-88E3-67FD7617DDE1}" dt="2024-03-05T07:26:42.780" v="1628" actId="27636"/>
        <pc:sldMkLst>
          <pc:docMk/>
          <pc:sldMk cId="2484016957" sldId="608"/>
        </pc:sldMkLst>
        <pc:spChg chg="del">
          <ac:chgData name="Mojca Debeljak Kozina" userId="e09a2bc2-20cb-4cc0-8ed1-678f1c8609be" providerId="ADAL" clId="{58DD6F72-6854-449F-88E3-67FD7617DDE1}" dt="2024-03-04T16:17:29.829" v="1069" actId="478"/>
          <ac:spMkLst>
            <pc:docMk/>
            <pc:sldMk cId="2484016957" sldId="608"/>
            <ac:spMk id="2" creationId="{4F47FCC0-7E0D-9E4D-E202-2521B755FBCF}"/>
          </ac:spMkLst>
        </pc:spChg>
        <pc:spChg chg="mod">
          <ac:chgData name="Mojca Debeljak Kozina" userId="e09a2bc2-20cb-4cc0-8ed1-678f1c8609be" providerId="ADAL" clId="{58DD6F72-6854-449F-88E3-67FD7617DDE1}" dt="2024-03-05T07:26:42.780" v="1628" actId="27636"/>
          <ac:spMkLst>
            <pc:docMk/>
            <pc:sldMk cId="2484016957" sldId="608"/>
            <ac:spMk id="3" creationId="{8EE74D1B-CDF9-8A91-E021-75B811F640F5}"/>
          </ac:spMkLst>
        </pc:spChg>
      </pc:sldChg>
      <pc:sldChg chg="modSp new mod">
        <pc:chgData name="Mojca Debeljak Kozina" userId="e09a2bc2-20cb-4cc0-8ed1-678f1c8609be" providerId="ADAL" clId="{58DD6F72-6854-449F-88E3-67FD7617DDE1}" dt="2024-03-05T05:05:43.543" v="1395" actId="20577"/>
        <pc:sldMkLst>
          <pc:docMk/>
          <pc:sldMk cId="2581647850" sldId="609"/>
        </pc:sldMkLst>
        <pc:spChg chg="mod">
          <ac:chgData name="Mojca Debeljak Kozina" userId="e09a2bc2-20cb-4cc0-8ed1-678f1c8609be" providerId="ADAL" clId="{58DD6F72-6854-449F-88E3-67FD7617DDE1}" dt="2024-03-05T05:01:04.422" v="1253" actId="5793"/>
          <ac:spMkLst>
            <pc:docMk/>
            <pc:sldMk cId="2581647850" sldId="609"/>
            <ac:spMk id="2" creationId="{4E74732A-639E-C29C-7130-5E6045BD520A}"/>
          </ac:spMkLst>
        </pc:spChg>
        <pc:spChg chg="mod">
          <ac:chgData name="Mojca Debeljak Kozina" userId="e09a2bc2-20cb-4cc0-8ed1-678f1c8609be" providerId="ADAL" clId="{58DD6F72-6854-449F-88E3-67FD7617DDE1}" dt="2024-03-05T05:05:43.543" v="1395" actId="20577"/>
          <ac:spMkLst>
            <pc:docMk/>
            <pc:sldMk cId="2581647850" sldId="609"/>
            <ac:spMk id="3" creationId="{7BCF3AE0-EE1C-1F16-EFB3-A56CC62A79B3}"/>
          </ac:spMkLst>
        </pc:spChg>
      </pc:sldChg>
      <pc:sldMasterChg chg="del delSldLayout">
        <pc:chgData name="Mojca Debeljak Kozina" userId="e09a2bc2-20cb-4cc0-8ed1-678f1c8609be" providerId="ADAL" clId="{58DD6F72-6854-449F-88E3-67FD7617DDE1}" dt="2024-03-04T10:04:02.006" v="71" actId="2696"/>
        <pc:sldMasterMkLst>
          <pc:docMk/>
          <pc:sldMasterMk cId="0" sldId="2147483648"/>
        </pc:sldMasterMkLst>
        <pc:sldLayoutChg chg="del">
          <pc:chgData name="Mojca Debeljak Kozina" userId="e09a2bc2-20cb-4cc0-8ed1-678f1c8609be" providerId="ADAL" clId="{58DD6F72-6854-449F-88E3-67FD7617DDE1}" dt="2024-03-04T10:04:02.006" v="71" actId="2696"/>
          <pc:sldLayoutMkLst>
            <pc:docMk/>
            <pc:sldMasterMk cId="0" sldId="2147483648"/>
            <pc:sldLayoutMk cId="0" sldId="2147483649"/>
          </pc:sldLayoutMkLst>
        </pc:sldLayoutChg>
        <pc:sldLayoutChg chg="del">
          <pc:chgData name="Mojca Debeljak Kozina" userId="e09a2bc2-20cb-4cc0-8ed1-678f1c8609be" providerId="ADAL" clId="{58DD6F72-6854-449F-88E3-67FD7617DDE1}" dt="2024-03-04T10:04:02.006" v="71" actId="2696"/>
          <pc:sldLayoutMkLst>
            <pc:docMk/>
            <pc:sldMasterMk cId="0" sldId="2147483648"/>
            <pc:sldLayoutMk cId="0" sldId="2147483650"/>
          </pc:sldLayoutMkLst>
        </pc:sldLayoutChg>
        <pc:sldLayoutChg chg="del">
          <pc:chgData name="Mojca Debeljak Kozina" userId="e09a2bc2-20cb-4cc0-8ed1-678f1c8609be" providerId="ADAL" clId="{58DD6F72-6854-449F-88E3-67FD7617DDE1}" dt="2024-03-04T10:04:02.006" v="71" actId="2696"/>
          <pc:sldLayoutMkLst>
            <pc:docMk/>
            <pc:sldMasterMk cId="0" sldId="2147483648"/>
            <pc:sldLayoutMk cId="0" sldId="2147483651"/>
          </pc:sldLayoutMkLst>
        </pc:sldLayoutChg>
        <pc:sldLayoutChg chg="del">
          <pc:chgData name="Mojca Debeljak Kozina" userId="e09a2bc2-20cb-4cc0-8ed1-678f1c8609be" providerId="ADAL" clId="{58DD6F72-6854-449F-88E3-67FD7617DDE1}" dt="2024-03-04T10:04:02.006" v="71" actId="2696"/>
          <pc:sldLayoutMkLst>
            <pc:docMk/>
            <pc:sldMasterMk cId="0" sldId="2147483648"/>
            <pc:sldLayoutMk cId="0" sldId="2147483652"/>
          </pc:sldLayoutMkLst>
        </pc:sldLayoutChg>
        <pc:sldLayoutChg chg="del">
          <pc:chgData name="Mojca Debeljak Kozina" userId="e09a2bc2-20cb-4cc0-8ed1-678f1c8609be" providerId="ADAL" clId="{58DD6F72-6854-449F-88E3-67FD7617DDE1}" dt="2024-03-04T10:04:02.006" v="71" actId="2696"/>
          <pc:sldLayoutMkLst>
            <pc:docMk/>
            <pc:sldMasterMk cId="0" sldId="2147483648"/>
            <pc:sldLayoutMk cId="0" sldId="2147483653"/>
          </pc:sldLayoutMkLst>
        </pc:sldLayoutChg>
        <pc:sldLayoutChg chg="del">
          <pc:chgData name="Mojca Debeljak Kozina" userId="e09a2bc2-20cb-4cc0-8ed1-678f1c8609be" providerId="ADAL" clId="{58DD6F72-6854-449F-88E3-67FD7617DDE1}" dt="2024-03-04T10:04:02.006" v="71" actId="2696"/>
          <pc:sldLayoutMkLst>
            <pc:docMk/>
            <pc:sldMasterMk cId="0" sldId="2147483648"/>
            <pc:sldLayoutMk cId="0" sldId="2147483654"/>
          </pc:sldLayoutMkLst>
        </pc:sldLayoutChg>
        <pc:sldLayoutChg chg="del">
          <pc:chgData name="Mojca Debeljak Kozina" userId="e09a2bc2-20cb-4cc0-8ed1-678f1c8609be" providerId="ADAL" clId="{58DD6F72-6854-449F-88E3-67FD7617DDE1}" dt="2024-03-04T10:04:02.006" v="71" actId="2696"/>
          <pc:sldLayoutMkLst>
            <pc:docMk/>
            <pc:sldMasterMk cId="0" sldId="2147483648"/>
            <pc:sldLayoutMk cId="0" sldId="2147483655"/>
          </pc:sldLayoutMkLst>
        </pc:sldLayoutChg>
        <pc:sldLayoutChg chg="del">
          <pc:chgData name="Mojca Debeljak Kozina" userId="e09a2bc2-20cb-4cc0-8ed1-678f1c8609be" providerId="ADAL" clId="{58DD6F72-6854-449F-88E3-67FD7617DDE1}" dt="2024-03-04T10:04:02.006" v="71" actId="2696"/>
          <pc:sldLayoutMkLst>
            <pc:docMk/>
            <pc:sldMasterMk cId="0" sldId="2147483648"/>
            <pc:sldLayoutMk cId="0" sldId="2147483656"/>
          </pc:sldLayoutMkLst>
        </pc:sldLayoutChg>
        <pc:sldLayoutChg chg="del">
          <pc:chgData name="Mojca Debeljak Kozina" userId="e09a2bc2-20cb-4cc0-8ed1-678f1c8609be" providerId="ADAL" clId="{58DD6F72-6854-449F-88E3-67FD7617DDE1}" dt="2024-03-04T10:04:02.006" v="71" actId="2696"/>
          <pc:sldLayoutMkLst>
            <pc:docMk/>
            <pc:sldMasterMk cId="0" sldId="2147483648"/>
            <pc:sldLayoutMk cId="0" sldId="2147483657"/>
          </pc:sldLayoutMkLst>
        </pc:sldLayoutChg>
        <pc:sldLayoutChg chg="del">
          <pc:chgData name="Mojca Debeljak Kozina" userId="e09a2bc2-20cb-4cc0-8ed1-678f1c8609be" providerId="ADAL" clId="{58DD6F72-6854-449F-88E3-67FD7617DDE1}" dt="2024-03-04T10:04:02.006" v="71" actId="2696"/>
          <pc:sldLayoutMkLst>
            <pc:docMk/>
            <pc:sldMasterMk cId="0" sldId="2147483648"/>
            <pc:sldLayoutMk cId="0" sldId="2147483658"/>
          </pc:sldLayoutMkLst>
        </pc:sldLayoutChg>
        <pc:sldLayoutChg chg="del">
          <pc:chgData name="Mojca Debeljak Kozina" userId="e09a2bc2-20cb-4cc0-8ed1-678f1c8609be" providerId="ADAL" clId="{58DD6F72-6854-449F-88E3-67FD7617DDE1}" dt="2024-03-04T10:04:02.006" v="71" actId="2696"/>
          <pc:sldLayoutMkLst>
            <pc:docMk/>
            <pc:sldMasterMk cId="0" sldId="2147483648"/>
            <pc:sldLayoutMk cId="0" sldId="2147483659"/>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glave 1"/>
          <p:cNvSpPr>
            <a:spLocks noGrp="1"/>
          </p:cNvSpPr>
          <p:nvPr>
            <p:ph type="hdr" sz="quarter"/>
          </p:nvPr>
        </p:nvSpPr>
        <p:spPr>
          <a:xfrm>
            <a:off x="1" y="0"/>
            <a:ext cx="4301543" cy="341064"/>
          </a:xfrm>
          <a:prstGeom prst="rect">
            <a:avLst/>
          </a:prstGeom>
        </p:spPr>
        <p:txBody>
          <a:bodyPr vert="horz" lIns="91440" tIns="45720" rIns="91440" bIns="45720" rtlCol="0"/>
          <a:lstStyle>
            <a:lvl1pPr algn="l">
              <a:defRPr sz="1200"/>
            </a:lvl1pPr>
          </a:lstStyle>
          <a:p>
            <a:endParaRPr lang="sl-SI"/>
          </a:p>
        </p:txBody>
      </p:sp>
      <p:sp>
        <p:nvSpPr>
          <p:cNvPr id="3" name="Označba mesta datuma 2"/>
          <p:cNvSpPr>
            <a:spLocks noGrp="1"/>
          </p:cNvSpPr>
          <p:nvPr>
            <p:ph type="dt" idx="1"/>
          </p:nvPr>
        </p:nvSpPr>
        <p:spPr>
          <a:xfrm>
            <a:off x="5622799" y="0"/>
            <a:ext cx="4301543" cy="341064"/>
          </a:xfrm>
          <a:prstGeom prst="rect">
            <a:avLst/>
          </a:prstGeom>
        </p:spPr>
        <p:txBody>
          <a:bodyPr vert="horz" lIns="91440" tIns="45720" rIns="91440" bIns="45720" rtlCol="0"/>
          <a:lstStyle>
            <a:lvl1pPr algn="r">
              <a:defRPr sz="1200"/>
            </a:lvl1pPr>
          </a:lstStyle>
          <a:p>
            <a:fld id="{AD5F1D7F-AE83-4EF5-A068-5E31540EA90A}" type="datetimeFigureOut">
              <a:rPr lang="sl-SI" smtClean="0"/>
              <a:t>6. 06. 2025</a:t>
            </a:fld>
            <a:endParaRPr lang="sl-SI"/>
          </a:p>
        </p:txBody>
      </p:sp>
      <p:sp>
        <p:nvSpPr>
          <p:cNvPr id="4" name="Označba mesta stranske slike 3"/>
          <p:cNvSpPr>
            <a:spLocks noGrp="1" noRot="1" noChangeAspect="1"/>
          </p:cNvSpPr>
          <p:nvPr>
            <p:ph type="sldImg" idx="2"/>
          </p:nvPr>
        </p:nvSpPr>
        <p:spPr>
          <a:xfrm>
            <a:off x="2925763" y="850900"/>
            <a:ext cx="4075112" cy="2292350"/>
          </a:xfrm>
          <a:prstGeom prst="rect">
            <a:avLst/>
          </a:prstGeom>
          <a:noFill/>
          <a:ln w="12700">
            <a:solidFill>
              <a:prstClr val="black"/>
            </a:solidFill>
          </a:ln>
        </p:spPr>
        <p:txBody>
          <a:bodyPr vert="horz" lIns="91440" tIns="45720" rIns="91440" bIns="45720" rtlCol="0" anchor="ctr"/>
          <a:lstStyle/>
          <a:p>
            <a:endParaRPr lang="sl-SI"/>
          </a:p>
        </p:txBody>
      </p:sp>
      <p:sp>
        <p:nvSpPr>
          <p:cNvPr id="5" name="Označba mesta opomb 4"/>
          <p:cNvSpPr>
            <a:spLocks noGrp="1"/>
          </p:cNvSpPr>
          <p:nvPr>
            <p:ph type="body" sz="quarter" idx="3"/>
          </p:nvPr>
        </p:nvSpPr>
        <p:spPr>
          <a:xfrm>
            <a:off x="992665" y="3271381"/>
            <a:ext cx="7941310" cy="2676585"/>
          </a:xfrm>
          <a:prstGeom prst="rect">
            <a:avLst/>
          </a:prstGeom>
        </p:spPr>
        <p:txBody>
          <a:bodyPr vert="horz" lIns="91440" tIns="45720" rIns="91440" bIns="45720" rtlCol="0"/>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6" name="Označba mesta noge 5"/>
          <p:cNvSpPr>
            <a:spLocks noGrp="1"/>
          </p:cNvSpPr>
          <p:nvPr>
            <p:ph type="ftr" sz="quarter" idx="4"/>
          </p:nvPr>
        </p:nvSpPr>
        <p:spPr>
          <a:xfrm>
            <a:off x="1" y="6456612"/>
            <a:ext cx="4301543" cy="341064"/>
          </a:xfrm>
          <a:prstGeom prst="rect">
            <a:avLst/>
          </a:prstGeom>
        </p:spPr>
        <p:txBody>
          <a:bodyPr vert="horz" lIns="91440" tIns="45720" rIns="91440" bIns="45720" rtlCol="0" anchor="b"/>
          <a:lstStyle>
            <a:lvl1pPr algn="l">
              <a:defRPr sz="1200"/>
            </a:lvl1pPr>
          </a:lstStyle>
          <a:p>
            <a:endParaRPr lang="sl-SI"/>
          </a:p>
        </p:txBody>
      </p:sp>
      <p:sp>
        <p:nvSpPr>
          <p:cNvPr id="7" name="Označba mesta številke diapozitiva 6"/>
          <p:cNvSpPr>
            <a:spLocks noGrp="1"/>
          </p:cNvSpPr>
          <p:nvPr>
            <p:ph type="sldNum" sz="quarter" idx="5"/>
          </p:nvPr>
        </p:nvSpPr>
        <p:spPr>
          <a:xfrm>
            <a:off x="5622799" y="6456612"/>
            <a:ext cx="4301543" cy="341064"/>
          </a:xfrm>
          <a:prstGeom prst="rect">
            <a:avLst/>
          </a:prstGeom>
        </p:spPr>
        <p:txBody>
          <a:bodyPr vert="horz" lIns="91440" tIns="45720" rIns="91440" bIns="45720" rtlCol="0" anchor="b"/>
          <a:lstStyle>
            <a:lvl1pPr algn="r">
              <a:defRPr sz="1200"/>
            </a:lvl1pPr>
          </a:lstStyle>
          <a:p>
            <a:fld id="{70879479-C3F0-4896-BAD7-464E73667531}" type="slidenum">
              <a:rPr lang="sl-SI" smtClean="0"/>
              <a:t>‹#›</a:t>
            </a:fld>
            <a:endParaRPr lang="sl-SI"/>
          </a:p>
        </p:txBody>
      </p:sp>
    </p:spTree>
    <p:extLst>
      <p:ext uri="{BB962C8B-B14F-4D97-AF65-F5344CB8AC3E}">
        <p14:creationId xmlns:p14="http://schemas.microsoft.com/office/powerpoint/2010/main" val="12113770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a:p>
        </p:txBody>
      </p:sp>
      <p:sp>
        <p:nvSpPr>
          <p:cNvPr id="4" name="Označba mesta številke diapozitiva 3"/>
          <p:cNvSpPr>
            <a:spLocks noGrp="1"/>
          </p:cNvSpPr>
          <p:nvPr>
            <p:ph type="sldNum" sz="quarter" idx="5"/>
          </p:nvPr>
        </p:nvSpPr>
        <p:spPr/>
        <p:txBody>
          <a:bodyPr/>
          <a:lstStyle/>
          <a:p>
            <a:fld id="{70879479-C3F0-4896-BAD7-464E73667531}" type="slidenum">
              <a:rPr lang="sl-SI" smtClean="0"/>
              <a:t>1</a:t>
            </a:fld>
            <a:endParaRPr lang="sl-SI"/>
          </a:p>
        </p:txBody>
      </p:sp>
    </p:spTree>
    <p:extLst>
      <p:ext uri="{BB962C8B-B14F-4D97-AF65-F5344CB8AC3E}">
        <p14:creationId xmlns:p14="http://schemas.microsoft.com/office/powerpoint/2010/main" val="26854792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a:p>
        </p:txBody>
      </p:sp>
      <p:sp>
        <p:nvSpPr>
          <p:cNvPr id="4" name="Označba mesta številke diapozitiva 3"/>
          <p:cNvSpPr>
            <a:spLocks noGrp="1"/>
          </p:cNvSpPr>
          <p:nvPr>
            <p:ph type="sldNum" sz="quarter" idx="5"/>
          </p:nvPr>
        </p:nvSpPr>
        <p:spPr/>
        <p:txBody>
          <a:bodyPr/>
          <a:lstStyle/>
          <a:p>
            <a:fld id="{70879479-C3F0-4896-BAD7-464E73667531}" type="slidenum">
              <a:rPr lang="sl-SI" smtClean="0"/>
              <a:t>10</a:t>
            </a:fld>
            <a:endParaRPr lang="sl-SI"/>
          </a:p>
        </p:txBody>
      </p:sp>
    </p:spTree>
    <p:extLst>
      <p:ext uri="{BB962C8B-B14F-4D97-AF65-F5344CB8AC3E}">
        <p14:creationId xmlns:p14="http://schemas.microsoft.com/office/powerpoint/2010/main" val="18124704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2A201C-6817-D41C-E24A-0F6E57EDB1C9}"/>
            </a:ext>
          </a:extLst>
        </p:cNvPr>
        <p:cNvGrpSpPr/>
        <p:nvPr/>
      </p:nvGrpSpPr>
      <p:grpSpPr>
        <a:xfrm>
          <a:off x="0" y="0"/>
          <a:ext cx="0" cy="0"/>
          <a:chOff x="0" y="0"/>
          <a:chExt cx="0" cy="0"/>
        </a:xfrm>
      </p:grpSpPr>
      <p:sp>
        <p:nvSpPr>
          <p:cNvPr id="2" name="Označba mesta stranske slike 1">
            <a:extLst>
              <a:ext uri="{FF2B5EF4-FFF2-40B4-BE49-F238E27FC236}">
                <a16:creationId xmlns:a16="http://schemas.microsoft.com/office/drawing/2014/main" id="{4E9C1186-7DD8-5A62-312B-ECB93D6ADB21}"/>
              </a:ext>
            </a:extLst>
          </p:cNvPr>
          <p:cNvSpPr>
            <a:spLocks noGrp="1" noRot="1" noChangeAspect="1"/>
          </p:cNvSpPr>
          <p:nvPr>
            <p:ph type="sldImg"/>
          </p:nvPr>
        </p:nvSpPr>
        <p:spPr/>
      </p:sp>
      <p:sp>
        <p:nvSpPr>
          <p:cNvPr id="3" name="Označba mesta opomb 2">
            <a:extLst>
              <a:ext uri="{FF2B5EF4-FFF2-40B4-BE49-F238E27FC236}">
                <a16:creationId xmlns:a16="http://schemas.microsoft.com/office/drawing/2014/main" id="{7931FF28-DCA1-C177-B743-6BA0EDF64A25}"/>
              </a:ext>
            </a:extLst>
          </p:cNvPr>
          <p:cNvSpPr>
            <a:spLocks noGrp="1"/>
          </p:cNvSpPr>
          <p:nvPr>
            <p:ph type="body" idx="1"/>
          </p:nvPr>
        </p:nvSpPr>
        <p:spPr/>
        <p:txBody>
          <a:bodyPr/>
          <a:lstStyle/>
          <a:p>
            <a:endParaRPr lang="sl-SI"/>
          </a:p>
        </p:txBody>
      </p:sp>
      <p:sp>
        <p:nvSpPr>
          <p:cNvPr id="4" name="Označba mesta številke diapozitiva 3">
            <a:extLst>
              <a:ext uri="{FF2B5EF4-FFF2-40B4-BE49-F238E27FC236}">
                <a16:creationId xmlns:a16="http://schemas.microsoft.com/office/drawing/2014/main" id="{24E478DB-8FCC-F3AC-3FA4-449C5C103F5A}"/>
              </a:ext>
            </a:extLst>
          </p:cNvPr>
          <p:cNvSpPr>
            <a:spLocks noGrp="1"/>
          </p:cNvSpPr>
          <p:nvPr>
            <p:ph type="sldNum" sz="quarter" idx="5"/>
          </p:nvPr>
        </p:nvSpPr>
        <p:spPr/>
        <p:txBody>
          <a:bodyPr/>
          <a:lstStyle/>
          <a:p>
            <a:fld id="{70879479-C3F0-4896-BAD7-464E73667531}" type="slidenum">
              <a:rPr lang="sl-SI" smtClean="0"/>
              <a:t>11</a:t>
            </a:fld>
            <a:endParaRPr lang="sl-SI"/>
          </a:p>
        </p:txBody>
      </p:sp>
    </p:spTree>
    <p:extLst>
      <p:ext uri="{BB962C8B-B14F-4D97-AF65-F5344CB8AC3E}">
        <p14:creationId xmlns:p14="http://schemas.microsoft.com/office/powerpoint/2010/main" val="26066224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r>
              <a:rPr lang="sl-SI" dirty="0"/>
              <a:t>Cilj je oblikovati prostor, ki spodbuja kreativno in fleksibilno učenje.</a:t>
            </a:r>
          </a:p>
        </p:txBody>
      </p:sp>
      <p:sp>
        <p:nvSpPr>
          <p:cNvPr id="4" name="Označba mesta številke diapozitiva 3"/>
          <p:cNvSpPr>
            <a:spLocks noGrp="1"/>
          </p:cNvSpPr>
          <p:nvPr>
            <p:ph type="sldNum" sz="quarter" idx="5"/>
          </p:nvPr>
        </p:nvSpPr>
        <p:spPr/>
        <p:txBody>
          <a:bodyPr/>
          <a:lstStyle/>
          <a:p>
            <a:fld id="{70879479-C3F0-4896-BAD7-464E73667531}" type="slidenum">
              <a:rPr lang="sl-SI" smtClean="0"/>
              <a:t>12</a:t>
            </a:fld>
            <a:endParaRPr lang="sl-SI"/>
          </a:p>
        </p:txBody>
      </p:sp>
    </p:spTree>
    <p:extLst>
      <p:ext uri="{BB962C8B-B14F-4D97-AF65-F5344CB8AC3E}">
        <p14:creationId xmlns:p14="http://schemas.microsoft.com/office/powerpoint/2010/main" val="34692057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a:p>
        </p:txBody>
      </p:sp>
      <p:sp>
        <p:nvSpPr>
          <p:cNvPr id="4" name="Označba mesta številke diapozitiva 3"/>
          <p:cNvSpPr>
            <a:spLocks noGrp="1"/>
          </p:cNvSpPr>
          <p:nvPr>
            <p:ph type="sldNum" sz="quarter" idx="5"/>
          </p:nvPr>
        </p:nvSpPr>
        <p:spPr/>
        <p:txBody>
          <a:bodyPr/>
          <a:lstStyle/>
          <a:p>
            <a:fld id="{70879479-C3F0-4896-BAD7-464E73667531}" type="slidenum">
              <a:rPr lang="sl-SI" smtClean="0"/>
              <a:t>13</a:t>
            </a:fld>
            <a:endParaRPr lang="sl-SI"/>
          </a:p>
        </p:txBody>
      </p:sp>
    </p:spTree>
    <p:extLst>
      <p:ext uri="{BB962C8B-B14F-4D97-AF65-F5344CB8AC3E}">
        <p14:creationId xmlns:p14="http://schemas.microsoft.com/office/powerpoint/2010/main" val="21728619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a:p>
        </p:txBody>
      </p:sp>
      <p:sp>
        <p:nvSpPr>
          <p:cNvPr id="4" name="Označba mesta številke diapozitiva 3"/>
          <p:cNvSpPr>
            <a:spLocks noGrp="1"/>
          </p:cNvSpPr>
          <p:nvPr>
            <p:ph type="sldNum" sz="quarter" idx="5"/>
          </p:nvPr>
        </p:nvSpPr>
        <p:spPr/>
        <p:txBody>
          <a:bodyPr/>
          <a:lstStyle/>
          <a:p>
            <a:fld id="{70879479-C3F0-4896-BAD7-464E73667531}" type="slidenum">
              <a:rPr lang="sl-SI" smtClean="0"/>
              <a:t>14</a:t>
            </a:fld>
            <a:endParaRPr lang="sl-SI"/>
          </a:p>
        </p:txBody>
      </p:sp>
    </p:spTree>
    <p:extLst>
      <p:ext uri="{BB962C8B-B14F-4D97-AF65-F5344CB8AC3E}">
        <p14:creationId xmlns:p14="http://schemas.microsoft.com/office/powerpoint/2010/main" val="15189407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70879479-C3F0-4896-BAD7-464E73667531}" type="slidenum">
              <a:rPr lang="sl-SI" smtClean="0"/>
              <a:t>15</a:t>
            </a:fld>
            <a:endParaRPr lang="sl-SI"/>
          </a:p>
        </p:txBody>
      </p:sp>
    </p:spTree>
    <p:extLst>
      <p:ext uri="{BB962C8B-B14F-4D97-AF65-F5344CB8AC3E}">
        <p14:creationId xmlns:p14="http://schemas.microsoft.com/office/powerpoint/2010/main" val="40938966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70879479-C3F0-4896-BAD7-464E73667531}" type="slidenum">
              <a:rPr lang="sl-SI" smtClean="0"/>
              <a:t>16</a:t>
            </a:fld>
            <a:endParaRPr lang="sl-SI"/>
          </a:p>
        </p:txBody>
      </p:sp>
    </p:spTree>
    <p:extLst>
      <p:ext uri="{BB962C8B-B14F-4D97-AF65-F5344CB8AC3E}">
        <p14:creationId xmlns:p14="http://schemas.microsoft.com/office/powerpoint/2010/main" val="11576057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a:p>
        </p:txBody>
      </p:sp>
      <p:sp>
        <p:nvSpPr>
          <p:cNvPr id="4" name="Označba mesta številke diapozitiva 3"/>
          <p:cNvSpPr>
            <a:spLocks noGrp="1"/>
          </p:cNvSpPr>
          <p:nvPr>
            <p:ph type="sldNum" sz="quarter" idx="5"/>
          </p:nvPr>
        </p:nvSpPr>
        <p:spPr/>
        <p:txBody>
          <a:bodyPr/>
          <a:lstStyle/>
          <a:p>
            <a:fld id="{70879479-C3F0-4896-BAD7-464E73667531}" type="slidenum">
              <a:rPr lang="sl-SI" smtClean="0"/>
              <a:t>17</a:t>
            </a:fld>
            <a:endParaRPr lang="sl-SI"/>
          </a:p>
        </p:txBody>
      </p:sp>
    </p:spTree>
    <p:extLst>
      <p:ext uri="{BB962C8B-B14F-4D97-AF65-F5344CB8AC3E}">
        <p14:creationId xmlns:p14="http://schemas.microsoft.com/office/powerpoint/2010/main" val="4935830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a:p>
        </p:txBody>
      </p:sp>
      <p:sp>
        <p:nvSpPr>
          <p:cNvPr id="4" name="Označba mesta številke diapozitiva 3"/>
          <p:cNvSpPr>
            <a:spLocks noGrp="1"/>
          </p:cNvSpPr>
          <p:nvPr>
            <p:ph type="sldNum" sz="quarter" idx="5"/>
          </p:nvPr>
        </p:nvSpPr>
        <p:spPr/>
        <p:txBody>
          <a:bodyPr/>
          <a:lstStyle/>
          <a:p>
            <a:fld id="{70879479-C3F0-4896-BAD7-464E73667531}" type="slidenum">
              <a:rPr lang="sl-SI" smtClean="0"/>
              <a:t>18</a:t>
            </a:fld>
            <a:endParaRPr lang="sl-SI"/>
          </a:p>
        </p:txBody>
      </p:sp>
    </p:spTree>
    <p:extLst>
      <p:ext uri="{BB962C8B-B14F-4D97-AF65-F5344CB8AC3E}">
        <p14:creationId xmlns:p14="http://schemas.microsoft.com/office/powerpoint/2010/main" val="5311632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r>
              <a:rPr lang="sl-SI"/>
              <a:t>Dogovoriti se ali mesec ali 2 x tedensko izvedba.</a:t>
            </a:r>
          </a:p>
          <a:p>
            <a:endParaRPr lang="sl-SI"/>
          </a:p>
        </p:txBody>
      </p:sp>
      <p:sp>
        <p:nvSpPr>
          <p:cNvPr id="4" name="Označba mesta številke diapozitiva 3"/>
          <p:cNvSpPr>
            <a:spLocks noGrp="1"/>
          </p:cNvSpPr>
          <p:nvPr>
            <p:ph type="sldNum" sz="quarter" idx="5"/>
          </p:nvPr>
        </p:nvSpPr>
        <p:spPr/>
        <p:txBody>
          <a:bodyPr/>
          <a:lstStyle/>
          <a:p>
            <a:fld id="{70879479-C3F0-4896-BAD7-464E73667531}" type="slidenum">
              <a:rPr lang="sl-SI" smtClean="0"/>
              <a:t>19</a:t>
            </a:fld>
            <a:endParaRPr lang="sl-SI"/>
          </a:p>
        </p:txBody>
      </p:sp>
    </p:spTree>
    <p:extLst>
      <p:ext uri="{BB962C8B-B14F-4D97-AF65-F5344CB8AC3E}">
        <p14:creationId xmlns:p14="http://schemas.microsoft.com/office/powerpoint/2010/main" val="42393646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a:p>
        </p:txBody>
      </p:sp>
      <p:sp>
        <p:nvSpPr>
          <p:cNvPr id="4" name="Označba mesta številke diapozitiva 3"/>
          <p:cNvSpPr>
            <a:spLocks noGrp="1"/>
          </p:cNvSpPr>
          <p:nvPr>
            <p:ph type="sldNum" sz="quarter" idx="5"/>
          </p:nvPr>
        </p:nvSpPr>
        <p:spPr/>
        <p:txBody>
          <a:bodyPr/>
          <a:lstStyle/>
          <a:p>
            <a:fld id="{70879479-C3F0-4896-BAD7-464E73667531}" type="slidenum">
              <a:rPr lang="sl-SI" smtClean="0"/>
              <a:t>2</a:t>
            </a:fld>
            <a:endParaRPr lang="sl-SI"/>
          </a:p>
        </p:txBody>
      </p:sp>
    </p:spTree>
    <p:extLst>
      <p:ext uri="{BB962C8B-B14F-4D97-AF65-F5344CB8AC3E}">
        <p14:creationId xmlns:p14="http://schemas.microsoft.com/office/powerpoint/2010/main" val="1084726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r>
              <a:rPr lang="sl-SI" dirty="0"/>
              <a:t>Zasavje – ali US ali samo primeri dobre prakse?</a:t>
            </a:r>
          </a:p>
        </p:txBody>
      </p:sp>
      <p:sp>
        <p:nvSpPr>
          <p:cNvPr id="4" name="Označba mesta številke diapozitiva 3"/>
          <p:cNvSpPr>
            <a:spLocks noGrp="1"/>
          </p:cNvSpPr>
          <p:nvPr>
            <p:ph type="sldNum" sz="quarter" idx="5"/>
          </p:nvPr>
        </p:nvSpPr>
        <p:spPr/>
        <p:txBody>
          <a:bodyPr/>
          <a:lstStyle/>
          <a:p>
            <a:fld id="{70879479-C3F0-4896-BAD7-464E73667531}" type="slidenum">
              <a:rPr lang="sl-SI" smtClean="0"/>
              <a:t>21</a:t>
            </a:fld>
            <a:endParaRPr lang="sl-SI"/>
          </a:p>
        </p:txBody>
      </p:sp>
    </p:spTree>
    <p:extLst>
      <p:ext uri="{BB962C8B-B14F-4D97-AF65-F5344CB8AC3E}">
        <p14:creationId xmlns:p14="http://schemas.microsoft.com/office/powerpoint/2010/main" val="27313884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a:p>
        </p:txBody>
      </p:sp>
      <p:sp>
        <p:nvSpPr>
          <p:cNvPr id="4" name="Označba mesta številke diapozitiva 3"/>
          <p:cNvSpPr>
            <a:spLocks noGrp="1"/>
          </p:cNvSpPr>
          <p:nvPr>
            <p:ph type="sldNum" sz="quarter" idx="5"/>
          </p:nvPr>
        </p:nvSpPr>
        <p:spPr/>
        <p:txBody>
          <a:bodyPr/>
          <a:lstStyle/>
          <a:p>
            <a:fld id="{70879479-C3F0-4896-BAD7-464E73667531}" type="slidenum">
              <a:rPr lang="sl-SI" smtClean="0"/>
              <a:t>22</a:t>
            </a:fld>
            <a:endParaRPr lang="sl-SI"/>
          </a:p>
        </p:txBody>
      </p:sp>
    </p:spTree>
    <p:extLst>
      <p:ext uri="{BB962C8B-B14F-4D97-AF65-F5344CB8AC3E}">
        <p14:creationId xmlns:p14="http://schemas.microsoft.com/office/powerpoint/2010/main" val="9887883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70879479-C3F0-4896-BAD7-464E73667531}" type="slidenum">
              <a:rPr lang="sl-SI" smtClean="0"/>
              <a:t>23</a:t>
            </a:fld>
            <a:endParaRPr lang="sl-SI"/>
          </a:p>
        </p:txBody>
      </p:sp>
    </p:spTree>
    <p:extLst>
      <p:ext uri="{BB962C8B-B14F-4D97-AF65-F5344CB8AC3E}">
        <p14:creationId xmlns:p14="http://schemas.microsoft.com/office/powerpoint/2010/main" val="39790805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70879479-C3F0-4896-BAD7-464E73667531}" type="slidenum">
              <a:rPr lang="sl-SI" smtClean="0"/>
              <a:t>24</a:t>
            </a:fld>
            <a:endParaRPr lang="sl-SI"/>
          </a:p>
        </p:txBody>
      </p:sp>
    </p:spTree>
    <p:extLst>
      <p:ext uri="{BB962C8B-B14F-4D97-AF65-F5344CB8AC3E}">
        <p14:creationId xmlns:p14="http://schemas.microsoft.com/office/powerpoint/2010/main" val="9891990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a:p>
        </p:txBody>
      </p:sp>
      <p:sp>
        <p:nvSpPr>
          <p:cNvPr id="4" name="Označba mesta številke diapozitiva 3"/>
          <p:cNvSpPr>
            <a:spLocks noGrp="1"/>
          </p:cNvSpPr>
          <p:nvPr>
            <p:ph type="sldNum" sz="quarter" idx="5"/>
          </p:nvPr>
        </p:nvSpPr>
        <p:spPr/>
        <p:txBody>
          <a:bodyPr/>
          <a:lstStyle/>
          <a:p>
            <a:fld id="{70879479-C3F0-4896-BAD7-464E73667531}" type="slidenum">
              <a:rPr lang="sl-SI" smtClean="0"/>
              <a:t>25</a:t>
            </a:fld>
            <a:endParaRPr lang="sl-SI"/>
          </a:p>
        </p:txBody>
      </p:sp>
    </p:spTree>
    <p:extLst>
      <p:ext uri="{BB962C8B-B14F-4D97-AF65-F5344CB8AC3E}">
        <p14:creationId xmlns:p14="http://schemas.microsoft.com/office/powerpoint/2010/main" val="8835840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a:p>
        </p:txBody>
      </p:sp>
      <p:sp>
        <p:nvSpPr>
          <p:cNvPr id="4" name="Označba mesta številke diapozitiva 3"/>
          <p:cNvSpPr>
            <a:spLocks noGrp="1"/>
          </p:cNvSpPr>
          <p:nvPr>
            <p:ph type="sldNum" sz="quarter" idx="5"/>
          </p:nvPr>
        </p:nvSpPr>
        <p:spPr/>
        <p:txBody>
          <a:bodyPr/>
          <a:lstStyle/>
          <a:p>
            <a:fld id="{70879479-C3F0-4896-BAD7-464E73667531}" type="slidenum">
              <a:rPr lang="sl-SI" smtClean="0"/>
              <a:t>26</a:t>
            </a:fld>
            <a:endParaRPr lang="sl-SI"/>
          </a:p>
        </p:txBody>
      </p:sp>
    </p:spTree>
    <p:extLst>
      <p:ext uri="{BB962C8B-B14F-4D97-AF65-F5344CB8AC3E}">
        <p14:creationId xmlns:p14="http://schemas.microsoft.com/office/powerpoint/2010/main" val="36230145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r>
              <a:rPr lang="sl-SI" dirty="0"/>
              <a:t>Stroški storitev zunanjih izvajalcev (delo po podjemni pogodbi, delo po avtorski pogodbi) so namenjeni za izvajanje aktivnosti, ki zahtevajo specifična znanja, veščine ali podporo, ki jih partnerji v konzorciju nimajo v lastni kadrovski sestavi in so potrebni za izvedbo operacije. Nanašajo se predvsem na aktivnosti priprave in izvedbe različnih oblik izobraževanj in usposabljanj, organizacije in izvedbe letnih dogodkov ter zaključne konference, evalvacija napredka in evalvacija operacije ter promocije in diseminacije operacije.</a:t>
            </a:r>
          </a:p>
          <a:p>
            <a:endParaRPr lang="sl-SI" dirty="0"/>
          </a:p>
          <a:p>
            <a:r>
              <a:rPr lang="sl-SI" dirty="0"/>
              <a:t>Drugi stroški storitev zunanjih izvajalcev (namenjeni drugim stroškom iz naslova avtorskih in podjemnih pogodb, ki ne predstavljajo stroškov dela (npr. potni stroški in stroški prenočevanja podjemnika ali avtorja).</a:t>
            </a:r>
          </a:p>
          <a:p>
            <a:endParaRPr lang="sl-SI" dirty="0"/>
          </a:p>
          <a:p>
            <a:r>
              <a:rPr lang="sl-SI" dirty="0"/>
              <a:t>Posredni stroški dela (stroški osebja, ki je posredno vključeno v operacijo npr. računovodja, tajnica, …) in drugi posredni stroški skladno z opredelitvijo posrednih stroškov v tč. 3.4 Navodil organa upravljanja o upravičenih stroških (npr.: stroški električne energije, stroški ogrevanja, vode in komunalnih storitev, odvoza smeti, stroški telefona in elektronske pošte, stroški poštnin in kurirskih storitev, stroški potrošnega materiala in drobnega inventarja, …).</a:t>
            </a:r>
          </a:p>
          <a:p>
            <a:endParaRPr lang="sl-SI" dirty="0"/>
          </a:p>
        </p:txBody>
      </p:sp>
      <p:sp>
        <p:nvSpPr>
          <p:cNvPr id="4" name="Označba mesta številke diapozitiva 3"/>
          <p:cNvSpPr>
            <a:spLocks noGrp="1"/>
          </p:cNvSpPr>
          <p:nvPr>
            <p:ph type="sldNum" sz="quarter" idx="5"/>
          </p:nvPr>
        </p:nvSpPr>
        <p:spPr/>
        <p:txBody>
          <a:bodyPr/>
          <a:lstStyle/>
          <a:p>
            <a:fld id="{70879479-C3F0-4896-BAD7-464E73667531}" type="slidenum">
              <a:rPr lang="sl-SI" smtClean="0"/>
              <a:t>27</a:t>
            </a:fld>
            <a:endParaRPr lang="sl-SI"/>
          </a:p>
        </p:txBody>
      </p:sp>
    </p:spTree>
    <p:extLst>
      <p:ext uri="{BB962C8B-B14F-4D97-AF65-F5344CB8AC3E}">
        <p14:creationId xmlns:p14="http://schemas.microsoft.com/office/powerpoint/2010/main" val="26665382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en-US">
              <a:ea typeface="Calibri"/>
              <a:cs typeface="Calibri"/>
            </a:endParaRPr>
          </a:p>
        </p:txBody>
      </p:sp>
      <p:sp>
        <p:nvSpPr>
          <p:cNvPr id="4" name="Označba mesta številke diapozitiva 3"/>
          <p:cNvSpPr>
            <a:spLocks noGrp="1"/>
          </p:cNvSpPr>
          <p:nvPr>
            <p:ph type="sldNum" sz="quarter" idx="5"/>
          </p:nvPr>
        </p:nvSpPr>
        <p:spPr/>
        <p:txBody>
          <a:bodyPr/>
          <a:lstStyle/>
          <a:p>
            <a:fld id="{70879479-C3F0-4896-BAD7-464E73667531}" type="slidenum">
              <a:rPr lang="sl-SI" smtClean="0"/>
              <a:t>28</a:t>
            </a:fld>
            <a:endParaRPr lang="sl-SI"/>
          </a:p>
        </p:txBody>
      </p:sp>
    </p:spTree>
    <p:extLst>
      <p:ext uri="{BB962C8B-B14F-4D97-AF65-F5344CB8AC3E}">
        <p14:creationId xmlns:p14="http://schemas.microsoft.com/office/powerpoint/2010/main" val="13346584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a:p>
        </p:txBody>
      </p:sp>
      <p:sp>
        <p:nvSpPr>
          <p:cNvPr id="4" name="Označba mesta številke diapozitiva 3"/>
          <p:cNvSpPr>
            <a:spLocks noGrp="1"/>
          </p:cNvSpPr>
          <p:nvPr>
            <p:ph type="sldNum" sz="quarter" idx="5"/>
          </p:nvPr>
        </p:nvSpPr>
        <p:spPr/>
        <p:txBody>
          <a:bodyPr/>
          <a:lstStyle/>
          <a:p>
            <a:fld id="{70879479-C3F0-4896-BAD7-464E73667531}" type="slidenum">
              <a:rPr lang="sl-SI" smtClean="0"/>
              <a:t>29</a:t>
            </a:fld>
            <a:endParaRPr lang="sl-SI"/>
          </a:p>
        </p:txBody>
      </p:sp>
    </p:spTree>
    <p:extLst>
      <p:ext uri="{BB962C8B-B14F-4D97-AF65-F5344CB8AC3E}">
        <p14:creationId xmlns:p14="http://schemas.microsoft.com/office/powerpoint/2010/main" val="16455865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a:p>
        </p:txBody>
      </p:sp>
      <p:sp>
        <p:nvSpPr>
          <p:cNvPr id="4" name="Označba mesta številke diapozitiva 3"/>
          <p:cNvSpPr>
            <a:spLocks noGrp="1"/>
          </p:cNvSpPr>
          <p:nvPr>
            <p:ph type="sldNum" sz="quarter" idx="5"/>
          </p:nvPr>
        </p:nvSpPr>
        <p:spPr/>
        <p:txBody>
          <a:bodyPr/>
          <a:lstStyle/>
          <a:p>
            <a:fld id="{70879479-C3F0-4896-BAD7-464E73667531}" type="slidenum">
              <a:rPr lang="sl-SI" smtClean="0"/>
              <a:t>30</a:t>
            </a:fld>
            <a:endParaRPr lang="sl-SI"/>
          </a:p>
        </p:txBody>
      </p:sp>
    </p:spTree>
    <p:extLst>
      <p:ext uri="{BB962C8B-B14F-4D97-AF65-F5344CB8AC3E}">
        <p14:creationId xmlns:p14="http://schemas.microsoft.com/office/powerpoint/2010/main" val="20406719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a:p>
        </p:txBody>
      </p:sp>
      <p:sp>
        <p:nvSpPr>
          <p:cNvPr id="4" name="Označba mesta številke diapozitiva 3"/>
          <p:cNvSpPr>
            <a:spLocks noGrp="1"/>
          </p:cNvSpPr>
          <p:nvPr>
            <p:ph type="sldNum" sz="quarter" idx="5"/>
          </p:nvPr>
        </p:nvSpPr>
        <p:spPr/>
        <p:txBody>
          <a:bodyPr/>
          <a:lstStyle/>
          <a:p>
            <a:fld id="{70879479-C3F0-4896-BAD7-464E73667531}" type="slidenum">
              <a:rPr lang="sl-SI" smtClean="0"/>
              <a:t>3</a:t>
            </a:fld>
            <a:endParaRPr lang="sl-SI"/>
          </a:p>
        </p:txBody>
      </p:sp>
    </p:spTree>
    <p:extLst>
      <p:ext uri="{BB962C8B-B14F-4D97-AF65-F5344CB8AC3E}">
        <p14:creationId xmlns:p14="http://schemas.microsoft.com/office/powerpoint/2010/main" val="42390653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a:p>
        </p:txBody>
      </p:sp>
      <p:sp>
        <p:nvSpPr>
          <p:cNvPr id="4" name="Označba mesta številke diapozitiva 3"/>
          <p:cNvSpPr>
            <a:spLocks noGrp="1"/>
          </p:cNvSpPr>
          <p:nvPr>
            <p:ph type="sldNum" sz="quarter" idx="5"/>
          </p:nvPr>
        </p:nvSpPr>
        <p:spPr/>
        <p:txBody>
          <a:bodyPr/>
          <a:lstStyle/>
          <a:p>
            <a:fld id="{70879479-C3F0-4896-BAD7-464E73667531}" type="slidenum">
              <a:rPr lang="sl-SI" smtClean="0"/>
              <a:t>4</a:t>
            </a:fld>
            <a:endParaRPr lang="sl-SI"/>
          </a:p>
        </p:txBody>
      </p:sp>
    </p:spTree>
    <p:extLst>
      <p:ext uri="{BB962C8B-B14F-4D97-AF65-F5344CB8AC3E}">
        <p14:creationId xmlns:p14="http://schemas.microsoft.com/office/powerpoint/2010/main" val="10380814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70879479-C3F0-4896-BAD7-464E73667531}" type="slidenum">
              <a:rPr lang="sl-SI" smtClean="0"/>
              <a:t>5</a:t>
            </a:fld>
            <a:endParaRPr lang="sl-SI"/>
          </a:p>
        </p:txBody>
      </p:sp>
    </p:spTree>
    <p:extLst>
      <p:ext uri="{BB962C8B-B14F-4D97-AF65-F5344CB8AC3E}">
        <p14:creationId xmlns:p14="http://schemas.microsoft.com/office/powerpoint/2010/main" val="33623031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70879479-C3F0-4896-BAD7-464E73667531}" type="slidenum">
              <a:rPr lang="sl-SI" smtClean="0"/>
              <a:t>6</a:t>
            </a:fld>
            <a:endParaRPr lang="sl-SI"/>
          </a:p>
        </p:txBody>
      </p:sp>
    </p:spTree>
    <p:extLst>
      <p:ext uri="{BB962C8B-B14F-4D97-AF65-F5344CB8AC3E}">
        <p14:creationId xmlns:p14="http://schemas.microsoft.com/office/powerpoint/2010/main" val="27328943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pPr algn="just">
              <a:lnSpc>
                <a:spcPct val="115000"/>
              </a:lnSpc>
              <a:spcAft>
                <a:spcPts val="1200"/>
              </a:spcAft>
            </a:pPr>
            <a:endParaRPr lang="sl-SI"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1200"/>
              </a:spcAft>
            </a:pPr>
            <a:endParaRPr lang="sl-SI" sz="1800" dirty="0">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l-SI" dirty="0"/>
              <a:t>Več razvojnih timov, lahko po področjih, npr IP ima </a:t>
            </a:r>
            <a:r>
              <a:rPr lang="sl-SI" sz="1200" b="0" i="0" u="none" strike="noStrike" baseline="0" dirty="0">
                <a:solidFill>
                  <a:srgbClr val="444444"/>
                </a:solidFill>
                <a:latin typeface="Calibri" panose="020F0502020204030204" pitchFamily="34" charset="0"/>
              </a:rPr>
              <a:t>11 </a:t>
            </a:r>
            <a:r>
              <a:rPr lang="pl-PL" sz="1200" b="0" i="0" u="none" strike="noStrike" baseline="0" dirty="0">
                <a:solidFill>
                  <a:srgbClr val="444444"/>
                </a:solidFill>
                <a:latin typeface="Calibri" panose="020F0502020204030204" pitchFamily="34" charset="0"/>
              </a:rPr>
              <a:t>razvojnih skupin, ki imajo redna srečanja z jasno določenimi nalogami. NPr </a:t>
            </a:r>
            <a:r>
              <a:rPr lang="pl-PL" sz="1200" b="0" i="0" u="none" strike="noStrike" baseline="0" dirty="0">
                <a:solidFill>
                  <a:srgbClr val="0F4761"/>
                </a:solidFill>
                <a:latin typeface="Calibri" panose="020F0502020204030204" pitchFamily="34" charset="0"/>
              </a:rPr>
              <a:t>Razvojna skupina za katalog digitalnih kompetenc, Razvojna skupina za vzorčne učne scenarije, Razvojna skupina za digitalno didaktiko, Razvojna skupina za izvedbeni kurikul, Razvojna skupina za sodobne tehnologije, Razvojna skupina za učeče se skupnosti, </a:t>
            </a:r>
            <a:r>
              <a:rPr lang="sl-SI" sz="1200" b="0" i="0" u="none" strike="noStrike" baseline="0" dirty="0">
                <a:solidFill>
                  <a:srgbClr val="0F4761"/>
                </a:solidFill>
                <a:latin typeface="Calibri" panose="020F0502020204030204" pitchFamily="34" charset="0"/>
              </a:rPr>
              <a:t>Razvojna skupina za implementacijo in RS za evalvacijo. </a:t>
            </a:r>
            <a:endParaRPr lang="sl-SI" dirty="0"/>
          </a:p>
          <a:p>
            <a:endParaRPr lang="sl-SI" dirty="0"/>
          </a:p>
        </p:txBody>
      </p:sp>
      <p:sp>
        <p:nvSpPr>
          <p:cNvPr id="4" name="Označba mesta številke diapozitiva 3"/>
          <p:cNvSpPr>
            <a:spLocks noGrp="1"/>
          </p:cNvSpPr>
          <p:nvPr>
            <p:ph type="sldNum" sz="quarter" idx="5"/>
          </p:nvPr>
        </p:nvSpPr>
        <p:spPr/>
        <p:txBody>
          <a:bodyPr/>
          <a:lstStyle/>
          <a:p>
            <a:fld id="{70879479-C3F0-4896-BAD7-464E73667531}" type="slidenum">
              <a:rPr lang="sl-SI" smtClean="0"/>
              <a:t>7</a:t>
            </a:fld>
            <a:endParaRPr lang="sl-SI"/>
          </a:p>
        </p:txBody>
      </p:sp>
    </p:spTree>
    <p:extLst>
      <p:ext uri="{BB962C8B-B14F-4D97-AF65-F5344CB8AC3E}">
        <p14:creationId xmlns:p14="http://schemas.microsoft.com/office/powerpoint/2010/main" val="25398109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pPr algn="l"/>
            <a:endParaRPr lang="sl-SI" dirty="0"/>
          </a:p>
        </p:txBody>
      </p:sp>
      <p:sp>
        <p:nvSpPr>
          <p:cNvPr id="4" name="Označba mesta številke diapozitiva 3"/>
          <p:cNvSpPr>
            <a:spLocks noGrp="1"/>
          </p:cNvSpPr>
          <p:nvPr>
            <p:ph type="sldNum" sz="quarter" idx="5"/>
          </p:nvPr>
        </p:nvSpPr>
        <p:spPr/>
        <p:txBody>
          <a:bodyPr/>
          <a:lstStyle/>
          <a:p>
            <a:fld id="{70879479-C3F0-4896-BAD7-464E73667531}" type="slidenum">
              <a:rPr lang="sl-SI" smtClean="0"/>
              <a:t>8</a:t>
            </a:fld>
            <a:endParaRPr lang="sl-SI"/>
          </a:p>
        </p:txBody>
      </p:sp>
    </p:spTree>
    <p:extLst>
      <p:ext uri="{BB962C8B-B14F-4D97-AF65-F5344CB8AC3E}">
        <p14:creationId xmlns:p14="http://schemas.microsoft.com/office/powerpoint/2010/main" val="25208823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70879479-C3F0-4896-BAD7-464E73667531}" type="slidenum">
              <a:rPr lang="sl-SI" smtClean="0"/>
              <a:t>9</a:t>
            </a:fld>
            <a:endParaRPr lang="sl-SI"/>
          </a:p>
        </p:txBody>
      </p:sp>
    </p:spTree>
    <p:extLst>
      <p:ext uri="{BB962C8B-B14F-4D97-AF65-F5344CB8AC3E}">
        <p14:creationId xmlns:p14="http://schemas.microsoft.com/office/powerpoint/2010/main" val="28253007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grpSp>
        <p:nvGrpSpPr>
          <p:cNvPr id="16" name="Group 15"/>
          <p:cNvGrpSpPr/>
          <p:nvPr/>
        </p:nvGrpSpPr>
        <p:grpSpPr>
          <a:xfrm>
            <a:off x="0" y="-12700"/>
            <a:ext cx="18288000" cy="10299701"/>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2260601" y="3606801"/>
            <a:ext cx="11650404" cy="2469453"/>
          </a:xfrm>
        </p:spPr>
        <p:txBody>
          <a:bodyPr anchor="b">
            <a:noAutofit/>
          </a:bodyPr>
          <a:lstStyle>
            <a:lvl1pPr algn="r">
              <a:defRPr sz="8100">
                <a:solidFill>
                  <a:schemeClr val="accent1"/>
                </a:solidFill>
              </a:defRPr>
            </a:lvl1pPr>
          </a:lstStyle>
          <a:p>
            <a:r>
              <a:rPr lang="sl-SI"/>
              <a:t>Uredite slog naslova matrice</a:t>
            </a:r>
            <a:endParaRPr lang="en-US"/>
          </a:p>
        </p:txBody>
      </p:sp>
      <p:sp>
        <p:nvSpPr>
          <p:cNvPr id="3" name="Subtitle 2"/>
          <p:cNvSpPr>
            <a:spLocks noGrp="1"/>
          </p:cNvSpPr>
          <p:nvPr>
            <p:ph type="subTitle" idx="1"/>
          </p:nvPr>
        </p:nvSpPr>
        <p:spPr>
          <a:xfrm>
            <a:off x="2260601" y="6076250"/>
            <a:ext cx="11650404" cy="1645349"/>
          </a:xfrm>
        </p:spPr>
        <p:txBody>
          <a:bodyPr anchor="t"/>
          <a:lstStyle>
            <a:lvl1pPr marL="0" indent="0" algn="r">
              <a:buNone/>
              <a:defRPr>
                <a:solidFill>
                  <a:schemeClr val="tx1">
                    <a:lumMod val="50000"/>
                    <a:lumOff val="50000"/>
                  </a:schemeClr>
                </a:solidFill>
              </a:defRPr>
            </a:lvl1pPr>
            <a:lvl2pPr marL="685800" indent="0" algn="ctr">
              <a:buNone/>
              <a:defRPr>
                <a:solidFill>
                  <a:schemeClr val="tx1">
                    <a:tint val="75000"/>
                  </a:schemeClr>
                </a:solidFill>
              </a:defRPr>
            </a:lvl2pPr>
            <a:lvl3pPr marL="1371600" indent="0" algn="ctr">
              <a:buNone/>
              <a:defRPr>
                <a:solidFill>
                  <a:schemeClr val="tx1">
                    <a:tint val="75000"/>
                  </a:schemeClr>
                </a:solidFill>
              </a:defRPr>
            </a:lvl3pPr>
            <a:lvl4pPr marL="2057400" indent="0" algn="ctr">
              <a:buNone/>
              <a:defRPr>
                <a:solidFill>
                  <a:schemeClr val="tx1">
                    <a:tint val="75000"/>
                  </a:schemeClr>
                </a:solidFill>
              </a:defRPr>
            </a:lvl4pPr>
            <a:lvl5pPr marL="2743200" indent="0" algn="ctr">
              <a:buNone/>
              <a:defRPr>
                <a:solidFill>
                  <a:schemeClr val="tx1">
                    <a:tint val="75000"/>
                  </a:schemeClr>
                </a:solidFill>
              </a:defRPr>
            </a:lvl5pPr>
            <a:lvl6pPr marL="3429000" indent="0" algn="ctr">
              <a:buNone/>
              <a:defRPr>
                <a:solidFill>
                  <a:schemeClr val="tx1">
                    <a:tint val="75000"/>
                  </a:schemeClr>
                </a:solidFill>
              </a:defRPr>
            </a:lvl6pPr>
            <a:lvl7pPr marL="4114800" indent="0" algn="ctr">
              <a:buNone/>
              <a:defRPr>
                <a:solidFill>
                  <a:schemeClr val="tx1">
                    <a:tint val="75000"/>
                  </a:schemeClr>
                </a:solidFill>
              </a:defRPr>
            </a:lvl7pPr>
            <a:lvl8pPr marL="4800600" indent="0" algn="ctr">
              <a:buNone/>
              <a:defRPr>
                <a:solidFill>
                  <a:schemeClr val="tx1">
                    <a:tint val="75000"/>
                  </a:schemeClr>
                </a:solidFill>
              </a:defRPr>
            </a:lvl8pPr>
            <a:lvl9pPr marL="5486400" indent="0" algn="ctr">
              <a:buNone/>
              <a:defRPr>
                <a:solidFill>
                  <a:schemeClr val="tx1">
                    <a:tint val="75000"/>
                  </a:schemeClr>
                </a:solidFill>
              </a:defRPr>
            </a:lvl9pPr>
          </a:lstStyle>
          <a:p>
            <a:r>
              <a:rPr lang="sl-SI"/>
              <a:t>Uredite slog podnaslova matrice</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6/6/2025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566988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aslov in napis">
    <p:spTree>
      <p:nvGrpSpPr>
        <p:cNvPr id="1" name=""/>
        <p:cNvGrpSpPr/>
        <p:nvPr/>
      </p:nvGrpSpPr>
      <p:grpSpPr>
        <a:xfrm>
          <a:off x="0" y="0"/>
          <a:ext cx="0" cy="0"/>
          <a:chOff x="0" y="0"/>
          <a:chExt cx="0" cy="0"/>
        </a:xfrm>
      </p:grpSpPr>
      <p:sp>
        <p:nvSpPr>
          <p:cNvPr id="2" name="Title 1"/>
          <p:cNvSpPr>
            <a:spLocks noGrp="1"/>
          </p:cNvSpPr>
          <p:nvPr>
            <p:ph type="title"/>
          </p:nvPr>
        </p:nvSpPr>
        <p:spPr>
          <a:xfrm>
            <a:off x="1016003" y="914400"/>
            <a:ext cx="12895002" cy="5105400"/>
          </a:xfrm>
        </p:spPr>
        <p:txBody>
          <a:bodyPr anchor="ctr">
            <a:normAutofit/>
          </a:bodyPr>
          <a:lstStyle>
            <a:lvl1pPr algn="l">
              <a:defRPr sz="6600" b="0" cap="none"/>
            </a:lvl1pPr>
          </a:lstStyle>
          <a:p>
            <a:r>
              <a:rPr lang="sl-SI"/>
              <a:t>Uredite slog naslova matrice</a:t>
            </a:r>
            <a:endParaRPr lang="en-US"/>
          </a:p>
        </p:txBody>
      </p:sp>
      <p:sp>
        <p:nvSpPr>
          <p:cNvPr id="3" name="Text Placeholder 2"/>
          <p:cNvSpPr>
            <a:spLocks noGrp="1"/>
          </p:cNvSpPr>
          <p:nvPr>
            <p:ph type="body" idx="1"/>
          </p:nvPr>
        </p:nvSpPr>
        <p:spPr>
          <a:xfrm>
            <a:off x="1016003" y="6705600"/>
            <a:ext cx="12895002" cy="2356443"/>
          </a:xfrm>
        </p:spPr>
        <p:txBody>
          <a:bodyPr anchor="ctr">
            <a:normAutofit/>
          </a:bodyPr>
          <a:lstStyle>
            <a:lvl1pPr marL="0" indent="0" algn="l">
              <a:buNone/>
              <a:defRPr sz="2700">
                <a:solidFill>
                  <a:schemeClr val="tx1">
                    <a:lumMod val="75000"/>
                    <a:lumOff val="25000"/>
                  </a:schemeClr>
                </a:solidFill>
              </a:defRPr>
            </a:lvl1pPr>
            <a:lvl2pPr marL="685800" indent="0">
              <a:buNone/>
              <a:defRPr sz="2700">
                <a:solidFill>
                  <a:schemeClr val="tx1">
                    <a:tint val="75000"/>
                  </a:schemeClr>
                </a:solidFill>
              </a:defRPr>
            </a:lvl2pPr>
            <a:lvl3pPr marL="1371600" indent="0">
              <a:buNone/>
              <a:defRPr sz="2400">
                <a:solidFill>
                  <a:schemeClr val="tx1">
                    <a:tint val="75000"/>
                  </a:schemeClr>
                </a:solidFill>
              </a:defRPr>
            </a:lvl3pPr>
            <a:lvl4pPr marL="2057400" indent="0">
              <a:buNone/>
              <a:defRPr sz="2100">
                <a:solidFill>
                  <a:schemeClr val="tx1">
                    <a:tint val="75000"/>
                  </a:schemeClr>
                </a:solidFill>
              </a:defRPr>
            </a:lvl4pPr>
            <a:lvl5pPr marL="2743200" indent="0">
              <a:buNone/>
              <a:defRPr sz="2100">
                <a:solidFill>
                  <a:schemeClr val="tx1">
                    <a:tint val="75000"/>
                  </a:schemeClr>
                </a:solidFill>
              </a:defRPr>
            </a:lvl5pPr>
            <a:lvl6pPr marL="3429000" indent="0">
              <a:buNone/>
              <a:defRPr sz="2100">
                <a:solidFill>
                  <a:schemeClr val="tx1">
                    <a:tint val="75000"/>
                  </a:schemeClr>
                </a:solidFill>
              </a:defRPr>
            </a:lvl6pPr>
            <a:lvl7pPr marL="4114800" indent="0">
              <a:buNone/>
              <a:defRPr sz="2100">
                <a:solidFill>
                  <a:schemeClr val="tx1">
                    <a:tint val="75000"/>
                  </a:schemeClr>
                </a:solidFill>
              </a:defRPr>
            </a:lvl7pPr>
            <a:lvl8pPr marL="4800600" indent="0">
              <a:buNone/>
              <a:defRPr sz="2100">
                <a:solidFill>
                  <a:schemeClr val="tx1">
                    <a:tint val="75000"/>
                  </a:schemeClr>
                </a:solidFill>
              </a:defRPr>
            </a:lvl8pPr>
            <a:lvl9pPr marL="5486400" indent="0">
              <a:buNone/>
              <a:defRPr sz="2100">
                <a:solidFill>
                  <a:schemeClr val="tx1">
                    <a:tint val="75000"/>
                  </a:schemeClr>
                </a:solidFill>
              </a:defRPr>
            </a:lvl9pPr>
          </a:lstStyle>
          <a:p>
            <a:pPr lvl="0"/>
            <a:r>
              <a:rPr lang="sl-SI"/>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smtClean="0"/>
              <a:pPr/>
              <a:t>6/6/2025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873336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z napisom">
    <p:spTree>
      <p:nvGrpSpPr>
        <p:cNvPr id="1" name=""/>
        <p:cNvGrpSpPr/>
        <p:nvPr/>
      </p:nvGrpSpPr>
      <p:grpSpPr>
        <a:xfrm>
          <a:off x="0" y="0"/>
          <a:ext cx="0" cy="0"/>
          <a:chOff x="0" y="0"/>
          <a:chExt cx="0" cy="0"/>
        </a:xfrm>
      </p:grpSpPr>
      <p:sp>
        <p:nvSpPr>
          <p:cNvPr id="2" name="Title 1"/>
          <p:cNvSpPr>
            <a:spLocks noGrp="1"/>
          </p:cNvSpPr>
          <p:nvPr>
            <p:ph type="title"/>
          </p:nvPr>
        </p:nvSpPr>
        <p:spPr>
          <a:xfrm>
            <a:off x="1397001" y="914400"/>
            <a:ext cx="12141201" cy="4533900"/>
          </a:xfrm>
        </p:spPr>
        <p:txBody>
          <a:bodyPr anchor="ctr">
            <a:normAutofit/>
          </a:bodyPr>
          <a:lstStyle>
            <a:lvl1pPr algn="l">
              <a:defRPr sz="6600" b="0" cap="none"/>
            </a:lvl1pPr>
          </a:lstStyle>
          <a:p>
            <a:r>
              <a:rPr lang="sl-SI"/>
              <a:t>Uredite slog naslova matrice</a:t>
            </a:r>
            <a:endParaRPr lang="en-US"/>
          </a:p>
        </p:txBody>
      </p:sp>
      <p:sp>
        <p:nvSpPr>
          <p:cNvPr id="23" name="Text Placeholder 9"/>
          <p:cNvSpPr>
            <a:spLocks noGrp="1"/>
          </p:cNvSpPr>
          <p:nvPr>
            <p:ph type="body" sz="quarter" idx="13"/>
          </p:nvPr>
        </p:nvSpPr>
        <p:spPr>
          <a:xfrm>
            <a:off x="2049209" y="5448300"/>
            <a:ext cx="10836786" cy="571500"/>
          </a:xfrm>
        </p:spPr>
        <p:txBody>
          <a:bodyPr anchor="ctr">
            <a:noAutofit/>
          </a:bodyPr>
          <a:lstStyle>
            <a:lvl1pPr marL="0" indent="0">
              <a:buFontTx/>
              <a:buNone/>
              <a:defRPr sz="2400">
                <a:solidFill>
                  <a:schemeClr val="tx1">
                    <a:lumMod val="50000"/>
                    <a:lumOff val="50000"/>
                  </a:schemeClr>
                </a:solidFill>
              </a:defRPr>
            </a:lvl1pPr>
            <a:lvl2pPr marL="685800" indent="0">
              <a:buFontTx/>
              <a:buNone/>
              <a:defRPr/>
            </a:lvl2pPr>
            <a:lvl3pPr marL="1371600" indent="0">
              <a:buFontTx/>
              <a:buNone/>
              <a:defRPr/>
            </a:lvl3pPr>
            <a:lvl4pPr marL="2057400" indent="0">
              <a:buFontTx/>
              <a:buNone/>
              <a:defRPr/>
            </a:lvl4pPr>
            <a:lvl5pPr marL="2743200" indent="0">
              <a:buFontTx/>
              <a:buNone/>
              <a:defRPr/>
            </a:lvl5pPr>
          </a:lstStyle>
          <a:p>
            <a:pPr lvl="0"/>
            <a:r>
              <a:rPr lang="sl-SI"/>
              <a:t>Uredite sloge besedila matrice</a:t>
            </a:r>
          </a:p>
        </p:txBody>
      </p:sp>
      <p:sp>
        <p:nvSpPr>
          <p:cNvPr id="3" name="Text Placeholder 2"/>
          <p:cNvSpPr>
            <a:spLocks noGrp="1"/>
          </p:cNvSpPr>
          <p:nvPr>
            <p:ph type="body" idx="1"/>
          </p:nvPr>
        </p:nvSpPr>
        <p:spPr>
          <a:xfrm>
            <a:off x="1016003" y="6705600"/>
            <a:ext cx="12895002" cy="2356443"/>
          </a:xfrm>
        </p:spPr>
        <p:txBody>
          <a:bodyPr anchor="ctr">
            <a:normAutofit/>
          </a:bodyPr>
          <a:lstStyle>
            <a:lvl1pPr marL="0" indent="0" algn="l">
              <a:buNone/>
              <a:defRPr sz="2700">
                <a:solidFill>
                  <a:schemeClr val="tx1">
                    <a:lumMod val="75000"/>
                    <a:lumOff val="25000"/>
                  </a:schemeClr>
                </a:solidFill>
              </a:defRPr>
            </a:lvl1pPr>
            <a:lvl2pPr marL="685800" indent="0">
              <a:buNone/>
              <a:defRPr sz="2700">
                <a:solidFill>
                  <a:schemeClr val="tx1">
                    <a:tint val="75000"/>
                  </a:schemeClr>
                </a:solidFill>
              </a:defRPr>
            </a:lvl2pPr>
            <a:lvl3pPr marL="1371600" indent="0">
              <a:buNone/>
              <a:defRPr sz="2400">
                <a:solidFill>
                  <a:schemeClr val="tx1">
                    <a:tint val="75000"/>
                  </a:schemeClr>
                </a:solidFill>
              </a:defRPr>
            </a:lvl3pPr>
            <a:lvl4pPr marL="2057400" indent="0">
              <a:buNone/>
              <a:defRPr sz="2100">
                <a:solidFill>
                  <a:schemeClr val="tx1">
                    <a:tint val="75000"/>
                  </a:schemeClr>
                </a:solidFill>
              </a:defRPr>
            </a:lvl4pPr>
            <a:lvl5pPr marL="2743200" indent="0">
              <a:buNone/>
              <a:defRPr sz="2100">
                <a:solidFill>
                  <a:schemeClr val="tx1">
                    <a:tint val="75000"/>
                  </a:schemeClr>
                </a:solidFill>
              </a:defRPr>
            </a:lvl5pPr>
            <a:lvl6pPr marL="3429000" indent="0">
              <a:buNone/>
              <a:defRPr sz="2100">
                <a:solidFill>
                  <a:schemeClr val="tx1">
                    <a:tint val="75000"/>
                  </a:schemeClr>
                </a:solidFill>
              </a:defRPr>
            </a:lvl6pPr>
            <a:lvl7pPr marL="4114800" indent="0">
              <a:buNone/>
              <a:defRPr sz="2100">
                <a:solidFill>
                  <a:schemeClr val="tx1">
                    <a:tint val="75000"/>
                  </a:schemeClr>
                </a:solidFill>
              </a:defRPr>
            </a:lvl7pPr>
            <a:lvl8pPr marL="4800600" indent="0">
              <a:buNone/>
              <a:defRPr sz="2100">
                <a:solidFill>
                  <a:schemeClr val="tx1">
                    <a:tint val="75000"/>
                  </a:schemeClr>
                </a:solidFill>
              </a:defRPr>
            </a:lvl8pPr>
            <a:lvl9pPr marL="5486400" indent="0">
              <a:buNone/>
              <a:defRPr sz="2100">
                <a:solidFill>
                  <a:schemeClr val="tx1">
                    <a:tint val="75000"/>
                  </a:schemeClr>
                </a:solidFill>
              </a:defRPr>
            </a:lvl9pPr>
          </a:lstStyle>
          <a:p>
            <a:pPr lvl="0"/>
            <a:r>
              <a:rPr lang="sl-SI"/>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smtClean="0"/>
              <a:pPr/>
              <a:t>6/6/2025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
        <p:nvSpPr>
          <p:cNvPr id="24" name="TextBox 23"/>
          <p:cNvSpPr txBox="1"/>
          <p:nvPr/>
        </p:nvSpPr>
        <p:spPr>
          <a:xfrm>
            <a:off x="812805" y="1185567"/>
            <a:ext cx="914400" cy="877164"/>
          </a:xfrm>
          <a:prstGeom prst="rect">
            <a:avLst/>
          </a:prstGeom>
        </p:spPr>
        <p:txBody>
          <a:bodyPr vert="horz" lIns="137160" tIns="68580" rIns="137160" bIns="68580" rtlCol="0" anchor="ctr">
            <a:noAutofit/>
          </a:bodyPr>
          <a:lstStyle/>
          <a:p>
            <a:pPr lvl="0"/>
            <a:r>
              <a:rPr lang="en-US" sz="12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13339517" y="4329834"/>
            <a:ext cx="914400" cy="877164"/>
          </a:xfrm>
          <a:prstGeom prst="rect">
            <a:avLst/>
          </a:prstGeom>
        </p:spPr>
        <p:txBody>
          <a:bodyPr vert="horz" lIns="137160" tIns="68580" rIns="137160" bIns="68580" rtlCol="0" anchor="ctr">
            <a:noAutofit/>
          </a:bodyPr>
          <a:lstStyle/>
          <a:p>
            <a:pPr lvl="0"/>
            <a:r>
              <a:rPr lang="en-US" sz="12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237395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ica z imenom">
    <p:spTree>
      <p:nvGrpSpPr>
        <p:cNvPr id="1" name=""/>
        <p:cNvGrpSpPr/>
        <p:nvPr/>
      </p:nvGrpSpPr>
      <p:grpSpPr>
        <a:xfrm>
          <a:off x="0" y="0"/>
          <a:ext cx="0" cy="0"/>
          <a:chOff x="0" y="0"/>
          <a:chExt cx="0" cy="0"/>
        </a:xfrm>
      </p:grpSpPr>
      <p:sp>
        <p:nvSpPr>
          <p:cNvPr id="2" name="Title 1"/>
          <p:cNvSpPr>
            <a:spLocks noGrp="1"/>
          </p:cNvSpPr>
          <p:nvPr>
            <p:ph type="title"/>
          </p:nvPr>
        </p:nvSpPr>
        <p:spPr>
          <a:xfrm>
            <a:off x="1016003" y="2897982"/>
            <a:ext cx="12895002" cy="3893190"/>
          </a:xfrm>
        </p:spPr>
        <p:txBody>
          <a:bodyPr anchor="b">
            <a:normAutofit/>
          </a:bodyPr>
          <a:lstStyle>
            <a:lvl1pPr algn="l">
              <a:defRPr sz="6600" b="0" cap="none"/>
            </a:lvl1pPr>
          </a:lstStyle>
          <a:p>
            <a:r>
              <a:rPr lang="sl-SI"/>
              <a:t>Uredite slog naslova matrice</a:t>
            </a:r>
            <a:endParaRPr lang="en-US"/>
          </a:p>
        </p:txBody>
      </p:sp>
      <p:sp>
        <p:nvSpPr>
          <p:cNvPr id="3" name="Text Placeholder 2"/>
          <p:cNvSpPr>
            <a:spLocks noGrp="1"/>
          </p:cNvSpPr>
          <p:nvPr>
            <p:ph type="body" idx="1"/>
          </p:nvPr>
        </p:nvSpPr>
        <p:spPr>
          <a:xfrm>
            <a:off x="1016003" y="6791172"/>
            <a:ext cx="12895002" cy="2270871"/>
          </a:xfrm>
        </p:spPr>
        <p:txBody>
          <a:bodyPr anchor="t">
            <a:normAutofit/>
          </a:bodyPr>
          <a:lstStyle>
            <a:lvl1pPr marL="0" indent="0" algn="l">
              <a:buNone/>
              <a:defRPr sz="2700">
                <a:solidFill>
                  <a:schemeClr val="tx1">
                    <a:lumMod val="75000"/>
                    <a:lumOff val="25000"/>
                  </a:schemeClr>
                </a:solidFill>
              </a:defRPr>
            </a:lvl1pPr>
            <a:lvl2pPr marL="685800" indent="0">
              <a:buNone/>
              <a:defRPr sz="2700">
                <a:solidFill>
                  <a:schemeClr val="tx1">
                    <a:tint val="75000"/>
                  </a:schemeClr>
                </a:solidFill>
              </a:defRPr>
            </a:lvl2pPr>
            <a:lvl3pPr marL="1371600" indent="0">
              <a:buNone/>
              <a:defRPr sz="2400">
                <a:solidFill>
                  <a:schemeClr val="tx1">
                    <a:tint val="75000"/>
                  </a:schemeClr>
                </a:solidFill>
              </a:defRPr>
            </a:lvl3pPr>
            <a:lvl4pPr marL="2057400" indent="0">
              <a:buNone/>
              <a:defRPr sz="2100">
                <a:solidFill>
                  <a:schemeClr val="tx1">
                    <a:tint val="75000"/>
                  </a:schemeClr>
                </a:solidFill>
              </a:defRPr>
            </a:lvl4pPr>
            <a:lvl5pPr marL="2743200" indent="0">
              <a:buNone/>
              <a:defRPr sz="2100">
                <a:solidFill>
                  <a:schemeClr val="tx1">
                    <a:tint val="75000"/>
                  </a:schemeClr>
                </a:solidFill>
              </a:defRPr>
            </a:lvl5pPr>
            <a:lvl6pPr marL="3429000" indent="0">
              <a:buNone/>
              <a:defRPr sz="2100">
                <a:solidFill>
                  <a:schemeClr val="tx1">
                    <a:tint val="75000"/>
                  </a:schemeClr>
                </a:solidFill>
              </a:defRPr>
            </a:lvl6pPr>
            <a:lvl7pPr marL="4114800" indent="0">
              <a:buNone/>
              <a:defRPr sz="2100">
                <a:solidFill>
                  <a:schemeClr val="tx1">
                    <a:tint val="75000"/>
                  </a:schemeClr>
                </a:solidFill>
              </a:defRPr>
            </a:lvl7pPr>
            <a:lvl8pPr marL="4800600" indent="0">
              <a:buNone/>
              <a:defRPr sz="2100">
                <a:solidFill>
                  <a:schemeClr val="tx1">
                    <a:tint val="75000"/>
                  </a:schemeClr>
                </a:solidFill>
              </a:defRPr>
            </a:lvl8pPr>
            <a:lvl9pPr marL="5486400" indent="0">
              <a:buNone/>
              <a:defRPr sz="2100">
                <a:solidFill>
                  <a:schemeClr val="tx1">
                    <a:tint val="75000"/>
                  </a:schemeClr>
                </a:solidFill>
              </a:defRPr>
            </a:lvl9pPr>
          </a:lstStyle>
          <a:p>
            <a:pPr lvl="0"/>
            <a:r>
              <a:rPr lang="sl-SI"/>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smtClean="0"/>
              <a:pPr/>
              <a:t>6/6/2025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4176665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t kartice z imenom">
    <p:spTree>
      <p:nvGrpSpPr>
        <p:cNvPr id="1" name=""/>
        <p:cNvGrpSpPr/>
        <p:nvPr/>
      </p:nvGrpSpPr>
      <p:grpSpPr>
        <a:xfrm>
          <a:off x="0" y="0"/>
          <a:ext cx="0" cy="0"/>
          <a:chOff x="0" y="0"/>
          <a:chExt cx="0" cy="0"/>
        </a:xfrm>
      </p:grpSpPr>
      <p:sp>
        <p:nvSpPr>
          <p:cNvPr id="2" name="Title 1"/>
          <p:cNvSpPr>
            <a:spLocks noGrp="1"/>
          </p:cNvSpPr>
          <p:nvPr>
            <p:ph type="title"/>
          </p:nvPr>
        </p:nvSpPr>
        <p:spPr>
          <a:xfrm>
            <a:off x="1397001" y="914400"/>
            <a:ext cx="12141201" cy="4533900"/>
          </a:xfrm>
        </p:spPr>
        <p:txBody>
          <a:bodyPr anchor="ctr">
            <a:normAutofit/>
          </a:bodyPr>
          <a:lstStyle>
            <a:lvl1pPr algn="l">
              <a:defRPr sz="6600" b="0" cap="none"/>
            </a:lvl1pPr>
          </a:lstStyle>
          <a:p>
            <a:r>
              <a:rPr lang="sl-SI"/>
              <a:t>Uredite slog naslova matrice</a:t>
            </a:r>
            <a:endParaRPr lang="en-US"/>
          </a:p>
        </p:txBody>
      </p:sp>
      <p:sp>
        <p:nvSpPr>
          <p:cNvPr id="23" name="Text Placeholder 9"/>
          <p:cNvSpPr>
            <a:spLocks noGrp="1"/>
          </p:cNvSpPr>
          <p:nvPr>
            <p:ph type="body" sz="quarter" idx="13"/>
          </p:nvPr>
        </p:nvSpPr>
        <p:spPr>
          <a:xfrm>
            <a:off x="1015999" y="6019800"/>
            <a:ext cx="12895004" cy="771372"/>
          </a:xfrm>
        </p:spPr>
        <p:txBody>
          <a:bodyPr anchor="b">
            <a:noAutofit/>
          </a:bodyPr>
          <a:lstStyle>
            <a:lvl1pPr marL="0" indent="0">
              <a:buFontTx/>
              <a:buNone/>
              <a:defRPr sz="3600">
                <a:solidFill>
                  <a:schemeClr val="tx1">
                    <a:lumMod val="75000"/>
                    <a:lumOff val="25000"/>
                  </a:schemeClr>
                </a:solidFill>
              </a:defRPr>
            </a:lvl1pPr>
            <a:lvl2pPr marL="685800" indent="0">
              <a:buFontTx/>
              <a:buNone/>
              <a:defRPr/>
            </a:lvl2pPr>
            <a:lvl3pPr marL="1371600" indent="0">
              <a:buFontTx/>
              <a:buNone/>
              <a:defRPr/>
            </a:lvl3pPr>
            <a:lvl4pPr marL="2057400" indent="0">
              <a:buFontTx/>
              <a:buNone/>
              <a:defRPr/>
            </a:lvl4pPr>
            <a:lvl5pPr marL="2743200" indent="0">
              <a:buFontTx/>
              <a:buNone/>
              <a:defRPr/>
            </a:lvl5pPr>
          </a:lstStyle>
          <a:p>
            <a:pPr lvl="0"/>
            <a:r>
              <a:rPr lang="sl-SI"/>
              <a:t>Uredite sloge besedila matrice</a:t>
            </a:r>
          </a:p>
        </p:txBody>
      </p:sp>
      <p:sp>
        <p:nvSpPr>
          <p:cNvPr id="3" name="Text Placeholder 2"/>
          <p:cNvSpPr>
            <a:spLocks noGrp="1"/>
          </p:cNvSpPr>
          <p:nvPr>
            <p:ph type="body" idx="1"/>
          </p:nvPr>
        </p:nvSpPr>
        <p:spPr>
          <a:xfrm>
            <a:off x="1016003" y="6791172"/>
            <a:ext cx="12895002" cy="2270871"/>
          </a:xfrm>
        </p:spPr>
        <p:txBody>
          <a:bodyPr anchor="t">
            <a:normAutofit/>
          </a:bodyPr>
          <a:lstStyle>
            <a:lvl1pPr marL="0" indent="0" algn="l">
              <a:buNone/>
              <a:defRPr sz="2700">
                <a:solidFill>
                  <a:schemeClr val="tx1">
                    <a:lumMod val="50000"/>
                    <a:lumOff val="50000"/>
                  </a:schemeClr>
                </a:solidFill>
              </a:defRPr>
            </a:lvl1pPr>
            <a:lvl2pPr marL="685800" indent="0">
              <a:buNone/>
              <a:defRPr sz="2700">
                <a:solidFill>
                  <a:schemeClr val="tx1">
                    <a:tint val="75000"/>
                  </a:schemeClr>
                </a:solidFill>
              </a:defRPr>
            </a:lvl2pPr>
            <a:lvl3pPr marL="1371600" indent="0">
              <a:buNone/>
              <a:defRPr sz="2400">
                <a:solidFill>
                  <a:schemeClr val="tx1">
                    <a:tint val="75000"/>
                  </a:schemeClr>
                </a:solidFill>
              </a:defRPr>
            </a:lvl3pPr>
            <a:lvl4pPr marL="2057400" indent="0">
              <a:buNone/>
              <a:defRPr sz="2100">
                <a:solidFill>
                  <a:schemeClr val="tx1">
                    <a:tint val="75000"/>
                  </a:schemeClr>
                </a:solidFill>
              </a:defRPr>
            </a:lvl4pPr>
            <a:lvl5pPr marL="2743200" indent="0">
              <a:buNone/>
              <a:defRPr sz="2100">
                <a:solidFill>
                  <a:schemeClr val="tx1">
                    <a:tint val="75000"/>
                  </a:schemeClr>
                </a:solidFill>
              </a:defRPr>
            </a:lvl5pPr>
            <a:lvl6pPr marL="3429000" indent="0">
              <a:buNone/>
              <a:defRPr sz="2100">
                <a:solidFill>
                  <a:schemeClr val="tx1">
                    <a:tint val="75000"/>
                  </a:schemeClr>
                </a:solidFill>
              </a:defRPr>
            </a:lvl6pPr>
            <a:lvl7pPr marL="4114800" indent="0">
              <a:buNone/>
              <a:defRPr sz="2100">
                <a:solidFill>
                  <a:schemeClr val="tx1">
                    <a:tint val="75000"/>
                  </a:schemeClr>
                </a:solidFill>
              </a:defRPr>
            </a:lvl7pPr>
            <a:lvl8pPr marL="4800600" indent="0">
              <a:buNone/>
              <a:defRPr sz="2100">
                <a:solidFill>
                  <a:schemeClr val="tx1">
                    <a:tint val="75000"/>
                  </a:schemeClr>
                </a:solidFill>
              </a:defRPr>
            </a:lvl8pPr>
            <a:lvl9pPr marL="5486400" indent="0">
              <a:buNone/>
              <a:defRPr sz="2100">
                <a:solidFill>
                  <a:schemeClr val="tx1">
                    <a:tint val="75000"/>
                  </a:schemeClr>
                </a:solidFill>
              </a:defRPr>
            </a:lvl9pPr>
          </a:lstStyle>
          <a:p>
            <a:pPr lvl="0"/>
            <a:r>
              <a:rPr lang="sl-SI"/>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smtClean="0"/>
              <a:pPr/>
              <a:t>6/6/2025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
        <p:nvSpPr>
          <p:cNvPr id="24" name="TextBox 23"/>
          <p:cNvSpPr txBox="1"/>
          <p:nvPr/>
        </p:nvSpPr>
        <p:spPr>
          <a:xfrm>
            <a:off x="812805" y="1185567"/>
            <a:ext cx="914400" cy="877164"/>
          </a:xfrm>
          <a:prstGeom prst="rect">
            <a:avLst/>
          </a:prstGeom>
        </p:spPr>
        <p:txBody>
          <a:bodyPr vert="horz" lIns="137160" tIns="68580" rIns="137160" bIns="68580" rtlCol="0" anchor="ctr">
            <a:noAutofit/>
          </a:bodyPr>
          <a:lstStyle/>
          <a:p>
            <a:pPr lvl="0"/>
            <a:r>
              <a:rPr lang="en-US" sz="12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13339517" y="4329834"/>
            <a:ext cx="914400" cy="877164"/>
          </a:xfrm>
          <a:prstGeom prst="rect">
            <a:avLst/>
          </a:prstGeom>
        </p:spPr>
        <p:txBody>
          <a:bodyPr vert="horz" lIns="137160" tIns="68580" rIns="137160" bIns="68580" rtlCol="0" anchor="ctr">
            <a:noAutofit/>
          </a:bodyPr>
          <a:lstStyle/>
          <a:p>
            <a:pPr lvl="0"/>
            <a:r>
              <a:rPr lang="en-US" sz="12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178102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Resnično ali neresnično">
    <p:spTree>
      <p:nvGrpSpPr>
        <p:cNvPr id="1" name=""/>
        <p:cNvGrpSpPr/>
        <p:nvPr/>
      </p:nvGrpSpPr>
      <p:grpSpPr>
        <a:xfrm>
          <a:off x="0" y="0"/>
          <a:ext cx="0" cy="0"/>
          <a:chOff x="0" y="0"/>
          <a:chExt cx="0" cy="0"/>
        </a:xfrm>
      </p:grpSpPr>
      <p:sp>
        <p:nvSpPr>
          <p:cNvPr id="2" name="Title 1"/>
          <p:cNvSpPr>
            <a:spLocks noGrp="1"/>
          </p:cNvSpPr>
          <p:nvPr>
            <p:ph type="title"/>
          </p:nvPr>
        </p:nvSpPr>
        <p:spPr>
          <a:xfrm>
            <a:off x="1028699" y="914400"/>
            <a:ext cx="12882305" cy="4533900"/>
          </a:xfrm>
        </p:spPr>
        <p:txBody>
          <a:bodyPr anchor="ctr">
            <a:normAutofit/>
          </a:bodyPr>
          <a:lstStyle>
            <a:lvl1pPr algn="l">
              <a:defRPr sz="6600" b="0" cap="none"/>
            </a:lvl1pPr>
          </a:lstStyle>
          <a:p>
            <a:r>
              <a:rPr lang="sl-SI"/>
              <a:t>Uredite slog naslova matrice</a:t>
            </a:r>
            <a:endParaRPr lang="en-US"/>
          </a:p>
        </p:txBody>
      </p:sp>
      <p:sp>
        <p:nvSpPr>
          <p:cNvPr id="23" name="Text Placeholder 9"/>
          <p:cNvSpPr>
            <a:spLocks noGrp="1"/>
          </p:cNvSpPr>
          <p:nvPr>
            <p:ph type="body" sz="quarter" idx="13"/>
          </p:nvPr>
        </p:nvSpPr>
        <p:spPr>
          <a:xfrm>
            <a:off x="1015999" y="6019800"/>
            <a:ext cx="12895004" cy="771372"/>
          </a:xfrm>
        </p:spPr>
        <p:txBody>
          <a:bodyPr anchor="b">
            <a:noAutofit/>
          </a:bodyPr>
          <a:lstStyle>
            <a:lvl1pPr marL="0" indent="0">
              <a:buFontTx/>
              <a:buNone/>
              <a:defRPr sz="3600">
                <a:solidFill>
                  <a:schemeClr val="accent1"/>
                </a:solidFill>
              </a:defRPr>
            </a:lvl1pPr>
            <a:lvl2pPr marL="685800" indent="0">
              <a:buFontTx/>
              <a:buNone/>
              <a:defRPr/>
            </a:lvl2pPr>
            <a:lvl3pPr marL="1371600" indent="0">
              <a:buFontTx/>
              <a:buNone/>
              <a:defRPr/>
            </a:lvl3pPr>
            <a:lvl4pPr marL="2057400" indent="0">
              <a:buFontTx/>
              <a:buNone/>
              <a:defRPr/>
            </a:lvl4pPr>
            <a:lvl5pPr marL="2743200" indent="0">
              <a:buFontTx/>
              <a:buNone/>
              <a:defRPr/>
            </a:lvl5pPr>
          </a:lstStyle>
          <a:p>
            <a:pPr lvl="0"/>
            <a:r>
              <a:rPr lang="sl-SI"/>
              <a:t>Uredite sloge besedila matrice</a:t>
            </a:r>
          </a:p>
        </p:txBody>
      </p:sp>
      <p:sp>
        <p:nvSpPr>
          <p:cNvPr id="3" name="Text Placeholder 2"/>
          <p:cNvSpPr>
            <a:spLocks noGrp="1"/>
          </p:cNvSpPr>
          <p:nvPr>
            <p:ph type="body" idx="1"/>
          </p:nvPr>
        </p:nvSpPr>
        <p:spPr>
          <a:xfrm>
            <a:off x="1016003" y="6791172"/>
            <a:ext cx="12895002" cy="2270871"/>
          </a:xfrm>
        </p:spPr>
        <p:txBody>
          <a:bodyPr anchor="t">
            <a:normAutofit/>
          </a:bodyPr>
          <a:lstStyle>
            <a:lvl1pPr marL="0" indent="0" algn="l">
              <a:buNone/>
              <a:defRPr sz="2700">
                <a:solidFill>
                  <a:schemeClr val="tx1">
                    <a:lumMod val="50000"/>
                    <a:lumOff val="50000"/>
                  </a:schemeClr>
                </a:solidFill>
              </a:defRPr>
            </a:lvl1pPr>
            <a:lvl2pPr marL="685800" indent="0">
              <a:buNone/>
              <a:defRPr sz="2700">
                <a:solidFill>
                  <a:schemeClr val="tx1">
                    <a:tint val="75000"/>
                  </a:schemeClr>
                </a:solidFill>
              </a:defRPr>
            </a:lvl2pPr>
            <a:lvl3pPr marL="1371600" indent="0">
              <a:buNone/>
              <a:defRPr sz="2400">
                <a:solidFill>
                  <a:schemeClr val="tx1">
                    <a:tint val="75000"/>
                  </a:schemeClr>
                </a:solidFill>
              </a:defRPr>
            </a:lvl3pPr>
            <a:lvl4pPr marL="2057400" indent="0">
              <a:buNone/>
              <a:defRPr sz="2100">
                <a:solidFill>
                  <a:schemeClr val="tx1">
                    <a:tint val="75000"/>
                  </a:schemeClr>
                </a:solidFill>
              </a:defRPr>
            </a:lvl4pPr>
            <a:lvl5pPr marL="2743200" indent="0">
              <a:buNone/>
              <a:defRPr sz="2100">
                <a:solidFill>
                  <a:schemeClr val="tx1">
                    <a:tint val="75000"/>
                  </a:schemeClr>
                </a:solidFill>
              </a:defRPr>
            </a:lvl5pPr>
            <a:lvl6pPr marL="3429000" indent="0">
              <a:buNone/>
              <a:defRPr sz="2100">
                <a:solidFill>
                  <a:schemeClr val="tx1">
                    <a:tint val="75000"/>
                  </a:schemeClr>
                </a:solidFill>
              </a:defRPr>
            </a:lvl6pPr>
            <a:lvl7pPr marL="4114800" indent="0">
              <a:buNone/>
              <a:defRPr sz="2100">
                <a:solidFill>
                  <a:schemeClr val="tx1">
                    <a:tint val="75000"/>
                  </a:schemeClr>
                </a:solidFill>
              </a:defRPr>
            </a:lvl7pPr>
            <a:lvl8pPr marL="4800600" indent="0">
              <a:buNone/>
              <a:defRPr sz="2100">
                <a:solidFill>
                  <a:schemeClr val="tx1">
                    <a:tint val="75000"/>
                  </a:schemeClr>
                </a:solidFill>
              </a:defRPr>
            </a:lvl8pPr>
            <a:lvl9pPr marL="5486400" indent="0">
              <a:buNone/>
              <a:defRPr sz="2100">
                <a:solidFill>
                  <a:schemeClr val="tx1">
                    <a:tint val="75000"/>
                  </a:schemeClr>
                </a:solidFill>
              </a:defRPr>
            </a:lvl9pPr>
          </a:lstStyle>
          <a:p>
            <a:pPr lvl="0"/>
            <a:r>
              <a:rPr lang="sl-SI"/>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smtClean="0"/>
              <a:pPr/>
              <a:t>6/6/2025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8682743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Uredite slog naslova matrice</a:t>
            </a:r>
            <a:endParaRPr lang="en-US"/>
          </a:p>
        </p:txBody>
      </p:sp>
      <p:sp>
        <p:nvSpPr>
          <p:cNvPr id="3" name="Vertical Text Placeholder 2"/>
          <p:cNvSpPr>
            <a:spLocks noGrp="1"/>
          </p:cNvSpPr>
          <p:nvPr>
            <p:ph type="body" orient="vert" idx="1"/>
          </p:nvPr>
        </p:nvSpPr>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Date Placeholder 3"/>
          <p:cNvSpPr>
            <a:spLocks noGrp="1"/>
          </p:cNvSpPr>
          <p:nvPr>
            <p:ph type="dt" sz="half" idx="10"/>
          </p:nvPr>
        </p:nvSpPr>
        <p:spPr/>
        <p:txBody>
          <a:bodyPr/>
          <a:lstStyle/>
          <a:p>
            <a:fld id="{55C6B4A9-1611-4792-9094-5F34BCA07E0B}" type="datetimeFigureOut">
              <a:rPr lang="en-US" smtClean="0"/>
              <a:t>6/6/2025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a:p>
        </p:txBody>
      </p:sp>
    </p:spTree>
    <p:extLst>
      <p:ext uri="{BB962C8B-B14F-4D97-AF65-F5344CB8AC3E}">
        <p14:creationId xmlns:p14="http://schemas.microsoft.com/office/powerpoint/2010/main" val="31295426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951510" y="914399"/>
            <a:ext cx="1957115" cy="7877177"/>
          </a:xfrm>
        </p:spPr>
        <p:txBody>
          <a:bodyPr vert="eaVert" anchor="ctr"/>
          <a:lstStyle/>
          <a:p>
            <a:r>
              <a:rPr lang="sl-SI"/>
              <a:t>Uredite slog naslova matrice</a:t>
            </a:r>
            <a:endParaRPr lang="en-US"/>
          </a:p>
        </p:txBody>
      </p:sp>
      <p:sp>
        <p:nvSpPr>
          <p:cNvPr id="3" name="Vertical Text Placeholder 2"/>
          <p:cNvSpPr>
            <a:spLocks noGrp="1"/>
          </p:cNvSpPr>
          <p:nvPr>
            <p:ph type="body" orient="vert" idx="1"/>
          </p:nvPr>
        </p:nvSpPr>
        <p:spPr>
          <a:xfrm>
            <a:off x="1016003" y="914400"/>
            <a:ext cx="10590225" cy="7877175"/>
          </a:xfrm>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6/6/2025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20470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Uredite slog naslova matrice</a:t>
            </a:r>
            <a:endParaRPr lang="en-US"/>
          </a:p>
        </p:txBody>
      </p:sp>
      <p:sp>
        <p:nvSpPr>
          <p:cNvPr id="3" name="Content Placeholder 2"/>
          <p:cNvSpPr>
            <a:spLocks noGrp="1"/>
          </p:cNvSpPr>
          <p:nvPr>
            <p:ph idx="1"/>
          </p:nvPr>
        </p:nvSpPr>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Date Placeholder 3"/>
          <p:cNvSpPr>
            <a:spLocks noGrp="1"/>
          </p:cNvSpPr>
          <p:nvPr>
            <p:ph type="dt" sz="half" idx="10"/>
          </p:nvPr>
        </p:nvSpPr>
        <p:spPr/>
        <p:txBody>
          <a:bodyPr/>
          <a:lstStyle/>
          <a:p>
            <a:fld id="{42A54C80-263E-416B-A8E0-580EDEADCBDC}" type="datetimeFigureOut">
              <a:rPr lang="en-US" smtClean="0"/>
              <a:t>6/6/2025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1060704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Title 1"/>
          <p:cNvSpPr>
            <a:spLocks noGrp="1"/>
          </p:cNvSpPr>
          <p:nvPr>
            <p:ph type="title"/>
          </p:nvPr>
        </p:nvSpPr>
        <p:spPr>
          <a:xfrm>
            <a:off x="1016003" y="4051301"/>
            <a:ext cx="12895002" cy="2739872"/>
          </a:xfrm>
        </p:spPr>
        <p:txBody>
          <a:bodyPr anchor="b"/>
          <a:lstStyle>
            <a:lvl1pPr algn="l">
              <a:defRPr sz="6000" b="0" cap="none"/>
            </a:lvl1pPr>
          </a:lstStyle>
          <a:p>
            <a:r>
              <a:rPr lang="sl-SI"/>
              <a:t>Uredite slog naslova matrice</a:t>
            </a:r>
            <a:endParaRPr lang="en-US"/>
          </a:p>
        </p:txBody>
      </p:sp>
      <p:sp>
        <p:nvSpPr>
          <p:cNvPr id="3" name="Text Placeholder 2"/>
          <p:cNvSpPr>
            <a:spLocks noGrp="1"/>
          </p:cNvSpPr>
          <p:nvPr>
            <p:ph type="body" idx="1"/>
          </p:nvPr>
        </p:nvSpPr>
        <p:spPr>
          <a:xfrm>
            <a:off x="1016003" y="6791172"/>
            <a:ext cx="12895002" cy="1290600"/>
          </a:xfrm>
        </p:spPr>
        <p:txBody>
          <a:bodyPr anchor="t"/>
          <a:lstStyle>
            <a:lvl1pPr marL="0" indent="0" algn="l">
              <a:buNone/>
              <a:defRPr sz="3000">
                <a:solidFill>
                  <a:schemeClr val="tx1">
                    <a:lumMod val="50000"/>
                    <a:lumOff val="50000"/>
                  </a:schemeClr>
                </a:solidFill>
              </a:defRPr>
            </a:lvl1pPr>
            <a:lvl2pPr marL="685800" indent="0">
              <a:buNone/>
              <a:defRPr sz="2700">
                <a:solidFill>
                  <a:schemeClr val="tx1">
                    <a:tint val="75000"/>
                  </a:schemeClr>
                </a:solidFill>
              </a:defRPr>
            </a:lvl2pPr>
            <a:lvl3pPr marL="1371600" indent="0">
              <a:buNone/>
              <a:defRPr sz="2400">
                <a:solidFill>
                  <a:schemeClr val="tx1">
                    <a:tint val="75000"/>
                  </a:schemeClr>
                </a:solidFill>
              </a:defRPr>
            </a:lvl3pPr>
            <a:lvl4pPr marL="2057400" indent="0">
              <a:buNone/>
              <a:defRPr sz="2100">
                <a:solidFill>
                  <a:schemeClr val="tx1">
                    <a:tint val="75000"/>
                  </a:schemeClr>
                </a:solidFill>
              </a:defRPr>
            </a:lvl4pPr>
            <a:lvl5pPr marL="2743200" indent="0">
              <a:buNone/>
              <a:defRPr sz="2100">
                <a:solidFill>
                  <a:schemeClr val="tx1">
                    <a:tint val="75000"/>
                  </a:schemeClr>
                </a:solidFill>
              </a:defRPr>
            </a:lvl5pPr>
            <a:lvl6pPr marL="3429000" indent="0">
              <a:buNone/>
              <a:defRPr sz="2100">
                <a:solidFill>
                  <a:schemeClr val="tx1">
                    <a:tint val="75000"/>
                  </a:schemeClr>
                </a:solidFill>
              </a:defRPr>
            </a:lvl6pPr>
            <a:lvl7pPr marL="4114800" indent="0">
              <a:buNone/>
              <a:defRPr sz="2100">
                <a:solidFill>
                  <a:schemeClr val="tx1">
                    <a:tint val="75000"/>
                  </a:schemeClr>
                </a:solidFill>
              </a:defRPr>
            </a:lvl7pPr>
            <a:lvl8pPr marL="4800600" indent="0">
              <a:buNone/>
              <a:defRPr sz="2100">
                <a:solidFill>
                  <a:schemeClr val="tx1">
                    <a:tint val="75000"/>
                  </a:schemeClr>
                </a:solidFill>
              </a:defRPr>
            </a:lvl8pPr>
            <a:lvl9pPr marL="5486400" indent="0">
              <a:buNone/>
              <a:defRPr sz="2100">
                <a:solidFill>
                  <a:schemeClr val="tx1">
                    <a:tint val="75000"/>
                  </a:schemeClr>
                </a:solidFill>
              </a:defRPr>
            </a:lvl9pPr>
          </a:lstStyle>
          <a:p>
            <a:pPr lvl="0"/>
            <a:r>
              <a:rPr lang="sl-SI"/>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smtClean="0"/>
              <a:pPr/>
              <a:t>6/6/2025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301309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Uredite slog naslova matrice</a:t>
            </a:r>
            <a:endParaRPr lang="en-US"/>
          </a:p>
        </p:txBody>
      </p:sp>
      <p:sp>
        <p:nvSpPr>
          <p:cNvPr id="3" name="Content Placeholder 2"/>
          <p:cNvSpPr>
            <a:spLocks noGrp="1"/>
          </p:cNvSpPr>
          <p:nvPr>
            <p:ph sz="half" idx="1"/>
          </p:nvPr>
        </p:nvSpPr>
        <p:spPr>
          <a:xfrm>
            <a:off x="1016002" y="3240884"/>
            <a:ext cx="6276053" cy="582115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Content Placeholder 3"/>
          <p:cNvSpPr>
            <a:spLocks noGrp="1"/>
          </p:cNvSpPr>
          <p:nvPr>
            <p:ph sz="half" idx="2"/>
          </p:nvPr>
        </p:nvSpPr>
        <p:spPr>
          <a:xfrm>
            <a:off x="7634955" y="3240884"/>
            <a:ext cx="6276051" cy="5821160"/>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5" name="Date Placeholder 4"/>
          <p:cNvSpPr>
            <a:spLocks noGrp="1"/>
          </p:cNvSpPr>
          <p:nvPr>
            <p:ph type="dt" sz="half" idx="10"/>
          </p:nvPr>
        </p:nvSpPr>
        <p:spPr/>
        <p:txBody>
          <a:bodyPr/>
          <a:lstStyle/>
          <a:p>
            <a:fld id="{42A54C80-263E-416B-A8E0-580EDEADCBDC}" type="datetimeFigureOut">
              <a:rPr lang="en-US" smtClean="0"/>
              <a:t>6/6/2025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18064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l-SI"/>
              <a:t>Uredite slog naslova matrice</a:t>
            </a:r>
            <a:endParaRPr lang="en-US"/>
          </a:p>
        </p:txBody>
      </p:sp>
      <p:sp>
        <p:nvSpPr>
          <p:cNvPr id="3" name="Text Placeholder 2"/>
          <p:cNvSpPr>
            <a:spLocks noGrp="1"/>
          </p:cNvSpPr>
          <p:nvPr>
            <p:ph type="body" idx="1"/>
          </p:nvPr>
        </p:nvSpPr>
        <p:spPr>
          <a:xfrm>
            <a:off x="1013618" y="3241475"/>
            <a:ext cx="6278435" cy="864393"/>
          </a:xfrm>
        </p:spPr>
        <p:txBody>
          <a:bodyPr anchor="b">
            <a:noAutofit/>
          </a:bodyPr>
          <a:lstStyle>
            <a:lvl1pPr marL="0" indent="0">
              <a:buNone/>
              <a:defRPr sz="3600" b="0"/>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sl-SI"/>
              <a:t>Uredite sloge besedila matrice</a:t>
            </a:r>
          </a:p>
        </p:txBody>
      </p:sp>
      <p:sp>
        <p:nvSpPr>
          <p:cNvPr id="4" name="Content Placeholder 3"/>
          <p:cNvSpPr>
            <a:spLocks noGrp="1"/>
          </p:cNvSpPr>
          <p:nvPr>
            <p:ph sz="half" idx="2"/>
          </p:nvPr>
        </p:nvSpPr>
        <p:spPr>
          <a:xfrm>
            <a:off x="1013618" y="4105868"/>
            <a:ext cx="6278435" cy="4956176"/>
          </a:xfrm>
        </p:spPr>
        <p:txBody>
          <a:bodyPr>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5" name="Text Placeholder 4"/>
          <p:cNvSpPr>
            <a:spLocks noGrp="1"/>
          </p:cNvSpPr>
          <p:nvPr>
            <p:ph type="body" sz="quarter" idx="3"/>
          </p:nvPr>
        </p:nvSpPr>
        <p:spPr>
          <a:xfrm>
            <a:off x="7632575" y="3241475"/>
            <a:ext cx="6278427" cy="864393"/>
          </a:xfrm>
        </p:spPr>
        <p:txBody>
          <a:bodyPr anchor="b">
            <a:noAutofit/>
          </a:bodyPr>
          <a:lstStyle>
            <a:lvl1pPr marL="0" indent="0">
              <a:buNone/>
              <a:defRPr sz="3600" b="0"/>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sl-SI"/>
              <a:t>Uredite sloge besedila matrice</a:t>
            </a:r>
          </a:p>
        </p:txBody>
      </p:sp>
      <p:sp>
        <p:nvSpPr>
          <p:cNvPr id="6" name="Content Placeholder 5"/>
          <p:cNvSpPr>
            <a:spLocks noGrp="1"/>
          </p:cNvSpPr>
          <p:nvPr>
            <p:ph sz="quarter" idx="4"/>
          </p:nvPr>
        </p:nvSpPr>
        <p:spPr>
          <a:xfrm>
            <a:off x="7632577" y="4105868"/>
            <a:ext cx="6278426" cy="4956176"/>
          </a:xfrm>
        </p:spPr>
        <p:txBody>
          <a:bodyPr>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7" name="Date Placeholder 6"/>
          <p:cNvSpPr>
            <a:spLocks noGrp="1"/>
          </p:cNvSpPr>
          <p:nvPr>
            <p:ph type="dt" sz="half" idx="10"/>
          </p:nvPr>
        </p:nvSpPr>
        <p:spPr/>
        <p:txBody>
          <a:bodyPr/>
          <a:lstStyle/>
          <a:p>
            <a:fld id="{B61BEF0D-F0BB-DE4B-95CE-6DB70DBA9567}" type="datetimeFigureOut">
              <a:rPr lang="en-US" smtClean="0"/>
              <a:pPr/>
              <a:t>6/6/2025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814148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a:xfrm>
            <a:off x="1016001" y="914400"/>
            <a:ext cx="12895002" cy="1981200"/>
          </a:xfrm>
        </p:spPr>
        <p:txBody>
          <a:bodyPr/>
          <a:lstStyle/>
          <a:p>
            <a:r>
              <a:rPr lang="sl-SI"/>
              <a:t>Uredite slog naslova matrice</a:t>
            </a:r>
            <a:endParaRPr lang="en-US"/>
          </a:p>
        </p:txBody>
      </p:sp>
      <p:sp>
        <p:nvSpPr>
          <p:cNvPr id="3" name="Date Placeholder 2"/>
          <p:cNvSpPr>
            <a:spLocks noGrp="1"/>
          </p:cNvSpPr>
          <p:nvPr>
            <p:ph type="dt" sz="half" idx="10"/>
          </p:nvPr>
        </p:nvSpPr>
        <p:spPr/>
        <p:txBody>
          <a:bodyPr/>
          <a:lstStyle/>
          <a:p>
            <a:fld id="{B61BEF0D-F0BB-DE4B-95CE-6DB70DBA9567}" type="datetimeFigureOut">
              <a:rPr lang="en-US" smtClean="0"/>
              <a:pPr/>
              <a:t>6/6/2025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777792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6/6/2025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841298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_Naslov in vsebina">
    <p:spTree>
      <p:nvGrpSpPr>
        <p:cNvPr id="1" name=""/>
        <p:cNvGrpSpPr/>
        <p:nvPr/>
      </p:nvGrpSpPr>
      <p:grpSpPr>
        <a:xfrm>
          <a:off x="0" y="0"/>
          <a:ext cx="0" cy="0"/>
          <a:chOff x="0" y="0"/>
          <a:chExt cx="0" cy="0"/>
        </a:xfrm>
      </p:grpSpPr>
      <p:sp>
        <p:nvSpPr>
          <p:cNvPr id="2" name="Title 1"/>
          <p:cNvSpPr>
            <a:spLocks noGrp="1"/>
          </p:cNvSpPr>
          <p:nvPr>
            <p:ph type="title"/>
          </p:nvPr>
        </p:nvSpPr>
        <p:spPr>
          <a:xfrm>
            <a:off x="1016001" y="2247906"/>
            <a:ext cx="5781792" cy="1917699"/>
          </a:xfrm>
        </p:spPr>
        <p:txBody>
          <a:bodyPr anchor="b">
            <a:normAutofit/>
          </a:bodyPr>
          <a:lstStyle>
            <a:lvl1pPr>
              <a:defRPr sz="3000"/>
            </a:lvl1pPr>
          </a:lstStyle>
          <a:p>
            <a:r>
              <a:rPr lang="sl-SI"/>
              <a:t>Uredite slog naslova matrice</a:t>
            </a:r>
            <a:endParaRPr lang="en-US"/>
          </a:p>
        </p:txBody>
      </p:sp>
      <p:sp>
        <p:nvSpPr>
          <p:cNvPr id="3" name="Content Placeholder 2"/>
          <p:cNvSpPr>
            <a:spLocks noGrp="1"/>
          </p:cNvSpPr>
          <p:nvPr>
            <p:ph idx="1"/>
          </p:nvPr>
        </p:nvSpPr>
        <p:spPr>
          <a:xfrm>
            <a:off x="7140692" y="772387"/>
            <a:ext cx="6770312" cy="8289656"/>
          </a:xfrm>
        </p:spPr>
        <p:txBody>
          <a:bodyPr>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Text Placeholder 3"/>
          <p:cNvSpPr>
            <a:spLocks noGrp="1"/>
          </p:cNvSpPr>
          <p:nvPr>
            <p:ph type="body" sz="half" idx="2"/>
          </p:nvPr>
        </p:nvSpPr>
        <p:spPr>
          <a:xfrm>
            <a:off x="1016001" y="4165604"/>
            <a:ext cx="5781792" cy="3876674"/>
          </a:xfrm>
        </p:spPr>
        <p:txBody>
          <a:bodyPr>
            <a:normAutofit/>
          </a:bodyPr>
          <a:lstStyle>
            <a:lvl1pPr marL="0" indent="0">
              <a:buNone/>
              <a:defRPr sz="2100"/>
            </a:lvl1pPr>
            <a:lvl2pPr marL="685595" indent="0">
              <a:buNone/>
              <a:defRPr sz="2100"/>
            </a:lvl2pPr>
            <a:lvl3pPr marL="1371189" indent="0">
              <a:buNone/>
              <a:defRPr sz="1800"/>
            </a:lvl3pPr>
            <a:lvl4pPr marL="2056784" indent="0">
              <a:buNone/>
              <a:defRPr sz="1500"/>
            </a:lvl4pPr>
            <a:lvl5pPr marL="2742377" indent="0">
              <a:buNone/>
              <a:defRPr sz="1500"/>
            </a:lvl5pPr>
            <a:lvl6pPr marL="3427971" indent="0">
              <a:buNone/>
              <a:defRPr sz="1500"/>
            </a:lvl6pPr>
            <a:lvl7pPr marL="4113566" indent="0">
              <a:buNone/>
              <a:defRPr sz="1500"/>
            </a:lvl7pPr>
            <a:lvl8pPr marL="4799160" indent="0">
              <a:buNone/>
              <a:defRPr sz="1500"/>
            </a:lvl8pPr>
            <a:lvl9pPr marL="5484755" indent="0">
              <a:buNone/>
              <a:defRPr sz="1500"/>
            </a:lvl9pPr>
          </a:lstStyle>
          <a:p>
            <a:pPr lvl="0"/>
            <a:r>
              <a:rPr lang="sl-SI"/>
              <a:t>Uredite sloge besedila matrice</a:t>
            </a:r>
          </a:p>
        </p:txBody>
      </p:sp>
      <p:sp>
        <p:nvSpPr>
          <p:cNvPr id="5" name="Date Placeholder 4"/>
          <p:cNvSpPr>
            <a:spLocks noGrp="1"/>
          </p:cNvSpPr>
          <p:nvPr>
            <p:ph type="dt" sz="half" idx="10"/>
          </p:nvPr>
        </p:nvSpPr>
        <p:spPr/>
        <p:txBody>
          <a:bodyPr/>
          <a:lstStyle/>
          <a:p>
            <a:fld id="{B61BEF0D-F0BB-DE4B-95CE-6DB70DBA9567}" type="datetimeFigureOut">
              <a:rPr lang="en-US" smtClean="0"/>
              <a:pPr/>
              <a:t>6/6/2025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719529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Title 1"/>
          <p:cNvSpPr>
            <a:spLocks noGrp="1"/>
          </p:cNvSpPr>
          <p:nvPr>
            <p:ph type="title"/>
          </p:nvPr>
        </p:nvSpPr>
        <p:spPr>
          <a:xfrm>
            <a:off x="1016002" y="7200900"/>
            <a:ext cx="12895001" cy="850107"/>
          </a:xfrm>
        </p:spPr>
        <p:txBody>
          <a:bodyPr anchor="b">
            <a:normAutofit/>
          </a:bodyPr>
          <a:lstStyle>
            <a:lvl1pPr algn="l">
              <a:defRPr sz="3600" b="0"/>
            </a:lvl1pPr>
          </a:lstStyle>
          <a:p>
            <a:r>
              <a:rPr lang="sl-SI"/>
              <a:t>Uredite slog naslova matrice</a:t>
            </a:r>
            <a:endParaRPr lang="en-US"/>
          </a:p>
        </p:txBody>
      </p:sp>
      <p:sp>
        <p:nvSpPr>
          <p:cNvPr id="3" name="Picture Placeholder 2"/>
          <p:cNvSpPr>
            <a:spLocks noGrp="1" noChangeAspect="1"/>
          </p:cNvSpPr>
          <p:nvPr>
            <p:ph type="pic" idx="1"/>
          </p:nvPr>
        </p:nvSpPr>
        <p:spPr>
          <a:xfrm>
            <a:off x="1016001" y="914400"/>
            <a:ext cx="12895002" cy="5768577"/>
          </a:xfrm>
        </p:spPr>
        <p:txBody>
          <a:bodyPr anchor="t">
            <a:normAutofit/>
          </a:bodyPr>
          <a:lstStyle>
            <a:lvl1pPr marL="0" indent="0" algn="ctr">
              <a:buNone/>
              <a:defRPr sz="2400"/>
            </a:lvl1pPr>
            <a:lvl2pPr marL="685800" indent="0">
              <a:buNone/>
              <a:defRPr sz="2400"/>
            </a:lvl2pPr>
            <a:lvl3pPr marL="1371600" indent="0">
              <a:buNone/>
              <a:defRPr sz="2400"/>
            </a:lvl3pPr>
            <a:lvl4pPr marL="2057400" indent="0">
              <a:buNone/>
              <a:defRPr sz="2400"/>
            </a:lvl4pPr>
            <a:lvl5pPr marL="2743200" indent="0">
              <a:buNone/>
              <a:defRPr sz="2400"/>
            </a:lvl5pPr>
            <a:lvl6pPr marL="3429000" indent="0">
              <a:buNone/>
              <a:defRPr sz="2400"/>
            </a:lvl6pPr>
            <a:lvl7pPr marL="4114800" indent="0">
              <a:buNone/>
              <a:defRPr sz="2400"/>
            </a:lvl7pPr>
            <a:lvl8pPr marL="4800600" indent="0">
              <a:buNone/>
              <a:defRPr sz="2400"/>
            </a:lvl8pPr>
            <a:lvl9pPr marL="5486400" indent="0">
              <a:buNone/>
              <a:defRPr sz="2400"/>
            </a:lvl9pPr>
          </a:lstStyle>
          <a:p>
            <a:r>
              <a:rPr lang="sl-SI"/>
              <a:t>Kliknite ikono, če želite dodati sliko</a:t>
            </a:r>
            <a:endParaRPr lang="en-US"/>
          </a:p>
        </p:txBody>
      </p:sp>
      <p:sp>
        <p:nvSpPr>
          <p:cNvPr id="4" name="Text Placeholder 3"/>
          <p:cNvSpPr>
            <a:spLocks noGrp="1"/>
          </p:cNvSpPr>
          <p:nvPr>
            <p:ph type="body" sz="half" idx="2"/>
          </p:nvPr>
        </p:nvSpPr>
        <p:spPr>
          <a:xfrm>
            <a:off x="1016002" y="8051007"/>
            <a:ext cx="12895001" cy="1011036"/>
          </a:xfrm>
        </p:spPr>
        <p:txBody>
          <a:bodyPr>
            <a:normAutofit/>
          </a:bodyPr>
          <a:lstStyle>
            <a:lvl1pPr marL="0" indent="0">
              <a:buNone/>
              <a:defRPr sz="1800"/>
            </a:lvl1pPr>
            <a:lvl2pPr marL="685800" indent="0">
              <a:buNone/>
              <a:defRPr sz="1800"/>
            </a:lvl2pPr>
            <a:lvl3pPr marL="1371600" indent="0">
              <a:buNone/>
              <a:defRPr sz="1500"/>
            </a:lvl3pPr>
            <a:lvl4pPr marL="2057400" indent="0">
              <a:buNone/>
              <a:defRPr sz="1350"/>
            </a:lvl4pPr>
            <a:lvl5pPr marL="2743200" indent="0">
              <a:buNone/>
              <a:defRPr sz="1350"/>
            </a:lvl5pPr>
            <a:lvl6pPr marL="3429000" indent="0">
              <a:buNone/>
              <a:defRPr sz="1350"/>
            </a:lvl6pPr>
            <a:lvl7pPr marL="4114800" indent="0">
              <a:buNone/>
              <a:defRPr sz="1350"/>
            </a:lvl7pPr>
            <a:lvl8pPr marL="4800600" indent="0">
              <a:buNone/>
              <a:defRPr sz="1350"/>
            </a:lvl8pPr>
            <a:lvl9pPr marL="5486400" indent="0">
              <a:buNone/>
              <a:defRPr sz="1350"/>
            </a:lvl9pPr>
          </a:lstStyle>
          <a:p>
            <a:pPr lvl="0"/>
            <a:r>
              <a:rPr lang="sl-SI"/>
              <a:t>Uredite sloge besedila matrice</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
        <p:nvSpPr>
          <p:cNvPr id="5" name="Date Placeholder 4"/>
          <p:cNvSpPr>
            <a:spLocks noGrp="1"/>
          </p:cNvSpPr>
          <p:nvPr>
            <p:ph type="dt" sz="half" idx="10"/>
          </p:nvPr>
        </p:nvSpPr>
        <p:spPr/>
        <p:txBody>
          <a:bodyPr/>
          <a:lstStyle/>
          <a:p>
            <a:fld id="{B61BEF0D-F0BB-DE4B-95CE-6DB70DBA9567}" type="datetimeFigureOut">
              <a:rPr lang="en-US" smtClean="0"/>
              <a:pPr/>
              <a:t>6/6/2025</a:t>
            </a:fld>
            <a:endParaRPr lang="en-US"/>
          </a:p>
        </p:txBody>
      </p:sp>
    </p:spTree>
    <p:extLst>
      <p:ext uri="{BB962C8B-B14F-4D97-AF65-F5344CB8AC3E}">
        <p14:creationId xmlns:p14="http://schemas.microsoft.com/office/powerpoint/2010/main" val="1781390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12700"/>
            <a:ext cx="18288000" cy="10299701"/>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1016001" y="914400"/>
            <a:ext cx="12895002" cy="1981200"/>
          </a:xfrm>
          <a:prstGeom prst="rect">
            <a:avLst/>
          </a:prstGeom>
        </p:spPr>
        <p:txBody>
          <a:bodyPr vert="horz" lIns="91440" tIns="45720" rIns="91440" bIns="45720" rtlCol="0" anchor="t">
            <a:normAutofit/>
          </a:bodyPr>
          <a:lstStyle/>
          <a:p>
            <a:r>
              <a:rPr lang="sl-SI"/>
              <a:t>Uredite slog naslova matrice</a:t>
            </a:r>
            <a:endParaRPr lang="en-US"/>
          </a:p>
        </p:txBody>
      </p:sp>
      <p:sp>
        <p:nvSpPr>
          <p:cNvPr id="3" name="Text Placeholder 2"/>
          <p:cNvSpPr>
            <a:spLocks noGrp="1"/>
          </p:cNvSpPr>
          <p:nvPr>
            <p:ph type="body" idx="1"/>
          </p:nvPr>
        </p:nvSpPr>
        <p:spPr>
          <a:xfrm>
            <a:off x="1016001" y="3240884"/>
            <a:ext cx="12895002" cy="5821160"/>
          </a:xfrm>
          <a:prstGeom prst="rect">
            <a:avLst/>
          </a:prstGeom>
        </p:spPr>
        <p:txBody>
          <a:bodyPr vert="horz" lIns="91440" tIns="45720" rIns="91440" bIns="45720" rtlCol="0">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Date Placeholder 3"/>
          <p:cNvSpPr>
            <a:spLocks noGrp="1"/>
          </p:cNvSpPr>
          <p:nvPr>
            <p:ph type="dt" sz="half" idx="2"/>
          </p:nvPr>
        </p:nvSpPr>
        <p:spPr>
          <a:xfrm>
            <a:off x="10807700" y="9062044"/>
            <a:ext cx="1367909" cy="547688"/>
          </a:xfrm>
          <a:prstGeom prst="rect">
            <a:avLst/>
          </a:prstGeom>
        </p:spPr>
        <p:txBody>
          <a:bodyPr vert="horz" lIns="91440" tIns="45720" rIns="91440" bIns="45720" rtlCol="0" anchor="ctr"/>
          <a:lstStyle>
            <a:lvl1pPr algn="r">
              <a:defRPr sz="1350">
                <a:solidFill>
                  <a:schemeClr val="tx1">
                    <a:tint val="75000"/>
                  </a:schemeClr>
                </a:solidFill>
              </a:defRPr>
            </a:lvl1pPr>
          </a:lstStyle>
          <a:p>
            <a:fld id="{B61BEF0D-F0BB-DE4B-95CE-6DB70DBA9567}" type="datetimeFigureOut">
              <a:rPr lang="en-US" smtClean="0"/>
              <a:pPr/>
              <a:t>6/6/2025</a:t>
            </a:fld>
            <a:endParaRPr lang="en-US"/>
          </a:p>
        </p:txBody>
      </p:sp>
      <p:sp>
        <p:nvSpPr>
          <p:cNvPr id="5" name="Footer Placeholder 4"/>
          <p:cNvSpPr>
            <a:spLocks noGrp="1"/>
          </p:cNvSpPr>
          <p:nvPr>
            <p:ph type="ftr" sz="quarter" idx="3"/>
          </p:nvPr>
        </p:nvSpPr>
        <p:spPr>
          <a:xfrm>
            <a:off x="1016001" y="9062044"/>
            <a:ext cx="9446418" cy="547688"/>
          </a:xfrm>
          <a:prstGeom prst="rect">
            <a:avLst/>
          </a:prstGeom>
        </p:spPr>
        <p:txBody>
          <a:bodyPr vert="horz" lIns="91440" tIns="45720" rIns="91440" bIns="45720" rtlCol="0" anchor="ctr"/>
          <a:lstStyle>
            <a:lvl1pPr algn="l">
              <a:defRPr sz="13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2885995" y="9062044"/>
            <a:ext cx="1025009" cy="547688"/>
          </a:xfrm>
          <a:prstGeom prst="rect">
            <a:avLst/>
          </a:prstGeom>
        </p:spPr>
        <p:txBody>
          <a:bodyPr vert="horz" lIns="91440" tIns="45720" rIns="91440" bIns="45720" rtlCol="0" anchor="ctr"/>
          <a:lstStyle>
            <a:lvl1pPr algn="r">
              <a:defRPr sz="1350">
                <a:solidFill>
                  <a:schemeClr val="accent1"/>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11523017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6858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514350" indent="-514350" algn="l" defTabSz="685800" rtl="0" eaLnBrk="1" latinLnBrk="0" hangingPunct="1">
        <a:spcBef>
          <a:spcPts val="1500"/>
        </a:spcBef>
        <a:spcAft>
          <a:spcPts val="0"/>
        </a:spcAft>
        <a:buClr>
          <a:schemeClr val="accent1"/>
        </a:buClr>
        <a:buSzPct val="80000"/>
        <a:buFont typeface="Wingdings 3" charset="2"/>
        <a:buChar char=""/>
        <a:defRPr sz="2700" kern="1200">
          <a:solidFill>
            <a:schemeClr val="tx1">
              <a:lumMod val="75000"/>
              <a:lumOff val="25000"/>
            </a:schemeClr>
          </a:solidFill>
          <a:latin typeface="+mn-lt"/>
          <a:ea typeface="+mn-ea"/>
          <a:cs typeface="+mn-cs"/>
        </a:defRPr>
      </a:lvl1pPr>
      <a:lvl2pPr marL="1114425" indent="-428625" algn="l" defTabSz="685800" rtl="0" eaLnBrk="1" latinLnBrk="0" hangingPunct="1">
        <a:spcBef>
          <a:spcPts val="1500"/>
        </a:spcBef>
        <a:spcAft>
          <a:spcPts val="0"/>
        </a:spcAft>
        <a:buClr>
          <a:schemeClr val="accent1"/>
        </a:buClr>
        <a:buSzPct val="80000"/>
        <a:buFont typeface="Wingdings 3" charset="2"/>
        <a:buChar char=""/>
        <a:defRPr sz="2400" kern="1200">
          <a:solidFill>
            <a:schemeClr val="tx1">
              <a:lumMod val="75000"/>
              <a:lumOff val="25000"/>
            </a:schemeClr>
          </a:solidFill>
          <a:latin typeface="+mn-lt"/>
          <a:ea typeface="+mn-ea"/>
          <a:cs typeface="+mn-cs"/>
        </a:defRPr>
      </a:lvl2pPr>
      <a:lvl3pPr marL="1714500" indent="-342900" algn="l" defTabSz="685800" rtl="0" eaLnBrk="1" latinLnBrk="0" hangingPunct="1">
        <a:spcBef>
          <a:spcPts val="1500"/>
        </a:spcBef>
        <a:spcAft>
          <a:spcPts val="0"/>
        </a:spcAft>
        <a:buClr>
          <a:schemeClr val="accent1"/>
        </a:buClr>
        <a:buSzPct val="80000"/>
        <a:buFont typeface="Wingdings 3" charset="2"/>
        <a:buChar char=""/>
        <a:defRPr sz="2100" kern="1200">
          <a:solidFill>
            <a:schemeClr val="tx1">
              <a:lumMod val="75000"/>
              <a:lumOff val="25000"/>
            </a:schemeClr>
          </a:solidFill>
          <a:latin typeface="+mn-lt"/>
          <a:ea typeface="+mn-ea"/>
          <a:cs typeface="+mn-cs"/>
        </a:defRPr>
      </a:lvl3pPr>
      <a:lvl4pPr marL="2400300" indent="-342900" algn="l" defTabSz="685800" rtl="0" eaLnBrk="1" latinLnBrk="0" hangingPunct="1">
        <a:spcBef>
          <a:spcPts val="15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4pPr>
      <a:lvl5pPr marL="3086100" indent="-342900" algn="l" defTabSz="685800" rtl="0" eaLnBrk="1" latinLnBrk="0" hangingPunct="1">
        <a:spcBef>
          <a:spcPts val="15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5pPr>
      <a:lvl6pPr marL="3771900" indent="-342900" algn="l" defTabSz="685800" rtl="0" eaLnBrk="1" latinLnBrk="0" hangingPunct="1">
        <a:spcBef>
          <a:spcPts val="15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6pPr>
      <a:lvl7pPr marL="4457700" indent="-342900" algn="l" defTabSz="685800" rtl="0" eaLnBrk="1" latinLnBrk="0" hangingPunct="1">
        <a:spcBef>
          <a:spcPts val="15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7pPr>
      <a:lvl8pPr marL="5143500" indent="-342900" algn="l" defTabSz="685800" rtl="0" eaLnBrk="1" latinLnBrk="0" hangingPunct="1">
        <a:spcBef>
          <a:spcPts val="15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8pPr>
      <a:lvl9pPr marL="5829300" indent="-342900" algn="l" defTabSz="685800" rtl="0" eaLnBrk="1" latinLnBrk="0" hangingPunct="1">
        <a:spcBef>
          <a:spcPts val="15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2700" kern="1200">
          <a:solidFill>
            <a:schemeClr val="tx1"/>
          </a:solidFill>
          <a:latin typeface="+mn-lt"/>
          <a:ea typeface="+mn-ea"/>
          <a:cs typeface="+mn-cs"/>
        </a:defRPr>
      </a:lvl1pPr>
      <a:lvl2pPr marL="685800" algn="l" defTabSz="685800" rtl="0" eaLnBrk="1" latinLnBrk="0" hangingPunct="1">
        <a:defRPr sz="2700" kern="1200">
          <a:solidFill>
            <a:schemeClr val="tx1"/>
          </a:solidFill>
          <a:latin typeface="+mn-lt"/>
          <a:ea typeface="+mn-ea"/>
          <a:cs typeface="+mn-cs"/>
        </a:defRPr>
      </a:lvl2pPr>
      <a:lvl3pPr marL="1371600" algn="l" defTabSz="685800" rtl="0" eaLnBrk="1" latinLnBrk="0" hangingPunct="1">
        <a:defRPr sz="2700" kern="1200">
          <a:solidFill>
            <a:schemeClr val="tx1"/>
          </a:solidFill>
          <a:latin typeface="+mn-lt"/>
          <a:ea typeface="+mn-ea"/>
          <a:cs typeface="+mn-cs"/>
        </a:defRPr>
      </a:lvl3pPr>
      <a:lvl4pPr marL="2057400" algn="l" defTabSz="685800" rtl="0" eaLnBrk="1" latinLnBrk="0" hangingPunct="1">
        <a:defRPr sz="2700" kern="1200">
          <a:solidFill>
            <a:schemeClr val="tx1"/>
          </a:solidFill>
          <a:latin typeface="+mn-lt"/>
          <a:ea typeface="+mn-ea"/>
          <a:cs typeface="+mn-cs"/>
        </a:defRPr>
      </a:lvl4pPr>
      <a:lvl5pPr marL="2743200" algn="l" defTabSz="685800" rtl="0" eaLnBrk="1" latinLnBrk="0" hangingPunct="1">
        <a:defRPr sz="2700" kern="1200">
          <a:solidFill>
            <a:schemeClr val="tx1"/>
          </a:solidFill>
          <a:latin typeface="+mn-lt"/>
          <a:ea typeface="+mn-ea"/>
          <a:cs typeface="+mn-cs"/>
        </a:defRPr>
      </a:lvl5pPr>
      <a:lvl6pPr marL="3429000" algn="l" defTabSz="685800" rtl="0" eaLnBrk="1" latinLnBrk="0" hangingPunct="1">
        <a:defRPr sz="2700" kern="1200">
          <a:solidFill>
            <a:schemeClr val="tx1"/>
          </a:solidFill>
          <a:latin typeface="+mn-lt"/>
          <a:ea typeface="+mn-ea"/>
          <a:cs typeface="+mn-cs"/>
        </a:defRPr>
      </a:lvl6pPr>
      <a:lvl7pPr marL="4114800" algn="l" defTabSz="685800" rtl="0" eaLnBrk="1" latinLnBrk="0" hangingPunct="1">
        <a:defRPr sz="2700" kern="1200">
          <a:solidFill>
            <a:schemeClr val="tx1"/>
          </a:solidFill>
          <a:latin typeface="+mn-lt"/>
          <a:ea typeface="+mn-ea"/>
          <a:cs typeface="+mn-cs"/>
        </a:defRPr>
      </a:lvl7pPr>
      <a:lvl8pPr marL="4800600" algn="l" defTabSz="685800" rtl="0" eaLnBrk="1" latinLnBrk="0" hangingPunct="1">
        <a:defRPr sz="2700" kern="1200">
          <a:solidFill>
            <a:schemeClr val="tx1"/>
          </a:solidFill>
          <a:latin typeface="+mn-lt"/>
          <a:ea typeface="+mn-ea"/>
          <a:cs typeface="+mn-cs"/>
        </a:defRPr>
      </a:lvl8pPr>
      <a:lvl9pPr marL="5486400" algn="l" defTabSz="685800" rtl="0" eaLnBrk="1" latinLnBrk="0" hangingPunct="1">
        <a:defRPr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6489E860-7FA2-B4FB-83C4-EA8844AD426B}"/>
              </a:ext>
            </a:extLst>
          </p:cNvPr>
          <p:cNvSpPr>
            <a:spLocks noGrp="1"/>
          </p:cNvSpPr>
          <p:nvPr>
            <p:ph idx="1"/>
          </p:nvPr>
        </p:nvSpPr>
        <p:spPr>
          <a:xfrm>
            <a:off x="901406" y="2336800"/>
            <a:ext cx="16550851" cy="5794477"/>
          </a:xfrm>
        </p:spPr>
        <p:txBody>
          <a:bodyPr>
            <a:normAutofit fontScale="25000" lnSpcReduction="20000"/>
          </a:bodyPr>
          <a:lstStyle/>
          <a:p>
            <a:pPr marL="0" indent="0" algn="ctr">
              <a:lnSpc>
                <a:spcPts val="10220"/>
              </a:lnSpc>
              <a:buNone/>
            </a:pPr>
            <a:r>
              <a:rPr lang="sl-SI" sz="16000" dirty="0">
                <a:solidFill>
                  <a:srgbClr val="002060"/>
                </a:solidFill>
                <a:latin typeface="Canva Sans Bold"/>
              </a:rPr>
              <a:t>Informativni dan</a:t>
            </a:r>
          </a:p>
          <a:p>
            <a:pPr marL="0" indent="0" algn="ctr">
              <a:lnSpc>
                <a:spcPts val="10220"/>
              </a:lnSpc>
              <a:buNone/>
            </a:pPr>
            <a:r>
              <a:rPr lang="sl-SI" sz="16000" dirty="0">
                <a:solidFill>
                  <a:srgbClr val="002060"/>
                </a:solidFill>
                <a:latin typeface="Canva Sans Bold"/>
              </a:rPr>
              <a:t>JAVNI RAZPIS</a:t>
            </a:r>
          </a:p>
          <a:p>
            <a:pPr marL="0" indent="0" algn="ctr">
              <a:lnSpc>
                <a:spcPts val="10220"/>
              </a:lnSpc>
              <a:buNone/>
            </a:pPr>
            <a:r>
              <a:rPr lang="sl-SI" sz="16000" dirty="0">
                <a:solidFill>
                  <a:srgbClr val="002060"/>
                </a:solidFill>
                <a:latin typeface="Canva Sans Bold"/>
              </a:rPr>
              <a:t>»Obogateno izvajanje kakovostnega in dostopnega učenja ter uvajanja krožnih vsebin v VIZ Zasavske regije«</a:t>
            </a:r>
          </a:p>
          <a:p>
            <a:pPr marL="0" indent="0">
              <a:lnSpc>
                <a:spcPts val="10220"/>
              </a:lnSpc>
              <a:buNone/>
            </a:pPr>
            <a:endParaRPr lang="sl-SI" sz="16000" dirty="0">
              <a:solidFill>
                <a:srgbClr val="932C87"/>
              </a:solidFill>
              <a:latin typeface="Canva Sans Bold"/>
            </a:endParaRPr>
          </a:p>
          <a:p>
            <a:pPr marL="0" indent="0">
              <a:lnSpc>
                <a:spcPts val="10220"/>
              </a:lnSpc>
              <a:buNone/>
            </a:pPr>
            <a:endParaRPr lang="en-US" sz="4800" dirty="0">
              <a:solidFill>
                <a:srgbClr val="932C87"/>
              </a:solidFill>
              <a:latin typeface="Canva Sans Bold"/>
            </a:endParaRPr>
          </a:p>
          <a:p>
            <a:endParaRPr lang="sl-SI" dirty="0"/>
          </a:p>
        </p:txBody>
      </p:sp>
      <p:pic>
        <p:nvPicPr>
          <p:cNvPr id="4" name="Slika 3">
            <a:extLst>
              <a:ext uri="{FF2B5EF4-FFF2-40B4-BE49-F238E27FC236}">
                <a16:creationId xmlns:a16="http://schemas.microsoft.com/office/drawing/2014/main" id="{503EBB21-2B95-C48A-F844-FDBBA1D8AA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1406" y="1032273"/>
            <a:ext cx="5465527" cy="549300"/>
          </a:xfrm>
          <a:prstGeom prst="rect">
            <a:avLst/>
          </a:prstGeom>
        </p:spPr>
      </p:pic>
      <p:sp>
        <p:nvSpPr>
          <p:cNvPr id="2" name="TextBox 1">
            <a:extLst>
              <a:ext uri="{FF2B5EF4-FFF2-40B4-BE49-F238E27FC236}">
                <a16:creationId xmlns:a16="http://schemas.microsoft.com/office/drawing/2014/main" id="{C61B5E9E-0373-A785-DCE8-8CA6384D1969}"/>
              </a:ext>
            </a:extLst>
          </p:cNvPr>
          <p:cNvSpPr txBox="1"/>
          <p:nvPr/>
        </p:nvSpPr>
        <p:spPr>
          <a:xfrm>
            <a:off x="7720641" y="9333692"/>
            <a:ext cx="4040065"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sl-SI" sz="2000" dirty="0">
                <a:solidFill>
                  <a:srgbClr val="7DB2C5"/>
                </a:solidFill>
              </a:rPr>
              <a:t>28. maj</a:t>
            </a:r>
            <a:r>
              <a:rPr lang="en-US" sz="2000" dirty="0">
                <a:solidFill>
                  <a:srgbClr val="7DB2C5"/>
                </a:solidFill>
              </a:rPr>
              <a:t> 202</a:t>
            </a:r>
            <a:r>
              <a:rPr lang="sl-SI" sz="2000" dirty="0">
                <a:solidFill>
                  <a:srgbClr val="7DB2C5"/>
                </a:solidFill>
              </a:rPr>
              <a:t>5</a:t>
            </a:r>
            <a:endParaRPr lang="en-US" sz="2000" dirty="0">
              <a:solidFill>
                <a:srgbClr val="7DB2C5"/>
              </a:solidFill>
            </a:endParaRPr>
          </a:p>
        </p:txBody>
      </p:sp>
      <p:pic>
        <p:nvPicPr>
          <p:cNvPr id="7" name="Slika 6">
            <a:extLst>
              <a:ext uri="{FF2B5EF4-FFF2-40B4-BE49-F238E27FC236}">
                <a16:creationId xmlns:a16="http://schemas.microsoft.com/office/drawing/2014/main" id="{49FC2765-5B1A-BFF7-38A5-6252DC7A5502}"/>
              </a:ext>
            </a:extLst>
          </p:cNvPr>
          <p:cNvPicPr>
            <a:picLocks noChangeAspect="1"/>
          </p:cNvPicPr>
          <p:nvPr/>
        </p:nvPicPr>
        <p:blipFill>
          <a:blip r:embed="rId4"/>
          <a:stretch>
            <a:fillRect/>
          </a:stretch>
        </p:blipFill>
        <p:spPr>
          <a:xfrm>
            <a:off x="8853722" y="996841"/>
            <a:ext cx="1186921" cy="584732"/>
          </a:xfrm>
          <a:prstGeom prst="rect">
            <a:avLst/>
          </a:prstGeom>
        </p:spPr>
      </p:pic>
      <p:pic>
        <p:nvPicPr>
          <p:cNvPr id="8" name="Slika 7">
            <a:extLst>
              <a:ext uri="{FF2B5EF4-FFF2-40B4-BE49-F238E27FC236}">
                <a16:creationId xmlns:a16="http://schemas.microsoft.com/office/drawing/2014/main" id="{B9E16D07-5E62-19BC-4638-ED1CB43B4460}"/>
              </a:ext>
            </a:extLst>
          </p:cNvPr>
          <p:cNvPicPr>
            <a:picLocks noChangeAspect="1"/>
          </p:cNvPicPr>
          <p:nvPr/>
        </p:nvPicPr>
        <p:blipFill>
          <a:blip r:embed="rId5"/>
          <a:stretch>
            <a:fillRect/>
          </a:stretch>
        </p:blipFill>
        <p:spPr>
          <a:xfrm>
            <a:off x="10129420" y="1032273"/>
            <a:ext cx="2276936" cy="549300"/>
          </a:xfrm>
          <a:prstGeom prst="rect">
            <a:avLst/>
          </a:prstGeom>
        </p:spPr>
      </p:pic>
    </p:spTree>
    <p:extLst>
      <p:ext uri="{BB962C8B-B14F-4D97-AF65-F5344CB8AC3E}">
        <p14:creationId xmlns:p14="http://schemas.microsoft.com/office/powerpoint/2010/main" val="29856605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0CE36FC2-83D5-9465-0939-FD763D7FE75C}"/>
              </a:ext>
            </a:extLst>
          </p:cNvPr>
          <p:cNvSpPr>
            <a:spLocks noGrp="1"/>
          </p:cNvSpPr>
          <p:nvPr>
            <p:ph idx="1"/>
          </p:nvPr>
        </p:nvSpPr>
        <p:spPr>
          <a:xfrm>
            <a:off x="289170" y="973639"/>
            <a:ext cx="15260319" cy="8820991"/>
          </a:xfrm>
        </p:spPr>
        <p:txBody>
          <a:bodyPr vert="horz" lIns="91440" tIns="45720" rIns="91440" bIns="45720" rtlCol="0" anchor="t">
            <a:normAutofit/>
          </a:bodyPr>
          <a:lstStyle/>
          <a:p>
            <a:pPr marL="0" indent="0">
              <a:lnSpc>
                <a:spcPct val="115000"/>
              </a:lnSpc>
              <a:spcAft>
                <a:spcPts val="800"/>
              </a:spcAft>
              <a:buNone/>
            </a:pPr>
            <a:r>
              <a:rPr lang="sl-SI" sz="2900" b="1" dirty="0">
                <a:solidFill>
                  <a:schemeClr val="accent2">
                    <a:lumMod val="75000"/>
                  </a:schemeClr>
                </a:solidFill>
                <a:latin typeface="Arial" panose="020B0604020202020204" pitchFamily="34" charset="0"/>
                <a:cs typeface="Arial" panose="020B0604020202020204" pitchFamily="34" charset="0"/>
              </a:rPr>
              <a:t>*VSEŠOLSKI PRISTOP – pogoj po JR:</a:t>
            </a:r>
          </a:p>
          <a:p>
            <a:r>
              <a:rPr lang="sl-SI" sz="2000" dirty="0">
                <a:effectLst/>
                <a:latin typeface="Arial" panose="020B0604020202020204" pitchFamily="34" charset="0"/>
                <a:ea typeface="Calibri" panose="020F0502020204030204" pitchFamily="34" charset="0"/>
              </a:rPr>
              <a:t>opredeljuje celostno delovanje </a:t>
            </a:r>
            <a:r>
              <a:rPr lang="sl-SI" sz="2000" dirty="0" err="1">
                <a:effectLst/>
                <a:latin typeface="Arial" panose="020B0604020202020204" pitchFamily="34" charset="0"/>
                <a:ea typeface="Calibri" panose="020F0502020204030204" pitchFamily="34" charset="0"/>
              </a:rPr>
              <a:t>VIZa</a:t>
            </a:r>
            <a:r>
              <a:rPr lang="sl-SI" sz="2000" dirty="0">
                <a:effectLst/>
                <a:latin typeface="Arial" panose="020B0604020202020204" pitchFamily="34" charset="0"/>
                <a:ea typeface="Calibri" panose="020F0502020204030204" pitchFamily="34" charset="0"/>
              </a:rPr>
              <a:t>, kjer se vsi deležniki (učitelji, vzgojitelji, učeči se, vodstvo) aktivno vključujejo v različne aktivnosti projekta. Ta pristop poudarja sodelovanje, skupnost, enakost in raznolikost.</a:t>
            </a:r>
          </a:p>
          <a:p>
            <a:r>
              <a:rPr lang="sl-SI" sz="2000" dirty="0">
                <a:effectLst/>
                <a:latin typeface="Arial" panose="020B0604020202020204" pitchFamily="34" charset="0"/>
                <a:ea typeface="Yu Mincho" panose="02020400000000000000" pitchFamily="18" charset="-128"/>
                <a:cs typeface="Arial" panose="020B0604020202020204" pitchFamily="34" charset="0"/>
              </a:rPr>
              <a:t>vključuje postopno večanje števila pripravljenih in objavljenih učnih scenarijev na VIZ, postopno večanje števila udeleženih strokovnih delavcev in postop</a:t>
            </a:r>
            <a:r>
              <a:rPr lang="sl-SI" sz="2000" dirty="0">
                <a:effectLst/>
                <a:latin typeface="Arial" panose="020B0604020202020204" pitchFamily="34" charset="0"/>
                <a:ea typeface="Calibri" panose="020F0502020204030204" pitchFamily="34" charset="0"/>
                <a:cs typeface="Arial" panose="020B0604020202020204" pitchFamily="34" charset="0"/>
              </a:rPr>
              <a:t>no večanje števila učečih se.</a:t>
            </a:r>
          </a:p>
          <a:p>
            <a:pPr marL="0" indent="0">
              <a:lnSpc>
                <a:spcPct val="107000"/>
              </a:lnSpc>
              <a:spcAft>
                <a:spcPts val="800"/>
              </a:spcAft>
              <a:buNone/>
            </a:pPr>
            <a:r>
              <a:rPr lang="sl-SI" sz="2000" dirty="0" err="1">
                <a:effectLst/>
                <a:latin typeface="Arial" panose="020B0604020202020204" pitchFamily="34" charset="0"/>
                <a:ea typeface="Calibri" panose="020F0502020204030204" pitchFamily="34" charset="0"/>
                <a:cs typeface="Arial" panose="020B0604020202020204" pitchFamily="34" charset="0"/>
              </a:rPr>
              <a:t>Vsešolski</a:t>
            </a:r>
            <a:r>
              <a:rPr lang="sl-SI" sz="2000" dirty="0">
                <a:effectLst/>
                <a:latin typeface="Arial" panose="020B0604020202020204" pitchFamily="34" charset="0"/>
                <a:ea typeface="Calibri" panose="020F0502020204030204" pitchFamily="34" charset="0"/>
                <a:cs typeface="Arial" panose="020B0604020202020204" pitchFamily="34" charset="0"/>
              </a:rPr>
              <a:t> pristop zajema: (štetje ob koncu projekta):</a:t>
            </a:r>
            <a:endParaRPr lang="sl-SI" sz="2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buFont typeface=" Aptos ,sans-serif"/>
              <a:buChar char="-"/>
            </a:pPr>
            <a:r>
              <a:rPr lang="sl-SI" sz="2000" dirty="0">
                <a:effectLst/>
                <a:latin typeface="Arial"/>
                <a:ea typeface="Calibri"/>
                <a:cs typeface="Arial"/>
              </a:rPr>
              <a:t>delež aktivno vključenih strokovnih delavcev, ki so vključeni v proces izvedbenega </a:t>
            </a:r>
            <a:r>
              <a:rPr lang="sl-SI" sz="2000" dirty="0" err="1">
                <a:effectLst/>
                <a:latin typeface="Arial"/>
                <a:ea typeface="Calibri"/>
                <a:cs typeface="Arial"/>
              </a:rPr>
              <a:t>kurikula</a:t>
            </a:r>
            <a:r>
              <a:rPr lang="sl-SI" sz="2000" dirty="0">
                <a:effectLst/>
                <a:latin typeface="Arial"/>
                <a:ea typeface="Calibri"/>
                <a:cs typeface="Arial"/>
              </a:rPr>
              <a:t> (vsaj </a:t>
            </a:r>
            <a:r>
              <a:rPr lang="sl-SI" sz="2000" dirty="0">
                <a:latin typeface="Arial"/>
                <a:ea typeface="Calibri"/>
                <a:cs typeface="Arial"/>
              </a:rPr>
              <a:t>20</a:t>
            </a:r>
            <a:r>
              <a:rPr lang="sl-SI" sz="2000" dirty="0">
                <a:effectLst/>
                <a:latin typeface="Arial"/>
                <a:ea typeface="Calibri"/>
                <a:cs typeface="Arial"/>
              </a:rPr>
              <a:t>%). Dokazilo: izvedbeni </a:t>
            </a:r>
            <a:r>
              <a:rPr lang="sl-SI" sz="2000" dirty="0" err="1">
                <a:effectLst/>
                <a:latin typeface="Arial"/>
                <a:ea typeface="Calibri"/>
                <a:cs typeface="Arial"/>
              </a:rPr>
              <a:t>kurikul</a:t>
            </a:r>
            <a:r>
              <a:rPr lang="sl-SI" sz="2000" dirty="0">
                <a:effectLst/>
                <a:latin typeface="Arial"/>
                <a:ea typeface="Calibri"/>
                <a:cs typeface="Arial"/>
              </a:rPr>
              <a:t> VIZ.</a:t>
            </a:r>
          </a:p>
          <a:p>
            <a:pPr marL="342900" lvl="0" indent="-342900" algn="just">
              <a:lnSpc>
                <a:spcPct val="107000"/>
              </a:lnSpc>
              <a:spcAft>
                <a:spcPts val="800"/>
              </a:spcAft>
              <a:buFont typeface=" Aptos ,sans-serif"/>
              <a:buChar char="-"/>
            </a:pPr>
            <a:r>
              <a:rPr lang="sl-SI" sz="2000" dirty="0">
                <a:effectLst/>
                <a:latin typeface="Arial"/>
                <a:ea typeface="Calibri"/>
                <a:cs typeface="Arial"/>
              </a:rPr>
              <a:t>delež strokovnih delavcev, ki so vključeni v izvajanje </a:t>
            </a:r>
            <a:r>
              <a:rPr lang="sl-SI" sz="2000" b="1" dirty="0">
                <a:effectLst/>
                <a:latin typeface="Arial"/>
                <a:ea typeface="Calibri"/>
                <a:cs typeface="Arial"/>
              </a:rPr>
              <a:t>vsaj ene izmed aktivnosti z učečimi se </a:t>
            </a:r>
            <a:r>
              <a:rPr lang="sl-SI" sz="2000" dirty="0">
                <a:effectLst/>
                <a:latin typeface="Arial"/>
                <a:ea typeface="Calibri"/>
                <a:cs typeface="Arial"/>
              </a:rPr>
              <a:t>(vsaj </a:t>
            </a:r>
            <a:r>
              <a:rPr lang="sl-SI" sz="2000" dirty="0">
                <a:latin typeface="Arial"/>
                <a:ea typeface="Calibri"/>
                <a:cs typeface="Arial"/>
              </a:rPr>
              <a:t>60</a:t>
            </a:r>
            <a:r>
              <a:rPr lang="sl-SI" sz="2000" dirty="0">
                <a:effectLst/>
                <a:latin typeface="Arial"/>
                <a:ea typeface="Calibri"/>
                <a:cs typeface="Arial"/>
              </a:rPr>
              <a:t> %). Dokazilo: poročilo VIZ.  </a:t>
            </a:r>
          </a:p>
          <a:p>
            <a:pPr marL="0" indent="0">
              <a:lnSpc>
                <a:spcPct val="107000"/>
              </a:lnSpc>
              <a:spcAft>
                <a:spcPts val="800"/>
              </a:spcAft>
              <a:buNone/>
            </a:pPr>
            <a:r>
              <a:rPr lang="sl-SI" sz="2900" b="1" dirty="0">
                <a:solidFill>
                  <a:schemeClr val="accent2">
                    <a:lumMod val="75000"/>
                  </a:schemeClr>
                </a:solidFill>
                <a:latin typeface="Arial" panose="020B0604020202020204" pitchFamily="34" charset="0"/>
                <a:cs typeface="Arial" panose="020B0604020202020204" pitchFamily="34" charset="0"/>
              </a:rPr>
              <a:t>*UČNI SCENARIJ: </a:t>
            </a:r>
            <a:r>
              <a:rPr lang="sl-SI" sz="2400" dirty="0">
                <a:effectLst/>
                <a:latin typeface="Arial" panose="020B0604020202020204" pitchFamily="34" charset="0"/>
                <a:ea typeface="Calibri" panose="020F0502020204030204" pitchFamily="34" charset="0"/>
                <a:cs typeface="Arial" panose="020B0604020202020204" pitchFamily="34" charset="0"/>
              </a:rPr>
              <a:t>predstavlja dejavnosti izvedbenega </a:t>
            </a:r>
            <a:r>
              <a:rPr lang="sl-SI" sz="2400" dirty="0" err="1">
                <a:effectLst/>
                <a:latin typeface="Arial" panose="020B0604020202020204" pitchFamily="34" charset="0"/>
                <a:ea typeface="Calibri" panose="020F0502020204030204" pitchFamily="34" charset="0"/>
                <a:cs typeface="Arial" panose="020B0604020202020204" pitchFamily="34" charset="0"/>
              </a:rPr>
              <a:t>kurikula</a:t>
            </a:r>
            <a:r>
              <a:rPr lang="sl-SI" sz="2400" dirty="0">
                <a:effectLst/>
                <a:latin typeface="Arial" panose="020B0604020202020204" pitchFamily="34" charset="0"/>
                <a:ea typeface="Calibri" panose="020F0502020204030204" pitchFamily="34" charset="0"/>
                <a:cs typeface="Arial" panose="020B0604020202020204" pitchFamily="34" charset="0"/>
              </a:rPr>
              <a:t>/programa, ki vključuje vse tri faze učnega procesa: </a:t>
            </a:r>
          </a:p>
          <a:p>
            <a:pPr lvl="1">
              <a:lnSpc>
                <a:spcPct val="107000"/>
              </a:lnSpc>
            </a:pPr>
            <a:r>
              <a:rPr lang="sl-SI" sz="2000" dirty="0">
                <a:latin typeface="Arial" panose="020B0604020202020204" pitchFamily="34" charset="0"/>
              </a:rPr>
              <a:t>načrtovanje,</a:t>
            </a:r>
          </a:p>
          <a:p>
            <a:pPr lvl="1">
              <a:lnSpc>
                <a:spcPct val="107000"/>
              </a:lnSpc>
            </a:pPr>
            <a:r>
              <a:rPr lang="sl-SI" sz="2000" dirty="0">
                <a:latin typeface="Arial" panose="020B0604020202020204" pitchFamily="34" charset="0"/>
              </a:rPr>
              <a:t>izvedbo in</a:t>
            </a:r>
          </a:p>
          <a:p>
            <a:pPr lvl="1">
              <a:lnSpc>
                <a:spcPct val="107000"/>
              </a:lnSpc>
            </a:pPr>
            <a:r>
              <a:rPr lang="sl-SI" sz="2000" dirty="0">
                <a:latin typeface="Arial" panose="020B0604020202020204" pitchFamily="34" charset="0"/>
              </a:rPr>
              <a:t>evalvacijo/refleksijo. </a:t>
            </a:r>
          </a:p>
          <a:p>
            <a:pPr marL="0" indent="0">
              <a:lnSpc>
                <a:spcPct val="107000"/>
              </a:lnSpc>
              <a:spcAft>
                <a:spcPts val="800"/>
              </a:spcAft>
              <a:buNone/>
            </a:pPr>
            <a:r>
              <a:rPr lang="sl-SI" sz="2400" dirty="0">
                <a:effectLst/>
                <a:latin typeface="Arial" panose="020B0604020202020204" pitchFamily="34" charset="0"/>
                <a:ea typeface="Calibri" panose="020F0502020204030204" pitchFamily="34" charset="0"/>
                <a:cs typeface="Arial" panose="020B0604020202020204" pitchFamily="34" charset="0"/>
              </a:rPr>
              <a:t>Učni scenariji bodo prispevali k širitvi dobre prakse na VIZ ter odprtem, sodelovalnem in ustvarjalnem učnemu okolju za dvig kompetenc učečih se.</a:t>
            </a:r>
            <a:endParaRPr lang="sl-SI" sz="24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sl-SI" sz="29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79447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C27124-88D1-9315-CDDC-EC16B3100988}"/>
            </a:ext>
          </a:extLst>
        </p:cNvPr>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28528FC5-2140-B577-13C9-2E6E7DF7D1EE}"/>
              </a:ext>
            </a:extLst>
          </p:cNvPr>
          <p:cNvSpPr>
            <a:spLocks noGrp="1"/>
          </p:cNvSpPr>
          <p:nvPr>
            <p:ph idx="1"/>
          </p:nvPr>
        </p:nvSpPr>
        <p:spPr>
          <a:xfrm>
            <a:off x="289170" y="973639"/>
            <a:ext cx="15260319" cy="8820991"/>
          </a:xfrm>
        </p:spPr>
        <p:txBody>
          <a:bodyPr vert="horz" lIns="91440" tIns="45720" rIns="91440" bIns="45720" rtlCol="0" anchor="t">
            <a:normAutofit/>
          </a:bodyPr>
          <a:lstStyle/>
          <a:p>
            <a:pPr>
              <a:buNone/>
            </a:pPr>
            <a:r>
              <a:rPr lang="sl-SI" sz="2800" b="1" kern="0" dirty="0">
                <a:solidFill>
                  <a:schemeClr val="accent1"/>
                </a:solidFill>
                <a:latin typeface="Arial" panose="020B0604020202020204" pitchFamily="34" charset="0"/>
                <a:ea typeface="Yu Mincho" panose="02020400000000000000" pitchFamily="18" charset="-128"/>
              </a:rPr>
              <a:t>3  Vzpostavitev in delovanje izobraževalnega stičišča</a:t>
            </a:r>
            <a:endParaRPr lang="en-US" sz="2800" b="1" kern="0" dirty="0">
              <a:solidFill>
                <a:schemeClr val="accent1"/>
              </a:solidFill>
              <a:latin typeface="Arial" panose="020B0604020202020204" pitchFamily="34" charset="0"/>
              <a:ea typeface="Yu Mincho" panose="02020400000000000000" pitchFamily="18" charset="-128"/>
            </a:endParaRPr>
          </a:p>
          <a:p>
            <a:pPr marL="0" indent="0">
              <a:buNone/>
            </a:pPr>
            <a:r>
              <a:rPr lang="sl-SI" sz="2400" b="1" dirty="0">
                <a:solidFill>
                  <a:srgbClr val="000000"/>
                </a:solidFill>
                <a:ea typeface="+mn-lt"/>
                <a:cs typeface="+mn-lt"/>
              </a:rPr>
              <a:t>Večnamenski prostor:</a:t>
            </a:r>
            <a:r>
              <a:rPr lang="sl-SI" sz="2400" dirty="0">
                <a:solidFill>
                  <a:srgbClr val="000000"/>
                </a:solidFill>
                <a:ea typeface="+mn-lt"/>
                <a:cs typeface="+mn-lt"/>
              </a:rPr>
              <a:t> </a:t>
            </a:r>
            <a:endParaRPr lang="sl-SI" sz="2400" dirty="0"/>
          </a:p>
          <a:p>
            <a:pPr lvl="1">
              <a:buFont typeface="Courier New" charset="2"/>
              <a:buChar char="o"/>
            </a:pPr>
            <a:r>
              <a:rPr lang="sl-SI" sz="2800" dirty="0">
                <a:solidFill>
                  <a:srgbClr val="000000"/>
                </a:solidFill>
                <a:latin typeface="Arial" panose="020B0604020202020204" pitchFamily="34" charset="0"/>
                <a:ea typeface="Calibri"/>
                <a:cs typeface="Arial" panose="020B0604020202020204" pitchFamily="34" charset="0"/>
              </a:rPr>
              <a:t>Različni učni pristopi</a:t>
            </a:r>
          </a:p>
          <a:p>
            <a:pPr lvl="1">
              <a:buFont typeface="Courier New" charset="2"/>
              <a:buChar char="o"/>
            </a:pPr>
            <a:r>
              <a:rPr lang="sl-SI" sz="2800" dirty="0">
                <a:solidFill>
                  <a:srgbClr val="000000"/>
                </a:solidFill>
                <a:latin typeface="Arial" panose="020B0604020202020204" pitchFamily="34" charset="0"/>
                <a:ea typeface="Calibri"/>
                <a:cs typeface="Arial" panose="020B0604020202020204" pitchFamily="34" charset="0"/>
              </a:rPr>
              <a:t>Učne cone</a:t>
            </a:r>
            <a:endParaRPr lang="sl-SI" sz="2800" dirty="0">
              <a:latin typeface="Arial" panose="020B0604020202020204" pitchFamily="34" charset="0"/>
              <a:ea typeface="Calibri"/>
              <a:cs typeface="Arial" panose="020B0604020202020204" pitchFamily="34" charset="0"/>
            </a:endParaRPr>
          </a:p>
          <a:p>
            <a:pPr lvl="1">
              <a:buFont typeface="Courier New" charset="2"/>
              <a:buChar char="o"/>
            </a:pPr>
            <a:r>
              <a:rPr lang="sl-SI" sz="2800" dirty="0">
                <a:solidFill>
                  <a:srgbClr val="000000"/>
                </a:solidFill>
                <a:latin typeface="Arial" panose="020B0604020202020204" pitchFamily="34" charset="0"/>
                <a:ea typeface="+mn-lt"/>
                <a:cs typeface="Arial" panose="020B0604020202020204" pitchFamily="34" charset="0"/>
              </a:rPr>
              <a:t>Dostopnost oz. odprtost v lokalni prostor</a:t>
            </a:r>
            <a:endParaRPr lang="sl-SI" sz="2800" dirty="0">
              <a:latin typeface="Arial" panose="020B0604020202020204" pitchFamily="34" charset="0"/>
              <a:cs typeface="Arial" panose="020B0604020202020204" pitchFamily="34" charset="0"/>
            </a:endParaRPr>
          </a:p>
          <a:p>
            <a:pPr>
              <a:buNone/>
            </a:pPr>
            <a:r>
              <a:rPr lang="sl-SI" sz="2000" b="1" dirty="0">
                <a:solidFill>
                  <a:srgbClr val="000000"/>
                </a:solidFill>
                <a:latin typeface="Arial"/>
                <a:ea typeface="Calibri"/>
                <a:cs typeface="Arial"/>
              </a:rPr>
              <a:t>Aktivnosti v izobraževalnem stičišču: </a:t>
            </a:r>
            <a:endParaRPr lang="sl-SI" sz="1600" dirty="0">
              <a:ea typeface="Calibri"/>
            </a:endParaRPr>
          </a:p>
          <a:p>
            <a:pPr>
              <a:buFont typeface="Arial" charset="2"/>
              <a:buChar char="•"/>
            </a:pPr>
            <a:r>
              <a:rPr lang="sl-SI" sz="2400" dirty="0">
                <a:latin typeface="Arial"/>
                <a:ea typeface="Calibri"/>
                <a:cs typeface="Arial"/>
              </a:rPr>
              <a:t>idejna zasnova z vizualizacijo prostora in opreme;</a:t>
            </a:r>
          </a:p>
          <a:p>
            <a:pPr>
              <a:buFont typeface="Arial" charset="2"/>
              <a:buChar char="•"/>
            </a:pPr>
            <a:r>
              <a:rPr lang="sl-SI" sz="2400" dirty="0">
                <a:latin typeface="Arial"/>
                <a:ea typeface="Calibri"/>
                <a:cs typeface="Arial"/>
              </a:rPr>
              <a:t>priprava Akcijskega načrta izobraževalnega stičišča z opredelitvijo aktivnega sodelovanja VIZ in vseh ostalih deležnikov projekta ter sprejemom dogovorov glede trajnosti izobraževalnega stičišča na ravni konzorcija </a:t>
            </a:r>
          </a:p>
          <a:p>
            <a:pPr>
              <a:buFont typeface="Arial" charset="2"/>
              <a:buChar char="•"/>
            </a:pPr>
            <a:r>
              <a:rPr lang="sl-SI" sz="2400" dirty="0">
                <a:latin typeface="Arial"/>
                <a:ea typeface="Calibri"/>
                <a:cs typeface="Arial"/>
              </a:rPr>
              <a:t>izvajanje nalog po Akcijskem načrtu izobraževalnega stičišča;</a:t>
            </a:r>
            <a:endParaRPr lang="sl-SI" sz="2400" dirty="0"/>
          </a:p>
          <a:p>
            <a:pPr>
              <a:buFont typeface="Arial" charset="2"/>
              <a:buChar char="•"/>
            </a:pPr>
            <a:r>
              <a:rPr lang="sl-SI" sz="2400" dirty="0">
                <a:latin typeface="Arial"/>
                <a:ea typeface="Calibri"/>
                <a:cs typeface="Arial"/>
              </a:rPr>
              <a:t>vzpostavitev/</a:t>
            </a:r>
            <a:r>
              <a:rPr lang="sl-SI" sz="2400" dirty="0" err="1">
                <a:latin typeface="Arial"/>
                <a:ea typeface="Calibri"/>
                <a:cs typeface="Arial"/>
              </a:rPr>
              <a:t>priklučitev</a:t>
            </a:r>
            <a:r>
              <a:rPr lang="sl-SI" sz="2400" dirty="0">
                <a:latin typeface="Arial"/>
                <a:ea typeface="Calibri"/>
                <a:cs typeface="Arial"/>
              </a:rPr>
              <a:t> virtualnega spletišča za mreženje in sodelovanje strokovnih in vodstvenih delavcev;</a:t>
            </a:r>
          </a:p>
          <a:p>
            <a:pPr>
              <a:buFont typeface="Arial" charset="2"/>
              <a:buChar char="•"/>
            </a:pPr>
            <a:r>
              <a:rPr lang="sl-SI" sz="2400" dirty="0">
                <a:latin typeface="Arial"/>
                <a:ea typeface="Calibri"/>
                <a:cs typeface="Arial"/>
              </a:rPr>
              <a:t>zagotavljanje trajnosti delujočega izobraževalnega stičišča ter priprava pet letnega načrta uvajanja sprememb po koncu projekta in sprejem/potrditev načrta na ravni konzorcija.  </a:t>
            </a:r>
          </a:p>
          <a:p>
            <a:pPr marL="0" indent="0">
              <a:buNone/>
            </a:pPr>
            <a:endParaRPr lang="sl-SI" sz="1100" b="1" dirty="0">
              <a:solidFill>
                <a:srgbClr val="000000"/>
              </a:solidFill>
              <a:latin typeface="Calibri" panose="020F0502020204030204" pitchFamily="34" charset="0"/>
              <a:ea typeface="Calibri" panose="020F0502020204030204" pitchFamily="34" charset="0"/>
              <a:cs typeface="Calibri"/>
            </a:endParaRPr>
          </a:p>
          <a:p>
            <a:pPr marL="0" indent="0">
              <a:buNone/>
            </a:pPr>
            <a:endParaRPr lang="sl-SI" sz="24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21941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lika 3">
            <a:extLst>
              <a:ext uri="{FF2B5EF4-FFF2-40B4-BE49-F238E27FC236}">
                <a16:creationId xmlns:a16="http://schemas.microsoft.com/office/drawing/2014/main" id="{F438D8FF-287A-769C-8AFA-4486E609016A}"/>
              </a:ext>
            </a:extLst>
          </p:cNvPr>
          <p:cNvPicPr>
            <a:picLocks noChangeAspect="1"/>
          </p:cNvPicPr>
          <p:nvPr/>
        </p:nvPicPr>
        <p:blipFill>
          <a:blip r:embed="rId3"/>
          <a:stretch>
            <a:fillRect/>
          </a:stretch>
        </p:blipFill>
        <p:spPr>
          <a:xfrm>
            <a:off x="3312299" y="2777944"/>
            <a:ext cx="8644276" cy="5797645"/>
          </a:xfrm>
          <a:prstGeom prst="rect">
            <a:avLst/>
          </a:prstGeom>
        </p:spPr>
      </p:pic>
      <p:sp>
        <p:nvSpPr>
          <p:cNvPr id="2" name="Naslov 1">
            <a:extLst>
              <a:ext uri="{FF2B5EF4-FFF2-40B4-BE49-F238E27FC236}">
                <a16:creationId xmlns:a16="http://schemas.microsoft.com/office/drawing/2014/main" id="{627579A7-4293-94B9-6839-A69D9CCA2085}"/>
              </a:ext>
            </a:extLst>
          </p:cNvPr>
          <p:cNvSpPr>
            <a:spLocks noGrp="1"/>
          </p:cNvSpPr>
          <p:nvPr>
            <p:ph type="title"/>
          </p:nvPr>
        </p:nvSpPr>
        <p:spPr>
          <a:xfrm>
            <a:off x="1016001" y="914400"/>
            <a:ext cx="12895002" cy="1482811"/>
          </a:xfrm>
        </p:spPr>
        <p:txBody>
          <a:bodyPr>
            <a:normAutofit/>
          </a:bodyPr>
          <a:lstStyle/>
          <a:p>
            <a:r>
              <a:rPr lang="it-IT" sz="3600" dirty="0"/>
              <a:t>Primer: </a:t>
            </a:r>
            <a:r>
              <a:rPr lang="it-IT" sz="3600" dirty="0" err="1"/>
              <a:t>Gradnja</a:t>
            </a:r>
            <a:r>
              <a:rPr lang="it-IT" sz="3600" dirty="0"/>
              <a:t> </a:t>
            </a:r>
            <a:r>
              <a:rPr lang="it-IT" sz="3600" dirty="0" err="1"/>
              <a:t>učnih</a:t>
            </a:r>
            <a:r>
              <a:rPr lang="it-IT" sz="3600" dirty="0"/>
              <a:t> </a:t>
            </a:r>
            <a:r>
              <a:rPr lang="it-IT" sz="3600" dirty="0" err="1"/>
              <a:t>laboratorijev</a:t>
            </a:r>
            <a:r>
              <a:rPr lang="it-IT" sz="3600" dirty="0"/>
              <a:t> in </a:t>
            </a:r>
            <a:r>
              <a:rPr lang="it-IT" sz="3600" dirty="0" err="1"/>
              <a:t>inovativni</a:t>
            </a:r>
            <a:r>
              <a:rPr lang="it-IT" sz="3600" dirty="0"/>
              <a:t> </a:t>
            </a:r>
            <a:r>
              <a:rPr lang="it-IT" sz="3600" dirty="0" err="1"/>
              <a:t>učni</a:t>
            </a:r>
            <a:r>
              <a:rPr lang="it-IT" sz="3600" dirty="0"/>
              <a:t> </a:t>
            </a:r>
            <a:r>
              <a:rPr lang="it-IT" sz="3600" dirty="0" err="1"/>
              <a:t>prostori</a:t>
            </a:r>
            <a:endParaRPr lang="sl-SI" sz="3600" dirty="0"/>
          </a:p>
        </p:txBody>
      </p:sp>
      <p:sp>
        <p:nvSpPr>
          <p:cNvPr id="3" name="Označba mesta vsebine 2">
            <a:extLst>
              <a:ext uri="{FF2B5EF4-FFF2-40B4-BE49-F238E27FC236}">
                <a16:creationId xmlns:a16="http://schemas.microsoft.com/office/drawing/2014/main" id="{85E051D2-274C-207E-5BB8-89D9CBF57F62}"/>
              </a:ext>
            </a:extLst>
          </p:cNvPr>
          <p:cNvSpPr>
            <a:spLocks noGrp="1"/>
          </p:cNvSpPr>
          <p:nvPr>
            <p:ph idx="1"/>
          </p:nvPr>
        </p:nvSpPr>
        <p:spPr>
          <a:xfrm>
            <a:off x="1016001" y="2520779"/>
            <a:ext cx="12895002" cy="6541266"/>
          </a:xfrm>
        </p:spPr>
        <p:txBody>
          <a:bodyPr/>
          <a:lstStyle/>
          <a:p>
            <a:pPr marL="0" indent="0">
              <a:buNone/>
            </a:pPr>
            <a:r>
              <a:rPr lang="en-US" dirty="0"/>
              <a:t>Future Classroom Lab (FCL)  space and learning zones – </a:t>
            </a:r>
            <a:r>
              <a:rPr lang="en-US" dirty="0" err="1"/>
              <a:t>prostor</a:t>
            </a:r>
            <a:r>
              <a:rPr lang="en-US" dirty="0"/>
              <a:t> in </a:t>
            </a:r>
            <a:r>
              <a:rPr lang="en-US" dirty="0" err="1"/>
              <a:t>učne</a:t>
            </a:r>
            <a:r>
              <a:rPr lang="en-US" dirty="0"/>
              <a:t> cone</a:t>
            </a:r>
            <a:endParaRPr lang="sl-SI" dirty="0"/>
          </a:p>
        </p:txBody>
      </p:sp>
    </p:spTree>
    <p:extLst>
      <p:ext uri="{BB962C8B-B14F-4D97-AF65-F5344CB8AC3E}">
        <p14:creationId xmlns:p14="http://schemas.microsoft.com/office/powerpoint/2010/main" val="38666788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8EE74D1B-CDF9-8A91-E021-75B811F640F5}"/>
              </a:ext>
            </a:extLst>
          </p:cNvPr>
          <p:cNvSpPr>
            <a:spLocks noGrp="1"/>
          </p:cNvSpPr>
          <p:nvPr>
            <p:ph idx="1"/>
          </p:nvPr>
        </p:nvSpPr>
        <p:spPr>
          <a:xfrm>
            <a:off x="453292" y="849923"/>
            <a:ext cx="14574519" cy="8300044"/>
          </a:xfrm>
        </p:spPr>
        <p:txBody>
          <a:bodyPr>
            <a:normAutofit fontScale="92500" lnSpcReduction="10000"/>
          </a:bodyPr>
          <a:lstStyle/>
          <a:p>
            <a:pPr marL="0" indent="0">
              <a:buNone/>
            </a:pPr>
            <a:r>
              <a:rPr lang="sl-SI" sz="2600" b="1" kern="0" dirty="0">
                <a:solidFill>
                  <a:schemeClr val="accent1"/>
                </a:solidFill>
                <a:latin typeface="Arial" panose="020B0604020202020204" pitchFamily="34" charset="0"/>
                <a:ea typeface="Yu Mincho" panose="02020400000000000000" pitchFamily="18" charset="-128"/>
              </a:rPr>
              <a:t>4. Organizacija letnih dogodkov in zaključne konference</a:t>
            </a:r>
          </a:p>
          <a:p>
            <a:pPr marL="0" indent="0">
              <a:lnSpc>
                <a:spcPct val="115000"/>
              </a:lnSpc>
              <a:spcAft>
                <a:spcPts val="800"/>
              </a:spcAft>
              <a:buNone/>
            </a:pPr>
            <a:r>
              <a:rPr lang="sl-SI" sz="2200" b="1" dirty="0">
                <a:latin typeface="Arial" panose="020B0604020202020204" pitchFamily="34" charset="0"/>
                <a:cs typeface="Arial" panose="020B0604020202020204" pitchFamily="34" charset="0"/>
              </a:rPr>
              <a:t>a) Letni dogodki na ravni regije:</a:t>
            </a:r>
            <a:r>
              <a:rPr lang="sl-SI" sz="2200" dirty="0">
                <a:latin typeface="Arial" panose="020B0604020202020204" pitchFamily="34" charset="0"/>
                <a:cs typeface="Arial" panose="020B0604020202020204" pitchFamily="34" charset="0"/>
              </a:rPr>
              <a:t> organizacija in izvedba najmanj enega letnega dogodka s predstavitvami primerov dobrih praks vseh udeležencev projekta.</a:t>
            </a:r>
          </a:p>
          <a:p>
            <a:pPr marL="0" indent="0">
              <a:lnSpc>
                <a:spcPct val="115000"/>
              </a:lnSpc>
              <a:spcAft>
                <a:spcPts val="800"/>
              </a:spcAft>
              <a:buNone/>
            </a:pPr>
            <a:r>
              <a:rPr lang="sl-SI" sz="2200" dirty="0">
                <a:latin typeface="Arial" panose="020B0604020202020204" pitchFamily="34" charset="0"/>
                <a:cs typeface="Arial" panose="020B0604020202020204" pitchFamily="34" charset="0"/>
              </a:rPr>
              <a:t>Aktivna udeležba na regionalnih festivalih učečih se v organizaciji Saša regije. </a:t>
            </a:r>
          </a:p>
          <a:p>
            <a:pPr marL="0" indent="0">
              <a:buNone/>
            </a:pPr>
            <a:r>
              <a:rPr lang="sl-SI" sz="2200" b="1" dirty="0">
                <a:latin typeface="Arial" panose="020B0604020202020204" pitchFamily="34" charset="0"/>
                <a:cs typeface="Arial" panose="020B0604020202020204" pitchFamily="34" charset="0"/>
              </a:rPr>
              <a:t>b) Zaključna konferenca </a:t>
            </a:r>
            <a:r>
              <a:rPr lang="sl-SI" sz="2200" dirty="0">
                <a:latin typeface="Arial" panose="020B0604020202020204" pitchFamily="34" charset="0"/>
                <a:cs typeface="Arial" panose="020B0604020202020204" pitchFamily="34" charset="0"/>
              </a:rPr>
              <a:t>je organizirana na sledeč način, in sicer:</a:t>
            </a:r>
          </a:p>
          <a:p>
            <a:pPr marL="0" indent="0">
              <a:buNone/>
            </a:pPr>
            <a:r>
              <a:rPr lang="sl-SI" sz="2200" b="1" dirty="0">
                <a:latin typeface="Arial" panose="020B0604020202020204" pitchFamily="34" charset="0"/>
                <a:cs typeface="Arial" panose="020B0604020202020204" pitchFamily="34" charset="0"/>
              </a:rPr>
              <a:t>•	</a:t>
            </a:r>
            <a:r>
              <a:rPr lang="sl-SI" sz="2200" dirty="0">
                <a:latin typeface="Arial" panose="020B0604020202020204" pitchFamily="34" charset="0"/>
                <a:cs typeface="Arial" panose="020B0604020202020204" pitchFamily="34" charset="0"/>
              </a:rPr>
              <a:t>Vsebina programa konference zajema kompetence razpisa in dosežene rezultate projekta;</a:t>
            </a:r>
          </a:p>
          <a:p>
            <a:pPr marL="0" indent="0">
              <a:buNone/>
            </a:pPr>
            <a:r>
              <a:rPr lang="sl-SI" sz="2200" dirty="0">
                <a:latin typeface="Arial" panose="020B0604020202020204" pitchFamily="34" charset="0"/>
                <a:cs typeface="Arial" panose="020B0604020202020204" pitchFamily="34" charset="0"/>
              </a:rPr>
              <a:t>•	Konferenca spodbuja aktivno in interaktivno delo udeležencev.</a:t>
            </a:r>
          </a:p>
          <a:p>
            <a:pPr marL="0" indent="0">
              <a:buNone/>
            </a:pPr>
            <a:endParaRPr lang="sl-SI" sz="2200" dirty="0">
              <a:latin typeface="Arial" panose="020B0604020202020204" pitchFamily="34" charset="0"/>
              <a:cs typeface="Arial" panose="020B0604020202020204" pitchFamily="34" charset="0"/>
            </a:endParaRPr>
          </a:p>
          <a:p>
            <a:pPr marL="0" indent="0">
              <a:buNone/>
            </a:pPr>
            <a:r>
              <a:rPr lang="sl-SI" sz="2600" b="1" kern="0" dirty="0">
                <a:solidFill>
                  <a:schemeClr val="accent1"/>
                </a:solidFill>
                <a:latin typeface="Arial" panose="020B0604020202020204" pitchFamily="34" charset="0"/>
                <a:ea typeface="Yu Mincho" panose="02020400000000000000" pitchFamily="18" charset="-128"/>
              </a:rPr>
              <a:t>5. Evalvacija napredka in evalvacija projekta</a:t>
            </a:r>
          </a:p>
          <a:p>
            <a:pPr marL="0" indent="0">
              <a:buNone/>
            </a:pPr>
            <a:r>
              <a:rPr lang="sl-SI" sz="2200" b="1" dirty="0">
                <a:latin typeface="Arial" panose="020B0604020202020204" pitchFamily="34" charset="0"/>
                <a:cs typeface="Arial" panose="020B0604020202020204" pitchFamily="34" charset="0"/>
              </a:rPr>
              <a:t>a) Evalvacija napredka</a:t>
            </a:r>
          </a:p>
          <a:p>
            <a:pPr marL="0" indent="0">
              <a:buNone/>
            </a:pPr>
            <a:r>
              <a:rPr lang="sl-SI" sz="2200" dirty="0">
                <a:latin typeface="Arial" panose="020B0604020202020204" pitchFamily="34" charset="0"/>
                <a:cs typeface="Arial" panose="020B0604020202020204" pitchFamily="34" charset="0"/>
              </a:rPr>
              <a:t>Evalvacija napredka poteka neodvisno od ostalih aktivnosti projekta. Vključuje pripravo metodologije in instrumentarija, ki sta usmerjena v merjenje napredka razvoja kompetenc učečih se.</a:t>
            </a:r>
          </a:p>
          <a:p>
            <a:pPr marL="0" indent="0">
              <a:buNone/>
            </a:pPr>
            <a:r>
              <a:rPr lang="sl-SI" sz="2200" b="1" dirty="0">
                <a:latin typeface="Arial" panose="020B0604020202020204" pitchFamily="34" charset="0"/>
                <a:cs typeface="Arial" panose="020B0604020202020204" pitchFamily="34" charset="0"/>
              </a:rPr>
              <a:t>b) Evalvacija projekta</a:t>
            </a:r>
          </a:p>
          <a:p>
            <a:pPr marL="0" indent="0">
              <a:buNone/>
            </a:pPr>
            <a:r>
              <a:rPr lang="sl-SI" sz="2200" dirty="0">
                <a:latin typeface="Arial" panose="020B0604020202020204" pitchFamily="34" charset="0"/>
                <a:cs typeface="Arial" panose="020B0604020202020204" pitchFamily="34" charset="0"/>
              </a:rPr>
              <a:t>V teku projekta se izvaja evalvacija projekta. </a:t>
            </a:r>
          </a:p>
          <a:p>
            <a:pPr marL="0" indent="0">
              <a:buNone/>
            </a:pPr>
            <a:endParaRPr lang="sl-SI" sz="2200" dirty="0">
              <a:latin typeface="Arial" panose="020B0604020202020204" pitchFamily="34" charset="0"/>
              <a:cs typeface="Arial" panose="020B0604020202020204" pitchFamily="34" charset="0"/>
            </a:endParaRPr>
          </a:p>
          <a:p>
            <a:pPr marL="0" indent="0">
              <a:buNone/>
            </a:pPr>
            <a:r>
              <a:rPr lang="sl-SI" sz="2400" b="1" kern="0" dirty="0">
                <a:solidFill>
                  <a:schemeClr val="accent1"/>
                </a:solidFill>
                <a:latin typeface="Arial" panose="020B0604020202020204" pitchFamily="34" charset="0"/>
                <a:ea typeface="Yu Mincho" panose="02020400000000000000" pitchFamily="18" charset="-128"/>
              </a:rPr>
              <a:t>6. Promocija in </a:t>
            </a:r>
            <a:r>
              <a:rPr lang="sl-SI" sz="2400" b="1" kern="0" dirty="0" err="1">
                <a:solidFill>
                  <a:schemeClr val="accent1"/>
                </a:solidFill>
                <a:latin typeface="Arial" panose="020B0604020202020204" pitchFamily="34" charset="0"/>
                <a:ea typeface="Yu Mincho" panose="02020400000000000000" pitchFamily="18" charset="-128"/>
              </a:rPr>
              <a:t>diseminacija</a:t>
            </a:r>
            <a:r>
              <a:rPr lang="sl-SI" sz="2400" b="1" kern="0" dirty="0">
                <a:solidFill>
                  <a:schemeClr val="accent1"/>
                </a:solidFill>
                <a:latin typeface="Arial" panose="020B0604020202020204" pitchFamily="34" charset="0"/>
                <a:ea typeface="Yu Mincho" panose="02020400000000000000" pitchFamily="18" charset="-128"/>
              </a:rPr>
              <a:t> projekta</a:t>
            </a:r>
          </a:p>
          <a:p>
            <a:pPr marL="0" indent="0">
              <a:buNone/>
            </a:pPr>
            <a:r>
              <a:rPr lang="sl-SI" sz="2400" dirty="0">
                <a:latin typeface="Arial" panose="020B0604020202020204" pitchFamily="34" charset="0"/>
                <a:cs typeface="Arial" panose="020B0604020202020204" pitchFamily="34" charset="0"/>
              </a:rPr>
              <a:t>Promocija aktivnosti in </a:t>
            </a:r>
            <a:r>
              <a:rPr lang="sl-SI" sz="2400" dirty="0" err="1">
                <a:latin typeface="Arial" panose="020B0604020202020204" pitchFamily="34" charset="0"/>
                <a:cs typeface="Arial" panose="020B0604020202020204" pitchFamily="34" charset="0"/>
              </a:rPr>
              <a:t>disiminacija</a:t>
            </a:r>
            <a:r>
              <a:rPr lang="sl-SI" sz="2400" dirty="0">
                <a:latin typeface="Arial" panose="020B0604020202020204" pitchFamily="34" charset="0"/>
                <a:cs typeface="Arial" panose="020B0604020202020204" pitchFamily="34" charset="0"/>
              </a:rPr>
              <a:t> rezultatov projekta je namenjena različnim deležnikom v nacionalnem in mednarodnem prostoru. </a:t>
            </a:r>
          </a:p>
          <a:p>
            <a:pPr marL="0" indent="0">
              <a:buNone/>
            </a:pPr>
            <a:endParaRPr lang="sl-SI" sz="2400" dirty="0">
              <a:latin typeface="Arial" panose="020B0604020202020204" pitchFamily="34" charset="0"/>
              <a:cs typeface="Arial" panose="020B0604020202020204" pitchFamily="34" charset="0"/>
            </a:endParaRPr>
          </a:p>
          <a:p>
            <a:pPr marL="0" indent="0">
              <a:buNone/>
            </a:pPr>
            <a:endParaRPr lang="sl-SI" sz="2400" dirty="0">
              <a:latin typeface="Arial" panose="020B0604020202020204" pitchFamily="34" charset="0"/>
              <a:cs typeface="Arial" panose="020B0604020202020204" pitchFamily="34" charset="0"/>
            </a:endParaRPr>
          </a:p>
          <a:p>
            <a:endParaRPr lang="sl-SI" sz="2800" b="1" kern="0" dirty="0">
              <a:effectLst/>
              <a:latin typeface="Arial" panose="020B0604020202020204" pitchFamily="34" charset="0"/>
              <a:ea typeface="Yu Mincho" panose="02020400000000000000" pitchFamily="18" charset="-128"/>
              <a:cs typeface="Arial" panose="020B0604020202020204" pitchFamily="34" charset="0"/>
            </a:endParaRPr>
          </a:p>
          <a:p>
            <a:endParaRPr lang="sl-SI" dirty="0"/>
          </a:p>
        </p:txBody>
      </p:sp>
    </p:spTree>
    <p:extLst>
      <p:ext uri="{BB962C8B-B14F-4D97-AF65-F5344CB8AC3E}">
        <p14:creationId xmlns:p14="http://schemas.microsoft.com/office/powerpoint/2010/main" val="24840169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8EE74D1B-CDF9-8A91-E021-75B811F640F5}"/>
              </a:ext>
            </a:extLst>
          </p:cNvPr>
          <p:cNvSpPr>
            <a:spLocks noGrp="1"/>
          </p:cNvSpPr>
          <p:nvPr>
            <p:ph idx="1"/>
          </p:nvPr>
        </p:nvSpPr>
        <p:spPr>
          <a:xfrm>
            <a:off x="453292" y="849923"/>
            <a:ext cx="14574519" cy="8300044"/>
          </a:xfrm>
        </p:spPr>
        <p:txBody>
          <a:bodyPr>
            <a:normAutofit/>
          </a:bodyPr>
          <a:lstStyle/>
          <a:p>
            <a:pPr marL="0" indent="0">
              <a:buNone/>
            </a:pPr>
            <a:r>
              <a:rPr lang="sl-SI" b="1" kern="0" dirty="0">
                <a:solidFill>
                  <a:schemeClr val="accent1"/>
                </a:solidFill>
                <a:latin typeface="Arial" panose="020B0604020202020204" pitchFamily="34" charset="0"/>
                <a:ea typeface="Yu Mincho" panose="02020400000000000000" pitchFamily="18" charset="-128"/>
              </a:rPr>
              <a:t>7. Vodenje in koordinacija projekta – </a:t>
            </a:r>
            <a:r>
              <a:rPr lang="sl-SI" b="1" kern="0" dirty="0">
                <a:solidFill>
                  <a:srgbClr val="FF0000"/>
                </a:solidFill>
                <a:latin typeface="Arial" panose="020B0604020202020204" pitchFamily="34" charset="0"/>
                <a:ea typeface="Yu Mincho" panose="02020400000000000000" pitchFamily="18" charset="-128"/>
              </a:rPr>
              <a:t>ZELO POMEMBNO!</a:t>
            </a:r>
          </a:p>
          <a:p>
            <a:pPr marL="0" indent="0">
              <a:buNone/>
            </a:pPr>
            <a:r>
              <a:rPr lang="sl-SI" sz="2800" kern="0" dirty="0">
                <a:effectLst/>
                <a:latin typeface="Arial" panose="020B0604020202020204" pitchFamily="34" charset="0"/>
                <a:ea typeface="Yu Mincho" panose="02020400000000000000" pitchFamily="18" charset="-128"/>
                <a:cs typeface="Arial" panose="020B0604020202020204" pitchFamily="34" charset="0"/>
              </a:rPr>
              <a:t>Vsebinsko in organizacijsko načrtovanje in izvajanje z namenom doseganja zastavljenih ciljev in rezultatov:</a:t>
            </a:r>
          </a:p>
          <a:p>
            <a:pPr marL="342900" lvl="0" indent="-342900" algn="just">
              <a:lnSpc>
                <a:spcPct val="107000"/>
              </a:lnSpc>
              <a:buFont typeface="Calibri" panose="020F0502020204030204" pitchFamily="34" charset="0"/>
              <a:buChar char="-"/>
            </a:pPr>
            <a:r>
              <a:rPr lang="sl-SI" sz="2400" dirty="0">
                <a:solidFill>
                  <a:srgbClr val="171717"/>
                </a:solidFill>
                <a:effectLst/>
                <a:latin typeface="Arial" panose="020B0604020202020204" pitchFamily="34" charset="0"/>
                <a:ea typeface="Calibri" panose="020F0502020204030204" pitchFamily="34" charset="0"/>
                <a:cs typeface="Arial" panose="020B0604020202020204" pitchFamily="34" charset="0"/>
              </a:rPr>
              <a:t>samostojno strokovno vodenje, načrtovanje, usmerjanje ter koordiniranje operacije;</a:t>
            </a:r>
            <a:endParaRPr lang="sl-SI" sz="24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Calibri" panose="020F0502020204030204" pitchFamily="34" charset="0"/>
              <a:buChar char="-"/>
            </a:pPr>
            <a:r>
              <a:rPr lang="sl-SI" sz="2400" dirty="0">
                <a:solidFill>
                  <a:srgbClr val="171717"/>
                </a:solidFill>
                <a:effectLst/>
                <a:latin typeface="Arial" panose="020B0604020202020204" pitchFamily="34" charset="0"/>
                <a:ea typeface="Calibri" panose="020F0502020204030204" pitchFamily="34" charset="0"/>
                <a:cs typeface="Arial" panose="020B0604020202020204" pitchFamily="34" charset="0"/>
              </a:rPr>
              <a:t>motiviranje, usmerjanje, in podpora konzorcijskih partnerjev, da dosežejo cilje in rezultate (vključno z izvajanjem agilnih metod projektnega vodenja) - reševanje konfliktov in spodbujanje sodelovanja;</a:t>
            </a:r>
            <a:endParaRPr lang="sl-SI" sz="24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Calibri" panose="020F0502020204030204" pitchFamily="34" charset="0"/>
              <a:buChar char="-"/>
            </a:pPr>
            <a:r>
              <a:rPr lang="sl-SI" sz="2400" dirty="0">
                <a:solidFill>
                  <a:srgbClr val="171717"/>
                </a:solidFill>
                <a:effectLst/>
                <a:latin typeface="Arial" panose="020B0604020202020204" pitchFamily="34" charset="0"/>
                <a:ea typeface="Calibri" panose="020F0502020204030204" pitchFamily="34" charset="0"/>
                <a:cs typeface="Arial" panose="020B0604020202020204" pitchFamily="34" charset="0"/>
              </a:rPr>
              <a:t>sodelovanje v razvojnih skupinah za izvajanje razvojnih aktivnosti na ravni operacije;</a:t>
            </a:r>
            <a:endParaRPr lang="sl-SI" sz="2400" dirty="0">
              <a:effectLst/>
              <a:latin typeface="Arial" panose="020B0604020202020204" pitchFamily="34" charset="0"/>
              <a:ea typeface="Calibri" panose="020F0502020204030204" pitchFamily="34" charset="0"/>
              <a:cs typeface="Times New Roman" panose="02020603050405020304" pitchFamily="18" charset="0"/>
            </a:endParaRPr>
          </a:p>
          <a:p>
            <a:pPr marL="342900" indent="-342900" algn="just">
              <a:lnSpc>
                <a:spcPct val="107000"/>
              </a:lnSpc>
              <a:buFont typeface="Calibri" panose="020F0502020204030204" pitchFamily="34" charset="0"/>
              <a:buChar char="-"/>
            </a:pPr>
            <a:r>
              <a:rPr lang="sl-SI" sz="2400" b="1" dirty="0">
                <a:solidFill>
                  <a:srgbClr val="171717"/>
                </a:solidFill>
                <a:effectLst/>
                <a:latin typeface="Arial" panose="020B0604020202020204" pitchFamily="34" charset="0"/>
                <a:ea typeface="Calibri" panose="020F0502020204030204" pitchFamily="34" charset="0"/>
                <a:cs typeface="Arial" panose="020B0604020202020204" pitchFamily="34" charset="0"/>
              </a:rPr>
              <a:t>vodenje izobraževalnega stičišča z aktivnim vključevanjem in povezovanjem projektnih deležnikov;</a:t>
            </a:r>
            <a:endParaRPr lang="sl-SI" sz="2400" b="1"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Calibri" panose="020F0502020204030204" pitchFamily="34" charset="0"/>
              <a:buChar char="-"/>
            </a:pPr>
            <a:r>
              <a:rPr lang="sl-SI" sz="2400" b="1" dirty="0">
                <a:solidFill>
                  <a:srgbClr val="111111"/>
                </a:solidFill>
                <a:effectLst/>
                <a:latin typeface="Arial" panose="020B0604020202020204" pitchFamily="34" charset="0"/>
                <a:ea typeface="Calibri" panose="020F0502020204030204" pitchFamily="34" charset="0"/>
                <a:cs typeface="Times New Roman" panose="02020603050405020304" pitchFamily="18" charset="0"/>
              </a:rPr>
              <a:t>komunikacija: </a:t>
            </a:r>
            <a:r>
              <a:rPr lang="sl-SI" sz="2400" dirty="0">
                <a:solidFill>
                  <a:srgbClr val="111111"/>
                </a:solidFill>
                <a:effectLst/>
                <a:latin typeface="Arial" panose="020B0604020202020204" pitchFamily="34" charset="0"/>
                <a:ea typeface="Calibri" panose="020F0502020204030204" pitchFamily="34" charset="0"/>
                <a:cs typeface="Times New Roman" panose="02020603050405020304" pitchFamily="18" charset="0"/>
              </a:rPr>
              <a:t>r</a:t>
            </a:r>
            <a:r>
              <a:rPr lang="sl-SI" sz="2400" dirty="0">
                <a:solidFill>
                  <a:srgbClr val="111111"/>
                </a:solidFill>
                <a:effectLst/>
                <a:latin typeface="Arial" panose="020B0604020202020204" pitchFamily="34" charset="0"/>
                <a:ea typeface="Calibri" panose="020F0502020204030204" pitchFamily="34" charset="0"/>
                <a:cs typeface="Arial" panose="020B0604020202020204" pitchFamily="34" charset="0"/>
              </a:rPr>
              <a:t>edno obveščanje vseh deležnikov o napredku, spremembah in izzivih operacije;</a:t>
            </a:r>
            <a:endParaRPr lang="sl-SI" sz="24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Calibri" panose="020F0502020204030204" pitchFamily="34" charset="0"/>
              <a:buChar char="-"/>
            </a:pPr>
            <a:r>
              <a:rPr lang="sl-SI" sz="2400" dirty="0">
                <a:solidFill>
                  <a:srgbClr val="171717"/>
                </a:solidFill>
                <a:effectLst/>
                <a:latin typeface="Arial" panose="020B0604020202020204" pitchFamily="34" charset="0"/>
                <a:ea typeface="Calibri" panose="020F0502020204030204" pitchFamily="34" charset="0"/>
                <a:cs typeface="Arial" panose="020B0604020202020204" pitchFamily="34" charset="0"/>
              </a:rPr>
              <a:t>nadzor in spremljanje: izvajanje rednih srečanj razvojnih skupin, srečanj vključenih VIZ ter srečanj ravnateljev;</a:t>
            </a:r>
            <a:endParaRPr lang="sl-SI" sz="24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Calibri" panose="020F0502020204030204" pitchFamily="34" charset="0"/>
              <a:buChar char="-"/>
            </a:pPr>
            <a:r>
              <a:rPr lang="sl-SI" sz="2400" dirty="0">
                <a:solidFill>
                  <a:srgbClr val="171717"/>
                </a:solidFill>
                <a:effectLst/>
                <a:latin typeface="Arial" panose="020B0604020202020204" pitchFamily="34" charset="0"/>
                <a:ea typeface="Calibri" panose="020F0502020204030204" pitchFamily="34" charset="0"/>
                <a:cs typeface="Arial" panose="020B0604020202020204" pitchFamily="34" charset="0"/>
              </a:rPr>
              <a:t>pripravljanje poročil o izvajanju operacij; predstavljanje operacije strokovni in širši javnosti; </a:t>
            </a:r>
            <a:endParaRPr lang="sl-SI" sz="24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Calibri" panose="020F0502020204030204" pitchFamily="34" charset="0"/>
              <a:buChar char="-"/>
            </a:pPr>
            <a:r>
              <a:rPr lang="sl-SI" sz="2400" dirty="0">
                <a:solidFill>
                  <a:srgbClr val="171717"/>
                </a:solidFill>
                <a:effectLst/>
                <a:latin typeface="Arial" panose="020B0604020202020204" pitchFamily="34" charset="0"/>
                <a:ea typeface="Calibri" panose="020F0502020204030204" pitchFamily="34" charset="0"/>
                <a:cs typeface="Arial" panose="020B0604020202020204" pitchFamily="34" charset="0"/>
              </a:rPr>
              <a:t>vsebinska priprava in izvedba dogodkov (letni dogodki, regionalni festivali in zaključna konferenca);</a:t>
            </a:r>
            <a:endParaRPr lang="sl-SI" sz="24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Calibri" panose="020F0502020204030204" pitchFamily="34" charset="0"/>
              <a:buChar char="-"/>
            </a:pPr>
            <a:r>
              <a:rPr lang="sl-SI" sz="2400" dirty="0">
                <a:solidFill>
                  <a:srgbClr val="171717"/>
                </a:solidFill>
                <a:effectLst/>
                <a:latin typeface="Arial" panose="020B0604020202020204" pitchFamily="34" charset="0"/>
                <a:ea typeface="Calibri" panose="020F0502020204030204" pitchFamily="34" charset="0"/>
                <a:cs typeface="Arial" panose="020B0604020202020204" pitchFamily="34" charset="0"/>
              </a:rPr>
              <a:t>sodelovanje z ministrstvom, proaktivno sodelovanje z ostalimi projekti iz vsebinskega področja;</a:t>
            </a:r>
            <a:endParaRPr lang="sl-SI" sz="24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Calibri" panose="020F0502020204030204" pitchFamily="34" charset="0"/>
              <a:buChar char="-"/>
            </a:pPr>
            <a:endParaRPr lang="sl-SI" sz="1800" dirty="0">
              <a:effectLst/>
              <a:latin typeface="Arial" panose="020B0604020202020204" pitchFamily="34" charset="0"/>
              <a:ea typeface="Calibri" panose="020F0502020204030204" pitchFamily="34" charset="0"/>
              <a:cs typeface="Times New Roman" panose="02020603050405020304" pitchFamily="18" charset="0"/>
            </a:endParaRPr>
          </a:p>
          <a:p>
            <a:pPr marL="0" indent="0">
              <a:buNone/>
            </a:pPr>
            <a:endParaRPr lang="sl-SI" sz="2800" b="1" kern="0" dirty="0">
              <a:effectLst/>
              <a:latin typeface="Arial" panose="020B0604020202020204" pitchFamily="34" charset="0"/>
              <a:ea typeface="Yu Mincho" panose="02020400000000000000" pitchFamily="18" charset="-128"/>
              <a:cs typeface="Arial" panose="020B0604020202020204" pitchFamily="34" charset="0"/>
            </a:endParaRPr>
          </a:p>
          <a:p>
            <a:endParaRPr lang="sl-SI" dirty="0"/>
          </a:p>
        </p:txBody>
      </p:sp>
    </p:spTree>
    <p:extLst>
      <p:ext uri="{BB962C8B-B14F-4D97-AF65-F5344CB8AC3E}">
        <p14:creationId xmlns:p14="http://schemas.microsoft.com/office/powerpoint/2010/main" val="13480415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E5AED06-7886-C6EF-8092-691B9958DEC1}"/>
              </a:ext>
            </a:extLst>
          </p:cNvPr>
          <p:cNvSpPr>
            <a:spLocks noGrp="1"/>
          </p:cNvSpPr>
          <p:nvPr>
            <p:ph type="title"/>
          </p:nvPr>
        </p:nvSpPr>
        <p:spPr/>
        <p:txBody>
          <a:bodyPr/>
          <a:lstStyle/>
          <a:p>
            <a:r>
              <a:rPr lang="sl-SI" dirty="0"/>
              <a:t>Aktivnost B</a:t>
            </a:r>
          </a:p>
        </p:txBody>
      </p:sp>
      <p:sp>
        <p:nvSpPr>
          <p:cNvPr id="3" name="Označba mesta vsebine 2">
            <a:extLst>
              <a:ext uri="{FF2B5EF4-FFF2-40B4-BE49-F238E27FC236}">
                <a16:creationId xmlns:a16="http://schemas.microsoft.com/office/drawing/2014/main" id="{131C74D3-08B6-52F2-355D-699B4878CBBC}"/>
              </a:ext>
            </a:extLst>
          </p:cNvPr>
          <p:cNvSpPr>
            <a:spLocks noGrp="1"/>
          </p:cNvSpPr>
          <p:nvPr>
            <p:ph idx="1"/>
          </p:nvPr>
        </p:nvSpPr>
        <p:spPr>
          <a:xfrm>
            <a:off x="1016001" y="2397211"/>
            <a:ext cx="12895002" cy="6664833"/>
          </a:xfrm>
        </p:spPr>
        <p:txBody>
          <a:bodyPr/>
          <a:lstStyle/>
          <a:p>
            <a:pPr marL="342900" marR="73025" lvl="0" indent="-342900" algn="just">
              <a:lnSpc>
                <a:spcPct val="115000"/>
              </a:lnSpc>
              <a:spcAft>
                <a:spcPts val="800"/>
              </a:spcAft>
              <a:buFont typeface="+mj-lt"/>
              <a:buAutoNum type="arabicPeriod"/>
            </a:pPr>
            <a:r>
              <a:rPr lang="sl-SI" sz="2800" b="1" dirty="0">
                <a:effectLst/>
                <a:latin typeface="Arial" panose="020B0604020202020204" pitchFamily="34" charset="0"/>
                <a:ea typeface="Calibri" panose="020F0502020204030204" pitchFamily="34" charset="0"/>
                <a:cs typeface="Arial" panose="020B0604020202020204" pitchFamily="34" charset="0"/>
              </a:rPr>
              <a:t>Izgradnja nove in/ali obnova obstoječe vzgojno-izobraževalne infrastrukture za vzpostavitev izobraževalnega stičišča </a:t>
            </a:r>
            <a:endParaRPr lang="sl-SI" sz="2800" dirty="0">
              <a:effectLst/>
              <a:latin typeface="Arial" panose="020B0604020202020204" pitchFamily="34" charset="0"/>
              <a:ea typeface="Calibri" panose="020F0502020204030204" pitchFamily="34" charset="0"/>
              <a:cs typeface="Arial" panose="020B0604020202020204" pitchFamily="34" charset="0"/>
            </a:endParaRPr>
          </a:p>
          <a:p>
            <a:pPr lvl="1">
              <a:buFont typeface="Arial" panose="020B0604020202020204" pitchFamily="34" charset="0"/>
              <a:buChar char="•"/>
            </a:pPr>
            <a:r>
              <a:rPr lang="sl-SI" sz="2800" dirty="0">
                <a:effectLst/>
                <a:latin typeface="Arial" panose="020B0604020202020204" pitchFamily="34" charset="0"/>
                <a:ea typeface="Calibri" panose="020F0502020204030204" pitchFamily="34" charset="0"/>
                <a:cs typeface="Arial" panose="020B0604020202020204" pitchFamily="34" charset="0"/>
              </a:rPr>
              <a:t>sodobna, trajnostna in energetska učinkovito vzgojno- izobraževalno infrastrukturo, ki bo omogočala podporo izvajanju didaktičnih pristopov in strategij poučevanja ter spodbujala sodelovanje in izvajanje praktičnih aktivnosti.</a:t>
            </a:r>
            <a:endParaRPr lang="sl-SI" sz="2800" dirty="0">
              <a:effectLst/>
              <a:latin typeface="Calibri" panose="020F0502020204030204" pitchFamily="34" charset="0"/>
              <a:ea typeface="Calibri" panose="020F0502020204030204" pitchFamily="34" charset="0"/>
              <a:cs typeface="Arial" panose="020B0604020202020204" pitchFamily="34" charset="0"/>
            </a:endParaRPr>
          </a:p>
          <a:p>
            <a:pPr lvl="1">
              <a:buFont typeface="Arial" panose="020B0604020202020204" pitchFamily="34" charset="0"/>
              <a:buChar char="•"/>
            </a:pPr>
            <a:r>
              <a:rPr lang="sl-SI" sz="2800" dirty="0">
                <a:effectLst/>
                <a:latin typeface="Arial" panose="020B0604020202020204" pitchFamily="34" charset="0"/>
                <a:ea typeface="Calibri" panose="020F0502020204030204" pitchFamily="34" charset="0"/>
              </a:rPr>
              <a:t>Izvede se učne cone z ustreznimi pomožnimi in funkcionalnimi prostori </a:t>
            </a:r>
            <a:endParaRPr lang="sl-SI" sz="4000" dirty="0"/>
          </a:p>
          <a:p>
            <a:pPr marL="342900" marR="73025" lvl="0" indent="-342900" algn="just">
              <a:lnSpc>
                <a:spcPct val="115000"/>
              </a:lnSpc>
              <a:spcAft>
                <a:spcPts val="800"/>
              </a:spcAft>
              <a:buFont typeface="+mj-lt"/>
              <a:buAutoNum type="arabicPeriod"/>
            </a:pPr>
            <a:r>
              <a:rPr lang="sl-SI" sz="2800" b="1" dirty="0">
                <a:effectLst/>
                <a:latin typeface="Arial" panose="020B0604020202020204" pitchFamily="34" charset="0"/>
                <a:ea typeface="Calibri" panose="020F0502020204030204" pitchFamily="34" charset="0"/>
                <a:cs typeface="Arial" panose="020B0604020202020204" pitchFamily="34" charset="0"/>
              </a:rPr>
              <a:t>Opremljanje izobraževalnega stičišča z informacijsko komunikacijsko tehnologijo (IKT) ter didaktična oprema in pripomočki </a:t>
            </a:r>
            <a:endParaRPr lang="sl-SI" sz="2800" dirty="0">
              <a:effectLst/>
              <a:latin typeface="Arial" panose="020B0604020202020204" pitchFamily="34" charset="0"/>
              <a:ea typeface="Calibri" panose="020F0502020204030204" pitchFamily="34" charset="0"/>
              <a:cs typeface="Arial" panose="020B0604020202020204" pitchFamily="34" charset="0"/>
            </a:endParaRPr>
          </a:p>
          <a:p>
            <a:r>
              <a:rPr lang="sl-SI" sz="2800" dirty="0">
                <a:effectLst/>
                <a:latin typeface="Arial" panose="020B0604020202020204" pitchFamily="34" charset="0"/>
                <a:ea typeface="Calibri" panose="020F0502020204030204" pitchFamily="34" charset="0"/>
                <a:cs typeface="Arial" panose="020B0604020202020204" pitchFamily="34" charset="0"/>
              </a:rPr>
              <a:t>Izobraževalno stičišče mora za izvajanje aktivnosti A biti opremljeno z ustrezno in raznovrstno IKT ter didaktično opremo in pripomočki. </a:t>
            </a:r>
            <a:endParaRPr lang="sl-SI" sz="2800" dirty="0">
              <a:effectLst/>
              <a:latin typeface="Calibri" panose="020F0502020204030204" pitchFamily="34" charset="0"/>
              <a:ea typeface="Calibri" panose="020F0502020204030204" pitchFamily="34" charset="0"/>
              <a:cs typeface="Arial" panose="020B0604020202020204" pitchFamily="34" charset="0"/>
            </a:endParaRPr>
          </a:p>
          <a:p>
            <a:endParaRPr lang="sl-SI" dirty="0"/>
          </a:p>
        </p:txBody>
      </p:sp>
    </p:spTree>
    <p:extLst>
      <p:ext uri="{BB962C8B-B14F-4D97-AF65-F5344CB8AC3E}">
        <p14:creationId xmlns:p14="http://schemas.microsoft.com/office/powerpoint/2010/main" val="10996218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E5AED06-7886-C6EF-8092-691B9958DEC1}"/>
              </a:ext>
            </a:extLst>
          </p:cNvPr>
          <p:cNvSpPr>
            <a:spLocks noGrp="1"/>
          </p:cNvSpPr>
          <p:nvPr>
            <p:ph type="title"/>
          </p:nvPr>
        </p:nvSpPr>
        <p:spPr/>
        <p:txBody>
          <a:bodyPr/>
          <a:lstStyle/>
          <a:p>
            <a:r>
              <a:rPr lang="sl-SI" dirty="0"/>
              <a:t>Rezultati javnega razpisa</a:t>
            </a:r>
          </a:p>
        </p:txBody>
      </p:sp>
      <p:sp>
        <p:nvSpPr>
          <p:cNvPr id="3" name="Označba mesta vsebine 2">
            <a:extLst>
              <a:ext uri="{FF2B5EF4-FFF2-40B4-BE49-F238E27FC236}">
                <a16:creationId xmlns:a16="http://schemas.microsoft.com/office/drawing/2014/main" id="{131C74D3-08B6-52F2-355D-699B4878CBBC}"/>
              </a:ext>
            </a:extLst>
          </p:cNvPr>
          <p:cNvSpPr>
            <a:spLocks noGrp="1"/>
          </p:cNvSpPr>
          <p:nvPr>
            <p:ph idx="1"/>
          </p:nvPr>
        </p:nvSpPr>
        <p:spPr>
          <a:xfrm>
            <a:off x="1016001" y="2397211"/>
            <a:ext cx="12895002" cy="6664833"/>
          </a:xfrm>
        </p:spPr>
        <p:txBody>
          <a:bodyPr/>
          <a:lstStyle/>
          <a:p>
            <a:r>
              <a:rPr lang="sl-SI" sz="3200" dirty="0">
                <a:latin typeface="Arial" panose="020B0604020202020204" pitchFamily="34" charset="0"/>
                <a:cs typeface="Arial" panose="020B0604020202020204" pitchFamily="34" charset="0"/>
              </a:rPr>
              <a:t>Aktivnosti javnega razpisa so razdeljene na:</a:t>
            </a:r>
          </a:p>
          <a:p>
            <a:pPr lvl="1">
              <a:buFont typeface="Arial" panose="020B0604020202020204" pitchFamily="34" charset="0"/>
              <a:buChar char="•"/>
            </a:pPr>
            <a:r>
              <a:rPr lang="sl-SI" sz="2900" dirty="0">
                <a:latin typeface="Arial" panose="020B0604020202020204" pitchFamily="34" charset="0"/>
                <a:cs typeface="Arial" panose="020B0604020202020204" pitchFamily="34" charset="0"/>
              </a:rPr>
              <a:t>aktivnost A, ki vključuje izvajanje vsebinskih aktivnosti</a:t>
            </a:r>
          </a:p>
          <a:p>
            <a:pPr lvl="1">
              <a:buFont typeface="Arial" panose="020B0604020202020204" pitchFamily="34" charset="0"/>
              <a:buChar char="•"/>
            </a:pPr>
            <a:r>
              <a:rPr lang="sl-SI" sz="2900" dirty="0">
                <a:latin typeface="Arial" panose="020B0604020202020204" pitchFamily="34" charset="0"/>
                <a:cs typeface="Arial" panose="020B0604020202020204" pitchFamily="34" charset="0"/>
              </a:rPr>
              <a:t>aktivnost B, ki vključuje gradnjo oz. obnovo vzgojno-izobraževalne infrastrukture ter opremljanje izobraževalnega stičišča kot podporo izvajanju aktivnosti A. </a:t>
            </a:r>
          </a:p>
          <a:p>
            <a:r>
              <a:rPr lang="sl-SI" sz="3200" b="1" dirty="0">
                <a:latin typeface="Arial" panose="020B0604020202020204" pitchFamily="34" charset="0"/>
                <a:cs typeface="Arial" panose="020B0604020202020204" pitchFamily="34" charset="0"/>
              </a:rPr>
              <a:t>Obe aktivnosti sta medsebojno neločljivo povezani in skupaj tvorita celoto projekta.</a:t>
            </a:r>
          </a:p>
          <a:p>
            <a:endParaRPr lang="sl-SI" dirty="0"/>
          </a:p>
        </p:txBody>
      </p:sp>
    </p:spTree>
    <p:extLst>
      <p:ext uri="{BB962C8B-B14F-4D97-AF65-F5344CB8AC3E}">
        <p14:creationId xmlns:p14="http://schemas.microsoft.com/office/powerpoint/2010/main" val="16544545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07DF67F-BEE3-2F49-D465-D0C2987775FA}"/>
              </a:ext>
            </a:extLst>
          </p:cNvPr>
          <p:cNvSpPr>
            <a:spLocks noGrp="1"/>
          </p:cNvSpPr>
          <p:nvPr>
            <p:ph type="title"/>
          </p:nvPr>
        </p:nvSpPr>
        <p:spPr/>
        <p:txBody>
          <a:bodyPr/>
          <a:lstStyle/>
          <a:p>
            <a:r>
              <a:rPr lang="sl-SI" dirty="0"/>
              <a:t>Rezultati aktivnosti A:</a:t>
            </a:r>
          </a:p>
        </p:txBody>
      </p:sp>
      <p:sp>
        <p:nvSpPr>
          <p:cNvPr id="3" name="Označba mesta vsebine 2">
            <a:extLst>
              <a:ext uri="{FF2B5EF4-FFF2-40B4-BE49-F238E27FC236}">
                <a16:creationId xmlns:a16="http://schemas.microsoft.com/office/drawing/2014/main" id="{7AF392F7-2E31-99FD-CC23-E9BC4D3ED063}"/>
              </a:ext>
            </a:extLst>
          </p:cNvPr>
          <p:cNvSpPr>
            <a:spLocks noGrp="1"/>
          </p:cNvSpPr>
          <p:nvPr>
            <p:ph idx="1"/>
          </p:nvPr>
        </p:nvSpPr>
        <p:spPr>
          <a:xfrm>
            <a:off x="1016001" y="2258008"/>
            <a:ext cx="12895002" cy="6804036"/>
          </a:xfrm>
        </p:spPr>
        <p:txBody>
          <a:bodyPr>
            <a:normAutofit lnSpcReduction="10000"/>
          </a:bodyPr>
          <a:lstStyle/>
          <a:p>
            <a:pPr marL="0" lvl="0" indent="0" algn="just">
              <a:lnSpc>
                <a:spcPct val="115000"/>
              </a:lnSpc>
              <a:spcAft>
                <a:spcPts val="800"/>
              </a:spcAft>
              <a:buNone/>
            </a:pPr>
            <a:r>
              <a:rPr lang="sl-SI" sz="2400" dirty="0">
                <a:effectLst/>
                <a:latin typeface="Arial" panose="020B0604020202020204" pitchFamily="34" charset="0"/>
                <a:ea typeface="Calibri" panose="020F0502020204030204" pitchFamily="34" charset="0"/>
                <a:cs typeface="Arial" panose="020B0604020202020204" pitchFamily="34" charset="0"/>
              </a:rPr>
              <a:t>1 A) izveden </a:t>
            </a:r>
            <a:r>
              <a:rPr lang="sl-SI" sz="2400" dirty="0" err="1">
                <a:effectLst/>
                <a:latin typeface="Arial" panose="020B0604020202020204" pitchFamily="34" charset="0"/>
                <a:ea typeface="Calibri" panose="020F0502020204030204" pitchFamily="34" charset="0"/>
                <a:cs typeface="Arial" panose="020B0604020202020204" pitchFamily="34" charset="0"/>
              </a:rPr>
              <a:t>vsešolski</a:t>
            </a:r>
            <a:r>
              <a:rPr lang="sl-SI" sz="2400" dirty="0">
                <a:effectLst/>
                <a:latin typeface="Arial" panose="020B0604020202020204" pitchFamily="34" charset="0"/>
                <a:ea typeface="Calibri" panose="020F0502020204030204" pitchFamily="34" charset="0"/>
                <a:cs typeface="Arial" panose="020B0604020202020204" pitchFamily="34" charset="0"/>
              </a:rPr>
              <a:t> pristop na VIZ;</a:t>
            </a:r>
          </a:p>
          <a:p>
            <a:pPr marL="0" indent="0" algn="just">
              <a:lnSpc>
                <a:spcPct val="115000"/>
              </a:lnSpc>
              <a:spcAft>
                <a:spcPts val="800"/>
              </a:spcAft>
              <a:buNone/>
            </a:pPr>
            <a:r>
              <a:rPr lang="sl-SI" sz="2400" dirty="0">
                <a:effectLst/>
                <a:latin typeface="Arial" panose="020B0604020202020204" pitchFamily="34" charset="0"/>
                <a:ea typeface="Calibri" panose="020F0502020204030204" pitchFamily="34" charset="0"/>
                <a:cs typeface="Arial" panose="020B0604020202020204" pitchFamily="34" charset="0"/>
              </a:rPr>
              <a:t>1.B) izdelani in objavljeni učni scenariji za vsa tri področja kompetenc na prosto dostopnem spletišču (praviloma Slovensko izobraževalno omrežje, </a:t>
            </a:r>
            <a:r>
              <a:rPr lang="sl-SI" sz="2400" dirty="0" err="1">
                <a:effectLst/>
                <a:latin typeface="Arial" panose="020B0604020202020204" pitchFamily="34" charset="0"/>
                <a:ea typeface="Calibri" panose="020F0502020204030204" pitchFamily="34" charset="0"/>
                <a:cs typeface="Arial" panose="020B0604020202020204" pitchFamily="34" charset="0"/>
              </a:rPr>
              <a:t>SIO.si</a:t>
            </a:r>
            <a:r>
              <a:rPr lang="sl-SI" sz="2400" dirty="0">
                <a:effectLst/>
                <a:latin typeface="Arial" panose="020B0604020202020204" pitchFamily="34" charset="0"/>
                <a:ea typeface="Calibri" panose="020F0502020204030204" pitchFamily="34" charset="0"/>
                <a:cs typeface="Arial" panose="020B0604020202020204" pitchFamily="34" charset="0"/>
              </a:rPr>
              <a:t>) z vključenimi didaktičnimi pristopi in strategijami poučevanja in učenja za razvoj kompetenc in karierne orientacije učečih se na VIZ (vsaj 6 na posamezni VIZ); </a:t>
            </a:r>
          </a:p>
          <a:p>
            <a:pPr marL="0" lvl="0" indent="0" algn="just">
              <a:lnSpc>
                <a:spcPct val="115000"/>
              </a:lnSpc>
              <a:spcAft>
                <a:spcPts val="800"/>
              </a:spcAft>
              <a:buNone/>
            </a:pPr>
            <a:r>
              <a:rPr lang="sl-SI" sz="2400" dirty="0">
                <a:effectLst/>
                <a:latin typeface="Arial" panose="020B0604020202020204" pitchFamily="34" charset="0"/>
                <a:ea typeface="Calibri" panose="020F0502020204030204" pitchFamily="34" charset="0"/>
                <a:cs typeface="Arial" panose="020B0604020202020204" pitchFamily="34" charset="0"/>
              </a:rPr>
              <a:t>2. vzpostavljene strokovne učeče se skupnosti na ravni operacije in na ravni VIZ;</a:t>
            </a:r>
          </a:p>
          <a:p>
            <a:pPr marL="0" lvl="0" indent="0" algn="just">
              <a:lnSpc>
                <a:spcPct val="115000"/>
              </a:lnSpc>
              <a:spcAft>
                <a:spcPts val="800"/>
              </a:spcAft>
              <a:buNone/>
            </a:pPr>
            <a:r>
              <a:rPr lang="sl-SI" sz="2400" dirty="0">
                <a:effectLst/>
                <a:latin typeface="Arial" panose="020B0604020202020204" pitchFamily="34" charset="0"/>
                <a:ea typeface="Calibri" panose="020F0502020204030204" pitchFamily="34" charset="0"/>
                <a:cs typeface="Arial" panose="020B0604020202020204" pitchFamily="34" charset="0"/>
              </a:rPr>
              <a:t>3. vzpostavljeno in delujoče izobraževalno stičišče</a:t>
            </a:r>
          </a:p>
          <a:p>
            <a:pPr marL="0" lvl="0" indent="0" algn="just">
              <a:lnSpc>
                <a:spcPct val="115000"/>
              </a:lnSpc>
              <a:spcAft>
                <a:spcPts val="800"/>
              </a:spcAft>
              <a:buNone/>
            </a:pPr>
            <a:r>
              <a:rPr lang="sl-SI" sz="2400" dirty="0">
                <a:latin typeface="Arial" panose="020B0604020202020204" pitchFamily="34" charset="0"/>
                <a:ea typeface="Calibri" panose="020F0502020204030204" pitchFamily="34" charset="0"/>
                <a:cs typeface="Arial" panose="020B0604020202020204" pitchFamily="34" charset="0"/>
              </a:rPr>
              <a:t>4. </a:t>
            </a:r>
            <a:r>
              <a:rPr lang="sl-SI" sz="2400" dirty="0">
                <a:effectLst/>
                <a:latin typeface="Arial" panose="020B0604020202020204" pitchFamily="34" charset="0"/>
                <a:ea typeface="Calibri" panose="020F0502020204030204" pitchFamily="34" charset="0"/>
                <a:cs typeface="Arial" panose="020B0604020202020204" pitchFamily="34" charset="0"/>
              </a:rPr>
              <a:t>izvedeni letni dogodki na ravni regije</a:t>
            </a:r>
            <a:r>
              <a:rPr lang="sl-SI" sz="2400" dirty="0">
                <a:latin typeface="Arial" panose="020B0604020202020204" pitchFamily="34" charset="0"/>
                <a:ea typeface="Calibri" panose="020F0502020204030204" pitchFamily="34" charset="0"/>
                <a:cs typeface="Arial" panose="020B0604020202020204" pitchFamily="34" charset="0"/>
              </a:rPr>
              <a:t> </a:t>
            </a:r>
            <a:r>
              <a:rPr lang="sl-SI" sz="2400" dirty="0">
                <a:effectLst/>
                <a:latin typeface="Arial" panose="020B0604020202020204" pitchFamily="34" charset="0"/>
                <a:ea typeface="Calibri" panose="020F0502020204030204" pitchFamily="34" charset="0"/>
                <a:cs typeface="Arial" panose="020B0604020202020204" pitchFamily="34" charset="0"/>
              </a:rPr>
              <a:t>in zaključna konferenca;</a:t>
            </a:r>
          </a:p>
          <a:p>
            <a:pPr marL="0" lvl="0" indent="0" algn="just">
              <a:lnSpc>
                <a:spcPct val="115000"/>
              </a:lnSpc>
              <a:spcAft>
                <a:spcPts val="800"/>
              </a:spcAft>
              <a:buNone/>
            </a:pPr>
            <a:r>
              <a:rPr lang="sl-SI" sz="2400" dirty="0">
                <a:latin typeface="Arial" panose="020B0604020202020204" pitchFamily="34" charset="0"/>
                <a:ea typeface="Calibri" panose="020F0502020204030204" pitchFamily="34" charset="0"/>
                <a:cs typeface="Arial" panose="020B0604020202020204" pitchFamily="34" charset="0"/>
              </a:rPr>
              <a:t>5</a:t>
            </a:r>
            <a:r>
              <a:rPr lang="sl-SI" sz="2400" dirty="0">
                <a:effectLst/>
                <a:latin typeface="Arial" panose="020B0604020202020204" pitchFamily="34" charset="0"/>
                <a:ea typeface="Calibri" panose="020F0502020204030204" pitchFamily="34" charset="0"/>
                <a:cs typeface="Arial" panose="020B0604020202020204" pitchFamily="34" charset="0"/>
              </a:rPr>
              <a:t>. izvedena evalvacija napredka in evalvacija operacije; </a:t>
            </a:r>
          </a:p>
          <a:p>
            <a:pPr marL="0" lvl="0" indent="0" algn="just">
              <a:lnSpc>
                <a:spcPct val="115000"/>
              </a:lnSpc>
              <a:spcAft>
                <a:spcPts val="800"/>
              </a:spcAft>
              <a:buNone/>
            </a:pPr>
            <a:r>
              <a:rPr lang="sl-SI" sz="2400" dirty="0">
                <a:latin typeface="Arial" panose="020B0604020202020204" pitchFamily="34" charset="0"/>
                <a:ea typeface="Calibri" panose="020F0502020204030204" pitchFamily="34" charset="0"/>
                <a:cs typeface="Arial" panose="020B0604020202020204" pitchFamily="34" charset="0"/>
              </a:rPr>
              <a:t>6</a:t>
            </a:r>
            <a:r>
              <a:rPr lang="sl-SI" sz="2400" dirty="0">
                <a:effectLst/>
                <a:latin typeface="Arial" panose="020B0604020202020204" pitchFamily="34" charset="0"/>
                <a:ea typeface="Calibri" panose="020F0502020204030204" pitchFamily="34" charset="0"/>
                <a:cs typeface="Arial" panose="020B0604020202020204" pitchFamily="34" charset="0"/>
              </a:rPr>
              <a:t> . izvedena promocija in </a:t>
            </a:r>
            <a:r>
              <a:rPr lang="sl-SI" sz="2400" dirty="0" err="1">
                <a:effectLst/>
                <a:latin typeface="Arial" panose="020B0604020202020204" pitchFamily="34" charset="0"/>
                <a:ea typeface="Calibri" panose="020F0502020204030204" pitchFamily="34" charset="0"/>
                <a:cs typeface="Arial" panose="020B0604020202020204" pitchFamily="34" charset="0"/>
              </a:rPr>
              <a:t>diseminacija</a:t>
            </a:r>
            <a:r>
              <a:rPr lang="sl-SI" sz="2400" dirty="0">
                <a:effectLst/>
                <a:latin typeface="Arial" panose="020B0604020202020204" pitchFamily="34" charset="0"/>
                <a:ea typeface="Calibri" panose="020F0502020204030204" pitchFamily="34" charset="0"/>
                <a:cs typeface="Arial" panose="020B0604020202020204" pitchFamily="34" charset="0"/>
              </a:rPr>
              <a:t> operacije;</a:t>
            </a:r>
          </a:p>
          <a:p>
            <a:pPr marL="0" lvl="0" indent="0" algn="just">
              <a:lnSpc>
                <a:spcPct val="115000"/>
              </a:lnSpc>
              <a:spcAft>
                <a:spcPts val="800"/>
              </a:spcAft>
              <a:buNone/>
            </a:pPr>
            <a:r>
              <a:rPr lang="sl-SI" sz="2400" dirty="0">
                <a:latin typeface="Arial" panose="020B0604020202020204" pitchFamily="34" charset="0"/>
                <a:ea typeface="Calibri" panose="020F0502020204030204" pitchFamily="34" charset="0"/>
                <a:cs typeface="Arial" panose="020B0604020202020204" pitchFamily="34" charset="0"/>
              </a:rPr>
              <a:t>7</a:t>
            </a:r>
            <a:r>
              <a:rPr lang="sl-SI" sz="2400" dirty="0">
                <a:effectLst/>
                <a:latin typeface="Arial" panose="020B0604020202020204" pitchFamily="34" charset="0"/>
                <a:ea typeface="Calibri" panose="020F0502020204030204" pitchFamily="34" charset="0"/>
                <a:cs typeface="Arial" panose="020B0604020202020204" pitchFamily="34" charset="0"/>
              </a:rPr>
              <a:t>. izvedeno vodenje in koordinacija. </a:t>
            </a:r>
          </a:p>
          <a:p>
            <a:endParaRPr lang="sl-SI" dirty="0"/>
          </a:p>
        </p:txBody>
      </p:sp>
    </p:spTree>
    <p:extLst>
      <p:ext uri="{BB962C8B-B14F-4D97-AF65-F5344CB8AC3E}">
        <p14:creationId xmlns:p14="http://schemas.microsoft.com/office/powerpoint/2010/main" val="28926230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07DF67F-BEE3-2F49-D465-D0C2987775FA}"/>
              </a:ext>
            </a:extLst>
          </p:cNvPr>
          <p:cNvSpPr>
            <a:spLocks noGrp="1"/>
          </p:cNvSpPr>
          <p:nvPr>
            <p:ph type="title"/>
          </p:nvPr>
        </p:nvSpPr>
        <p:spPr/>
        <p:txBody>
          <a:bodyPr/>
          <a:lstStyle/>
          <a:p>
            <a:r>
              <a:rPr lang="sl-SI" dirty="0"/>
              <a:t>Rezultati aktivnosti B:</a:t>
            </a:r>
          </a:p>
        </p:txBody>
      </p:sp>
      <p:sp>
        <p:nvSpPr>
          <p:cNvPr id="3" name="Označba mesta vsebine 2">
            <a:extLst>
              <a:ext uri="{FF2B5EF4-FFF2-40B4-BE49-F238E27FC236}">
                <a16:creationId xmlns:a16="http://schemas.microsoft.com/office/drawing/2014/main" id="{7AF392F7-2E31-99FD-CC23-E9BC4D3ED063}"/>
              </a:ext>
            </a:extLst>
          </p:cNvPr>
          <p:cNvSpPr>
            <a:spLocks noGrp="1"/>
          </p:cNvSpPr>
          <p:nvPr>
            <p:ph idx="1"/>
          </p:nvPr>
        </p:nvSpPr>
        <p:spPr>
          <a:xfrm>
            <a:off x="1016001" y="2258008"/>
            <a:ext cx="12895002" cy="6804036"/>
          </a:xfrm>
        </p:spPr>
        <p:txBody>
          <a:bodyPr>
            <a:normAutofit/>
          </a:bodyPr>
          <a:lstStyle/>
          <a:p>
            <a:pPr marL="0" indent="0">
              <a:buNone/>
            </a:pPr>
            <a:r>
              <a:rPr lang="sl-SI" b="1" dirty="0">
                <a:latin typeface="Arial" panose="020B0604020202020204" pitchFamily="34" charset="0"/>
                <a:cs typeface="Arial" panose="020B0604020202020204" pitchFamily="34" charset="0"/>
              </a:rPr>
              <a:t>1. zgrajena oz. obnovljena vzgojno-izobraževalna infrastruktura za izobraževalno stičišče, ki omogoča podporo aktivnosti A</a:t>
            </a:r>
          </a:p>
          <a:p>
            <a:pPr marL="0" indent="0">
              <a:buNone/>
            </a:pPr>
            <a:r>
              <a:rPr lang="sl-SI" dirty="0">
                <a:latin typeface="Arial" panose="020B0604020202020204" pitchFamily="34" charset="0"/>
                <a:cs typeface="Arial" panose="020B0604020202020204" pitchFamily="34" charset="0"/>
              </a:rPr>
              <a:t>Potrebno je zagotoviti sodobno, trajnostno in energetsko učinkovito vzgojno- izobraževalno infrastrukturo, ki bo omogočala podporo izvajanju didaktičnih pristopov in strategij poučevanja ter spodbujala sodelovanje in izvajanje praktičnih aktivnosti.</a:t>
            </a:r>
          </a:p>
          <a:p>
            <a:pPr marL="0" indent="0">
              <a:buNone/>
            </a:pPr>
            <a:r>
              <a:rPr lang="sl-SI" dirty="0">
                <a:latin typeface="Arial" panose="020B0604020202020204" pitchFamily="34" charset="0"/>
                <a:cs typeface="Arial" panose="020B0604020202020204" pitchFamily="34" charset="0"/>
              </a:rPr>
              <a:t>Izvede se učne cone z ustreznimi pomožnimi in funkcionalnimi prostori s finalno obdelavo prostorov za uporabo, vključno s splošno pohištveno opremo. </a:t>
            </a:r>
          </a:p>
          <a:p>
            <a:pPr marL="0" indent="0">
              <a:buNone/>
            </a:pPr>
            <a:endParaRPr lang="sl-SI" dirty="0">
              <a:latin typeface="Arial" panose="020B0604020202020204" pitchFamily="34" charset="0"/>
              <a:cs typeface="Arial" panose="020B0604020202020204" pitchFamily="34" charset="0"/>
            </a:endParaRPr>
          </a:p>
          <a:p>
            <a:pPr marL="0" indent="0">
              <a:buNone/>
            </a:pPr>
            <a:r>
              <a:rPr lang="sl-SI" b="1" dirty="0">
                <a:latin typeface="Arial" panose="020B0604020202020204" pitchFamily="34" charset="0"/>
                <a:cs typeface="Arial" panose="020B0604020202020204" pitchFamily="34" charset="0"/>
              </a:rPr>
              <a:t>2. opremljeno izobraževalno stičišče z IKT ter didaktično opremo in pripomočki, ki omogoča podporo aktivnosti A.</a:t>
            </a:r>
          </a:p>
          <a:p>
            <a:pPr marL="0" indent="0">
              <a:buNone/>
            </a:pPr>
            <a:r>
              <a:rPr lang="sl-SI" dirty="0">
                <a:latin typeface="Arial" panose="020B0604020202020204" pitchFamily="34" charset="0"/>
                <a:cs typeface="Arial" panose="020B0604020202020204" pitchFamily="34" charset="0"/>
              </a:rPr>
              <a:t>Izobraževalno stičišče mora za izvajanje aktivnosti A biti opremljeno z ustrezno in raznovrstno IKT ter didaktično opremo in pripomočki. </a:t>
            </a:r>
          </a:p>
          <a:p>
            <a:pPr marL="0" indent="0">
              <a:buNone/>
            </a:pPr>
            <a:endParaRPr lang="sl-SI" dirty="0">
              <a:latin typeface="Arial" panose="020B0604020202020204" pitchFamily="34" charset="0"/>
              <a:cs typeface="Arial" panose="020B0604020202020204" pitchFamily="34" charset="0"/>
            </a:endParaRPr>
          </a:p>
          <a:p>
            <a:pPr marL="0" indent="0">
              <a:buNone/>
            </a:pPr>
            <a:endParaRPr lang="sl-SI"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827737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FB16AC7F-87F9-B858-BCCD-549095EAFD63}"/>
              </a:ext>
            </a:extLst>
          </p:cNvPr>
          <p:cNvSpPr>
            <a:spLocks noGrp="1"/>
          </p:cNvSpPr>
          <p:nvPr>
            <p:ph idx="1"/>
          </p:nvPr>
        </p:nvSpPr>
        <p:spPr>
          <a:xfrm>
            <a:off x="840154" y="816077"/>
            <a:ext cx="13678567" cy="8369059"/>
          </a:xfrm>
        </p:spPr>
        <p:txBody>
          <a:bodyPr>
            <a:normAutofit/>
          </a:bodyPr>
          <a:lstStyle/>
          <a:p>
            <a:pPr marL="0" indent="0">
              <a:buNone/>
            </a:pPr>
            <a:endParaRPr lang="sl-SI" sz="3200" b="1" dirty="0">
              <a:latin typeface="Arial" panose="020B0604020202020204" pitchFamily="34" charset="0"/>
              <a:cs typeface="Arial" panose="020B0604020202020204" pitchFamily="34" charset="0"/>
            </a:endParaRPr>
          </a:p>
          <a:p>
            <a:pPr marL="0" indent="0">
              <a:buNone/>
            </a:pPr>
            <a:endParaRPr lang="sl-SI" sz="3200" b="1" dirty="0">
              <a:latin typeface="Arial" panose="020B0604020202020204" pitchFamily="34" charset="0"/>
              <a:cs typeface="Arial" panose="020B0604020202020204" pitchFamily="34" charset="0"/>
            </a:endParaRPr>
          </a:p>
          <a:p>
            <a:pPr marL="0" indent="0">
              <a:buNone/>
            </a:pPr>
            <a:endParaRPr lang="sl-SI" sz="3200" b="1" dirty="0">
              <a:latin typeface="Arial" panose="020B0604020202020204" pitchFamily="34" charset="0"/>
              <a:cs typeface="Arial" panose="020B0604020202020204" pitchFamily="34" charset="0"/>
            </a:endParaRPr>
          </a:p>
          <a:p>
            <a:pPr marL="0" indent="0">
              <a:buNone/>
            </a:pPr>
            <a:r>
              <a:rPr lang="sl-SI" sz="3200" b="1" dirty="0">
                <a:latin typeface="Arial" panose="020B0604020202020204" pitchFamily="34" charset="0"/>
                <a:cs typeface="Arial" panose="020B0604020202020204" pitchFamily="34" charset="0"/>
              </a:rPr>
              <a:t>Za prijavo na javni razpis je treba izpolnjevati tako splošne kot specifične pogoje ter predložiti dokazila, s katerimi se izkazuje njihovo izpolnjevanje.</a:t>
            </a:r>
          </a:p>
          <a:p>
            <a:pPr marL="0" indent="0">
              <a:buNone/>
            </a:pPr>
            <a:endParaRPr lang="sl-SI" b="1" dirty="0">
              <a:latin typeface="Arial" panose="020B0604020202020204" pitchFamily="34" charset="0"/>
              <a:cs typeface="Arial" panose="020B0604020202020204" pitchFamily="34" charset="0"/>
            </a:endParaRPr>
          </a:p>
          <a:p>
            <a:pPr>
              <a:buFont typeface="Wingdings" panose="05000000000000000000" pitchFamily="2" charset="2"/>
              <a:buChar char="Ø"/>
            </a:pPr>
            <a:r>
              <a:rPr lang="sl-SI" dirty="0">
                <a:latin typeface="Arial" panose="020B0604020202020204" pitchFamily="34" charset="0"/>
                <a:cs typeface="Arial" panose="020B0604020202020204" pitchFamily="34" charset="0"/>
              </a:rPr>
              <a:t>Prijavitelj in konzorcijski partner je pravna oseba javnega ali zasebnega prava s sedežem v Zasavski regiji, ki je na dan oddaje vloge vpisana v razvid  izvajalcev javnoveljavnih programov vzgoje in izobraževanja. </a:t>
            </a:r>
          </a:p>
          <a:p>
            <a:pPr marL="0" indent="0">
              <a:buNone/>
            </a:pPr>
            <a:endParaRPr lang="sl-SI" dirty="0">
              <a:latin typeface="Arial" panose="020B0604020202020204" pitchFamily="34" charset="0"/>
              <a:cs typeface="Arial" panose="020B0604020202020204" pitchFamily="34" charset="0"/>
            </a:endParaRPr>
          </a:p>
          <a:p>
            <a:pPr>
              <a:buFont typeface="Wingdings" panose="05000000000000000000" pitchFamily="2" charset="2"/>
              <a:buChar char="Ø"/>
            </a:pPr>
            <a:r>
              <a:rPr lang="sl-SI" dirty="0">
                <a:latin typeface="Arial" panose="020B0604020202020204" pitchFamily="34" charset="0"/>
                <a:cs typeface="Arial" panose="020B0604020202020204" pitchFamily="34" charset="0"/>
              </a:rPr>
              <a:t>Iz predlagane operacije je razvidno vključevanje minimalno 16 VIZ, vključeni so lahko zgolj (vrtci, osnovne in srednje šole, osnovne šole s prilagojenim programom ter zavodi za vzgojo in izobraževanje otrok in mladostnikov s posebnimi potrebami v Zasavski regiji).</a:t>
            </a:r>
          </a:p>
          <a:p>
            <a:pPr marL="0" indent="0">
              <a:buNone/>
            </a:pPr>
            <a:endParaRPr lang="sl-SI" b="1" dirty="0">
              <a:latin typeface="Arial" panose="020B0604020202020204" pitchFamily="34" charset="0"/>
              <a:cs typeface="Arial" panose="020B0604020202020204" pitchFamily="34" charset="0"/>
            </a:endParaRPr>
          </a:p>
        </p:txBody>
      </p:sp>
      <p:sp>
        <p:nvSpPr>
          <p:cNvPr id="2" name="Naslov 1">
            <a:extLst>
              <a:ext uri="{FF2B5EF4-FFF2-40B4-BE49-F238E27FC236}">
                <a16:creationId xmlns:a16="http://schemas.microsoft.com/office/drawing/2014/main" id="{4C5D9760-5EF5-9EF4-55B0-18C718A312C5}"/>
              </a:ext>
            </a:extLst>
          </p:cNvPr>
          <p:cNvSpPr>
            <a:spLocks noGrp="1"/>
          </p:cNvSpPr>
          <p:nvPr>
            <p:ph type="title"/>
          </p:nvPr>
        </p:nvSpPr>
        <p:spPr>
          <a:xfrm>
            <a:off x="1016001" y="914400"/>
            <a:ext cx="12895002" cy="1497724"/>
          </a:xfrm>
        </p:spPr>
        <p:txBody>
          <a:bodyPr/>
          <a:lstStyle/>
          <a:p>
            <a:r>
              <a:rPr lang="sl-SI" dirty="0"/>
              <a:t>Pogoji za kandidiranje</a:t>
            </a:r>
          </a:p>
        </p:txBody>
      </p:sp>
    </p:spTree>
    <p:extLst>
      <p:ext uri="{BB962C8B-B14F-4D97-AF65-F5344CB8AC3E}">
        <p14:creationId xmlns:p14="http://schemas.microsoft.com/office/powerpoint/2010/main" val="2838119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7580651-F980-5B5A-C216-4D8B8AC2558F}"/>
              </a:ext>
            </a:extLst>
          </p:cNvPr>
          <p:cNvSpPr>
            <a:spLocks noGrp="1"/>
          </p:cNvSpPr>
          <p:nvPr>
            <p:ph type="title"/>
          </p:nvPr>
        </p:nvSpPr>
        <p:spPr>
          <a:xfrm>
            <a:off x="646724" y="773723"/>
            <a:ext cx="12895002" cy="1981200"/>
          </a:xfrm>
        </p:spPr>
        <p:txBody>
          <a:bodyPr/>
          <a:lstStyle/>
          <a:p>
            <a:r>
              <a:rPr lang="sl-SI" dirty="0"/>
              <a:t>Namen in cilj JR</a:t>
            </a:r>
          </a:p>
        </p:txBody>
      </p:sp>
      <p:sp>
        <p:nvSpPr>
          <p:cNvPr id="3" name="Označba mesta vsebine 2">
            <a:extLst>
              <a:ext uri="{FF2B5EF4-FFF2-40B4-BE49-F238E27FC236}">
                <a16:creationId xmlns:a16="http://schemas.microsoft.com/office/drawing/2014/main" id="{3C2844D1-B96B-5AC9-4BC1-019902314DAB}"/>
              </a:ext>
            </a:extLst>
          </p:cNvPr>
          <p:cNvSpPr>
            <a:spLocks noGrp="1"/>
          </p:cNvSpPr>
          <p:nvPr>
            <p:ph idx="1"/>
          </p:nvPr>
        </p:nvSpPr>
        <p:spPr>
          <a:xfrm>
            <a:off x="519142" y="2291861"/>
            <a:ext cx="13888719" cy="6751320"/>
          </a:xfrm>
        </p:spPr>
        <p:txBody>
          <a:bodyPr vert="horz" lIns="91440" tIns="45720" rIns="91440" bIns="45720" rtlCol="0" anchor="t">
            <a:normAutofit lnSpcReduction="10000"/>
          </a:bodyPr>
          <a:lstStyle/>
          <a:p>
            <a:pPr algn="just">
              <a:lnSpc>
                <a:spcPct val="115000"/>
              </a:lnSpc>
              <a:spcAft>
                <a:spcPts val="800"/>
              </a:spcAft>
            </a:pPr>
            <a:r>
              <a:rPr lang="sl-SI" sz="2200" b="1" dirty="0">
                <a:effectLst/>
                <a:latin typeface="Arial"/>
                <a:ea typeface="Calibri" panose="020F0502020204030204" pitchFamily="34" charset="0"/>
                <a:cs typeface="Arial"/>
              </a:rPr>
              <a:t>Namen </a:t>
            </a:r>
            <a:r>
              <a:rPr lang="sl-SI" sz="2200" dirty="0">
                <a:effectLst/>
                <a:latin typeface="Arial"/>
                <a:ea typeface="Calibri" panose="020F0502020204030204" pitchFamily="34" charset="0"/>
                <a:cs typeface="Arial"/>
              </a:rPr>
              <a:t>je prispevati k izboljšanju kakovosti, vključenosti, učinkovitosti vzgoje in izobraževanja za zmanjšanje neskladij med znanji in spretnostmi, ki jih mladi pridobijo med izobraževanjem ter potrebami na trgu dela  z razvijanjem, obogatitvijo in krepitvijo digitalnih, podjetnostih in trajnostnih (zelenih) kompetenc v vrtcih, osnovnih in srednjih šolah, osnovnih šolah s prilagojenim programom ter zavodih za vzgojo in izobraževanje otrok in mladostnikov s posebnimi potrebami, s poudarkom na karierni orientaciji in krožnih vsebinah v Zasavski regiji.</a:t>
            </a:r>
          </a:p>
          <a:p>
            <a:pPr algn="just">
              <a:lnSpc>
                <a:spcPct val="115000"/>
              </a:lnSpc>
              <a:spcAft>
                <a:spcPts val="800"/>
              </a:spcAft>
            </a:pPr>
            <a:endParaRPr lang="sl-SI" sz="2200" b="1" dirty="0">
              <a:effectLst/>
              <a:latin typeface="Arial"/>
              <a:ea typeface="Calibri" panose="020F0502020204030204" pitchFamily="34" charset="0"/>
              <a:cs typeface="Arial"/>
            </a:endParaRPr>
          </a:p>
          <a:p>
            <a:pPr algn="just">
              <a:lnSpc>
                <a:spcPct val="115000"/>
              </a:lnSpc>
              <a:spcAft>
                <a:spcPts val="800"/>
              </a:spcAft>
            </a:pPr>
            <a:r>
              <a:rPr lang="sl-SI" sz="2200" b="1" dirty="0">
                <a:effectLst/>
                <a:latin typeface="Arial"/>
                <a:ea typeface="Calibri" panose="020F0502020204030204" pitchFamily="34" charset="0"/>
                <a:cs typeface="Arial"/>
              </a:rPr>
              <a:t>Cilj</a:t>
            </a:r>
            <a:r>
              <a:rPr lang="sl-SI" sz="2200" dirty="0">
                <a:effectLst/>
                <a:latin typeface="Arial"/>
                <a:ea typeface="Calibri" panose="020F0502020204030204" pitchFamily="34" charset="0"/>
                <a:cs typeface="Arial"/>
              </a:rPr>
              <a:t> javnega razpisa je razvoj in nadgradnja obstoječih didaktičnih pristopov in strategij poučevanja in učenja z integracijo dobrih praks s področja razvoja in krepitve digitalnih, podjetnostih in trajnostnih (zelenih) kompetenc s poudarkom na karierni orientaciji in krožnih vsebinah z zagotavljanjem </a:t>
            </a:r>
            <a:r>
              <a:rPr lang="sl-SI" sz="2200" dirty="0" err="1">
                <a:effectLst/>
                <a:latin typeface="Arial"/>
                <a:ea typeface="Calibri" panose="020F0502020204030204" pitchFamily="34" charset="0"/>
                <a:cs typeface="Arial"/>
              </a:rPr>
              <a:t>vsešolskega</a:t>
            </a:r>
            <a:r>
              <a:rPr lang="sl-SI" sz="2200" dirty="0">
                <a:effectLst/>
                <a:latin typeface="Arial"/>
                <a:ea typeface="Calibri" panose="020F0502020204030204" pitchFamily="34" charset="0"/>
                <a:cs typeface="Arial"/>
              </a:rPr>
              <a:t> pristopa na VIZ Zasavske regije, s čimer se bo obogatil učni proces. Pri tem je pomembno aktivno vključevanje strokovnih in vodstvenih delavcev ter vzpostavitev strokovne učeče se skupnosti. </a:t>
            </a:r>
          </a:p>
          <a:p>
            <a:pPr algn="just">
              <a:lnSpc>
                <a:spcPct val="115000"/>
              </a:lnSpc>
              <a:spcAft>
                <a:spcPts val="800"/>
              </a:spcAft>
            </a:pPr>
            <a:r>
              <a:rPr lang="sl-SI" sz="2200" b="1" dirty="0">
                <a:effectLst/>
                <a:latin typeface="Arial"/>
                <a:ea typeface="Calibri" panose="020F0502020204030204" pitchFamily="34" charset="0"/>
                <a:cs typeface="Arial"/>
              </a:rPr>
              <a:t>Cilj</a:t>
            </a:r>
            <a:r>
              <a:rPr lang="sl-SI" sz="2200" dirty="0">
                <a:effectLst/>
                <a:latin typeface="Arial"/>
                <a:ea typeface="Calibri" panose="020F0502020204030204" pitchFamily="34" charset="0"/>
                <a:cs typeface="Arial"/>
              </a:rPr>
              <a:t> je tudi zagotoviti sodobno, trajnostno in energetsko učinkovito vzgojno-izobraževalno infrastrukturo, ki bo omogočala podporo izvajanju didaktičnih pristopov in strategij poučevanja ter spodbujala sodelovanje in izvajanje praktičnih aktivnosti.</a:t>
            </a:r>
          </a:p>
          <a:p>
            <a:pPr marL="0" indent="0" algn="just">
              <a:lnSpc>
                <a:spcPct val="115000"/>
              </a:lnSpc>
              <a:spcAft>
                <a:spcPts val="800"/>
              </a:spcAft>
              <a:buNone/>
            </a:pPr>
            <a:endParaRPr lang="sl-SI" sz="1800" dirty="0">
              <a:effectLst/>
              <a:latin typeface="Calibri" panose="020F0502020204030204" pitchFamily="34" charset="0"/>
              <a:ea typeface="Calibri" panose="020F0502020204030204" pitchFamily="34" charset="0"/>
              <a:cs typeface="Arial" panose="020B0604020202020204" pitchFamily="34" charset="0"/>
            </a:endParaRPr>
          </a:p>
          <a:p>
            <a:endParaRPr lang="sl-SI" dirty="0"/>
          </a:p>
        </p:txBody>
      </p:sp>
    </p:spTree>
    <p:extLst>
      <p:ext uri="{BB962C8B-B14F-4D97-AF65-F5344CB8AC3E}">
        <p14:creationId xmlns:p14="http://schemas.microsoft.com/office/powerpoint/2010/main" val="879839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677F695-180E-9D50-CAD7-5EAE5EAFBE46}"/>
              </a:ext>
            </a:extLst>
          </p:cNvPr>
          <p:cNvSpPr>
            <a:spLocks noGrp="1"/>
          </p:cNvSpPr>
          <p:nvPr>
            <p:ph type="title"/>
          </p:nvPr>
        </p:nvSpPr>
        <p:spPr/>
        <p:txBody>
          <a:bodyPr/>
          <a:lstStyle/>
          <a:p>
            <a:r>
              <a:rPr lang="pl-PL" dirty="0"/>
              <a:t>Splošni pogoji, vezani na vlogo in s</a:t>
            </a:r>
            <a:r>
              <a:rPr lang="sl-SI" dirty="0" err="1"/>
              <a:t>pecifični</a:t>
            </a:r>
            <a:r>
              <a:rPr lang="sl-SI" dirty="0"/>
              <a:t> pogoji</a:t>
            </a:r>
          </a:p>
        </p:txBody>
      </p:sp>
      <p:sp>
        <p:nvSpPr>
          <p:cNvPr id="3" name="Označba mesta vsebine 2">
            <a:extLst>
              <a:ext uri="{FF2B5EF4-FFF2-40B4-BE49-F238E27FC236}">
                <a16:creationId xmlns:a16="http://schemas.microsoft.com/office/drawing/2014/main" id="{BBFDDE6D-5B16-0F89-3D0E-F2711B63C80A}"/>
              </a:ext>
            </a:extLst>
          </p:cNvPr>
          <p:cNvSpPr>
            <a:spLocks noGrp="1"/>
          </p:cNvSpPr>
          <p:nvPr>
            <p:ph idx="1"/>
          </p:nvPr>
        </p:nvSpPr>
        <p:spPr/>
        <p:txBody>
          <a:bodyPr>
            <a:normAutofit fontScale="92500" lnSpcReduction="20000"/>
          </a:bodyPr>
          <a:lstStyle/>
          <a:p>
            <a:r>
              <a:rPr lang="sl-SI" dirty="0">
                <a:latin typeface="Arial" panose="020B0604020202020204" pitchFamily="34" charset="0"/>
                <a:cs typeface="Arial" panose="020B0604020202020204" pitchFamily="34" charset="0"/>
              </a:rPr>
              <a:t>Iz predloga je razvidno uresničevanje ciljev operacije v skladu z načelom trajnostnega razvoja in ob spodbujanju cilja Evropske komisije o ohranjanju, varovanju in izboljšanju kakovosti okolja ter ob upoštevanju načela, da se ne škoduje bistveno okoljskim ciljem (DNSH).</a:t>
            </a:r>
          </a:p>
          <a:p>
            <a:r>
              <a:rPr lang="sl-SI" dirty="0">
                <a:latin typeface="Arial" panose="020B0604020202020204" pitchFamily="34" charset="0"/>
                <a:cs typeface="Arial" panose="020B0604020202020204" pitchFamily="34" charset="0"/>
              </a:rPr>
              <a:t>Iz predloga operacije je razvidna skladnost z omilitvenimi ukrepi in v največji možni meri z relevantnimi priporočili, kar pomeni, da mora projekt izkazati oceno krepitve podnebne odpornosti infrastrukture z vidika blaženja podnebnih sprememb in prilagajanja na podnebne spremembe.</a:t>
            </a:r>
          </a:p>
          <a:p>
            <a:pPr marL="0" indent="0">
              <a:buNone/>
            </a:pPr>
            <a:endParaRPr lang="sl-SI" dirty="0">
              <a:latin typeface="Arial" panose="020B0604020202020204" pitchFamily="34" charset="0"/>
              <a:cs typeface="Arial" panose="020B0604020202020204" pitchFamily="34" charset="0"/>
            </a:endParaRPr>
          </a:p>
          <a:p>
            <a:r>
              <a:rPr lang="sl-SI" dirty="0">
                <a:latin typeface="Arial" panose="020B0604020202020204" pitchFamily="34" charset="0"/>
                <a:cs typeface="Arial" panose="020B0604020202020204" pitchFamily="34" charset="0"/>
              </a:rPr>
              <a:t>Razvidno je, da je lastništvo nepremičnine, v kateri se bo izvajala operacija v lasti prijavitelja ali njegovega ustanovitelja.</a:t>
            </a:r>
          </a:p>
          <a:p>
            <a:r>
              <a:rPr lang="sl-SI" dirty="0">
                <a:latin typeface="Arial" panose="020B0604020202020204" pitchFamily="34" charset="0"/>
                <a:cs typeface="Arial" panose="020B0604020202020204" pitchFamily="34" charset="0"/>
              </a:rPr>
              <a:t>Nepremičnina po namembnosti omogoča izvajanje vzgojno izobraževalnega procesa.</a:t>
            </a:r>
          </a:p>
          <a:p>
            <a:r>
              <a:rPr lang="sl-SI" dirty="0">
                <a:latin typeface="Arial" panose="020B0604020202020204" pitchFamily="34" charset="0"/>
                <a:cs typeface="Arial" panose="020B0604020202020204" pitchFamily="34" charset="0"/>
              </a:rPr>
              <a:t>Iz finančne konstrukcije mora biti razvidno, da ima prijavitelj zagotovljena vsa potrebna sredstva za izvedbo operacije.</a:t>
            </a:r>
          </a:p>
        </p:txBody>
      </p:sp>
    </p:spTree>
    <p:extLst>
      <p:ext uri="{BB962C8B-B14F-4D97-AF65-F5344CB8AC3E}">
        <p14:creationId xmlns:p14="http://schemas.microsoft.com/office/powerpoint/2010/main" val="37924041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3A844005-8ED3-E63E-1BCA-6730B82FB56F}"/>
              </a:ext>
            </a:extLst>
          </p:cNvPr>
          <p:cNvSpPr>
            <a:spLocks noGrp="1"/>
          </p:cNvSpPr>
          <p:nvPr>
            <p:ph idx="1"/>
          </p:nvPr>
        </p:nvSpPr>
        <p:spPr>
          <a:xfrm>
            <a:off x="903706" y="1315831"/>
            <a:ext cx="12895002" cy="7106273"/>
          </a:xfrm>
        </p:spPr>
        <p:txBody>
          <a:bodyPr>
            <a:normAutofit/>
          </a:bodyPr>
          <a:lstStyle/>
          <a:p>
            <a:pPr marL="0" indent="0">
              <a:buNone/>
            </a:pPr>
            <a:r>
              <a:rPr lang="sl-SI" dirty="0">
                <a:solidFill>
                  <a:srgbClr val="00B0F0"/>
                </a:solidFill>
                <a:latin typeface="Arial" panose="020B0604020202020204" pitchFamily="34" charset="0"/>
                <a:cs typeface="Arial" panose="020B0604020202020204" pitchFamily="34" charset="0"/>
              </a:rPr>
              <a:t>Posebnosti:</a:t>
            </a:r>
          </a:p>
          <a:p>
            <a:pPr marL="0" indent="0">
              <a:buNone/>
            </a:pPr>
            <a:r>
              <a:rPr lang="sl-SI" dirty="0">
                <a:latin typeface="Arial" panose="020B0604020202020204" pitchFamily="34" charset="0"/>
                <a:cs typeface="Arial" panose="020B0604020202020204" pitchFamily="34" charset="0"/>
              </a:rPr>
              <a:t>Zavodi, ki so organizirani kot šolski centri, oddajo vlogo na ravni zavoda, in ne na ravni šole kot organizacijske enote. Posamezna šola lahko sama pripravi in podpiše prijavne obrazce, ki se predložijo k skupni vlogi zavoda, če k vlogi priloži pooblastilo, iz katerega je razvidno, da direktor zavoda oziroma šolskega centra pooblašča odgovorno osebo šole za pripravo le-teh. </a:t>
            </a:r>
          </a:p>
          <a:p>
            <a:pPr marL="0" indent="0">
              <a:buNone/>
            </a:pPr>
            <a:r>
              <a:rPr lang="sl-SI" dirty="0">
                <a:latin typeface="Arial" panose="020B0604020202020204" pitchFamily="34" charset="0"/>
                <a:cs typeface="Arial" panose="020B0604020202020204" pitchFamily="34" charset="0"/>
              </a:rPr>
              <a:t>Enako velja za osnovne šole, ki imajo v sestavi tudi organizacijsko enoto vrtca, in druge pravne osebe v skladu z 7. členom ZOFVI. </a:t>
            </a:r>
          </a:p>
          <a:p>
            <a:pPr marL="0" indent="0">
              <a:buNone/>
            </a:pPr>
            <a:r>
              <a:rPr lang="sl-SI" dirty="0">
                <a:latin typeface="Arial" panose="020B0604020202020204" pitchFamily="34" charset="0"/>
                <a:cs typeface="Arial" panose="020B0604020202020204" pitchFamily="34" charset="0"/>
              </a:rPr>
              <a:t>Za namen tega javnega razpisa se organizacijske enote iz predhodnega odstavka štejejo kot posamezni VIZ.</a:t>
            </a:r>
          </a:p>
          <a:p>
            <a:pPr marL="0" indent="0">
              <a:buNone/>
            </a:pPr>
            <a:r>
              <a:rPr lang="sl-SI" dirty="0">
                <a:latin typeface="Arial" panose="020B0604020202020204" pitchFamily="34" charset="0"/>
                <a:cs typeface="Arial" panose="020B0604020202020204" pitchFamily="34" charset="0"/>
              </a:rPr>
              <a:t>Posamezni VIZ lahko sodeluje tudi v več vlogah, oddanih na ta javni razpis. </a:t>
            </a:r>
          </a:p>
          <a:p>
            <a:pPr marL="0" indent="0">
              <a:buNone/>
            </a:pPr>
            <a:endParaRPr lang="sl-SI"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56948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2C96FE2-6319-529F-12B4-4C11DFD1B01A}"/>
              </a:ext>
            </a:extLst>
          </p:cNvPr>
          <p:cNvSpPr>
            <a:spLocks noGrp="1"/>
          </p:cNvSpPr>
          <p:nvPr>
            <p:ph type="title"/>
          </p:nvPr>
        </p:nvSpPr>
        <p:spPr/>
        <p:txBody>
          <a:bodyPr>
            <a:normAutofit/>
          </a:bodyPr>
          <a:lstStyle/>
          <a:p>
            <a:r>
              <a:rPr lang="sl-SI" sz="4000" b="1" dirty="0">
                <a:effectLst/>
                <a:latin typeface="Arial" panose="020B0604020202020204" pitchFamily="34" charset="0"/>
                <a:ea typeface="Calibri" panose="020F0502020204030204" pitchFamily="34" charset="0"/>
              </a:rPr>
              <a:t>Merila za izbor upravičencev</a:t>
            </a:r>
            <a:endParaRPr lang="sl-SI" sz="9600" dirty="0"/>
          </a:p>
        </p:txBody>
      </p:sp>
      <p:sp>
        <p:nvSpPr>
          <p:cNvPr id="3" name="Označba mesta vsebine 2">
            <a:extLst>
              <a:ext uri="{FF2B5EF4-FFF2-40B4-BE49-F238E27FC236}">
                <a16:creationId xmlns:a16="http://schemas.microsoft.com/office/drawing/2014/main" id="{B8E97542-DDC0-1B50-A3FF-A430CB792F6B}"/>
              </a:ext>
            </a:extLst>
          </p:cNvPr>
          <p:cNvSpPr>
            <a:spLocks noGrp="1"/>
          </p:cNvSpPr>
          <p:nvPr>
            <p:ph idx="1"/>
          </p:nvPr>
        </p:nvSpPr>
        <p:spPr/>
        <p:txBody>
          <a:bodyPr/>
          <a:lstStyle/>
          <a:p>
            <a:endParaRPr lang="sl-SI" dirty="0"/>
          </a:p>
          <a:p>
            <a:endParaRPr lang="sl-SI" dirty="0"/>
          </a:p>
          <a:p>
            <a:endParaRPr lang="sl-SI" dirty="0"/>
          </a:p>
          <a:p>
            <a:endParaRPr lang="sl-SI" dirty="0"/>
          </a:p>
          <a:p>
            <a:endParaRPr lang="sl-SI" dirty="0"/>
          </a:p>
          <a:p>
            <a:endParaRPr lang="sl-SI" dirty="0"/>
          </a:p>
          <a:p>
            <a:endParaRPr lang="sl-SI" dirty="0"/>
          </a:p>
          <a:p>
            <a:endParaRPr lang="sl-SI" dirty="0"/>
          </a:p>
          <a:p>
            <a:pPr marL="0" indent="0">
              <a:buNone/>
            </a:pPr>
            <a:r>
              <a:rPr lang="sl-SI" sz="1800" dirty="0">
                <a:solidFill>
                  <a:srgbClr val="000000"/>
                </a:solidFill>
                <a:effectLst/>
                <a:latin typeface="Arial" panose="020B0604020202020204" pitchFamily="34" charset="0"/>
                <a:ea typeface="Arial" panose="020B0604020202020204" pitchFamily="34" charset="0"/>
                <a:cs typeface="Arial" panose="020B0604020202020204" pitchFamily="34" charset="0"/>
              </a:rPr>
              <a:t>Izbrana bo ena vloga, ki bo prejela najvišje skupno število točk.   </a:t>
            </a:r>
            <a:endParaRPr lang="sl-SI" sz="1800" dirty="0">
              <a:effectLst/>
              <a:latin typeface="Arial" panose="020B0604020202020204" pitchFamily="34" charset="0"/>
              <a:ea typeface="Calibri" panose="020F0502020204030204" pitchFamily="34" charset="0"/>
              <a:cs typeface="Arial" panose="020B0604020202020204" pitchFamily="34" charset="0"/>
            </a:endParaRPr>
          </a:p>
          <a:p>
            <a:endParaRPr lang="sl-SI" dirty="0"/>
          </a:p>
        </p:txBody>
      </p:sp>
      <p:graphicFrame>
        <p:nvGraphicFramePr>
          <p:cNvPr id="7" name="Predmet 6">
            <a:extLst>
              <a:ext uri="{FF2B5EF4-FFF2-40B4-BE49-F238E27FC236}">
                <a16:creationId xmlns:a16="http://schemas.microsoft.com/office/drawing/2014/main" id="{714716F8-C06A-0F4E-F176-D08A7101EFA8}"/>
              </a:ext>
            </a:extLst>
          </p:cNvPr>
          <p:cNvGraphicFramePr>
            <a:graphicFrameLocks noChangeAspect="1"/>
          </p:cNvGraphicFramePr>
          <p:nvPr>
            <p:extLst>
              <p:ext uri="{D42A27DB-BD31-4B8C-83A1-F6EECF244321}">
                <p14:modId xmlns:p14="http://schemas.microsoft.com/office/powerpoint/2010/main" val="4273488388"/>
              </p:ext>
            </p:extLst>
          </p:nvPr>
        </p:nvGraphicFramePr>
        <p:xfrm>
          <a:off x="2806318" y="2017827"/>
          <a:ext cx="11104685" cy="6251346"/>
        </p:xfrm>
        <a:graphic>
          <a:graphicData uri="http://schemas.openxmlformats.org/presentationml/2006/ole">
            <mc:AlternateContent xmlns:mc="http://schemas.openxmlformats.org/markup-compatibility/2006">
              <mc:Choice xmlns:v="urn:schemas-microsoft-com:vml" Requires="v">
                <p:oleObj name="Document" r:id="rId3" imgW="5775241" imgH="3251297" progId="Word.Document.12">
                  <p:embed/>
                </p:oleObj>
              </mc:Choice>
              <mc:Fallback>
                <p:oleObj name="Document" r:id="rId3" imgW="5775241" imgH="3251297" progId="Word.Document.12">
                  <p:embed/>
                  <p:pic>
                    <p:nvPicPr>
                      <p:cNvPr id="7" name="Predmet 6">
                        <a:extLst>
                          <a:ext uri="{FF2B5EF4-FFF2-40B4-BE49-F238E27FC236}">
                            <a16:creationId xmlns:a16="http://schemas.microsoft.com/office/drawing/2014/main" id="{714716F8-C06A-0F4E-F176-D08A7101EFA8}"/>
                          </a:ext>
                        </a:extLst>
                      </p:cNvPr>
                      <p:cNvPicPr/>
                      <p:nvPr/>
                    </p:nvPicPr>
                    <p:blipFill>
                      <a:blip r:embed="rId4"/>
                      <a:stretch>
                        <a:fillRect/>
                      </a:stretch>
                    </p:blipFill>
                    <p:spPr>
                      <a:xfrm>
                        <a:off x="2806318" y="2017827"/>
                        <a:ext cx="11104685" cy="6251346"/>
                      </a:xfrm>
                      <a:prstGeom prst="rect">
                        <a:avLst/>
                      </a:prstGeom>
                    </p:spPr>
                  </p:pic>
                </p:oleObj>
              </mc:Fallback>
            </mc:AlternateContent>
          </a:graphicData>
        </a:graphic>
      </p:graphicFrame>
    </p:spTree>
    <p:extLst>
      <p:ext uri="{BB962C8B-B14F-4D97-AF65-F5344CB8AC3E}">
        <p14:creationId xmlns:p14="http://schemas.microsoft.com/office/powerpoint/2010/main" val="31206665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E6D7E591-AE88-AB49-3615-D13ACC7750A1}"/>
              </a:ext>
            </a:extLst>
          </p:cNvPr>
          <p:cNvSpPr>
            <a:spLocks noGrp="1"/>
          </p:cNvSpPr>
          <p:nvPr>
            <p:ph idx="1"/>
          </p:nvPr>
        </p:nvSpPr>
        <p:spPr>
          <a:xfrm>
            <a:off x="1016001" y="914400"/>
            <a:ext cx="12895002" cy="8147644"/>
          </a:xfrm>
        </p:spPr>
        <p:txBody>
          <a:bodyPr vert="horz" lIns="91440" tIns="45720" rIns="91440" bIns="45720" rtlCol="0" anchor="t">
            <a:normAutofit lnSpcReduction="10000"/>
          </a:bodyPr>
          <a:lstStyle/>
          <a:p>
            <a:pPr marL="0" indent="0">
              <a:buNone/>
            </a:pPr>
            <a:endParaRPr lang="sl-SI" sz="3600" dirty="0">
              <a:latin typeface="Arial" panose="020B0604020202020204" pitchFamily="34" charset="0"/>
              <a:cs typeface="Arial" panose="020B0604020202020204" pitchFamily="34" charset="0"/>
            </a:endParaRPr>
          </a:p>
          <a:p>
            <a:pPr marL="0" indent="0">
              <a:buNone/>
            </a:pPr>
            <a:endParaRPr lang="sl-SI" sz="3200" dirty="0">
              <a:latin typeface="Arial" panose="020B0604020202020204" pitchFamily="34" charset="0"/>
              <a:cs typeface="Arial" panose="020B0604020202020204" pitchFamily="34" charset="0"/>
            </a:endParaRPr>
          </a:p>
          <a:p>
            <a:pPr marL="0" indent="0">
              <a:buNone/>
            </a:pPr>
            <a:r>
              <a:rPr lang="sl-SI" sz="3200" dirty="0">
                <a:latin typeface="Arial" panose="020B0604020202020204" pitchFamily="34" charset="0"/>
                <a:cs typeface="Arial" panose="020B0604020202020204" pitchFamily="34" charset="0"/>
              </a:rPr>
              <a:t>Skupna okvirna vrednost razpoložljivih sredstev za javni razpis znaša največ do </a:t>
            </a:r>
            <a:r>
              <a:rPr lang="sl-SI" sz="3200" b="1" dirty="0">
                <a:solidFill>
                  <a:srgbClr val="00B050"/>
                </a:solidFill>
                <a:latin typeface="Arial" panose="020B0604020202020204" pitchFamily="34" charset="0"/>
                <a:cs typeface="Arial" panose="020B0604020202020204" pitchFamily="34" charset="0"/>
              </a:rPr>
              <a:t>3.000.000,00 EUR</a:t>
            </a:r>
            <a:r>
              <a:rPr lang="sl-SI" sz="3200" dirty="0">
                <a:solidFill>
                  <a:srgbClr val="00B050"/>
                </a:solidFill>
                <a:latin typeface="Arial" panose="020B0604020202020204" pitchFamily="34" charset="0"/>
                <a:cs typeface="Arial" panose="020B0604020202020204" pitchFamily="34" charset="0"/>
              </a:rPr>
              <a:t>.</a:t>
            </a:r>
          </a:p>
          <a:p>
            <a:pPr marL="0" indent="0">
              <a:buNone/>
            </a:pPr>
            <a:r>
              <a:rPr lang="sl-SI" sz="3200" dirty="0">
                <a:latin typeface="Arial" panose="020B0604020202020204" pitchFamily="34" charset="0"/>
                <a:cs typeface="Arial" panose="020B0604020202020204" pitchFamily="34" charset="0"/>
              </a:rPr>
              <a:t>•	</a:t>
            </a:r>
            <a:r>
              <a:rPr lang="sl-SI" sz="3200" dirty="0">
                <a:solidFill>
                  <a:schemeClr val="accent1">
                    <a:lumMod val="75000"/>
                  </a:schemeClr>
                </a:solidFill>
                <a:latin typeface="Arial" panose="020B0604020202020204" pitchFamily="34" charset="0"/>
                <a:cs typeface="Arial" panose="020B0604020202020204" pitchFamily="34" charset="0"/>
              </a:rPr>
              <a:t>Aktivnost A</a:t>
            </a:r>
            <a:r>
              <a:rPr lang="sl-SI" sz="3200" dirty="0">
                <a:latin typeface="Arial" panose="020B0604020202020204" pitchFamily="34" charset="0"/>
                <a:cs typeface="Arial" panose="020B0604020202020204" pitchFamily="34" charset="0"/>
              </a:rPr>
              <a:t> je največ do </a:t>
            </a:r>
            <a:r>
              <a:rPr lang="sl-SI" sz="3200" dirty="0">
                <a:solidFill>
                  <a:schemeClr val="accent1">
                    <a:lumMod val="75000"/>
                  </a:schemeClr>
                </a:solidFill>
                <a:latin typeface="Arial" panose="020B0604020202020204" pitchFamily="34" charset="0"/>
                <a:cs typeface="Arial" panose="020B0604020202020204" pitchFamily="34" charset="0"/>
              </a:rPr>
              <a:t>1.850.000,00 EUR</a:t>
            </a:r>
            <a:r>
              <a:rPr lang="sl-SI" sz="3200" dirty="0">
                <a:latin typeface="Arial" panose="020B0604020202020204" pitchFamily="34" charset="0"/>
                <a:cs typeface="Arial" panose="020B0604020202020204" pitchFamily="34" charset="0"/>
              </a:rPr>
              <a:t>;</a:t>
            </a:r>
          </a:p>
          <a:p>
            <a:pPr marL="0" indent="0">
              <a:buNone/>
            </a:pPr>
            <a:r>
              <a:rPr lang="sl-SI" sz="3200" dirty="0">
                <a:latin typeface="Arial" panose="020B0604020202020204" pitchFamily="34" charset="0"/>
                <a:cs typeface="Arial" panose="020B0604020202020204" pitchFamily="34" charset="0"/>
              </a:rPr>
              <a:t>•	</a:t>
            </a:r>
            <a:r>
              <a:rPr lang="sl-SI" sz="3200" dirty="0">
                <a:solidFill>
                  <a:schemeClr val="accent1">
                    <a:lumMod val="75000"/>
                  </a:schemeClr>
                </a:solidFill>
                <a:latin typeface="Arial" panose="020B0604020202020204" pitchFamily="34" charset="0"/>
                <a:cs typeface="Arial" panose="020B0604020202020204" pitchFamily="34" charset="0"/>
              </a:rPr>
              <a:t>Aktivnost B</a:t>
            </a:r>
            <a:r>
              <a:rPr lang="sl-SI" sz="3200" dirty="0">
                <a:latin typeface="Arial" panose="020B0604020202020204" pitchFamily="34" charset="0"/>
                <a:cs typeface="Arial" panose="020B0604020202020204" pitchFamily="34" charset="0"/>
              </a:rPr>
              <a:t> je največ do 1.150.000,00 EUR, od tega za kritje stroškov;</a:t>
            </a:r>
          </a:p>
          <a:p>
            <a:pPr marL="600075" lvl="1" indent="0">
              <a:buNone/>
            </a:pPr>
            <a:r>
              <a:rPr lang="sl-SI" sz="3200" dirty="0">
                <a:latin typeface="Arial" panose="020B0604020202020204" pitchFamily="34" charset="0"/>
                <a:cs typeface="Arial" panose="020B0604020202020204" pitchFamily="34" charset="0"/>
              </a:rPr>
              <a:t>-	Izgradnja nove in/ali obnova obstoječe vzgojno-izobraževalne infrastrukture za vzpostavitev izobraževalnega stičišča največ do 1.000.000 EUR;</a:t>
            </a:r>
          </a:p>
          <a:p>
            <a:pPr marL="600075" lvl="1" indent="0">
              <a:buNone/>
            </a:pPr>
            <a:r>
              <a:rPr lang="sl-SI" sz="3200" dirty="0">
                <a:latin typeface="Arial" panose="020B0604020202020204" pitchFamily="34" charset="0"/>
                <a:cs typeface="Arial" panose="020B0604020202020204" pitchFamily="34" charset="0"/>
              </a:rPr>
              <a:t>-	Opremljanje izobraževalnega stičišča z IKT ter didaktično opremo in pripomočki največ do 150.000 EUR.</a:t>
            </a:r>
          </a:p>
          <a:p>
            <a:pPr marL="600075" lvl="1" indent="0">
              <a:buNone/>
            </a:pPr>
            <a:endParaRPr lang="sl-SI" sz="3300" dirty="0">
              <a:latin typeface="Arial" panose="020B0604020202020204" pitchFamily="34" charset="0"/>
              <a:cs typeface="Arial" panose="020B0604020202020204" pitchFamily="34" charset="0"/>
            </a:endParaRPr>
          </a:p>
          <a:p>
            <a:pPr marL="1057275" lvl="1" indent="-457200"/>
            <a:r>
              <a:rPr lang="sl-SI" sz="3300" b="1" dirty="0">
                <a:latin typeface="Arial" panose="020B0604020202020204" pitchFamily="34" charset="0"/>
                <a:cs typeface="Arial" panose="020B0604020202020204" pitchFamily="34" charset="0"/>
              </a:rPr>
              <a:t>Izplačilo predplačila</a:t>
            </a:r>
          </a:p>
          <a:p>
            <a:pPr marL="0" indent="0">
              <a:buNone/>
            </a:pPr>
            <a:endParaRPr lang="sl-SI" sz="3600"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6F62C1B7-526E-B1F7-35E0-363AE67C0A4F}"/>
              </a:ext>
            </a:extLst>
          </p:cNvPr>
          <p:cNvPicPr>
            <a:picLocks noChangeAspect="1"/>
          </p:cNvPicPr>
          <p:nvPr/>
        </p:nvPicPr>
        <p:blipFill>
          <a:blip r:embed="rId3"/>
          <a:stretch>
            <a:fillRect/>
          </a:stretch>
        </p:blipFill>
        <p:spPr>
          <a:xfrm>
            <a:off x="754811" y="9527786"/>
            <a:ext cx="2286000" cy="504825"/>
          </a:xfrm>
          <a:prstGeom prst="rect">
            <a:avLst/>
          </a:prstGeom>
        </p:spPr>
      </p:pic>
      <p:sp>
        <p:nvSpPr>
          <p:cNvPr id="2" name="Naslov 1">
            <a:extLst>
              <a:ext uri="{FF2B5EF4-FFF2-40B4-BE49-F238E27FC236}">
                <a16:creationId xmlns:a16="http://schemas.microsoft.com/office/drawing/2014/main" id="{30227AE6-1BAD-210C-D501-0204538B0963}"/>
              </a:ext>
            </a:extLst>
          </p:cNvPr>
          <p:cNvSpPr>
            <a:spLocks noGrp="1"/>
          </p:cNvSpPr>
          <p:nvPr>
            <p:ph type="title"/>
          </p:nvPr>
        </p:nvSpPr>
        <p:spPr>
          <a:xfrm>
            <a:off x="1016001" y="914400"/>
            <a:ext cx="12895002" cy="1981200"/>
          </a:xfrm>
        </p:spPr>
        <p:txBody>
          <a:bodyPr/>
          <a:lstStyle/>
          <a:p>
            <a:r>
              <a:rPr lang="sl-SI" dirty="0"/>
              <a:t>Sredstva</a:t>
            </a:r>
          </a:p>
        </p:txBody>
      </p:sp>
    </p:spTree>
    <p:extLst>
      <p:ext uri="{BB962C8B-B14F-4D97-AF65-F5344CB8AC3E}">
        <p14:creationId xmlns:p14="http://schemas.microsoft.com/office/powerpoint/2010/main" val="14339631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16465FD-5082-FC1F-DEB7-38F8F520233C}"/>
              </a:ext>
            </a:extLst>
          </p:cNvPr>
          <p:cNvSpPr>
            <a:spLocks noGrp="1"/>
          </p:cNvSpPr>
          <p:nvPr>
            <p:ph type="title"/>
          </p:nvPr>
        </p:nvSpPr>
        <p:spPr/>
        <p:txBody>
          <a:bodyPr/>
          <a:lstStyle/>
          <a:p>
            <a:r>
              <a:rPr lang="sl-SI" dirty="0">
                <a:latin typeface="Arial" panose="020B0604020202020204" pitchFamily="34" charset="0"/>
                <a:cs typeface="Arial" panose="020B0604020202020204" pitchFamily="34" charset="0"/>
              </a:rPr>
              <a:t>Obdobje, v katerem morajo biti porabljena dodeljena sredstva </a:t>
            </a:r>
          </a:p>
        </p:txBody>
      </p:sp>
      <p:sp>
        <p:nvSpPr>
          <p:cNvPr id="3" name="Označba mesta vsebine 2">
            <a:extLst>
              <a:ext uri="{FF2B5EF4-FFF2-40B4-BE49-F238E27FC236}">
                <a16:creationId xmlns:a16="http://schemas.microsoft.com/office/drawing/2014/main" id="{2BBF6D65-4712-FE4E-F6DD-30F2FA82EBA3}"/>
              </a:ext>
            </a:extLst>
          </p:cNvPr>
          <p:cNvSpPr>
            <a:spLocks noGrp="1"/>
          </p:cNvSpPr>
          <p:nvPr>
            <p:ph idx="1"/>
          </p:nvPr>
        </p:nvSpPr>
        <p:spPr/>
        <p:txBody>
          <a:bodyPr vert="horz" lIns="91440" tIns="45720" rIns="91440" bIns="45720" rtlCol="0" anchor="t">
            <a:normAutofit/>
          </a:bodyPr>
          <a:lstStyle/>
          <a:p>
            <a:pPr marL="0" indent="0">
              <a:buNone/>
            </a:pPr>
            <a:r>
              <a:rPr lang="sl-SI" sz="3600" dirty="0">
                <a:latin typeface="Arial" panose="020B0604020202020204" pitchFamily="34" charset="0"/>
                <a:cs typeface="Arial" panose="020B0604020202020204" pitchFamily="34" charset="0"/>
              </a:rPr>
              <a:t>Aktivnosti operacije se lahko začnejo izvajati od dneva objave javnega razpisa v Uradnem listu Republike Slovenije (9. 5. 2025), rok za zaključek aktivnosti operacije za:</a:t>
            </a:r>
          </a:p>
          <a:p>
            <a:pPr marL="0" indent="0">
              <a:buNone/>
            </a:pPr>
            <a:r>
              <a:rPr lang="sl-SI" sz="3600" dirty="0">
                <a:latin typeface="Arial" panose="020B0604020202020204" pitchFamily="34" charset="0"/>
                <a:cs typeface="Arial" panose="020B0604020202020204" pitchFamily="34" charset="0"/>
              </a:rPr>
              <a:t>-	Aktivnost A je do 31. 10. 2028</a:t>
            </a:r>
          </a:p>
          <a:p>
            <a:pPr marL="0" indent="0">
              <a:buNone/>
            </a:pPr>
            <a:r>
              <a:rPr lang="sl-SI" sz="3600" dirty="0">
                <a:latin typeface="Arial" panose="020B0604020202020204" pitchFamily="34" charset="0"/>
                <a:cs typeface="Arial" panose="020B0604020202020204" pitchFamily="34" charset="0"/>
              </a:rPr>
              <a:t>-	Aktivnost B je</a:t>
            </a:r>
            <a:r>
              <a:rPr lang="sl-SI" sz="3600" dirty="0">
                <a:solidFill>
                  <a:srgbClr val="FF0000"/>
                </a:solidFill>
                <a:latin typeface="Arial" panose="020B0604020202020204" pitchFamily="34" charset="0"/>
                <a:cs typeface="Arial" panose="020B0604020202020204" pitchFamily="34" charset="0"/>
              </a:rPr>
              <a:t> do 31. 3. 2027.</a:t>
            </a:r>
          </a:p>
          <a:p>
            <a:pPr marL="0" indent="0">
              <a:buNone/>
            </a:pPr>
            <a:endParaRPr lang="sl-SI"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603846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E74732A-639E-C29C-7130-5E6045BD520A}"/>
              </a:ext>
            </a:extLst>
          </p:cNvPr>
          <p:cNvSpPr>
            <a:spLocks noGrp="1"/>
          </p:cNvSpPr>
          <p:nvPr>
            <p:ph type="title"/>
          </p:nvPr>
        </p:nvSpPr>
        <p:spPr>
          <a:xfrm>
            <a:off x="1016001" y="914400"/>
            <a:ext cx="12895002" cy="1442564"/>
          </a:xfrm>
        </p:spPr>
        <p:txBody>
          <a:bodyPr>
            <a:normAutofit/>
          </a:bodyPr>
          <a:lstStyle/>
          <a:p>
            <a:r>
              <a:rPr lang="sl-SI"/>
              <a:t>Upravičeni stroški in način financiranja</a:t>
            </a:r>
          </a:p>
        </p:txBody>
      </p:sp>
      <p:sp>
        <p:nvSpPr>
          <p:cNvPr id="3" name="Označba mesta vsebine 2">
            <a:extLst>
              <a:ext uri="{FF2B5EF4-FFF2-40B4-BE49-F238E27FC236}">
                <a16:creationId xmlns:a16="http://schemas.microsoft.com/office/drawing/2014/main" id="{7BCF3AE0-EE1C-1F16-EFB3-A56CC62A79B3}"/>
              </a:ext>
            </a:extLst>
          </p:cNvPr>
          <p:cNvSpPr>
            <a:spLocks noGrp="1"/>
          </p:cNvSpPr>
          <p:nvPr>
            <p:ph idx="1"/>
          </p:nvPr>
        </p:nvSpPr>
        <p:spPr>
          <a:xfrm>
            <a:off x="1016001" y="2356963"/>
            <a:ext cx="12895002" cy="6669049"/>
          </a:xfrm>
        </p:spPr>
        <p:txBody>
          <a:bodyPr>
            <a:normAutofit fontScale="92500" lnSpcReduction="20000"/>
          </a:bodyPr>
          <a:lstStyle/>
          <a:p>
            <a:pPr marL="0" indent="0">
              <a:buNone/>
            </a:pPr>
            <a:r>
              <a:rPr lang="sl-SI" b="1" dirty="0">
                <a:latin typeface="Arial" panose="020B0604020202020204" pitchFamily="34" charset="0"/>
                <a:cs typeface="Arial" panose="020B0604020202020204" pitchFamily="34" charset="0"/>
              </a:rPr>
              <a:t>Upravičeni stroški v okviru javnega razpisa so:</a:t>
            </a:r>
          </a:p>
          <a:p>
            <a:pPr marL="0" indent="0">
              <a:buNone/>
            </a:pPr>
            <a:r>
              <a:rPr lang="sl-SI" b="1" dirty="0">
                <a:solidFill>
                  <a:schemeClr val="accent1">
                    <a:lumMod val="75000"/>
                  </a:schemeClr>
                </a:solidFill>
                <a:latin typeface="Arial" panose="020B0604020202020204" pitchFamily="34" charset="0"/>
                <a:cs typeface="Arial" panose="020B0604020202020204" pitchFamily="34" charset="0"/>
              </a:rPr>
              <a:t>Aktivnost A</a:t>
            </a:r>
          </a:p>
          <a:p>
            <a:pPr marL="0" indent="0">
              <a:buNone/>
            </a:pPr>
            <a:r>
              <a:rPr lang="sl-SI" dirty="0">
                <a:latin typeface="Arial" panose="020B0604020202020204" pitchFamily="34" charset="0"/>
                <a:cs typeface="Arial" panose="020B0604020202020204" pitchFamily="34" charset="0"/>
              </a:rPr>
              <a:t>-	stroški plač in povračil stroškov v zvezi z delom v obliki stroškov na enoto (SE)</a:t>
            </a:r>
          </a:p>
          <a:p>
            <a:pPr marL="0" indent="0">
              <a:buNone/>
            </a:pPr>
            <a:r>
              <a:rPr lang="sl-SI" dirty="0">
                <a:latin typeface="Arial" panose="020B0604020202020204" pitchFamily="34" charset="0"/>
                <a:cs typeface="Arial" panose="020B0604020202020204" pitchFamily="34" charset="0"/>
              </a:rPr>
              <a:t>-	stroški storitev zunanjih izvajalcev (delo po podjemni pogodbi, delo po avtorski pogodbi, delo po pogodbi o opravljanju storitev, delo preko študentskega servisa),</a:t>
            </a:r>
          </a:p>
          <a:p>
            <a:pPr marL="0" indent="0">
              <a:buNone/>
            </a:pPr>
            <a:r>
              <a:rPr lang="sl-SI" dirty="0">
                <a:latin typeface="Arial" panose="020B0604020202020204" pitchFamily="34" charset="0"/>
                <a:cs typeface="Arial" panose="020B0604020202020204" pitchFamily="34" charset="0"/>
              </a:rPr>
              <a:t>-	stroški za službena potovanja,</a:t>
            </a:r>
          </a:p>
          <a:p>
            <a:pPr marL="0" indent="0">
              <a:buNone/>
            </a:pPr>
            <a:r>
              <a:rPr lang="sl-SI" dirty="0">
                <a:latin typeface="Arial" panose="020B0604020202020204" pitchFamily="34" charset="0"/>
                <a:cs typeface="Arial" panose="020B0604020202020204" pitchFamily="34" charset="0"/>
              </a:rPr>
              <a:t>-	oprema in druga opredmetena osnovna sredstva, </a:t>
            </a:r>
          </a:p>
          <a:p>
            <a:pPr marL="0" indent="0">
              <a:buNone/>
            </a:pPr>
            <a:r>
              <a:rPr lang="sl-SI" dirty="0">
                <a:latin typeface="Arial" panose="020B0604020202020204" pitchFamily="34" charset="0"/>
                <a:cs typeface="Arial" panose="020B0604020202020204" pitchFamily="34" charset="0"/>
              </a:rPr>
              <a:t>-	investicije v neopredmetena sredstva,  </a:t>
            </a:r>
          </a:p>
          <a:p>
            <a:pPr marL="0" indent="0">
              <a:buNone/>
            </a:pPr>
            <a:r>
              <a:rPr lang="sl-SI" dirty="0">
                <a:latin typeface="Arial" panose="020B0604020202020204" pitchFamily="34" charset="0"/>
                <a:cs typeface="Arial" panose="020B0604020202020204" pitchFamily="34" charset="0"/>
              </a:rPr>
              <a:t>-	stroški informiranja in komuniciranja (npr. izdelava ali nadgradnja spletne strani, stroški organizacije in izvedbe dogodkov, namenjenih informiranju in komuniciranju, stroški oglaševalskih storitev, stroški oblikovanja, priprave na tisk ter drugi stroški informiranja in komuniciranja),  </a:t>
            </a:r>
          </a:p>
          <a:p>
            <a:pPr marL="0" indent="0">
              <a:buNone/>
            </a:pPr>
            <a:r>
              <a:rPr lang="sl-SI" dirty="0">
                <a:latin typeface="Arial" panose="020B0604020202020204" pitchFamily="34" charset="0"/>
                <a:cs typeface="Arial" panose="020B0604020202020204" pitchFamily="34" charset="0"/>
              </a:rPr>
              <a:t>-	davek na dodano vrednost, </a:t>
            </a:r>
          </a:p>
          <a:p>
            <a:pPr marL="0" indent="0">
              <a:buNone/>
            </a:pPr>
            <a:r>
              <a:rPr lang="sl-SI" dirty="0">
                <a:latin typeface="Arial" panose="020B0604020202020204" pitchFamily="34" charset="0"/>
                <a:cs typeface="Arial" panose="020B0604020202020204" pitchFamily="34" charset="0"/>
              </a:rPr>
              <a:t>-	pavšalno financiranje, 15 % upravičenih neposrednih stroškov osebja, za kritje posrednih stroškov. </a:t>
            </a:r>
          </a:p>
        </p:txBody>
      </p:sp>
    </p:spTree>
    <p:extLst>
      <p:ext uri="{BB962C8B-B14F-4D97-AF65-F5344CB8AC3E}">
        <p14:creationId xmlns:p14="http://schemas.microsoft.com/office/powerpoint/2010/main" val="25816478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E74732A-639E-C29C-7130-5E6045BD520A}"/>
              </a:ext>
            </a:extLst>
          </p:cNvPr>
          <p:cNvSpPr>
            <a:spLocks noGrp="1"/>
          </p:cNvSpPr>
          <p:nvPr>
            <p:ph type="title"/>
          </p:nvPr>
        </p:nvSpPr>
        <p:spPr>
          <a:xfrm>
            <a:off x="1016001" y="914400"/>
            <a:ext cx="12895002" cy="1442564"/>
          </a:xfrm>
        </p:spPr>
        <p:txBody>
          <a:bodyPr>
            <a:normAutofit/>
          </a:bodyPr>
          <a:lstStyle/>
          <a:p>
            <a:r>
              <a:rPr lang="sl-SI"/>
              <a:t>Upravičeni stroški in način financiranja</a:t>
            </a:r>
          </a:p>
        </p:txBody>
      </p:sp>
      <p:sp>
        <p:nvSpPr>
          <p:cNvPr id="3" name="Označba mesta vsebine 2">
            <a:extLst>
              <a:ext uri="{FF2B5EF4-FFF2-40B4-BE49-F238E27FC236}">
                <a16:creationId xmlns:a16="http://schemas.microsoft.com/office/drawing/2014/main" id="{7BCF3AE0-EE1C-1F16-EFB3-A56CC62A79B3}"/>
              </a:ext>
            </a:extLst>
          </p:cNvPr>
          <p:cNvSpPr>
            <a:spLocks noGrp="1"/>
          </p:cNvSpPr>
          <p:nvPr>
            <p:ph idx="1"/>
          </p:nvPr>
        </p:nvSpPr>
        <p:spPr>
          <a:xfrm>
            <a:off x="1016001" y="2356963"/>
            <a:ext cx="12895002" cy="6669049"/>
          </a:xfrm>
        </p:spPr>
        <p:txBody>
          <a:bodyPr>
            <a:normAutofit/>
          </a:bodyPr>
          <a:lstStyle/>
          <a:p>
            <a:pPr marL="0" indent="0">
              <a:buNone/>
            </a:pPr>
            <a:r>
              <a:rPr lang="sl-SI" b="1" dirty="0">
                <a:latin typeface="Arial" panose="020B0604020202020204" pitchFamily="34" charset="0"/>
                <a:cs typeface="Arial" panose="020B0604020202020204" pitchFamily="34" charset="0"/>
              </a:rPr>
              <a:t>Upravičeni stroški v okviru javnega razpisa so:</a:t>
            </a:r>
          </a:p>
          <a:p>
            <a:pPr marL="0" indent="0">
              <a:buNone/>
            </a:pPr>
            <a:r>
              <a:rPr lang="sl-SI" b="1" dirty="0">
                <a:solidFill>
                  <a:schemeClr val="accent1">
                    <a:lumMod val="75000"/>
                  </a:schemeClr>
                </a:solidFill>
                <a:latin typeface="Arial" panose="020B0604020202020204" pitchFamily="34" charset="0"/>
                <a:cs typeface="Arial" panose="020B0604020202020204" pitchFamily="34" charset="0"/>
              </a:rPr>
              <a:t>Aktivnost B</a:t>
            </a:r>
          </a:p>
          <a:p>
            <a:pPr marL="0" indent="0">
              <a:buNone/>
            </a:pPr>
            <a:r>
              <a:rPr lang="sl-SI" dirty="0">
                <a:latin typeface="Arial" panose="020B0604020202020204" pitchFamily="34" charset="0"/>
                <a:cs typeface="Arial" panose="020B0604020202020204" pitchFamily="34" charset="0"/>
              </a:rPr>
              <a:t>-	gradbena, obrtniška in instalacijska (GOI) dela, vključno z  investicijsko in projektno dokumentacijo, nadzorom in storitvami svetovalnega inženiringa (študije, elaborati, raziskave obstoječega stanja, strokovna mnenja, ocene, poročila, ipd.),</a:t>
            </a:r>
          </a:p>
          <a:p>
            <a:pPr marL="0" indent="0">
              <a:buNone/>
            </a:pPr>
            <a:r>
              <a:rPr lang="sl-SI" dirty="0">
                <a:latin typeface="Arial" panose="020B0604020202020204" pitchFamily="34" charset="0"/>
                <a:cs typeface="Arial" panose="020B0604020202020204" pitchFamily="34" charset="0"/>
              </a:rPr>
              <a:t>-	oprema in druga opredmetena osnovna sredstva, </a:t>
            </a:r>
          </a:p>
          <a:p>
            <a:pPr marL="0" indent="0">
              <a:buNone/>
            </a:pPr>
            <a:r>
              <a:rPr lang="sl-SI" dirty="0">
                <a:latin typeface="Arial" panose="020B0604020202020204" pitchFamily="34" charset="0"/>
                <a:cs typeface="Arial" panose="020B0604020202020204" pitchFamily="34" charset="0"/>
              </a:rPr>
              <a:t>-	investicije v neopredmetena sredstva,  </a:t>
            </a:r>
          </a:p>
          <a:p>
            <a:pPr marL="0" indent="0">
              <a:buNone/>
            </a:pPr>
            <a:r>
              <a:rPr lang="sl-SI" dirty="0">
                <a:latin typeface="Arial" panose="020B0604020202020204" pitchFamily="34" charset="0"/>
                <a:cs typeface="Arial" panose="020B0604020202020204" pitchFamily="34" charset="0"/>
              </a:rPr>
              <a:t>-	davek na dodano vrednost.</a:t>
            </a:r>
          </a:p>
          <a:p>
            <a:pPr marL="0" indent="0">
              <a:buNone/>
            </a:pPr>
            <a:endParaRPr lang="sl-SI"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931588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B2D6D7E-D337-A1F1-0DBB-A624D9E3ABD3}"/>
              </a:ext>
            </a:extLst>
          </p:cNvPr>
          <p:cNvSpPr>
            <a:spLocks noGrp="1"/>
          </p:cNvSpPr>
          <p:nvPr>
            <p:ph type="title"/>
          </p:nvPr>
        </p:nvSpPr>
        <p:spPr>
          <a:xfrm>
            <a:off x="1016001" y="914400"/>
            <a:ext cx="12895002" cy="835742"/>
          </a:xfrm>
        </p:spPr>
        <p:txBody>
          <a:bodyPr>
            <a:normAutofit/>
          </a:bodyPr>
          <a:lstStyle/>
          <a:p>
            <a:r>
              <a:rPr lang="sl-SI" sz="4000"/>
              <a:t>Stroški plač in povračil stroškov v zvezi z delom (SE)</a:t>
            </a:r>
          </a:p>
        </p:txBody>
      </p:sp>
      <p:sp>
        <p:nvSpPr>
          <p:cNvPr id="3" name="Označba mesta vsebine 2">
            <a:extLst>
              <a:ext uri="{FF2B5EF4-FFF2-40B4-BE49-F238E27FC236}">
                <a16:creationId xmlns:a16="http://schemas.microsoft.com/office/drawing/2014/main" id="{A2A922D8-03BB-891E-81A4-DAF04ADC222D}"/>
              </a:ext>
            </a:extLst>
          </p:cNvPr>
          <p:cNvSpPr>
            <a:spLocks noGrp="1"/>
          </p:cNvSpPr>
          <p:nvPr>
            <p:ph idx="1"/>
          </p:nvPr>
        </p:nvSpPr>
        <p:spPr>
          <a:xfrm>
            <a:off x="1016001" y="1858297"/>
            <a:ext cx="12895002" cy="7203747"/>
          </a:xfrm>
        </p:spPr>
        <p:txBody>
          <a:bodyPr>
            <a:normAutofit/>
          </a:bodyPr>
          <a:lstStyle/>
          <a:p>
            <a:pPr marL="0" indent="0">
              <a:buNone/>
            </a:pPr>
            <a:r>
              <a:rPr lang="sl-SI" sz="3200" b="1" dirty="0">
                <a:latin typeface="Arial" panose="020B0604020202020204" pitchFamily="34" charset="0"/>
                <a:cs typeface="Arial" panose="020B0604020202020204" pitchFamily="34" charset="0"/>
              </a:rPr>
              <a:t>SE A</a:t>
            </a:r>
            <a:r>
              <a:rPr lang="sl-SI" sz="3200" dirty="0">
                <a:latin typeface="Arial" panose="020B0604020202020204" pitchFamily="34" charset="0"/>
                <a:cs typeface="Arial" panose="020B0604020202020204" pitchFamily="34" charset="0"/>
              </a:rPr>
              <a:t> je namenjen za zaposlene pri vseh partnerjih v konzorciju, za aktivnosti, ki jih bodo izvajali strokovni delavci znotraj posameznega VIZ in v okviru razvojnih aktivnosti na ravni projekta</a:t>
            </a:r>
          </a:p>
          <a:p>
            <a:pPr marL="0" indent="0">
              <a:buNone/>
            </a:pPr>
            <a:r>
              <a:rPr lang="sl-SI" sz="3200" b="1" dirty="0">
                <a:latin typeface="Arial" panose="020B0604020202020204" pitchFamily="34" charset="0"/>
                <a:cs typeface="Arial" panose="020B0604020202020204" pitchFamily="34" charset="0"/>
              </a:rPr>
              <a:t>SE B</a:t>
            </a:r>
            <a:r>
              <a:rPr lang="sl-SI" sz="3200" dirty="0">
                <a:latin typeface="Arial" panose="020B0604020202020204" pitchFamily="34" charset="0"/>
                <a:cs typeface="Arial" panose="020B0604020202020204" pitchFamily="34" charset="0"/>
              </a:rPr>
              <a:t> je namenjen vodji projekta pri poslovodečemu partnerju v konzorciju</a:t>
            </a:r>
          </a:p>
          <a:p>
            <a:pPr marL="0" indent="0">
              <a:buNone/>
            </a:pPr>
            <a:endParaRPr lang="sl-SI" sz="3200" dirty="0">
              <a:latin typeface="Arial" panose="020B0604020202020204" pitchFamily="34" charset="0"/>
              <a:cs typeface="Arial" panose="020B0604020202020204" pitchFamily="34" charset="0"/>
            </a:endParaRPr>
          </a:p>
          <a:p>
            <a:pPr marL="0" indent="0">
              <a:buNone/>
            </a:pPr>
            <a:r>
              <a:rPr lang="sl-SI" sz="3200" dirty="0">
                <a:latin typeface="Arial" panose="020B0604020202020204" pitchFamily="34" charset="0"/>
                <a:cs typeface="Arial" panose="020B0604020202020204" pitchFamily="34" charset="0"/>
              </a:rPr>
              <a:t>Za potrebe izvajanja operacije se določi vrednosti:</a:t>
            </a:r>
          </a:p>
          <a:p>
            <a:pPr marL="0" indent="0">
              <a:buNone/>
            </a:pPr>
            <a:r>
              <a:rPr lang="sl-SI" sz="3200" dirty="0">
                <a:latin typeface="Arial" panose="020B0604020202020204" pitchFamily="34" charset="0"/>
                <a:cs typeface="Arial" panose="020B0604020202020204" pitchFamily="34" charset="0"/>
              </a:rPr>
              <a:t>-	</a:t>
            </a:r>
            <a:r>
              <a:rPr lang="sl-SI" sz="3200" b="1" dirty="0">
                <a:latin typeface="Arial" panose="020B0604020202020204" pitchFamily="34" charset="0"/>
                <a:cs typeface="Arial" panose="020B0604020202020204" pitchFamily="34" charset="0"/>
              </a:rPr>
              <a:t>SE A</a:t>
            </a:r>
            <a:r>
              <a:rPr lang="sl-SI" sz="3200" dirty="0">
                <a:latin typeface="Arial" panose="020B0604020202020204" pitchFamily="34" charset="0"/>
                <a:cs typeface="Arial" panose="020B0604020202020204" pitchFamily="34" charset="0"/>
              </a:rPr>
              <a:t> v višini 24,78 EUR na uro;</a:t>
            </a:r>
          </a:p>
          <a:p>
            <a:pPr marL="0" indent="0">
              <a:buNone/>
            </a:pPr>
            <a:r>
              <a:rPr lang="sl-SI" sz="3200" dirty="0">
                <a:latin typeface="Arial" panose="020B0604020202020204" pitchFamily="34" charset="0"/>
                <a:cs typeface="Arial" panose="020B0604020202020204" pitchFamily="34" charset="0"/>
              </a:rPr>
              <a:t>-	</a:t>
            </a:r>
            <a:r>
              <a:rPr lang="sl-SI" sz="3200" b="1" dirty="0">
                <a:latin typeface="Arial" panose="020B0604020202020204" pitchFamily="34" charset="0"/>
                <a:cs typeface="Arial" panose="020B0604020202020204" pitchFamily="34" charset="0"/>
              </a:rPr>
              <a:t>SE B</a:t>
            </a:r>
            <a:r>
              <a:rPr lang="sl-SI" sz="3200" dirty="0">
                <a:latin typeface="Arial" panose="020B0604020202020204" pitchFamily="34" charset="0"/>
                <a:cs typeface="Arial" panose="020B0604020202020204" pitchFamily="34" charset="0"/>
              </a:rPr>
              <a:t> v višini 36,73 EUR na uro.</a:t>
            </a:r>
          </a:p>
        </p:txBody>
      </p:sp>
    </p:spTree>
    <p:extLst>
      <p:ext uri="{BB962C8B-B14F-4D97-AF65-F5344CB8AC3E}">
        <p14:creationId xmlns:p14="http://schemas.microsoft.com/office/powerpoint/2010/main" val="8267529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A40FF-7AA1-7600-5550-6B5A17EE2015}"/>
              </a:ext>
            </a:extLst>
          </p:cNvPr>
          <p:cNvSpPr>
            <a:spLocks noGrp="1"/>
          </p:cNvSpPr>
          <p:nvPr>
            <p:ph type="title"/>
          </p:nvPr>
        </p:nvSpPr>
        <p:spPr>
          <a:xfrm>
            <a:off x="1016001" y="914401"/>
            <a:ext cx="12895002" cy="1150374"/>
          </a:xfrm>
        </p:spPr>
        <p:txBody>
          <a:bodyPr>
            <a:noAutofit/>
          </a:bodyPr>
          <a:lstStyle/>
          <a:p>
            <a:r>
              <a:rPr lang="sl-SI"/>
              <a:t>Prijava</a:t>
            </a:r>
            <a:endParaRPr lang="en-US"/>
          </a:p>
        </p:txBody>
      </p:sp>
      <p:sp>
        <p:nvSpPr>
          <p:cNvPr id="3" name="Content Placeholder 2">
            <a:extLst>
              <a:ext uri="{FF2B5EF4-FFF2-40B4-BE49-F238E27FC236}">
                <a16:creationId xmlns:a16="http://schemas.microsoft.com/office/drawing/2014/main" id="{B01F798B-BC21-2D71-C705-994B415CFE3F}"/>
              </a:ext>
            </a:extLst>
          </p:cNvPr>
          <p:cNvSpPr>
            <a:spLocks noGrp="1"/>
          </p:cNvSpPr>
          <p:nvPr>
            <p:ph idx="1"/>
          </p:nvPr>
        </p:nvSpPr>
        <p:spPr>
          <a:xfrm>
            <a:off x="1016000" y="2143432"/>
            <a:ext cx="13544061" cy="6918612"/>
          </a:xfrm>
        </p:spPr>
        <p:txBody>
          <a:bodyPr vert="horz" lIns="91440" tIns="45720" rIns="91440" bIns="45720" rtlCol="0" anchor="t">
            <a:normAutofit lnSpcReduction="10000"/>
          </a:bodyPr>
          <a:lstStyle/>
          <a:p>
            <a:pPr marL="0" indent="0" algn="just">
              <a:buNone/>
            </a:pPr>
            <a:endParaRPr lang="sl-SI" dirty="0">
              <a:latin typeface="Arial" panose="020B0604020202020204" pitchFamily="34" charset="0"/>
              <a:cs typeface="Arial" panose="020B0604020202020204" pitchFamily="34" charset="0"/>
            </a:endParaRPr>
          </a:p>
          <a:p>
            <a:r>
              <a:rPr lang="sl-SI" sz="4400" dirty="0">
                <a:latin typeface="Arial" panose="020B0604020202020204" pitchFamily="34" charset="0"/>
                <a:cs typeface="Arial" panose="020B0604020202020204" pitchFamily="34" charset="0"/>
              </a:rPr>
              <a:t>Vloga mora biti oddana fizično in na USB ključku</a:t>
            </a:r>
          </a:p>
          <a:p>
            <a:r>
              <a:rPr lang="sl-SI" sz="4400" dirty="0">
                <a:latin typeface="Arial" panose="020B0604020202020204" pitchFamily="34" charset="0"/>
                <a:cs typeface="Arial" panose="020B0604020202020204" pitchFamily="34" charset="0"/>
              </a:rPr>
              <a:t>Obvezne priloge: obrazci, izjave, finančni načrt, načrt aktivnosti – </a:t>
            </a:r>
            <a:r>
              <a:rPr lang="sl-SI" sz="4400" dirty="0">
                <a:solidFill>
                  <a:srgbClr val="00B050"/>
                </a:solidFill>
                <a:latin typeface="Arial" panose="020B0604020202020204" pitchFamily="34" charset="0"/>
                <a:cs typeface="Arial" panose="020B0604020202020204" pitchFamily="34" charset="0"/>
              </a:rPr>
              <a:t>8. točka JR</a:t>
            </a:r>
          </a:p>
          <a:p>
            <a:pPr lvl="1">
              <a:buFont typeface="Arial" panose="020B0604020202020204" pitchFamily="34" charset="0"/>
              <a:buChar char="•"/>
            </a:pPr>
            <a:r>
              <a:rPr lang="pl-PL" sz="4100" b="1" dirty="0">
                <a:solidFill>
                  <a:schemeClr val="tx1"/>
                </a:solidFill>
                <a:latin typeface="Arial" panose="020B0604020202020204" pitchFamily="34" charset="0"/>
                <a:cs typeface="Arial" panose="020B0604020202020204" pitchFamily="34" charset="0"/>
              </a:rPr>
              <a:t>Investicijska dokumentacija, izdelana </a:t>
            </a:r>
            <a:r>
              <a:rPr lang="pl-PL" sz="4100" b="1" dirty="0" err="1">
                <a:solidFill>
                  <a:schemeClr val="tx1"/>
                </a:solidFill>
                <a:latin typeface="Arial" panose="020B0604020202020204" pitchFamily="34" charset="0"/>
                <a:cs typeface="Arial" panose="020B0604020202020204" pitchFamily="34" charset="0"/>
              </a:rPr>
              <a:t>skladno</a:t>
            </a:r>
            <a:r>
              <a:rPr lang="pl-PL" sz="4100" b="1" dirty="0">
                <a:solidFill>
                  <a:schemeClr val="tx1"/>
                </a:solidFill>
                <a:latin typeface="Arial" panose="020B0604020202020204" pitchFamily="34" charset="0"/>
                <a:cs typeface="Arial" panose="020B0604020202020204" pitchFamily="34" charset="0"/>
              </a:rPr>
              <a:t> z UEM - </a:t>
            </a:r>
            <a:r>
              <a:rPr lang="pl-PL" sz="4100" b="1" dirty="0" err="1">
                <a:solidFill>
                  <a:schemeClr val="tx1"/>
                </a:solidFill>
                <a:latin typeface="Arial" panose="020B0604020202020204" pitchFamily="34" charset="0"/>
                <a:cs typeface="Arial" panose="020B0604020202020204" pitchFamily="34" charset="0"/>
              </a:rPr>
              <a:t>Investicijski</a:t>
            </a:r>
            <a:r>
              <a:rPr lang="pl-PL" sz="4100" b="1" dirty="0">
                <a:solidFill>
                  <a:schemeClr val="tx1"/>
                </a:solidFill>
                <a:latin typeface="Arial" panose="020B0604020202020204" pitchFamily="34" charset="0"/>
                <a:cs typeface="Arial" panose="020B0604020202020204" pitchFamily="34" charset="0"/>
              </a:rPr>
              <a:t> program</a:t>
            </a:r>
          </a:p>
          <a:p>
            <a:pPr lvl="1">
              <a:buFont typeface="Arial" panose="020B0604020202020204" pitchFamily="34" charset="0"/>
              <a:buChar char="•"/>
            </a:pPr>
            <a:r>
              <a:rPr lang="sl-SI" sz="4100" dirty="0">
                <a:solidFill>
                  <a:schemeClr val="tx1"/>
                </a:solidFill>
                <a:latin typeface="Arial" panose="020B0604020202020204" pitchFamily="34" charset="0"/>
                <a:cs typeface="Arial" panose="020B0604020202020204" pitchFamily="34" charset="0"/>
              </a:rPr>
              <a:t>Priloga k investicijskemu programu za projektne aktivnosti A</a:t>
            </a:r>
          </a:p>
          <a:p>
            <a:r>
              <a:rPr lang="sl-SI" sz="4400" dirty="0">
                <a:latin typeface="Arial" panose="020B0604020202020204" pitchFamily="34" charset="0"/>
                <a:cs typeface="Arial" panose="020B0604020202020204" pitchFamily="34" charset="0"/>
              </a:rPr>
              <a:t>Pogoste napake: manjkajoče priloge, napačna označitev ovojnice</a:t>
            </a:r>
          </a:p>
          <a:p>
            <a:pPr marL="0" indent="0" algn="just">
              <a:buNone/>
            </a:pPr>
            <a:endParaRPr lang="sl-SI"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E55BD14F-8F89-8805-0543-8AB071CF4421}"/>
              </a:ext>
            </a:extLst>
          </p:cNvPr>
          <p:cNvPicPr>
            <a:picLocks noChangeAspect="1"/>
          </p:cNvPicPr>
          <p:nvPr/>
        </p:nvPicPr>
        <p:blipFill>
          <a:blip r:embed="rId3"/>
          <a:stretch>
            <a:fillRect/>
          </a:stretch>
        </p:blipFill>
        <p:spPr>
          <a:xfrm>
            <a:off x="754811" y="9527786"/>
            <a:ext cx="2286000" cy="504825"/>
          </a:xfrm>
          <a:prstGeom prst="rect">
            <a:avLst/>
          </a:prstGeom>
        </p:spPr>
      </p:pic>
    </p:spTree>
    <p:extLst>
      <p:ext uri="{BB962C8B-B14F-4D97-AF65-F5344CB8AC3E}">
        <p14:creationId xmlns:p14="http://schemas.microsoft.com/office/powerpoint/2010/main" val="24507008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1BAEEA6-3E13-81A2-71E0-9A3CC11DE8AE}"/>
              </a:ext>
            </a:extLst>
          </p:cNvPr>
          <p:cNvSpPr>
            <a:spLocks noGrp="1"/>
          </p:cNvSpPr>
          <p:nvPr>
            <p:ph type="title"/>
          </p:nvPr>
        </p:nvSpPr>
        <p:spPr>
          <a:xfrm>
            <a:off x="1303869" y="887941"/>
            <a:ext cx="12895002" cy="1981200"/>
          </a:xfrm>
        </p:spPr>
        <p:txBody>
          <a:bodyPr>
            <a:normAutofit/>
          </a:bodyPr>
          <a:lstStyle/>
          <a:p>
            <a:r>
              <a:rPr lang="sl-SI" sz="5150">
                <a:solidFill>
                  <a:srgbClr val="932C87"/>
                </a:solidFill>
                <a:latin typeface="Canva Sans Bold"/>
                <a:ea typeface="+mn-ea"/>
                <a:cs typeface="+mn-cs"/>
              </a:rPr>
              <a:t> </a:t>
            </a:r>
            <a:endParaRPr lang="sl-SI" sz="5199">
              <a:solidFill>
                <a:srgbClr val="932C87"/>
              </a:solidFill>
              <a:latin typeface="Canva Sans Bold"/>
              <a:ea typeface="+mn-ea"/>
              <a:cs typeface="+mn-cs"/>
            </a:endParaRPr>
          </a:p>
        </p:txBody>
      </p:sp>
      <p:sp>
        <p:nvSpPr>
          <p:cNvPr id="3" name="Označba mesta vsebine 2">
            <a:extLst>
              <a:ext uri="{FF2B5EF4-FFF2-40B4-BE49-F238E27FC236}">
                <a16:creationId xmlns:a16="http://schemas.microsoft.com/office/drawing/2014/main" id="{B1ADC489-9C83-A4D0-958E-07F498FE5FBC}"/>
              </a:ext>
            </a:extLst>
          </p:cNvPr>
          <p:cNvSpPr>
            <a:spLocks noGrp="1"/>
          </p:cNvSpPr>
          <p:nvPr>
            <p:ph idx="4294967295"/>
          </p:nvPr>
        </p:nvSpPr>
        <p:spPr>
          <a:xfrm>
            <a:off x="0" y="2284413"/>
            <a:ext cx="12895263" cy="6777037"/>
          </a:xfrm>
        </p:spPr>
        <p:txBody>
          <a:bodyPr vert="horz" lIns="137160" tIns="68580" rIns="137160" bIns="68580" rtlCol="0" anchor="t">
            <a:normAutofit/>
          </a:bodyPr>
          <a:lstStyle/>
          <a:p>
            <a:endParaRPr lang="sl-SI"/>
          </a:p>
          <a:p>
            <a:endParaRPr lang="sl-SI"/>
          </a:p>
        </p:txBody>
      </p:sp>
      <p:pic>
        <p:nvPicPr>
          <p:cNvPr id="25" name="Picture 24">
            <a:extLst>
              <a:ext uri="{FF2B5EF4-FFF2-40B4-BE49-F238E27FC236}">
                <a16:creationId xmlns:a16="http://schemas.microsoft.com/office/drawing/2014/main" id="{A4917A88-36AB-D690-B4DF-B6CAB1D45883}"/>
              </a:ext>
            </a:extLst>
          </p:cNvPr>
          <p:cNvPicPr>
            <a:picLocks noChangeAspect="1"/>
          </p:cNvPicPr>
          <p:nvPr/>
        </p:nvPicPr>
        <p:blipFill>
          <a:blip r:embed="rId3"/>
          <a:stretch>
            <a:fillRect/>
          </a:stretch>
        </p:blipFill>
        <p:spPr>
          <a:xfrm>
            <a:off x="754811" y="9527786"/>
            <a:ext cx="2286000" cy="504825"/>
          </a:xfrm>
          <a:prstGeom prst="rect">
            <a:avLst/>
          </a:prstGeom>
        </p:spPr>
      </p:pic>
      <p:sp>
        <p:nvSpPr>
          <p:cNvPr id="7" name="PoljeZBesedilom 6">
            <a:extLst>
              <a:ext uri="{FF2B5EF4-FFF2-40B4-BE49-F238E27FC236}">
                <a16:creationId xmlns:a16="http://schemas.microsoft.com/office/drawing/2014/main" id="{87DD1F0B-1653-811B-DF73-E6F34A3508A2}"/>
              </a:ext>
            </a:extLst>
          </p:cNvPr>
          <p:cNvSpPr txBox="1"/>
          <p:nvPr/>
        </p:nvSpPr>
        <p:spPr>
          <a:xfrm>
            <a:off x="943897" y="978939"/>
            <a:ext cx="13614946" cy="8887048"/>
          </a:xfrm>
          <a:prstGeom prst="rect">
            <a:avLst/>
          </a:prstGeom>
          <a:noFill/>
        </p:spPr>
        <p:txBody>
          <a:bodyPr wrap="square">
            <a:spAutoFit/>
          </a:bodyPr>
          <a:lstStyle/>
          <a:p>
            <a:r>
              <a:rPr lang="sl-SI" sz="5400" dirty="0">
                <a:solidFill>
                  <a:srgbClr val="0070C0"/>
                </a:solidFill>
                <a:latin typeface="Arial" panose="020B0604020202020204" pitchFamily="34" charset="0"/>
                <a:cs typeface="Arial" panose="020B0604020202020204" pitchFamily="34" charset="0"/>
              </a:rPr>
              <a:t>Rok za oddajo vlog </a:t>
            </a:r>
          </a:p>
          <a:p>
            <a:endParaRPr lang="sl-SI" sz="5400" b="1" dirty="0">
              <a:solidFill>
                <a:schemeClr val="tx1">
                  <a:lumMod val="75000"/>
                  <a:lumOff val="25000"/>
                </a:schemeClr>
              </a:solidFill>
              <a:latin typeface="Arial" panose="020B0604020202020204" pitchFamily="34" charset="0"/>
              <a:cs typeface="Arial" panose="020B0604020202020204" pitchFamily="34" charset="0"/>
            </a:endParaRPr>
          </a:p>
          <a:p>
            <a:pPr marL="685800" indent="-685800" algn="ctr">
              <a:buFont typeface="Wingdings" panose="05000000000000000000" pitchFamily="2" charset="2"/>
              <a:buChar char="Ø"/>
            </a:pPr>
            <a:r>
              <a:rPr lang="sl-SI" sz="5400" b="1" dirty="0">
                <a:solidFill>
                  <a:schemeClr val="tx1">
                    <a:lumMod val="75000"/>
                    <a:lumOff val="25000"/>
                  </a:schemeClr>
                </a:solidFill>
                <a:latin typeface="Arial" panose="020B0604020202020204" pitchFamily="34" charset="0"/>
                <a:cs typeface="Arial" panose="020B0604020202020204" pitchFamily="34" charset="0"/>
              </a:rPr>
              <a:t>15. 7. 2025 do 15. ure</a:t>
            </a:r>
            <a:r>
              <a:rPr lang="sl-SI" sz="5400" dirty="0">
                <a:solidFill>
                  <a:schemeClr val="tx1">
                    <a:lumMod val="75000"/>
                    <a:lumOff val="25000"/>
                  </a:schemeClr>
                </a:solidFill>
                <a:latin typeface="Arial" panose="020B0604020202020204" pitchFamily="34" charset="0"/>
                <a:cs typeface="Arial" panose="020B0604020202020204" pitchFamily="34" charset="0"/>
              </a:rPr>
              <a:t>.</a:t>
            </a:r>
          </a:p>
          <a:p>
            <a:endParaRPr lang="sl-SI" sz="5400" dirty="0">
              <a:solidFill>
                <a:schemeClr val="tx1">
                  <a:lumMod val="75000"/>
                  <a:lumOff val="25000"/>
                </a:schemeClr>
              </a:solidFill>
              <a:latin typeface="Arial" panose="020B0604020202020204" pitchFamily="34" charset="0"/>
              <a:cs typeface="Arial" panose="020B0604020202020204" pitchFamily="34" charset="0"/>
            </a:endParaRPr>
          </a:p>
          <a:p>
            <a:pPr marL="514350" indent="-514350" defTabSz="685800">
              <a:spcBef>
                <a:spcPts val="1500"/>
              </a:spcBef>
              <a:buClr>
                <a:schemeClr val="accent1"/>
              </a:buClr>
              <a:buSzPct val="80000"/>
              <a:buFont typeface="Wingdings 3" charset="2"/>
              <a:buChar char=""/>
            </a:pPr>
            <a:r>
              <a:rPr lang="sl-SI" sz="4400" dirty="0">
                <a:solidFill>
                  <a:schemeClr val="tx1">
                    <a:lumMod val="75000"/>
                    <a:lumOff val="25000"/>
                  </a:schemeClr>
                </a:solidFill>
                <a:latin typeface="Arial" panose="020B0604020202020204" pitchFamily="34" charset="0"/>
                <a:cs typeface="Arial" panose="020B0604020202020204" pitchFamily="34" charset="0"/>
              </a:rPr>
              <a:t>Vloga se mora vložiti v pisni obliki. Pisna vloga je vloga, ki je natisnjena in lastnoročno podpisana (vloga v fizični obliki).</a:t>
            </a:r>
          </a:p>
          <a:p>
            <a:pPr marL="514350" indent="-514350" defTabSz="685800">
              <a:spcBef>
                <a:spcPts val="1500"/>
              </a:spcBef>
              <a:buClr>
                <a:schemeClr val="accent1"/>
              </a:buClr>
              <a:buSzPct val="80000"/>
              <a:buFont typeface="Wingdings 3" charset="2"/>
              <a:buChar char=""/>
            </a:pPr>
            <a:endParaRPr lang="sl-SI" sz="4400" dirty="0">
              <a:solidFill>
                <a:schemeClr val="tx1">
                  <a:lumMod val="75000"/>
                  <a:lumOff val="25000"/>
                </a:schemeClr>
              </a:solidFill>
              <a:latin typeface="Arial" panose="020B0604020202020204" pitchFamily="34" charset="0"/>
              <a:cs typeface="Arial" panose="020B0604020202020204" pitchFamily="34" charset="0"/>
            </a:endParaRPr>
          </a:p>
          <a:p>
            <a:pPr marL="514350" indent="-514350" defTabSz="685800">
              <a:spcBef>
                <a:spcPts val="1500"/>
              </a:spcBef>
              <a:buClr>
                <a:schemeClr val="accent1"/>
              </a:buClr>
              <a:buSzPct val="80000"/>
              <a:buFont typeface="Wingdings 3" charset="2"/>
              <a:buChar char=""/>
            </a:pPr>
            <a:r>
              <a:rPr lang="sl-SI" sz="4400" dirty="0">
                <a:solidFill>
                  <a:schemeClr val="tx1">
                    <a:lumMod val="75000"/>
                    <a:lumOff val="25000"/>
                  </a:schemeClr>
                </a:solidFill>
                <a:latin typeface="Arial" panose="020B0604020202020204" pitchFamily="34" charset="0"/>
                <a:cs typeface="Arial" panose="020B0604020202020204" pitchFamily="34" charset="0"/>
              </a:rPr>
              <a:t>Obvezne priloge: obrazci, izjave, finančni načrt, načrt aktivnosti</a:t>
            </a:r>
          </a:p>
          <a:p>
            <a:endParaRPr lang="sl-SI" sz="5400"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86151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33BC620-4827-A6AC-D17B-2551BC9C819B}"/>
              </a:ext>
            </a:extLst>
          </p:cNvPr>
          <p:cNvSpPr>
            <a:spLocks noGrp="1"/>
          </p:cNvSpPr>
          <p:nvPr>
            <p:ph type="title"/>
          </p:nvPr>
        </p:nvSpPr>
        <p:spPr/>
        <p:txBody>
          <a:bodyPr/>
          <a:lstStyle/>
          <a:p>
            <a:r>
              <a:rPr lang="sl-SI" dirty="0"/>
              <a:t>Predmet in ciljna skupina</a:t>
            </a:r>
          </a:p>
        </p:txBody>
      </p:sp>
      <p:sp>
        <p:nvSpPr>
          <p:cNvPr id="3" name="Označba mesta vsebine 2">
            <a:extLst>
              <a:ext uri="{FF2B5EF4-FFF2-40B4-BE49-F238E27FC236}">
                <a16:creationId xmlns:a16="http://schemas.microsoft.com/office/drawing/2014/main" id="{9B03095C-264F-7B60-6502-7404F9AFF9A7}"/>
              </a:ext>
            </a:extLst>
          </p:cNvPr>
          <p:cNvSpPr>
            <a:spLocks noGrp="1"/>
          </p:cNvSpPr>
          <p:nvPr>
            <p:ph idx="1"/>
          </p:nvPr>
        </p:nvSpPr>
        <p:spPr>
          <a:xfrm>
            <a:off x="1016001" y="2562966"/>
            <a:ext cx="12895002" cy="5821160"/>
          </a:xfrm>
        </p:spPr>
        <p:txBody>
          <a:bodyPr>
            <a:normAutofit/>
          </a:bodyPr>
          <a:lstStyle/>
          <a:p>
            <a:pPr algn="just">
              <a:lnSpc>
                <a:spcPct val="115000"/>
              </a:lnSpc>
              <a:spcAft>
                <a:spcPts val="800"/>
              </a:spcAft>
            </a:pPr>
            <a:r>
              <a:rPr lang="sl-SI" sz="3200" b="1" dirty="0"/>
              <a:t>Predmet: </a:t>
            </a:r>
            <a:r>
              <a:rPr lang="sl-SI" sz="3200" dirty="0"/>
              <a:t>izvajanje aktivnosti razvoja, obogatitve in krepitve VSEH navedenih kompetenc s poudarkom na karierni orientaciji in  uvajanju krožnih vsebin (v skladu s cilji področja vzgoje in izobraževanja za trajnostni razvoj - VITR) v vzgojno izobraževalni sistem</a:t>
            </a:r>
          </a:p>
          <a:p>
            <a:r>
              <a:rPr lang="sl-SI" sz="3200" b="1" dirty="0"/>
              <a:t>Ciljna skupina</a:t>
            </a:r>
            <a:r>
              <a:rPr lang="sl-SI" sz="3200" dirty="0"/>
              <a:t>: otroci, učenci, dijaki ter strokovni/vodstveni delavci v VIZ v Zasavski regiji (4 občine)</a:t>
            </a:r>
          </a:p>
        </p:txBody>
      </p:sp>
    </p:spTree>
    <p:extLst>
      <p:ext uri="{BB962C8B-B14F-4D97-AF65-F5344CB8AC3E}">
        <p14:creationId xmlns:p14="http://schemas.microsoft.com/office/powerpoint/2010/main" val="18420082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B96A5C6-06E5-0480-AC61-D3A09D285FB3}"/>
              </a:ext>
            </a:extLst>
          </p:cNvPr>
          <p:cNvSpPr>
            <a:spLocks noGrp="1"/>
          </p:cNvSpPr>
          <p:nvPr>
            <p:ph type="title"/>
          </p:nvPr>
        </p:nvSpPr>
        <p:spPr/>
        <p:txBody>
          <a:bodyPr/>
          <a:lstStyle/>
          <a:p>
            <a:r>
              <a:rPr lang="sl-SI" dirty="0">
                <a:latin typeface="Arial" panose="020B0604020202020204" pitchFamily="34" charset="0"/>
                <a:cs typeface="Arial" panose="020B0604020202020204" pitchFamily="34" charset="0"/>
              </a:rPr>
              <a:t>Vprašanja in kontakti</a:t>
            </a:r>
          </a:p>
        </p:txBody>
      </p:sp>
      <p:sp>
        <p:nvSpPr>
          <p:cNvPr id="4" name="PoljeZBesedilom 3">
            <a:extLst>
              <a:ext uri="{FF2B5EF4-FFF2-40B4-BE49-F238E27FC236}">
                <a16:creationId xmlns:a16="http://schemas.microsoft.com/office/drawing/2014/main" id="{4BFDB76F-8397-F72E-5DE9-3FB6D903699B}"/>
              </a:ext>
            </a:extLst>
          </p:cNvPr>
          <p:cNvSpPr txBox="1"/>
          <p:nvPr/>
        </p:nvSpPr>
        <p:spPr>
          <a:xfrm>
            <a:off x="1016000" y="3391291"/>
            <a:ext cx="15849599" cy="4524315"/>
          </a:xfrm>
          <a:prstGeom prst="rect">
            <a:avLst/>
          </a:prstGeom>
          <a:noFill/>
        </p:spPr>
        <p:txBody>
          <a:bodyPr wrap="square">
            <a:spAutoFit/>
          </a:bodyPr>
          <a:lstStyle/>
          <a:p>
            <a:r>
              <a:rPr lang="pl-PL" sz="4800" dirty="0">
                <a:latin typeface="Arial" panose="020B0604020202020204" pitchFamily="34" charset="0"/>
                <a:cs typeface="Arial" panose="020B0604020202020204" pitchFamily="34" charset="0"/>
              </a:rPr>
              <a:t>Za dodatne informacije lahko pišete na elektronski naslov </a:t>
            </a:r>
            <a:r>
              <a:rPr lang="pl-PL" sz="4800" dirty="0">
                <a:solidFill>
                  <a:schemeClr val="accent1"/>
                </a:solidFill>
                <a:latin typeface="Arial" panose="020B0604020202020204" pitchFamily="34" charset="0"/>
                <a:cs typeface="Arial" panose="020B0604020202020204" pitchFamily="34" charset="0"/>
              </a:rPr>
              <a:t>gp.mvi@gov.si </a:t>
            </a:r>
            <a:r>
              <a:rPr lang="pl-PL" sz="4800" dirty="0">
                <a:latin typeface="Arial" panose="020B0604020202020204" pitchFamily="34" charset="0"/>
                <a:cs typeface="Arial" panose="020B0604020202020204" pitchFamily="34" charset="0"/>
              </a:rPr>
              <a:t>s sklicem na številko zadeve</a:t>
            </a:r>
          </a:p>
          <a:p>
            <a:r>
              <a:rPr lang="pl-PL" sz="4800" b="1" dirty="0">
                <a:latin typeface="Arial" panose="020B0604020202020204" pitchFamily="34" charset="0"/>
                <a:cs typeface="Arial" panose="020B0604020202020204" pitchFamily="34" charset="0"/>
              </a:rPr>
              <a:t>303-55/2024-3350</a:t>
            </a:r>
            <a:r>
              <a:rPr lang="pl-PL" sz="4800" dirty="0">
                <a:latin typeface="Arial" panose="020B0604020202020204" pitchFamily="34" charset="0"/>
                <a:cs typeface="Arial" panose="020B0604020202020204" pitchFamily="34" charset="0"/>
              </a:rPr>
              <a:t>. </a:t>
            </a:r>
          </a:p>
          <a:p>
            <a:endParaRPr lang="pl-PL" sz="4800" dirty="0">
              <a:latin typeface="Arial" panose="020B0604020202020204" pitchFamily="34" charset="0"/>
              <a:cs typeface="Arial" panose="020B0604020202020204" pitchFamily="34" charset="0"/>
            </a:endParaRPr>
          </a:p>
          <a:p>
            <a:r>
              <a:rPr lang="pl-PL" sz="4800" dirty="0">
                <a:latin typeface="Arial" panose="020B0604020202020204" pitchFamily="34" charset="0"/>
                <a:cs typeface="Arial" panose="020B0604020202020204" pitchFamily="34" charset="0"/>
              </a:rPr>
              <a:t>Pogosta vprašanja bodo objavljena na spletni strani MVI.</a:t>
            </a:r>
          </a:p>
          <a:p>
            <a:endParaRPr lang="pl-PL" sz="4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131729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05FB8E7-62BF-EBDF-CEBC-A8A0D8B3A390}"/>
              </a:ext>
            </a:extLst>
          </p:cNvPr>
          <p:cNvSpPr>
            <a:spLocks noGrp="1"/>
          </p:cNvSpPr>
          <p:nvPr>
            <p:ph type="title"/>
          </p:nvPr>
        </p:nvSpPr>
        <p:spPr/>
        <p:txBody>
          <a:bodyPr/>
          <a:lstStyle/>
          <a:p>
            <a:r>
              <a:rPr lang="sl-SI" dirty="0"/>
              <a:t>Glavne strokovne podlage</a:t>
            </a:r>
          </a:p>
        </p:txBody>
      </p:sp>
      <p:sp>
        <p:nvSpPr>
          <p:cNvPr id="3" name="Označba mesta vsebine 2">
            <a:extLst>
              <a:ext uri="{FF2B5EF4-FFF2-40B4-BE49-F238E27FC236}">
                <a16:creationId xmlns:a16="http://schemas.microsoft.com/office/drawing/2014/main" id="{CEEC6F08-E162-8BC4-DE1A-3FBAED0B0DA6}"/>
              </a:ext>
            </a:extLst>
          </p:cNvPr>
          <p:cNvSpPr>
            <a:spLocks noGrp="1"/>
          </p:cNvSpPr>
          <p:nvPr>
            <p:ph idx="1"/>
          </p:nvPr>
        </p:nvSpPr>
        <p:spPr>
          <a:xfrm>
            <a:off x="1016001" y="2641794"/>
            <a:ext cx="12895002" cy="5821160"/>
          </a:xfrm>
        </p:spPr>
        <p:txBody>
          <a:bodyPr>
            <a:normAutofit fontScale="85000" lnSpcReduction="20000"/>
          </a:bodyPr>
          <a:lstStyle/>
          <a:p>
            <a:r>
              <a:rPr lang="sl-SI" sz="4400" dirty="0">
                <a:solidFill>
                  <a:srgbClr val="000000"/>
                </a:solidFill>
                <a:latin typeface="+mj-lt"/>
                <a:ea typeface="Arial" panose="020B0604020202020204" pitchFamily="34" charset="0"/>
                <a:cs typeface="Arial" panose="020B0604020202020204" pitchFamily="34" charset="0"/>
              </a:rPr>
              <a:t>P</a:t>
            </a:r>
            <a:r>
              <a:rPr lang="sl-SI" sz="4400" dirty="0">
                <a:solidFill>
                  <a:srgbClr val="000000"/>
                </a:solidFill>
                <a:effectLst/>
                <a:latin typeface="+mj-lt"/>
                <a:ea typeface="Arial" panose="020B0604020202020204" pitchFamily="34" charset="0"/>
                <a:cs typeface="Arial" panose="020B0604020202020204" pitchFamily="34" charset="0"/>
              </a:rPr>
              <a:t>odročje digitalnih kompetenc:</a:t>
            </a:r>
          </a:p>
          <a:p>
            <a:pPr lvl="1">
              <a:buFont typeface="Arial" panose="020B0604020202020204" pitchFamily="34" charset="0"/>
              <a:buChar char="•"/>
            </a:pPr>
            <a:r>
              <a:rPr lang="sl-SI" sz="3200" dirty="0">
                <a:solidFill>
                  <a:srgbClr val="000000"/>
                </a:solidFill>
                <a:effectLst/>
                <a:latin typeface="+mj-lt"/>
                <a:ea typeface="Arial" panose="020B0604020202020204" pitchFamily="34" charset="0"/>
                <a:cs typeface="Arial" panose="020B0604020202020204" pitchFamily="34" charset="0"/>
              </a:rPr>
              <a:t>Evropski okvir </a:t>
            </a:r>
            <a:r>
              <a:rPr lang="sl-SI" sz="3200" dirty="0" err="1">
                <a:solidFill>
                  <a:srgbClr val="000000"/>
                </a:solidFill>
                <a:effectLst/>
                <a:latin typeface="+mj-lt"/>
                <a:ea typeface="Arial" panose="020B0604020202020204" pitchFamily="34" charset="0"/>
                <a:cs typeface="Arial" panose="020B0604020202020204" pitchFamily="34" charset="0"/>
              </a:rPr>
              <a:t>DigComp</a:t>
            </a:r>
            <a:r>
              <a:rPr lang="sl-SI" sz="3200" dirty="0">
                <a:solidFill>
                  <a:srgbClr val="000000"/>
                </a:solidFill>
                <a:effectLst/>
                <a:latin typeface="+mj-lt"/>
                <a:ea typeface="Arial" panose="020B0604020202020204" pitchFamily="34" charset="0"/>
                <a:cs typeface="Arial" panose="020B0604020202020204" pitchFamily="34" charset="0"/>
              </a:rPr>
              <a:t> 2.2</a:t>
            </a:r>
          </a:p>
          <a:p>
            <a:pPr lvl="1">
              <a:buFont typeface="Arial" panose="020B0604020202020204" pitchFamily="34" charset="0"/>
              <a:buChar char="•"/>
            </a:pPr>
            <a:endParaRPr lang="sl-SI" sz="3600" dirty="0">
              <a:effectLst/>
              <a:latin typeface="+mj-lt"/>
              <a:ea typeface="Calibri" panose="020F0502020204030204" pitchFamily="34" charset="0"/>
              <a:cs typeface="Arial" panose="020B0604020202020204" pitchFamily="34" charset="0"/>
            </a:endParaRPr>
          </a:p>
          <a:p>
            <a:r>
              <a:rPr lang="sl-SI" sz="4400" dirty="0">
                <a:solidFill>
                  <a:srgbClr val="000000"/>
                </a:solidFill>
                <a:latin typeface="+mj-lt"/>
                <a:ea typeface="Calibri" panose="020F0502020204030204" pitchFamily="34" charset="0"/>
                <a:cs typeface="Arial" panose="020B0604020202020204" pitchFamily="34" charset="0"/>
              </a:rPr>
              <a:t>P</a:t>
            </a:r>
            <a:r>
              <a:rPr lang="sl-SI" sz="4400" dirty="0">
                <a:solidFill>
                  <a:srgbClr val="000000"/>
                </a:solidFill>
                <a:effectLst/>
                <a:latin typeface="+mj-lt"/>
                <a:ea typeface="Calibri" panose="020F0502020204030204" pitchFamily="34" charset="0"/>
                <a:cs typeface="Arial" panose="020B0604020202020204" pitchFamily="34" charset="0"/>
              </a:rPr>
              <a:t>odročje kompetenc podjetnosti</a:t>
            </a:r>
          </a:p>
          <a:p>
            <a:pPr lvl="1">
              <a:buFont typeface="Arial" panose="020B0604020202020204" pitchFamily="34" charset="0"/>
              <a:buChar char="•"/>
            </a:pPr>
            <a:r>
              <a:rPr lang="sl-SI" sz="2900" dirty="0">
                <a:effectLst/>
                <a:latin typeface="+mj-lt"/>
                <a:ea typeface="Calibri" panose="020F0502020204030204" pitchFamily="34" charset="0"/>
                <a:cs typeface="Arial" panose="020B0604020202020204" pitchFamily="34" charset="0"/>
              </a:rPr>
              <a:t>Evropski okvir podjetnostne kompetence </a:t>
            </a:r>
            <a:r>
              <a:rPr lang="sl-SI" sz="2900" dirty="0" err="1">
                <a:effectLst/>
                <a:latin typeface="+mj-lt"/>
                <a:ea typeface="Calibri" panose="020F0502020204030204" pitchFamily="34" charset="0"/>
                <a:cs typeface="Arial" panose="020B0604020202020204" pitchFamily="34" charset="0"/>
              </a:rPr>
              <a:t>EntreComp</a:t>
            </a:r>
            <a:endParaRPr lang="sl-SI" sz="2900" dirty="0">
              <a:effectLst/>
              <a:latin typeface="+mj-lt"/>
              <a:ea typeface="Calibri" panose="020F0502020204030204" pitchFamily="34" charset="0"/>
              <a:cs typeface="Arial" panose="020B0604020202020204" pitchFamily="34" charset="0"/>
            </a:endParaRPr>
          </a:p>
          <a:p>
            <a:pPr marL="685800" lvl="1" indent="0">
              <a:buNone/>
            </a:pPr>
            <a:endParaRPr lang="sl-SI" sz="4100" dirty="0">
              <a:effectLst/>
              <a:latin typeface="+mj-lt"/>
              <a:ea typeface="Calibri" panose="020F0502020204030204" pitchFamily="34" charset="0"/>
              <a:cs typeface="Arial" panose="020B0604020202020204" pitchFamily="34" charset="0"/>
            </a:endParaRPr>
          </a:p>
          <a:p>
            <a:r>
              <a:rPr lang="sl-SI" sz="4400" dirty="0">
                <a:solidFill>
                  <a:srgbClr val="000000"/>
                </a:solidFill>
                <a:latin typeface="+mj-lt"/>
                <a:ea typeface="Calibri" panose="020F0502020204030204" pitchFamily="34" charset="0"/>
                <a:cs typeface="Arial" panose="020B0604020202020204" pitchFamily="34" charset="0"/>
              </a:rPr>
              <a:t>P</a:t>
            </a:r>
            <a:r>
              <a:rPr lang="sl-SI" sz="4400" dirty="0">
                <a:solidFill>
                  <a:srgbClr val="000000"/>
                </a:solidFill>
                <a:effectLst/>
                <a:latin typeface="+mj-lt"/>
                <a:ea typeface="Calibri" panose="020F0502020204030204" pitchFamily="34" charset="0"/>
                <a:cs typeface="Arial" panose="020B0604020202020204" pitchFamily="34" charset="0"/>
              </a:rPr>
              <a:t>odročje kompetenc trajnosti</a:t>
            </a:r>
          </a:p>
          <a:p>
            <a:pPr lvl="1">
              <a:buFont typeface="Arial" panose="020B0604020202020204" pitchFamily="34" charset="0"/>
              <a:buChar char="•"/>
            </a:pPr>
            <a:r>
              <a:rPr lang="sl-SI" sz="2900" dirty="0">
                <a:solidFill>
                  <a:srgbClr val="000000"/>
                </a:solidFill>
                <a:effectLst/>
                <a:latin typeface="+mj-lt"/>
                <a:ea typeface="Yu Mincho" panose="02020400000000000000" pitchFamily="18" charset="-128"/>
              </a:rPr>
              <a:t>Evropski okvir kompetenc za trajnost</a:t>
            </a:r>
          </a:p>
          <a:p>
            <a:pPr lvl="1">
              <a:buFont typeface="Arial" panose="020B0604020202020204" pitchFamily="34" charset="0"/>
              <a:buChar char="•"/>
            </a:pPr>
            <a:endParaRPr lang="sl-SI" sz="2900" dirty="0">
              <a:solidFill>
                <a:srgbClr val="000000"/>
              </a:solidFill>
              <a:latin typeface="+mj-lt"/>
              <a:ea typeface="Yu Mincho" panose="02020400000000000000" pitchFamily="18" charset="-128"/>
              <a:cs typeface="Arial" panose="020B0604020202020204" pitchFamily="34" charset="0"/>
            </a:endParaRPr>
          </a:p>
          <a:p>
            <a:pPr lvl="3">
              <a:buFont typeface="Arial" panose="020B0604020202020204" pitchFamily="34" charset="0"/>
              <a:buChar char="•"/>
            </a:pPr>
            <a:r>
              <a:rPr lang="sl-SI" sz="2800" dirty="0">
                <a:solidFill>
                  <a:srgbClr val="000000"/>
                </a:solidFill>
                <a:effectLst/>
                <a:latin typeface="+mj-lt"/>
                <a:ea typeface="Yu Mincho" panose="02020400000000000000" pitchFamily="18" charset="-128"/>
                <a:cs typeface="Arial" panose="020B0604020202020204" pitchFamily="34" charset="0"/>
              </a:rPr>
              <a:t>Primeri projektov iz področji: Dodatek specifikacijam</a:t>
            </a:r>
            <a:endParaRPr lang="sl-SI" sz="3800" dirty="0">
              <a:solidFill>
                <a:srgbClr val="000000"/>
              </a:solidFill>
              <a:effectLst/>
              <a:latin typeface="+mj-lt"/>
              <a:ea typeface="Calibri" panose="020F0502020204030204" pitchFamily="34" charset="0"/>
              <a:cs typeface="Arial" panose="020B0604020202020204" pitchFamily="34" charset="0"/>
            </a:endParaRPr>
          </a:p>
          <a:p>
            <a:endParaRPr lang="sl-SI" sz="2800" dirty="0">
              <a:effectLst/>
              <a:latin typeface="Arial" panose="020B0604020202020204" pitchFamily="34" charset="0"/>
              <a:ea typeface="Calibri" panose="020F0502020204030204" pitchFamily="34" charset="0"/>
              <a:cs typeface="Arial" panose="020B0604020202020204" pitchFamily="34" charset="0"/>
            </a:endParaRPr>
          </a:p>
          <a:p>
            <a:endParaRPr lang="sl-SI" dirty="0"/>
          </a:p>
        </p:txBody>
      </p:sp>
    </p:spTree>
    <p:extLst>
      <p:ext uri="{BB962C8B-B14F-4D97-AF65-F5344CB8AC3E}">
        <p14:creationId xmlns:p14="http://schemas.microsoft.com/office/powerpoint/2010/main" val="305060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00" cy="10287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oljeZBesedilom 2">
            <a:extLst>
              <a:ext uri="{FF2B5EF4-FFF2-40B4-BE49-F238E27FC236}">
                <a16:creationId xmlns:a16="http://schemas.microsoft.com/office/drawing/2014/main" id="{E5D9DC45-69AB-606C-2497-3AA527D19ED4}"/>
              </a:ext>
            </a:extLst>
          </p:cNvPr>
          <p:cNvSpPr txBox="1"/>
          <p:nvPr/>
        </p:nvSpPr>
        <p:spPr>
          <a:xfrm>
            <a:off x="1565925" y="1768726"/>
            <a:ext cx="4950969" cy="6695834"/>
          </a:xfrm>
          <a:prstGeom prst="rect">
            <a:avLst/>
          </a:prstGeom>
        </p:spPr>
        <p:txBody>
          <a:bodyPr vert="horz" lIns="91440" tIns="45720" rIns="91440" bIns="45720" rtlCol="0" anchor="ctr">
            <a:normAutofit/>
          </a:bodyPr>
          <a:lstStyle/>
          <a:p>
            <a:pPr defTabSz="457200">
              <a:spcBef>
                <a:spcPct val="0"/>
              </a:spcBef>
              <a:spcAft>
                <a:spcPts val="600"/>
              </a:spcAft>
            </a:pPr>
            <a:r>
              <a:rPr lang="en-US" sz="5400" dirty="0">
                <a:solidFill>
                  <a:schemeClr val="accent1"/>
                </a:solidFill>
                <a:latin typeface="+mj-lt"/>
                <a:ea typeface="+mj-ea"/>
                <a:cs typeface="+mj-cs"/>
              </a:rPr>
              <a:t>AKTIVNOSTI V PROJEKTU</a:t>
            </a:r>
            <a:endParaRPr lang="sl-SI" sz="5400" dirty="0">
              <a:solidFill>
                <a:schemeClr val="accent1"/>
              </a:solidFill>
              <a:latin typeface="+mj-lt"/>
              <a:ea typeface="+mj-ea"/>
              <a:cs typeface="+mj-cs"/>
            </a:endParaRPr>
          </a:p>
          <a:p>
            <a:pPr defTabSz="457200">
              <a:spcBef>
                <a:spcPct val="0"/>
              </a:spcBef>
              <a:spcAft>
                <a:spcPts val="600"/>
              </a:spcAft>
            </a:pPr>
            <a:r>
              <a:rPr lang="en-US" sz="5400" dirty="0" err="1">
                <a:solidFill>
                  <a:schemeClr val="accent1"/>
                </a:solidFill>
                <a:latin typeface="+mj-lt"/>
                <a:ea typeface="+mj-ea"/>
                <a:cs typeface="+mj-cs"/>
              </a:rPr>
              <a:t>Aktivnost</a:t>
            </a:r>
            <a:r>
              <a:rPr lang="en-US" sz="5400" dirty="0">
                <a:solidFill>
                  <a:schemeClr val="accent1"/>
                </a:solidFill>
                <a:latin typeface="+mj-lt"/>
                <a:ea typeface="+mj-ea"/>
                <a:cs typeface="+mj-cs"/>
              </a:rPr>
              <a:t> A</a:t>
            </a:r>
          </a:p>
        </p:txBody>
      </p:sp>
      <p:sp>
        <p:nvSpPr>
          <p:cNvPr id="12" name="Isosceles Triangle 11">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019800"/>
            <a:ext cx="673099" cy="42672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sl-SI"/>
          </a:p>
        </p:txBody>
      </p:sp>
      <p:cxnSp>
        <p:nvCxnSpPr>
          <p:cNvPr id="14" name="Straight Connector 13">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985005" y="2163892"/>
            <a:ext cx="0" cy="5905500"/>
          </a:xfrm>
          <a:prstGeom prst="line">
            <a:avLst/>
          </a:prstGeom>
        </p:spPr>
        <p:style>
          <a:lnRef idx="1">
            <a:schemeClr val="accent1"/>
          </a:lnRef>
          <a:fillRef idx="0">
            <a:schemeClr val="accent1"/>
          </a:fillRef>
          <a:effectRef idx="0">
            <a:schemeClr val="accent1"/>
          </a:effectRef>
          <a:fontRef idx="minor">
            <a:schemeClr val="tx1"/>
          </a:fontRef>
        </p:style>
      </p:cxnSp>
      <p:sp>
        <p:nvSpPr>
          <p:cNvPr id="5" name="Označba mesta vsebine 4">
            <a:extLst>
              <a:ext uri="{FF2B5EF4-FFF2-40B4-BE49-F238E27FC236}">
                <a16:creationId xmlns:a16="http://schemas.microsoft.com/office/drawing/2014/main" id="{2F28C690-4059-E892-6331-8624BE250A6A}"/>
              </a:ext>
            </a:extLst>
          </p:cNvPr>
          <p:cNvSpPr>
            <a:spLocks noGrp="1"/>
          </p:cNvSpPr>
          <p:nvPr>
            <p:ph idx="1"/>
          </p:nvPr>
        </p:nvSpPr>
        <p:spPr>
          <a:xfrm>
            <a:off x="7468377" y="1663717"/>
            <a:ext cx="9511524" cy="7943016"/>
          </a:xfrm>
        </p:spPr>
        <p:txBody>
          <a:bodyPr vert="horz" lIns="91440" tIns="45720" rIns="91440" bIns="45720" rtlCol="0" anchor="ctr">
            <a:normAutofit/>
          </a:bodyPr>
          <a:lstStyle/>
          <a:p>
            <a:pPr defTabSz="457200">
              <a:spcBef>
                <a:spcPts val="1000"/>
              </a:spcBef>
              <a:buFont typeface="+mj-lt"/>
              <a:buAutoNum type="arabicPeriod"/>
            </a:pPr>
            <a:r>
              <a:rPr lang="sl-SI" sz="2800" dirty="0"/>
              <a:t>Celovito načrtovanje, razvijanje in implementacija vzgojno-izobraževalnega procesa skladno z namenom, ciljem, predmetom in rezultati javnega razpisa</a:t>
            </a:r>
          </a:p>
          <a:p>
            <a:pPr defTabSz="457200">
              <a:spcBef>
                <a:spcPts val="1000"/>
              </a:spcBef>
              <a:buFont typeface="+mj-lt"/>
              <a:buAutoNum type="arabicPeriod"/>
            </a:pPr>
            <a:r>
              <a:rPr lang="sl-SI" sz="2800" dirty="0"/>
              <a:t>Vzpostavitev strokovne učeče se skupnosti na ravni projekta in na ravni VIZ</a:t>
            </a:r>
          </a:p>
          <a:p>
            <a:pPr defTabSz="457200">
              <a:spcBef>
                <a:spcPts val="1000"/>
              </a:spcBef>
              <a:buFont typeface="+mj-lt"/>
              <a:buAutoNum type="arabicPeriod"/>
            </a:pPr>
            <a:r>
              <a:rPr lang="sl-SI" sz="2800" dirty="0"/>
              <a:t>Vzpostavitev in delovanje izobraževalnega stičišča</a:t>
            </a:r>
          </a:p>
          <a:p>
            <a:pPr defTabSz="457200">
              <a:spcBef>
                <a:spcPts val="1000"/>
              </a:spcBef>
              <a:buFont typeface="+mj-lt"/>
              <a:buAutoNum type="arabicPeriod"/>
            </a:pPr>
            <a:r>
              <a:rPr lang="sl-SI" sz="2800" dirty="0"/>
              <a:t>Organizacija letnih dogodkov in zaključne konference</a:t>
            </a:r>
          </a:p>
          <a:p>
            <a:pPr defTabSz="457200">
              <a:spcBef>
                <a:spcPts val="1000"/>
              </a:spcBef>
              <a:buFont typeface="+mj-lt"/>
              <a:buAutoNum type="arabicPeriod"/>
            </a:pPr>
            <a:r>
              <a:rPr lang="sl-SI" sz="2800" dirty="0"/>
              <a:t>Evalvacija napredka in evalvacija projekta </a:t>
            </a:r>
          </a:p>
          <a:p>
            <a:pPr defTabSz="457200">
              <a:spcBef>
                <a:spcPts val="1000"/>
              </a:spcBef>
              <a:buFont typeface="+mj-lt"/>
              <a:buAutoNum type="arabicPeriod"/>
            </a:pPr>
            <a:r>
              <a:rPr lang="sl-SI" sz="2800" dirty="0"/>
              <a:t>Promocija in diseminacija projekta</a:t>
            </a:r>
          </a:p>
          <a:p>
            <a:pPr defTabSz="457200">
              <a:spcBef>
                <a:spcPts val="1000"/>
              </a:spcBef>
              <a:buFont typeface="+mj-lt"/>
              <a:buAutoNum type="arabicPeriod"/>
            </a:pPr>
            <a:r>
              <a:rPr lang="sl-SI" sz="2800" dirty="0"/>
              <a:t>Vodenje in koordinacija projekta</a:t>
            </a:r>
          </a:p>
          <a:p>
            <a:pPr marL="0" indent="0" defTabSz="457200">
              <a:spcBef>
                <a:spcPts val="1000"/>
              </a:spcBef>
              <a:buNone/>
            </a:pPr>
            <a:endParaRPr lang="en-US" dirty="0"/>
          </a:p>
        </p:txBody>
      </p:sp>
      <p:sp>
        <p:nvSpPr>
          <p:cNvPr id="16" name="Isosceles Triangle 15">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7046208" y="0"/>
            <a:ext cx="1263894" cy="6924433"/>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sl-SI"/>
          </a:p>
        </p:txBody>
      </p:sp>
      <p:pic>
        <p:nvPicPr>
          <p:cNvPr id="4" name="Picture 3">
            <a:extLst>
              <a:ext uri="{FF2B5EF4-FFF2-40B4-BE49-F238E27FC236}">
                <a16:creationId xmlns:a16="http://schemas.microsoft.com/office/drawing/2014/main" id="{9B78E7BD-ED52-34A0-28E6-7B6E82B3BF50}"/>
              </a:ext>
            </a:extLst>
          </p:cNvPr>
          <p:cNvPicPr>
            <a:picLocks noChangeAspect="1"/>
          </p:cNvPicPr>
          <p:nvPr/>
        </p:nvPicPr>
        <p:blipFill>
          <a:blip r:embed="rId3"/>
          <a:stretch>
            <a:fillRect/>
          </a:stretch>
        </p:blipFill>
        <p:spPr>
          <a:xfrm>
            <a:off x="754811" y="9527786"/>
            <a:ext cx="2286000" cy="504825"/>
          </a:xfrm>
          <a:prstGeom prst="rect">
            <a:avLst/>
          </a:prstGeom>
        </p:spPr>
      </p:pic>
    </p:spTree>
    <p:extLst>
      <p:ext uri="{BB962C8B-B14F-4D97-AF65-F5344CB8AC3E}">
        <p14:creationId xmlns:p14="http://schemas.microsoft.com/office/powerpoint/2010/main" val="339961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00" cy="10287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oljeZBesedilom 2">
            <a:extLst>
              <a:ext uri="{FF2B5EF4-FFF2-40B4-BE49-F238E27FC236}">
                <a16:creationId xmlns:a16="http://schemas.microsoft.com/office/drawing/2014/main" id="{E5D9DC45-69AB-606C-2497-3AA527D19ED4}"/>
              </a:ext>
            </a:extLst>
          </p:cNvPr>
          <p:cNvSpPr txBox="1"/>
          <p:nvPr/>
        </p:nvSpPr>
        <p:spPr>
          <a:xfrm>
            <a:off x="1565925" y="1768726"/>
            <a:ext cx="4950969" cy="6695834"/>
          </a:xfrm>
          <a:prstGeom prst="rect">
            <a:avLst/>
          </a:prstGeom>
        </p:spPr>
        <p:txBody>
          <a:bodyPr vert="horz" lIns="91440" tIns="45720" rIns="91440" bIns="45720" rtlCol="0" anchor="ctr">
            <a:normAutofit/>
          </a:bodyPr>
          <a:lstStyle/>
          <a:p>
            <a:pPr defTabSz="457200">
              <a:spcBef>
                <a:spcPct val="0"/>
              </a:spcBef>
              <a:spcAft>
                <a:spcPts val="600"/>
              </a:spcAft>
            </a:pPr>
            <a:r>
              <a:rPr lang="en-US" sz="5400" dirty="0">
                <a:solidFill>
                  <a:schemeClr val="accent1"/>
                </a:solidFill>
                <a:latin typeface="+mj-lt"/>
                <a:ea typeface="+mj-ea"/>
                <a:cs typeface="+mj-cs"/>
              </a:rPr>
              <a:t>AKTIVNOSTI V PROJEKTU</a:t>
            </a:r>
            <a:endParaRPr lang="sl-SI" sz="5400" dirty="0">
              <a:solidFill>
                <a:schemeClr val="accent1"/>
              </a:solidFill>
              <a:latin typeface="+mj-lt"/>
              <a:ea typeface="+mj-ea"/>
              <a:cs typeface="+mj-cs"/>
            </a:endParaRPr>
          </a:p>
          <a:p>
            <a:pPr defTabSz="457200">
              <a:spcBef>
                <a:spcPct val="0"/>
              </a:spcBef>
              <a:spcAft>
                <a:spcPts val="600"/>
              </a:spcAft>
            </a:pPr>
            <a:r>
              <a:rPr lang="en-US" sz="5400" dirty="0" err="1">
                <a:solidFill>
                  <a:schemeClr val="accent1"/>
                </a:solidFill>
                <a:latin typeface="+mj-lt"/>
                <a:ea typeface="+mj-ea"/>
                <a:cs typeface="+mj-cs"/>
              </a:rPr>
              <a:t>Aktivnost</a:t>
            </a:r>
            <a:r>
              <a:rPr lang="en-US" sz="5400" dirty="0">
                <a:solidFill>
                  <a:schemeClr val="accent1"/>
                </a:solidFill>
                <a:latin typeface="+mj-lt"/>
                <a:ea typeface="+mj-ea"/>
                <a:cs typeface="+mj-cs"/>
              </a:rPr>
              <a:t> </a:t>
            </a:r>
            <a:r>
              <a:rPr lang="sl-SI" sz="5400" dirty="0">
                <a:solidFill>
                  <a:schemeClr val="accent1"/>
                </a:solidFill>
                <a:latin typeface="+mj-lt"/>
                <a:ea typeface="+mj-ea"/>
                <a:cs typeface="+mj-cs"/>
              </a:rPr>
              <a:t>B</a:t>
            </a:r>
            <a:endParaRPr lang="en-US" sz="5400" dirty="0">
              <a:solidFill>
                <a:schemeClr val="accent1"/>
              </a:solidFill>
              <a:latin typeface="+mj-lt"/>
              <a:ea typeface="+mj-ea"/>
              <a:cs typeface="+mj-cs"/>
            </a:endParaRPr>
          </a:p>
        </p:txBody>
      </p:sp>
      <p:sp>
        <p:nvSpPr>
          <p:cNvPr id="12" name="Isosceles Triangle 11">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019800"/>
            <a:ext cx="673099" cy="42672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sl-SI"/>
          </a:p>
        </p:txBody>
      </p:sp>
      <p:cxnSp>
        <p:nvCxnSpPr>
          <p:cNvPr id="14" name="Straight Connector 13">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985005" y="2163892"/>
            <a:ext cx="0" cy="5905500"/>
          </a:xfrm>
          <a:prstGeom prst="line">
            <a:avLst/>
          </a:prstGeom>
        </p:spPr>
        <p:style>
          <a:lnRef idx="1">
            <a:schemeClr val="accent1"/>
          </a:lnRef>
          <a:fillRef idx="0">
            <a:schemeClr val="accent1"/>
          </a:fillRef>
          <a:effectRef idx="0">
            <a:schemeClr val="accent1"/>
          </a:effectRef>
          <a:fontRef idx="minor">
            <a:schemeClr val="tx1"/>
          </a:fontRef>
        </p:style>
      </p:cxnSp>
      <p:sp>
        <p:nvSpPr>
          <p:cNvPr id="5" name="Označba mesta vsebine 4">
            <a:extLst>
              <a:ext uri="{FF2B5EF4-FFF2-40B4-BE49-F238E27FC236}">
                <a16:creationId xmlns:a16="http://schemas.microsoft.com/office/drawing/2014/main" id="{2F28C690-4059-E892-6331-8624BE250A6A}"/>
              </a:ext>
            </a:extLst>
          </p:cNvPr>
          <p:cNvSpPr>
            <a:spLocks noGrp="1"/>
          </p:cNvSpPr>
          <p:nvPr>
            <p:ph idx="1"/>
          </p:nvPr>
        </p:nvSpPr>
        <p:spPr>
          <a:xfrm>
            <a:off x="7468377" y="1663717"/>
            <a:ext cx="9511524" cy="7943016"/>
          </a:xfrm>
        </p:spPr>
        <p:txBody>
          <a:bodyPr vert="horz" lIns="91440" tIns="45720" rIns="91440" bIns="45720" rtlCol="0" anchor="ctr">
            <a:normAutofit/>
          </a:bodyPr>
          <a:lstStyle/>
          <a:p>
            <a:pPr defTabSz="457200">
              <a:spcBef>
                <a:spcPts val="1000"/>
              </a:spcBef>
              <a:buFont typeface="+mj-lt"/>
              <a:buAutoNum type="arabicPeriod"/>
            </a:pPr>
            <a:r>
              <a:rPr lang="en-US" dirty="0" err="1"/>
              <a:t>Izgradnja</a:t>
            </a:r>
            <a:r>
              <a:rPr lang="en-US" dirty="0"/>
              <a:t> </a:t>
            </a:r>
            <a:r>
              <a:rPr lang="en-US" dirty="0" err="1"/>
              <a:t>nove</a:t>
            </a:r>
            <a:r>
              <a:rPr lang="en-US" dirty="0"/>
              <a:t> in/</a:t>
            </a:r>
            <a:r>
              <a:rPr lang="en-US" dirty="0" err="1"/>
              <a:t>ali</a:t>
            </a:r>
            <a:r>
              <a:rPr lang="en-US" dirty="0"/>
              <a:t> </a:t>
            </a:r>
            <a:r>
              <a:rPr lang="en-US" dirty="0" err="1"/>
              <a:t>obnova</a:t>
            </a:r>
            <a:r>
              <a:rPr lang="en-US" dirty="0"/>
              <a:t> </a:t>
            </a:r>
            <a:r>
              <a:rPr lang="en-US" dirty="0" err="1"/>
              <a:t>obstoječe</a:t>
            </a:r>
            <a:r>
              <a:rPr lang="en-US" dirty="0"/>
              <a:t> </a:t>
            </a:r>
            <a:r>
              <a:rPr lang="en-US" dirty="0" err="1"/>
              <a:t>vzgojno-izobraževalne</a:t>
            </a:r>
            <a:r>
              <a:rPr lang="en-US" dirty="0"/>
              <a:t> </a:t>
            </a:r>
            <a:r>
              <a:rPr lang="en-US" dirty="0" err="1"/>
              <a:t>infrastrukture</a:t>
            </a:r>
            <a:r>
              <a:rPr lang="en-US" dirty="0"/>
              <a:t> za </a:t>
            </a:r>
            <a:r>
              <a:rPr lang="en-US" dirty="0" err="1"/>
              <a:t>vzpostavitev</a:t>
            </a:r>
            <a:r>
              <a:rPr lang="en-US" dirty="0"/>
              <a:t> </a:t>
            </a:r>
            <a:r>
              <a:rPr lang="en-US" dirty="0" err="1"/>
              <a:t>izobraževalnega</a:t>
            </a:r>
            <a:r>
              <a:rPr lang="en-US" dirty="0"/>
              <a:t> </a:t>
            </a:r>
            <a:r>
              <a:rPr lang="en-US" dirty="0" err="1"/>
              <a:t>stičišča</a:t>
            </a:r>
            <a:r>
              <a:rPr lang="en-US" dirty="0"/>
              <a:t> </a:t>
            </a:r>
          </a:p>
          <a:p>
            <a:pPr defTabSz="457200">
              <a:spcBef>
                <a:spcPts val="1000"/>
              </a:spcBef>
              <a:buFont typeface="+mj-lt"/>
              <a:buAutoNum type="arabicPeriod"/>
            </a:pPr>
            <a:r>
              <a:rPr lang="en-US" dirty="0" err="1"/>
              <a:t>Opremljanje</a:t>
            </a:r>
            <a:r>
              <a:rPr lang="en-US" dirty="0"/>
              <a:t> </a:t>
            </a:r>
            <a:r>
              <a:rPr lang="en-US" dirty="0" err="1"/>
              <a:t>izobraževalnega</a:t>
            </a:r>
            <a:r>
              <a:rPr lang="en-US" dirty="0"/>
              <a:t> </a:t>
            </a:r>
            <a:r>
              <a:rPr lang="en-US" dirty="0" err="1"/>
              <a:t>stičišča</a:t>
            </a:r>
            <a:r>
              <a:rPr lang="en-US" dirty="0"/>
              <a:t> z </a:t>
            </a:r>
            <a:r>
              <a:rPr lang="en-US" dirty="0" err="1"/>
              <a:t>informacijsko</a:t>
            </a:r>
            <a:r>
              <a:rPr lang="en-US" dirty="0"/>
              <a:t> </a:t>
            </a:r>
            <a:r>
              <a:rPr lang="en-US" dirty="0" err="1"/>
              <a:t>komunikacijsko</a:t>
            </a:r>
            <a:r>
              <a:rPr lang="en-US" dirty="0"/>
              <a:t> </a:t>
            </a:r>
            <a:r>
              <a:rPr lang="en-US" dirty="0" err="1"/>
              <a:t>tehnologijo</a:t>
            </a:r>
            <a:r>
              <a:rPr lang="en-US" dirty="0"/>
              <a:t> (IKT) </a:t>
            </a:r>
            <a:r>
              <a:rPr lang="en-US" dirty="0" err="1"/>
              <a:t>ter</a:t>
            </a:r>
            <a:r>
              <a:rPr lang="en-US" dirty="0"/>
              <a:t> </a:t>
            </a:r>
            <a:r>
              <a:rPr lang="en-US" dirty="0" err="1"/>
              <a:t>didaktično</a:t>
            </a:r>
            <a:r>
              <a:rPr lang="en-US" dirty="0"/>
              <a:t> </a:t>
            </a:r>
            <a:r>
              <a:rPr lang="en-US" dirty="0" err="1"/>
              <a:t>opremo</a:t>
            </a:r>
            <a:r>
              <a:rPr lang="en-US" dirty="0"/>
              <a:t> in </a:t>
            </a:r>
            <a:r>
              <a:rPr lang="en-US" dirty="0" err="1"/>
              <a:t>pripomočki</a:t>
            </a:r>
            <a:r>
              <a:rPr lang="en-US" dirty="0"/>
              <a:t> </a:t>
            </a:r>
          </a:p>
          <a:p>
            <a:pPr marL="0" indent="0" defTabSz="457200">
              <a:spcBef>
                <a:spcPts val="1000"/>
              </a:spcBef>
              <a:buNone/>
            </a:pPr>
            <a:endParaRPr lang="en-US" dirty="0"/>
          </a:p>
        </p:txBody>
      </p:sp>
      <p:sp>
        <p:nvSpPr>
          <p:cNvPr id="16" name="Isosceles Triangle 15">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7046208" y="0"/>
            <a:ext cx="1263894" cy="6924433"/>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sl-SI"/>
          </a:p>
        </p:txBody>
      </p:sp>
      <p:pic>
        <p:nvPicPr>
          <p:cNvPr id="4" name="Picture 3">
            <a:extLst>
              <a:ext uri="{FF2B5EF4-FFF2-40B4-BE49-F238E27FC236}">
                <a16:creationId xmlns:a16="http://schemas.microsoft.com/office/drawing/2014/main" id="{9B78E7BD-ED52-34A0-28E6-7B6E82B3BF50}"/>
              </a:ext>
            </a:extLst>
          </p:cNvPr>
          <p:cNvPicPr>
            <a:picLocks noChangeAspect="1"/>
          </p:cNvPicPr>
          <p:nvPr/>
        </p:nvPicPr>
        <p:blipFill>
          <a:blip r:embed="rId3"/>
          <a:stretch>
            <a:fillRect/>
          </a:stretch>
        </p:blipFill>
        <p:spPr>
          <a:xfrm>
            <a:off x="754811" y="9527786"/>
            <a:ext cx="2286000" cy="504825"/>
          </a:xfrm>
          <a:prstGeom prst="rect">
            <a:avLst/>
          </a:prstGeom>
        </p:spPr>
      </p:pic>
    </p:spTree>
    <p:extLst>
      <p:ext uri="{BB962C8B-B14F-4D97-AF65-F5344CB8AC3E}">
        <p14:creationId xmlns:p14="http://schemas.microsoft.com/office/powerpoint/2010/main" val="491145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18D94B7-D8E9-9C09-69DE-65060FFBECF9}"/>
              </a:ext>
            </a:extLst>
          </p:cNvPr>
          <p:cNvSpPr>
            <a:spLocks noGrp="1"/>
          </p:cNvSpPr>
          <p:nvPr>
            <p:ph type="title"/>
          </p:nvPr>
        </p:nvSpPr>
        <p:spPr/>
        <p:txBody>
          <a:bodyPr>
            <a:normAutofit/>
          </a:bodyPr>
          <a:lstStyle/>
          <a:p>
            <a:pPr marL="342900" lvl="0" indent="-342900">
              <a:lnSpc>
                <a:spcPct val="115000"/>
              </a:lnSpc>
              <a:spcBef>
                <a:spcPts val="1200"/>
              </a:spcBef>
              <a:spcAft>
                <a:spcPts val="1200"/>
              </a:spcAft>
            </a:pPr>
            <a:br>
              <a:rPr lang="sl-SI" sz="1800">
                <a:effectLst/>
                <a:latin typeface="Calibri" panose="020F0502020204030204" pitchFamily="34" charset="0"/>
                <a:ea typeface="Calibri" panose="020F0502020204030204" pitchFamily="34" charset="0"/>
                <a:cs typeface="Arial" panose="020B0604020202020204" pitchFamily="34" charset="0"/>
              </a:rPr>
            </a:br>
            <a:endParaRPr lang="sl-SI"/>
          </a:p>
        </p:txBody>
      </p:sp>
      <p:sp>
        <p:nvSpPr>
          <p:cNvPr id="3" name="Označba mesta vsebine 2">
            <a:extLst>
              <a:ext uri="{FF2B5EF4-FFF2-40B4-BE49-F238E27FC236}">
                <a16:creationId xmlns:a16="http://schemas.microsoft.com/office/drawing/2014/main" id="{2B76C231-416F-A0C2-34B6-5F6D98C57079}"/>
              </a:ext>
            </a:extLst>
          </p:cNvPr>
          <p:cNvSpPr>
            <a:spLocks noGrp="1"/>
          </p:cNvSpPr>
          <p:nvPr>
            <p:ph idx="1"/>
          </p:nvPr>
        </p:nvSpPr>
        <p:spPr>
          <a:xfrm>
            <a:off x="395293" y="518159"/>
            <a:ext cx="15074231" cy="9250681"/>
          </a:xfrm>
        </p:spPr>
        <p:txBody>
          <a:bodyPr vert="horz" lIns="91440" tIns="45720" rIns="91440" bIns="45720" rtlCol="0" anchor="t">
            <a:normAutofit/>
          </a:bodyPr>
          <a:lstStyle/>
          <a:p>
            <a:pPr marL="0" indent="0">
              <a:buNone/>
            </a:pPr>
            <a:r>
              <a:rPr lang="sl-SI" sz="2000" b="1" kern="0" dirty="0">
                <a:solidFill>
                  <a:schemeClr val="accent1"/>
                </a:solidFill>
                <a:latin typeface="Arial" panose="020B0604020202020204" pitchFamily="34" charset="0"/>
                <a:ea typeface="Yu Mincho" panose="02020400000000000000" pitchFamily="18" charset="-128"/>
              </a:rPr>
              <a:t>1. Celovito načrtovanje, razvijanje, implementacija in evalvacija vzgojno-izobraževalnega procesa</a:t>
            </a:r>
          </a:p>
          <a:p>
            <a:pPr marL="0" indent="0">
              <a:lnSpc>
                <a:spcPct val="115000"/>
              </a:lnSpc>
              <a:spcAft>
                <a:spcPts val="800"/>
              </a:spcAft>
              <a:buNone/>
            </a:pPr>
            <a:r>
              <a:rPr lang="sl-SI" sz="2000" b="1" dirty="0">
                <a:latin typeface="Arial" panose="020B0604020202020204" pitchFamily="34" charset="0"/>
                <a:ea typeface="Calibri" panose="020F0502020204030204" pitchFamily="34" charset="0"/>
                <a:cs typeface="Arial" panose="020B0604020202020204" pitchFamily="34" charset="0"/>
              </a:rPr>
              <a:t>a</a:t>
            </a:r>
            <a:r>
              <a:rPr lang="sl-SI" sz="2000" b="1" dirty="0">
                <a:effectLst/>
                <a:latin typeface="Arial" panose="020B0604020202020204" pitchFamily="34" charset="0"/>
                <a:ea typeface="Calibri" panose="020F0502020204030204" pitchFamily="34" charset="0"/>
                <a:cs typeface="Arial" panose="020B0604020202020204" pitchFamily="34" charset="0"/>
              </a:rPr>
              <a:t>)  razvojne dejavnosti na ravni projekta</a:t>
            </a:r>
            <a:r>
              <a:rPr lang="sl-SI" sz="2000" dirty="0">
                <a:effectLst/>
                <a:latin typeface="Arial" panose="020B0604020202020204" pitchFamily="34" charset="0"/>
                <a:ea typeface="Calibri" panose="020F0502020204030204" pitchFamily="34" charset="0"/>
                <a:cs typeface="Arial" panose="020B0604020202020204" pitchFamily="34" charset="0"/>
              </a:rPr>
              <a:t>  (</a:t>
            </a:r>
            <a:r>
              <a:rPr lang="sl-SI" sz="2000" dirty="0" err="1">
                <a:effectLst/>
                <a:latin typeface="Arial" panose="020B0604020202020204" pitchFamily="34" charset="0"/>
                <a:ea typeface="Calibri" panose="020F0502020204030204" pitchFamily="34" charset="0"/>
                <a:cs typeface="Arial" panose="020B0604020202020204" pitchFamily="34" charset="0"/>
              </a:rPr>
              <a:t>konzorcijski</a:t>
            </a:r>
            <a:r>
              <a:rPr lang="sl-SI" sz="2000" dirty="0">
                <a:effectLst/>
                <a:latin typeface="Arial" panose="020B0604020202020204" pitchFamily="34" charset="0"/>
                <a:ea typeface="Calibri" panose="020F0502020204030204" pitchFamily="34" charset="0"/>
                <a:cs typeface="Arial" panose="020B0604020202020204" pitchFamily="34" charset="0"/>
              </a:rPr>
              <a:t> partnerji in zunanjih izvajalci)</a:t>
            </a:r>
            <a:endParaRPr lang="sl-SI" sz="2000" dirty="0">
              <a:latin typeface="Calibri" panose="020F0502020204030204" pitchFamily="34" charset="0"/>
              <a:ea typeface="Calibri" panose="020F0502020204030204" pitchFamily="34" charset="0"/>
              <a:cs typeface="Arial" panose="020B0604020202020204" pitchFamily="34" charset="0"/>
            </a:endParaRPr>
          </a:p>
          <a:p>
            <a:pPr marL="0" indent="0">
              <a:lnSpc>
                <a:spcPct val="115000"/>
              </a:lnSpc>
              <a:spcAft>
                <a:spcPts val="800"/>
              </a:spcAft>
              <a:buNone/>
            </a:pPr>
            <a:r>
              <a:rPr lang="sl-SI" sz="2000" dirty="0">
                <a:solidFill>
                  <a:schemeClr val="accent2">
                    <a:lumMod val="75000"/>
                  </a:schemeClr>
                </a:solidFill>
                <a:effectLst/>
                <a:latin typeface="Arial" panose="020B0604020202020204" pitchFamily="34" charset="0"/>
                <a:ea typeface="Calibri" panose="020F0502020204030204" pitchFamily="34" charset="0"/>
                <a:cs typeface="Arial" panose="020B0604020202020204" pitchFamily="34" charset="0"/>
              </a:rPr>
              <a:t> Na ravni projekta se oblikujejo razvojne skupine z naslednjimi nalogami:</a:t>
            </a:r>
            <a:endParaRPr lang="sl-SI" sz="2000" dirty="0">
              <a:latin typeface="Arial" panose="020B0604020202020204" pitchFamily="34" charset="0"/>
              <a:cs typeface="Arial" panose="020B0604020202020204" pitchFamily="34" charset="0"/>
            </a:endParaRPr>
          </a:p>
          <a:p>
            <a:pPr marL="342900" lvl="0" indent="-342900" algn="just">
              <a:lnSpc>
                <a:spcPct val="115000"/>
              </a:lnSpc>
              <a:buFont typeface="Calibri" panose="020F0502020204030204" pitchFamily="34" charset="0"/>
              <a:buChar char="-"/>
            </a:pPr>
            <a:r>
              <a:rPr lang="sl-SI" sz="2000" dirty="0">
                <a:latin typeface="Arial" panose="020B0604020202020204" pitchFamily="34" charset="0"/>
                <a:cs typeface="Arial" panose="020B0604020202020204" pitchFamily="34" charset="0"/>
              </a:rPr>
              <a:t>priprava analize obstoječega stanja vseh vključenih VIZ;</a:t>
            </a:r>
          </a:p>
          <a:p>
            <a:pPr marL="342900" lvl="0" indent="-342900" algn="just">
              <a:lnSpc>
                <a:spcPct val="115000"/>
              </a:lnSpc>
              <a:buFont typeface="Calibri" panose="020F0502020204030204" pitchFamily="34" charset="0"/>
              <a:buChar char="-"/>
            </a:pPr>
            <a:r>
              <a:rPr lang="pt-BR" sz="2000" dirty="0">
                <a:latin typeface="Arial" panose="020B0604020202020204" pitchFamily="34" charset="0"/>
                <a:cs typeface="Arial" panose="020B0604020202020204" pitchFamily="34" charset="0"/>
              </a:rPr>
              <a:t>priprava predlogov in usmeritev iz EU okvirjev kompetenc na podlagi analize obstoječega stanja</a:t>
            </a:r>
            <a:r>
              <a:rPr lang="sl-SI" sz="2000" dirty="0">
                <a:latin typeface="Arial" panose="020B0604020202020204" pitchFamily="34" charset="0"/>
                <a:cs typeface="Arial" panose="020B0604020202020204" pitchFamily="34" charset="0"/>
              </a:rPr>
              <a:t>;</a:t>
            </a:r>
          </a:p>
          <a:p>
            <a:pPr marL="342900" lvl="0" indent="-342900" algn="just">
              <a:lnSpc>
                <a:spcPct val="115000"/>
              </a:lnSpc>
              <a:buFont typeface="Calibri" panose="020F0502020204030204" pitchFamily="34" charset="0"/>
              <a:buChar char="-"/>
            </a:pPr>
            <a:r>
              <a:rPr lang="sl-SI" sz="2000" dirty="0">
                <a:latin typeface="Arial" panose="020B0604020202020204" pitchFamily="34" charset="0"/>
                <a:ea typeface="Calibri" panose="020F0502020204030204" pitchFamily="34" charset="0"/>
                <a:cs typeface="Arial" panose="020B0604020202020204" pitchFamily="34" charset="0"/>
              </a:rPr>
              <a:t>razvoj novih in nadgradnja obstoječih didaktičnih pristopov in strategij učenja in poučevanja ter preizkušanje in uvajanje digitalnih orodij in storitev</a:t>
            </a:r>
            <a:r>
              <a:rPr lang="sl-SI" sz="2000" dirty="0">
                <a:effectLst/>
                <a:latin typeface="Arial" panose="020B0604020202020204" pitchFamily="34" charset="0"/>
                <a:ea typeface="Calibri" panose="020F0502020204030204" pitchFamily="34" charset="0"/>
                <a:cs typeface="Arial" panose="020B0604020202020204" pitchFamily="34" charset="0"/>
              </a:rPr>
              <a:t>;</a:t>
            </a:r>
            <a:endParaRPr lang="sl-SI" sz="20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Calibri" panose="020F0502020204030204" pitchFamily="34" charset="0"/>
              <a:buChar char="-"/>
            </a:pPr>
            <a:r>
              <a:rPr lang="sl-SI" sz="2000" dirty="0">
                <a:effectLst/>
                <a:latin typeface="Arial" panose="020B0604020202020204" pitchFamily="34" charset="0"/>
                <a:ea typeface="Calibri" panose="020F0502020204030204" pitchFamily="34" charset="0"/>
                <a:cs typeface="Arial" panose="020B0604020202020204" pitchFamily="34" charset="0"/>
              </a:rPr>
              <a:t>opredelitev glavnih elementov učnih scenarijev, potrjevanje in objava učnih scenarijev;</a:t>
            </a:r>
            <a:endParaRPr lang="sl-SI" sz="20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Calibri" panose="020F0502020204030204" pitchFamily="34" charset="0"/>
              <a:buChar char="-"/>
            </a:pPr>
            <a:r>
              <a:rPr lang="sl-SI" sz="2000" dirty="0">
                <a:effectLst/>
                <a:latin typeface="Arial" panose="020B0604020202020204" pitchFamily="34" charset="0"/>
                <a:ea typeface="Calibri" panose="020F0502020204030204" pitchFamily="34" charset="0"/>
                <a:cs typeface="Arial" panose="020B0604020202020204" pitchFamily="34" charset="0"/>
              </a:rPr>
              <a:t>priprava protokolov za razvojno načrtovanje VIZ, spremljanje pouka, medpredmetno sodelovanje, timsko delo, postopek priprave učnih scenarijev, opredelitev prioritetnih kompetenc; </a:t>
            </a:r>
          </a:p>
          <a:p>
            <a:pPr marL="342900" lvl="0" indent="-342900" algn="just">
              <a:lnSpc>
                <a:spcPct val="115000"/>
              </a:lnSpc>
              <a:buFont typeface="Calibri" panose="020F0502020204030204" pitchFamily="34" charset="0"/>
              <a:buChar char="-"/>
            </a:pPr>
            <a:r>
              <a:rPr lang="sl-SI" sz="2000" b="1" dirty="0">
                <a:effectLst/>
                <a:latin typeface="Arial"/>
                <a:ea typeface="Calibri"/>
                <a:cs typeface="Times New Roman"/>
              </a:rPr>
              <a:t>priprava Akcijskega načrta izobraževalnega stičišča;</a:t>
            </a:r>
          </a:p>
          <a:p>
            <a:pPr marL="342900" lvl="0" indent="-342900" algn="just">
              <a:lnSpc>
                <a:spcPct val="115000"/>
              </a:lnSpc>
              <a:buFont typeface="Calibri" panose="020F0502020204030204" pitchFamily="34" charset="0"/>
              <a:buChar char="-"/>
            </a:pPr>
            <a:r>
              <a:rPr lang="sl-SI" sz="2000" dirty="0">
                <a:effectLst/>
                <a:latin typeface="Arial" panose="020B0604020202020204" pitchFamily="34" charset="0"/>
                <a:ea typeface="Calibri" panose="020F0502020204030204" pitchFamily="34" charset="0"/>
                <a:cs typeface="Arial" panose="020B0604020202020204" pitchFamily="34" charset="0"/>
              </a:rPr>
              <a:t>posvetovanje z deležniki lokalnega okolja z namenom obveščanja in vzajemnega sodelovanja;</a:t>
            </a:r>
            <a:endParaRPr lang="sl-SI" sz="20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Calibri" panose="020F0502020204030204" pitchFamily="34" charset="0"/>
              <a:buChar char="-"/>
            </a:pPr>
            <a:r>
              <a:rPr lang="sl-SI" sz="2000" dirty="0">
                <a:latin typeface="Arial" panose="020B0604020202020204" pitchFamily="34" charset="0"/>
                <a:ea typeface="Calibri" panose="020F0502020204030204" pitchFamily="34" charset="0"/>
                <a:cs typeface="Arial" panose="020B0604020202020204" pitchFamily="34" charset="0"/>
              </a:rPr>
              <a:t>vzpostavitev virtualnega spletišča za mreženje in sodelovanje strokovnih in vodstvenih delavcev;</a:t>
            </a:r>
          </a:p>
          <a:p>
            <a:pPr marL="342900" lvl="0" indent="-342900" algn="just">
              <a:lnSpc>
                <a:spcPct val="115000"/>
              </a:lnSpc>
              <a:buFont typeface="Calibri" panose="020F0502020204030204" pitchFamily="34" charset="0"/>
              <a:buChar char="-"/>
            </a:pPr>
            <a:r>
              <a:rPr lang="sl-SI" sz="2000" dirty="0">
                <a:effectLst/>
                <a:latin typeface="Arial" panose="020B0604020202020204" pitchFamily="34" charset="0"/>
                <a:ea typeface="Calibri" panose="020F0502020204030204" pitchFamily="34" charset="0"/>
                <a:cs typeface="Arial" panose="020B0604020202020204" pitchFamily="34" charset="0"/>
              </a:rPr>
              <a:t>priprava programov usposabljanja, delovnih srečanj, mreženj ter zaključne konference strokovnih in vodstvenih delavcev;</a:t>
            </a:r>
            <a:endParaRPr lang="sl-SI" sz="20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Calibri" panose="020F0502020204030204" pitchFamily="34" charset="0"/>
              <a:buChar char="-"/>
            </a:pPr>
            <a:r>
              <a:rPr lang="sl-SI" sz="2000" dirty="0">
                <a:effectLst/>
                <a:latin typeface="Arial" panose="020B0604020202020204" pitchFamily="34" charset="0"/>
                <a:ea typeface="Calibri" panose="020F0502020204030204" pitchFamily="34" charset="0"/>
                <a:cs typeface="Arial" panose="020B0604020202020204" pitchFamily="34" charset="0"/>
              </a:rPr>
              <a:t>priprava načrta uvajanja sprememb po koncu projekta – ZAGOTAVLJENJE TRAJNOSTI PROJEKTA;</a:t>
            </a:r>
            <a:endParaRPr lang="sl-SI" sz="20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Calibri" panose="020F0502020204030204" pitchFamily="34" charset="0"/>
              <a:buChar char="-"/>
            </a:pPr>
            <a:r>
              <a:rPr lang="sl-SI" sz="2000" dirty="0">
                <a:effectLst/>
                <a:latin typeface="Arial" panose="020B0604020202020204" pitchFamily="34" charset="0"/>
                <a:ea typeface="Calibri" panose="020F0502020204030204" pitchFamily="34" charset="0"/>
                <a:cs typeface="Arial" panose="020B0604020202020204" pitchFamily="34" charset="0"/>
              </a:rPr>
              <a:t>priprava in objava publikacije z rezultati projekti, primeri dobrih praks oz. avtentičnih problemov z naborom in opisom krepitve kompetenc</a:t>
            </a:r>
            <a:r>
              <a:rPr lang="sl-SI" sz="2000" dirty="0">
                <a:latin typeface="Arial" panose="020B0604020202020204" pitchFamily="34" charset="0"/>
                <a:ea typeface="Calibri" panose="020F0502020204030204" pitchFamily="34" charset="0"/>
                <a:cs typeface="Arial" panose="020B0604020202020204" pitchFamily="34" charset="0"/>
              </a:rPr>
              <a:t>.</a:t>
            </a:r>
            <a:endParaRPr lang="sl-SI" sz="2000" dirty="0">
              <a:latin typeface="Arial" panose="020B0604020202020204" pitchFamily="34" charset="0"/>
              <a:cs typeface="Arial" panose="020B0604020202020204" pitchFamily="34" charset="0"/>
            </a:endParaRPr>
          </a:p>
          <a:p>
            <a:endParaRPr lang="sl-SI" dirty="0"/>
          </a:p>
        </p:txBody>
      </p:sp>
    </p:spTree>
    <p:extLst>
      <p:ext uri="{BB962C8B-B14F-4D97-AF65-F5344CB8AC3E}">
        <p14:creationId xmlns:p14="http://schemas.microsoft.com/office/powerpoint/2010/main" val="2998039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18D94B7-D8E9-9C09-69DE-65060FFBECF9}"/>
              </a:ext>
            </a:extLst>
          </p:cNvPr>
          <p:cNvSpPr>
            <a:spLocks noGrp="1"/>
          </p:cNvSpPr>
          <p:nvPr>
            <p:ph type="title"/>
          </p:nvPr>
        </p:nvSpPr>
        <p:spPr>
          <a:xfrm>
            <a:off x="436881" y="594360"/>
            <a:ext cx="12895002" cy="1981200"/>
          </a:xfrm>
        </p:spPr>
        <p:txBody>
          <a:bodyPr>
            <a:normAutofit/>
          </a:bodyPr>
          <a:lstStyle/>
          <a:p>
            <a:pPr marL="342900" lvl="0" indent="-342900">
              <a:lnSpc>
                <a:spcPct val="115000"/>
              </a:lnSpc>
              <a:spcBef>
                <a:spcPts val="1200"/>
              </a:spcBef>
              <a:spcAft>
                <a:spcPts val="1200"/>
              </a:spcAft>
            </a:pPr>
            <a:br>
              <a:rPr lang="sl-SI" sz="2400">
                <a:effectLst/>
                <a:latin typeface="Calibri" panose="020F0502020204030204" pitchFamily="34" charset="0"/>
                <a:ea typeface="Calibri" panose="020F0502020204030204" pitchFamily="34" charset="0"/>
                <a:cs typeface="Arial" panose="020B0604020202020204" pitchFamily="34" charset="0"/>
              </a:rPr>
            </a:br>
            <a:endParaRPr lang="sl-SI" sz="6600"/>
          </a:p>
        </p:txBody>
      </p:sp>
      <p:sp>
        <p:nvSpPr>
          <p:cNvPr id="14" name="Označba mesta vsebine 13">
            <a:extLst>
              <a:ext uri="{FF2B5EF4-FFF2-40B4-BE49-F238E27FC236}">
                <a16:creationId xmlns:a16="http://schemas.microsoft.com/office/drawing/2014/main" id="{EF7EBD3D-0484-317D-6E21-BD05D72A04E5}"/>
              </a:ext>
            </a:extLst>
          </p:cNvPr>
          <p:cNvSpPr>
            <a:spLocks noGrp="1"/>
          </p:cNvSpPr>
          <p:nvPr>
            <p:ph idx="1"/>
          </p:nvPr>
        </p:nvSpPr>
        <p:spPr>
          <a:xfrm>
            <a:off x="192258" y="594360"/>
            <a:ext cx="16360248" cy="9408056"/>
          </a:xfrm>
        </p:spPr>
        <p:txBody>
          <a:bodyPr>
            <a:normAutofit/>
          </a:bodyPr>
          <a:lstStyle/>
          <a:p>
            <a:pPr marL="0" indent="0">
              <a:lnSpc>
                <a:spcPct val="115000"/>
              </a:lnSpc>
              <a:spcAft>
                <a:spcPts val="800"/>
              </a:spcAft>
              <a:buNone/>
            </a:pPr>
            <a:r>
              <a:rPr lang="sl-SI" sz="2200" b="1" dirty="0">
                <a:latin typeface="Arial" panose="020B0604020202020204" pitchFamily="34" charset="0"/>
                <a:cs typeface="Arial" panose="020B0604020202020204" pitchFamily="34" charset="0"/>
              </a:rPr>
              <a:t>b) razvojne dejavnosti na ravni VIZ</a:t>
            </a:r>
          </a:p>
          <a:p>
            <a:pPr marL="0" indent="0">
              <a:lnSpc>
                <a:spcPct val="135000"/>
              </a:lnSpc>
              <a:spcAft>
                <a:spcPts val="800"/>
              </a:spcAft>
              <a:buNone/>
            </a:pPr>
            <a:r>
              <a:rPr lang="sl-SI" sz="2200" dirty="0">
                <a:solidFill>
                  <a:schemeClr val="accent2">
                    <a:lumMod val="75000"/>
                  </a:schemeClr>
                </a:solidFill>
                <a:latin typeface="Arial" panose="020B0604020202020204" pitchFamily="34" charset="0"/>
                <a:cs typeface="Arial" panose="020B0604020202020204" pitchFamily="34" charset="0"/>
              </a:rPr>
              <a:t>Na vsakem VIZ se oblikujejo vsebinski razvojni timi z naslednjimi nalogami:</a:t>
            </a:r>
          </a:p>
          <a:p>
            <a:pPr marL="600075" lvl="1" indent="-285750" algn="just">
              <a:lnSpc>
                <a:spcPct val="115000"/>
              </a:lnSpc>
              <a:spcBef>
                <a:spcPts val="600"/>
              </a:spcBef>
              <a:buFont typeface="Calibri" panose="020F0502020204030204" pitchFamily="34" charset="0"/>
              <a:buChar char="-"/>
            </a:pPr>
            <a:r>
              <a:rPr lang="sl-SI" sz="2200" dirty="0">
                <a:latin typeface="Arial" panose="020B0604020202020204" pitchFamily="34" charset="0"/>
                <a:cs typeface="Times New Roman" panose="02020603050405020304" pitchFamily="18" charset="0"/>
              </a:rPr>
              <a:t>oblikovanje načrta VIZ</a:t>
            </a:r>
            <a:r>
              <a:rPr lang="sl-SI" altLang="sl-SI" sz="2200" dirty="0">
                <a:latin typeface="Arial" panose="020B0604020202020204" pitchFamily="34" charset="0"/>
                <a:cs typeface="Times New Roman" panose="02020603050405020304" pitchFamily="18" charset="0"/>
              </a:rPr>
              <a:t> za posamezno šolsko leto in</a:t>
            </a:r>
            <a:r>
              <a:rPr lang="sl-SI" sz="2200" dirty="0">
                <a:latin typeface="Arial" panose="020B0604020202020204" pitchFamily="34" charset="0"/>
                <a:cs typeface="Times New Roman" panose="02020603050405020304" pitchFamily="18" charset="0"/>
              </a:rPr>
              <a:t> ustvarjanje pogojev </a:t>
            </a:r>
            <a:r>
              <a:rPr lang="sl-SI" altLang="sl-SI" sz="2200" dirty="0">
                <a:latin typeface="Arial" panose="020B0604020202020204" pitchFamily="34" charset="0"/>
                <a:cs typeface="Times New Roman" panose="02020603050405020304" pitchFamily="18" charset="0"/>
              </a:rPr>
              <a:t>za izvajanje </a:t>
            </a:r>
            <a:r>
              <a:rPr lang="sl-SI" altLang="sl-SI" sz="2200" dirty="0">
                <a:latin typeface="Arial" panose="020B0604020202020204" pitchFamily="34" charset="0"/>
                <a:cs typeface="Arial" panose="020B0604020202020204" pitchFamily="34" charset="0"/>
              </a:rPr>
              <a:t>razvojnega dela in uvajanje sprememb;</a:t>
            </a:r>
          </a:p>
          <a:p>
            <a:pPr marL="600075" lvl="1" indent="-285750" algn="just">
              <a:lnSpc>
                <a:spcPct val="115000"/>
              </a:lnSpc>
              <a:spcBef>
                <a:spcPts val="600"/>
              </a:spcBef>
              <a:buFont typeface="Calibri" panose="020F0502020204030204" pitchFamily="34" charset="0"/>
              <a:buChar char="-"/>
            </a:pPr>
            <a:r>
              <a:rPr lang="sl-SI" altLang="sl-SI" sz="2200" dirty="0">
                <a:latin typeface="Arial" panose="020B0604020202020204" pitchFamily="34" charset="0"/>
                <a:cs typeface="Arial" panose="020B0604020202020204" pitchFamily="34" charset="0"/>
              </a:rPr>
              <a:t>opredelitev prioritetnih kompetenc učečih se, ki so izbrani na podlagi posnetka stanja;</a:t>
            </a:r>
          </a:p>
          <a:p>
            <a:pPr marL="600075" lvl="1" indent="-285750" algn="just">
              <a:lnSpc>
                <a:spcPct val="115000"/>
              </a:lnSpc>
              <a:spcBef>
                <a:spcPts val="600"/>
              </a:spcBef>
              <a:buFont typeface="Calibri" panose="020F0502020204030204" pitchFamily="34" charset="0"/>
              <a:buChar char="-"/>
            </a:pPr>
            <a:r>
              <a:rPr lang="sl-SI" sz="2200" dirty="0">
                <a:effectLst/>
                <a:latin typeface="Arial" panose="020B0604020202020204" pitchFamily="34" charset="0"/>
                <a:ea typeface="Calibri" panose="020F0502020204030204" pitchFamily="34" charset="0"/>
                <a:cs typeface="Arial" panose="020B0604020202020204" pitchFamily="34" charset="0"/>
              </a:rPr>
              <a:t>umeščanje izbranih avtentičnih problemov iz lokalnega okolja;</a:t>
            </a:r>
          </a:p>
          <a:p>
            <a:pPr marL="600075" lvl="1" indent="-285750" algn="just">
              <a:lnSpc>
                <a:spcPct val="115000"/>
              </a:lnSpc>
              <a:spcBef>
                <a:spcPts val="600"/>
              </a:spcBef>
              <a:buFont typeface="Calibri" panose="020F0502020204030204" pitchFamily="34" charset="0"/>
              <a:buChar char="-"/>
            </a:pPr>
            <a:r>
              <a:rPr lang="sl-SI" sz="2200" dirty="0">
                <a:effectLst/>
                <a:latin typeface="Arial" panose="020B0604020202020204" pitchFamily="34" charset="0"/>
                <a:ea typeface="Calibri" panose="020F0502020204030204" pitchFamily="34" charset="0"/>
                <a:cs typeface="Times New Roman" panose="02020603050405020304" pitchFamily="18" charset="0"/>
              </a:rPr>
              <a:t>umeščanje kompetenc za uspešno vodenje kariere;</a:t>
            </a:r>
          </a:p>
          <a:p>
            <a:pPr marL="600075" lvl="1" indent="-285750" algn="just">
              <a:lnSpc>
                <a:spcPct val="115000"/>
              </a:lnSpc>
              <a:spcBef>
                <a:spcPts val="600"/>
              </a:spcBef>
              <a:buFont typeface="Calibri" panose="020F0502020204030204" pitchFamily="34" charset="0"/>
              <a:buChar char="-"/>
            </a:pPr>
            <a:r>
              <a:rPr lang="sl-SI" sz="2200" dirty="0">
                <a:effectLst/>
                <a:latin typeface="Arial" panose="020B0604020202020204" pitchFamily="34" charset="0"/>
                <a:ea typeface="Calibri" panose="020F0502020204030204" pitchFamily="34" charset="0"/>
                <a:cs typeface="Arial" panose="020B0604020202020204" pitchFamily="34" charset="0"/>
              </a:rPr>
              <a:t>umeščanje kompetenc v problemsko zasnovan pouk v EU kompetenčne okvirje za krepitev izbranih kompetenc na ravni VIZ-a z medpredmetnim povezovanjem (redni pouk, razširjeni program (</a:t>
            </a:r>
            <a:r>
              <a:rPr lang="sl-SI" sz="2200" dirty="0" err="1">
                <a:effectLst/>
                <a:latin typeface="Arial" panose="020B0604020202020204" pitchFamily="34" charset="0"/>
                <a:ea typeface="Calibri" panose="020F0502020204030204" pitchFamily="34" charset="0"/>
                <a:cs typeface="Arial" panose="020B0604020202020204" pitchFamily="34" charset="0"/>
              </a:rPr>
              <a:t>RaP</a:t>
            </a:r>
            <a:r>
              <a:rPr lang="sl-SI" sz="2200" dirty="0">
                <a:effectLst/>
                <a:latin typeface="Arial" panose="020B0604020202020204" pitchFamily="34" charset="0"/>
                <a:ea typeface="Calibri" panose="020F0502020204030204" pitchFamily="34" charset="0"/>
                <a:cs typeface="Arial" panose="020B0604020202020204" pitchFamily="34" charset="0"/>
              </a:rPr>
              <a:t>), obvezne izbirne vsebine in interesne dejavnosti (OIV/ID), interdisciplinarni tematski sklop (ITS), odprti </a:t>
            </a:r>
            <a:r>
              <a:rPr lang="sl-SI" sz="2200" dirty="0" err="1">
                <a:effectLst/>
                <a:latin typeface="Arial" panose="020B0604020202020204" pitchFamily="34" charset="0"/>
                <a:ea typeface="Calibri" panose="020F0502020204030204" pitchFamily="34" charset="0"/>
                <a:cs typeface="Arial" panose="020B0604020202020204" pitchFamily="34" charset="0"/>
              </a:rPr>
              <a:t>kurikul</a:t>
            </a:r>
            <a:r>
              <a:rPr lang="sl-SI" sz="2200" dirty="0">
                <a:effectLst/>
                <a:latin typeface="Arial" panose="020B0604020202020204" pitchFamily="34" charset="0"/>
                <a:ea typeface="Calibri" panose="020F0502020204030204" pitchFamily="34" charset="0"/>
                <a:cs typeface="Arial" panose="020B0604020202020204" pitchFamily="34" charset="0"/>
              </a:rPr>
              <a:t>); </a:t>
            </a:r>
            <a:endParaRPr lang="sl-SI" sz="2200" dirty="0">
              <a:effectLst/>
              <a:latin typeface="Arial" panose="020B0604020202020204" pitchFamily="34" charset="0"/>
              <a:ea typeface="Calibri" panose="020F0502020204030204" pitchFamily="34" charset="0"/>
              <a:cs typeface="Times New Roman" panose="02020603050405020304" pitchFamily="18" charset="0"/>
            </a:endParaRPr>
          </a:p>
          <a:p>
            <a:pPr marL="600075" lvl="1" indent="-285750" algn="just">
              <a:lnSpc>
                <a:spcPct val="115000"/>
              </a:lnSpc>
              <a:spcBef>
                <a:spcPts val="600"/>
              </a:spcBef>
              <a:buFont typeface="Calibri" panose="020F0502020204030204" pitchFamily="34" charset="0"/>
              <a:buChar char="-"/>
            </a:pPr>
            <a:r>
              <a:rPr lang="sl-SI" sz="2200" dirty="0">
                <a:effectLst/>
                <a:latin typeface="Arial" panose="020B0604020202020204" pitchFamily="34" charset="0"/>
                <a:ea typeface="Calibri" panose="020F0502020204030204" pitchFamily="34" charset="0"/>
                <a:cs typeface="Arial" panose="020B0604020202020204" pitchFamily="34" charset="0"/>
              </a:rPr>
              <a:t>medpredmetno načrtovanje uvajanja kompetenc (izvedbeni </a:t>
            </a:r>
            <a:r>
              <a:rPr lang="sl-SI" sz="2200" dirty="0" err="1">
                <a:effectLst/>
                <a:latin typeface="Arial" panose="020B0604020202020204" pitchFamily="34" charset="0"/>
                <a:ea typeface="Calibri" panose="020F0502020204030204" pitchFamily="34" charset="0"/>
                <a:cs typeface="Arial" panose="020B0604020202020204" pitchFamily="34" charset="0"/>
              </a:rPr>
              <a:t>kurikul</a:t>
            </a:r>
            <a:r>
              <a:rPr lang="sl-SI" sz="2200" dirty="0">
                <a:effectLst/>
                <a:latin typeface="Arial" panose="020B0604020202020204" pitchFamily="34" charset="0"/>
                <a:ea typeface="Calibri" panose="020F0502020204030204" pitchFamily="34" charset="0"/>
                <a:cs typeface="Arial" panose="020B0604020202020204" pitchFamily="34" charset="0"/>
              </a:rPr>
              <a:t>);</a:t>
            </a:r>
          </a:p>
          <a:p>
            <a:pPr marL="600075" lvl="1" indent="-285750" algn="just">
              <a:lnSpc>
                <a:spcPct val="115000"/>
              </a:lnSpc>
              <a:spcBef>
                <a:spcPts val="600"/>
              </a:spcBef>
              <a:buFont typeface="Calibri" panose="020F0502020204030204" pitchFamily="34" charset="0"/>
              <a:buChar char="-"/>
            </a:pPr>
            <a:r>
              <a:rPr lang="sl-SI" sz="2200" dirty="0">
                <a:effectLst/>
                <a:latin typeface="Arial" panose="020B0604020202020204" pitchFamily="34" charset="0"/>
                <a:ea typeface="Calibri" panose="020F0502020204030204" pitchFamily="34" charset="0"/>
                <a:cs typeface="Times New Roman" panose="02020603050405020304" pitchFamily="18" charset="0"/>
              </a:rPr>
              <a:t>preizkušanje didaktičnih pristopov in strategij poučevanja in učenja za razvoj izbranih prioritetnih kompetenc; </a:t>
            </a:r>
          </a:p>
          <a:p>
            <a:pPr marL="600075" lvl="1" indent="-285750" algn="just">
              <a:lnSpc>
                <a:spcPct val="115000"/>
              </a:lnSpc>
              <a:spcBef>
                <a:spcPts val="600"/>
              </a:spcBef>
              <a:buFont typeface="Calibri" panose="020F0502020204030204" pitchFamily="34" charset="0"/>
              <a:buChar char="-"/>
            </a:pPr>
            <a:r>
              <a:rPr lang="sl-SI" sz="2200" dirty="0">
                <a:effectLst/>
                <a:latin typeface="Arial" panose="020B0604020202020204" pitchFamily="34" charset="0"/>
                <a:ea typeface="Calibri" panose="020F0502020204030204" pitchFamily="34" charset="0"/>
                <a:cs typeface="Times New Roman" panose="02020603050405020304" pitchFamily="18" charset="0"/>
              </a:rPr>
              <a:t>ustvarjanje pogojev za izvajanje pouka v učilnicah na prostem;</a:t>
            </a:r>
          </a:p>
          <a:p>
            <a:pPr marL="600075" lvl="1" indent="-285750" algn="just">
              <a:lnSpc>
                <a:spcPct val="115000"/>
              </a:lnSpc>
              <a:spcBef>
                <a:spcPts val="600"/>
              </a:spcBef>
              <a:buFont typeface="Calibri" panose="020F0502020204030204" pitchFamily="34" charset="0"/>
              <a:buChar char="-"/>
            </a:pPr>
            <a:r>
              <a:rPr lang="sl-SI" sz="2100" dirty="0">
                <a:latin typeface="Arial" panose="020B0604020202020204" pitchFamily="34" charset="0"/>
                <a:cs typeface="Arial" panose="020B0604020202020204" pitchFamily="34" charset="0"/>
              </a:rPr>
              <a:t>spremljanje izvedbe projekta, sprotno ugotavljanje uspešnosti predvidenih dejavnosti, doseganje operativnih ciljev</a:t>
            </a:r>
          </a:p>
          <a:p>
            <a:pPr marL="600075" lvl="1" indent="-285750" algn="just">
              <a:lnSpc>
                <a:spcPct val="115000"/>
              </a:lnSpc>
              <a:spcBef>
                <a:spcPts val="600"/>
              </a:spcBef>
              <a:buFont typeface="Calibri" panose="020F0502020204030204" pitchFamily="34" charset="0"/>
              <a:buChar char="-"/>
            </a:pPr>
            <a:r>
              <a:rPr lang="sl-SI" altLang="sl-SI" sz="2100" dirty="0">
                <a:latin typeface="Arial" panose="020B0604020202020204" pitchFamily="34" charset="0"/>
                <a:cs typeface="Arial" panose="020B0604020202020204" pitchFamily="34" charset="0"/>
              </a:rPr>
              <a:t>priprava in objava učnih scenarijev na spletni strani in portalu </a:t>
            </a:r>
            <a:r>
              <a:rPr lang="it-IT" altLang="sl-SI" sz="2100" dirty="0">
                <a:latin typeface="Arial" panose="020B0604020202020204" pitchFamily="34" charset="0"/>
                <a:cs typeface="Arial" panose="020B0604020202020204" pitchFamily="34" charset="0"/>
              </a:rPr>
              <a:t>SIO.si</a:t>
            </a:r>
            <a:r>
              <a:rPr lang="sl-SI" altLang="sl-SI" sz="2100" dirty="0">
                <a:latin typeface="Arial" panose="020B0604020202020204" pitchFamily="34" charset="0"/>
                <a:cs typeface="Arial" panose="020B0604020202020204" pitchFamily="34" charset="0"/>
              </a:rPr>
              <a:t>; </a:t>
            </a:r>
          </a:p>
          <a:p>
            <a:pPr marL="600075" lvl="1" indent="-285750" algn="just">
              <a:lnSpc>
                <a:spcPct val="115000"/>
              </a:lnSpc>
              <a:spcBef>
                <a:spcPts val="600"/>
              </a:spcBef>
              <a:buFont typeface="Calibri" panose="020F0502020204030204" pitchFamily="34" charset="0"/>
              <a:buChar char="-"/>
            </a:pPr>
            <a:r>
              <a:rPr lang="sl-SI" sz="2100" dirty="0">
                <a:latin typeface="Arial" panose="020B0604020202020204" pitchFamily="34" charset="0"/>
                <a:cs typeface="Arial" panose="020B0604020202020204" pitchFamily="34" charset="0"/>
              </a:rPr>
              <a:t>zbiranje primerov dobrih praks ter prenos med VIZ;</a:t>
            </a:r>
          </a:p>
          <a:p>
            <a:pPr marL="600075" lvl="1" indent="-285750" algn="just">
              <a:lnSpc>
                <a:spcPct val="115000"/>
              </a:lnSpc>
              <a:spcBef>
                <a:spcPts val="600"/>
              </a:spcBef>
              <a:buFont typeface="Calibri" panose="020F0502020204030204" pitchFamily="34" charset="0"/>
              <a:buChar char="-"/>
            </a:pPr>
            <a:r>
              <a:rPr lang="sl-SI" sz="2100" dirty="0">
                <a:latin typeface="Arial" panose="020B0604020202020204" pitchFamily="34" charset="0"/>
                <a:cs typeface="Arial" panose="020B0604020202020204" pitchFamily="34" charset="0"/>
              </a:rPr>
              <a:t>organizacija in izvedba usposabljanj na VIZ; </a:t>
            </a:r>
          </a:p>
          <a:p>
            <a:pPr marL="600075" lvl="1" indent="-285750" algn="just">
              <a:lnSpc>
                <a:spcPct val="115000"/>
              </a:lnSpc>
              <a:spcBef>
                <a:spcPts val="600"/>
              </a:spcBef>
              <a:buFont typeface="Calibri" panose="020F0502020204030204" pitchFamily="34" charset="0"/>
              <a:buChar char="-"/>
            </a:pPr>
            <a:r>
              <a:rPr lang="sl-SI" sz="2100" dirty="0">
                <a:latin typeface="Arial" panose="020B0604020202020204" pitchFamily="34" charset="0"/>
                <a:cs typeface="Times New Roman" panose="02020603050405020304" pitchFamily="18" charset="0"/>
              </a:rPr>
              <a:t>redna komunikacija in koordinacija s prijaviteljem;</a:t>
            </a:r>
          </a:p>
          <a:p>
            <a:pPr marL="600075" lvl="1" indent="-285750" algn="just">
              <a:lnSpc>
                <a:spcPct val="115000"/>
              </a:lnSpc>
              <a:spcBef>
                <a:spcPts val="600"/>
              </a:spcBef>
              <a:buFont typeface="Calibri" panose="020F0502020204030204" pitchFamily="34" charset="0"/>
              <a:buChar char="-"/>
            </a:pPr>
            <a:r>
              <a:rPr lang="sl-SI" sz="2100" dirty="0">
                <a:latin typeface="Arial" panose="020B0604020202020204" pitchFamily="34" charset="0"/>
                <a:cs typeface="Times New Roman" panose="02020603050405020304" pitchFamily="18" charset="0"/>
              </a:rPr>
              <a:t>udeležba na delovnih srečanjih projekta; na konferencah doma in v tujini</a:t>
            </a:r>
          </a:p>
          <a:p>
            <a:pPr marL="600075" lvl="1" indent="-285750" algn="just">
              <a:lnSpc>
                <a:spcPct val="115000"/>
              </a:lnSpc>
              <a:spcBef>
                <a:spcPts val="600"/>
              </a:spcBef>
              <a:buFont typeface="Calibri" panose="020F0502020204030204" pitchFamily="34" charset="0"/>
              <a:buChar char="-"/>
            </a:pPr>
            <a:r>
              <a:rPr lang="sl-SI" altLang="sl-SI" sz="2100" dirty="0">
                <a:latin typeface="Arial" panose="020B0604020202020204" pitchFamily="34" charset="0"/>
                <a:cs typeface="Times New Roman" panose="02020603050405020304" pitchFamily="18" charset="0"/>
              </a:rPr>
              <a:t>priprava načrta širjenja rezultatov projekta in uvajanja sprememb po koncu projekta</a:t>
            </a:r>
            <a:r>
              <a:rPr lang="sl-SI" sz="2100" dirty="0">
                <a:latin typeface="Arial" panose="020B0604020202020204" pitchFamily="34" charset="0"/>
                <a:cs typeface="Times New Roman" panose="02020603050405020304" pitchFamily="18" charset="0"/>
              </a:rPr>
              <a:t>.</a:t>
            </a:r>
            <a:endParaRPr kumimoji="0" lang="sl-SI" altLang="sl-SI" sz="2800" b="0" i="0" u="none" strike="noStrike" cap="none" normalizeH="0" baseline="0" dirty="0">
              <a:ln>
                <a:noFill/>
              </a:ln>
              <a:solidFill>
                <a:schemeClr val="tx1"/>
              </a:solidFill>
              <a:effectLst/>
              <a:latin typeface="Arial" panose="020B0604020202020204" pitchFamily="34" charset="0"/>
            </a:endParaRPr>
          </a:p>
          <a:p>
            <a:pPr>
              <a:lnSpc>
                <a:spcPct val="115000"/>
              </a:lnSpc>
              <a:spcAft>
                <a:spcPts val="800"/>
              </a:spcAft>
            </a:pPr>
            <a:endParaRPr lang="sl-SI" sz="1200" dirty="0">
              <a:effectLst/>
              <a:latin typeface="Calibri" panose="020F0502020204030204" pitchFamily="34" charset="0"/>
              <a:ea typeface="Calibri" panose="020F0502020204030204" pitchFamily="34" charset="0"/>
              <a:cs typeface="Arial" panose="020B0604020202020204" pitchFamily="34" charset="0"/>
            </a:endParaRPr>
          </a:p>
          <a:p>
            <a:endParaRPr lang="sl-SI" sz="1800" dirty="0"/>
          </a:p>
        </p:txBody>
      </p:sp>
    </p:spTree>
    <p:extLst>
      <p:ext uri="{BB962C8B-B14F-4D97-AF65-F5344CB8AC3E}">
        <p14:creationId xmlns:p14="http://schemas.microsoft.com/office/powerpoint/2010/main" val="3450751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0CE36FC2-83D5-9465-0939-FD763D7FE75C}"/>
              </a:ext>
            </a:extLst>
          </p:cNvPr>
          <p:cNvSpPr>
            <a:spLocks noGrp="1"/>
          </p:cNvSpPr>
          <p:nvPr>
            <p:ph idx="1"/>
          </p:nvPr>
        </p:nvSpPr>
        <p:spPr>
          <a:xfrm>
            <a:off x="289170" y="973639"/>
            <a:ext cx="15260319" cy="8820991"/>
          </a:xfrm>
        </p:spPr>
        <p:txBody>
          <a:bodyPr>
            <a:normAutofit fontScale="62500" lnSpcReduction="20000"/>
          </a:bodyPr>
          <a:lstStyle/>
          <a:p>
            <a:pPr marL="0" indent="0">
              <a:lnSpc>
                <a:spcPct val="115000"/>
              </a:lnSpc>
              <a:spcAft>
                <a:spcPts val="800"/>
              </a:spcAft>
              <a:buNone/>
            </a:pPr>
            <a:r>
              <a:rPr lang="sl-SI" sz="2900" b="1" dirty="0">
                <a:solidFill>
                  <a:schemeClr val="accent2">
                    <a:lumMod val="75000"/>
                  </a:schemeClr>
                </a:solidFill>
                <a:effectLst/>
                <a:latin typeface="Arial" panose="020B0604020202020204" pitchFamily="34" charset="0"/>
                <a:ea typeface="Calibri" panose="020F0502020204030204" pitchFamily="34" charset="0"/>
                <a:cs typeface="Arial" panose="020B0604020202020204" pitchFamily="34" charset="0"/>
              </a:rPr>
              <a:t>Aktivnosti strokovnih delavcev</a:t>
            </a:r>
          </a:p>
          <a:p>
            <a:pPr marL="342900" indent="-342900" algn="just">
              <a:lnSpc>
                <a:spcPct val="115000"/>
              </a:lnSpc>
              <a:buFont typeface="Calibri" panose="020F0502020204030204" pitchFamily="34" charset="0"/>
              <a:buChar char="-"/>
            </a:pPr>
            <a:r>
              <a:rPr lang="sl-SI" sz="2900" dirty="0">
                <a:solidFill>
                  <a:srgbClr val="000000"/>
                </a:solidFill>
                <a:latin typeface="Arial" panose="020B0604020202020204" pitchFamily="34" charset="0"/>
                <a:cs typeface="Arial" panose="020B0604020202020204" pitchFamily="34" charset="0"/>
              </a:rPr>
              <a:t>razvoj in nadgradnja pristopa razvoja kompetenc in karierne orientacije učečih se na VIZ (t. i. </a:t>
            </a:r>
            <a:r>
              <a:rPr lang="sl-SI" sz="2900" dirty="0" err="1">
                <a:solidFill>
                  <a:srgbClr val="000000"/>
                </a:solidFill>
                <a:latin typeface="Arial" panose="020B0604020202020204" pitchFamily="34" charset="0"/>
                <a:cs typeface="Arial" panose="020B0604020202020204" pitchFamily="34" charset="0"/>
              </a:rPr>
              <a:t>vsešolski</a:t>
            </a:r>
            <a:r>
              <a:rPr lang="sl-SI" sz="2900" dirty="0">
                <a:solidFill>
                  <a:srgbClr val="000000"/>
                </a:solidFill>
                <a:latin typeface="Arial" panose="020B0604020202020204" pitchFamily="34" charset="0"/>
                <a:cs typeface="Arial" panose="020B0604020202020204" pitchFamily="34" charset="0"/>
              </a:rPr>
              <a:t> pristop);</a:t>
            </a:r>
          </a:p>
          <a:p>
            <a:pPr marL="342900" indent="-342900" algn="just">
              <a:lnSpc>
                <a:spcPct val="115000"/>
              </a:lnSpc>
              <a:buFont typeface="Calibri" panose="020F0502020204030204" pitchFamily="34" charset="0"/>
              <a:buChar char="-"/>
            </a:pPr>
            <a:r>
              <a:rPr lang="sl-SI" sz="2900" dirty="0">
                <a:solidFill>
                  <a:srgbClr val="000000"/>
                </a:solidFill>
                <a:latin typeface="Arial" panose="020B0604020202020204" pitchFamily="34" charset="0"/>
                <a:cs typeface="Arial" panose="020B0604020202020204" pitchFamily="34" charset="0"/>
              </a:rPr>
              <a:t>medpredmetno načrtovanje pouka in drugih dejavnosti (vključno z avtentičnimi nalogami, projektnim delom, sodelovalnim učenjem, učenje na prostem ipd.);</a:t>
            </a:r>
          </a:p>
          <a:p>
            <a:pPr marL="342900" indent="-342900" algn="just">
              <a:lnSpc>
                <a:spcPct val="115000"/>
              </a:lnSpc>
              <a:buFont typeface="Calibri" panose="020F0502020204030204" pitchFamily="34" charset="0"/>
              <a:buChar char="-"/>
            </a:pPr>
            <a:r>
              <a:rPr lang="sl-SI" sz="2900" dirty="0">
                <a:solidFill>
                  <a:srgbClr val="000000"/>
                </a:solidFill>
                <a:latin typeface="Arial" panose="020B0604020202020204" pitchFamily="34" charset="0"/>
                <a:cs typeface="Arial" panose="020B0604020202020204" pitchFamily="34" charset="0"/>
              </a:rPr>
              <a:t>vsebinsko in časovno usklajeno izvajanje v oddelku (izvedbeni </a:t>
            </a:r>
            <a:r>
              <a:rPr lang="sl-SI" sz="2900" dirty="0" err="1">
                <a:solidFill>
                  <a:srgbClr val="000000"/>
                </a:solidFill>
                <a:latin typeface="Arial" panose="020B0604020202020204" pitchFamily="34" charset="0"/>
                <a:cs typeface="Arial" panose="020B0604020202020204" pitchFamily="34" charset="0"/>
              </a:rPr>
              <a:t>kurikul</a:t>
            </a:r>
            <a:r>
              <a:rPr lang="sl-SI" sz="2900" dirty="0">
                <a:solidFill>
                  <a:srgbClr val="000000"/>
                </a:solidFill>
                <a:latin typeface="Arial" panose="020B0604020202020204" pitchFamily="34" charset="0"/>
                <a:cs typeface="Arial" panose="020B0604020202020204" pitchFamily="34" charset="0"/>
              </a:rPr>
              <a:t>); </a:t>
            </a:r>
          </a:p>
          <a:p>
            <a:pPr marL="342900" indent="-342900" algn="just">
              <a:lnSpc>
                <a:spcPct val="115000"/>
              </a:lnSpc>
              <a:buFont typeface="Calibri" panose="020F0502020204030204" pitchFamily="34" charset="0"/>
              <a:buChar char="-"/>
            </a:pPr>
            <a:r>
              <a:rPr lang="sl-SI" sz="2900" dirty="0">
                <a:solidFill>
                  <a:srgbClr val="000000"/>
                </a:solidFill>
                <a:latin typeface="Arial" panose="020B0604020202020204" pitchFamily="34" charset="0"/>
                <a:cs typeface="Arial" panose="020B0604020202020204" pitchFamily="34" charset="0"/>
              </a:rPr>
              <a:t>vzajemna refleksija (npr. kritično prijateljevanje in kolegialne hospitacije s protokolom spremljanja pouka ter predlogi za nadgradnjo);</a:t>
            </a:r>
          </a:p>
          <a:p>
            <a:pPr marL="342900" indent="-342900" algn="just">
              <a:lnSpc>
                <a:spcPct val="115000"/>
              </a:lnSpc>
              <a:buFont typeface="Calibri" panose="020F0502020204030204" pitchFamily="34" charset="0"/>
              <a:buChar char="-"/>
            </a:pPr>
            <a:r>
              <a:rPr lang="sl-SI" sz="2900" dirty="0">
                <a:solidFill>
                  <a:srgbClr val="000000"/>
                </a:solidFill>
                <a:latin typeface="Arial" panose="020B0604020202020204" pitchFamily="34" charset="0"/>
                <a:cs typeface="Arial" panose="020B0604020202020204" pitchFamily="34" charset="0"/>
              </a:rPr>
              <a:t>vzajemno oblikovanje učnih scenarijev (nadgradnja obstoječih načinov poučevanja, razvijanje novih pristopov poučevanja, učnih metod, problemsko zasnovan pouk – vsebinski sklopi);</a:t>
            </a:r>
          </a:p>
          <a:p>
            <a:pPr marL="342900" indent="-342900" algn="just">
              <a:lnSpc>
                <a:spcPct val="115000"/>
              </a:lnSpc>
              <a:buFont typeface="Calibri" panose="020F0502020204030204" pitchFamily="34" charset="0"/>
              <a:buChar char="-"/>
            </a:pPr>
            <a:r>
              <a:rPr lang="sl-SI" sz="2900" dirty="0">
                <a:solidFill>
                  <a:srgbClr val="000000"/>
                </a:solidFill>
                <a:latin typeface="Arial" panose="020B0604020202020204" pitchFamily="34" charset="0"/>
                <a:cs typeface="Arial" panose="020B0604020202020204" pitchFamily="34" charset="0"/>
              </a:rPr>
              <a:t>razvijanje in krepitev kompetenc učečih se;</a:t>
            </a:r>
          </a:p>
          <a:p>
            <a:pPr marL="342900" indent="-342900" algn="just">
              <a:lnSpc>
                <a:spcPct val="115000"/>
              </a:lnSpc>
              <a:buFont typeface="Calibri" panose="020F0502020204030204" pitchFamily="34" charset="0"/>
              <a:buChar char="-"/>
            </a:pPr>
            <a:r>
              <a:rPr lang="sl-SI" sz="2900" dirty="0">
                <a:solidFill>
                  <a:srgbClr val="000000"/>
                </a:solidFill>
                <a:latin typeface="Arial" panose="020B0604020202020204" pitchFamily="34" charset="0"/>
                <a:cs typeface="Arial" panose="020B0604020202020204" pitchFamily="34" charset="0"/>
              </a:rPr>
              <a:t>prepoznavanje področij za krepitev veščin vodenja kariere učečih se.</a:t>
            </a:r>
          </a:p>
          <a:p>
            <a:pPr marL="0" indent="0" algn="just">
              <a:lnSpc>
                <a:spcPct val="115000"/>
              </a:lnSpc>
              <a:buNone/>
            </a:pPr>
            <a:endParaRPr lang="sl-SI" sz="2900" dirty="0">
              <a:solidFill>
                <a:srgbClr val="000000"/>
              </a:solidFill>
              <a:latin typeface="Arial" panose="020B0604020202020204" pitchFamily="34" charset="0"/>
              <a:cs typeface="Arial" panose="020B0604020202020204" pitchFamily="34" charset="0"/>
            </a:endParaRPr>
          </a:p>
          <a:p>
            <a:pPr marL="0" indent="0">
              <a:lnSpc>
                <a:spcPct val="115000"/>
              </a:lnSpc>
              <a:buNone/>
            </a:pPr>
            <a:r>
              <a:rPr lang="sl-SI" sz="2900" b="1" kern="0" dirty="0">
                <a:solidFill>
                  <a:schemeClr val="accent1"/>
                </a:solidFill>
                <a:latin typeface="Arial" panose="020B0604020202020204" pitchFamily="34" charset="0"/>
                <a:ea typeface="Yu Mincho" panose="02020400000000000000" pitchFamily="18" charset="-128"/>
              </a:rPr>
              <a:t>2. Vzpostavitev strokovne učeče se skupnosti na ravni projekta in na ravni VIZ</a:t>
            </a:r>
          </a:p>
          <a:p>
            <a:pPr marL="0" indent="0" algn="just">
              <a:lnSpc>
                <a:spcPct val="115000"/>
              </a:lnSpc>
              <a:spcAft>
                <a:spcPts val="800"/>
              </a:spcAft>
              <a:buNone/>
            </a:pPr>
            <a:r>
              <a:rPr lang="sl-SI" sz="2900" b="1" dirty="0">
                <a:solidFill>
                  <a:schemeClr val="accent2">
                    <a:lumMod val="75000"/>
                  </a:schemeClr>
                </a:solidFill>
                <a:effectLst/>
                <a:latin typeface="Arial" panose="020B0604020202020204" pitchFamily="34" charset="0"/>
                <a:ea typeface="Calibri" panose="020F0502020204030204" pitchFamily="34" charset="0"/>
                <a:cs typeface="Arial" panose="020B0604020202020204" pitchFamily="34" charset="0"/>
              </a:rPr>
              <a:t>Aktivnosti v okviru učeče se skupnosti:</a:t>
            </a:r>
          </a:p>
          <a:p>
            <a:pPr marL="342900" lvl="0" indent="-342900" algn="just">
              <a:lnSpc>
                <a:spcPct val="115000"/>
              </a:lnSpc>
              <a:buFont typeface="Calibri" panose="020F0502020204030204" pitchFamily="34" charset="0"/>
              <a:buChar char="-"/>
            </a:pPr>
            <a:r>
              <a:rPr lang="sl-SI" sz="2900" dirty="0">
                <a:solidFill>
                  <a:srgbClr val="000000"/>
                </a:solidFill>
                <a:effectLst/>
                <a:latin typeface="Arial" panose="020B0604020202020204" pitchFamily="34" charset="0"/>
                <a:ea typeface="Calibri" panose="020F0502020204030204" pitchFamily="34" charset="0"/>
                <a:cs typeface="Arial" panose="020B0604020202020204" pitchFamily="34" charset="0"/>
              </a:rPr>
              <a:t>priprava in izvedba različnih oblik usposabljanj;</a:t>
            </a:r>
            <a:endParaRPr lang="sl-SI" sz="29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15000"/>
              </a:lnSpc>
              <a:buFont typeface="Calibri" panose="020F0502020204030204" pitchFamily="34" charset="0"/>
              <a:buChar char="-"/>
            </a:pPr>
            <a:r>
              <a:rPr lang="sl-SI" sz="2900" dirty="0">
                <a:solidFill>
                  <a:srgbClr val="000000"/>
                </a:solidFill>
                <a:effectLst/>
                <a:latin typeface="Arial" panose="020B0604020202020204" pitchFamily="34" charset="0"/>
                <a:ea typeface="Calibri" panose="020F0502020204030204" pitchFamily="34" charset="0"/>
                <a:cs typeface="Arial" panose="020B0604020202020204" pitchFamily="34" charset="0"/>
              </a:rPr>
              <a:t>virtualna učeča se skupnost za deljenje in (vzajemno) vrednotenje primerov dobrih praks ter strokovne diskusije;</a:t>
            </a:r>
            <a:endParaRPr lang="sl-SI" sz="29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15000"/>
              </a:lnSpc>
              <a:buFont typeface="Calibri" panose="020F0502020204030204" pitchFamily="34" charset="0"/>
              <a:buChar char="-"/>
            </a:pPr>
            <a:r>
              <a:rPr lang="sl-SI" sz="29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grozdenje</a:t>
            </a:r>
            <a:r>
              <a:rPr lang="sl-SI" sz="2900" dirty="0">
                <a:solidFill>
                  <a:srgbClr val="000000"/>
                </a:solidFill>
                <a:effectLst/>
                <a:latin typeface="Arial" panose="020B0604020202020204" pitchFamily="34" charset="0"/>
                <a:ea typeface="Calibri" panose="020F0502020204030204" pitchFamily="34" charset="0"/>
                <a:cs typeface="Arial" panose="020B0604020202020204" pitchFamily="34" charset="0"/>
              </a:rPr>
              <a:t> in redna izmenjava dobrih praks med posameznimi VIZ (npr. hospitacije s protokoli spremljanja, kritično prijateljevanje);</a:t>
            </a:r>
          </a:p>
          <a:p>
            <a:pPr marL="342900" lvl="0" indent="-342900" algn="just">
              <a:lnSpc>
                <a:spcPct val="115000"/>
              </a:lnSpc>
              <a:buFont typeface="Calibri" panose="020F0502020204030204" pitchFamily="34" charset="0"/>
              <a:buChar char="-"/>
            </a:pPr>
            <a:r>
              <a:rPr lang="sl-SI" sz="2900" dirty="0">
                <a:solidFill>
                  <a:srgbClr val="7030A0"/>
                </a:solidFill>
                <a:effectLst/>
                <a:latin typeface="Arial" panose="020B0604020202020204" pitchFamily="34" charset="0"/>
                <a:ea typeface="Calibri" panose="020F0502020204030204" pitchFamily="34" charset="0"/>
                <a:cs typeface="Arial" panose="020B0604020202020204" pitchFamily="34" charset="0"/>
              </a:rPr>
              <a:t>aktivno sodelovanje v izobraževalnem stičišču (npr. izmenjava dobrih praks, preizkušanje didaktičnih pristopov in strategij učenja in poučevanja, preizkušanje digitalnih orodij in storitev);</a:t>
            </a:r>
          </a:p>
          <a:p>
            <a:pPr marL="342900" lvl="0" indent="-342900" algn="just">
              <a:lnSpc>
                <a:spcPct val="115000"/>
              </a:lnSpc>
              <a:buFont typeface="Calibri" panose="020F0502020204030204" pitchFamily="34" charset="0"/>
              <a:buChar char="-"/>
            </a:pPr>
            <a:r>
              <a:rPr lang="sl-SI" sz="2900" dirty="0">
                <a:effectLst/>
                <a:latin typeface="Arial" panose="020B0604020202020204" pitchFamily="34" charset="0"/>
                <a:ea typeface="Calibri" panose="020F0502020204030204" pitchFamily="34" charset="0"/>
                <a:cs typeface="Arial" panose="020B0604020202020204" pitchFamily="34" charset="0"/>
              </a:rPr>
              <a:t>aktivno sodelovanje in udeležba na letnih dogodkih in zaključni konferenci;</a:t>
            </a:r>
          </a:p>
          <a:p>
            <a:pPr marL="342900" lvl="0" indent="-342900" algn="just">
              <a:lnSpc>
                <a:spcPct val="115000"/>
              </a:lnSpc>
              <a:spcAft>
                <a:spcPts val="800"/>
              </a:spcAft>
              <a:buFont typeface="Calibri" panose="020F0502020204030204" pitchFamily="34" charset="0"/>
              <a:buChar char="-"/>
            </a:pPr>
            <a:r>
              <a:rPr lang="sl-SI" sz="2900" dirty="0">
                <a:effectLst/>
                <a:latin typeface="Arial" panose="020B0604020202020204" pitchFamily="34" charset="0"/>
                <a:ea typeface="Calibri" panose="020F0502020204030204" pitchFamily="34" charset="0"/>
                <a:cs typeface="Arial" panose="020B0604020202020204" pitchFamily="34" charset="0"/>
              </a:rPr>
              <a:t>študijski obiski doma in v tujini.</a:t>
            </a:r>
          </a:p>
        </p:txBody>
      </p:sp>
    </p:spTree>
    <p:extLst>
      <p:ext uri="{BB962C8B-B14F-4D97-AF65-F5344CB8AC3E}">
        <p14:creationId xmlns:p14="http://schemas.microsoft.com/office/powerpoint/2010/main" val="1848757100"/>
      </p:ext>
    </p:extLst>
  </p:cSld>
  <p:clrMapOvr>
    <a:masterClrMapping/>
  </p:clrMapOvr>
</p:sld>
</file>

<file path=ppt/theme/theme1.xml><?xml version="1.0" encoding="utf-8"?>
<a:theme xmlns:a="http://schemas.openxmlformats.org/drawingml/2006/main" name="Tema1">
  <a:themeElements>
    <a:clrScheme name="Po meri 14">
      <a:dk1>
        <a:sysClr val="windowText" lastClr="000000"/>
      </a:dk1>
      <a:lt1>
        <a:sysClr val="window" lastClr="FFFFFF"/>
      </a:lt1>
      <a:dk2>
        <a:srgbClr val="2C3C43"/>
      </a:dk2>
      <a:lt2>
        <a:srgbClr val="EBEBEB"/>
      </a:lt2>
      <a:accent1>
        <a:srgbClr val="0079C1"/>
      </a:accent1>
      <a:accent2>
        <a:srgbClr val="78A22F"/>
      </a:accent2>
      <a:accent3>
        <a:srgbClr val="FFFFFF"/>
      </a:accent3>
      <a:accent4>
        <a:srgbClr val="FFFFFF"/>
      </a:accent4>
      <a:accent5>
        <a:srgbClr val="FFFFFF"/>
      </a:accent5>
      <a:accent6>
        <a:srgbClr val="FFFFFF"/>
      </a:accent6>
      <a:hlink>
        <a:srgbClr val="FFFFFF"/>
      </a:hlink>
      <a:folHlink>
        <a:srgbClr val="FFFFFF"/>
      </a:folHlink>
    </a:clrScheme>
    <a:fontScheme name="Gladko">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ladko">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077C1DA633C5143B975C23A3BADBED8" ma:contentTypeVersion="9" ma:contentTypeDescription="Create a new document." ma:contentTypeScope="" ma:versionID="2bbb2ef388e418f21cb9fb4754698de6">
  <xsd:schema xmlns:xsd="http://www.w3.org/2001/XMLSchema" xmlns:xs="http://www.w3.org/2001/XMLSchema" xmlns:p="http://schemas.microsoft.com/office/2006/metadata/properties" xmlns:ns2="c7dafb12-b00d-4ad6-a98f-ce3e23bf6438" xmlns:ns3="14ac32c1-0f76-4bab-b93b-f0d686e76b4d" targetNamespace="http://schemas.microsoft.com/office/2006/metadata/properties" ma:root="true" ma:fieldsID="3873da4bc26e4af15dfce69301fa223a" ns2:_="" ns3:_="">
    <xsd:import namespace="c7dafb12-b00d-4ad6-a98f-ce3e23bf6438"/>
    <xsd:import namespace="14ac32c1-0f76-4bab-b93b-f0d686e76b4d"/>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OCR" minOccurs="0"/>
                <xsd:element ref="ns2:MediaServiceGenerationTime" minOccurs="0"/>
                <xsd:element ref="ns2:MediaServiceEventHashCode"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dafb12-b00d-4ad6-a98f-ce3e23bf643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SearchProperties" ma:index="1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4ac32c1-0f76-4bab-b93b-f0d686e76b4d"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D72475F-57B4-4333-8719-A6E97CBE2D27}">
  <ds:schemaRefs>
    <ds:schemaRef ds:uri="14ac32c1-0f76-4bab-b93b-f0d686e76b4d"/>
    <ds:schemaRef ds:uri="c7dafb12-b00d-4ad6-a98f-ce3e23bf643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A3762D06-FBC4-47AC-94CD-5402FB74BE5C}">
  <ds:schemaRefs>
    <ds:schemaRef ds:uri="http://purl.org/dc/terms/"/>
    <ds:schemaRef ds:uri="http://purl.org/dc/dcmitype/"/>
    <ds:schemaRef ds:uri="http://purl.org/dc/elements/1.1/"/>
    <ds:schemaRef ds:uri="http://schemas.microsoft.com/office/infopath/2007/PartnerControls"/>
    <ds:schemaRef ds:uri="http://schemas.microsoft.com/office/2006/documentManagement/types"/>
    <ds:schemaRef ds:uri="http://schemas.openxmlformats.org/package/2006/metadata/core-properties"/>
    <ds:schemaRef ds:uri="http://schemas.microsoft.com/office/2006/metadata/properties"/>
    <ds:schemaRef ds:uri="http://www.w3.org/XML/1998/namespace"/>
    <ds:schemaRef ds:uri="14ac32c1-0f76-4bab-b93b-f0d686e76b4d"/>
    <ds:schemaRef ds:uri="c7dafb12-b00d-4ad6-a98f-ce3e23bf6438"/>
  </ds:schemaRefs>
</ds:datastoreItem>
</file>

<file path=customXml/itemProps3.xml><?xml version="1.0" encoding="utf-8"?>
<ds:datastoreItem xmlns:ds="http://schemas.openxmlformats.org/officeDocument/2006/customXml" ds:itemID="{7A800601-21A9-4ECA-9BFE-0355BF787BB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1662</TotalTime>
  <Words>3374</Words>
  <Application>Microsoft Office PowerPoint</Application>
  <PresentationFormat>Po meri</PresentationFormat>
  <Paragraphs>297</Paragraphs>
  <Slides>30</Slides>
  <Notes>29</Notes>
  <HiddenSlides>0</HiddenSlides>
  <MMClips>0</MMClips>
  <ScaleCrop>false</ScaleCrop>
  <HeadingPairs>
    <vt:vector size="8" baseType="variant">
      <vt:variant>
        <vt:lpstr>Uporabljene pisave</vt:lpstr>
      </vt:variant>
      <vt:variant>
        <vt:i4>8</vt:i4>
      </vt:variant>
      <vt:variant>
        <vt:lpstr>Tema</vt:lpstr>
      </vt:variant>
      <vt:variant>
        <vt:i4>1</vt:i4>
      </vt:variant>
      <vt:variant>
        <vt:lpstr>Vdelani OLE strežniki</vt:lpstr>
      </vt:variant>
      <vt:variant>
        <vt:i4>1</vt:i4>
      </vt:variant>
      <vt:variant>
        <vt:lpstr>Naslovi diapozitivov</vt:lpstr>
      </vt:variant>
      <vt:variant>
        <vt:i4>30</vt:i4>
      </vt:variant>
    </vt:vector>
  </HeadingPairs>
  <TitlesOfParts>
    <vt:vector size="40" baseType="lpstr">
      <vt:lpstr>Calibri</vt:lpstr>
      <vt:lpstr> Aptos ,sans-serif</vt:lpstr>
      <vt:lpstr>Wingdings</vt:lpstr>
      <vt:lpstr>Canva Sans Bold</vt:lpstr>
      <vt:lpstr>Courier New</vt:lpstr>
      <vt:lpstr>Arial</vt:lpstr>
      <vt:lpstr>Trebuchet MS</vt:lpstr>
      <vt:lpstr>Wingdings 3</vt:lpstr>
      <vt:lpstr>Tema1</vt:lpstr>
      <vt:lpstr>Document</vt:lpstr>
      <vt:lpstr>PowerPointova predstavitev</vt:lpstr>
      <vt:lpstr>Namen in cilj JR</vt:lpstr>
      <vt:lpstr>Predmet in ciljna skupina</vt:lpstr>
      <vt:lpstr>Glavne strokovne podlage</vt:lpstr>
      <vt:lpstr>PowerPointova predstavitev</vt:lpstr>
      <vt:lpstr>PowerPointova predstavitev</vt:lpstr>
      <vt:lpstr> </vt:lpstr>
      <vt:lpstr> </vt:lpstr>
      <vt:lpstr>PowerPointova predstavitev</vt:lpstr>
      <vt:lpstr>PowerPointova predstavitev</vt:lpstr>
      <vt:lpstr>PowerPointova predstavitev</vt:lpstr>
      <vt:lpstr>Primer: Gradnja učnih laboratorijev in inovativni učni prostori</vt:lpstr>
      <vt:lpstr>PowerPointova predstavitev</vt:lpstr>
      <vt:lpstr>PowerPointova predstavitev</vt:lpstr>
      <vt:lpstr>Aktivnost B</vt:lpstr>
      <vt:lpstr>Rezultati javnega razpisa</vt:lpstr>
      <vt:lpstr>Rezultati aktivnosti A:</vt:lpstr>
      <vt:lpstr>Rezultati aktivnosti B:</vt:lpstr>
      <vt:lpstr>Pogoji za kandidiranje</vt:lpstr>
      <vt:lpstr>Splošni pogoji, vezani na vlogo in specifični pogoji</vt:lpstr>
      <vt:lpstr>PowerPointova predstavitev</vt:lpstr>
      <vt:lpstr>Merila za izbor upravičencev</vt:lpstr>
      <vt:lpstr>Sredstva</vt:lpstr>
      <vt:lpstr>Obdobje, v katerem morajo biti porabljena dodeljena sredstva </vt:lpstr>
      <vt:lpstr>Upravičeni stroški in način financiranja</vt:lpstr>
      <vt:lpstr>Upravičeni stroški in način financiranja</vt:lpstr>
      <vt:lpstr>Stroški plač in povračil stroškov v zvezi z delom (SE)</vt:lpstr>
      <vt:lpstr>Prijava</vt:lpstr>
      <vt:lpstr> </vt:lpstr>
      <vt:lpstr>Vprašanja in kontakti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Ključni projekti in strategije na MIZŠ</dc:title>
  <dc:creator>Petra Bevek</dc:creator>
  <cp:lastModifiedBy>Uroš Kastaneto</cp:lastModifiedBy>
  <cp:revision>36</cp:revision>
  <dcterms:created xsi:type="dcterms:W3CDTF">2006-08-16T00:00:00Z</dcterms:created>
  <dcterms:modified xsi:type="dcterms:W3CDTF">2025-06-06T11:15:28Z</dcterms:modified>
  <dc:identifier>DAFNB8Vh_i8</dc:identifier>
  <cp:contentStatus>Končni</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0x0101000077C1DA633C5143B975C23A3BADBED8</vt:lpwstr>
  </property>
  <property fmtid="{D5CDD505-2E9C-101B-9397-08002B2CF9AE}" pid="3" name="MediaServiceImageTags">
    <vt:lpwstr/>
  </property>
  <property fmtid="{D5CDD505-2E9C-101B-9397-08002B2CF9AE}" pid="4" name="_MarkAsFinal">
    <vt:bool>true</vt:bool>
  </property>
</Properties>
</file>