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bookmarkIdSeed="2">
  <p:sldMasterIdLst>
    <p:sldMasterId id="2147483660" r:id="rId4"/>
  </p:sldMasterIdLst>
  <p:notesMasterIdLst>
    <p:notesMasterId r:id="rId26"/>
  </p:notesMasterIdLst>
  <p:sldIdLst>
    <p:sldId id="558" r:id="rId5"/>
    <p:sldId id="612" r:id="rId6"/>
    <p:sldId id="610" r:id="rId7"/>
    <p:sldId id="615" r:id="rId8"/>
    <p:sldId id="306" r:id="rId9"/>
    <p:sldId id="604" r:id="rId10"/>
    <p:sldId id="606" r:id="rId11"/>
    <p:sldId id="607" r:id="rId12"/>
    <p:sldId id="614" r:id="rId13"/>
    <p:sldId id="608" r:id="rId14"/>
    <p:sldId id="616" r:id="rId15"/>
    <p:sldId id="613" r:id="rId16"/>
    <p:sldId id="601" r:id="rId17"/>
    <p:sldId id="603" r:id="rId18"/>
    <p:sldId id="617" r:id="rId19"/>
    <p:sldId id="560" r:id="rId20"/>
    <p:sldId id="609" r:id="rId21"/>
    <p:sldId id="605" r:id="rId22"/>
    <p:sldId id="568" r:id="rId23"/>
    <p:sldId id="505" r:id="rId24"/>
    <p:sldId id="611" r:id="rId25"/>
  </p:sldIdLst>
  <p:sldSz cx="18288000" cy="10287000"/>
  <p:notesSz cx="9926638" cy="6797675"/>
  <p:embeddedFontLst>
    <p:embeddedFont>
      <p:font typeface="Canva Sans Bold" panose="020B0604020202020204" charset="0"/>
      <p:regular r:id="rId27"/>
    </p:embeddedFont>
    <p:embeddedFont>
      <p:font typeface="Trebuchet MS" panose="020B0603020202020204" pitchFamily="34" charset="0"/>
      <p:regular r:id="rId28"/>
      <p:bold r:id="rId29"/>
      <p:italic r:id="rId30"/>
      <p:boldItalic r:id="rId31"/>
    </p:embeddedFont>
    <p:embeddedFont>
      <p:font typeface="Wingdings 3" panose="05040102010807070707" pitchFamily="18" charset="2"/>
      <p:regular r:id="rId3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B933"/>
    <a:srgbClr val="7DB2C5"/>
    <a:srgbClr val="82BDE1"/>
    <a:srgbClr val="FF66CC"/>
    <a:srgbClr val="F293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5DCBE7-BA31-4B0F-8D43-5E9B304A19BD}" v="27" dt="2025-05-14T14:21:36.571"/>
    <p1510:client id="{435E092B-47C0-4C61-A7D5-0A925713A2F2}" v="2" dt="2025-05-14T11:52:00.173"/>
  </p1510:revLst>
</p1510:revInfo>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vetel slog 2 – poudarek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355" autoAdjust="0"/>
  </p:normalViewPr>
  <p:slideViewPr>
    <p:cSldViewPr snapToGrid="0">
      <p:cViewPr varScale="1">
        <p:scale>
          <a:sx n="42" d="100"/>
          <a:sy n="42" d="100"/>
        </p:scale>
        <p:origin x="1426"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6.fntdata"/><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2.fntdata"/><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5.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jca Debeljak Kozina" userId="e09a2bc2-20cb-4cc0-8ed1-678f1c8609be" providerId="ADAL" clId="{58DD6F72-6854-449F-88E3-67FD7617DDE1}"/>
    <pc:docChg chg="undo custSel addSld delSld modSld sldOrd delMainMaster">
      <pc:chgData name="Mojca Debeljak Kozina" userId="e09a2bc2-20cb-4cc0-8ed1-678f1c8609be" providerId="ADAL" clId="{58DD6F72-6854-449F-88E3-67FD7617DDE1}" dt="2024-03-05T08:40:57.783" v="1639"/>
      <pc:docMkLst>
        <pc:docMk/>
      </pc:docMkLst>
      <pc:sldChg chg="del">
        <pc:chgData name="Mojca Debeljak Kozina" userId="e09a2bc2-20cb-4cc0-8ed1-678f1c8609be" providerId="ADAL" clId="{58DD6F72-6854-449F-88E3-67FD7617DDE1}" dt="2024-03-04T10:04:02.006" v="71" actId="2696"/>
        <pc:sldMkLst>
          <pc:docMk/>
          <pc:sldMk cId="0" sldId="258"/>
        </pc:sldMkLst>
      </pc:sldChg>
      <pc:sldChg chg="add del">
        <pc:chgData name="Mojca Debeljak Kozina" userId="e09a2bc2-20cb-4cc0-8ed1-678f1c8609be" providerId="ADAL" clId="{58DD6F72-6854-449F-88E3-67FD7617DDE1}" dt="2024-03-05T06:58:29.783" v="1582" actId="47"/>
        <pc:sldMkLst>
          <pc:docMk/>
          <pc:sldMk cId="16758552" sldId="258"/>
        </pc:sldMkLst>
      </pc:sldChg>
      <pc:sldChg chg="del">
        <pc:chgData name="Mojca Debeljak Kozina" userId="e09a2bc2-20cb-4cc0-8ed1-678f1c8609be" providerId="ADAL" clId="{58DD6F72-6854-449F-88E3-67FD7617DDE1}" dt="2024-03-04T10:04:02.006" v="71" actId="2696"/>
        <pc:sldMkLst>
          <pc:docMk/>
          <pc:sldMk cId="431925237" sldId="268"/>
        </pc:sldMkLst>
      </pc:sldChg>
      <pc:sldChg chg="add del">
        <pc:chgData name="Mojca Debeljak Kozina" userId="e09a2bc2-20cb-4cc0-8ed1-678f1c8609be" providerId="ADAL" clId="{58DD6F72-6854-449F-88E3-67FD7617DDE1}" dt="2024-03-05T06:58:29.783" v="1582" actId="47"/>
        <pc:sldMkLst>
          <pc:docMk/>
          <pc:sldMk cId="3037133649" sldId="268"/>
        </pc:sldMkLst>
      </pc:sldChg>
      <pc:sldChg chg="del">
        <pc:chgData name="Mojca Debeljak Kozina" userId="e09a2bc2-20cb-4cc0-8ed1-678f1c8609be" providerId="ADAL" clId="{58DD6F72-6854-449F-88E3-67FD7617DDE1}" dt="2024-03-04T10:04:02.006" v="71" actId="2696"/>
        <pc:sldMkLst>
          <pc:docMk/>
          <pc:sldMk cId="437570638" sldId="296"/>
        </pc:sldMkLst>
      </pc:sldChg>
      <pc:sldChg chg="add del">
        <pc:chgData name="Mojca Debeljak Kozina" userId="e09a2bc2-20cb-4cc0-8ed1-678f1c8609be" providerId="ADAL" clId="{58DD6F72-6854-449F-88E3-67FD7617DDE1}" dt="2024-03-05T06:58:29.783" v="1582" actId="47"/>
        <pc:sldMkLst>
          <pc:docMk/>
          <pc:sldMk cId="700628392" sldId="296"/>
        </pc:sldMkLst>
      </pc:sldChg>
      <pc:sldChg chg="del">
        <pc:chgData name="Mojca Debeljak Kozina" userId="e09a2bc2-20cb-4cc0-8ed1-678f1c8609be" providerId="ADAL" clId="{58DD6F72-6854-449F-88E3-67FD7617DDE1}" dt="2024-03-04T10:03:28.490" v="67" actId="2696"/>
        <pc:sldMkLst>
          <pc:docMk/>
          <pc:sldMk cId="549481422" sldId="297"/>
        </pc:sldMkLst>
      </pc:sldChg>
      <pc:sldChg chg="del">
        <pc:chgData name="Mojca Debeljak Kozina" userId="e09a2bc2-20cb-4cc0-8ed1-678f1c8609be" providerId="ADAL" clId="{58DD6F72-6854-449F-88E3-67FD7617DDE1}" dt="2024-03-04T10:03:31.509" v="68" actId="2696"/>
        <pc:sldMkLst>
          <pc:docMk/>
          <pc:sldMk cId="3023985006" sldId="298"/>
        </pc:sldMkLst>
      </pc:sldChg>
      <pc:sldChg chg="del">
        <pc:chgData name="Mojca Debeljak Kozina" userId="e09a2bc2-20cb-4cc0-8ed1-678f1c8609be" providerId="ADAL" clId="{58DD6F72-6854-449F-88E3-67FD7617DDE1}" dt="2024-03-04T10:03:36.196" v="69" actId="2696"/>
        <pc:sldMkLst>
          <pc:docMk/>
          <pc:sldMk cId="3192961825" sldId="299"/>
        </pc:sldMkLst>
      </pc:sldChg>
      <pc:sldChg chg="del">
        <pc:chgData name="Mojca Debeljak Kozina" userId="e09a2bc2-20cb-4cc0-8ed1-678f1c8609be" providerId="ADAL" clId="{58DD6F72-6854-449F-88E3-67FD7617DDE1}" dt="2024-03-04T10:04:02.006" v="71" actId="2696"/>
        <pc:sldMkLst>
          <pc:docMk/>
          <pc:sldMk cId="3423063475" sldId="300"/>
        </pc:sldMkLst>
      </pc:sldChg>
      <pc:sldChg chg="add del">
        <pc:chgData name="Mojca Debeljak Kozina" userId="e09a2bc2-20cb-4cc0-8ed1-678f1c8609be" providerId="ADAL" clId="{58DD6F72-6854-449F-88E3-67FD7617DDE1}" dt="2024-03-05T06:58:29.783" v="1582" actId="47"/>
        <pc:sldMkLst>
          <pc:docMk/>
          <pc:sldMk cId="3889365728" sldId="300"/>
        </pc:sldMkLst>
      </pc:sldChg>
      <pc:sldChg chg="del ord">
        <pc:chgData name="Mojca Debeljak Kozina" userId="e09a2bc2-20cb-4cc0-8ed1-678f1c8609be" providerId="ADAL" clId="{58DD6F72-6854-449F-88E3-67FD7617DDE1}" dt="2024-03-04T12:58:19.507" v="772" actId="2696"/>
        <pc:sldMkLst>
          <pc:docMk/>
          <pc:sldMk cId="1753861860" sldId="305"/>
        </pc:sldMkLst>
      </pc:sldChg>
      <pc:sldChg chg="modSp mod modNotesTx">
        <pc:chgData name="Mojca Debeljak Kozina" userId="e09a2bc2-20cb-4cc0-8ed1-678f1c8609be" providerId="ADAL" clId="{58DD6F72-6854-449F-88E3-67FD7617DDE1}" dt="2024-03-04T11:29:26.903" v="750" actId="6549"/>
        <pc:sldMkLst>
          <pc:docMk/>
          <pc:sldMk cId="339961980" sldId="306"/>
        </pc:sldMkLst>
        <pc:spChg chg="mod">
          <ac:chgData name="Mojca Debeljak Kozina" userId="e09a2bc2-20cb-4cc0-8ed1-678f1c8609be" providerId="ADAL" clId="{58DD6F72-6854-449F-88E3-67FD7617DDE1}" dt="2024-03-04T11:29:09.682" v="749" actId="6549"/>
          <ac:spMkLst>
            <pc:docMk/>
            <pc:sldMk cId="339961980" sldId="306"/>
            <ac:spMk id="5" creationId="{2F28C690-4059-E892-6331-8624BE250A6A}"/>
          </ac:spMkLst>
        </pc:spChg>
      </pc:sldChg>
      <pc:sldChg chg="ord">
        <pc:chgData name="Mojca Debeljak Kozina" userId="e09a2bc2-20cb-4cc0-8ed1-678f1c8609be" providerId="ADAL" clId="{58DD6F72-6854-449F-88E3-67FD7617DDE1}" dt="2024-03-05T04:55:50.414" v="1226"/>
        <pc:sldMkLst>
          <pc:docMk/>
          <pc:sldMk cId="2286151607" sldId="505"/>
        </pc:sldMkLst>
      </pc:sldChg>
      <pc:sldChg chg="del">
        <pc:chgData name="Mojca Debeljak Kozina" userId="e09a2bc2-20cb-4cc0-8ed1-678f1c8609be" providerId="ADAL" clId="{58DD6F72-6854-449F-88E3-67FD7617DDE1}" dt="2024-03-04T10:04:02.006" v="71" actId="2696"/>
        <pc:sldMkLst>
          <pc:docMk/>
          <pc:sldMk cId="2005100328" sldId="506"/>
        </pc:sldMkLst>
      </pc:sldChg>
      <pc:sldChg chg="add del">
        <pc:chgData name="Mojca Debeljak Kozina" userId="e09a2bc2-20cb-4cc0-8ed1-678f1c8609be" providerId="ADAL" clId="{58DD6F72-6854-449F-88E3-67FD7617DDE1}" dt="2024-03-05T06:58:29.783" v="1582" actId="47"/>
        <pc:sldMkLst>
          <pc:docMk/>
          <pc:sldMk cId="3981469683" sldId="506"/>
        </pc:sldMkLst>
      </pc:sldChg>
      <pc:sldChg chg="del">
        <pc:chgData name="Mojca Debeljak Kozina" userId="e09a2bc2-20cb-4cc0-8ed1-678f1c8609be" providerId="ADAL" clId="{58DD6F72-6854-449F-88E3-67FD7617DDE1}" dt="2024-03-04T10:04:02.006" v="71" actId="2696"/>
        <pc:sldMkLst>
          <pc:docMk/>
          <pc:sldMk cId="2631420238" sldId="508"/>
        </pc:sldMkLst>
      </pc:sldChg>
      <pc:sldChg chg="add del">
        <pc:chgData name="Mojca Debeljak Kozina" userId="e09a2bc2-20cb-4cc0-8ed1-678f1c8609be" providerId="ADAL" clId="{58DD6F72-6854-449F-88E3-67FD7617DDE1}" dt="2024-03-05T06:58:29.783" v="1582" actId="47"/>
        <pc:sldMkLst>
          <pc:docMk/>
          <pc:sldMk cId="4144959454" sldId="508"/>
        </pc:sldMkLst>
      </pc:sldChg>
      <pc:sldChg chg="addSp modSp mod">
        <pc:chgData name="Mojca Debeljak Kozina" userId="e09a2bc2-20cb-4cc0-8ed1-678f1c8609be" providerId="ADAL" clId="{58DD6F72-6854-449F-88E3-67FD7617DDE1}" dt="2024-03-05T06:28:56.252" v="1577" actId="1076"/>
        <pc:sldMkLst>
          <pc:docMk/>
          <pc:sldMk cId="2985660503" sldId="558"/>
        </pc:sldMkLst>
        <pc:spChg chg="mod">
          <ac:chgData name="Mojca Debeljak Kozina" userId="e09a2bc2-20cb-4cc0-8ed1-678f1c8609be" providerId="ADAL" clId="{58DD6F72-6854-449F-88E3-67FD7617DDE1}" dt="2024-03-04T09:59:42.425" v="23" actId="20577"/>
          <ac:spMkLst>
            <pc:docMk/>
            <pc:sldMk cId="2985660503" sldId="558"/>
            <ac:spMk id="2" creationId="{C61B5E9E-0373-A785-DCE8-8CA6384D1969}"/>
          </ac:spMkLst>
        </pc:spChg>
        <pc:spChg chg="mod">
          <ac:chgData name="Mojca Debeljak Kozina" userId="e09a2bc2-20cb-4cc0-8ed1-678f1c8609be" providerId="ADAL" clId="{58DD6F72-6854-449F-88E3-67FD7617DDE1}" dt="2024-03-05T06:28:53.983" v="1576" actId="1076"/>
          <ac:spMkLst>
            <pc:docMk/>
            <pc:sldMk cId="2985660503" sldId="558"/>
            <ac:spMk id="3" creationId="{6489E860-7FA2-B4FB-83C4-EA8844AD426B}"/>
          </ac:spMkLst>
        </pc:spChg>
        <pc:spChg chg="add mod">
          <ac:chgData name="Mojca Debeljak Kozina" userId="e09a2bc2-20cb-4cc0-8ed1-678f1c8609be" providerId="ADAL" clId="{58DD6F72-6854-449F-88E3-67FD7617DDE1}" dt="2024-03-05T06:28:56.252" v="1577" actId="1076"/>
          <ac:spMkLst>
            <pc:docMk/>
            <pc:sldMk cId="2985660503" sldId="558"/>
            <ac:spMk id="5" creationId="{C9EAA8B0-F69E-86E3-44F1-B392D0989AF2}"/>
          </ac:spMkLst>
        </pc:spChg>
      </pc:sldChg>
      <pc:sldChg chg="delSp add del setBg delDesignElem">
        <pc:chgData name="Mojca Debeljak Kozina" userId="e09a2bc2-20cb-4cc0-8ed1-678f1c8609be" providerId="ADAL" clId="{58DD6F72-6854-449F-88E3-67FD7617DDE1}" dt="2024-03-05T06:58:29.783" v="1582" actId="47"/>
        <pc:sldMkLst>
          <pc:docMk/>
          <pc:sldMk cId="849987223" sldId="559"/>
        </pc:sldMkLst>
        <pc:spChg chg="del">
          <ac:chgData name="Mojca Debeljak Kozina" userId="e09a2bc2-20cb-4cc0-8ed1-678f1c8609be" providerId="ADAL" clId="{58DD6F72-6854-449F-88E3-67FD7617DDE1}" dt="2024-03-04T10:04:07.144" v="74"/>
          <ac:spMkLst>
            <pc:docMk/>
            <pc:sldMk cId="849987223" sldId="559"/>
            <ac:spMk id="23" creationId="{3F088236-D655-4F88-B238-E16762358025}"/>
          </ac:spMkLst>
        </pc:spChg>
        <pc:spChg chg="del">
          <ac:chgData name="Mojca Debeljak Kozina" userId="e09a2bc2-20cb-4cc0-8ed1-678f1c8609be" providerId="ADAL" clId="{58DD6F72-6854-449F-88E3-67FD7617DDE1}" dt="2024-03-04T10:04:07.144" v="74"/>
          <ac:spMkLst>
            <pc:docMk/>
            <pc:sldMk cId="849987223" sldId="559"/>
            <ac:spMk id="25" creationId="{3DAC0C92-199E-475C-9390-119A9B027276}"/>
          </ac:spMkLst>
        </pc:spChg>
        <pc:spChg chg="del">
          <ac:chgData name="Mojca Debeljak Kozina" userId="e09a2bc2-20cb-4cc0-8ed1-678f1c8609be" providerId="ADAL" clId="{58DD6F72-6854-449F-88E3-67FD7617DDE1}" dt="2024-03-04T10:04:07.144" v="74"/>
          <ac:spMkLst>
            <pc:docMk/>
            <pc:sldMk cId="849987223" sldId="559"/>
            <ac:spMk id="27" creationId="{C4CFB339-0ED8-4FE2-9EF1-6D1375B8499B}"/>
          </ac:spMkLst>
        </pc:spChg>
        <pc:spChg chg="del">
          <ac:chgData name="Mojca Debeljak Kozina" userId="e09a2bc2-20cb-4cc0-8ed1-678f1c8609be" providerId="ADAL" clId="{58DD6F72-6854-449F-88E3-67FD7617DDE1}" dt="2024-03-04T10:04:07.144" v="74"/>
          <ac:spMkLst>
            <pc:docMk/>
            <pc:sldMk cId="849987223" sldId="559"/>
            <ac:spMk id="29" creationId="{31896C80-2069-4431-9C19-83B913734490}"/>
          </ac:spMkLst>
        </pc:spChg>
        <pc:spChg chg="del">
          <ac:chgData name="Mojca Debeljak Kozina" userId="e09a2bc2-20cb-4cc0-8ed1-678f1c8609be" providerId="ADAL" clId="{58DD6F72-6854-449F-88E3-67FD7617DDE1}" dt="2024-03-04T10:04:07.144" v="74"/>
          <ac:spMkLst>
            <pc:docMk/>
            <pc:sldMk cId="849987223" sldId="559"/>
            <ac:spMk id="31" creationId="{BF120A21-0841-4823-B0C4-28AEBCEF9B78}"/>
          </ac:spMkLst>
        </pc:spChg>
        <pc:spChg chg="del">
          <ac:chgData name="Mojca Debeljak Kozina" userId="e09a2bc2-20cb-4cc0-8ed1-678f1c8609be" providerId="ADAL" clId="{58DD6F72-6854-449F-88E3-67FD7617DDE1}" dt="2024-03-04T10:04:07.144" v="74"/>
          <ac:spMkLst>
            <pc:docMk/>
            <pc:sldMk cId="849987223" sldId="559"/>
            <ac:spMk id="33" creationId="{DBB05BAE-BBD3-4289-899F-A6851503C6B0}"/>
          </ac:spMkLst>
        </pc:spChg>
        <pc:spChg chg="del">
          <ac:chgData name="Mojca Debeljak Kozina" userId="e09a2bc2-20cb-4cc0-8ed1-678f1c8609be" providerId="ADAL" clId="{58DD6F72-6854-449F-88E3-67FD7617DDE1}" dt="2024-03-04T10:04:07.144" v="74"/>
          <ac:spMkLst>
            <pc:docMk/>
            <pc:sldMk cId="849987223" sldId="559"/>
            <ac:spMk id="35" creationId="{9874D11C-36F5-4BBE-A490-019A54E953B0}"/>
          </ac:spMkLst>
        </pc:spChg>
        <pc:cxnChg chg="del">
          <ac:chgData name="Mojca Debeljak Kozina" userId="e09a2bc2-20cb-4cc0-8ed1-678f1c8609be" providerId="ADAL" clId="{58DD6F72-6854-449F-88E3-67FD7617DDE1}" dt="2024-03-04T10:04:07.144" v="74"/>
          <ac:cxnSpMkLst>
            <pc:docMk/>
            <pc:sldMk cId="849987223" sldId="559"/>
            <ac:cxnSpMk id="19" creationId="{64FA5DFF-7FE6-4855-84E6-DFA78EE978BD}"/>
          </ac:cxnSpMkLst>
        </pc:cxnChg>
        <pc:cxnChg chg="del">
          <ac:chgData name="Mojca Debeljak Kozina" userId="e09a2bc2-20cb-4cc0-8ed1-678f1c8609be" providerId="ADAL" clId="{58DD6F72-6854-449F-88E3-67FD7617DDE1}" dt="2024-03-04T10:04:07.144" v="74"/>
          <ac:cxnSpMkLst>
            <pc:docMk/>
            <pc:sldMk cId="849987223" sldId="559"/>
            <ac:cxnSpMk id="21" creationId="{2AFD8CBA-54A3-4363-991B-B9C631BBFA74}"/>
          </ac:cxnSpMkLst>
        </pc:cxnChg>
      </pc:sldChg>
      <pc:sldChg chg="del">
        <pc:chgData name="Mojca Debeljak Kozina" userId="e09a2bc2-20cb-4cc0-8ed1-678f1c8609be" providerId="ADAL" clId="{58DD6F72-6854-449F-88E3-67FD7617DDE1}" dt="2024-03-04T10:04:02.006" v="71" actId="2696"/>
        <pc:sldMkLst>
          <pc:docMk/>
          <pc:sldMk cId="3941854893" sldId="559"/>
        </pc:sldMkLst>
      </pc:sldChg>
      <pc:sldChg chg="del">
        <pc:chgData name="Mojca Debeljak Kozina" userId="e09a2bc2-20cb-4cc0-8ed1-678f1c8609be" providerId="ADAL" clId="{58DD6F72-6854-449F-88E3-67FD7617DDE1}" dt="2024-03-04T10:04:02.006" v="71" actId="2696"/>
        <pc:sldMkLst>
          <pc:docMk/>
          <pc:sldMk cId="1357644795" sldId="561"/>
        </pc:sldMkLst>
      </pc:sldChg>
      <pc:sldChg chg="add del setBg">
        <pc:chgData name="Mojca Debeljak Kozina" userId="e09a2bc2-20cb-4cc0-8ed1-678f1c8609be" providerId="ADAL" clId="{58DD6F72-6854-449F-88E3-67FD7617DDE1}" dt="2024-03-05T06:58:29.783" v="1582" actId="47"/>
        <pc:sldMkLst>
          <pc:docMk/>
          <pc:sldMk cId="3877239116" sldId="561"/>
        </pc:sldMkLst>
      </pc:sldChg>
      <pc:sldChg chg="del">
        <pc:chgData name="Mojca Debeljak Kozina" userId="e09a2bc2-20cb-4cc0-8ed1-678f1c8609be" providerId="ADAL" clId="{58DD6F72-6854-449F-88E3-67FD7617DDE1}" dt="2024-03-04T10:02:41.808" v="66" actId="2696"/>
        <pc:sldMkLst>
          <pc:docMk/>
          <pc:sldMk cId="3295058109" sldId="562"/>
        </pc:sldMkLst>
      </pc:sldChg>
      <pc:sldChg chg="addSp delSp modSp del mod">
        <pc:chgData name="Mojca Debeljak Kozina" userId="e09a2bc2-20cb-4cc0-8ed1-678f1c8609be" providerId="ADAL" clId="{58DD6F72-6854-449F-88E3-67FD7617DDE1}" dt="2024-03-05T06:28:59.504" v="1578" actId="47"/>
        <pc:sldMkLst>
          <pc:docMk/>
          <pc:sldMk cId="842351807" sldId="564"/>
        </pc:sldMkLst>
        <pc:spChg chg="del mod">
          <ac:chgData name="Mojca Debeljak Kozina" userId="e09a2bc2-20cb-4cc0-8ed1-678f1c8609be" providerId="ADAL" clId="{58DD6F72-6854-449F-88E3-67FD7617DDE1}" dt="2024-03-05T06:28:23.834" v="1565" actId="21"/>
          <ac:spMkLst>
            <pc:docMk/>
            <pc:sldMk cId="842351807" sldId="564"/>
            <ac:spMk id="2" creationId="{137CFCB6-8699-B39B-54F3-02720453385A}"/>
          </ac:spMkLst>
        </pc:spChg>
        <pc:spChg chg="add mod">
          <ac:chgData name="Mojca Debeljak Kozina" userId="e09a2bc2-20cb-4cc0-8ed1-678f1c8609be" providerId="ADAL" clId="{58DD6F72-6854-449F-88E3-67FD7617DDE1}" dt="2024-03-05T06:28:23.834" v="1565" actId="21"/>
          <ac:spMkLst>
            <pc:docMk/>
            <pc:sldMk cId="842351807" sldId="564"/>
            <ac:spMk id="5" creationId="{D99C0ACD-4388-2CF0-9A0E-4A670270DBE1}"/>
          </ac:spMkLst>
        </pc:spChg>
      </pc:sldChg>
      <pc:sldChg chg="del">
        <pc:chgData name="Mojca Debeljak Kozina" userId="e09a2bc2-20cb-4cc0-8ed1-678f1c8609be" providerId="ADAL" clId="{58DD6F72-6854-449F-88E3-67FD7617DDE1}" dt="2024-03-04T13:04:36.757" v="844" actId="47"/>
        <pc:sldMkLst>
          <pc:docMk/>
          <pc:sldMk cId="291645534" sldId="565"/>
        </pc:sldMkLst>
      </pc:sldChg>
      <pc:sldChg chg="del">
        <pc:chgData name="Mojca Debeljak Kozina" userId="e09a2bc2-20cb-4cc0-8ed1-678f1c8609be" providerId="ADAL" clId="{58DD6F72-6854-449F-88E3-67FD7617DDE1}" dt="2024-03-04T10:04:02.006" v="71" actId="2696"/>
        <pc:sldMkLst>
          <pc:docMk/>
          <pc:sldMk cId="1701219328" sldId="566"/>
        </pc:sldMkLst>
      </pc:sldChg>
      <pc:sldChg chg="add del">
        <pc:chgData name="Mojca Debeljak Kozina" userId="e09a2bc2-20cb-4cc0-8ed1-678f1c8609be" providerId="ADAL" clId="{58DD6F72-6854-449F-88E3-67FD7617DDE1}" dt="2024-03-05T06:58:29.783" v="1582" actId="47"/>
        <pc:sldMkLst>
          <pc:docMk/>
          <pc:sldMk cId="3214608501" sldId="566"/>
        </pc:sldMkLst>
      </pc:sldChg>
      <pc:sldChg chg="del">
        <pc:chgData name="Mojca Debeljak Kozina" userId="e09a2bc2-20cb-4cc0-8ed1-678f1c8609be" providerId="ADAL" clId="{58DD6F72-6854-449F-88E3-67FD7617DDE1}" dt="2024-03-04T10:00:56.717" v="63" actId="2696"/>
        <pc:sldMkLst>
          <pc:docMk/>
          <pc:sldMk cId="209454584" sldId="567"/>
        </pc:sldMkLst>
      </pc:sldChg>
      <pc:sldChg chg="modSp mod ord modNotesTx">
        <pc:chgData name="Mojca Debeljak Kozina" userId="e09a2bc2-20cb-4cc0-8ed1-678f1c8609be" providerId="ADAL" clId="{58DD6F72-6854-449F-88E3-67FD7617DDE1}" dt="2024-03-05T08:12:26.166" v="1637" actId="20577"/>
        <pc:sldMkLst>
          <pc:docMk/>
          <pc:sldMk cId="2450700813" sldId="568"/>
        </pc:sldMkLst>
        <pc:spChg chg="mod">
          <ac:chgData name="Mojca Debeljak Kozina" userId="e09a2bc2-20cb-4cc0-8ed1-678f1c8609be" providerId="ADAL" clId="{58DD6F72-6854-449F-88E3-67FD7617DDE1}" dt="2024-03-05T05:54:36.498" v="1538" actId="14100"/>
          <ac:spMkLst>
            <pc:docMk/>
            <pc:sldMk cId="2450700813" sldId="568"/>
            <ac:spMk id="3" creationId="{B01F798B-BC21-2D71-C705-994B415CFE3F}"/>
          </ac:spMkLst>
        </pc:spChg>
      </pc:sldChg>
      <pc:sldChg chg="add del">
        <pc:chgData name="Mojca Debeljak Kozina" userId="e09a2bc2-20cb-4cc0-8ed1-678f1c8609be" providerId="ADAL" clId="{58DD6F72-6854-449F-88E3-67FD7617DDE1}" dt="2024-03-05T06:58:29.783" v="1582" actId="47"/>
        <pc:sldMkLst>
          <pc:docMk/>
          <pc:sldMk cId="1956767761" sldId="570"/>
        </pc:sldMkLst>
      </pc:sldChg>
      <pc:sldChg chg="del">
        <pc:chgData name="Mojca Debeljak Kozina" userId="e09a2bc2-20cb-4cc0-8ed1-678f1c8609be" providerId="ADAL" clId="{58DD6F72-6854-449F-88E3-67FD7617DDE1}" dt="2024-03-04T10:04:02.006" v="71" actId="2696"/>
        <pc:sldMkLst>
          <pc:docMk/>
          <pc:sldMk cId="2030003801" sldId="570"/>
        </pc:sldMkLst>
      </pc:sldChg>
      <pc:sldChg chg="add del">
        <pc:chgData name="Mojca Debeljak Kozina" userId="e09a2bc2-20cb-4cc0-8ed1-678f1c8609be" providerId="ADAL" clId="{58DD6F72-6854-449F-88E3-67FD7617DDE1}" dt="2024-03-05T06:58:29.783" v="1582" actId="47"/>
        <pc:sldMkLst>
          <pc:docMk/>
          <pc:sldMk cId="1480079687" sldId="572"/>
        </pc:sldMkLst>
      </pc:sldChg>
      <pc:sldChg chg="del">
        <pc:chgData name="Mojca Debeljak Kozina" userId="e09a2bc2-20cb-4cc0-8ed1-678f1c8609be" providerId="ADAL" clId="{58DD6F72-6854-449F-88E3-67FD7617DDE1}" dt="2024-03-04T10:04:02.006" v="71" actId="2696"/>
        <pc:sldMkLst>
          <pc:docMk/>
          <pc:sldMk cId="2591284243" sldId="572"/>
        </pc:sldMkLst>
      </pc:sldChg>
      <pc:sldChg chg="del">
        <pc:chgData name="Mojca Debeljak Kozina" userId="e09a2bc2-20cb-4cc0-8ed1-678f1c8609be" providerId="ADAL" clId="{58DD6F72-6854-449F-88E3-67FD7617DDE1}" dt="2024-03-04T10:01:35.565" v="64" actId="2696"/>
        <pc:sldMkLst>
          <pc:docMk/>
          <pc:sldMk cId="280008657" sldId="573"/>
        </pc:sldMkLst>
      </pc:sldChg>
      <pc:sldChg chg="add del">
        <pc:chgData name="Mojca Debeljak Kozina" userId="e09a2bc2-20cb-4cc0-8ed1-678f1c8609be" providerId="ADAL" clId="{58DD6F72-6854-449F-88E3-67FD7617DDE1}" dt="2024-03-05T06:58:29.783" v="1582" actId="47"/>
        <pc:sldMkLst>
          <pc:docMk/>
          <pc:sldMk cId="938136399" sldId="574"/>
        </pc:sldMkLst>
      </pc:sldChg>
      <pc:sldChg chg="del">
        <pc:chgData name="Mojca Debeljak Kozina" userId="e09a2bc2-20cb-4cc0-8ed1-678f1c8609be" providerId="ADAL" clId="{58DD6F72-6854-449F-88E3-67FD7617DDE1}" dt="2024-03-04T10:04:02.006" v="71" actId="2696"/>
        <pc:sldMkLst>
          <pc:docMk/>
          <pc:sldMk cId="3659010004" sldId="574"/>
        </pc:sldMkLst>
      </pc:sldChg>
      <pc:sldChg chg="delSp add del setBg delDesignElem">
        <pc:chgData name="Mojca Debeljak Kozina" userId="e09a2bc2-20cb-4cc0-8ed1-678f1c8609be" providerId="ADAL" clId="{58DD6F72-6854-449F-88E3-67FD7617DDE1}" dt="2024-03-05T06:58:29.783" v="1582" actId="47"/>
        <pc:sldMkLst>
          <pc:docMk/>
          <pc:sldMk cId="1042391602" sldId="575"/>
        </pc:sldMkLst>
        <pc:spChg chg="del">
          <ac:chgData name="Mojca Debeljak Kozina" userId="e09a2bc2-20cb-4cc0-8ed1-678f1c8609be" providerId="ADAL" clId="{58DD6F72-6854-449F-88E3-67FD7617DDE1}" dt="2024-03-04T10:04:07.144" v="74"/>
          <ac:spMkLst>
            <pc:docMk/>
            <pc:sldMk cId="1042391602" sldId="575"/>
            <ac:spMk id="278" creationId="{03E8462A-FEBA-4848-81CC-3F8DA3E477BE}"/>
          </ac:spMkLst>
        </pc:spChg>
        <pc:spChg chg="del">
          <ac:chgData name="Mojca Debeljak Kozina" userId="e09a2bc2-20cb-4cc0-8ed1-678f1c8609be" providerId="ADAL" clId="{58DD6F72-6854-449F-88E3-67FD7617DDE1}" dt="2024-03-04T10:04:07.144" v="74"/>
          <ac:spMkLst>
            <pc:docMk/>
            <pc:sldMk cId="1042391602" sldId="575"/>
            <ac:spMk id="291" creationId="{7941F9B1-B01B-4A84-89D9-B169AEB4E456}"/>
          </ac:spMkLst>
        </pc:spChg>
        <pc:grpChg chg="del">
          <ac:chgData name="Mojca Debeljak Kozina" userId="e09a2bc2-20cb-4cc0-8ed1-678f1c8609be" providerId="ADAL" clId="{58DD6F72-6854-449F-88E3-67FD7617DDE1}" dt="2024-03-04T10:04:07.144" v="74"/>
          <ac:grpSpMkLst>
            <pc:docMk/>
            <pc:sldMk cId="1042391602" sldId="575"/>
            <ac:grpSpMk id="266" creationId="{609316A9-990D-4EC3-A671-70EE5C1493A4}"/>
          </ac:grpSpMkLst>
        </pc:grpChg>
        <pc:grpChg chg="del">
          <ac:chgData name="Mojca Debeljak Kozina" userId="e09a2bc2-20cb-4cc0-8ed1-678f1c8609be" providerId="ADAL" clId="{58DD6F72-6854-449F-88E3-67FD7617DDE1}" dt="2024-03-04T10:04:07.144" v="74"/>
          <ac:grpSpMkLst>
            <pc:docMk/>
            <pc:sldMk cId="1042391602" sldId="575"/>
            <ac:grpSpMk id="280" creationId="{2109F83F-40FE-4DB3-84CC-09FB3340D06D}"/>
          </ac:grpSpMkLst>
        </pc:grpChg>
      </pc:sldChg>
      <pc:sldChg chg="del">
        <pc:chgData name="Mojca Debeljak Kozina" userId="e09a2bc2-20cb-4cc0-8ed1-678f1c8609be" providerId="ADAL" clId="{58DD6F72-6854-449F-88E3-67FD7617DDE1}" dt="2024-03-04T10:04:02.006" v="71" actId="2696"/>
        <pc:sldMkLst>
          <pc:docMk/>
          <pc:sldMk cId="1248835513" sldId="575"/>
        </pc:sldMkLst>
      </pc:sldChg>
      <pc:sldChg chg="add del">
        <pc:chgData name="Mojca Debeljak Kozina" userId="e09a2bc2-20cb-4cc0-8ed1-678f1c8609be" providerId="ADAL" clId="{58DD6F72-6854-449F-88E3-67FD7617DDE1}" dt="2024-03-05T06:58:29.783" v="1582" actId="47"/>
        <pc:sldMkLst>
          <pc:docMk/>
          <pc:sldMk cId="1766034528" sldId="576"/>
        </pc:sldMkLst>
      </pc:sldChg>
      <pc:sldChg chg="del">
        <pc:chgData name="Mojca Debeljak Kozina" userId="e09a2bc2-20cb-4cc0-8ed1-678f1c8609be" providerId="ADAL" clId="{58DD6F72-6854-449F-88E3-67FD7617DDE1}" dt="2024-03-04T10:04:02.006" v="71" actId="2696"/>
        <pc:sldMkLst>
          <pc:docMk/>
          <pc:sldMk cId="2031058317" sldId="576"/>
        </pc:sldMkLst>
      </pc:sldChg>
      <pc:sldChg chg="del">
        <pc:chgData name="Mojca Debeljak Kozina" userId="e09a2bc2-20cb-4cc0-8ed1-678f1c8609be" providerId="ADAL" clId="{58DD6F72-6854-449F-88E3-67FD7617DDE1}" dt="2024-03-04T10:04:02.006" v="71" actId="2696"/>
        <pc:sldMkLst>
          <pc:docMk/>
          <pc:sldMk cId="1558911946" sldId="578"/>
        </pc:sldMkLst>
      </pc:sldChg>
      <pc:sldChg chg="add del">
        <pc:chgData name="Mojca Debeljak Kozina" userId="e09a2bc2-20cb-4cc0-8ed1-678f1c8609be" providerId="ADAL" clId="{58DD6F72-6854-449F-88E3-67FD7617DDE1}" dt="2024-03-05T06:58:29.783" v="1582" actId="47"/>
        <pc:sldMkLst>
          <pc:docMk/>
          <pc:sldMk cId="4279323301" sldId="578"/>
        </pc:sldMkLst>
      </pc:sldChg>
      <pc:sldChg chg="del">
        <pc:chgData name="Mojca Debeljak Kozina" userId="e09a2bc2-20cb-4cc0-8ed1-678f1c8609be" providerId="ADAL" clId="{58DD6F72-6854-449F-88E3-67FD7617DDE1}" dt="2024-03-04T10:04:02.006" v="71" actId="2696"/>
        <pc:sldMkLst>
          <pc:docMk/>
          <pc:sldMk cId="1987440673" sldId="579"/>
        </pc:sldMkLst>
      </pc:sldChg>
      <pc:sldChg chg="add del">
        <pc:chgData name="Mojca Debeljak Kozina" userId="e09a2bc2-20cb-4cc0-8ed1-678f1c8609be" providerId="ADAL" clId="{58DD6F72-6854-449F-88E3-67FD7617DDE1}" dt="2024-03-05T06:58:29.783" v="1582" actId="47"/>
        <pc:sldMkLst>
          <pc:docMk/>
          <pc:sldMk cId="2860391911" sldId="579"/>
        </pc:sldMkLst>
      </pc:sldChg>
      <pc:sldChg chg="del">
        <pc:chgData name="Mojca Debeljak Kozina" userId="e09a2bc2-20cb-4cc0-8ed1-678f1c8609be" providerId="ADAL" clId="{58DD6F72-6854-449F-88E3-67FD7617DDE1}" dt="2024-03-04T10:04:02.006" v="71" actId="2696"/>
        <pc:sldMkLst>
          <pc:docMk/>
          <pc:sldMk cId="1002719298" sldId="581"/>
        </pc:sldMkLst>
      </pc:sldChg>
      <pc:sldChg chg="add del">
        <pc:chgData name="Mojca Debeljak Kozina" userId="e09a2bc2-20cb-4cc0-8ed1-678f1c8609be" providerId="ADAL" clId="{58DD6F72-6854-449F-88E3-67FD7617DDE1}" dt="2024-03-05T06:58:29.783" v="1582" actId="47"/>
        <pc:sldMkLst>
          <pc:docMk/>
          <pc:sldMk cId="2377764384" sldId="581"/>
        </pc:sldMkLst>
      </pc:sldChg>
      <pc:sldChg chg="add del">
        <pc:chgData name="Mojca Debeljak Kozina" userId="e09a2bc2-20cb-4cc0-8ed1-678f1c8609be" providerId="ADAL" clId="{58DD6F72-6854-449F-88E3-67FD7617DDE1}" dt="2024-03-05T06:58:29.783" v="1582" actId="47"/>
        <pc:sldMkLst>
          <pc:docMk/>
          <pc:sldMk cId="2573023618" sldId="582"/>
        </pc:sldMkLst>
      </pc:sldChg>
      <pc:sldChg chg="del">
        <pc:chgData name="Mojca Debeljak Kozina" userId="e09a2bc2-20cb-4cc0-8ed1-678f1c8609be" providerId="ADAL" clId="{58DD6F72-6854-449F-88E3-67FD7617DDE1}" dt="2024-03-04T10:04:02.006" v="71" actId="2696"/>
        <pc:sldMkLst>
          <pc:docMk/>
          <pc:sldMk cId="3404527763" sldId="582"/>
        </pc:sldMkLst>
      </pc:sldChg>
      <pc:sldChg chg="del">
        <pc:chgData name="Mojca Debeljak Kozina" userId="e09a2bc2-20cb-4cc0-8ed1-678f1c8609be" providerId="ADAL" clId="{58DD6F72-6854-449F-88E3-67FD7617DDE1}" dt="2024-03-04T10:01:38.654" v="65" actId="2696"/>
        <pc:sldMkLst>
          <pc:docMk/>
          <pc:sldMk cId="3789021694" sldId="583"/>
        </pc:sldMkLst>
      </pc:sldChg>
      <pc:sldChg chg="del">
        <pc:chgData name="Mojca Debeljak Kozina" userId="e09a2bc2-20cb-4cc0-8ed1-678f1c8609be" providerId="ADAL" clId="{58DD6F72-6854-449F-88E3-67FD7617DDE1}" dt="2024-03-04T10:03:38.500" v="70" actId="2696"/>
        <pc:sldMkLst>
          <pc:docMk/>
          <pc:sldMk cId="834737961" sldId="584"/>
        </pc:sldMkLst>
      </pc:sldChg>
      <pc:sldChg chg="del">
        <pc:chgData name="Mojca Debeljak Kozina" userId="e09a2bc2-20cb-4cc0-8ed1-678f1c8609be" providerId="ADAL" clId="{58DD6F72-6854-449F-88E3-67FD7617DDE1}" dt="2024-03-04T09:59:50.131" v="24" actId="2696"/>
        <pc:sldMkLst>
          <pc:docMk/>
          <pc:sldMk cId="3348002991" sldId="585"/>
        </pc:sldMkLst>
      </pc:sldChg>
      <pc:sldChg chg="del">
        <pc:chgData name="Mojca Debeljak Kozina" userId="e09a2bc2-20cb-4cc0-8ed1-678f1c8609be" providerId="ADAL" clId="{58DD6F72-6854-449F-88E3-67FD7617DDE1}" dt="2024-03-04T10:04:15.179" v="75" actId="2696"/>
        <pc:sldMkLst>
          <pc:docMk/>
          <pc:sldMk cId="716237675" sldId="587"/>
        </pc:sldMkLst>
      </pc:sldChg>
      <pc:sldChg chg="del">
        <pc:chgData name="Mojca Debeljak Kozina" userId="e09a2bc2-20cb-4cc0-8ed1-678f1c8609be" providerId="ADAL" clId="{58DD6F72-6854-449F-88E3-67FD7617DDE1}" dt="2024-03-04T10:04:02.006" v="71" actId="2696"/>
        <pc:sldMkLst>
          <pc:docMk/>
          <pc:sldMk cId="239402993" sldId="589"/>
        </pc:sldMkLst>
      </pc:sldChg>
      <pc:sldChg chg="add del">
        <pc:chgData name="Mojca Debeljak Kozina" userId="e09a2bc2-20cb-4cc0-8ed1-678f1c8609be" providerId="ADAL" clId="{58DD6F72-6854-449F-88E3-67FD7617DDE1}" dt="2024-03-05T06:58:29.783" v="1582" actId="47"/>
        <pc:sldMkLst>
          <pc:docMk/>
          <pc:sldMk cId="2462635856" sldId="589"/>
        </pc:sldMkLst>
      </pc:sldChg>
      <pc:sldChg chg="del">
        <pc:chgData name="Mojca Debeljak Kozina" userId="e09a2bc2-20cb-4cc0-8ed1-678f1c8609be" providerId="ADAL" clId="{58DD6F72-6854-449F-88E3-67FD7617DDE1}" dt="2024-03-04T10:04:02.006" v="71" actId="2696"/>
        <pc:sldMkLst>
          <pc:docMk/>
          <pc:sldMk cId="743417517" sldId="591"/>
        </pc:sldMkLst>
      </pc:sldChg>
      <pc:sldChg chg="add del">
        <pc:chgData name="Mojca Debeljak Kozina" userId="e09a2bc2-20cb-4cc0-8ed1-678f1c8609be" providerId="ADAL" clId="{58DD6F72-6854-449F-88E3-67FD7617DDE1}" dt="2024-03-05T06:58:29.783" v="1582" actId="47"/>
        <pc:sldMkLst>
          <pc:docMk/>
          <pc:sldMk cId="2227779112" sldId="591"/>
        </pc:sldMkLst>
      </pc:sldChg>
      <pc:sldChg chg="del">
        <pc:chgData name="Mojca Debeljak Kozina" userId="e09a2bc2-20cb-4cc0-8ed1-678f1c8609be" providerId="ADAL" clId="{58DD6F72-6854-449F-88E3-67FD7617DDE1}" dt="2024-03-04T10:04:02.006" v="71" actId="2696"/>
        <pc:sldMkLst>
          <pc:docMk/>
          <pc:sldMk cId="903626929" sldId="592"/>
        </pc:sldMkLst>
      </pc:sldChg>
      <pc:sldChg chg="add del">
        <pc:chgData name="Mojca Debeljak Kozina" userId="e09a2bc2-20cb-4cc0-8ed1-678f1c8609be" providerId="ADAL" clId="{58DD6F72-6854-449F-88E3-67FD7617DDE1}" dt="2024-03-05T06:58:29.783" v="1582" actId="47"/>
        <pc:sldMkLst>
          <pc:docMk/>
          <pc:sldMk cId="2937456482" sldId="592"/>
        </pc:sldMkLst>
      </pc:sldChg>
      <pc:sldChg chg="add del">
        <pc:chgData name="Mojca Debeljak Kozina" userId="e09a2bc2-20cb-4cc0-8ed1-678f1c8609be" providerId="ADAL" clId="{58DD6F72-6854-449F-88E3-67FD7617DDE1}" dt="2024-03-05T06:58:29.783" v="1582" actId="47"/>
        <pc:sldMkLst>
          <pc:docMk/>
          <pc:sldMk cId="3077306854" sldId="593"/>
        </pc:sldMkLst>
      </pc:sldChg>
      <pc:sldChg chg="del">
        <pc:chgData name="Mojca Debeljak Kozina" userId="e09a2bc2-20cb-4cc0-8ed1-678f1c8609be" providerId="ADAL" clId="{58DD6F72-6854-449F-88E3-67FD7617DDE1}" dt="2024-03-04T10:04:02.006" v="71" actId="2696"/>
        <pc:sldMkLst>
          <pc:docMk/>
          <pc:sldMk cId="4245732700" sldId="593"/>
        </pc:sldMkLst>
      </pc:sldChg>
      <pc:sldChg chg="del">
        <pc:chgData name="Mojca Debeljak Kozina" userId="e09a2bc2-20cb-4cc0-8ed1-678f1c8609be" providerId="ADAL" clId="{58DD6F72-6854-449F-88E3-67FD7617DDE1}" dt="2024-03-04T10:00:33.762" v="62" actId="2696"/>
        <pc:sldMkLst>
          <pc:docMk/>
          <pc:sldMk cId="1807854766" sldId="594"/>
        </pc:sldMkLst>
      </pc:sldChg>
      <pc:sldChg chg="del">
        <pc:chgData name="Mojca Debeljak Kozina" userId="e09a2bc2-20cb-4cc0-8ed1-678f1c8609be" providerId="ADAL" clId="{58DD6F72-6854-449F-88E3-67FD7617DDE1}" dt="2024-03-04T12:58:23.571" v="773" actId="2696"/>
        <pc:sldMkLst>
          <pc:docMk/>
          <pc:sldMk cId="1216412371" sldId="595"/>
        </pc:sldMkLst>
      </pc:sldChg>
      <pc:sldChg chg="modSp del mod">
        <pc:chgData name="Mojca Debeljak Kozina" userId="e09a2bc2-20cb-4cc0-8ed1-678f1c8609be" providerId="ADAL" clId="{58DD6F72-6854-449F-88E3-67FD7617DDE1}" dt="2024-03-05T06:28:15.276" v="1563" actId="47"/>
        <pc:sldMkLst>
          <pc:docMk/>
          <pc:sldMk cId="1751374735" sldId="596"/>
        </pc:sldMkLst>
        <pc:spChg chg="mod">
          <ac:chgData name="Mojca Debeljak Kozina" userId="e09a2bc2-20cb-4cc0-8ed1-678f1c8609be" providerId="ADAL" clId="{58DD6F72-6854-449F-88E3-67FD7617DDE1}" dt="2024-03-05T04:56:14.087" v="1230" actId="20577"/>
          <ac:spMkLst>
            <pc:docMk/>
            <pc:sldMk cId="1751374735" sldId="596"/>
            <ac:spMk id="3" creationId="{10C4944C-1D3C-9255-F7A5-E268B44FFD03}"/>
          </ac:spMkLst>
        </pc:spChg>
      </pc:sldChg>
      <pc:sldChg chg="delSp modSp del mod ord">
        <pc:chgData name="Mojca Debeljak Kozina" userId="e09a2bc2-20cb-4cc0-8ed1-678f1c8609be" providerId="ADAL" clId="{58DD6F72-6854-449F-88E3-67FD7617DDE1}" dt="2024-03-05T06:58:29.783" v="1582" actId="47"/>
        <pc:sldMkLst>
          <pc:docMk/>
          <pc:sldMk cId="1448400793" sldId="597"/>
        </pc:sldMkLst>
        <pc:spChg chg="mod">
          <ac:chgData name="Mojca Debeljak Kozina" userId="e09a2bc2-20cb-4cc0-8ed1-678f1c8609be" providerId="ADAL" clId="{58DD6F72-6854-449F-88E3-67FD7617DDE1}" dt="2024-03-04T12:59:20.405" v="832" actId="1076"/>
          <ac:spMkLst>
            <pc:docMk/>
            <pc:sldMk cId="1448400793" sldId="597"/>
            <ac:spMk id="2" creationId="{2940B8F9-349C-B177-3B9D-86BF61DC5DE2}"/>
          </ac:spMkLst>
        </pc:spChg>
        <pc:spChg chg="del">
          <ac:chgData name="Mojca Debeljak Kozina" userId="e09a2bc2-20cb-4cc0-8ed1-678f1c8609be" providerId="ADAL" clId="{58DD6F72-6854-449F-88E3-67FD7617DDE1}" dt="2024-03-04T12:59:15.678" v="831" actId="478"/>
          <ac:spMkLst>
            <pc:docMk/>
            <pc:sldMk cId="1448400793" sldId="597"/>
            <ac:spMk id="3" creationId="{328B6A41-075A-5FE0-F490-558E97C6531B}"/>
          </ac:spMkLst>
        </pc:spChg>
      </pc:sldChg>
      <pc:sldChg chg="modSp new mod">
        <pc:chgData name="Mojca Debeljak Kozina" userId="e09a2bc2-20cb-4cc0-8ed1-678f1c8609be" providerId="ADAL" clId="{58DD6F72-6854-449F-88E3-67FD7617DDE1}" dt="2024-03-04T10:11:37.362" v="382" actId="207"/>
        <pc:sldMkLst>
          <pc:docMk/>
          <pc:sldMk cId="1923855312" sldId="598"/>
        </pc:sldMkLst>
        <pc:spChg chg="mod">
          <ac:chgData name="Mojca Debeljak Kozina" userId="e09a2bc2-20cb-4cc0-8ed1-678f1c8609be" providerId="ADAL" clId="{58DD6F72-6854-449F-88E3-67FD7617DDE1}" dt="2024-03-04T10:06:19.165" v="79"/>
          <ac:spMkLst>
            <pc:docMk/>
            <pc:sldMk cId="1923855312" sldId="598"/>
            <ac:spMk id="2" creationId="{FA2D0DA1-8E17-DE47-524A-0DD6D4EA4480}"/>
          </ac:spMkLst>
        </pc:spChg>
        <pc:spChg chg="mod">
          <ac:chgData name="Mojca Debeljak Kozina" userId="e09a2bc2-20cb-4cc0-8ed1-678f1c8609be" providerId="ADAL" clId="{58DD6F72-6854-449F-88E3-67FD7617DDE1}" dt="2024-03-04T10:11:37.362" v="382" actId="207"/>
          <ac:spMkLst>
            <pc:docMk/>
            <pc:sldMk cId="1923855312" sldId="598"/>
            <ac:spMk id="3" creationId="{C1AD07B6-141B-3203-87BA-3CA4060F43BE}"/>
          </ac:spMkLst>
        </pc:spChg>
      </pc:sldChg>
      <pc:sldChg chg="modSp new del mod">
        <pc:chgData name="Mojca Debeljak Kozina" userId="e09a2bc2-20cb-4cc0-8ed1-678f1c8609be" providerId="ADAL" clId="{58DD6F72-6854-449F-88E3-67FD7617DDE1}" dt="2024-03-04T10:27:34.128" v="391" actId="2696"/>
        <pc:sldMkLst>
          <pc:docMk/>
          <pc:sldMk cId="3215302504" sldId="599"/>
        </pc:sldMkLst>
        <pc:spChg chg="mod">
          <ac:chgData name="Mojca Debeljak Kozina" userId="e09a2bc2-20cb-4cc0-8ed1-678f1c8609be" providerId="ADAL" clId="{58DD6F72-6854-449F-88E3-67FD7617DDE1}" dt="2024-03-04T10:27:18.987" v="388" actId="1076"/>
          <ac:spMkLst>
            <pc:docMk/>
            <pc:sldMk cId="3215302504" sldId="599"/>
            <ac:spMk id="2" creationId="{D040C15E-BF5B-1E06-988F-4F37D179BE27}"/>
          </ac:spMkLst>
        </pc:spChg>
        <pc:spChg chg="mod">
          <ac:chgData name="Mojca Debeljak Kozina" userId="e09a2bc2-20cb-4cc0-8ed1-678f1c8609be" providerId="ADAL" clId="{58DD6F72-6854-449F-88E3-67FD7617DDE1}" dt="2024-03-04T10:27:22.138" v="389" actId="1076"/>
          <ac:spMkLst>
            <pc:docMk/>
            <pc:sldMk cId="3215302504" sldId="599"/>
            <ac:spMk id="3" creationId="{799F17C3-1661-C03B-AABC-2102F764F846}"/>
          </ac:spMkLst>
        </pc:spChg>
      </pc:sldChg>
      <pc:sldChg chg="modSp new del mod">
        <pc:chgData name="Mojca Debeljak Kozina" userId="e09a2bc2-20cb-4cc0-8ed1-678f1c8609be" providerId="ADAL" clId="{58DD6F72-6854-449F-88E3-67FD7617DDE1}" dt="2024-03-04T16:22:39.026" v="1211" actId="2696"/>
        <pc:sldMkLst>
          <pc:docMk/>
          <pc:sldMk cId="4067254545" sldId="600"/>
        </pc:sldMkLst>
        <pc:spChg chg="mod">
          <ac:chgData name="Mojca Debeljak Kozina" userId="e09a2bc2-20cb-4cc0-8ed1-678f1c8609be" providerId="ADAL" clId="{58DD6F72-6854-449F-88E3-67FD7617DDE1}" dt="2024-03-04T10:27:44.930" v="416" actId="20577"/>
          <ac:spMkLst>
            <pc:docMk/>
            <pc:sldMk cId="4067254545" sldId="600"/>
            <ac:spMk id="2" creationId="{C7580651-F980-5B5A-C216-4D8B8AC2558F}"/>
          </ac:spMkLst>
        </pc:spChg>
        <pc:spChg chg="mod">
          <ac:chgData name="Mojca Debeljak Kozina" userId="e09a2bc2-20cb-4cc0-8ed1-678f1c8609be" providerId="ADAL" clId="{58DD6F72-6854-449F-88E3-67FD7617DDE1}" dt="2024-03-04T16:22:16.278" v="1210" actId="14100"/>
          <ac:spMkLst>
            <pc:docMk/>
            <pc:sldMk cId="4067254545" sldId="600"/>
            <ac:spMk id="3" creationId="{3C2844D1-B96B-5AC9-4BC1-019902314DAB}"/>
          </ac:spMkLst>
        </pc:spChg>
      </pc:sldChg>
      <pc:sldChg chg="modSp new del mod modNotesTx">
        <pc:chgData name="Mojca Debeljak Kozina" userId="e09a2bc2-20cb-4cc0-8ed1-678f1c8609be" providerId="ADAL" clId="{58DD6F72-6854-449F-88E3-67FD7617DDE1}" dt="2024-03-04T13:14:40.803" v="845" actId="2696"/>
        <pc:sldMkLst>
          <pc:docMk/>
          <pc:sldMk cId="1330697281" sldId="601"/>
        </pc:sldMkLst>
        <pc:spChg chg="mod">
          <ac:chgData name="Mojca Debeljak Kozina" userId="e09a2bc2-20cb-4cc0-8ed1-678f1c8609be" providerId="ADAL" clId="{58DD6F72-6854-449F-88E3-67FD7617DDE1}" dt="2024-03-04T11:25:52.863" v="579" actId="27636"/>
          <ac:spMkLst>
            <pc:docMk/>
            <pc:sldMk cId="1330697281" sldId="601"/>
            <ac:spMk id="2" creationId="{DA50EA89-A43E-15D4-9F9B-EFDF985E25BA}"/>
          </ac:spMkLst>
        </pc:spChg>
        <pc:spChg chg="mod">
          <ac:chgData name="Mojca Debeljak Kozina" userId="e09a2bc2-20cb-4cc0-8ed1-678f1c8609be" providerId="ADAL" clId="{58DD6F72-6854-449F-88E3-67FD7617DDE1}" dt="2024-03-04T11:28:35.047" v="720" actId="13926"/>
          <ac:spMkLst>
            <pc:docMk/>
            <pc:sldMk cId="1330697281" sldId="601"/>
            <ac:spMk id="3" creationId="{FB16AC7F-87F9-B858-BCCD-549095EAFD63}"/>
          </ac:spMkLst>
        </pc:spChg>
      </pc:sldChg>
      <pc:sldChg chg="modSp add mod ord">
        <pc:chgData name="Mojca Debeljak Kozina" userId="e09a2bc2-20cb-4cc0-8ed1-678f1c8609be" providerId="ADAL" clId="{58DD6F72-6854-449F-88E3-67FD7617DDE1}" dt="2024-03-05T05:51:00.759" v="1522" actId="20577"/>
        <pc:sldMkLst>
          <pc:docMk/>
          <pc:sldMk cId="2838119202" sldId="601"/>
        </pc:sldMkLst>
        <pc:spChg chg="mod">
          <ac:chgData name="Mojca Debeljak Kozina" userId="e09a2bc2-20cb-4cc0-8ed1-678f1c8609be" providerId="ADAL" clId="{58DD6F72-6854-449F-88E3-67FD7617DDE1}" dt="2024-03-05T05:21:48.495" v="1491" actId="1076"/>
          <ac:spMkLst>
            <pc:docMk/>
            <pc:sldMk cId="2838119202" sldId="601"/>
            <ac:spMk id="2" creationId="{DA50EA89-A43E-15D4-9F9B-EFDF985E25BA}"/>
          </ac:spMkLst>
        </pc:spChg>
        <pc:spChg chg="mod">
          <ac:chgData name="Mojca Debeljak Kozina" userId="e09a2bc2-20cb-4cc0-8ed1-678f1c8609be" providerId="ADAL" clId="{58DD6F72-6854-449F-88E3-67FD7617DDE1}" dt="2024-03-05T05:51:00.759" v="1522" actId="20577"/>
          <ac:spMkLst>
            <pc:docMk/>
            <pc:sldMk cId="2838119202" sldId="601"/>
            <ac:spMk id="3" creationId="{FB16AC7F-87F9-B858-BCCD-549095EAFD63}"/>
          </ac:spMkLst>
        </pc:spChg>
      </pc:sldChg>
      <pc:sldChg chg="modSp add mod">
        <pc:chgData name="Mojca Debeljak Kozina" userId="e09a2bc2-20cb-4cc0-8ed1-678f1c8609be" providerId="ADAL" clId="{58DD6F72-6854-449F-88E3-67FD7617DDE1}" dt="2024-03-05T06:29:18.040" v="1580" actId="13926"/>
        <pc:sldMkLst>
          <pc:docMk/>
          <pc:sldMk cId="1175477414" sldId="602"/>
        </pc:sldMkLst>
        <pc:spChg chg="mod">
          <ac:chgData name="Mojca Debeljak Kozina" userId="e09a2bc2-20cb-4cc0-8ed1-678f1c8609be" providerId="ADAL" clId="{58DD6F72-6854-449F-88E3-67FD7617DDE1}" dt="2024-03-05T05:53:17.395" v="1536" actId="1076"/>
          <ac:spMkLst>
            <pc:docMk/>
            <pc:sldMk cId="1175477414" sldId="602"/>
            <ac:spMk id="2" creationId="{C7580651-F980-5B5A-C216-4D8B8AC2558F}"/>
          </ac:spMkLst>
        </pc:spChg>
        <pc:spChg chg="mod">
          <ac:chgData name="Mojca Debeljak Kozina" userId="e09a2bc2-20cb-4cc0-8ed1-678f1c8609be" providerId="ADAL" clId="{58DD6F72-6854-449F-88E3-67FD7617DDE1}" dt="2024-03-05T06:29:18.040" v="1580" actId="13926"/>
          <ac:spMkLst>
            <pc:docMk/>
            <pc:sldMk cId="1175477414" sldId="602"/>
            <ac:spMk id="3" creationId="{3C2844D1-B96B-5AC9-4BC1-019902314DAB}"/>
          </ac:spMkLst>
        </pc:spChg>
      </pc:sldChg>
      <pc:sldChg chg="delSp modSp new mod ord modNotesTx">
        <pc:chgData name="Mojca Debeljak Kozina" userId="e09a2bc2-20cb-4cc0-8ed1-678f1c8609be" providerId="ADAL" clId="{58DD6F72-6854-449F-88E3-67FD7617DDE1}" dt="2024-03-05T05:53:58.382" v="1537" actId="20577"/>
        <pc:sldMkLst>
          <pc:docMk/>
          <pc:sldMk cId="105694826" sldId="603"/>
        </pc:sldMkLst>
        <pc:spChg chg="del">
          <ac:chgData name="Mojca Debeljak Kozina" userId="e09a2bc2-20cb-4cc0-8ed1-678f1c8609be" providerId="ADAL" clId="{58DD6F72-6854-449F-88E3-67FD7617DDE1}" dt="2024-03-04T11:26:34.273" v="596" actId="478"/>
          <ac:spMkLst>
            <pc:docMk/>
            <pc:sldMk cId="105694826" sldId="603"/>
            <ac:spMk id="2" creationId="{2443EDC5-549B-F944-CABC-1A3B31EB5BF1}"/>
          </ac:spMkLst>
        </pc:spChg>
        <pc:spChg chg="mod">
          <ac:chgData name="Mojca Debeljak Kozina" userId="e09a2bc2-20cb-4cc0-8ed1-678f1c8609be" providerId="ADAL" clId="{58DD6F72-6854-449F-88E3-67FD7617DDE1}" dt="2024-03-05T05:53:58.382" v="1537" actId="20577"/>
          <ac:spMkLst>
            <pc:docMk/>
            <pc:sldMk cId="105694826" sldId="603"/>
            <ac:spMk id="3" creationId="{3A844005-8ED3-E63E-1BCA-6730B82FB56F}"/>
          </ac:spMkLst>
        </pc:spChg>
      </pc:sldChg>
      <pc:sldChg chg="modSp add mod modNotesTx">
        <pc:chgData name="Mojca Debeljak Kozina" userId="e09a2bc2-20cb-4cc0-8ed1-678f1c8609be" providerId="ADAL" clId="{58DD6F72-6854-449F-88E3-67FD7617DDE1}" dt="2024-03-05T07:53:05.584" v="1630" actId="20577"/>
        <pc:sldMkLst>
          <pc:docMk/>
          <pc:sldMk cId="2998039290" sldId="604"/>
        </pc:sldMkLst>
        <pc:spChg chg="mod">
          <ac:chgData name="Mojca Debeljak Kozina" userId="e09a2bc2-20cb-4cc0-8ed1-678f1c8609be" providerId="ADAL" clId="{58DD6F72-6854-449F-88E3-67FD7617DDE1}" dt="2024-03-05T07:53:05.584" v="1630" actId="20577"/>
          <ac:spMkLst>
            <pc:docMk/>
            <pc:sldMk cId="2998039290" sldId="604"/>
            <ac:spMk id="3" creationId="{2B76C231-416F-A0C2-34B6-5F6D98C57079}"/>
          </ac:spMkLst>
        </pc:spChg>
      </pc:sldChg>
      <pc:sldChg chg="modSp new del mod modNotesTx">
        <pc:chgData name="Mojca Debeljak Kozina" userId="e09a2bc2-20cb-4cc0-8ed1-678f1c8609be" providerId="ADAL" clId="{58DD6F72-6854-449F-88E3-67FD7617DDE1}" dt="2024-03-04T13:14:51.286" v="849" actId="2696"/>
        <pc:sldMkLst>
          <pc:docMk/>
          <pc:sldMk cId="3617831637" sldId="604"/>
        </pc:sldMkLst>
        <pc:spChg chg="mod">
          <ac:chgData name="Mojca Debeljak Kozina" userId="e09a2bc2-20cb-4cc0-8ed1-678f1c8609be" providerId="ADAL" clId="{58DD6F72-6854-449F-88E3-67FD7617DDE1}" dt="2024-03-04T11:34:03.732" v="755" actId="27636"/>
          <ac:spMkLst>
            <pc:docMk/>
            <pc:sldMk cId="3617831637" sldId="604"/>
            <ac:spMk id="2" creationId="{D18D94B7-D8E9-9C09-69DE-65060FFBECF9}"/>
          </ac:spMkLst>
        </pc:spChg>
        <pc:spChg chg="mod">
          <ac:chgData name="Mojca Debeljak Kozina" userId="e09a2bc2-20cb-4cc0-8ed1-678f1c8609be" providerId="ADAL" clId="{58DD6F72-6854-449F-88E3-67FD7617DDE1}" dt="2024-03-04T11:36:17.770" v="771" actId="13926"/>
          <ac:spMkLst>
            <pc:docMk/>
            <pc:sldMk cId="3617831637" sldId="604"/>
            <ac:spMk id="3" creationId="{2B76C231-416F-A0C2-34B6-5F6D98C57079}"/>
          </ac:spMkLst>
        </pc:spChg>
      </pc:sldChg>
      <pc:sldChg chg="modSp new mod ord">
        <pc:chgData name="Mojca Debeljak Kozina" userId="e09a2bc2-20cb-4cc0-8ed1-678f1c8609be" providerId="ADAL" clId="{58DD6F72-6854-449F-88E3-67FD7617DDE1}" dt="2024-03-05T08:40:57.783" v="1639"/>
        <pc:sldMkLst>
          <pc:docMk/>
          <pc:sldMk cId="826752937" sldId="605"/>
        </pc:sldMkLst>
        <pc:spChg chg="mod">
          <ac:chgData name="Mojca Debeljak Kozina" userId="e09a2bc2-20cb-4cc0-8ed1-678f1c8609be" providerId="ADAL" clId="{58DD6F72-6854-449F-88E3-67FD7617DDE1}" dt="2024-03-04T12:59:45.600" v="843" actId="20577"/>
          <ac:spMkLst>
            <pc:docMk/>
            <pc:sldMk cId="826752937" sldId="605"/>
            <ac:spMk id="2" creationId="{BB2D6D7E-D337-A1F1-0DBB-A624D9E3ABD3}"/>
          </ac:spMkLst>
        </pc:spChg>
      </pc:sldChg>
      <pc:sldChg chg="addSp delSp modSp add mod modNotesTx">
        <pc:chgData name="Mojca Debeljak Kozina" userId="e09a2bc2-20cb-4cc0-8ed1-678f1c8609be" providerId="ADAL" clId="{58DD6F72-6854-449F-88E3-67FD7617DDE1}" dt="2024-03-05T07:56:15.385" v="1636" actId="20577"/>
        <pc:sldMkLst>
          <pc:docMk/>
          <pc:sldMk cId="3450751449" sldId="606"/>
        </pc:sldMkLst>
        <pc:spChg chg="add del mod">
          <ac:chgData name="Mojca Debeljak Kozina" userId="e09a2bc2-20cb-4cc0-8ed1-678f1c8609be" providerId="ADAL" clId="{58DD6F72-6854-449F-88E3-67FD7617DDE1}" dt="2024-03-04T15:26:26.394" v="1028" actId="1076"/>
          <ac:spMkLst>
            <pc:docMk/>
            <pc:sldMk cId="3450751449" sldId="606"/>
            <ac:spMk id="2" creationId="{D18D94B7-D8E9-9C09-69DE-65060FFBECF9}"/>
          </ac:spMkLst>
        </pc:spChg>
        <pc:spChg chg="del mod">
          <ac:chgData name="Mojca Debeljak Kozina" userId="e09a2bc2-20cb-4cc0-8ed1-678f1c8609be" providerId="ADAL" clId="{58DD6F72-6854-449F-88E3-67FD7617DDE1}" dt="2024-03-04T13:19:51.999" v="933" actId="478"/>
          <ac:spMkLst>
            <pc:docMk/>
            <pc:sldMk cId="3450751449" sldId="606"/>
            <ac:spMk id="3" creationId="{2B76C231-416F-A0C2-34B6-5F6D98C57079}"/>
          </ac:spMkLst>
        </pc:spChg>
        <pc:spChg chg="add del">
          <ac:chgData name="Mojca Debeljak Kozina" userId="e09a2bc2-20cb-4cc0-8ed1-678f1c8609be" providerId="ADAL" clId="{58DD6F72-6854-449F-88E3-67FD7617DDE1}" dt="2024-03-04T13:18:40.350" v="918"/>
          <ac:spMkLst>
            <pc:docMk/>
            <pc:sldMk cId="3450751449" sldId="606"/>
            <ac:spMk id="4" creationId="{6733142D-AB39-3CBD-C8D0-7906BC376445}"/>
          </ac:spMkLst>
        </pc:spChg>
        <pc:spChg chg="add del">
          <ac:chgData name="Mojca Debeljak Kozina" userId="e09a2bc2-20cb-4cc0-8ed1-678f1c8609be" providerId="ADAL" clId="{58DD6F72-6854-449F-88E3-67FD7617DDE1}" dt="2024-03-04T13:18:40.350" v="918"/>
          <ac:spMkLst>
            <pc:docMk/>
            <pc:sldMk cId="3450751449" sldId="606"/>
            <ac:spMk id="5" creationId="{0F29EB93-1FE1-2EBD-8268-4707B2198980}"/>
          </ac:spMkLst>
        </pc:spChg>
        <pc:spChg chg="add del">
          <ac:chgData name="Mojca Debeljak Kozina" userId="e09a2bc2-20cb-4cc0-8ed1-678f1c8609be" providerId="ADAL" clId="{58DD6F72-6854-449F-88E3-67FD7617DDE1}" dt="2024-03-04T13:18:40.350" v="918"/>
          <ac:spMkLst>
            <pc:docMk/>
            <pc:sldMk cId="3450751449" sldId="606"/>
            <ac:spMk id="6" creationId="{9E0A8197-82F7-7EA4-B2AC-77486D9EC56E}"/>
          </ac:spMkLst>
        </pc:spChg>
        <pc:spChg chg="add del">
          <ac:chgData name="Mojca Debeljak Kozina" userId="e09a2bc2-20cb-4cc0-8ed1-678f1c8609be" providerId="ADAL" clId="{58DD6F72-6854-449F-88E3-67FD7617DDE1}" dt="2024-03-04T13:18:47.569" v="920"/>
          <ac:spMkLst>
            <pc:docMk/>
            <pc:sldMk cId="3450751449" sldId="606"/>
            <ac:spMk id="7" creationId="{EAC6E96B-5A79-6343-B80A-7DECC0FAB0AD}"/>
          </ac:spMkLst>
        </pc:spChg>
        <pc:spChg chg="add del">
          <ac:chgData name="Mojca Debeljak Kozina" userId="e09a2bc2-20cb-4cc0-8ed1-678f1c8609be" providerId="ADAL" clId="{58DD6F72-6854-449F-88E3-67FD7617DDE1}" dt="2024-03-04T13:18:47.569" v="920"/>
          <ac:spMkLst>
            <pc:docMk/>
            <pc:sldMk cId="3450751449" sldId="606"/>
            <ac:spMk id="8" creationId="{B75A2F1C-DF47-DEDB-11D0-84CD24738085}"/>
          </ac:spMkLst>
        </pc:spChg>
        <pc:spChg chg="add del">
          <ac:chgData name="Mojca Debeljak Kozina" userId="e09a2bc2-20cb-4cc0-8ed1-678f1c8609be" providerId="ADAL" clId="{58DD6F72-6854-449F-88E3-67FD7617DDE1}" dt="2024-03-04T13:18:47.569" v="920"/>
          <ac:spMkLst>
            <pc:docMk/>
            <pc:sldMk cId="3450751449" sldId="606"/>
            <ac:spMk id="9" creationId="{AF6CDBE4-DF13-7A4B-E425-9D896EA0A52C}"/>
          </ac:spMkLst>
        </pc:spChg>
        <pc:spChg chg="add del mod">
          <ac:chgData name="Mojca Debeljak Kozina" userId="e09a2bc2-20cb-4cc0-8ed1-678f1c8609be" providerId="ADAL" clId="{58DD6F72-6854-449F-88E3-67FD7617DDE1}" dt="2024-03-04T13:19:36.879" v="930"/>
          <ac:spMkLst>
            <pc:docMk/>
            <pc:sldMk cId="3450751449" sldId="606"/>
            <ac:spMk id="10" creationId="{0CE4855A-F4FF-5373-F831-F454A0E0550D}"/>
          </ac:spMkLst>
        </pc:spChg>
        <pc:spChg chg="add del mod">
          <ac:chgData name="Mojca Debeljak Kozina" userId="e09a2bc2-20cb-4cc0-8ed1-678f1c8609be" providerId="ADAL" clId="{58DD6F72-6854-449F-88E3-67FD7617DDE1}" dt="2024-03-04T13:19:33.959" v="928" actId="478"/>
          <ac:spMkLst>
            <pc:docMk/>
            <pc:sldMk cId="3450751449" sldId="606"/>
            <ac:spMk id="12" creationId="{57B2EE98-C531-627F-6D84-AEEDB574E581}"/>
          </ac:spMkLst>
        </pc:spChg>
        <pc:spChg chg="add del mod">
          <ac:chgData name="Mojca Debeljak Kozina" userId="e09a2bc2-20cb-4cc0-8ed1-678f1c8609be" providerId="ADAL" clId="{58DD6F72-6854-449F-88E3-67FD7617DDE1}" dt="2024-03-04T13:19:51.999" v="933" actId="478"/>
          <ac:spMkLst>
            <pc:docMk/>
            <pc:sldMk cId="3450751449" sldId="606"/>
            <ac:spMk id="13" creationId="{83A7CC90-E9DD-F1DF-166C-AF4BF93A7DF0}"/>
          </ac:spMkLst>
        </pc:spChg>
        <pc:spChg chg="add del mod">
          <ac:chgData name="Mojca Debeljak Kozina" userId="e09a2bc2-20cb-4cc0-8ed1-678f1c8609be" providerId="ADAL" clId="{58DD6F72-6854-449F-88E3-67FD7617DDE1}" dt="2024-03-05T07:56:15.385" v="1636" actId="20577"/>
          <ac:spMkLst>
            <pc:docMk/>
            <pc:sldMk cId="3450751449" sldId="606"/>
            <ac:spMk id="14" creationId="{EF7EBD3D-0484-317D-6E21-BD05D72A04E5}"/>
          </ac:spMkLst>
        </pc:spChg>
        <pc:spChg chg="add del mod">
          <ac:chgData name="Mojca Debeljak Kozina" userId="e09a2bc2-20cb-4cc0-8ed1-678f1c8609be" providerId="ADAL" clId="{58DD6F72-6854-449F-88E3-67FD7617DDE1}" dt="2024-03-04T13:20:47.183" v="935"/>
          <ac:spMkLst>
            <pc:docMk/>
            <pc:sldMk cId="3450751449" sldId="606"/>
            <ac:spMk id="15" creationId="{FE8EED14-9397-AC47-1C14-235835DF8F27}"/>
          </ac:spMkLst>
        </pc:spChg>
        <pc:spChg chg="add del">
          <ac:chgData name="Mojca Debeljak Kozina" userId="e09a2bc2-20cb-4cc0-8ed1-678f1c8609be" providerId="ADAL" clId="{58DD6F72-6854-449F-88E3-67FD7617DDE1}" dt="2024-03-04T13:21:12.637" v="941"/>
          <ac:spMkLst>
            <pc:docMk/>
            <pc:sldMk cId="3450751449" sldId="606"/>
            <ac:spMk id="16" creationId="{C3DBA4EE-5391-37C4-206B-C25DE20E4A34}"/>
          </ac:spMkLst>
        </pc:spChg>
        <pc:spChg chg="add del mod">
          <ac:chgData name="Mojca Debeljak Kozina" userId="e09a2bc2-20cb-4cc0-8ed1-678f1c8609be" providerId="ADAL" clId="{58DD6F72-6854-449F-88E3-67FD7617DDE1}" dt="2024-03-04T15:21:43.292" v="957"/>
          <ac:spMkLst>
            <pc:docMk/>
            <pc:sldMk cId="3450751449" sldId="606"/>
            <ac:spMk id="17" creationId="{F74B8CAB-6BD4-D8F0-EBC2-1DEB85A2934C}"/>
          </ac:spMkLst>
        </pc:spChg>
        <pc:spChg chg="add del mod">
          <ac:chgData name="Mojca Debeljak Kozina" userId="e09a2bc2-20cb-4cc0-8ed1-678f1c8609be" providerId="ADAL" clId="{58DD6F72-6854-449F-88E3-67FD7617DDE1}" dt="2024-03-04T15:24:34.148" v="994"/>
          <ac:spMkLst>
            <pc:docMk/>
            <pc:sldMk cId="3450751449" sldId="606"/>
            <ac:spMk id="18" creationId="{49801C54-2D25-992A-218E-CF462CFE632C}"/>
          </ac:spMkLst>
        </pc:spChg>
        <pc:spChg chg="add del mod">
          <ac:chgData name="Mojca Debeljak Kozina" userId="e09a2bc2-20cb-4cc0-8ed1-678f1c8609be" providerId="ADAL" clId="{58DD6F72-6854-449F-88E3-67FD7617DDE1}" dt="2024-03-04T15:24:43.522" v="1000" actId="478"/>
          <ac:spMkLst>
            <pc:docMk/>
            <pc:sldMk cId="3450751449" sldId="606"/>
            <ac:spMk id="19" creationId="{14FC4F7D-7D1C-2066-3692-7430A30498C4}"/>
          </ac:spMkLst>
        </pc:spChg>
        <pc:spChg chg="add del mod">
          <ac:chgData name="Mojca Debeljak Kozina" userId="e09a2bc2-20cb-4cc0-8ed1-678f1c8609be" providerId="ADAL" clId="{58DD6F72-6854-449F-88E3-67FD7617DDE1}" dt="2024-03-04T15:26:30.984" v="1029" actId="478"/>
          <ac:spMkLst>
            <pc:docMk/>
            <pc:sldMk cId="3450751449" sldId="606"/>
            <ac:spMk id="20" creationId="{53D51C7D-2C38-320E-787C-BD4661C3FF60}"/>
          </ac:spMkLst>
        </pc:spChg>
        <pc:spChg chg="add del mod">
          <ac:chgData name="Mojca Debeljak Kozina" userId="e09a2bc2-20cb-4cc0-8ed1-678f1c8609be" providerId="ADAL" clId="{58DD6F72-6854-449F-88E3-67FD7617DDE1}" dt="2024-03-04T15:26:22.348" v="1027" actId="478"/>
          <ac:spMkLst>
            <pc:docMk/>
            <pc:sldMk cId="3450751449" sldId="606"/>
            <ac:spMk id="21" creationId="{4AC262CD-8D05-D30D-CFE0-D42537D78791}"/>
          </ac:spMkLst>
        </pc:spChg>
        <pc:spChg chg="add del mod">
          <ac:chgData name="Mojca Debeljak Kozina" userId="e09a2bc2-20cb-4cc0-8ed1-678f1c8609be" providerId="ADAL" clId="{58DD6F72-6854-449F-88E3-67FD7617DDE1}" dt="2024-03-04T15:26:22.348" v="1027" actId="478"/>
          <ac:spMkLst>
            <pc:docMk/>
            <pc:sldMk cId="3450751449" sldId="606"/>
            <ac:spMk id="22" creationId="{F5DC70E3-DBEC-051D-1B91-4C9ECEFC2314}"/>
          </ac:spMkLst>
        </pc:spChg>
      </pc:sldChg>
      <pc:sldChg chg="delSp modSp new mod">
        <pc:chgData name="Mojca Debeljak Kozina" userId="e09a2bc2-20cb-4cc0-8ed1-678f1c8609be" providerId="ADAL" clId="{58DD6F72-6854-449F-88E3-67FD7617DDE1}" dt="2024-03-05T05:19:39.805" v="1488" actId="27636"/>
        <pc:sldMkLst>
          <pc:docMk/>
          <pc:sldMk cId="1848757100" sldId="607"/>
        </pc:sldMkLst>
        <pc:spChg chg="del">
          <ac:chgData name="Mojca Debeljak Kozina" userId="e09a2bc2-20cb-4cc0-8ed1-678f1c8609be" providerId="ADAL" clId="{58DD6F72-6854-449F-88E3-67FD7617DDE1}" dt="2024-03-04T15:29:36.188" v="1045" actId="478"/>
          <ac:spMkLst>
            <pc:docMk/>
            <pc:sldMk cId="1848757100" sldId="607"/>
            <ac:spMk id="2" creationId="{5EE9CB06-6E06-3E0F-357D-2C561485D036}"/>
          </ac:spMkLst>
        </pc:spChg>
        <pc:spChg chg="mod">
          <ac:chgData name="Mojca Debeljak Kozina" userId="e09a2bc2-20cb-4cc0-8ed1-678f1c8609be" providerId="ADAL" clId="{58DD6F72-6854-449F-88E3-67FD7617DDE1}" dt="2024-03-05T05:19:39.805" v="1488" actId="27636"/>
          <ac:spMkLst>
            <pc:docMk/>
            <pc:sldMk cId="1848757100" sldId="607"/>
            <ac:spMk id="3" creationId="{0CE36FC2-83D5-9465-0939-FD763D7FE75C}"/>
          </ac:spMkLst>
        </pc:spChg>
      </pc:sldChg>
      <pc:sldChg chg="delSp modSp new mod">
        <pc:chgData name="Mojca Debeljak Kozina" userId="e09a2bc2-20cb-4cc0-8ed1-678f1c8609be" providerId="ADAL" clId="{58DD6F72-6854-449F-88E3-67FD7617DDE1}" dt="2024-03-05T07:26:42.780" v="1628" actId="27636"/>
        <pc:sldMkLst>
          <pc:docMk/>
          <pc:sldMk cId="2484016957" sldId="608"/>
        </pc:sldMkLst>
        <pc:spChg chg="del">
          <ac:chgData name="Mojca Debeljak Kozina" userId="e09a2bc2-20cb-4cc0-8ed1-678f1c8609be" providerId="ADAL" clId="{58DD6F72-6854-449F-88E3-67FD7617DDE1}" dt="2024-03-04T16:17:29.829" v="1069" actId="478"/>
          <ac:spMkLst>
            <pc:docMk/>
            <pc:sldMk cId="2484016957" sldId="608"/>
            <ac:spMk id="2" creationId="{4F47FCC0-7E0D-9E4D-E202-2521B755FBCF}"/>
          </ac:spMkLst>
        </pc:spChg>
        <pc:spChg chg="mod">
          <ac:chgData name="Mojca Debeljak Kozina" userId="e09a2bc2-20cb-4cc0-8ed1-678f1c8609be" providerId="ADAL" clId="{58DD6F72-6854-449F-88E3-67FD7617DDE1}" dt="2024-03-05T07:26:42.780" v="1628" actId="27636"/>
          <ac:spMkLst>
            <pc:docMk/>
            <pc:sldMk cId="2484016957" sldId="608"/>
            <ac:spMk id="3" creationId="{8EE74D1B-CDF9-8A91-E021-75B811F640F5}"/>
          </ac:spMkLst>
        </pc:spChg>
      </pc:sldChg>
      <pc:sldChg chg="modSp new mod">
        <pc:chgData name="Mojca Debeljak Kozina" userId="e09a2bc2-20cb-4cc0-8ed1-678f1c8609be" providerId="ADAL" clId="{58DD6F72-6854-449F-88E3-67FD7617DDE1}" dt="2024-03-05T05:05:43.543" v="1395" actId="20577"/>
        <pc:sldMkLst>
          <pc:docMk/>
          <pc:sldMk cId="2581647850" sldId="609"/>
        </pc:sldMkLst>
        <pc:spChg chg="mod">
          <ac:chgData name="Mojca Debeljak Kozina" userId="e09a2bc2-20cb-4cc0-8ed1-678f1c8609be" providerId="ADAL" clId="{58DD6F72-6854-449F-88E3-67FD7617DDE1}" dt="2024-03-05T05:01:04.422" v="1253" actId="5793"/>
          <ac:spMkLst>
            <pc:docMk/>
            <pc:sldMk cId="2581647850" sldId="609"/>
            <ac:spMk id="2" creationId="{4E74732A-639E-C29C-7130-5E6045BD520A}"/>
          </ac:spMkLst>
        </pc:spChg>
        <pc:spChg chg="mod">
          <ac:chgData name="Mojca Debeljak Kozina" userId="e09a2bc2-20cb-4cc0-8ed1-678f1c8609be" providerId="ADAL" clId="{58DD6F72-6854-449F-88E3-67FD7617DDE1}" dt="2024-03-05T05:05:43.543" v="1395" actId="20577"/>
          <ac:spMkLst>
            <pc:docMk/>
            <pc:sldMk cId="2581647850" sldId="609"/>
            <ac:spMk id="3" creationId="{7BCF3AE0-EE1C-1F16-EFB3-A56CC62A79B3}"/>
          </ac:spMkLst>
        </pc:spChg>
      </pc:sldChg>
      <pc:sldMasterChg chg="del delSldLayout">
        <pc:chgData name="Mojca Debeljak Kozina" userId="e09a2bc2-20cb-4cc0-8ed1-678f1c8609be" providerId="ADAL" clId="{58DD6F72-6854-449F-88E3-67FD7617DDE1}" dt="2024-03-04T10:04:02.006" v="71" actId="2696"/>
        <pc:sldMasterMkLst>
          <pc:docMk/>
          <pc:sldMasterMk cId="0" sldId="2147483648"/>
        </pc:sldMasterMkLst>
        <pc:sldLayoutChg chg="del">
          <pc:chgData name="Mojca Debeljak Kozina" userId="e09a2bc2-20cb-4cc0-8ed1-678f1c8609be" providerId="ADAL" clId="{58DD6F72-6854-449F-88E3-67FD7617DDE1}" dt="2024-03-04T10:04:02.006" v="71" actId="2696"/>
          <pc:sldLayoutMkLst>
            <pc:docMk/>
            <pc:sldMasterMk cId="0" sldId="2147483648"/>
            <pc:sldLayoutMk cId="0" sldId="2147483649"/>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0"/>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1"/>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2"/>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3"/>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4"/>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5"/>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6"/>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7"/>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8"/>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9"/>
          </pc:sldLayoutMkLst>
        </pc:sldLayoutChg>
      </pc:sldMasterChg>
    </pc:docChg>
  </pc:docChgLst>
  <pc:docChgLst>
    <pc:chgData name="Maja Glücks" userId="S::maja.gluecks@gov.si::4e391b8c-4f72-4bad-98d5-2be9ab5def04" providerId="AD" clId="Web-{5B96E2A2-9B4A-4292-A1B4-46A95D412A5F}"/>
    <pc:docChg chg="modSld">
      <pc:chgData name="Maja Glücks" userId="S::maja.gluecks@gov.si::4e391b8c-4f72-4bad-98d5-2be9ab5def04" providerId="AD" clId="Web-{5B96E2A2-9B4A-4292-A1B4-46A95D412A5F}" dt="2023-11-28T07:54:52.746" v="1" actId="20577"/>
      <pc:docMkLst>
        <pc:docMk/>
      </pc:docMkLst>
      <pc:sldChg chg="modSp">
        <pc:chgData name="Maja Glücks" userId="S::maja.gluecks@gov.si::4e391b8c-4f72-4bad-98d5-2be9ab5def04" providerId="AD" clId="Web-{5B96E2A2-9B4A-4292-A1B4-46A95D412A5F}" dt="2023-11-28T07:54:52.746" v="1" actId="20577"/>
        <pc:sldMkLst>
          <pc:docMk/>
          <pc:sldMk cId="1753861860" sldId="305"/>
        </pc:sldMkLst>
        <pc:spChg chg="mod">
          <ac:chgData name="Maja Glücks" userId="S::maja.gluecks@gov.si::4e391b8c-4f72-4bad-98d5-2be9ab5def04" providerId="AD" clId="Web-{5B96E2A2-9B4A-4292-A1B4-46A95D412A5F}" dt="2023-11-28T07:54:52.746" v="1" actId="20577"/>
          <ac:spMkLst>
            <pc:docMk/>
            <pc:sldMk cId="1753861860" sldId="305"/>
            <ac:spMk id="3" creationId="{013EEBB2-11E0-7DEF-C17E-CCE72C5D98FE}"/>
          </ac:spMkLst>
        </pc:spChg>
      </pc:sldChg>
    </pc:docChg>
  </pc:docChgLst>
  <pc:docChgLst>
    <pc:chgData name="Bernarda Trstenjak" userId="S::bernarda.trstenjak@gov.si::9cc74b0b-428c-4e45-9ff0-cb5259feee1e" providerId="AD" clId="Web-{874E51E2-8DCE-F3DC-2D0F-6C3645B3E8D8}"/>
    <pc:docChg chg="modSld">
      <pc:chgData name="Bernarda Trstenjak" userId="S::bernarda.trstenjak@gov.si::9cc74b0b-428c-4e45-9ff0-cb5259feee1e" providerId="AD" clId="Web-{874E51E2-8DCE-F3DC-2D0F-6C3645B3E8D8}" dt="2023-11-29T14:02:35.497" v="31" actId="20577"/>
      <pc:docMkLst>
        <pc:docMk/>
      </pc:docMkLst>
      <pc:sldChg chg="modSp">
        <pc:chgData name="Bernarda Trstenjak" userId="S::bernarda.trstenjak@gov.si::9cc74b0b-428c-4e45-9ff0-cb5259feee1e" providerId="AD" clId="Web-{874E51E2-8DCE-F3DC-2D0F-6C3645B3E8D8}" dt="2023-11-29T14:02:35.497" v="31" actId="20577"/>
        <pc:sldMkLst>
          <pc:docMk/>
          <pc:sldMk cId="291645534" sldId="565"/>
        </pc:sldMkLst>
        <pc:spChg chg="mod">
          <ac:chgData name="Bernarda Trstenjak" userId="S::bernarda.trstenjak@gov.si::9cc74b0b-428c-4e45-9ff0-cb5259feee1e" providerId="AD" clId="Web-{874E51E2-8DCE-F3DC-2D0F-6C3645B3E8D8}" dt="2023-11-29T14:02:35.497" v="31" actId="20577"/>
          <ac:spMkLst>
            <pc:docMk/>
            <pc:sldMk cId="291645534" sldId="565"/>
            <ac:spMk id="3" creationId="{6489E860-7FA2-B4FB-83C4-EA8844AD426B}"/>
          </ac:spMkLst>
        </pc:spChg>
      </pc:sldChg>
      <pc:sldChg chg="modSp">
        <pc:chgData name="Bernarda Trstenjak" userId="S::bernarda.trstenjak@gov.si::9cc74b0b-428c-4e45-9ff0-cb5259feee1e" providerId="AD" clId="Web-{874E51E2-8DCE-F3DC-2D0F-6C3645B3E8D8}" dt="2023-11-29T13:59:54.508" v="4" actId="14100"/>
        <pc:sldMkLst>
          <pc:docMk/>
          <pc:sldMk cId="3348002991" sldId="585"/>
        </pc:sldMkLst>
        <pc:spChg chg="mod">
          <ac:chgData name="Bernarda Trstenjak" userId="S::bernarda.trstenjak@gov.si::9cc74b0b-428c-4e45-9ff0-cb5259feee1e" providerId="AD" clId="Web-{874E51E2-8DCE-F3DC-2D0F-6C3645B3E8D8}" dt="2023-11-29T13:59:54.508" v="4" actId="14100"/>
          <ac:spMkLst>
            <pc:docMk/>
            <pc:sldMk cId="3348002991" sldId="585"/>
            <ac:spMk id="3" creationId="{234566D6-F9A3-926F-61CF-6F078F3A4DF2}"/>
          </ac:spMkLst>
        </pc:spChg>
      </pc:sldChg>
    </pc:docChg>
  </pc:docChgLst>
  <pc:docChgLst>
    <pc:chgData name="Anamarija Cencelj" userId="S::anamarija.cencelj@gov.si::ed52c231-ad9d-44f6-98bf-fdc50adb6b87" providerId="AD" clId="Web-{367500F8-F0B2-4C4A-8A97-3E4FEDFA8992}"/>
    <pc:docChg chg="modSld">
      <pc:chgData name="Anamarija Cencelj" userId="S::anamarija.cencelj@gov.si::ed52c231-ad9d-44f6-98bf-fdc50adb6b87" providerId="AD" clId="Web-{367500F8-F0B2-4C4A-8A97-3E4FEDFA8992}" dt="2023-11-29T07:19:10.193" v="2" actId="1076"/>
      <pc:docMkLst>
        <pc:docMk/>
      </pc:docMkLst>
      <pc:sldChg chg="addSp modSp">
        <pc:chgData name="Anamarija Cencelj" userId="S::anamarija.cencelj@gov.si::ed52c231-ad9d-44f6-98bf-fdc50adb6b87" providerId="AD" clId="Web-{367500F8-F0B2-4C4A-8A97-3E4FEDFA8992}" dt="2023-11-29T07:19:10.193" v="2" actId="1076"/>
        <pc:sldMkLst>
          <pc:docMk/>
          <pc:sldMk cId="2631420238" sldId="508"/>
        </pc:sldMkLst>
        <pc:picChg chg="add mod">
          <ac:chgData name="Anamarija Cencelj" userId="S::anamarija.cencelj@gov.si::ed52c231-ad9d-44f6-98bf-fdc50adb6b87" providerId="AD" clId="Web-{367500F8-F0B2-4C4A-8A97-3E4FEDFA8992}" dt="2023-11-29T07:19:10.193" v="2" actId="1076"/>
          <ac:picMkLst>
            <pc:docMk/>
            <pc:sldMk cId="2631420238" sldId="508"/>
            <ac:picMk id="7" creationId="{3934668A-DC96-4A9E-CA03-E8BD3DEDEF98}"/>
          </ac:picMkLst>
        </pc:picChg>
      </pc:sldChg>
    </pc:docChg>
  </pc:docChgLst>
  <pc:docChgLst>
    <pc:chgData name="Bernarda Trstenjak" userId="S::bernarda.trstenjak@gov.si::9cc74b0b-428c-4e45-9ff0-cb5259feee1e" providerId="AD" clId="Web-{A8E201A9-ABDA-3472-A593-C0362C93C643}"/>
    <pc:docChg chg="addSld modSld sldOrd">
      <pc:chgData name="Bernarda Trstenjak" userId="S::bernarda.trstenjak@gov.si::9cc74b0b-428c-4e45-9ff0-cb5259feee1e" providerId="AD" clId="Web-{A8E201A9-ABDA-3472-A593-C0362C93C643}" dt="2023-11-29T20:33:34.568" v="225" actId="1076"/>
      <pc:docMkLst>
        <pc:docMk/>
      </pc:docMkLst>
      <pc:sldChg chg="addSp modSp">
        <pc:chgData name="Bernarda Trstenjak" userId="S::bernarda.trstenjak@gov.si::9cc74b0b-428c-4e45-9ff0-cb5259feee1e" providerId="AD" clId="Web-{A8E201A9-ABDA-3472-A593-C0362C93C643}" dt="2023-11-29T20:11:01.659" v="29" actId="1076"/>
        <pc:sldMkLst>
          <pc:docMk/>
          <pc:sldMk cId="3423063475" sldId="300"/>
        </pc:sldMkLst>
        <pc:spChg chg="add mod">
          <ac:chgData name="Bernarda Trstenjak" userId="S::bernarda.trstenjak@gov.si::9cc74b0b-428c-4e45-9ff0-cb5259feee1e" providerId="AD" clId="Web-{A8E201A9-ABDA-3472-A593-C0362C93C643}" dt="2023-11-29T20:11:01.659" v="29" actId="1076"/>
          <ac:spMkLst>
            <pc:docMk/>
            <pc:sldMk cId="3423063475" sldId="300"/>
            <ac:spMk id="16" creationId="{FA4A8F5B-BBD6-4915-CC62-0CB4C32ED787}"/>
          </ac:spMkLst>
        </pc:spChg>
      </pc:sldChg>
      <pc:sldChg chg="addSp modSp">
        <pc:chgData name="Bernarda Trstenjak" userId="S::bernarda.trstenjak@gov.si::9cc74b0b-428c-4e45-9ff0-cb5259feee1e" providerId="AD" clId="Web-{A8E201A9-ABDA-3472-A593-C0362C93C643}" dt="2023-11-29T20:33:34.568" v="225" actId="1076"/>
        <pc:sldMkLst>
          <pc:docMk/>
          <pc:sldMk cId="2985660503" sldId="558"/>
        </pc:sldMkLst>
        <pc:spChg chg="add mod">
          <ac:chgData name="Bernarda Trstenjak" userId="S::bernarda.trstenjak@gov.si::9cc74b0b-428c-4e45-9ff0-cb5259feee1e" providerId="AD" clId="Web-{A8E201A9-ABDA-3472-A593-C0362C93C643}" dt="2023-11-29T20:33:34.568" v="225" actId="1076"/>
          <ac:spMkLst>
            <pc:docMk/>
            <pc:sldMk cId="2985660503" sldId="558"/>
            <ac:spMk id="2" creationId="{C61B5E9E-0373-A785-DCE8-8CA6384D1969}"/>
          </ac:spMkLst>
        </pc:spChg>
      </pc:sldChg>
      <pc:sldChg chg="modSp">
        <pc:chgData name="Bernarda Trstenjak" userId="S::bernarda.trstenjak@gov.si::9cc74b0b-428c-4e45-9ff0-cb5259feee1e" providerId="AD" clId="Web-{A8E201A9-ABDA-3472-A593-C0362C93C643}" dt="2023-11-29T20:12:34.897" v="34" actId="20577"/>
        <pc:sldMkLst>
          <pc:docMk/>
          <pc:sldMk cId="1357644795" sldId="561"/>
        </pc:sldMkLst>
        <pc:spChg chg="mod">
          <ac:chgData name="Bernarda Trstenjak" userId="S::bernarda.trstenjak@gov.si::9cc74b0b-428c-4e45-9ff0-cb5259feee1e" providerId="AD" clId="Web-{A8E201A9-ABDA-3472-A593-C0362C93C643}" dt="2023-11-29T20:12:34.897" v="34" actId="20577"/>
          <ac:spMkLst>
            <pc:docMk/>
            <pc:sldMk cId="1357644795" sldId="561"/>
            <ac:spMk id="3" creationId="{93105997-D75A-A436-D40B-29D2385F27CE}"/>
          </ac:spMkLst>
        </pc:spChg>
      </pc:sldChg>
      <pc:sldChg chg="addSp delSp modSp ord">
        <pc:chgData name="Bernarda Trstenjak" userId="S::bernarda.trstenjak@gov.si::9cc74b0b-428c-4e45-9ff0-cb5259feee1e" providerId="AD" clId="Web-{A8E201A9-ABDA-3472-A593-C0362C93C643}" dt="2023-11-29T20:29:34.638" v="201" actId="14100"/>
        <pc:sldMkLst>
          <pc:docMk/>
          <pc:sldMk cId="3295058109" sldId="562"/>
        </pc:sldMkLst>
        <pc:spChg chg="mod">
          <ac:chgData name="Bernarda Trstenjak" userId="S::bernarda.trstenjak@gov.si::9cc74b0b-428c-4e45-9ff0-cb5259feee1e" providerId="AD" clId="Web-{A8E201A9-ABDA-3472-A593-C0362C93C643}" dt="2023-11-29T20:29:34.638" v="201" actId="14100"/>
          <ac:spMkLst>
            <pc:docMk/>
            <pc:sldMk cId="3295058109" sldId="562"/>
            <ac:spMk id="2" creationId="{A9B899EE-E343-300C-5332-F3D029D1B541}"/>
          </ac:spMkLst>
        </pc:spChg>
        <pc:spChg chg="mod">
          <ac:chgData name="Bernarda Trstenjak" userId="S::bernarda.trstenjak@gov.si::9cc74b0b-428c-4e45-9ff0-cb5259feee1e" providerId="AD" clId="Web-{A8E201A9-ABDA-3472-A593-C0362C93C643}" dt="2023-11-29T20:11:47.067" v="31" actId="14100"/>
          <ac:spMkLst>
            <pc:docMk/>
            <pc:sldMk cId="3295058109" sldId="562"/>
            <ac:spMk id="3" creationId="{FBA4DAC1-B2E8-49BA-766A-9B1BD5CD467D}"/>
          </ac:spMkLst>
        </pc:spChg>
        <pc:spChg chg="add del mod">
          <ac:chgData name="Bernarda Trstenjak" userId="S::bernarda.trstenjak@gov.si::9cc74b0b-428c-4e45-9ff0-cb5259feee1e" providerId="AD" clId="Web-{A8E201A9-ABDA-3472-A593-C0362C93C643}" dt="2023-11-29T20:10:50.987" v="27"/>
          <ac:spMkLst>
            <pc:docMk/>
            <pc:sldMk cId="3295058109" sldId="562"/>
            <ac:spMk id="4" creationId="{D03F99C4-3B6B-D7A1-E58F-A76B5E2B5A18}"/>
          </ac:spMkLst>
        </pc:spChg>
      </pc:sldChg>
      <pc:sldChg chg="addSp delSp modSp">
        <pc:chgData name="Bernarda Trstenjak" userId="S::bernarda.trstenjak@gov.si::9cc74b0b-428c-4e45-9ff0-cb5259feee1e" providerId="AD" clId="Web-{A8E201A9-ABDA-3472-A593-C0362C93C643}" dt="2023-11-29T20:22:05.231" v="154" actId="20577"/>
        <pc:sldMkLst>
          <pc:docMk/>
          <pc:sldMk cId="209454584" sldId="567"/>
        </pc:sldMkLst>
        <pc:spChg chg="mod">
          <ac:chgData name="Bernarda Trstenjak" userId="S::bernarda.trstenjak@gov.si::9cc74b0b-428c-4e45-9ff0-cb5259feee1e" providerId="AD" clId="Web-{A8E201A9-ABDA-3472-A593-C0362C93C643}" dt="2023-11-29T20:22:05.231" v="154" actId="20577"/>
          <ac:spMkLst>
            <pc:docMk/>
            <pc:sldMk cId="209454584" sldId="567"/>
            <ac:spMk id="2" creationId="{61627D78-03F0-6789-447B-F34BAB6A5764}"/>
          </ac:spMkLst>
        </pc:spChg>
        <pc:spChg chg="del mod">
          <ac:chgData name="Bernarda Trstenjak" userId="S::bernarda.trstenjak@gov.si::9cc74b0b-428c-4e45-9ff0-cb5259feee1e" providerId="AD" clId="Web-{A8E201A9-ABDA-3472-A593-C0362C93C643}" dt="2023-11-29T20:21:28.636" v="152"/>
          <ac:spMkLst>
            <pc:docMk/>
            <pc:sldMk cId="209454584" sldId="567"/>
            <ac:spMk id="3" creationId="{234566D6-F9A3-926F-61CF-6F078F3A4DF2}"/>
          </ac:spMkLst>
        </pc:spChg>
        <pc:graphicFrameChg chg="add">
          <ac:chgData name="Bernarda Trstenjak" userId="S::bernarda.trstenjak@gov.si::9cc74b0b-428c-4e45-9ff0-cb5259feee1e" providerId="AD" clId="Web-{A8E201A9-ABDA-3472-A593-C0362C93C643}" dt="2023-11-29T20:21:28.636" v="152"/>
          <ac:graphicFrameMkLst>
            <pc:docMk/>
            <pc:sldMk cId="209454584" sldId="567"/>
            <ac:graphicFrameMk id="11" creationId="{91C2D071-B243-93F9-8DE2-335968230C91}"/>
          </ac:graphicFrameMkLst>
        </pc:graphicFrameChg>
      </pc:sldChg>
      <pc:sldChg chg="modSp">
        <pc:chgData name="Bernarda Trstenjak" userId="S::bernarda.trstenjak@gov.si::9cc74b0b-428c-4e45-9ff0-cb5259feee1e" providerId="AD" clId="Web-{A8E201A9-ABDA-3472-A593-C0362C93C643}" dt="2023-11-29T20:06:16.805" v="7" actId="20577"/>
        <pc:sldMkLst>
          <pc:docMk/>
          <pc:sldMk cId="2030003801" sldId="570"/>
        </pc:sldMkLst>
        <pc:spChg chg="mod">
          <ac:chgData name="Bernarda Trstenjak" userId="S::bernarda.trstenjak@gov.si::9cc74b0b-428c-4e45-9ff0-cb5259feee1e" providerId="AD" clId="Web-{A8E201A9-ABDA-3472-A593-C0362C93C643}" dt="2023-11-29T20:06:16.805" v="7" actId="20577"/>
          <ac:spMkLst>
            <pc:docMk/>
            <pc:sldMk cId="2030003801" sldId="570"/>
            <ac:spMk id="3" creationId="{7FD9F160-9C68-6B5C-A353-7D0E92F2D718}"/>
          </ac:spMkLst>
        </pc:spChg>
      </pc:sldChg>
      <pc:sldChg chg="addSp delSp modSp new mod ord setBg setClrOvrMap">
        <pc:chgData name="Bernarda Trstenjak" userId="S::bernarda.trstenjak@gov.si::9cc74b0b-428c-4e45-9ff0-cb5259feee1e" providerId="AD" clId="Web-{A8E201A9-ABDA-3472-A593-C0362C93C643}" dt="2023-11-29T20:20:45.868" v="146" actId="20577"/>
        <pc:sldMkLst>
          <pc:docMk/>
          <pc:sldMk cId="1807854766" sldId="594"/>
        </pc:sldMkLst>
        <pc:spChg chg="mod">
          <ac:chgData name="Bernarda Trstenjak" userId="S::bernarda.trstenjak@gov.si::9cc74b0b-428c-4e45-9ff0-cb5259feee1e" providerId="AD" clId="Web-{A8E201A9-ABDA-3472-A593-C0362C93C643}" dt="2023-11-29T20:20:34.071" v="141"/>
          <ac:spMkLst>
            <pc:docMk/>
            <pc:sldMk cId="1807854766" sldId="594"/>
            <ac:spMk id="2" creationId="{B7AD7659-AFB5-A3AC-ABF7-E41991B7EE77}"/>
          </ac:spMkLst>
        </pc:spChg>
        <pc:spChg chg="mod">
          <ac:chgData name="Bernarda Trstenjak" userId="S::bernarda.trstenjak@gov.si::9cc74b0b-428c-4e45-9ff0-cb5259feee1e" providerId="AD" clId="Web-{A8E201A9-ABDA-3472-A593-C0362C93C643}" dt="2023-11-29T20:20:45.868" v="146" actId="20577"/>
          <ac:spMkLst>
            <pc:docMk/>
            <pc:sldMk cId="1807854766" sldId="594"/>
            <ac:spMk id="3" creationId="{AD0F60CF-0E64-1A0A-38CC-2EAEEE769C95}"/>
          </ac:spMkLst>
        </pc:spChg>
        <pc:spChg chg="add del">
          <ac:chgData name="Bernarda Trstenjak" userId="S::bernarda.trstenjak@gov.si::9cc74b0b-428c-4e45-9ff0-cb5259feee1e" providerId="AD" clId="Web-{A8E201A9-ABDA-3472-A593-C0362C93C643}" dt="2023-11-29T20:19:07.287" v="108"/>
          <ac:spMkLst>
            <pc:docMk/>
            <pc:sldMk cId="1807854766" sldId="594"/>
            <ac:spMk id="8" creationId="{603AE127-802C-459A-A612-DB85B67F0DC0}"/>
          </ac:spMkLst>
        </pc:spChg>
        <pc:spChg chg="add del">
          <ac:chgData name="Bernarda Trstenjak" userId="S::bernarda.trstenjak@gov.si::9cc74b0b-428c-4e45-9ff0-cb5259feee1e" providerId="AD" clId="Web-{A8E201A9-ABDA-3472-A593-C0362C93C643}" dt="2023-11-29T20:19:07.287" v="108"/>
          <ac:spMkLst>
            <pc:docMk/>
            <pc:sldMk cId="1807854766" sldId="594"/>
            <ac:spMk id="10" creationId="{9323D83D-50D6-4040-A58B-FCEA340F886A}"/>
          </ac:spMkLst>
        </pc:spChg>
        <pc:spChg chg="add del">
          <ac:chgData name="Bernarda Trstenjak" userId="S::bernarda.trstenjak@gov.si::9cc74b0b-428c-4e45-9ff0-cb5259feee1e" providerId="AD" clId="Web-{A8E201A9-ABDA-3472-A593-C0362C93C643}" dt="2023-11-29T20:19:07.287" v="108"/>
          <ac:spMkLst>
            <pc:docMk/>
            <pc:sldMk cId="1807854766" sldId="594"/>
            <ac:spMk id="14" creationId="{F10FD715-4DCE-4779-B634-EC78315EA213}"/>
          </ac:spMkLst>
        </pc:spChg>
        <pc:spChg chg="add del">
          <ac:chgData name="Bernarda Trstenjak" userId="S::bernarda.trstenjak@gov.si::9cc74b0b-428c-4e45-9ff0-cb5259feee1e" providerId="AD" clId="Web-{A8E201A9-ABDA-3472-A593-C0362C93C643}" dt="2023-11-29T20:19:07.287" v="107"/>
          <ac:spMkLst>
            <pc:docMk/>
            <pc:sldMk cId="1807854766" sldId="594"/>
            <ac:spMk id="19" creationId="{603AE127-802C-459A-A612-DB85B67F0DC0}"/>
          </ac:spMkLst>
        </pc:spChg>
        <pc:spChg chg="add del">
          <ac:chgData name="Bernarda Trstenjak" userId="S::bernarda.trstenjak@gov.si::9cc74b0b-428c-4e45-9ff0-cb5259feee1e" providerId="AD" clId="Web-{A8E201A9-ABDA-3472-A593-C0362C93C643}" dt="2023-11-29T20:19:07.287" v="107"/>
          <ac:spMkLst>
            <pc:docMk/>
            <pc:sldMk cId="1807854766" sldId="594"/>
            <ac:spMk id="21" creationId="{9323D83D-50D6-4040-A58B-FCEA340F886A}"/>
          </ac:spMkLst>
        </pc:spChg>
        <pc:spChg chg="add del">
          <ac:chgData name="Bernarda Trstenjak" userId="S::bernarda.trstenjak@gov.si::9cc74b0b-428c-4e45-9ff0-cb5259feee1e" providerId="AD" clId="Web-{A8E201A9-ABDA-3472-A593-C0362C93C643}" dt="2023-11-29T20:19:07.287" v="107"/>
          <ac:spMkLst>
            <pc:docMk/>
            <pc:sldMk cId="1807854766" sldId="594"/>
            <ac:spMk id="25" creationId="{F10FD715-4DCE-4779-B634-EC78315EA213}"/>
          </ac:spMkLst>
        </pc:spChg>
        <pc:spChg chg="add del">
          <ac:chgData name="Bernarda Trstenjak" userId="S::bernarda.trstenjak@gov.si::9cc74b0b-428c-4e45-9ff0-cb5259feee1e" providerId="AD" clId="Web-{A8E201A9-ABDA-3472-A593-C0362C93C643}" dt="2023-11-29T20:20:34.055" v="140"/>
          <ac:spMkLst>
            <pc:docMk/>
            <pc:sldMk cId="1807854766" sldId="594"/>
            <ac:spMk id="32" creationId="{A65AC7D1-EAA9-48F5-B509-60A7F50BF703}"/>
          </ac:spMkLst>
        </pc:spChg>
        <pc:spChg chg="add del">
          <ac:chgData name="Bernarda Trstenjak" userId="S::bernarda.trstenjak@gov.si::9cc74b0b-428c-4e45-9ff0-cb5259feee1e" providerId="AD" clId="Web-{A8E201A9-ABDA-3472-A593-C0362C93C643}" dt="2023-11-29T20:20:34.055" v="140"/>
          <ac:spMkLst>
            <pc:docMk/>
            <pc:sldMk cId="1807854766" sldId="594"/>
            <ac:spMk id="34" creationId="{D6320AF9-619A-4175-865B-5663E1AEF4C5}"/>
          </ac:spMkLst>
        </pc:spChg>
        <pc:spChg chg="add del">
          <ac:chgData name="Bernarda Trstenjak" userId="S::bernarda.trstenjak@gov.si::9cc74b0b-428c-4e45-9ff0-cb5259feee1e" providerId="AD" clId="Web-{A8E201A9-ABDA-3472-A593-C0362C93C643}" dt="2023-11-29T20:20:34.055" v="140"/>
          <ac:spMkLst>
            <pc:docMk/>
            <pc:sldMk cId="1807854766" sldId="594"/>
            <ac:spMk id="40" creationId="{7E018740-5C2B-4A41-AC1A-7E68D1EC1954}"/>
          </ac:spMkLst>
        </pc:spChg>
        <pc:spChg chg="add del">
          <ac:chgData name="Bernarda Trstenjak" userId="S::bernarda.trstenjak@gov.si::9cc74b0b-428c-4e45-9ff0-cb5259feee1e" providerId="AD" clId="Web-{A8E201A9-ABDA-3472-A593-C0362C93C643}" dt="2023-11-29T20:20:34.055" v="140"/>
          <ac:spMkLst>
            <pc:docMk/>
            <pc:sldMk cId="1807854766" sldId="594"/>
            <ac:spMk id="42" creationId="{166F75A4-C475-4941-8EE2-B80A06A2C1BB}"/>
          </ac:spMkLst>
        </pc:spChg>
        <pc:spChg chg="add del">
          <ac:chgData name="Bernarda Trstenjak" userId="S::bernarda.trstenjak@gov.si::9cc74b0b-428c-4e45-9ff0-cb5259feee1e" providerId="AD" clId="Web-{A8E201A9-ABDA-3472-A593-C0362C93C643}" dt="2023-11-29T20:20:34.055" v="140"/>
          <ac:spMkLst>
            <pc:docMk/>
            <pc:sldMk cId="1807854766" sldId="594"/>
            <ac:spMk id="44" creationId="{A032553A-72E8-4B0D-8405-FF9771C9AF05}"/>
          </ac:spMkLst>
        </pc:spChg>
        <pc:spChg chg="add del">
          <ac:chgData name="Bernarda Trstenjak" userId="S::bernarda.trstenjak@gov.si::9cc74b0b-428c-4e45-9ff0-cb5259feee1e" providerId="AD" clId="Web-{A8E201A9-ABDA-3472-A593-C0362C93C643}" dt="2023-11-29T20:20:34.055" v="140"/>
          <ac:spMkLst>
            <pc:docMk/>
            <pc:sldMk cId="1807854766" sldId="594"/>
            <ac:spMk id="46" creationId="{765800AC-C3B9-498E-87BC-29FAE4C76B21}"/>
          </ac:spMkLst>
        </pc:spChg>
        <pc:spChg chg="add del">
          <ac:chgData name="Bernarda Trstenjak" userId="S::bernarda.trstenjak@gov.si::9cc74b0b-428c-4e45-9ff0-cb5259feee1e" providerId="AD" clId="Web-{A8E201A9-ABDA-3472-A593-C0362C93C643}" dt="2023-11-29T20:20:34.055" v="140"/>
          <ac:spMkLst>
            <pc:docMk/>
            <pc:sldMk cId="1807854766" sldId="594"/>
            <ac:spMk id="48" creationId="{1F9D6ACB-2FF4-49F9-978A-E0D5327FC635}"/>
          </ac:spMkLst>
        </pc:spChg>
        <pc:spChg chg="add del">
          <ac:chgData name="Bernarda Trstenjak" userId="S::bernarda.trstenjak@gov.si::9cc74b0b-428c-4e45-9ff0-cb5259feee1e" providerId="AD" clId="Web-{A8E201A9-ABDA-3472-A593-C0362C93C643}" dt="2023-11-29T20:20:34.055" v="140"/>
          <ac:spMkLst>
            <pc:docMk/>
            <pc:sldMk cId="1807854766" sldId="594"/>
            <ac:spMk id="50" creationId="{142BFA2A-77A0-4F60-A32A-685681C84889}"/>
          </ac:spMkLst>
        </pc:spChg>
        <pc:spChg chg="add">
          <ac:chgData name="Bernarda Trstenjak" userId="S::bernarda.trstenjak@gov.si::9cc74b0b-428c-4e45-9ff0-cb5259feee1e" providerId="AD" clId="Web-{A8E201A9-ABDA-3472-A593-C0362C93C643}" dt="2023-11-29T20:20:34.071" v="141"/>
          <ac:spMkLst>
            <pc:docMk/>
            <pc:sldMk cId="1807854766" sldId="594"/>
            <ac:spMk id="52" creationId="{603AE127-802C-459A-A612-DB85B67F0DC0}"/>
          </ac:spMkLst>
        </pc:spChg>
        <pc:spChg chg="add">
          <ac:chgData name="Bernarda Trstenjak" userId="S::bernarda.trstenjak@gov.si::9cc74b0b-428c-4e45-9ff0-cb5259feee1e" providerId="AD" clId="Web-{A8E201A9-ABDA-3472-A593-C0362C93C643}" dt="2023-11-29T20:20:34.071" v="141"/>
          <ac:spMkLst>
            <pc:docMk/>
            <pc:sldMk cId="1807854766" sldId="594"/>
            <ac:spMk id="53" creationId="{9323D83D-50D6-4040-A58B-FCEA340F886A}"/>
          </ac:spMkLst>
        </pc:spChg>
        <pc:spChg chg="add">
          <ac:chgData name="Bernarda Trstenjak" userId="S::bernarda.trstenjak@gov.si::9cc74b0b-428c-4e45-9ff0-cb5259feee1e" providerId="AD" clId="Web-{A8E201A9-ABDA-3472-A593-C0362C93C643}" dt="2023-11-29T20:20:34.071" v="141"/>
          <ac:spMkLst>
            <pc:docMk/>
            <pc:sldMk cId="1807854766" sldId="594"/>
            <ac:spMk id="55" creationId="{F10FD715-4DCE-4779-B634-EC78315EA213}"/>
          </ac:spMkLst>
        </pc:spChg>
        <pc:cxnChg chg="add del">
          <ac:chgData name="Bernarda Trstenjak" userId="S::bernarda.trstenjak@gov.si::9cc74b0b-428c-4e45-9ff0-cb5259feee1e" providerId="AD" clId="Web-{A8E201A9-ABDA-3472-A593-C0362C93C643}" dt="2023-11-29T20:19:07.287" v="108"/>
          <ac:cxnSpMkLst>
            <pc:docMk/>
            <pc:sldMk cId="1807854766" sldId="594"/>
            <ac:cxnSpMk id="12" creationId="{1A1FE6BB-DFB2-4080-9B5E-076EF5DDE67B}"/>
          </ac:cxnSpMkLst>
        </pc:cxnChg>
        <pc:cxnChg chg="add del">
          <ac:chgData name="Bernarda Trstenjak" userId="S::bernarda.trstenjak@gov.si::9cc74b0b-428c-4e45-9ff0-cb5259feee1e" providerId="AD" clId="Web-{A8E201A9-ABDA-3472-A593-C0362C93C643}" dt="2023-11-29T20:19:07.287" v="107"/>
          <ac:cxnSpMkLst>
            <pc:docMk/>
            <pc:sldMk cId="1807854766" sldId="594"/>
            <ac:cxnSpMk id="23" creationId="{1A1FE6BB-DFB2-4080-9B5E-076EF5DDE67B}"/>
          </ac:cxnSpMkLst>
        </pc:cxnChg>
        <pc:cxnChg chg="add del">
          <ac:chgData name="Bernarda Trstenjak" userId="S::bernarda.trstenjak@gov.si::9cc74b0b-428c-4e45-9ff0-cb5259feee1e" providerId="AD" clId="Web-{A8E201A9-ABDA-3472-A593-C0362C93C643}" dt="2023-11-29T20:20:34.071" v="141"/>
          <ac:cxnSpMkLst>
            <pc:docMk/>
            <pc:sldMk cId="1807854766" sldId="594"/>
            <ac:cxnSpMk id="27" creationId="{0B5F7E3B-C5F1-40E0-A491-558BAFBC1127}"/>
          </ac:cxnSpMkLst>
        </pc:cxnChg>
        <pc:cxnChg chg="add del">
          <ac:chgData name="Bernarda Trstenjak" userId="S::bernarda.trstenjak@gov.si::9cc74b0b-428c-4e45-9ff0-cb5259feee1e" providerId="AD" clId="Web-{A8E201A9-ABDA-3472-A593-C0362C93C643}" dt="2023-11-29T20:20:34.055" v="140"/>
          <ac:cxnSpMkLst>
            <pc:docMk/>
            <pc:sldMk cId="1807854766" sldId="594"/>
            <ac:cxnSpMk id="36" creationId="{063B6EC6-D752-4EE7-908B-F8F19E8C7FEA}"/>
          </ac:cxnSpMkLst>
        </pc:cxnChg>
        <pc:cxnChg chg="add del">
          <ac:chgData name="Bernarda Trstenjak" userId="S::bernarda.trstenjak@gov.si::9cc74b0b-428c-4e45-9ff0-cb5259feee1e" providerId="AD" clId="Web-{A8E201A9-ABDA-3472-A593-C0362C93C643}" dt="2023-11-29T20:20:34.055" v="140"/>
          <ac:cxnSpMkLst>
            <pc:docMk/>
            <pc:sldMk cId="1807854766" sldId="594"/>
            <ac:cxnSpMk id="38" creationId="{EFECD4E8-AD3E-4228-82A2-9461958EA94D}"/>
          </ac:cxnSpMkLst>
        </pc:cxnChg>
        <pc:cxnChg chg="add">
          <ac:chgData name="Bernarda Trstenjak" userId="S::bernarda.trstenjak@gov.si::9cc74b0b-428c-4e45-9ff0-cb5259feee1e" providerId="AD" clId="Web-{A8E201A9-ABDA-3472-A593-C0362C93C643}" dt="2023-11-29T20:20:34.071" v="141"/>
          <ac:cxnSpMkLst>
            <pc:docMk/>
            <pc:sldMk cId="1807854766" sldId="594"/>
            <ac:cxnSpMk id="54" creationId="{1A1FE6BB-DFB2-4080-9B5E-076EF5DDE67B}"/>
          </ac:cxnSpMkLst>
        </pc:cxnChg>
      </pc:sldChg>
    </pc:docChg>
  </pc:docChgLst>
  <pc:docChgLst>
    <pc:chgData name="Bernarda Trstenjak" userId="S::bernarda.trstenjak@gov.si::9cc74b0b-428c-4e45-9ff0-cb5259feee1e" providerId="AD" clId="Web-{B81AEE56-475D-E87B-91E2-B0AA80A058F2}"/>
    <pc:docChg chg="modSld">
      <pc:chgData name="Bernarda Trstenjak" userId="S::bernarda.trstenjak@gov.si::9cc74b0b-428c-4e45-9ff0-cb5259feee1e" providerId="AD" clId="Web-{B81AEE56-475D-E87B-91E2-B0AA80A058F2}" dt="2023-11-29T11:35:29.056" v="27" actId="14100"/>
      <pc:docMkLst>
        <pc:docMk/>
      </pc:docMkLst>
      <pc:sldChg chg="modSp">
        <pc:chgData name="Bernarda Trstenjak" userId="S::bernarda.trstenjak@gov.si::9cc74b0b-428c-4e45-9ff0-cb5259feee1e" providerId="AD" clId="Web-{B81AEE56-475D-E87B-91E2-B0AA80A058F2}" dt="2023-11-29T11:35:29.056" v="27" actId="14100"/>
        <pc:sldMkLst>
          <pc:docMk/>
          <pc:sldMk cId="291645534" sldId="565"/>
        </pc:sldMkLst>
        <pc:spChg chg="mod">
          <ac:chgData name="Bernarda Trstenjak" userId="S::bernarda.trstenjak@gov.si::9cc74b0b-428c-4e45-9ff0-cb5259feee1e" providerId="AD" clId="Web-{B81AEE56-475D-E87B-91E2-B0AA80A058F2}" dt="2023-11-29T11:35:29.056" v="27" actId="14100"/>
          <ac:spMkLst>
            <pc:docMk/>
            <pc:sldMk cId="291645534" sldId="565"/>
            <ac:spMk id="3" creationId="{6489E860-7FA2-B4FB-83C4-EA8844AD426B}"/>
          </ac:spMkLst>
        </pc:spChg>
      </pc:sldChg>
      <pc:sldChg chg="modSp">
        <pc:chgData name="Bernarda Trstenjak" userId="S::bernarda.trstenjak@gov.si::9cc74b0b-428c-4e45-9ff0-cb5259feee1e" providerId="AD" clId="Web-{B81AEE56-475D-E87B-91E2-B0AA80A058F2}" dt="2023-11-29T11:34:46.727" v="11" actId="20577"/>
        <pc:sldMkLst>
          <pc:docMk/>
          <pc:sldMk cId="3348002991" sldId="585"/>
        </pc:sldMkLst>
        <pc:spChg chg="mod">
          <ac:chgData name="Bernarda Trstenjak" userId="S::bernarda.trstenjak@gov.si::9cc74b0b-428c-4e45-9ff0-cb5259feee1e" providerId="AD" clId="Web-{B81AEE56-475D-E87B-91E2-B0AA80A058F2}" dt="2023-11-29T11:34:46.727" v="11" actId="20577"/>
          <ac:spMkLst>
            <pc:docMk/>
            <pc:sldMk cId="3348002991" sldId="585"/>
            <ac:spMk id="3" creationId="{234566D6-F9A3-926F-61CF-6F078F3A4DF2}"/>
          </ac:spMkLst>
        </pc:spChg>
      </pc:sldChg>
    </pc:docChg>
  </pc:docChgLst>
  <pc:docChgLst>
    <pc:chgData name="Uroš Kastaneto" userId="c9493724-e44c-4c80-ae72-f4a3bd655ce3" providerId="ADAL" clId="{435E092B-47C0-4C61-A7D5-0A925713A2F2}"/>
    <pc:docChg chg="undo redo custSel addSld delSld modSld modNotesMaster">
      <pc:chgData name="Uroš Kastaneto" userId="c9493724-e44c-4c80-ae72-f4a3bd655ce3" providerId="ADAL" clId="{435E092B-47C0-4C61-A7D5-0A925713A2F2}" dt="2025-05-14T11:52:00.173" v="983"/>
      <pc:docMkLst>
        <pc:docMk/>
      </pc:docMkLst>
      <pc:sldChg chg="modSp mod">
        <pc:chgData name="Uroš Kastaneto" userId="c9493724-e44c-4c80-ae72-f4a3bd655ce3" providerId="ADAL" clId="{435E092B-47C0-4C61-A7D5-0A925713A2F2}" dt="2025-05-09T12:03:13.429" v="979" actId="255"/>
        <pc:sldMkLst>
          <pc:docMk/>
          <pc:sldMk cId="339961980" sldId="306"/>
        </pc:sldMkLst>
        <pc:spChg chg="mod">
          <ac:chgData name="Uroš Kastaneto" userId="c9493724-e44c-4c80-ae72-f4a3bd655ce3" providerId="ADAL" clId="{435E092B-47C0-4C61-A7D5-0A925713A2F2}" dt="2025-05-09T12:03:13.429" v="979" actId="255"/>
          <ac:spMkLst>
            <pc:docMk/>
            <pc:sldMk cId="339961980" sldId="306"/>
            <ac:spMk id="3" creationId="{E5D9DC45-69AB-606C-2497-3AA527D19ED4}"/>
          </ac:spMkLst>
        </pc:spChg>
        <pc:spChg chg="mod">
          <ac:chgData name="Uroš Kastaneto" userId="c9493724-e44c-4c80-ae72-f4a3bd655ce3" providerId="ADAL" clId="{435E092B-47C0-4C61-A7D5-0A925713A2F2}" dt="2025-05-09T12:02:53.392" v="977" actId="14100"/>
          <ac:spMkLst>
            <pc:docMk/>
            <pc:sldMk cId="339961980" sldId="306"/>
            <ac:spMk id="5" creationId="{2F28C690-4059-E892-6331-8624BE250A6A}"/>
          </ac:spMkLst>
        </pc:spChg>
      </pc:sldChg>
      <pc:sldChg chg="addSp delSp modSp mod modClrScheme chgLayout">
        <pc:chgData name="Uroš Kastaneto" userId="c9493724-e44c-4c80-ae72-f4a3bd655ce3" providerId="ADAL" clId="{435E092B-47C0-4C61-A7D5-0A925713A2F2}" dt="2025-05-09T12:01:35.208" v="972" actId="108"/>
        <pc:sldMkLst>
          <pc:docMk/>
          <pc:sldMk cId="2286151607" sldId="505"/>
        </pc:sldMkLst>
        <pc:spChg chg="mod ord">
          <ac:chgData name="Uroš Kastaneto" userId="c9493724-e44c-4c80-ae72-f4a3bd655ce3" providerId="ADAL" clId="{435E092B-47C0-4C61-A7D5-0A925713A2F2}" dt="2025-05-08T14:22:36.783" v="801" actId="700"/>
          <ac:spMkLst>
            <pc:docMk/>
            <pc:sldMk cId="2286151607" sldId="505"/>
            <ac:spMk id="2" creationId="{61BAEEA6-3E13-81A2-71E0-9A3CC11DE8AE}"/>
          </ac:spMkLst>
        </pc:spChg>
        <pc:spChg chg="mod ord">
          <ac:chgData name="Uroš Kastaneto" userId="c9493724-e44c-4c80-ae72-f4a3bd655ce3" providerId="ADAL" clId="{435E092B-47C0-4C61-A7D5-0A925713A2F2}" dt="2025-05-08T14:24:10.960" v="809" actId="1076"/>
          <ac:spMkLst>
            <pc:docMk/>
            <pc:sldMk cId="2286151607" sldId="505"/>
            <ac:spMk id="3" creationId="{B1ADC489-9C83-A4D0-958E-07F498FE5FBC}"/>
          </ac:spMkLst>
        </pc:spChg>
        <pc:spChg chg="add del mod">
          <ac:chgData name="Uroš Kastaneto" userId="c9493724-e44c-4c80-ae72-f4a3bd655ce3" providerId="ADAL" clId="{435E092B-47C0-4C61-A7D5-0A925713A2F2}" dt="2025-05-08T14:24:12.129" v="811" actId="22"/>
          <ac:spMkLst>
            <pc:docMk/>
            <pc:sldMk cId="2286151607" sldId="505"/>
            <ac:spMk id="5" creationId="{42CE80EE-3EE9-94F9-98DE-FAA179E40C44}"/>
          </ac:spMkLst>
        </pc:spChg>
        <pc:spChg chg="add mod">
          <ac:chgData name="Uroš Kastaneto" userId="c9493724-e44c-4c80-ae72-f4a3bd655ce3" providerId="ADAL" clId="{435E092B-47C0-4C61-A7D5-0A925713A2F2}" dt="2025-05-09T12:01:35.208" v="972" actId="108"/>
          <ac:spMkLst>
            <pc:docMk/>
            <pc:sldMk cId="2286151607" sldId="505"/>
            <ac:spMk id="7" creationId="{87DD1F0B-1653-811B-DF73-E6F34A3508A2}"/>
          </ac:spMkLst>
        </pc:spChg>
        <pc:graphicFrameChg chg="del">
          <ac:chgData name="Uroš Kastaneto" userId="c9493724-e44c-4c80-ae72-f4a3bd655ce3" providerId="ADAL" clId="{435E092B-47C0-4C61-A7D5-0A925713A2F2}" dt="2025-05-08T14:21:53.006" v="798" actId="478"/>
          <ac:graphicFrameMkLst>
            <pc:docMk/>
            <pc:sldMk cId="2286151607" sldId="505"/>
            <ac:graphicFrameMk id="30" creationId="{FAFD34E2-BDE0-A58B-6DA4-DA1F0170FD4E}"/>
          </ac:graphicFrameMkLst>
        </pc:graphicFrameChg>
      </pc:sldChg>
      <pc:sldChg chg="addSp delSp modSp mod">
        <pc:chgData name="Uroš Kastaneto" userId="c9493724-e44c-4c80-ae72-f4a3bd655ce3" providerId="ADAL" clId="{435E092B-47C0-4C61-A7D5-0A925713A2F2}" dt="2025-05-09T12:03:39.823" v="981" actId="207"/>
        <pc:sldMkLst>
          <pc:docMk/>
          <pc:sldMk cId="2985660503" sldId="558"/>
        </pc:sldMkLst>
        <pc:spChg chg="mod">
          <ac:chgData name="Uroš Kastaneto" userId="c9493724-e44c-4c80-ae72-f4a3bd655ce3" providerId="ADAL" clId="{435E092B-47C0-4C61-A7D5-0A925713A2F2}" dt="2025-05-08T12:14:16.108" v="8" actId="20577"/>
          <ac:spMkLst>
            <pc:docMk/>
            <pc:sldMk cId="2985660503" sldId="558"/>
            <ac:spMk id="2" creationId="{C61B5E9E-0373-A785-DCE8-8CA6384D1969}"/>
          </ac:spMkLst>
        </pc:spChg>
        <pc:spChg chg="mod">
          <ac:chgData name="Uroš Kastaneto" userId="c9493724-e44c-4c80-ae72-f4a3bd655ce3" providerId="ADAL" clId="{435E092B-47C0-4C61-A7D5-0A925713A2F2}" dt="2025-05-09T12:03:39.823" v="981" actId="207"/>
          <ac:spMkLst>
            <pc:docMk/>
            <pc:sldMk cId="2985660503" sldId="558"/>
            <ac:spMk id="3" creationId="{6489E860-7FA2-B4FB-83C4-EA8844AD426B}"/>
          </ac:spMkLst>
        </pc:spChg>
        <pc:spChg chg="del">
          <ac:chgData name="Uroš Kastaneto" userId="c9493724-e44c-4c80-ae72-f4a3bd655ce3" providerId="ADAL" clId="{435E092B-47C0-4C61-A7D5-0A925713A2F2}" dt="2025-05-08T14:27:36.389" v="831" actId="478"/>
          <ac:spMkLst>
            <pc:docMk/>
            <pc:sldMk cId="2985660503" sldId="558"/>
            <ac:spMk id="5" creationId="{C9EAA8B0-F69E-86E3-44F1-B392D0989AF2}"/>
          </ac:spMkLst>
        </pc:spChg>
        <pc:spChg chg="add del mod">
          <ac:chgData name="Uroš Kastaneto" userId="c9493724-e44c-4c80-ae72-f4a3bd655ce3" providerId="ADAL" clId="{435E092B-47C0-4C61-A7D5-0A925713A2F2}" dt="2025-05-08T14:27:47.085" v="832" actId="478"/>
          <ac:spMkLst>
            <pc:docMk/>
            <pc:sldMk cId="2985660503" sldId="558"/>
            <ac:spMk id="10" creationId="{737D20EE-9414-58EF-B269-8F043FB9BB2C}"/>
          </ac:spMkLst>
        </pc:spChg>
        <pc:picChg chg="del">
          <ac:chgData name="Uroš Kastaneto" userId="c9493724-e44c-4c80-ae72-f4a3bd655ce3" providerId="ADAL" clId="{435E092B-47C0-4C61-A7D5-0A925713A2F2}" dt="2025-05-08T12:28:18.063" v="43" actId="478"/>
          <ac:picMkLst>
            <pc:docMk/>
            <pc:sldMk cId="2985660503" sldId="558"/>
            <ac:picMk id="6" creationId="{18BB0187-656F-7940-74B1-9C08B70FDBC7}"/>
          </ac:picMkLst>
        </pc:picChg>
        <pc:picChg chg="add mod">
          <ac:chgData name="Uroš Kastaneto" userId="c9493724-e44c-4c80-ae72-f4a3bd655ce3" providerId="ADAL" clId="{435E092B-47C0-4C61-A7D5-0A925713A2F2}" dt="2025-05-08T12:28:49.572" v="47" actId="1076"/>
          <ac:picMkLst>
            <pc:docMk/>
            <pc:sldMk cId="2985660503" sldId="558"/>
            <ac:picMk id="7" creationId="{49FC2765-5B1A-BFF7-38A5-6252DC7A5502}"/>
          </ac:picMkLst>
        </pc:picChg>
        <pc:picChg chg="add mod">
          <ac:chgData name="Uroš Kastaneto" userId="c9493724-e44c-4c80-ae72-f4a3bd655ce3" providerId="ADAL" clId="{435E092B-47C0-4C61-A7D5-0A925713A2F2}" dt="2025-05-08T12:29:19.501" v="52" actId="14100"/>
          <ac:picMkLst>
            <pc:docMk/>
            <pc:sldMk cId="2985660503" sldId="558"/>
            <ac:picMk id="8" creationId="{B9E16D07-5E62-19BC-4638-ED1CB43B4460}"/>
          </ac:picMkLst>
        </pc:picChg>
      </pc:sldChg>
      <pc:sldChg chg="addSp delSp modSp mod">
        <pc:chgData name="Uroš Kastaneto" userId="c9493724-e44c-4c80-ae72-f4a3bd655ce3" providerId="ADAL" clId="{435E092B-47C0-4C61-A7D5-0A925713A2F2}" dt="2025-05-08T14:09:33.030" v="673" actId="20577"/>
        <pc:sldMkLst>
          <pc:docMk/>
          <pc:sldMk cId="1433963171" sldId="560"/>
        </pc:sldMkLst>
        <pc:spChg chg="del mod">
          <ac:chgData name="Uroš Kastaneto" userId="c9493724-e44c-4c80-ae72-f4a3bd655ce3" providerId="ADAL" clId="{435E092B-47C0-4C61-A7D5-0A925713A2F2}" dt="2025-05-08T14:07:24.429" v="658" actId="478"/>
          <ac:spMkLst>
            <pc:docMk/>
            <pc:sldMk cId="1433963171" sldId="560"/>
            <ac:spMk id="2" creationId="{A759A163-CE36-68DA-1F57-46AB6CBF2048}"/>
          </ac:spMkLst>
        </pc:spChg>
        <pc:spChg chg="add del mod">
          <ac:chgData name="Uroš Kastaneto" userId="c9493724-e44c-4c80-ae72-f4a3bd655ce3" providerId="ADAL" clId="{435E092B-47C0-4C61-A7D5-0A925713A2F2}" dt="2025-05-08T14:09:33.030" v="673" actId="20577"/>
          <ac:spMkLst>
            <pc:docMk/>
            <pc:sldMk cId="1433963171" sldId="560"/>
            <ac:spMk id="3" creationId="{E6D7E591-AE88-AB49-3615-D13ACC7750A1}"/>
          </ac:spMkLst>
        </pc:spChg>
      </pc:sldChg>
      <pc:sldChg chg="modSp mod">
        <pc:chgData name="Uroš Kastaneto" userId="c9493724-e44c-4c80-ae72-f4a3bd655ce3" providerId="ADAL" clId="{435E092B-47C0-4C61-A7D5-0A925713A2F2}" dt="2025-05-09T12:02:07.280" v="974" actId="108"/>
        <pc:sldMkLst>
          <pc:docMk/>
          <pc:sldMk cId="2450700813" sldId="568"/>
        </pc:sldMkLst>
        <pc:spChg chg="mod">
          <ac:chgData name="Uroš Kastaneto" userId="c9493724-e44c-4c80-ae72-f4a3bd655ce3" providerId="ADAL" clId="{435E092B-47C0-4C61-A7D5-0A925713A2F2}" dt="2025-05-09T12:02:07.280" v="974" actId="108"/>
          <ac:spMkLst>
            <pc:docMk/>
            <pc:sldMk cId="2450700813" sldId="568"/>
            <ac:spMk id="2" creationId="{820A40FF-7AA1-7600-5550-6B5A17EE2015}"/>
          </ac:spMkLst>
        </pc:spChg>
        <pc:spChg chg="mod">
          <ac:chgData name="Uroš Kastaneto" userId="c9493724-e44c-4c80-ae72-f4a3bd655ce3" providerId="ADAL" clId="{435E092B-47C0-4C61-A7D5-0A925713A2F2}" dt="2025-05-09T12:01:55.197" v="973" actId="108"/>
          <ac:spMkLst>
            <pc:docMk/>
            <pc:sldMk cId="2450700813" sldId="568"/>
            <ac:spMk id="3" creationId="{B01F798B-BC21-2D71-C705-994B415CFE3F}"/>
          </ac:spMkLst>
        </pc:spChg>
      </pc:sldChg>
      <pc:sldChg chg="modSp del mod">
        <pc:chgData name="Uroš Kastaneto" userId="c9493724-e44c-4c80-ae72-f4a3bd655ce3" providerId="ADAL" clId="{435E092B-47C0-4C61-A7D5-0A925713A2F2}" dt="2025-05-09T11:56:02.129" v="940" actId="2696"/>
        <pc:sldMkLst>
          <pc:docMk/>
          <pc:sldMk cId="1923855312" sldId="598"/>
        </pc:sldMkLst>
        <pc:spChg chg="mod">
          <ac:chgData name="Uroš Kastaneto" userId="c9493724-e44c-4c80-ae72-f4a3bd655ce3" providerId="ADAL" clId="{435E092B-47C0-4C61-A7D5-0A925713A2F2}" dt="2025-05-08T14:19:48.093" v="787" actId="27636"/>
          <ac:spMkLst>
            <pc:docMk/>
            <pc:sldMk cId="1923855312" sldId="598"/>
            <ac:spMk id="2" creationId="{FA2D0DA1-8E17-DE47-524A-0DD6D4EA4480}"/>
          </ac:spMkLst>
        </pc:spChg>
        <pc:spChg chg="mod">
          <ac:chgData name="Uroš Kastaneto" userId="c9493724-e44c-4c80-ae72-f4a3bd655ce3" providerId="ADAL" clId="{435E092B-47C0-4C61-A7D5-0A925713A2F2}" dt="2025-05-08T14:20:46.610" v="797" actId="20577"/>
          <ac:spMkLst>
            <pc:docMk/>
            <pc:sldMk cId="1923855312" sldId="598"/>
            <ac:spMk id="3" creationId="{C1AD07B6-141B-3203-87BA-3CA4060F43BE}"/>
          </ac:spMkLst>
        </pc:spChg>
      </pc:sldChg>
      <pc:sldChg chg="delSp modSp mod">
        <pc:chgData name="Uroš Kastaneto" userId="c9493724-e44c-4c80-ae72-f4a3bd655ce3" providerId="ADAL" clId="{435E092B-47C0-4C61-A7D5-0A925713A2F2}" dt="2025-05-09T11:47:47.663" v="867" actId="5793"/>
        <pc:sldMkLst>
          <pc:docMk/>
          <pc:sldMk cId="2838119202" sldId="601"/>
        </pc:sldMkLst>
        <pc:spChg chg="del mod">
          <ac:chgData name="Uroš Kastaneto" userId="c9493724-e44c-4c80-ae72-f4a3bd655ce3" providerId="ADAL" clId="{435E092B-47C0-4C61-A7D5-0A925713A2F2}" dt="2025-05-08T14:01:28.858" v="616" actId="478"/>
          <ac:spMkLst>
            <pc:docMk/>
            <pc:sldMk cId="2838119202" sldId="601"/>
            <ac:spMk id="2" creationId="{DA50EA89-A43E-15D4-9F9B-EFDF985E25BA}"/>
          </ac:spMkLst>
        </pc:spChg>
        <pc:spChg chg="mod">
          <ac:chgData name="Uroš Kastaneto" userId="c9493724-e44c-4c80-ae72-f4a3bd655ce3" providerId="ADAL" clId="{435E092B-47C0-4C61-A7D5-0A925713A2F2}" dt="2025-05-09T11:47:47.663" v="867" actId="5793"/>
          <ac:spMkLst>
            <pc:docMk/>
            <pc:sldMk cId="2838119202" sldId="601"/>
            <ac:spMk id="3" creationId="{FB16AC7F-87F9-B858-BCCD-549095EAFD63}"/>
          </ac:spMkLst>
        </pc:spChg>
      </pc:sldChg>
      <pc:sldChg chg="modSp mod">
        <pc:chgData name="Uroš Kastaneto" userId="c9493724-e44c-4c80-ae72-f4a3bd655ce3" providerId="ADAL" clId="{435E092B-47C0-4C61-A7D5-0A925713A2F2}" dt="2025-05-09T11:29:16.926" v="850" actId="255"/>
        <pc:sldMkLst>
          <pc:docMk/>
          <pc:sldMk cId="1175477414" sldId="602"/>
        </pc:sldMkLst>
        <pc:spChg chg="mod">
          <ac:chgData name="Uroš Kastaneto" userId="c9493724-e44c-4c80-ae72-f4a3bd655ce3" providerId="ADAL" clId="{435E092B-47C0-4C61-A7D5-0A925713A2F2}" dt="2025-05-09T11:28:18.836" v="843" actId="20577"/>
          <ac:spMkLst>
            <pc:docMk/>
            <pc:sldMk cId="1175477414" sldId="602"/>
            <ac:spMk id="2" creationId="{C7580651-F980-5B5A-C216-4D8B8AC2558F}"/>
          </ac:spMkLst>
        </pc:spChg>
        <pc:spChg chg="mod">
          <ac:chgData name="Uroš Kastaneto" userId="c9493724-e44c-4c80-ae72-f4a3bd655ce3" providerId="ADAL" clId="{435E092B-47C0-4C61-A7D5-0A925713A2F2}" dt="2025-05-09T11:29:16.926" v="850" actId="255"/>
          <ac:spMkLst>
            <pc:docMk/>
            <pc:sldMk cId="1175477414" sldId="602"/>
            <ac:spMk id="3" creationId="{3C2844D1-B96B-5AC9-4BC1-019902314DAB}"/>
          </ac:spMkLst>
        </pc:spChg>
      </pc:sldChg>
      <pc:sldChg chg="modSp mod">
        <pc:chgData name="Uroš Kastaneto" userId="c9493724-e44c-4c80-ae72-f4a3bd655ce3" providerId="ADAL" clId="{435E092B-47C0-4C61-A7D5-0A925713A2F2}" dt="2025-05-08T14:05:38.096" v="639"/>
        <pc:sldMkLst>
          <pc:docMk/>
          <pc:sldMk cId="105694826" sldId="603"/>
        </pc:sldMkLst>
        <pc:spChg chg="mod">
          <ac:chgData name="Uroš Kastaneto" userId="c9493724-e44c-4c80-ae72-f4a3bd655ce3" providerId="ADAL" clId="{435E092B-47C0-4C61-A7D5-0A925713A2F2}" dt="2025-05-08T14:05:38.096" v="639"/>
          <ac:spMkLst>
            <pc:docMk/>
            <pc:sldMk cId="105694826" sldId="603"/>
            <ac:spMk id="3" creationId="{3A844005-8ED3-E63E-1BCA-6730B82FB56F}"/>
          </ac:spMkLst>
        </pc:spChg>
      </pc:sldChg>
      <pc:sldChg chg="modSp del mod">
        <pc:chgData name="Uroš Kastaneto" userId="c9493724-e44c-4c80-ae72-f4a3bd655ce3" providerId="ADAL" clId="{435E092B-47C0-4C61-A7D5-0A925713A2F2}" dt="2025-05-09T11:45:44.756" v="860" actId="2696"/>
        <pc:sldMkLst>
          <pc:docMk/>
          <pc:sldMk cId="2998039290" sldId="604"/>
        </pc:sldMkLst>
        <pc:spChg chg="mod">
          <ac:chgData name="Uroš Kastaneto" userId="c9493724-e44c-4c80-ae72-f4a3bd655ce3" providerId="ADAL" clId="{435E092B-47C0-4C61-A7D5-0A925713A2F2}" dt="2025-05-08T12:59:27.258" v="290" actId="20577"/>
          <ac:spMkLst>
            <pc:docMk/>
            <pc:sldMk cId="2998039290" sldId="604"/>
            <ac:spMk id="3" creationId="{2B76C231-416F-A0C2-34B6-5F6D98C57079}"/>
          </ac:spMkLst>
        </pc:spChg>
      </pc:sldChg>
      <pc:sldChg chg="modSp mod modNotesTx">
        <pc:chgData name="Uroš Kastaneto" userId="c9493724-e44c-4c80-ae72-f4a3bd655ce3" providerId="ADAL" clId="{435E092B-47C0-4C61-A7D5-0A925713A2F2}" dt="2025-05-09T11:52:58.161" v="925"/>
        <pc:sldMkLst>
          <pc:docMk/>
          <pc:sldMk cId="826752937" sldId="605"/>
        </pc:sldMkLst>
        <pc:spChg chg="mod">
          <ac:chgData name="Uroš Kastaneto" userId="c9493724-e44c-4c80-ae72-f4a3bd655ce3" providerId="ADAL" clId="{435E092B-47C0-4C61-A7D5-0A925713A2F2}" dt="2025-05-08T14:12:55.871" v="725" actId="14100"/>
          <ac:spMkLst>
            <pc:docMk/>
            <pc:sldMk cId="826752937" sldId="605"/>
            <ac:spMk id="2" creationId="{BB2D6D7E-D337-A1F1-0DBB-A624D9E3ABD3}"/>
          </ac:spMkLst>
        </pc:spChg>
        <pc:spChg chg="mod">
          <ac:chgData name="Uroš Kastaneto" userId="c9493724-e44c-4c80-ae72-f4a3bd655ce3" providerId="ADAL" clId="{435E092B-47C0-4C61-A7D5-0A925713A2F2}" dt="2025-05-09T11:51:33.185" v="920" actId="113"/>
          <ac:spMkLst>
            <pc:docMk/>
            <pc:sldMk cId="826752937" sldId="605"/>
            <ac:spMk id="3" creationId="{A2A922D8-03BB-891E-81A4-DAF04ADC222D}"/>
          </ac:spMkLst>
        </pc:spChg>
      </pc:sldChg>
      <pc:sldChg chg="modSp del mod">
        <pc:chgData name="Uroš Kastaneto" userId="c9493724-e44c-4c80-ae72-f4a3bd655ce3" providerId="ADAL" clId="{435E092B-47C0-4C61-A7D5-0A925713A2F2}" dt="2025-05-09T11:45:48.742" v="861" actId="47"/>
        <pc:sldMkLst>
          <pc:docMk/>
          <pc:sldMk cId="3450751449" sldId="606"/>
        </pc:sldMkLst>
        <pc:spChg chg="mod">
          <ac:chgData name="Uroš Kastaneto" userId="c9493724-e44c-4c80-ae72-f4a3bd655ce3" providerId="ADAL" clId="{435E092B-47C0-4C61-A7D5-0A925713A2F2}" dt="2025-05-08T13:16:19.048" v="481" actId="255"/>
          <ac:spMkLst>
            <pc:docMk/>
            <pc:sldMk cId="3450751449" sldId="606"/>
            <ac:spMk id="14" creationId="{EF7EBD3D-0484-317D-6E21-BD05D72A04E5}"/>
          </ac:spMkLst>
        </pc:spChg>
      </pc:sldChg>
      <pc:sldChg chg="modSp del mod">
        <pc:chgData name="Uroš Kastaneto" userId="c9493724-e44c-4c80-ae72-f4a3bd655ce3" providerId="ADAL" clId="{435E092B-47C0-4C61-A7D5-0A925713A2F2}" dt="2025-05-09T11:45:51.266" v="862" actId="47"/>
        <pc:sldMkLst>
          <pc:docMk/>
          <pc:sldMk cId="1848757100" sldId="607"/>
        </pc:sldMkLst>
        <pc:spChg chg="mod">
          <ac:chgData name="Uroš Kastaneto" userId="c9493724-e44c-4c80-ae72-f4a3bd655ce3" providerId="ADAL" clId="{435E092B-47C0-4C61-A7D5-0A925713A2F2}" dt="2025-05-08T13:18:57.935" v="495" actId="20577"/>
          <ac:spMkLst>
            <pc:docMk/>
            <pc:sldMk cId="1848757100" sldId="607"/>
            <ac:spMk id="3" creationId="{0CE36FC2-83D5-9465-0939-FD763D7FE75C}"/>
          </ac:spMkLst>
        </pc:spChg>
      </pc:sldChg>
      <pc:sldChg chg="modSp del mod">
        <pc:chgData name="Uroš Kastaneto" userId="c9493724-e44c-4c80-ae72-f4a3bd655ce3" providerId="ADAL" clId="{435E092B-47C0-4C61-A7D5-0A925713A2F2}" dt="2025-05-09T11:45:54.173" v="863" actId="47"/>
        <pc:sldMkLst>
          <pc:docMk/>
          <pc:sldMk cId="2484016957" sldId="608"/>
        </pc:sldMkLst>
        <pc:spChg chg="mod">
          <ac:chgData name="Uroš Kastaneto" userId="c9493724-e44c-4c80-ae72-f4a3bd655ce3" providerId="ADAL" clId="{435E092B-47C0-4C61-A7D5-0A925713A2F2}" dt="2025-05-08T13:57:58.169" v="612" actId="20577"/>
          <ac:spMkLst>
            <pc:docMk/>
            <pc:sldMk cId="2484016957" sldId="608"/>
            <ac:spMk id="3" creationId="{8EE74D1B-CDF9-8A91-E021-75B811F640F5}"/>
          </ac:spMkLst>
        </pc:spChg>
      </pc:sldChg>
      <pc:sldChg chg="modSp mod">
        <pc:chgData name="Uroš Kastaneto" userId="c9493724-e44c-4c80-ae72-f4a3bd655ce3" providerId="ADAL" clId="{435E092B-47C0-4C61-A7D5-0A925713A2F2}" dt="2025-05-09T12:02:26.572" v="975" actId="255"/>
        <pc:sldMkLst>
          <pc:docMk/>
          <pc:sldMk cId="2581647850" sldId="609"/>
        </pc:sldMkLst>
        <pc:spChg chg="mod">
          <ac:chgData name="Uroš Kastaneto" userId="c9493724-e44c-4c80-ae72-f4a3bd655ce3" providerId="ADAL" clId="{435E092B-47C0-4C61-A7D5-0A925713A2F2}" dt="2025-05-09T12:02:26.572" v="975" actId="255"/>
          <ac:spMkLst>
            <pc:docMk/>
            <pc:sldMk cId="2581647850" sldId="609"/>
            <ac:spMk id="2" creationId="{4E74732A-639E-C29C-7130-5E6045BD520A}"/>
          </ac:spMkLst>
        </pc:spChg>
        <pc:spChg chg="mod">
          <ac:chgData name="Uroš Kastaneto" userId="c9493724-e44c-4c80-ae72-f4a3bd655ce3" providerId="ADAL" clId="{435E092B-47C0-4C61-A7D5-0A925713A2F2}" dt="2025-05-09T11:50:38.480" v="915" actId="20577"/>
          <ac:spMkLst>
            <pc:docMk/>
            <pc:sldMk cId="2581647850" sldId="609"/>
            <ac:spMk id="3" creationId="{7BCF3AE0-EE1C-1F16-EFB3-A56CC62A79B3}"/>
          </ac:spMkLst>
        </pc:spChg>
      </pc:sldChg>
      <pc:sldChg chg="modSp new mod">
        <pc:chgData name="Uroš Kastaneto" userId="c9493724-e44c-4c80-ae72-f4a3bd655ce3" providerId="ADAL" clId="{435E092B-47C0-4C61-A7D5-0A925713A2F2}" dt="2025-05-09T11:31:18.876" v="859" actId="5793"/>
        <pc:sldMkLst>
          <pc:docMk/>
          <pc:sldMk cId="1842008228" sldId="610"/>
        </pc:sldMkLst>
        <pc:spChg chg="mod">
          <ac:chgData name="Uroš Kastaneto" userId="c9493724-e44c-4c80-ae72-f4a3bd655ce3" providerId="ADAL" clId="{435E092B-47C0-4C61-A7D5-0A925713A2F2}" dt="2025-05-09T11:30:16.603" v="853" actId="20577"/>
          <ac:spMkLst>
            <pc:docMk/>
            <pc:sldMk cId="1842008228" sldId="610"/>
            <ac:spMk id="2" creationId="{733BC620-4827-A6AC-D17B-2551BC9C819B}"/>
          </ac:spMkLst>
        </pc:spChg>
        <pc:spChg chg="mod">
          <ac:chgData name="Uroš Kastaneto" userId="c9493724-e44c-4c80-ae72-f4a3bd655ce3" providerId="ADAL" clId="{435E092B-47C0-4C61-A7D5-0A925713A2F2}" dt="2025-05-09T11:31:18.876" v="859" actId="5793"/>
          <ac:spMkLst>
            <pc:docMk/>
            <pc:sldMk cId="1842008228" sldId="610"/>
            <ac:spMk id="3" creationId="{9B03095C-264F-7B60-6502-7404F9AFF9A7}"/>
          </ac:spMkLst>
        </pc:spChg>
      </pc:sldChg>
      <pc:sldChg chg="addSp modSp new mod">
        <pc:chgData name="Uroš Kastaneto" userId="c9493724-e44c-4c80-ae72-f4a3bd655ce3" providerId="ADAL" clId="{435E092B-47C0-4C61-A7D5-0A925713A2F2}" dt="2025-05-09T12:00:54.815" v="967" actId="14100"/>
        <pc:sldMkLst>
          <pc:docMk/>
          <pc:sldMk cId="2713172972" sldId="611"/>
        </pc:sldMkLst>
        <pc:spChg chg="mod">
          <ac:chgData name="Uroš Kastaneto" userId="c9493724-e44c-4c80-ae72-f4a3bd655ce3" providerId="ADAL" clId="{435E092B-47C0-4C61-A7D5-0A925713A2F2}" dt="2025-05-09T11:58:08.555" v="947"/>
          <ac:spMkLst>
            <pc:docMk/>
            <pc:sldMk cId="2713172972" sldId="611"/>
            <ac:spMk id="2" creationId="{4B96A5C6-06E5-0480-AC61-D3A09D285FB3}"/>
          </ac:spMkLst>
        </pc:spChg>
        <pc:spChg chg="add mod">
          <ac:chgData name="Uroš Kastaneto" userId="c9493724-e44c-4c80-ae72-f4a3bd655ce3" providerId="ADAL" clId="{435E092B-47C0-4C61-A7D5-0A925713A2F2}" dt="2025-05-09T12:00:54.815" v="967" actId="14100"/>
          <ac:spMkLst>
            <pc:docMk/>
            <pc:sldMk cId="2713172972" sldId="611"/>
            <ac:spMk id="4" creationId="{4BFDB76F-8397-F72E-5DE9-3FB6D903699B}"/>
          </ac:spMkLst>
        </pc:spChg>
      </pc:sldChg>
    </pc:docChg>
  </pc:docChgLst>
  <pc:docChgLst>
    <pc:chgData name="Bernarda Trstenjak" userId="S::bernarda.trstenjak@gov.si::9cc74b0b-428c-4e45-9ff0-cb5259feee1e" providerId="AD" clId="Web-{5344B2A4-A7B9-3E11-08FA-C19164D6E1C8}"/>
    <pc:docChg chg="modSld">
      <pc:chgData name="Bernarda Trstenjak" userId="S::bernarda.trstenjak@gov.si::9cc74b0b-428c-4e45-9ff0-cb5259feee1e" providerId="AD" clId="Web-{5344B2A4-A7B9-3E11-08FA-C19164D6E1C8}" dt="2023-11-27T18:21:08.284" v="17" actId="20577"/>
      <pc:docMkLst>
        <pc:docMk/>
      </pc:docMkLst>
      <pc:sldChg chg="modSp">
        <pc:chgData name="Bernarda Trstenjak" userId="S::bernarda.trstenjak@gov.si::9cc74b0b-428c-4e45-9ff0-cb5259feee1e" providerId="AD" clId="Web-{5344B2A4-A7B9-3E11-08FA-C19164D6E1C8}" dt="2023-11-27T18:21:08.284" v="17" actId="20577"/>
        <pc:sldMkLst>
          <pc:docMk/>
          <pc:sldMk cId="0" sldId="258"/>
        </pc:sldMkLst>
        <pc:spChg chg="mod">
          <ac:chgData name="Bernarda Trstenjak" userId="S::bernarda.trstenjak@gov.si::9cc74b0b-428c-4e45-9ff0-cb5259feee1e" providerId="AD" clId="Web-{5344B2A4-A7B9-3E11-08FA-C19164D6E1C8}" dt="2023-11-27T18:21:08.284" v="17" actId="20577"/>
          <ac:spMkLst>
            <pc:docMk/>
            <pc:sldMk cId="0" sldId="258"/>
            <ac:spMk id="9" creationId="{00000000-0000-0000-0000-000000000000}"/>
          </ac:spMkLst>
        </pc:spChg>
      </pc:sldChg>
    </pc:docChg>
  </pc:docChgLst>
  <pc:docChgLst>
    <pc:chgData name="Mojca Debeljak Kozina" userId="e09a2bc2-20cb-4cc0-8ed1-678f1c8609be" providerId="ADAL" clId="{44F21150-6304-4B13-90F4-C746E1A4F2C7}"/>
    <pc:docChg chg="undo custSel addSld delSld modSld sldOrd">
      <pc:chgData name="Mojca Debeljak Kozina" userId="e09a2bc2-20cb-4cc0-8ed1-678f1c8609be" providerId="ADAL" clId="{44F21150-6304-4B13-90F4-C746E1A4F2C7}" dt="2023-11-30T04:34:31.245" v="726" actId="1076"/>
      <pc:docMkLst>
        <pc:docMk/>
      </pc:docMkLst>
      <pc:sldChg chg="addSp delSp modSp mod">
        <pc:chgData name="Mojca Debeljak Kozina" userId="e09a2bc2-20cb-4cc0-8ed1-678f1c8609be" providerId="ADAL" clId="{44F21150-6304-4B13-90F4-C746E1A4F2C7}" dt="2023-11-29T19:32:22.372" v="709" actId="20577"/>
        <pc:sldMkLst>
          <pc:docMk/>
          <pc:sldMk cId="549481422" sldId="297"/>
        </pc:sldMkLst>
        <pc:spChg chg="mod">
          <ac:chgData name="Mojca Debeljak Kozina" userId="e09a2bc2-20cb-4cc0-8ed1-678f1c8609be" providerId="ADAL" clId="{44F21150-6304-4B13-90F4-C746E1A4F2C7}" dt="2023-11-29T15:31:33.817" v="499" actId="1076"/>
          <ac:spMkLst>
            <pc:docMk/>
            <pc:sldMk cId="549481422" sldId="297"/>
            <ac:spMk id="12" creationId="{00000000-0000-0000-0000-000000000000}"/>
          </ac:spMkLst>
        </pc:spChg>
        <pc:spChg chg="mod">
          <ac:chgData name="Mojca Debeljak Kozina" userId="e09a2bc2-20cb-4cc0-8ed1-678f1c8609be" providerId="ADAL" clId="{44F21150-6304-4B13-90F4-C746E1A4F2C7}" dt="2023-11-29T19:30:12.732" v="688" actId="313"/>
          <ac:spMkLst>
            <pc:docMk/>
            <pc:sldMk cId="549481422" sldId="297"/>
            <ac:spMk id="13" creationId="{00000000-0000-0000-0000-000000000000}"/>
          </ac:spMkLst>
        </pc:spChg>
        <pc:spChg chg="mod">
          <ac:chgData name="Mojca Debeljak Kozina" userId="e09a2bc2-20cb-4cc0-8ed1-678f1c8609be" providerId="ADAL" clId="{44F21150-6304-4B13-90F4-C746E1A4F2C7}" dt="2023-11-29T15:31:39.305" v="500" actId="1076"/>
          <ac:spMkLst>
            <pc:docMk/>
            <pc:sldMk cId="549481422" sldId="297"/>
            <ac:spMk id="14" creationId="{00000000-0000-0000-0000-000000000000}"/>
          </ac:spMkLst>
        </pc:spChg>
        <pc:spChg chg="del mod">
          <ac:chgData name="Mojca Debeljak Kozina" userId="e09a2bc2-20cb-4cc0-8ed1-678f1c8609be" providerId="ADAL" clId="{44F21150-6304-4B13-90F4-C746E1A4F2C7}" dt="2023-11-29T15:29:40.490" v="425"/>
          <ac:spMkLst>
            <pc:docMk/>
            <pc:sldMk cId="549481422" sldId="297"/>
            <ac:spMk id="15" creationId="{00000000-0000-0000-0000-000000000000}"/>
          </ac:spMkLst>
        </pc:spChg>
        <pc:spChg chg="add mod">
          <ac:chgData name="Mojca Debeljak Kozina" userId="e09a2bc2-20cb-4cc0-8ed1-678f1c8609be" providerId="ADAL" clId="{44F21150-6304-4B13-90F4-C746E1A4F2C7}" dt="2023-11-29T19:32:22.372" v="709" actId="20577"/>
          <ac:spMkLst>
            <pc:docMk/>
            <pc:sldMk cId="549481422" sldId="297"/>
            <ac:spMk id="20" creationId="{4B49A292-ECB4-E20A-18BD-4EA2E8E2A641}"/>
          </ac:spMkLst>
        </pc:spChg>
        <pc:spChg chg="add mod">
          <ac:chgData name="Mojca Debeljak Kozina" userId="e09a2bc2-20cb-4cc0-8ed1-678f1c8609be" providerId="ADAL" clId="{44F21150-6304-4B13-90F4-C746E1A4F2C7}" dt="2023-11-29T15:31:56.063" v="505" actId="1076"/>
          <ac:spMkLst>
            <pc:docMk/>
            <pc:sldMk cId="549481422" sldId="297"/>
            <ac:spMk id="22" creationId="{8B4CAB95-0E19-9FA1-01BB-4A0E950E3C35}"/>
          </ac:spMkLst>
        </pc:spChg>
        <pc:spChg chg="add mod">
          <ac:chgData name="Mojca Debeljak Kozina" userId="e09a2bc2-20cb-4cc0-8ed1-678f1c8609be" providerId="ADAL" clId="{44F21150-6304-4B13-90F4-C746E1A4F2C7}" dt="2023-11-29T19:24:51.506" v="617" actId="403"/>
          <ac:spMkLst>
            <pc:docMk/>
            <pc:sldMk cId="549481422" sldId="297"/>
            <ac:spMk id="23" creationId="{4895BAA2-ABF7-CAA9-DF85-9BB298A56862}"/>
          </ac:spMkLst>
        </pc:spChg>
        <pc:grpChg chg="mod">
          <ac:chgData name="Mojca Debeljak Kozina" userId="e09a2bc2-20cb-4cc0-8ed1-678f1c8609be" providerId="ADAL" clId="{44F21150-6304-4B13-90F4-C746E1A4F2C7}" dt="2023-11-29T15:29:39.934" v="423" actId="14100"/>
          <ac:grpSpMkLst>
            <pc:docMk/>
            <pc:sldMk cId="549481422" sldId="297"/>
            <ac:grpSpMk id="5" creationId="{00000000-0000-0000-0000-000000000000}"/>
          </ac:grpSpMkLst>
        </pc:grpChg>
        <pc:picChg chg="add mod">
          <ac:chgData name="Mojca Debeljak Kozina" userId="e09a2bc2-20cb-4cc0-8ed1-678f1c8609be" providerId="ADAL" clId="{44F21150-6304-4B13-90F4-C746E1A4F2C7}" dt="2023-11-29T19:24:23.367" v="613" actId="1076"/>
          <ac:picMkLst>
            <pc:docMk/>
            <pc:sldMk cId="549481422" sldId="297"/>
            <ac:picMk id="2" creationId="{17E835FE-EFC4-6A0A-B3D5-877A3E24E8DC}"/>
          </ac:picMkLst>
        </pc:picChg>
        <pc:picChg chg="add mod">
          <ac:chgData name="Mojca Debeljak Kozina" userId="e09a2bc2-20cb-4cc0-8ed1-678f1c8609be" providerId="ADAL" clId="{44F21150-6304-4B13-90F4-C746E1A4F2C7}" dt="2023-11-29T15:29:48.212" v="427" actId="14100"/>
          <ac:picMkLst>
            <pc:docMk/>
            <pc:sldMk cId="549481422" sldId="297"/>
            <ac:picMk id="3" creationId="{6EC2C6E6-4ECA-D860-448C-D2BC63C331B0}"/>
          </ac:picMkLst>
        </pc:picChg>
        <pc:picChg chg="add mod">
          <ac:chgData name="Mojca Debeljak Kozina" userId="e09a2bc2-20cb-4cc0-8ed1-678f1c8609be" providerId="ADAL" clId="{44F21150-6304-4B13-90F4-C746E1A4F2C7}" dt="2023-11-29T19:24:19.954" v="612" actId="1076"/>
          <ac:picMkLst>
            <pc:docMk/>
            <pc:sldMk cId="549481422" sldId="297"/>
            <ac:picMk id="4" creationId="{6EAF243B-A693-E246-D491-325F9F2C2FD9}"/>
          </ac:picMkLst>
        </pc:picChg>
        <pc:picChg chg="del">
          <ac:chgData name="Mojca Debeljak Kozina" userId="e09a2bc2-20cb-4cc0-8ed1-678f1c8609be" providerId="ADAL" clId="{44F21150-6304-4B13-90F4-C746E1A4F2C7}" dt="2023-11-29T15:29:53.394" v="430" actId="478"/>
          <ac:picMkLst>
            <pc:docMk/>
            <pc:sldMk cId="549481422" sldId="297"/>
            <ac:picMk id="8" creationId="{00000000-0000-0000-0000-000000000000}"/>
          </ac:picMkLst>
        </pc:picChg>
        <pc:picChg chg="del">
          <ac:chgData name="Mojca Debeljak Kozina" userId="e09a2bc2-20cb-4cc0-8ed1-678f1c8609be" providerId="ADAL" clId="{44F21150-6304-4B13-90F4-C746E1A4F2C7}" dt="2023-11-29T15:29:52.489" v="429" actId="478"/>
          <ac:picMkLst>
            <pc:docMk/>
            <pc:sldMk cId="549481422" sldId="297"/>
            <ac:picMk id="9" creationId="{00000000-0000-0000-0000-000000000000}"/>
          </ac:picMkLst>
        </pc:picChg>
        <pc:picChg chg="del mod">
          <ac:chgData name="Mojca Debeljak Kozina" userId="e09a2bc2-20cb-4cc0-8ed1-678f1c8609be" providerId="ADAL" clId="{44F21150-6304-4B13-90F4-C746E1A4F2C7}" dt="2023-11-29T15:29:51.029" v="428" actId="478"/>
          <ac:picMkLst>
            <pc:docMk/>
            <pc:sldMk cId="549481422" sldId="297"/>
            <ac:picMk id="10" creationId="{00000000-0000-0000-0000-000000000000}"/>
          </ac:picMkLst>
        </pc:picChg>
        <pc:picChg chg="mod">
          <ac:chgData name="Mojca Debeljak Kozina" userId="e09a2bc2-20cb-4cc0-8ed1-678f1c8609be" providerId="ADAL" clId="{44F21150-6304-4B13-90F4-C746E1A4F2C7}" dt="2023-11-29T15:32:06.308" v="508" actId="1076"/>
          <ac:picMkLst>
            <pc:docMk/>
            <pc:sldMk cId="549481422" sldId="297"/>
            <ac:picMk id="11" creationId="{00000000-0000-0000-0000-000000000000}"/>
          </ac:picMkLst>
        </pc:picChg>
        <pc:picChg chg="add mod">
          <ac:chgData name="Mojca Debeljak Kozina" userId="e09a2bc2-20cb-4cc0-8ed1-678f1c8609be" providerId="ADAL" clId="{44F21150-6304-4B13-90F4-C746E1A4F2C7}" dt="2023-11-29T19:24:17.319" v="611" actId="1076"/>
          <ac:picMkLst>
            <pc:docMk/>
            <pc:sldMk cId="549481422" sldId="297"/>
            <ac:picMk id="18" creationId="{49BBA004-684D-F6DD-BFDE-70453A2BE317}"/>
          </ac:picMkLst>
        </pc:picChg>
      </pc:sldChg>
      <pc:sldChg chg="addSp modSp mod modNotesTx">
        <pc:chgData name="Mojca Debeljak Kozina" userId="e09a2bc2-20cb-4cc0-8ed1-678f1c8609be" providerId="ADAL" clId="{44F21150-6304-4B13-90F4-C746E1A4F2C7}" dt="2023-11-30T04:34:31.245" v="726" actId="1076"/>
        <pc:sldMkLst>
          <pc:docMk/>
          <pc:sldMk cId="3023985006" sldId="298"/>
        </pc:sldMkLst>
        <pc:spChg chg="add mod">
          <ac:chgData name="Mojca Debeljak Kozina" userId="e09a2bc2-20cb-4cc0-8ed1-678f1c8609be" providerId="ADAL" clId="{44F21150-6304-4B13-90F4-C746E1A4F2C7}" dt="2023-11-29T19:25:22.382" v="623" actId="1076"/>
          <ac:spMkLst>
            <pc:docMk/>
            <pc:sldMk cId="3023985006" sldId="298"/>
            <ac:spMk id="2" creationId="{5D451F37-71B3-A166-7E4B-9708B69AE3D8}"/>
          </ac:spMkLst>
        </pc:spChg>
        <pc:spChg chg="mod">
          <ac:chgData name="Mojca Debeljak Kozina" userId="e09a2bc2-20cb-4cc0-8ed1-678f1c8609be" providerId="ADAL" clId="{44F21150-6304-4B13-90F4-C746E1A4F2C7}" dt="2023-11-30T04:34:22.703" v="724" actId="1076"/>
          <ac:spMkLst>
            <pc:docMk/>
            <pc:sldMk cId="3023985006" sldId="298"/>
            <ac:spMk id="9" creationId="{00000000-0000-0000-0000-000000000000}"/>
          </ac:spMkLst>
        </pc:spChg>
        <pc:spChg chg="mod">
          <ac:chgData name="Mojca Debeljak Kozina" userId="e09a2bc2-20cb-4cc0-8ed1-678f1c8609be" providerId="ADAL" clId="{44F21150-6304-4B13-90F4-C746E1A4F2C7}" dt="2023-11-30T04:34:25.559" v="725" actId="1076"/>
          <ac:spMkLst>
            <pc:docMk/>
            <pc:sldMk cId="3023985006" sldId="298"/>
            <ac:spMk id="20" creationId="{00000000-0000-0000-0000-000000000000}"/>
          </ac:spMkLst>
        </pc:spChg>
        <pc:spChg chg="mod">
          <ac:chgData name="Mojca Debeljak Kozina" userId="e09a2bc2-20cb-4cc0-8ed1-678f1c8609be" providerId="ADAL" clId="{44F21150-6304-4B13-90F4-C746E1A4F2C7}" dt="2023-11-30T04:34:31.245" v="726" actId="1076"/>
          <ac:spMkLst>
            <pc:docMk/>
            <pc:sldMk cId="3023985006" sldId="298"/>
            <ac:spMk id="21" creationId="{00000000-0000-0000-0000-000000000000}"/>
          </ac:spMkLst>
        </pc:spChg>
        <pc:spChg chg="mod">
          <ac:chgData name="Mojca Debeljak Kozina" userId="e09a2bc2-20cb-4cc0-8ed1-678f1c8609be" providerId="ADAL" clId="{44F21150-6304-4B13-90F4-C746E1A4F2C7}" dt="2023-11-30T04:34:31.245" v="726" actId="1076"/>
          <ac:spMkLst>
            <pc:docMk/>
            <pc:sldMk cId="3023985006" sldId="298"/>
            <ac:spMk id="22" creationId="{00000000-0000-0000-0000-000000000000}"/>
          </ac:spMkLst>
        </pc:spChg>
        <pc:spChg chg="mod">
          <ac:chgData name="Mojca Debeljak Kozina" userId="e09a2bc2-20cb-4cc0-8ed1-678f1c8609be" providerId="ADAL" clId="{44F21150-6304-4B13-90F4-C746E1A4F2C7}" dt="2023-11-30T04:34:31.245" v="726" actId="1076"/>
          <ac:spMkLst>
            <pc:docMk/>
            <pc:sldMk cId="3023985006" sldId="298"/>
            <ac:spMk id="23" creationId="{00000000-0000-0000-0000-000000000000}"/>
          </ac:spMkLst>
        </pc:spChg>
        <pc:spChg chg="mod">
          <ac:chgData name="Mojca Debeljak Kozina" userId="e09a2bc2-20cb-4cc0-8ed1-678f1c8609be" providerId="ADAL" clId="{44F21150-6304-4B13-90F4-C746E1A4F2C7}" dt="2023-11-30T04:34:31.245" v="726" actId="1076"/>
          <ac:spMkLst>
            <pc:docMk/>
            <pc:sldMk cId="3023985006" sldId="298"/>
            <ac:spMk id="24" creationId="{00000000-0000-0000-0000-000000000000}"/>
          </ac:spMkLst>
        </pc:spChg>
        <pc:spChg chg="mod">
          <ac:chgData name="Mojca Debeljak Kozina" userId="e09a2bc2-20cb-4cc0-8ed1-678f1c8609be" providerId="ADAL" clId="{44F21150-6304-4B13-90F4-C746E1A4F2C7}" dt="2023-11-30T04:34:31.245" v="726" actId="1076"/>
          <ac:spMkLst>
            <pc:docMk/>
            <pc:sldMk cId="3023985006" sldId="298"/>
            <ac:spMk id="25" creationId="{00000000-0000-0000-0000-000000000000}"/>
          </ac:spMkLst>
        </pc:spChg>
        <pc:spChg chg="mod">
          <ac:chgData name="Mojca Debeljak Kozina" userId="e09a2bc2-20cb-4cc0-8ed1-678f1c8609be" providerId="ADAL" clId="{44F21150-6304-4B13-90F4-C746E1A4F2C7}" dt="2023-11-30T04:34:31.245" v="726" actId="1076"/>
          <ac:spMkLst>
            <pc:docMk/>
            <pc:sldMk cId="3023985006" sldId="298"/>
            <ac:spMk id="26" creationId="{00000000-0000-0000-0000-000000000000}"/>
          </ac:spMkLst>
        </pc:spChg>
        <pc:grpChg chg="mod">
          <ac:chgData name="Mojca Debeljak Kozina" userId="e09a2bc2-20cb-4cc0-8ed1-678f1c8609be" providerId="ADAL" clId="{44F21150-6304-4B13-90F4-C746E1A4F2C7}" dt="2023-11-30T04:34:31.245" v="726" actId="1076"/>
          <ac:grpSpMkLst>
            <pc:docMk/>
            <pc:sldMk cId="3023985006" sldId="298"/>
            <ac:grpSpMk id="7" creationId="{00000000-0000-0000-0000-000000000000}"/>
          </ac:grpSpMkLst>
        </pc:grpChg>
        <pc:grpChg chg="mod">
          <ac:chgData name="Mojca Debeljak Kozina" userId="e09a2bc2-20cb-4cc0-8ed1-678f1c8609be" providerId="ADAL" clId="{44F21150-6304-4B13-90F4-C746E1A4F2C7}" dt="2023-11-30T04:34:31.245" v="726" actId="1076"/>
          <ac:grpSpMkLst>
            <pc:docMk/>
            <pc:sldMk cId="3023985006" sldId="298"/>
            <ac:grpSpMk id="10" creationId="{00000000-0000-0000-0000-000000000000}"/>
          </ac:grpSpMkLst>
        </pc:grpChg>
        <pc:grpChg chg="mod">
          <ac:chgData name="Mojca Debeljak Kozina" userId="e09a2bc2-20cb-4cc0-8ed1-678f1c8609be" providerId="ADAL" clId="{44F21150-6304-4B13-90F4-C746E1A4F2C7}" dt="2023-11-30T04:34:31.245" v="726" actId="1076"/>
          <ac:grpSpMkLst>
            <pc:docMk/>
            <pc:sldMk cId="3023985006" sldId="298"/>
            <ac:grpSpMk id="12" creationId="{00000000-0000-0000-0000-000000000000}"/>
          </ac:grpSpMkLst>
        </pc:grpChg>
        <pc:grpChg chg="mod">
          <ac:chgData name="Mojca Debeljak Kozina" userId="e09a2bc2-20cb-4cc0-8ed1-678f1c8609be" providerId="ADAL" clId="{44F21150-6304-4B13-90F4-C746E1A4F2C7}" dt="2023-11-30T04:34:31.245" v="726" actId="1076"/>
          <ac:grpSpMkLst>
            <pc:docMk/>
            <pc:sldMk cId="3023985006" sldId="298"/>
            <ac:grpSpMk id="14" creationId="{00000000-0000-0000-0000-000000000000}"/>
          </ac:grpSpMkLst>
        </pc:grpChg>
        <pc:grpChg chg="mod">
          <ac:chgData name="Mojca Debeljak Kozina" userId="e09a2bc2-20cb-4cc0-8ed1-678f1c8609be" providerId="ADAL" clId="{44F21150-6304-4B13-90F4-C746E1A4F2C7}" dt="2023-11-30T04:34:31.245" v="726" actId="1076"/>
          <ac:grpSpMkLst>
            <pc:docMk/>
            <pc:sldMk cId="3023985006" sldId="298"/>
            <ac:grpSpMk id="16" creationId="{00000000-0000-0000-0000-000000000000}"/>
          </ac:grpSpMkLst>
        </pc:grpChg>
        <pc:grpChg chg="mod">
          <ac:chgData name="Mojca Debeljak Kozina" userId="e09a2bc2-20cb-4cc0-8ed1-678f1c8609be" providerId="ADAL" clId="{44F21150-6304-4B13-90F4-C746E1A4F2C7}" dt="2023-11-30T04:34:31.245" v="726" actId="1076"/>
          <ac:grpSpMkLst>
            <pc:docMk/>
            <pc:sldMk cId="3023985006" sldId="298"/>
            <ac:grpSpMk id="18" creationId="{00000000-0000-0000-0000-000000000000}"/>
          </ac:grpSpMkLst>
        </pc:grpChg>
        <pc:picChg chg="mod">
          <ac:chgData name="Mojca Debeljak Kozina" userId="e09a2bc2-20cb-4cc0-8ed1-678f1c8609be" providerId="ADAL" clId="{44F21150-6304-4B13-90F4-C746E1A4F2C7}" dt="2023-11-30T04:34:19.842" v="723" actId="1076"/>
          <ac:picMkLst>
            <pc:docMk/>
            <pc:sldMk cId="3023985006" sldId="298"/>
            <ac:picMk id="6" creationId="{00000000-0000-0000-0000-000000000000}"/>
          </ac:picMkLst>
        </pc:picChg>
      </pc:sldChg>
      <pc:sldChg chg="modSp mod">
        <pc:chgData name="Mojca Debeljak Kozina" userId="e09a2bc2-20cb-4cc0-8ed1-678f1c8609be" providerId="ADAL" clId="{44F21150-6304-4B13-90F4-C746E1A4F2C7}" dt="2023-11-29T06:47:09.999" v="12" actId="20577"/>
        <pc:sldMkLst>
          <pc:docMk/>
          <pc:sldMk cId="3192961825" sldId="299"/>
        </pc:sldMkLst>
        <pc:spChg chg="mod">
          <ac:chgData name="Mojca Debeljak Kozina" userId="e09a2bc2-20cb-4cc0-8ed1-678f1c8609be" providerId="ADAL" clId="{44F21150-6304-4B13-90F4-C746E1A4F2C7}" dt="2023-11-29T06:47:09.999" v="12" actId="20577"/>
          <ac:spMkLst>
            <pc:docMk/>
            <pc:sldMk cId="3192961825" sldId="299"/>
            <ac:spMk id="15" creationId="{00000000-0000-0000-0000-000000000000}"/>
          </ac:spMkLst>
        </pc:spChg>
      </pc:sldChg>
      <pc:sldChg chg="modSp mod ord">
        <pc:chgData name="Mojca Debeljak Kozina" userId="e09a2bc2-20cb-4cc0-8ed1-678f1c8609be" providerId="ADAL" clId="{44F21150-6304-4B13-90F4-C746E1A4F2C7}" dt="2023-11-29T09:04:52.755" v="320" actId="6549"/>
        <pc:sldMkLst>
          <pc:docMk/>
          <pc:sldMk cId="1753861860" sldId="305"/>
        </pc:sldMkLst>
        <pc:spChg chg="mod">
          <ac:chgData name="Mojca Debeljak Kozina" userId="e09a2bc2-20cb-4cc0-8ed1-678f1c8609be" providerId="ADAL" clId="{44F21150-6304-4B13-90F4-C746E1A4F2C7}" dt="2023-11-29T09:04:52.755" v="320" actId="6549"/>
          <ac:spMkLst>
            <pc:docMk/>
            <pc:sldMk cId="1753861860" sldId="305"/>
            <ac:spMk id="2" creationId="{89D80120-8079-E7B4-367B-E60228DC8D08}"/>
          </ac:spMkLst>
        </pc:spChg>
      </pc:sldChg>
      <pc:sldChg chg="modSp mod">
        <pc:chgData name="Mojca Debeljak Kozina" userId="e09a2bc2-20cb-4cc0-8ed1-678f1c8609be" providerId="ADAL" clId="{44F21150-6304-4B13-90F4-C746E1A4F2C7}" dt="2023-11-29T07:20:11.626" v="72" actId="20577"/>
        <pc:sldMkLst>
          <pc:docMk/>
          <pc:sldMk cId="2286151607" sldId="505"/>
        </pc:sldMkLst>
        <pc:spChg chg="mod">
          <ac:chgData name="Mojca Debeljak Kozina" userId="e09a2bc2-20cb-4cc0-8ed1-678f1c8609be" providerId="ADAL" clId="{44F21150-6304-4B13-90F4-C746E1A4F2C7}" dt="2023-11-29T07:20:11.626" v="72" actId="20577"/>
          <ac:spMkLst>
            <pc:docMk/>
            <pc:sldMk cId="2286151607" sldId="505"/>
            <ac:spMk id="2" creationId="{61BAEEA6-3E13-81A2-71E0-9A3CC11DE8AE}"/>
          </ac:spMkLst>
        </pc:spChg>
        <pc:graphicFrameChg chg="mod">
          <ac:chgData name="Mojca Debeljak Kozina" userId="e09a2bc2-20cb-4cc0-8ed1-678f1c8609be" providerId="ADAL" clId="{44F21150-6304-4B13-90F4-C746E1A4F2C7}" dt="2023-11-29T07:19:35.982" v="70" actId="20577"/>
          <ac:graphicFrameMkLst>
            <pc:docMk/>
            <pc:sldMk cId="2286151607" sldId="505"/>
            <ac:graphicFrameMk id="30" creationId="{FAFD34E2-BDE0-A58B-6DA4-DA1F0170FD4E}"/>
          </ac:graphicFrameMkLst>
        </pc:graphicFrameChg>
      </pc:sldChg>
      <pc:sldChg chg="modSp mod">
        <pc:chgData name="Mojca Debeljak Kozina" userId="e09a2bc2-20cb-4cc0-8ed1-678f1c8609be" providerId="ADAL" clId="{44F21150-6304-4B13-90F4-C746E1A4F2C7}" dt="2023-11-29T19:05:29.063" v="575" actId="20577"/>
        <pc:sldMkLst>
          <pc:docMk/>
          <pc:sldMk cId="2631420238" sldId="508"/>
        </pc:sldMkLst>
        <pc:spChg chg="mod">
          <ac:chgData name="Mojca Debeljak Kozina" userId="e09a2bc2-20cb-4cc0-8ed1-678f1c8609be" providerId="ADAL" clId="{44F21150-6304-4B13-90F4-C746E1A4F2C7}" dt="2023-11-29T19:05:29.063" v="575" actId="20577"/>
          <ac:spMkLst>
            <pc:docMk/>
            <pc:sldMk cId="2631420238" sldId="508"/>
            <ac:spMk id="19" creationId="{00000000-0000-0000-0000-000000000000}"/>
          </ac:spMkLst>
        </pc:spChg>
      </pc:sldChg>
      <pc:sldChg chg="modSp mod">
        <pc:chgData name="Mojca Debeljak Kozina" userId="e09a2bc2-20cb-4cc0-8ed1-678f1c8609be" providerId="ADAL" clId="{44F21150-6304-4B13-90F4-C746E1A4F2C7}" dt="2023-11-29T07:55:13.106" v="137" actId="20577"/>
        <pc:sldMkLst>
          <pc:docMk/>
          <pc:sldMk cId="1433963171" sldId="560"/>
        </pc:sldMkLst>
        <pc:spChg chg="mod">
          <ac:chgData name="Mojca Debeljak Kozina" userId="e09a2bc2-20cb-4cc0-8ed1-678f1c8609be" providerId="ADAL" clId="{44F21150-6304-4B13-90F4-C746E1A4F2C7}" dt="2023-11-29T07:55:13.106" v="137" actId="20577"/>
          <ac:spMkLst>
            <pc:docMk/>
            <pc:sldMk cId="1433963171" sldId="560"/>
            <ac:spMk id="3" creationId="{E6D7E591-AE88-AB49-3615-D13ACC7750A1}"/>
          </ac:spMkLst>
        </pc:spChg>
      </pc:sldChg>
      <pc:sldChg chg="modSp mod modNotesTx">
        <pc:chgData name="Mojca Debeljak Kozina" userId="e09a2bc2-20cb-4cc0-8ed1-678f1c8609be" providerId="ADAL" clId="{44F21150-6304-4B13-90F4-C746E1A4F2C7}" dt="2023-11-29T08:38:36.516" v="260" actId="20577"/>
        <pc:sldMkLst>
          <pc:docMk/>
          <pc:sldMk cId="209454584" sldId="567"/>
        </pc:sldMkLst>
        <pc:spChg chg="mod">
          <ac:chgData name="Mojca Debeljak Kozina" userId="e09a2bc2-20cb-4cc0-8ed1-678f1c8609be" providerId="ADAL" clId="{44F21150-6304-4B13-90F4-C746E1A4F2C7}" dt="2023-11-29T08:25:57.233" v="172" actId="27636"/>
          <ac:spMkLst>
            <pc:docMk/>
            <pc:sldMk cId="209454584" sldId="567"/>
            <ac:spMk id="3" creationId="{234566D6-F9A3-926F-61CF-6F078F3A4DF2}"/>
          </ac:spMkLst>
        </pc:spChg>
      </pc:sldChg>
      <pc:sldChg chg="modSp del mod">
        <pc:chgData name="Mojca Debeljak Kozina" userId="e09a2bc2-20cb-4cc0-8ed1-678f1c8609be" providerId="ADAL" clId="{44F21150-6304-4B13-90F4-C746E1A4F2C7}" dt="2023-11-29T08:16:36.823" v="170" actId="2696"/>
        <pc:sldMkLst>
          <pc:docMk/>
          <pc:sldMk cId="878677251" sldId="567"/>
        </pc:sldMkLst>
        <pc:spChg chg="mod">
          <ac:chgData name="Mojca Debeljak Kozina" userId="e09a2bc2-20cb-4cc0-8ed1-678f1c8609be" providerId="ADAL" clId="{44F21150-6304-4B13-90F4-C746E1A4F2C7}" dt="2023-11-29T08:00:39.773" v="169" actId="20577"/>
          <ac:spMkLst>
            <pc:docMk/>
            <pc:sldMk cId="878677251" sldId="567"/>
            <ac:spMk id="3" creationId="{234566D6-F9A3-926F-61CF-6F078F3A4DF2}"/>
          </ac:spMkLst>
        </pc:spChg>
      </pc:sldChg>
      <pc:sldChg chg="modSp mod ord">
        <pc:chgData name="Mojca Debeljak Kozina" userId="e09a2bc2-20cb-4cc0-8ed1-678f1c8609be" providerId="ADAL" clId="{44F21150-6304-4B13-90F4-C746E1A4F2C7}" dt="2023-11-29T07:36:30.418" v="97" actId="6549"/>
        <pc:sldMkLst>
          <pc:docMk/>
          <pc:sldMk cId="2450700813" sldId="568"/>
        </pc:sldMkLst>
        <pc:spChg chg="mod">
          <ac:chgData name="Mojca Debeljak Kozina" userId="e09a2bc2-20cb-4cc0-8ed1-678f1c8609be" providerId="ADAL" clId="{44F21150-6304-4B13-90F4-C746E1A4F2C7}" dt="2023-11-29T07:36:30.418" v="97" actId="6549"/>
          <ac:spMkLst>
            <pc:docMk/>
            <pc:sldMk cId="2450700813" sldId="568"/>
            <ac:spMk id="3" creationId="{B01F798B-BC21-2D71-C705-994B415CFE3F}"/>
          </ac:spMkLst>
        </pc:spChg>
      </pc:sldChg>
      <pc:sldChg chg="modSp mod">
        <pc:chgData name="Mojca Debeljak Kozina" userId="e09a2bc2-20cb-4cc0-8ed1-678f1c8609be" providerId="ADAL" clId="{44F21150-6304-4B13-90F4-C746E1A4F2C7}" dt="2023-11-29T08:51:34.340" v="316" actId="20577"/>
        <pc:sldMkLst>
          <pc:docMk/>
          <pc:sldMk cId="4102867039" sldId="569"/>
        </pc:sldMkLst>
        <pc:spChg chg="mod">
          <ac:chgData name="Mojca Debeljak Kozina" userId="e09a2bc2-20cb-4cc0-8ed1-678f1c8609be" providerId="ADAL" clId="{44F21150-6304-4B13-90F4-C746E1A4F2C7}" dt="2023-11-29T08:51:34.340" v="316" actId="20577"/>
          <ac:spMkLst>
            <pc:docMk/>
            <pc:sldMk cId="4102867039" sldId="569"/>
            <ac:spMk id="3" creationId="{234566D6-F9A3-926F-61CF-6F078F3A4DF2}"/>
          </ac:spMkLst>
        </pc:spChg>
      </pc:sldChg>
      <pc:sldChg chg="addSp modSp mod">
        <pc:chgData name="Mojca Debeljak Kozina" userId="e09a2bc2-20cb-4cc0-8ed1-678f1c8609be" providerId="ADAL" clId="{44F21150-6304-4B13-90F4-C746E1A4F2C7}" dt="2023-11-29T19:41:23.629" v="722" actId="1076"/>
        <pc:sldMkLst>
          <pc:docMk/>
          <pc:sldMk cId="834737961" sldId="584"/>
        </pc:sldMkLst>
        <pc:spChg chg="add mod">
          <ac:chgData name="Mojca Debeljak Kozina" userId="e09a2bc2-20cb-4cc0-8ed1-678f1c8609be" providerId="ADAL" clId="{44F21150-6304-4B13-90F4-C746E1A4F2C7}" dt="2023-11-29T19:41:23.629" v="722" actId="1076"/>
          <ac:spMkLst>
            <pc:docMk/>
            <pc:sldMk cId="834737961" sldId="584"/>
            <ac:spMk id="5" creationId="{71150D70-1A23-E159-3891-6B2CDDE70D45}"/>
          </ac:spMkLst>
        </pc:spChg>
      </pc:sldChg>
      <pc:sldChg chg="modSp add mod ord">
        <pc:chgData name="Mojca Debeljak Kozina" userId="e09a2bc2-20cb-4cc0-8ed1-678f1c8609be" providerId="ADAL" clId="{44F21150-6304-4B13-90F4-C746E1A4F2C7}" dt="2023-11-29T08:59:24.455" v="318"/>
        <pc:sldMkLst>
          <pc:docMk/>
          <pc:sldMk cId="3348002991" sldId="585"/>
        </pc:sldMkLst>
        <pc:spChg chg="mod">
          <ac:chgData name="Mojca Debeljak Kozina" userId="e09a2bc2-20cb-4cc0-8ed1-678f1c8609be" providerId="ADAL" clId="{44F21150-6304-4B13-90F4-C746E1A4F2C7}" dt="2023-11-29T08:35:32.426" v="256"/>
          <ac:spMkLst>
            <pc:docMk/>
            <pc:sldMk cId="3348002991" sldId="585"/>
            <ac:spMk id="2" creationId="{61627D78-03F0-6789-447B-F34BAB6A5764}"/>
          </ac:spMkLst>
        </pc:spChg>
        <pc:spChg chg="mod">
          <ac:chgData name="Mojca Debeljak Kozina" userId="e09a2bc2-20cb-4cc0-8ed1-678f1c8609be" providerId="ADAL" clId="{44F21150-6304-4B13-90F4-C746E1A4F2C7}" dt="2023-11-29T08:35:30.050" v="252" actId="21"/>
          <ac:spMkLst>
            <pc:docMk/>
            <pc:sldMk cId="3348002991" sldId="585"/>
            <ac:spMk id="3" creationId="{234566D6-F9A3-926F-61CF-6F078F3A4DF2}"/>
          </ac:spMkLst>
        </pc:spChg>
      </pc:sldChg>
    </pc:docChg>
  </pc:docChgLst>
  <pc:docChgLst>
    <pc:chgData name="Anamarija Cencelj" userId="S::anamarija.cencelj@gov.si::ed52c231-ad9d-44f6-98bf-fdc50adb6b87" providerId="AD" clId="Web-{26485CDF-EEB9-46B8-B7DE-AE815F4CDA5C}"/>
    <pc:docChg chg="modSld">
      <pc:chgData name="Anamarija Cencelj" userId="S::anamarija.cencelj@gov.si::ed52c231-ad9d-44f6-98bf-fdc50adb6b87" providerId="AD" clId="Web-{26485CDF-EEB9-46B8-B7DE-AE815F4CDA5C}" dt="2023-11-29T06:50:14.035" v="14" actId="14100"/>
      <pc:docMkLst>
        <pc:docMk/>
      </pc:docMkLst>
      <pc:sldChg chg="addSp modSp">
        <pc:chgData name="Anamarija Cencelj" userId="S::anamarija.cencelj@gov.si::ed52c231-ad9d-44f6-98bf-fdc50adb6b87" providerId="AD" clId="Web-{26485CDF-EEB9-46B8-B7DE-AE815F4CDA5C}" dt="2023-11-29T06:50:14.035" v="14" actId="14100"/>
        <pc:sldMkLst>
          <pc:docMk/>
          <pc:sldMk cId="834737961" sldId="584"/>
        </pc:sldMkLst>
        <pc:spChg chg="mod">
          <ac:chgData name="Anamarija Cencelj" userId="S::anamarija.cencelj@gov.si::ed52c231-ad9d-44f6-98bf-fdc50adb6b87" providerId="AD" clId="Web-{26485CDF-EEB9-46B8-B7DE-AE815F4CDA5C}" dt="2023-11-29T06:50:05.988" v="11" actId="20577"/>
          <ac:spMkLst>
            <pc:docMk/>
            <pc:sldMk cId="834737961" sldId="584"/>
            <ac:spMk id="2" creationId="{0D3FE832-98D0-5999-0C0B-6232F5E48262}"/>
          </ac:spMkLst>
        </pc:spChg>
        <pc:picChg chg="add mod">
          <ac:chgData name="Anamarija Cencelj" userId="S::anamarija.cencelj@gov.si::ed52c231-ad9d-44f6-98bf-fdc50adb6b87" providerId="AD" clId="Web-{26485CDF-EEB9-46B8-B7DE-AE815F4CDA5C}" dt="2023-11-29T06:50:14.035" v="14" actId="14100"/>
          <ac:picMkLst>
            <pc:docMk/>
            <pc:sldMk cId="834737961" sldId="584"/>
            <ac:picMk id="3" creationId="{26D3F198-A04D-D7F6-9DDD-8912371C1D47}"/>
          </ac:picMkLst>
        </pc:picChg>
      </pc:sldChg>
    </pc:docChg>
  </pc:docChgLst>
  <pc:docChgLst>
    <pc:chgData name="Anamarija Cencelj" userId="S::anamarija.cencelj@gov.si::ed52c231-ad9d-44f6-98bf-fdc50adb6b87" providerId="AD" clId="Web-{1381BF47-0446-43DE-96D4-F220F2ADC7BC}"/>
    <pc:docChg chg="delSld">
      <pc:chgData name="Anamarija Cencelj" userId="S::anamarija.cencelj@gov.si::ed52c231-ad9d-44f6-98bf-fdc50adb6b87" providerId="AD" clId="Web-{1381BF47-0446-43DE-96D4-F220F2ADC7BC}" dt="2023-11-30T13:59:59.651" v="0"/>
      <pc:docMkLst>
        <pc:docMk/>
      </pc:docMkLst>
      <pc:sldChg chg="del">
        <pc:chgData name="Anamarija Cencelj" userId="S::anamarija.cencelj@gov.si::ed52c231-ad9d-44f6-98bf-fdc50adb6b87" providerId="AD" clId="Web-{1381BF47-0446-43DE-96D4-F220F2ADC7BC}" dt="2023-11-30T13:59:59.651" v="0"/>
        <pc:sldMkLst>
          <pc:docMk/>
          <pc:sldMk cId="4102867039" sldId="569"/>
        </pc:sldMkLst>
      </pc:sldChg>
    </pc:docChg>
  </pc:docChgLst>
  <pc:docChgLst>
    <pc:chgData name="Mojca Debeljak Kozina" userId="S::mojca.debeljak-kozina@gov.si::e09a2bc2-20cb-4cc0-8ed1-678f1c8609be" providerId="AD" clId="Web-{0B775001-9379-411A-80DF-B2BB32DDC428}"/>
    <pc:docChg chg="modSld">
      <pc:chgData name="Mojca Debeljak Kozina" userId="S::mojca.debeljak-kozina@gov.si::e09a2bc2-20cb-4cc0-8ed1-678f1c8609be" providerId="AD" clId="Web-{0B775001-9379-411A-80DF-B2BB32DDC428}" dt="2024-03-07T07:27:36.404" v="1" actId="20577"/>
      <pc:docMkLst>
        <pc:docMk/>
      </pc:docMkLst>
      <pc:sldChg chg="modSp">
        <pc:chgData name="Mojca Debeljak Kozina" userId="S::mojca.debeljak-kozina@gov.si::e09a2bc2-20cb-4cc0-8ed1-678f1c8609be" providerId="AD" clId="Web-{0B775001-9379-411A-80DF-B2BB32DDC428}" dt="2024-03-07T07:27:36.404" v="1" actId="20577"/>
        <pc:sldMkLst>
          <pc:docMk/>
          <pc:sldMk cId="1175477414" sldId="602"/>
        </pc:sldMkLst>
        <pc:spChg chg="mod">
          <ac:chgData name="Mojca Debeljak Kozina" userId="S::mojca.debeljak-kozina@gov.si::e09a2bc2-20cb-4cc0-8ed1-678f1c8609be" providerId="AD" clId="Web-{0B775001-9379-411A-80DF-B2BB32DDC428}" dt="2024-03-07T07:27:36.404" v="1" actId="20577"/>
          <ac:spMkLst>
            <pc:docMk/>
            <pc:sldMk cId="1175477414" sldId="602"/>
            <ac:spMk id="3" creationId="{3C2844D1-B96B-5AC9-4BC1-019902314DAB}"/>
          </ac:spMkLst>
        </pc:spChg>
      </pc:sldChg>
    </pc:docChg>
  </pc:docChgLst>
  <pc:docChgLst>
    <pc:chgData name="Anamarija Cencelj" userId="S::anamarija.cencelj@gov.si::ed52c231-ad9d-44f6-98bf-fdc50adb6b87" providerId="AD" clId="Web-{95786DA5-9272-473F-BC5F-B517162DEE2D}"/>
    <pc:docChg chg="addSld delSld modSld sldOrd">
      <pc:chgData name="Anamarija Cencelj" userId="S::anamarija.cencelj@gov.si::ed52c231-ad9d-44f6-98bf-fdc50adb6b87" providerId="AD" clId="Web-{95786DA5-9272-473F-BC5F-B517162DEE2D}" dt="2023-11-29T09:20:01.316" v="57" actId="1076"/>
      <pc:docMkLst>
        <pc:docMk/>
      </pc:docMkLst>
      <pc:sldChg chg="addSp delSp modSp">
        <pc:chgData name="Anamarija Cencelj" userId="S::anamarija.cencelj@gov.si::ed52c231-ad9d-44f6-98bf-fdc50adb6b87" providerId="AD" clId="Web-{95786DA5-9272-473F-BC5F-B517162DEE2D}" dt="2023-11-29T09:18:55.233" v="38"/>
        <pc:sldMkLst>
          <pc:docMk/>
          <pc:sldMk cId="4102867039" sldId="569"/>
        </pc:sldMkLst>
        <pc:spChg chg="add del mod">
          <ac:chgData name="Anamarija Cencelj" userId="S::anamarija.cencelj@gov.si::ed52c231-ad9d-44f6-98bf-fdc50adb6b87" providerId="AD" clId="Web-{95786DA5-9272-473F-BC5F-B517162DEE2D}" dt="2023-11-29T09:18:55.233" v="38"/>
          <ac:spMkLst>
            <pc:docMk/>
            <pc:sldMk cId="4102867039" sldId="569"/>
            <ac:spMk id="4" creationId="{ECE21528-1CF6-BF78-F4F7-0F8722658EBE}"/>
          </ac:spMkLst>
        </pc:spChg>
      </pc:sldChg>
      <pc:sldChg chg="addSp delSp modSp mod setBg">
        <pc:chgData name="Anamarija Cencelj" userId="S::anamarija.cencelj@gov.si::ed52c231-ad9d-44f6-98bf-fdc50adb6b87" providerId="AD" clId="Web-{95786DA5-9272-473F-BC5F-B517162DEE2D}" dt="2023-11-29T08:47:13.436" v="13" actId="1076"/>
        <pc:sldMkLst>
          <pc:docMk/>
          <pc:sldMk cId="3348002991" sldId="585"/>
        </pc:sldMkLst>
        <pc:spChg chg="del mod">
          <ac:chgData name="Anamarija Cencelj" userId="S::anamarija.cencelj@gov.si::ed52c231-ad9d-44f6-98bf-fdc50adb6b87" providerId="AD" clId="Web-{95786DA5-9272-473F-BC5F-B517162DEE2D}" dt="2023-11-29T08:46:59.748" v="5"/>
          <ac:spMkLst>
            <pc:docMk/>
            <pc:sldMk cId="3348002991" sldId="585"/>
            <ac:spMk id="2" creationId="{61627D78-03F0-6789-447B-F34BAB6A5764}"/>
          </ac:spMkLst>
        </pc:spChg>
        <pc:spChg chg="mod ord">
          <ac:chgData name="Anamarija Cencelj" userId="S::anamarija.cencelj@gov.si::ed52c231-ad9d-44f6-98bf-fdc50adb6b87" providerId="AD" clId="Web-{95786DA5-9272-473F-BC5F-B517162DEE2D}" dt="2023-11-29T08:47:13.436" v="13" actId="1076"/>
          <ac:spMkLst>
            <pc:docMk/>
            <pc:sldMk cId="3348002991" sldId="585"/>
            <ac:spMk id="3" creationId="{234566D6-F9A3-926F-61CF-6F078F3A4DF2}"/>
          </ac:spMkLst>
        </pc:spChg>
        <pc:spChg chg="add del mod">
          <ac:chgData name="Anamarija Cencelj" userId="S::anamarija.cencelj@gov.si::ed52c231-ad9d-44f6-98bf-fdc50adb6b87" providerId="AD" clId="Web-{95786DA5-9272-473F-BC5F-B517162DEE2D}" dt="2023-11-29T08:47:09.327" v="12"/>
          <ac:spMkLst>
            <pc:docMk/>
            <pc:sldMk cId="3348002991" sldId="585"/>
            <ac:spMk id="6" creationId="{E4D4CEFB-1A3F-1B41-054C-C6BD3D0CEE61}"/>
          </ac:spMkLst>
        </pc:spChg>
        <pc:spChg chg="add">
          <ac:chgData name="Anamarija Cencelj" userId="S::anamarija.cencelj@gov.si::ed52c231-ad9d-44f6-98bf-fdc50adb6b87" providerId="AD" clId="Web-{95786DA5-9272-473F-BC5F-B517162DEE2D}" dt="2023-11-29T08:46:51.951" v="3"/>
          <ac:spMkLst>
            <pc:docMk/>
            <pc:sldMk cId="3348002991" sldId="585"/>
            <ac:spMk id="9" creationId="{A65AC7D1-EAA9-48F5-B509-60A7F50BF703}"/>
          </ac:spMkLst>
        </pc:spChg>
        <pc:spChg chg="add">
          <ac:chgData name="Anamarija Cencelj" userId="S::anamarija.cencelj@gov.si::ed52c231-ad9d-44f6-98bf-fdc50adb6b87" providerId="AD" clId="Web-{95786DA5-9272-473F-BC5F-B517162DEE2D}" dt="2023-11-29T08:46:51.951" v="3"/>
          <ac:spMkLst>
            <pc:docMk/>
            <pc:sldMk cId="3348002991" sldId="585"/>
            <ac:spMk id="11" creationId="{D6320AF9-619A-4175-865B-5663E1AEF4C5}"/>
          </ac:spMkLst>
        </pc:spChg>
        <pc:spChg chg="add">
          <ac:chgData name="Anamarija Cencelj" userId="S::anamarija.cencelj@gov.si::ed52c231-ad9d-44f6-98bf-fdc50adb6b87" providerId="AD" clId="Web-{95786DA5-9272-473F-BC5F-B517162DEE2D}" dt="2023-11-29T08:46:51.951" v="3"/>
          <ac:spMkLst>
            <pc:docMk/>
            <pc:sldMk cId="3348002991" sldId="585"/>
            <ac:spMk id="17" creationId="{7E018740-5C2B-4A41-AC1A-7E68D1EC1954}"/>
          </ac:spMkLst>
        </pc:spChg>
        <pc:spChg chg="add">
          <ac:chgData name="Anamarija Cencelj" userId="S::anamarija.cencelj@gov.si::ed52c231-ad9d-44f6-98bf-fdc50adb6b87" providerId="AD" clId="Web-{95786DA5-9272-473F-BC5F-B517162DEE2D}" dt="2023-11-29T08:46:51.951" v="3"/>
          <ac:spMkLst>
            <pc:docMk/>
            <pc:sldMk cId="3348002991" sldId="585"/>
            <ac:spMk id="19" creationId="{166F75A4-C475-4941-8EE2-B80A06A2C1BB}"/>
          </ac:spMkLst>
        </pc:spChg>
        <pc:spChg chg="add">
          <ac:chgData name="Anamarija Cencelj" userId="S::anamarija.cencelj@gov.si::ed52c231-ad9d-44f6-98bf-fdc50adb6b87" providerId="AD" clId="Web-{95786DA5-9272-473F-BC5F-B517162DEE2D}" dt="2023-11-29T08:46:51.951" v="3"/>
          <ac:spMkLst>
            <pc:docMk/>
            <pc:sldMk cId="3348002991" sldId="585"/>
            <ac:spMk id="21" creationId="{A032553A-72E8-4B0D-8405-FF9771C9AF05}"/>
          </ac:spMkLst>
        </pc:spChg>
        <pc:spChg chg="add">
          <ac:chgData name="Anamarija Cencelj" userId="S::anamarija.cencelj@gov.si::ed52c231-ad9d-44f6-98bf-fdc50adb6b87" providerId="AD" clId="Web-{95786DA5-9272-473F-BC5F-B517162DEE2D}" dt="2023-11-29T08:46:51.951" v="3"/>
          <ac:spMkLst>
            <pc:docMk/>
            <pc:sldMk cId="3348002991" sldId="585"/>
            <ac:spMk id="23" creationId="{765800AC-C3B9-498E-87BC-29FAE4C76B21}"/>
          </ac:spMkLst>
        </pc:spChg>
        <pc:spChg chg="add">
          <ac:chgData name="Anamarija Cencelj" userId="S::anamarija.cencelj@gov.si::ed52c231-ad9d-44f6-98bf-fdc50adb6b87" providerId="AD" clId="Web-{95786DA5-9272-473F-BC5F-B517162DEE2D}" dt="2023-11-29T08:46:51.951" v="3"/>
          <ac:spMkLst>
            <pc:docMk/>
            <pc:sldMk cId="3348002991" sldId="585"/>
            <ac:spMk id="25" creationId="{1F9D6ACB-2FF4-49F9-978A-E0D5327FC635}"/>
          </ac:spMkLst>
        </pc:spChg>
        <pc:spChg chg="add">
          <ac:chgData name="Anamarija Cencelj" userId="S::anamarija.cencelj@gov.si::ed52c231-ad9d-44f6-98bf-fdc50adb6b87" providerId="AD" clId="Web-{95786DA5-9272-473F-BC5F-B517162DEE2D}" dt="2023-11-29T08:46:51.951" v="3"/>
          <ac:spMkLst>
            <pc:docMk/>
            <pc:sldMk cId="3348002991" sldId="585"/>
            <ac:spMk id="27" creationId="{A5EC319D-0FEA-4B95-A3EA-01E35672C95B}"/>
          </ac:spMkLst>
        </pc:spChg>
        <pc:picChg chg="add mod">
          <ac:chgData name="Anamarija Cencelj" userId="S::anamarija.cencelj@gov.si::ed52c231-ad9d-44f6-98bf-fdc50adb6b87" providerId="AD" clId="Web-{95786DA5-9272-473F-BC5F-B517162DEE2D}" dt="2023-11-29T08:46:51.951" v="3"/>
          <ac:picMkLst>
            <pc:docMk/>
            <pc:sldMk cId="3348002991" sldId="585"/>
            <ac:picMk id="4" creationId="{E7E7A9E4-CCDC-5AD9-6EA5-E343DF7D8FBE}"/>
          </ac:picMkLst>
        </pc:picChg>
        <pc:cxnChg chg="add">
          <ac:chgData name="Anamarija Cencelj" userId="S::anamarija.cencelj@gov.si::ed52c231-ad9d-44f6-98bf-fdc50adb6b87" providerId="AD" clId="Web-{95786DA5-9272-473F-BC5F-B517162DEE2D}" dt="2023-11-29T08:46:51.951" v="3"/>
          <ac:cxnSpMkLst>
            <pc:docMk/>
            <pc:sldMk cId="3348002991" sldId="585"/>
            <ac:cxnSpMk id="13" creationId="{063B6EC6-D752-4EE7-908B-F8F19E8C7FEA}"/>
          </ac:cxnSpMkLst>
        </pc:cxnChg>
        <pc:cxnChg chg="add">
          <ac:chgData name="Anamarija Cencelj" userId="S::anamarija.cencelj@gov.si::ed52c231-ad9d-44f6-98bf-fdc50adb6b87" providerId="AD" clId="Web-{95786DA5-9272-473F-BC5F-B517162DEE2D}" dt="2023-11-29T08:46:51.951" v="3"/>
          <ac:cxnSpMkLst>
            <pc:docMk/>
            <pc:sldMk cId="3348002991" sldId="585"/>
            <ac:cxnSpMk id="15" creationId="{EFECD4E8-AD3E-4228-82A2-9461958EA94D}"/>
          </ac:cxnSpMkLst>
        </pc:cxnChg>
      </pc:sldChg>
      <pc:sldChg chg="addSp delSp modSp add del replId">
        <pc:chgData name="Anamarija Cencelj" userId="S::anamarija.cencelj@gov.si::ed52c231-ad9d-44f6-98bf-fdc50adb6b87" providerId="AD" clId="Web-{95786DA5-9272-473F-BC5F-B517162DEE2D}" dt="2023-11-29T09:19:39.455" v="51"/>
        <pc:sldMkLst>
          <pc:docMk/>
          <pc:sldMk cId="294033884" sldId="586"/>
        </pc:sldMkLst>
        <pc:spChg chg="mod">
          <ac:chgData name="Anamarija Cencelj" userId="S::anamarija.cencelj@gov.si::ed52c231-ad9d-44f6-98bf-fdc50adb6b87" providerId="AD" clId="Web-{95786DA5-9272-473F-BC5F-B517162DEE2D}" dt="2023-11-29T09:18:15.887" v="32" actId="20577"/>
          <ac:spMkLst>
            <pc:docMk/>
            <pc:sldMk cId="294033884" sldId="586"/>
            <ac:spMk id="2" creationId="{61627D78-03F0-6789-447B-F34BAB6A5764}"/>
          </ac:spMkLst>
        </pc:spChg>
        <pc:spChg chg="del mod">
          <ac:chgData name="Anamarija Cencelj" userId="S::anamarija.cencelj@gov.si::ed52c231-ad9d-44f6-98bf-fdc50adb6b87" providerId="AD" clId="Web-{95786DA5-9272-473F-BC5F-B517162DEE2D}" dt="2023-11-29T09:17:57.277" v="16"/>
          <ac:spMkLst>
            <pc:docMk/>
            <pc:sldMk cId="294033884" sldId="586"/>
            <ac:spMk id="3" creationId="{234566D6-F9A3-926F-61CF-6F078F3A4DF2}"/>
          </ac:spMkLst>
        </pc:spChg>
        <pc:spChg chg="add del mod">
          <ac:chgData name="Anamarija Cencelj" userId="S::anamarija.cencelj@gov.si::ed52c231-ad9d-44f6-98bf-fdc50adb6b87" providerId="AD" clId="Web-{95786DA5-9272-473F-BC5F-B517162DEE2D}" dt="2023-11-29T09:18:24.747" v="33"/>
          <ac:spMkLst>
            <pc:docMk/>
            <pc:sldMk cId="294033884" sldId="586"/>
            <ac:spMk id="5" creationId="{346E6AC5-C3FC-7BA5-C870-7373528D89B0}"/>
          </ac:spMkLst>
        </pc:spChg>
        <pc:spChg chg="add mod">
          <ac:chgData name="Anamarija Cencelj" userId="S::anamarija.cencelj@gov.si::ed52c231-ad9d-44f6-98bf-fdc50adb6b87" providerId="AD" clId="Web-{95786DA5-9272-473F-BC5F-B517162DEE2D}" dt="2023-11-29T09:19:30.236" v="46"/>
          <ac:spMkLst>
            <pc:docMk/>
            <pc:sldMk cId="294033884" sldId="586"/>
            <ac:spMk id="8" creationId="{FED4652A-8C20-4CA5-0F5C-9F2FBB1EAE81}"/>
          </ac:spMkLst>
        </pc:spChg>
        <pc:picChg chg="add del mod ord">
          <ac:chgData name="Anamarija Cencelj" userId="S::anamarija.cencelj@gov.si::ed52c231-ad9d-44f6-98bf-fdc50adb6b87" providerId="AD" clId="Web-{95786DA5-9272-473F-BC5F-B517162DEE2D}" dt="2023-11-29T09:19:30.236" v="46"/>
          <ac:picMkLst>
            <pc:docMk/>
            <pc:sldMk cId="294033884" sldId="586"/>
            <ac:picMk id="6" creationId="{AB13ABFC-2073-8FEF-868F-240A2D549046}"/>
          </ac:picMkLst>
        </pc:picChg>
      </pc:sldChg>
      <pc:sldChg chg="addSp delSp modSp add ord replId">
        <pc:chgData name="Anamarija Cencelj" userId="S::anamarija.cencelj@gov.si::ed52c231-ad9d-44f6-98bf-fdc50adb6b87" providerId="AD" clId="Web-{95786DA5-9272-473F-BC5F-B517162DEE2D}" dt="2023-11-29T09:20:01.316" v="57" actId="1076"/>
        <pc:sldMkLst>
          <pc:docMk/>
          <pc:sldMk cId="716237675" sldId="587"/>
        </pc:sldMkLst>
        <pc:spChg chg="mod">
          <ac:chgData name="Anamarija Cencelj" userId="S::anamarija.cencelj@gov.si::ed52c231-ad9d-44f6-98bf-fdc50adb6b87" providerId="AD" clId="Web-{95786DA5-9272-473F-BC5F-B517162DEE2D}" dt="2023-11-29T09:20:01.316" v="57" actId="1076"/>
          <ac:spMkLst>
            <pc:docMk/>
            <pc:sldMk cId="716237675" sldId="587"/>
            <ac:spMk id="3" creationId="{234566D6-F9A3-926F-61CF-6F078F3A4DF2}"/>
          </ac:spMkLst>
        </pc:spChg>
        <pc:picChg chg="add mod">
          <ac:chgData name="Anamarija Cencelj" userId="S::anamarija.cencelj@gov.si::ed52c231-ad9d-44f6-98bf-fdc50adb6b87" providerId="AD" clId="Web-{95786DA5-9272-473F-BC5F-B517162DEE2D}" dt="2023-11-29T09:19:37.642" v="50" actId="14100"/>
          <ac:picMkLst>
            <pc:docMk/>
            <pc:sldMk cId="716237675" sldId="587"/>
            <ac:picMk id="2" creationId="{3242073C-F87C-AFFD-9DE3-C72AA22C0D10}"/>
          </ac:picMkLst>
        </pc:picChg>
        <pc:picChg chg="del">
          <ac:chgData name="Anamarija Cencelj" userId="S::anamarija.cencelj@gov.si::ed52c231-ad9d-44f6-98bf-fdc50adb6b87" providerId="AD" clId="Web-{95786DA5-9272-473F-BC5F-B517162DEE2D}" dt="2023-11-29T09:19:32.501" v="47"/>
          <ac:picMkLst>
            <pc:docMk/>
            <pc:sldMk cId="716237675" sldId="587"/>
            <ac:picMk id="4" creationId="{E7E7A9E4-CCDC-5AD9-6EA5-E343DF7D8FBE}"/>
          </ac:picMkLst>
        </pc:picChg>
      </pc:sldChg>
    </pc:docChg>
  </pc:docChgLst>
  <pc:docChgLst>
    <pc:chgData name="Uroš Kastaneto" userId="S::uros.kastaneto@gov.si::c9493724-e44c-4c80-ae72-f4a3bd655ce3" providerId="AD" clId="Web-{A8509DE0-97C7-D1BF-7A70-59A8F20697B9}"/>
    <pc:docChg chg="modSld">
      <pc:chgData name="Uroš Kastaneto" userId="S::uros.kastaneto@gov.si::c9493724-e44c-4c80-ae72-f4a3bd655ce3" providerId="AD" clId="Web-{A8509DE0-97C7-D1BF-7A70-59A8F20697B9}" dt="2023-11-28T14:50:12.473" v="119" actId="20577"/>
      <pc:docMkLst>
        <pc:docMk/>
      </pc:docMkLst>
      <pc:sldChg chg="delSp modSp">
        <pc:chgData name="Uroš Kastaneto" userId="S::uros.kastaneto@gov.si::c9493724-e44c-4c80-ae72-f4a3bd655ce3" providerId="AD" clId="Web-{A8509DE0-97C7-D1BF-7A70-59A8F20697B9}" dt="2023-11-28T14:50:12.473" v="119" actId="20577"/>
        <pc:sldMkLst>
          <pc:docMk/>
          <pc:sldMk cId="3789021694" sldId="583"/>
        </pc:sldMkLst>
        <pc:spChg chg="del">
          <ac:chgData name="Uroš Kastaneto" userId="S::uros.kastaneto@gov.si::c9493724-e44c-4c80-ae72-f4a3bd655ce3" providerId="AD" clId="Web-{A8509DE0-97C7-D1BF-7A70-59A8F20697B9}" dt="2023-11-28T14:44:13.242" v="11"/>
          <ac:spMkLst>
            <pc:docMk/>
            <pc:sldMk cId="3789021694" sldId="583"/>
            <ac:spMk id="4" creationId="{EA6F3678-3C14-1207-49FC-12E6D2D3303C}"/>
          </ac:spMkLst>
        </pc:spChg>
        <pc:spChg chg="mod">
          <ac:chgData name="Uroš Kastaneto" userId="S::uros.kastaneto@gov.si::c9493724-e44c-4c80-ae72-f4a3bd655ce3" providerId="AD" clId="Web-{A8509DE0-97C7-D1BF-7A70-59A8F20697B9}" dt="2023-11-28T14:44:18.867" v="14" actId="20577"/>
          <ac:spMkLst>
            <pc:docMk/>
            <pc:sldMk cId="3789021694" sldId="583"/>
            <ac:spMk id="5" creationId="{5CCE5A58-7048-3437-28C1-D9EC02BEE07E}"/>
          </ac:spMkLst>
        </pc:spChg>
        <pc:spChg chg="del topLvl">
          <ac:chgData name="Uroš Kastaneto" userId="S::uros.kastaneto@gov.si::c9493724-e44c-4c80-ae72-f4a3bd655ce3" providerId="AD" clId="Web-{A8509DE0-97C7-D1BF-7A70-59A8F20697B9}" dt="2023-11-28T14:44:42.399" v="23"/>
          <ac:spMkLst>
            <pc:docMk/>
            <pc:sldMk cId="3789021694" sldId="583"/>
            <ac:spMk id="19" creationId="{00000000-0000-0000-0000-000000000000}"/>
          </ac:spMkLst>
        </pc:spChg>
        <pc:spChg chg="mod">
          <ac:chgData name="Uroš Kastaneto" userId="S::uros.kastaneto@gov.si::c9493724-e44c-4c80-ae72-f4a3bd655ce3" providerId="AD" clId="Web-{A8509DE0-97C7-D1BF-7A70-59A8F20697B9}" dt="2023-11-28T14:45:17.775" v="33" actId="1076"/>
          <ac:spMkLst>
            <pc:docMk/>
            <pc:sldMk cId="3789021694" sldId="583"/>
            <ac:spMk id="21" creationId="{00000000-0000-0000-0000-000000000000}"/>
          </ac:spMkLst>
        </pc:spChg>
        <pc:spChg chg="mod">
          <ac:chgData name="Uroš Kastaneto" userId="S::uros.kastaneto@gov.si::c9493724-e44c-4c80-ae72-f4a3bd655ce3" providerId="AD" clId="Web-{A8509DE0-97C7-D1BF-7A70-59A8F20697B9}" dt="2023-11-28T14:45:22.088" v="34" actId="1076"/>
          <ac:spMkLst>
            <pc:docMk/>
            <pc:sldMk cId="3789021694" sldId="583"/>
            <ac:spMk id="22" creationId="{00000000-0000-0000-0000-000000000000}"/>
          </ac:spMkLst>
        </pc:spChg>
        <pc:spChg chg="mod">
          <ac:chgData name="Uroš Kastaneto" userId="S::uros.kastaneto@gov.si::c9493724-e44c-4c80-ae72-f4a3bd655ce3" providerId="AD" clId="Web-{A8509DE0-97C7-D1BF-7A70-59A8F20697B9}" dt="2023-11-28T14:44:35.415" v="19" actId="20577"/>
          <ac:spMkLst>
            <pc:docMk/>
            <pc:sldMk cId="3789021694" sldId="583"/>
            <ac:spMk id="23" creationId="{00000000-0000-0000-0000-000000000000}"/>
          </ac:spMkLst>
        </pc:spChg>
        <pc:spChg chg="mod">
          <ac:chgData name="Uroš Kastaneto" userId="S::uros.kastaneto@gov.si::c9493724-e44c-4c80-ae72-f4a3bd655ce3" providerId="AD" clId="Web-{A8509DE0-97C7-D1BF-7A70-59A8F20697B9}" dt="2023-11-28T14:50:12.473" v="119" actId="20577"/>
          <ac:spMkLst>
            <pc:docMk/>
            <pc:sldMk cId="3789021694" sldId="583"/>
            <ac:spMk id="24" creationId="{00000000-0000-0000-0000-000000000000}"/>
          </ac:spMkLst>
        </pc:spChg>
        <pc:spChg chg="mod">
          <ac:chgData name="Uroš Kastaneto" userId="S::uros.kastaneto@gov.si::c9493724-e44c-4c80-ae72-f4a3bd655ce3" providerId="AD" clId="Web-{A8509DE0-97C7-D1BF-7A70-59A8F20697B9}" dt="2023-11-28T14:44:59.259" v="29" actId="20577"/>
          <ac:spMkLst>
            <pc:docMk/>
            <pc:sldMk cId="3789021694" sldId="583"/>
            <ac:spMk id="25" creationId="{00000000-0000-0000-0000-000000000000}"/>
          </ac:spMkLst>
        </pc:spChg>
        <pc:spChg chg="mod">
          <ac:chgData name="Uroš Kastaneto" userId="S::uros.kastaneto@gov.si::c9493724-e44c-4c80-ae72-f4a3bd655ce3" providerId="AD" clId="Web-{A8509DE0-97C7-D1BF-7A70-59A8F20697B9}" dt="2023-11-28T14:44:39.368" v="22" actId="20577"/>
          <ac:spMkLst>
            <pc:docMk/>
            <pc:sldMk cId="3789021694" sldId="583"/>
            <ac:spMk id="26" creationId="{00000000-0000-0000-0000-000000000000}"/>
          </ac:spMkLst>
        </pc:spChg>
        <pc:spChg chg="del">
          <ac:chgData name="Uroš Kastaneto" userId="S::uros.kastaneto@gov.si::c9493724-e44c-4c80-ae72-f4a3bd655ce3" providerId="AD" clId="Web-{A8509DE0-97C7-D1BF-7A70-59A8F20697B9}" dt="2023-11-28T14:44:12.117" v="10"/>
          <ac:spMkLst>
            <pc:docMk/>
            <pc:sldMk cId="3789021694" sldId="583"/>
            <ac:spMk id="28" creationId="{9E3A241C-5733-F8DA-D466-CB2EB5241E7F}"/>
          </ac:spMkLst>
        </pc:spChg>
        <pc:spChg chg="mod">
          <ac:chgData name="Uroš Kastaneto" userId="S::uros.kastaneto@gov.si::c9493724-e44c-4c80-ae72-f4a3bd655ce3" providerId="AD" clId="Web-{A8509DE0-97C7-D1BF-7A70-59A8F20697B9}" dt="2023-11-28T14:44:23.180" v="16" actId="20577"/>
          <ac:spMkLst>
            <pc:docMk/>
            <pc:sldMk cId="3789021694" sldId="583"/>
            <ac:spMk id="29" creationId="{15801624-B1B1-0E9F-5407-CADC5D3B50A0}"/>
          </ac:spMkLst>
        </pc:spChg>
        <pc:grpChg chg="mod">
          <ac:chgData name="Uroš Kastaneto" userId="S::uros.kastaneto@gov.si::c9493724-e44c-4c80-ae72-f4a3bd655ce3" providerId="AD" clId="Web-{A8509DE0-97C7-D1BF-7A70-59A8F20697B9}" dt="2023-11-28T14:45:12.201" v="32" actId="1076"/>
          <ac:grpSpMkLst>
            <pc:docMk/>
            <pc:sldMk cId="3789021694" sldId="583"/>
            <ac:grpSpMk id="7" creationId="{00000000-0000-0000-0000-000000000000}"/>
          </ac:grpSpMkLst>
        </pc:grpChg>
        <pc:grpChg chg="mod">
          <ac:chgData name="Uroš Kastaneto" userId="S::uros.kastaneto@gov.si::c9493724-e44c-4c80-ae72-f4a3bd655ce3" providerId="AD" clId="Web-{A8509DE0-97C7-D1BF-7A70-59A8F20697B9}" dt="2023-11-28T14:45:04.009" v="30" actId="1076"/>
          <ac:grpSpMkLst>
            <pc:docMk/>
            <pc:sldMk cId="3789021694" sldId="583"/>
            <ac:grpSpMk id="10" creationId="{00000000-0000-0000-0000-000000000000}"/>
          </ac:grpSpMkLst>
        </pc:grpChg>
        <pc:grpChg chg="del">
          <ac:chgData name="Uroš Kastaneto" userId="S::uros.kastaneto@gov.si::c9493724-e44c-4c80-ae72-f4a3bd655ce3" providerId="AD" clId="Web-{A8509DE0-97C7-D1BF-7A70-59A8F20697B9}" dt="2023-11-28T14:44:54.290" v="28"/>
          <ac:grpSpMkLst>
            <pc:docMk/>
            <pc:sldMk cId="3789021694" sldId="583"/>
            <ac:grpSpMk id="12" creationId="{00000000-0000-0000-0000-000000000000}"/>
          </ac:grpSpMkLst>
        </pc:grpChg>
        <pc:grpChg chg="mod">
          <ac:chgData name="Uroš Kastaneto" userId="S::uros.kastaneto@gov.si::c9493724-e44c-4c80-ae72-f4a3bd655ce3" providerId="AD" clId="Web-{A8509DE0-97C7-D1BF-7A70-59A8F20697B9}" dt="2023-11-28T14:48:39.860" v="106" actId="1076"/>
          <ac:grpSpMkLst>
            <pc:docMk/>
            <pc:sldMk cId="3789021694" sldId="583"/>
            <ac:grpSpMk id="14" creationId="{00000000-0000-0000-0000-000000000000}"/>
          </ac:grpSpMkLst>
        </pc:grpChg>
        <pc:grpChg chg="del">
          <ac:chgData name="Uroš Kastaneto" userId="S::uros.kastaneto@gov.si::c9493724-e44c-4c80-ae72-f4a3bd655ce3" providerId="AD" clId="Web-{A8509DE0-97C7-D1BF-7A70-59A8F20697B9}" dt="2023-11-28T14:44:37.102" v="20"/>
          <ac:grpSpMkLst>
            <pc:docMk/>
            <pc:sldMk cId="3789021694" sldId="583"/>
            <ac:grpSpMk id="16" creationId="{00000000-0000-0000-0000-000000000000}"/>
          </ac:grpSpMkLst>
        </pc:grpChg>
        <pc:grpChg chg="del">
          <ac:chgData name="Uroš Kastaneto" userId="S::uros.kastaneto@gov.si::c9493724-e44c-4c80-ae72-f4a3bd655ce3" providerId="AD" clId="Web-{A8509DE0-97C7-D1BF-7A70-59A8F20697B9}" dt="2023-11-28T14:44:42.399" v="23"/>
          <ac:grpSpMkLst>
            <pc:docMk/>
            <pc:sldMk cId="3789021694" sldId="583"/>
            <ac:grpSpMk id="18" creationId="{00000000-0000-0000-0000-000000000000}"/>
          </ac:grpSpMkLst>
        </pc:grpChg>
      </pc:sldChg>
    </pc:docChg>
  </pc:docChgLst>
  <pc:docChgLst>
    <pc:chgData name="Bernarda Trstenjak" userId="S::bernarda.trstenjak@gov.si::9cc74b0b-428c-4e45-9ff0-cb5259feee1e" providerId="AD" clId="Web-{1FB95F11-A74B-3470-1587-2DD719E031CC}"/>
    <pc:docChg chg="modSld">
      <pc:chgData name="Bernarda Trstenjak" userId="S::bernarda.trstenjak@gov.si::9cc74b0b-428c-4e45-9ff0-cb5259feee1e" providerId="AD" clId="Web-{1FB95F11-A74B-3470-1587-2DD719E031CC}" dt="2023-11-29T20:37:44.473" v="166"/>
      <pc:docMkLst>
        <pc:docMk/>
      </pc:docMkLst>
      <pc:sldChg chg="addSp modNotes">
        <pc:chgData name="Bernarda Trstenjak" userId="S::bernarda.trstenjak@gov.si::9cc74b0b-428c-4e45-9ff0-cb5259feee1e" providerId="AD" clId="Web-{1FB95F11-A74B-3470-1587-2DD719E031CC}" dt="2023-11-29T20:36:45.003" v="144"/>
        <pc:sldMkLst>
          <pc:docMk/>
          <pc:sldMk cId="0" sldId="258"/>
        </pc:sldMkLst>
        <pc:picChg chg="add">
          <ac:chgData name="Bernarda Trstenjak" userId="S::bernarda.trstenjak@gov.si::9cc74b0b-428c-4e45-9ff0-cb5259feee1e" providerId="AD" clId="Web-{1FB95F11-A74B-3470-1587-2DD719E031CC}" dt="2023-11-29T20:36:45.003" v="144"/>
          <ac:picMkLst>
            <pc:docMk/>
            <pc:sldMk cId="0" sldId="258"/>
            <ac:picMk id="6" creationId="{36577CBE-503D-F97D-8B4F-5AD71B85CA05}"/>
          </ac:picMkLst>
        </pc:picChg>
      </pc:sldChg>
      <pc:sldChg chg="addSp">
        <pc:chgData name="Bernarda Trstenjak" userId="S::bernarda.trstenjak@gov.si::9cc74b0b-428c-4e45-9ff0-cb5259feee1e" providerId="AD" clId="Web-{1FB95F11-A74B-3470-1587-2DD719E031CC}" dt="2023-11-29T20:36:24.065" v="136"/>
        <pc:sldMkLst>
          <pc:docMk/>
          <pc:sldMk cId="431925237" sldId="268"/>
        </pc:sldMkLst>
        <pc:picChg chg="add">
          <ac:chgData name="Bernarda Trstenjak" userId="S::bernarda.trstenjak@gov.si::9cc74b0b-428c-4e45-9ff0-cb5259feee1e" providerId="AD" clId="Web-{1FB95F11-A74B-3470-1587-2DD719E031CC}" dt="2023-11-29T20:36:24.065" v="136"/>
          <ac:picMkLst>
            <pc:docMk/>
            <pc:sldMk cId="431925237" sldId="268"/>
            <ac:picMk id="17" creationId="{58F9F88E-0DE2-1C12-F535-56AC0D5DDF32}"/>
          </ac:picMkLst>
        </pc:picChg>
      </pc:sldChg>
      <pc:sldChg chg="addSp">
        <pc:chgData name="Bernarda Trstenjak" userId="S::bernarda.trstenjak@gov.si::9cc74b0b-428c-4e45-9ff0-cb5259feee1e" providerId="AD" clId="Web-{1FB95F11-A74B-3470-1587-2DD719E031CC}" dt="2023-11-29T20:36:41.206" v="143"/>
        <pc:sldMkLst>
          <pc:docMk/>
          <pc:sldMk cId="437570638" sldId="296"/>
        </pc:sldMkLst>
        <pc:picChg chg="add">
          <ac:chgData name="Bernarda Trstenjak" userId="S::bernarda.trstenjak@gov.si::9cc74b0b-428c-4e45-9ff0-cb5259feee1e" providerId="AD" clId="Web-{1FB95F11-A74B-3470-1587-2DD719E031CC}" dt="2023-11-29T20:36:41.206" v="143"/>
          <ac:picMkLst>
            <pc:docMk/>
            <pc:sldMk cId="437570638" sldId="296"/>
            <ac:picMk id="4" creationId="{80269374-DDFA-DD2D-78E9-FD7E694BC22A}"/>
          </ac:picMkLst>
        </pc:picChg>
      </pc:sldChg>
      <pc:sldChg chg="addSp delSp">
        <pc:chgData name="Bernarda Trstenjak" userId="S::bernarda.trstenjak@gov.si::9cc74b0b-428c-4e45-9ff0-cb5259feee1e" providerId="AD" clId="Web-{1FB95F11-A74B-3470-1587-2DD719E031CC}" dt="2023-11-29T20:37:23.160" v="156"/>
        <pc:sldMkLst>
          <pc:docMk/>
          <pc:sldMk cId="3023985006" sldId="298"/>
        </pc:sldMkLst>
        <pc:picChg chg="del">
          <ac:chgData name="Bernarda Trstenjak" userId="S::bernarda.trstenjak@gov.si::9cc74b0b-428c-4e45-9ff0-cb5259feee1e" providerId="AD" clId="Web-{1FB95F11-A74B-3470-1587-2DD719E031CC}" dt="2023-11-29T20:37:21.988" v="155"/>
          <ac:picMkLst>
            <pc:docMk/>
            <pc:sldMk cId="3023985006" sldId="298"/>
            <ac:picMk id="3" creationId="{0FB9EAD7-6B44-8896-9550-2D01CF1A2F6D}"/>
          </ac:picMkLst>
        </pc:picChg>
        <pc:picChg chg="add">
          <ac:chgData name="Bernarda Trstenjak" userId="S::bernarda.trstenjak@gov.si::9cc74b0b-428c-4e45-9ff0-cb5259feee1e" providerId="AD" clId="Web-{1FB95F11-A74B-3470-1587-2DD719E031CC}" dt="2023-11-29T20:37:23.160" v="156"/>
          <ac:picMkLst>
            <pc:docMk/>
            <pc:sldMk cId="3023985006" sldId="298"/>
            <ac:picMk id="5" creationId="{60F370D1-65FB-8708-CBAC-42EF8E440D6A}"/>
          </ac:picMkLst>
        </pc:picChg>
      </pc:sldChg>
      <pc:sldChg chg="addSp">
        <pc:chgData name="Bernarda Trstenjak" userId="S::bernarda.trstenjak@gov.si::9cc74b0b-428c-4e45-9ff0-cb5259feee1e" providerId="AD" clId="Web-{1FB95F11-A74B-3470-1587-2DD719E031CC}" dt="2023-11-29T20:37:24.520" v="157"/>
        <pc:sldMkLst>
          <pc:docMk/>
          <pc:sldMk cId="3192961825" sldId="299"/>
        </pc:sldMkLst>
        <pc:picChg chg="add">
          <ac:chgData name="Bernarda Trstenjak" userId="S::bernarda.trstenjak@gov.si::9cc74b0b-428c-4e45-9ff0-cb5259feee1e" providerId="AD" clId="Web-{1FB95F11-A74B-3470-1587-2DD719E031CC}" dt="2023-11-29T20:37:24.520" v="157"/>
          <ac:picMkLst>
            <pc:docMk/>
            <pc:sldMk cId="3192961825" sldId="299"/>
            <ac:picMk id="3" creationId="{B6062D9A-ECAA-FD23-63F2-36DD6BA2360F}"/>
          </ac:picMkLst>
        </pc:picChg>
      </pc:sldChg>
      <pc:sldChg chg="addSp">
        <pc:chgData name="Bernarda Trstenjak" userId="S::bernarda.trstenjak@gov.si::9cc74b0b-428c-4e45-9ff0-cb5259feee1e" providerId="AD" clId="Web-{1FB95F11-A74B-3470-1587-2DD719E031CC}" dt="2023-11-29T20:36:59.488" v="145"/>
        <pc:sldMkLst>
          <pc:docMk/>
          <pc:sldMk cId="3423063475" sldId="300"/>
        </pc:sldMkLst>
        <pc:picChg chg="add">
          <ac:chgData name="Bernarda Trstenjak" userId="S::bernarda.trstenjak@gov.si::9cc74b0b-428c-4e45-9ff0-cb5259feee1e" providerId="AD" clId="Web-{1FB95F11-A74B-3470-1587-2DD719E031CC}" dt="2023-11-29T20:36:59.488" v="145"/>
          <ac:picMkLst>
            <pc:docMk/>
            <pc:sldMk cId="3423063475" sldId="300"/>
            <ac:picMk id="26" creationId="{6D1BE14C-418F-7F7E-B112-F6F698015BD6}"/>
          </ac:picMkLst>
        </pc:picChg>
      </pc:sldChg>
      <pc:sldChg chg="addSp">
        <pc:chgData name="Bernarda Trstenjak" userId="S::bernarda.trstenjak@gov.si::9cc74b0b-428c-4e45-9ff0-cb5259feee1e" providerId="AD" clId="Web-{1FB95F11-A74B-3470-1587-2DD719E031CC}" dt="2023-11-29T20:37:36.317" v="161"/>
        <pc:sldMkLst>
          <pc:docMk/>
          <pc:sldMk cId="1753861860" sldId="305"/>
        </pc:sldMkLst>
        <pc:picChg chg="add">
          <ac:chgData name="Bernarda Trstenjak" userId="S::bernarda.trstenjak@gov.si::9cc74b0b-428c-4e45-9ff0-cb5259feee1e" providerId="AD" clId="Web-{1FB95F11-A74B-3470-1587-2DD719E031CC}" dt="2023-11-29T20:37:36.317" v="161"/>
          <ac:picMkLst>
            <pc:docMk/>
            <pc:sldMk cId="1753861860" sldId="305"/>
            <ac:picMk id="5" creationId="{B4F7C95E-F7BC-2C7D-01EA-C104359F1B01}"/>
          </ac:picMkLst>
        </pc:picChg>
      </pc:sldChg>
      <pc:sldChg chg="addSp">
        <pc:chgData name="Bernarda Trstenjak" userId="S::bernarda.trstenjak@gov.si::9cc74b0b-428c-4e45-9ff0-cb5259feee1e" providerId="AD" clId="Web-{1FB95F11-A74B-3470-1587-2DD719E031CC}" dt="2023-11-29T20:37:39.395" v="163"/>
        <pc:sldMkLst>
          <pc:docMk/>
          <pc:sldMk cId="339961980" sldId="306"/>
        </pc:sldMkLst>
        <pc:picChg chg="add">
          <ac:chgData name="Bernarda Trstenjak" userId="S::bernarda.trstenjak@gov.si::9cc74b0b-428c-4e45-9ff0-cb5259feee1e" providerId="AD" clId="Web-{1FB95F11-A74B-3470-1587-2DD719E031CC}" dt="2023-11-29T20:37:39.395" v="163"/>
          <ac:picMkLst>
            <pc:docMk/>
            <pc:sldMk cId="339961980" sldId="306"/>
            <ac:picMk id="4" creationId="{9B78E7BD-ED52-34A0-28E6-7B6E82B3BF50}"/>
          </ac:picMkLst>
        </pc:picChg>
      </pc:sldChg>
      <pc:sldChg chg="addSp">
        <pc:chgData name="Bernarda Trstenjak" userId="S::bernarda.trstenjak@gov.si::9cc74b0b-428c-4e45-9ff0-cb5259feee1e" providerId="AD" clId="Web-{1FB95F11-A74B-3470-1587-2DD719E031CC}" dt="2023-11-29T20:37:35.082" v="160"/>
        <pc:sldMkLst>
          <pc:docMk/>
          <pc:sldMk cId="2286151607" sldId="505"/>
        </pc:sldMkLst>
        <pc:picChg chg="add">
          <ac:chgData name="Bernarda Trstenjak" userId="S::bernarda.trstenjak@gov.si::9cc74b0b-428c-4e45-9ff0-cb5259feee1e" providerId="AD" clId="Web-{1FB95F11-A74B-3470-1587-2DD719E031CC}" dt="2023-11-29T20:37:35.082" v="160"/>
          <ac:picMkLst>
            <pc:docMk/>
            <pc:sldMk cId="2286151607" sldId="505"/>
            <ac:picMk id="25" creationId="{A4917A88-36AB-D690-B4DF-B6CAB1D45883}"/>
          </ac:picMkLst>
        </pc:picChg>
      </pc:sldChg>
      <pc:sldChg chg="addSp">
        <pc:chgData name="Bernarda Trstenjak" userId="S::bernarda.trstenjak@gov.si::9cc74b0b-428c-4e45-9ff0-cb5259feee1e" providerId="AD" clId="Web-{1FB95F11-A74B-3470-1587-2DD719E031CC}" dt="2023-11-29T20:37:01.269" v="146"/>
        <pc:sldMkLst>
          <pc:docMk/>
          <pc:sldMk cId="2005100328" sldId="506"/>
        </pc:sldMkLst>
        <pc:picChg chg="add">
          <ac:chgData name="Bernarda Trstenjak" userId="S::bernarda.trstenjak@gov.si::9cc74b0b-428c-4e45-9ff0-cb5259feee1e" providerId="AD" clId="Web-{1FB95F11-A74B-3470-1587-2DD719E031CC}" dt="2023-11-29T20:37:01.269" v="146"/>
          <ac:picMkLst>
            <pc:docMk/>
            <pc:sldMk cId="2005100328" sldId="506"/>
            <ac:picMk id="4" creationId="{27003898-2AE8-D2B8-71DE-B8DDCC637D98}"/>
          </ac:picMkLst>
        </pc:picChg>
      </pc:sldChg>
      <pc:sldChg chg="addSp">
        <pc:chgData name="Bernarda Trstenjak" userId="S::bernarda.trstenjak@gov.si::9cc74b0b-428c-4e45-9ff0-cb5259feee1e" providerId="AD" clId="Web-{1FB95F11-A74B-3470-1587-2DD719E031CC}" dt="2023-11-29T20:37:30.848" v="158"/>
        <pc:sldMkLst>
          <pc:docMk/>
          <pc:sldMk cId="2631420238" sldId="508"/>
        </pc:sldMkLst>
        <pc:picChg chg="add">
          <ac:chgData name="Bernarda Trstenjak" userId="S::bernarda.trstenjak@gov.si::9cc74b0b-428c-4e45-9ff0-cb5259feee1e" providerId="AD" clId="Web-{1FB95F11-A74B-3470-1587-2DD719E031CC}" dt="2023-11-29T20:37:30.848" v="158"/>
          <ac:picMkLst>
            <pc:docMk/>
            <pc:sldMk cId="2631420238" sldId="508"/>
            <ac:picMk id="17" creationId="{16309756-AC84-5178-9B41-43494D582312}"/>
          </ac:picMkLst>
        </pc:picChg>
      </pc:sldChg>
      <pc:sldChg chg="addSp delSp modSp">
        <pc:chgData name="Bernarda Trstenjak" userId="S::bernarda.trstenjak@gov.si::9cc74b0b-428c-4e45-9ff0-cb5259feee1e" providerId="AD" clId="Web-{1FB95F11-A74B-3470-1587-2DD719E031CC}" dt="2023-11-29T20:35:10.797" v="121" actId="1076"/>
        <pc:sldMkLst>
          <pc:docMk/>
          <pc:sldMk cId="2985660503" sldId="558"/>
        </pc:sldMkLst>
        <pc:spChg chg="mod">
          <ac:chgData name="Bernarda Trstenjak" userId="S::bernarda.trstenjak@gov.si::9cc74b0b-428c-4e45-9ff0-cb5259feee1e" providerId="AD" clId="Web-{1FB95F11-A74B-3470-1587-2DD719E031CC}" dt="2023-11-29T20:34:58.531" v="118" actId="1076"/>
          <ac:spMkLst>
            <pc:docMk/>
            <pc:sldMk cId="2985660503" sldId="558"/>
            <ac:spMk id="2" creationId="{C61B5E9E-0373-A785-DCE8-8CA6384D1969}"/>
          </ac:spMkLst>
        </pc:spChg>
        <pc:picChg chg="add mod">
          <ac:chgData name="Bernarda Trstenjak" userId="S::bernarda.trstenjak@gov.si::9cc74b0b-428c-4e45-9ff0-cb5259feee1e" providerId="AD" clId="Web-{1FB95F11-A74B-3470-1587-2DD719E031CC}" dt="2023-11-29T20:34:41.859" v="113"/>
          <ac:picMkLst>
            <pc:docMk/>
            <pc:sldMk cId="2985660503" sldId="558"/>
            <ac:picMk id="2" creationId="{18BB0187-656F-7940-74B1-9C08B70FDBC7}"/>
          </ac:picMkLst>
        </pc:picChg>
        <pc:picChg chg="del">
          <ac:chgData name="Bernarda Trstenjak" userId="S::bernarda.trstenjak@gov.si::9cc74b0b-428c-4e45-9ff0-cb5259feee1e" providerId="AD" clId="Web-{1FB95F11-A74B-3470-1587-2DD719E031CC}" dt="2023-11-29T20:34:46.999" v="114"/>
          <ac:picMkLst>
            <pc:docMk/>
            <pc:sldMk cId="2985660503" sldId="558"/>
            <ac:picMk id="5" creationId="{0E7ED623-4D54-4FE4-BE4E-DEEA3E819FF6}"/>
          </ac:picMkLst>
        </pc:picChg>
        <pc:picChg chg="mod">
          <ac:chgData name="Bernarda Trstenjak" userId="S::bernarda.trstenjak@gov.si::9cc74b0b-428c-4e45-9ff0-cb5259feee1e" providerId="AD" clId="Web-{1FB95F11-A74B-3470-1587-2DD719E031CC}" dt="2023-11-29T20:35:10.797" v="121" actId="1076"/>
          <ac:picMkLst>
            <pc:docMk/>
            <pc:sldMk cId="2985660503" sldId="558"/>
            <ac:picMk id="6" creationId="{18BB0187-656F-7940-74B1-9C08B70FDBC7}"/>
          </ac:picMkLst>
        </pc:picChg>
      </pc:sldChg>
      <pc:sldChg chg="addSp delSp modSp mod setBg">
        <pc:chgData name="Bernarda Trstenjak" userId="S::bernarda.trstenjak@gov.si::9cc74b0b-428c-4e45-9ff0-cb5259feee1e" providerId="AD" clId="Web-{1FB95F11-A74B-3470-1587-2DD719E031CC}" dt="2023-11-29T20:36:39.050" v="142"/>
        <pc:sldMkLst>
          <pc:docMk/>
          <pc:sldMk cId="3941854893" sldId="559"/>
        </pc:sldMkLst>
        <pc:spChg chg="mod ord">
          <ac:chgData name="Bernarda Trstenjak" userId="S::bernarda.trstenjak@gov.si::9cc74b0b-428c-4e45-9ff0-cb5259feee1e" providerId="AD" clId="Web-{1FB95F11-A74B-3470-1587-2DD719E031CC}" dt="2023-11-29T17:37:26.161" v="84" actId="1076"/>
          <ac:spMkLst>
            <pc:docMk/>
            <pc:sldMk cId="3941854893" sldId="559"/>
            <ac:spMk id="2" creationId="{D2044C75-4A2F-814E-9C58-BE3241BCF11E}"/>
          </ac:spMkLst>
        </pc:spChg>
        <pc:spChg chg="del">
          <ac:chgData name="Bernarda Trstenjak" userId="S::bernarda.trstenjak@gov.si::9cc74b0b-428c-4e45-9ff0-cb5259feee1e" providerId="AD" clId="Web-{1FB95F11-A74B-3470-1587-2DD719E031CC}" dt="2023-11-29T17:34:51.032" v="49"/>
          <ac:spMkLst>
            <pc:docMk/>
            <pc:sldMk cId="3941854893" sldId="559"/>
            <ac:spMk id="3" creationId="{6489E860-7FA2-B4FB-83C4-EA8844AD426B}"/>
          </ac:spMkLst>
        </pc:spChg>
        <pc:spChg chg="add del mod">
          <ac:chgData name="Bernarda Trstenjak" userId="S::bernarda.trstenjak@gov.si::9cc74b0b-428c-4e45-9ff0-cb5259feee1e" providerId="AD" clId="Web-{1FB95F11-A74B-3470-1587-2DD719E031CC}" dt="2023-11-29T17:35:04.798" v="52"/>
          <ac:spMkLst>
            <pc:docMk/>
            <pc:sldMk cId="3941854893" sldId="559"/>
            <ac:spMk id="6" creationId="{EE29CC56-372D-B8B2-09B9-410AF77891AA}"/>
          </ac:spMkLst>
        </pc:spChg>
        <pc:spChg chg="add del mod">
          <ac:chgData name="Bernarda Trstenjak" userId="S::bernarda.trstenjak@gov.si::9cc74b0b-428c-4e45-9ff0-cb5259feee1e" providerId="AD" clId="Web-{1FB95F11-A74B-3470-1587-2DD719E031CC}" dt="2023-11-29T17:35:33.799" v="54"/>
          <ac:spMkLst>
            <pc:docMk/>
            <pc:sldMk cId="3941854893" sldId="559"/>
            <ac:spMk id="9" creationId="{73F76D32-2CCB-5104-B2B1-61B58D9F5623}"/>
          </ac:spMkLst>
        </pc:spChg>
        <pc:spChg chg="add del mod">
          <ac:chgData name="Bernarda Trstenjak" userId="S::bernarda.trstenjak@gov.si::9cc74b0b-428c-4e45-9ff0-cb5259feee1e" providerId="AD" clId="Web-{1FB95F11-A74B-3470-1587-2DD719E031CC}" dt="2023-11-29T17:36:11.691" v="56"/>
          <ac:spMkLst>
            <pc:docMk/>
            <pc:sldMk cId="3941854893" sldId="559"/>
            <ac:spMk id="12" creationId="{BDA309CC-69E9-5DA4-451A-B219AA99CBDF}"/>
          </ac:spMkLst>
        </pc:spChg>
        <pc:spChg chg="add mod">
          <ac:chgData name="Bernarda Trstenjak" userId="S::bernarda.trstenjak@gov.si::9cc74b0b-428c-4e45-9ff0-cb5259feee1e" providerId="AD" clId="Web-{1FB95F11-A74B-3470-1587-2DD719E031CC}" dt="2023-11-29T17:36:59.754" v="72" actId="1076"/>
          <ac:spMkLst>
            <pc:docMk/>
            <pc:sldMk cId="3941854893" sldId="559"/>
            <ac:spMk id="14" creationId="{B1A74747-C29E-D6F5-AEB0-B8068C20F44E}"/>
          </ac:spMkLst>
        </pc:spChg>
        <pc:spChg chg="add">
          <ac:chgData name="Bernarda Trstenjak" userId="S::bernarda.trstenjak@gov.si::9cc74b0b-428c-4e45-9ff0-cb5259feee1e" providerId="AD" clId="Web-{1FB95F11-A74B-3470-1587-2DD719E031CC}" dt="2023-11-29T17:36:39.082" v="66"/>
          <ac:spMkLst>
            <pc:docMk/>
            <pc:sldMk cId="3941854893" sldId="559"/>
            <ac:spMk id="23" creationId="{3F088236-D655-4F88-B238-E16762358025}"/>
          </ac:spMkLst>
        </pc:spChg>
        <pc:spChg chg="add">
          <ac:chgData name="Bernarda Trstenjak" userId="S::bernarda.trstenjak@gov.si::9cc74b0b-428c-4e45-9ff0-cb5259feee1e" providerId="AD" clId="Web-{1FB95F11-A74B-3470-1587-2DD719E031CC}" dt="2023-11-29T17:36:39.082" v="66"/>
          <ac:spMkLst>
            <pc:docMk/>
            <pc:sldMk cId="3941854893" sldId="559"/>
            <ac:spMk id="25" creationId="{3DAC0C92-199E-475C-9390-119A9B027276}"/>
          </ac:spMkLst>
        </pc:spChg>
        <pc:spChg chg="add">
          <ac:chgData name="Bernarda Trstenjak" userId="S::bernarda.trstenjak@gov.si::9cc74b0b-428c-4e45-9ff0-cb5259feee1e" providerId="AD" clId="Web-{1FB95F11-A74B-3470-1587-2DD719E031CC}" dt="2023-11-29T17:36:39.082" v="66"/>
          <ac:spMkLst>
            <pc:docMk/>
            <pc:sldMk cId="3941854893" sldId="559"/>
            <ac:spMk id="27" creationId="{C4CFB339-0ED8-4FE2-9EF1-6D1375B8499B}"/>
          </ac:spMkLst>
        </pc:spChg>
        <pc:spChg chg="add">
          <ac:chgData name="Bernarda Trstenjak" userId="S::bernarda.trstenjak@gov.si::9cc74b0b-428c-4e45-9ff0-cb5259feee1e" providerId="AD" clId="Web-{1FB95F11-A74B-3470-1587-2DD719E031CC}" dt="2023-11-29T17:36:39.082" v="66"/>
          <ac:spMkLst>
            <pc:docMk/>
            <pc:sldMk cId="3941854893" sldId="559"/>
            <ac:spMk id="29" creationId="{31896C80-2069-4431-9C19-83B913734490}"/>
          </ac:spMkLst>
        </pc:spChg>
        <pc:spChg chg="add">
          <ac:chgData name="Bernarda Trstenjak" userId="S::bernarda.trstenjak@gov.si::9cc74b0b-428c-4e45-9ff0-cb5259feee1e" providerId="AD" clId="Web-{1FB95F11-A74B-3470-1587-2DD719E031CC}" dt="2023-11-29T17:36:39.082" v="66"/>
          <ac:spMkLst>
            <pc:docMk/>
            <pc:sldMk cId="3941854893" sldId="559"/>
            <ac:spMk id="31" creationId="{BF120A21-0841-4823-B0C4-28AEBCEF9B78}"/>
          </ac:spMkLst>
        </pc:spChg>
        <pc:spChg chg="add">
          <ac:chgData name="Bernarda Trstenjak" userId="S::bernarda.trstenjak@gov.si::9cc74b0b-428c-4e45-9ff0-cb5259feee1e" providerId="AD" clId="Web-{1FB95F11-A74B-3470-1587-2DD719E031CC}" dt="2023-11-29T17:36:39.082" v="66"/>
          <ac:spMkLst>
            <pc:docMk/>
            <pc:sldMk cId="3941854893" sldId="559"/>
            <ac:spMk id="33" creationId="{DBB05BAE-BBD3-4289-899F-A6851503C6B0}"/>
          </ac:spMkLst>
        </pc:spChg>
        <pc:spChg chg="add">
          <ac:chgData name="Bernarda Trstenjak" userId="S::bernarda.trstenjak@gov.si::9cc74b0b-428c-4e45-9ff0-cb5259feee1e" providerId="AD" clId="Web-{1FB95F11-A74B-3470-1587-2DD719E031CC}" dt="2023-11-29T17:36:39.082" v="66"/>
          <ac:spMkLst>
            <pc:docMk/>
            <pc:sldMk cId="3941854893" sldId="559"/>
            <ac:spMk id="35" creationId="{9874D11C-36F5-4BBE-A490-019A54E953B0}"/>
          </ac:spMkLst>
        </pc:spChg>
        <pc:picChg chg="add del mod ord">
          <ac:chgData name="Bernarda Trstenjak" userId="S::bernarda.trstenjak@gov.si::9cc74b0b-428c-4e45-9ff0-cb5259feee1e" providerId="AD" clId="Web-{1FB95F11-A74B-3470-1587-2DD719E031CC}" dt="2023-11-29T17:34:56.298" v="51"/>
          <ac:picMkLst>
            <pc:docMk/>
            <pc:sldMk cId="3941854893" sldId="559"/>
            <ac:picMk id="4" creationId="{3620A919-A5CA-CC3E-08A0-5E07CAE448E8}"/>
          </ac:picMkLst>
        </pc:picChg>
        <pc:picChg chg="add">
          <ac:chgData name="Bernarda Trstenjak" userId="S::bernarda.trstenjak@gov.si::9cc74b0b-428c-4e45-9ff0-cb5259feee1e" providerId="AD" clId="Web-{1FB95F11-A74B-3470-1587-2DD719E031CC}" dt="2023-11-29T20:36:39.050" v="142"/>
          <ac:picMkLst>
            <pc:docMk/>
            <pc:sldMk cId="3941854893" sldId="559"/>
            <ac:picMk id="4" creationId="{F4F01A8B-EDEA-9973-A63E-FD5D77B91233}"/>
          </ac:picMkLst>
        </pc:picChg>
        <pc:picChg chg="add del mod ord">
          <ac:chgData name="Bernarda Trstenjak" userId="S::bernarda.trstenjak@gov.si::9cc74b0b-428c-4e45-9ff0-cb5259feee1e" providerId="AD" clId="Web-{1FB95F11-A74B-3470-1587-2DD719E031CC}" dt="2023-11-29T17:35:07.220" v="53"/>
          <ac:picMkLst>
            <pc:docMk/>
            <pc:sldMk cId="3941854893" sldId="559"/>
            <ac:picMk id="7" creationId="{B6F5E557-760B-3DD0-13F9-76B1A9EE5F16}"/>
          </ac:picMkLst>
        </pc:picChg>
        <pc:picChg chg="add del mod ord">
          <ac:chgData name="Bernarda Trstenjak" userId="S::bernarda.trstenjak@gov.si::9cc74b0b-428c-4e45-9ff0-cb5259feee1e" providerId="AD" clId="Web-{1FB95F11-A74B-3470-1587-2DD719E031CC}" dt="2023-11-29T17:35:35.705" v="55"/>
          <ac:picMkLst>
            <pc:docMk/>
            <pc:sldMk cId="3941854893" sldId="559"/>
            <ac:picMk id="10" creationId="{FE81C6AD-014F-9FEA-F6F6-A9E30A8018AA}"/>
          </ac:picMkLst>
        </pc:picChg>
        <pc:picChg chg="add mod ord">
          <ac:chgData name="Bernarda Trstenjak" userId="S::bernarda.trstenjak@gov.si::9cc74b0b-428c-4e45-9ff0-cb5259feee1e" providerId="AD" clId="Web-{1FB95F11-A74B-3470-1587-2DD719E031CC}" dt="2023-11-29T17:36:39.082" v="66"/>
          <ac:picMkLst>
            <pc:docMk/>
            <pc:sldMk cId="3941854893" sldId="559"/>
            <ac:picMk id="13" creationId="{4CDF938B-210D-DD04-01E1-BBACE62EC1EE}"/>
          </ac:picMkLst>
        </pc:picChg>
        <pc:cxnChg chg="add">
          <ac:chgData name="Bernarda Trstenjak" userId="S::bernarda.trstenjak@gov.si::9cc74b0b-428c-4e45-9ff0-cb5259feee1e" providerId="AD" clId="Web-{1FB95F11-A74B-3470-1587-2DD719E031CC}" dt="2023-11-29T17:36:39.082" v="66"/>
          <ac:cxnSpMkLst>
            <pc:docMk/>
            <pc:sldMk cId="3941854893" sldId="559"/>
            <ac:cxnSpMk id="19" creationId="{64FA5DFF-7FE6-4855-84E6-DFA78EE978BD}"/>
          </ac:cxnSpMkLst>
        </pc:cxnChg>
        <pc:cxnChg chg="add">
          <ac:chgData name="Bernarda Trstenjak" userId="S::bernarda.trstenjak@gov.si::9cc74b0b-428c-4e45-9ff0-cb5259feee1e" providerId="AD" clId="Web-{1FB95F11-A74B-3470-1587-2DD719E031CC}" dt="2023-11-29T17:36:39.082" v="66"/>
          <ac:cxnSpMkLst>
            <pc:docMk/>
            <pc:sldMk cId="3941854893" sldId="559"/>
            <ac:cxnSpMk id="21" creationId="{2AFD8CBA-54A3-4363-991B-B9C631BBFA74}"/>
          </ac:cxnSpMkLst>
        </pc:cxnChg>
      </pc:sldChg>
      <pc:sldChg chg="addSp">
        <pc:chgData name="Bernarda Trstenjak" userId="S::bernarda.trstenjak@gov.si::9cc74b0b-428c-4e45-9ff0-cb5259feee1e" providerId="AD" clId="Web-{1FB95F11-A74B-3470-1587-2DD719E031CC}" dt="2023-11-29T20:37:41.208" v="164"/>
        <pc:sldMkLst>
          <pc:docMk/>
          <pc:sldMk cId="1433963171" sldId="560"/>
        </pc:sldMkLst>
        <pc:picChg chg="add">
          <ac:chgData name="Bernarda Trstenjak" userId="S::bernarda.trstenjak@gov.si::9cc74b0b-428c-4e45-9ff0-cb5259feee1e" providerId="AD" clId="Web-{1FB95F11-A74B-3470-1587-2DD719E031CC}" dt="2023-11-29T20:37:41.208" v="164"/>
          <ac:picMkLst>
            <pc:docMk/>
            <pc:sldMk cId="1433963171" sldId="560"/>
            <ac:picMk id="5" creationId="{6F62C1B7-526E-B1F7-35E0-363AE67C0A4F}"/>
          </ac:picMkLst>
        </pc:picChg>
      </pc:sldChg>
      <pc:sldChg chg="addSp modSp">
        <pc:chgData name="Bernarda Trstenjak" userId="S::bernarda.trstenjak@gov.si::9cc74b0b-428c-4e45-9ff0-cb5259feee1e" providerId="AD" clId="Web-{1FB95F11-A74B-3470-1587-2DD719E031CC}" dt="2023-11-29T20:37:02.988" v="147"/>
        <pc:sldMkLst>
          <pc:docMk/>
          <pc:sldMk cId="1357644795" sldId="561"/>
        </pc:sldMkLst>
        <pc:spChg chg="mod">
          <ac:chgData name="Bernarda Trstenjak" userId="S::bernarda.trstenjak@gov.si::9cc74b0b-428c-4e45-9ff0-cb5259feee1e" providerId="AD" clId="Web-{1FB95F11-A74B-3470-1587-2DD719E031CC}" dt="2023-11-29T17:39:24.821" v="95" actId="20577"/>
          <ac:spMkLst>
            <pc:docMk/>
            <pc:sldMk cId="1357644795" sldId="561"/>
            <ac:spMk id="3" creationId="{93105997-D75A-A436-D40B-29D2385F27CE}"/>
          </ac:spMkLst>
        </pc:spChg>
        <pc:spChg chg="mod">
          <ac:chgData name="Bernarda Trstenjak" userId="S::bernarda.trstenjak@gov.si::9cc74b0b-428c-4e45-9ff0-cb5259feee1e" providerId="AD" clId="Web-{1FB95F11-A74B-3470-1587-2DD719E031CC}" dt="2023-11-29T17:39:28.962" v="97" actId="20577"/>
          <ac:spMkLst>
            <pc:docMk/>
            <pc:sldMk cId="1357644795" sldId="561"/>
            <ac:spMk id="4" creationId="{8FFF141B-3DD2-2C36-FC91-4FF8BD391667}"/>
          </ac:spMkLst>
        </pc:spChg>
        <pc:spChg chg="mod">
          <ac:chgData name="Bernarda Trstenjak" userId="S::bernarda.trstenjak@gov.si::9cc74b0b-428c-4e45-9ff0-cb5259feee1e" providerId="AD" clId="Web-{1FB95F11-A74B-3470-1587-2DD719E031CC}" dt="2023-11-29T17:40:06.197" v="100"/>
          <ac:spMkLst>
            <pc:docMk/>
            <pc:sldMk cId="1357644795" sldId="561"/>
            <ac:spMk id="5" creationId="{83959CD7-EB8D-72C7-701D-7ADF81914A91}"/>
          </ac:spMkLst>
        </pc:spChg>
        <pc:spChg chg="mod">
          <ac:chgData name="Bernarda Trstenjak" userId="S::bernarda.trstenjak@gov.si::9cc74b0b-428c-4e45-9ff0-cb5259feee1e" providerId="AD" clId="Web-{1FB95F11-A74B-3470-1587-2DD719E031CC}" dt="2023-11-29T17:40:06.213" v="101"/>
          <ac:spMkLst>
            <pc:docMk/>
            <pc:sldMk cId="1357644795" sldId="561"/>
            <ac:spMk id="6" creationId="{D3D16ECA-FA5B-EFE9-AACF-566B995757D4}"/>
          </ac:spMkLst>
        </pc:spChg>
        <pc:picChg chg="add">
          <ac:chgData name="Bernarda Trstenjak" userId="S::bernarda.trstenjak@gov.si::9cc74b0b-428c-4e45-9ff0-cb5259feee1e" providerId="AD" clId="Web-{1FB95F11-A74B-3470-1587-2DD719E031CC}" dt="2023-11-29T20:37:02.988" v="147"/>
          <ac:picMkLst>
            <pc:docMk/>
            <pc:sldMk cId="1357644795" sldId="561"/>
            <ac:picMk id="8" creationId="{29AE10C3-7954-E8D5-8CE1-81F8EB9B3B82}"/>
          </ac:picMkLst>
        </pc:picChg>
      </pc:sldChg>
      <pc:sldChg chg="addSp modSp">
        <pc:chgData name="Bernarda Trstenjak" userId="S::bernarda.trstenjak@gov.si::9cc74b0b-428c-4e45-9ff0-cb5259feee1e" providerId="AD" clId="Web-{1FB95F11-A74B-3470-1587-2DD719E031CC}" dt="2023-11-29T20:37:05.503" v="148"/>
        <pc:sldMkLst>
          <pc:docMk/>
          <pc:sldMk cId="3295058109" sldId="562"/>
        </pc:sldMkLst>
        <pc:spChg chg="mod">
          <ac:chgData name="Bernarda Trstenjak" userId="S::bernarda.trstenjak@gov.si::9cc74b0b-428c-4e45-9ff0-cb5259feee1e" providerId="AD" clId="Web-{1FB95F11-A74B-3470-1587-2DD719E031CC}" dt="2023-11-29T17:39:08.649" v="91" actId="20577"/>
          <ac:spMkLst>
            <pc:docMk/>
            <pc:sldMk cId="3295058109" sldId="562"/>
            <ac:spMk id="3" creationId="{FBA4DAC1-B2E8-49BA-766A-9B1BD5CD467D}"/>
          </ac:spMkLst>
        </pc:spChg>
        <pc:picChg chg="add">
          <ac:chgData name="Bernarda Trstenjak" userId="S::bernarda.trstenjak@gov.si::9cc74b0b-428c-4e45-9ff0-cb5259feee1e" providerId="AD" clId="Web-{1FB95F11-A74B-3470-1587-2DD719E031CC}" dt="2023-11-29T20:37:05.503" v="148"/>
          <ac:picMkLst>
            <pc:docMk/>
            <pc:sldMk cId="3295058109" sldId="562"/>
            <ac:picMk id="5" creationId="{B61EF36E-C4C7-3E2C-D344-BB5A20AE4C47}"/>
          </ac:picMkLst>
        </pc:picChg>
      </pc:sldChg>
      <pc:sldChg chg="addSp delSp modSp">
        <pc:chgData name="Bernarda Trstenjak" userId="S::bernarda.trstenjak@gov.si::9cc74b0b-428c-4e45-9ff0-cb5259feee1e" providerId="AD" clId="Web-{1FB95F11-A74B-3470-1587-2DD719E031CC}" dt="2023-11-29T20:37:33.301" v="159"/>
        <pc:sldMkLst>
          <pc:docMk/>
          <pc:sldMk cId="842351807" sldId="564"/>
        </pc:sldMkLst>
        <pc:spChg chg="mod">
          <ac:chgData name="Bernarda Trstenjak" userId="S::bernarda.trstenjak@gov.si::9cc74b0b-428c-4e45-9ff0-cb5259feee1e" providerId="AD" clId="Web-{1FB95F11-A74B-3470-1587-2DD719E031CC}" dt="2023-11-29T17:42:47.717" v="110" actId="1076"/>
          <ac:spMkLst>
            <pc:docMk/>
            <pc:sldMk cId="842351807" sldId="564"/>
            <ac:spMk id="2" creationId="{137CFCB6-8699-B39B-54F3-02720453385A}"/>
          </ac:spMkLst>
        </pc:spChg>
        <pc:spChg chg="del mod">
          <ac:chgData name="Bernarda Trstenjak" userId="S::bernarda.trstenjak@gov.si::9cc74b0b-428c-4e45-9ff0-cb5259feee1e" providerId="AD" clId="Web-{1FB95F11-A74B-3470-1587-2DD719E031CC}" dt="2023-11-29T17:42:54.233" v="112"/>
          <ac:spMkLst>
            <pc:docMk/>
            <pc:sldMk cId="842351807" sldId="564"/>
            <ac:spMk id="3" creationId="{45DCFB4E-64A8-A4C8-F566-9A1CB7C30C63}"/>
          </ac:spMkLst>
        </pc:spChg>
        <pc:picChg chg="add">
          <ac:chgData name="Bernarda Trstenjak" userId="S::bernarda.trstenjak@gov.si::9cc74b0b-428c-4e45-9ff0-cb5259feee1e" providerId="AD" clId="Web-{1FB95F11-A74B-3470-1587-2DD719E031CC}" dt="2023-11-29T20:37:33.301" v="159"/>
          <ac:picMkLst>
            <pc:docMk/>
            <pc:sldMk cId="842351807" sldId="564"/>
            <ac:picMk id="4" creationId="{C249CECF-0A92-87AB-02D4-8833724EC12E}"/>
          </ac:picMkLst>
        </pc:picChg>
      </pc:sldChg>
      <pc:sldChg chg="addSp modSp">
        <pc:chgData name="Bernarda Trstenjak" userId="S::bernarda.trstenjak@gov.si::9cc74b0b-428c-4e45-9ff0-cb5259feee1e" providerId="AD" clId="Web-{1FB95F11-A74B-3470-1587-2DD719E031CC}" dt="2023-11-29T20:35:43.673" v="125" actId="1076"/>
        <pc:sldMkLst>
          <pc:docMk/>
          <pc:sldMk cId="291645534" sldId="565"/>
        </pc:sldMkLst>
        <pc:picChg chg="add mod">
          <ac:chgData name="Bernarda Trstenjak" userId="S::bernarda.trstenjak@gov.si::9cc74b0b-428c-4e45-9ff0-cb5259feee1e" providerId="AD" clId="Web-{1FB95F11-A74B-3470-1587-2DD719E031CC}" dt="2023-11-29T20:35:43.673" v="125" actId="1076"/>
          <ac:picMkLst>
            <pc:docMk/>
            <pc:sldMk cId="291645534" sldId="565"/>
            <ac:picMk id="4" creationId="{B0D0A7CD-AC19-D929-A444-E16ACDACD5CF}"/>
          </ac:picMkLst>
        </pc:picChg>
      </pc:sldChg>
      <pc:sldChg chg="addSp">
        <pc:chgData name="Bernarda Trstenjak" userId="S::bernarda.trstenjak@gov.si::9cc74b0b-428c-4e45-9ff0-cb5259feee1e" providerId="AD" clId="Web-{1FB95F11-A74B-3470-1587-2DD719E031CC}" dt="2023-11-29T20:35:59.298" v="128"/>
        <pc:sldMkLst>
          <pc:docMk/>
          <pc:sldMk cId="1701219328" sldId="566"/>
        </pc:sldMkLst>
        <pc:picChg chg="add">
          <ac:chgData name="Bernarda Trstenjak" userId="S::bernarda.trstenjak@gov.si::9cc74b0b-428c-4e45-9ff0-cb5259feee1e" providerId="AD" clId="Web-{1FB95F11-A74B-3470-1587-2DD719E031CC}" dt="2023-11-29T20:35:59.298" v="128"/>
          <ac:picMkLst>
            <pc:docMk/>
            <pc:sldMk cId="1701219328" sldId="566"/>
            <ac:picMk id="26" creationId="{DBE84B38-EC43-EC21-F208-8D23A43B3CA6}"/>
          </ac:picMkLst>
        </pc:picChg>
      </pc:sldChg>
      <pc:sldChg chg="addSp modSp mod setBg">
        <pc:chgData name="Bernarda Trstenjak" userId="S::bernarda.trstenjak@gov.si::9cc74b0b-428c-4e45-9ff0-cb5259feee1e" providerId="AD" clId="Web-{1FB95F11-A74B-3470-1587-2DD719E031CC}" dt="2023-11-29T20:35:54.876" v="127"/>
        <pc:sldMkLst>
          <pc:docMk/>
          <pc:sldMk cId="209454584" sldId="567"/>
        </pc:sldMkLst>
        <pc:spChg chg="mod">
          <ac:chgData name="Bernarda Trstenjak" userId="S::bernarda.trstenjak@gov.si::9cc74b0b-428c-4e45-9ff0-cb5259feee1e" providerId="AD" clId="Web-{1FB95F11-A74B-3470-1587-2DD719E031CC}" dt="2023-11-29T17:30:44.666" v="21"/>
          <ac:spMkLst>
            <pc:docMk/>
            <pc:sldMk cId="209454584" sldId="567"/>
            <ac:spMk id="2" creationId="{61627D78-03F0-6789-447B-F34BAB6A5764}"/>
          </ac:spMkLst>
        </pc:spChg>
        <pc:spChg chg="mod">
          <ac:chgData name="Bernarda Trstenjak" userId="S::bernarda.trstenjak@gov.si::9cc74b0b-428c-4e45-9ff0-cb5259feee1e" providerId="AD" clId="Web-{1FB95F11-A74B-3470-1587-2DD719E031CC}" dt="2023-11-29T17:32:21.403" v="34" actId="20577"/>
          <ac:spMkLst>
            <pc:docMk/>
            <pc:sldMk cId="209454584" sldId="567"/>
            <ac:spMk id="3" creationId="{234566D6-F9A3-926F-61CF-6F078F3A4DF2}"/>
          </ac:spMkLst>
        </pc:spChg>
        <pc:spChg chg="add mod">
          <ac:chgData name="Bernarda Trstenjak" userId="S::bernarda.trstenjak@gov.si::9cc74b0b-428c-4e45-9ff0-cb5259feee1e" providerId="AD" clId="Web-{1FB95F11-A74B-3470-1587-2DD719E031CC}" dt="2023-11-29T17:32:51.904" v="48" actId="1076"/>
          <ac:spMkLst>
            <pc:docMk/>
            <pc:sldMk cId="209454584" sldId="567"/>
            <ac:spMk id="5" creationId="{12CBBC93-0C84-C602-E09C-9375EEBC4666}"/>
          </ac:spMkLst>
        </pc:spChg>
        <pc:spChg chg="add">
          <ac:chgData name="Bernarda Trstenjak" userId="S::bernarda.trstenjak@gov.si::9cc74b0b-428c-4e45-9ff0-cb5259feee1e" providerId="AD" clId="Web-{1FB95F11-A74B-3470-1587-2DD719E031CC}" dt="2023-11-29T17:30:44.666" v="21"/>
          <ac:spMkLst>
            <pc:docMk/>
            <pc:sldMk cId="209454584" sldId="567"/>
            <ac:spMk id="9" creationId="{3BCB5F6A-9EB0-40B0-9D13-3023E9A20508}"/>
          </ac:spMkLst>
        </pc:spChg>
        <pc:picChg chg="add mod">
          <ac:chgData name="Bernarda Trstenjak" userId="S::bernarda.trstenjak@gov.si::9cc74b0b-428c-4e45-9ff0-cb5259feee1e" providerId="AD" clId="Web-{1FB95F11-A74B-3470-1587-2DD719E031CC}" dt="2023-11-29T17:30:44.666" v="21"/>
          <ac:picMkLst>
            <pc:docMk/>
            <pc:sldMk cId="209454584" sldId="567"/>
            <ac:picMk id="4" creationId="{B396E4BE-5DD4-001D-D4FA-618879EBE30C}"/>
          </ac:picMkLst>
        </pc:picChg>
        <pc:picChg chg="add">
          <ac:chgData name="Bernarda Trstenjak" userId="S::bernarda.trstenjak@gov.si::9cc74b0b-428c-4e45-9ff0-cb5259feee1e" providerId="AD" clId="Web-{1FB95F11-A74B-3470-1587-2DD719E031CC}" dt="2023-11-29T20:35:54.876" v="127"/>
          <ac:picMkLst>
            <pc:docMk/>
            <pc:sldMk cId="209454584" sldId="567"/>
            <ac:picMk id="23" creationId="{ABF0527D-D365-16BA-E54E-79D36A086C78}"/>
          </ac:picMkLst>
        </pc:picChg>
      </pc:sldChg>
      <pc:sldChg chg="addSp">
        <pc:chgData name="Bernarda Trstenjak" userId="S::bernarda.trstenjak@gov.si::9cc74b0b-428c-4e45-9ff0-cb5259feee1e" providerId="AD" clId="Web-{1FB95F11-A74B-3470-1587-2DD719E031CC}" dt="2023-11-29T20:37:38.004" v="162"/>
        <pc:sldMkLst>
          <pc:docMk/>
          <pc:sldMk cId="2450700813" sldId="568"/>
        </pc:sldMkLst>
        <pc:picChg chg="add">
          <ac:chgData name="Bernarda Trstenjak" userId="S::bernarda.trstenjak@gov.si::9cc74b0b-428c-4e45-9ff0-cb5259feee1e" providerId="AD" clId="Web-{1FB95F11-A74B-3470-1587-2DD719E031CC}" dt="2023-11-29T20:37:38.004" v="162"/>
          <ac:picMkLst>
            <pc:docMk/>
            <pc:sldMk cId="2450700813" sldId="568"/>
            <ac:picMk id="5" creationId="{E55BD14F-8F89-8805-0543-8AB071CF4421}"/>
          </ac:picMkLst>
        </pc:picChg>
      </pc:sldChg>
      <pc:sldChg chg="addSp">
        <pc:chgData name="Bernarda Trstenjak" userId="S::bernarda.trstenjak@gov.si::9cc74b0b-428c-4e45-9ff0-cb5259feee1e" providerId="AD" clId="Web-{1FB95F11-A74B-3470-1587-2DD719E031CC}" dt="2023-11-29T20:37:43.020" v="165"/>
        <pc:sldMkLst>
          <pc:docMk/>
          <pc:sldMk cId="4102867039" sldId="569"/>
        </pc:sldMkLst>
        <pc:picChg chg="add">
          <ac:chgData name="Bernarda Trstenjak" userId="S::bernarda.trstenjak@gov.si::9cc74b0b-428c-4e45-9ff0-cb5259feee1e" providerId="AD" clId="Web-{1FB95F11-A74B-3470-1587-2DD719E031CC}" dt="2023-11-29T20:37:43.020" v="165"/>
          <ac:picMkLst>
            <pc:docMk/>
            <pc:sldMk cId="4102867039" sldId="569"/>
            <ac:picMk id="5" creationId="{54960FDD-A0CB-3F5C-66F0-9264D91054F8}"/>
          </ac:picMkLst>
        </pc:picChg>
      </pc:sldChg>
      <pc:sldChg chg="addSp">
        <pc:chgData name="Bernarda Trstenjak" userId="S::bernarda.trstenjak@gov.si::9cc74b0b-428c-4e45-9ff0-cb5259feee1e" providerId="AD" clId="Web-{1FB95F11-A74B-3470-1587-2DD719E031CC}" dt="2023-11-29T20:37:06.769" v="149"/>
        <pc:sldMkLst>
          <pc:docMk/>
          <pc:sldMk cId="2030003801" sldId="570"/>
        </pc:sldMkLst>
        <pc:picChg chg="add">
          <ac:chgData name="Bernarda Trstenjak" userId="S::bernarda.trstenjak@gov.si::9cc74b0b-428c-4e45-9ff0-cb5259feee1e" providerId="AD" clId="Web-{1FB95F11-A74B-3470-1587-2DD719E031CC}" dt="2023-11-29T20:37:06.769" v="149"/>
          <ac:picMkLst>
            <pc:docMk/>
            <pc:sldMk cId="2030003801" sldId="570"/>
            <ac:picMk id="22" creationId="{DA9CCE04-A583-6107-508B-F9801D52755C}"/>
          </ac:picMkLst>
        </pc:picChg>
      </pc:sldChg>
      <pc:sldChg chg="addSp">
        <pc:chgData name="Bernarda Trstenjak" userId="S::bernarda.trstenjak@gov.si::9cc74b0b-428c-4e45-9ff0-cb5259feee1e" providerId="AD" clId="Web-{1FB95F11-A74B-3470-1587-2DD719E031CC}" dt="2023-11-29T20:37:13.363" v="153"/>
        <pc:sldMkLst>
          <pc:docMk/>
          <pc:sldMk cId="2591284243" sldId="572"/>
        </pc:sldMkLst>
        <pc:picChg chg="add">
          <ac:chgData name="Bernarda Trstenjak" userId="S::bernarda.trstenjak@gov.si::9cc74b0b-428c-4e45-9ff0-cb5259feee1e" providerId="AD" clId="Web-{1FB95F11-A74B-3470-1587-2DD719E031CC}" dt="2023-11-29T20:37:13.363" v="153"/>
          <ac:picMkLst>
            <pc:docMk/>
            <pc:sldMk cId="2591284243" sldId="572"/>
            <ac:picMk id="6" creationId="{7390326A-D15D-A86F-06C3-8D78CB410750}"/>
          </ac:picMkLst>
        </pc:picChg>
      </pc:sldChg>
      <pc:sldChg chg="addSp delSp">
        <pc:chgData name="Bernarda Trstenjak" userId="S::bernarda.trstenjak@gov.si::9cc74b0b-428c-4e45-9ff0-cb5259feee1e" providerId="AD" clId="Web-{1FB95F11-A74B-3470-1587-2DD719E031CC}" dt="2023-11-29T20:36:30.268" v="139"/>
        <pc:sldMkLst>
          <pc:docMk/>
          <pc:sldMk cId="280008657" sldId="573"/>
        </pc:sldMkLst>
        <pc:picChg chg="del">
          <ac:chgData name="Bernarda Trstenjak" userId="S::bernarda.trstenjak@gov.si::9cc74b0b-428c-4e45-9ff0-cb5259feee1e" providerId="AD" clId="Web-{1FB95F11-A74B-3470-1587-2DD719E031CC}" dt="2023-11-29T20:36:30.268" v="139"/>
          <ac:picMkLst>
            <pc:docMk/>
            <pc:sldMk cId="280008657" sldId="573"/>
            <ac:picMk id="3" creationId="{0FB9EAD7-6B44-8896-9550-2D01CF1A2F6D}"/>
          </ac:picMkLst>
        </pc:picChg>
        <pc:picChg chg="add">
          <ac:chgData name="Bernarda Trstenjak" userId="S::bernarda.trstenjak@gov.si::9cc74b0b-428c-4e45-9ff0-cb5259feee1e" providerId="AD" clId="Web-{1FB95F11-A74B-3470-1587-2DD719E031CC}" dt="2023-11-29T20:36:28.549" v="138"/>
          <ac:picMkLst>
            <pc:docMk/>
            <pc:sldMk cId="280008657" sldId="573"/>
            <ac:picMk id="5" creationId="{76137FA4-5556-CC87-09C6-7BE46ADF0EBA}"/>
          </ac:picMkLst>
        </pc:picChg>
      </pc:sldChg>
      <pc:sldChg chg="addSp">
        <pc:chgData name="Bernarda Trstenjak" userId="S::bernarda.trstenjak@gov.si::9cc74b0b-428c-4e45-9ff0-cb5259feee1e" providerId="AD" clId="Web-{1FB95F11-A74B-3470-1587-2DD719E031CC}" dt="2023-11-29T20:36:12.799" v="133"/>
        <pc:sldMkLst>
          <pc:docMk/>
          <pc:sldMk cId="3659010004" sldId="574"/>
        </pc:sldMkLst>
        <pc:picChg chg="add">
          <ac:chgData name="Bernarda Trstenjak" userId="S::bernarda.trstenjak@gov.si::9cc74b0b-428c-4e45-9ff0-cb5259feee1e" providerId="AD" clId="Web-{1FB95F11-A74B-3470-1587-2DD719E031CC}" dt="2023-11-29T20:36:12.799" v="133"/>
          <ac:picMkLst>
            <pc:docMk/>
            <pc:sldMk cId="3659010004" sldId="574"/>
            <ac:picMk id="5" creationId="{F212CF57-7825-A721-5881-979D8C771923}"/>
          </ac:picMkLst>
        </pc:picChg>
      </pc:sldChg>
      <pc:sldChg chg="addSp">
        <pc:chgData name="Bernarda Trstenjak" userId="S::bernarda.trstenjak@gov.si::9cc74b0b-428c-4e45-9ff0-cb5259feee1e" providerId="AD" clId="Web-{1FB95F11-A74B-3470-1587-2DD719E031CC}" dt="2023-11-29T20:36:01.080" v="129"/>
        <pc:sldMkLst>
          <pc:docMk/>
          <pc:sldMk cId="1248835513" sldId="575"/>
        </pc:sldMkLst>
        <pc:picChg chg="add">
          <ac:chgData name="Bernarda Trstenjak" userId="S::bernarda.trstenjak@gov.si::9cc74b0b-428c-4e45-9ff0-cb5259feee1e" providerId="AD" clId="Web-{1FB95F11-A74B-3470-1587-2DD719E031CC}" dt="2023-11-29T20:36:01.080" v="129"/>
          <ac:picMkLst>
            <pc:docMk/>
            <pc:sldMk cId="1248835513" sldId="575"/>
            <ac:picMk id="12" creationId="{AE3ABE80-B654-A33E-A862-B77DC90C82C0}"/>
          </ac:picMkLst>
        </pc:picChg>
      </pc:sldChg>
      <pc:sldChg chg="addSp">
        <pc:chgData name="Bernarda Trstenjak" userId="S::bernarda.trstenjak@gov.si::9cc74b0b-428c-4e45-9ff0-cb5259feee1e" providerId="AD" clId="Web-{1FB95F11-A74B-3470-1587-2DD719E031CC}" dt="2023-11-29T20:36:26.034" v="137"/>
        <pc:sldMkLst>
          <pc:docMk/>
          <pc:sldMk cId="2031058317" sldId="576"/>
        </pc:sldMkLst>
        <pc:picChg chg="add">
          <ac:chgData name="Bernarda Trstenjak" userId="S::bernarda.trstenjak@gov.si::9cc74b0b-428c-4e45-9ff0-cb5259feee1e" providerId="AD" clId="Web-{1FB95F11-A74B-3470-1587-2DD719E031CC}" dt="2023-11-29T20:36:26.034" v="137"/>
          <ac:picMkLst>
            <pc:docMk/>
            <pc:sldMk cId="2031058317" sldId="576"/>
            <ac:picMk id="33" creationId="{1B4BE3A8-F803-18F2-B55D-777F708BF4F9}"/>
          </ac:picMkLst>
        </pc:picChg>
      </pc:sldChg>
      <pc:sldChg chg="addSp">
        <pc:chgData name="Bernarda Trstenjak" userId="S::bernarda.trstenjak@gov.si::9cc74b0b-428c-4e45-9ff0-cb5259feee1e" providerId="AD" clId="Web-{1FB95F11-A74B-3470-1587-2DD719E031CC}" dt="2023-11-29T20:36:03.580" v="130"/>
        <pc:sldMkLst>
          <pc:docMk/>
          <pc:sldMk cId="1558911946" sldId="578"/>
        </pc:sldMkLst>
        <pc:picChg chg="add">
          <ac:chgData name="Bernarda Trstenjak" userId="S::bernarda.trstenjak@gov.si::9cc74b0b-428c-4e45-9ff0-cb5259feee1e" providerId="AD" clId="Web-{1FB95F11-A74B-3470-1587-2DD719E031CC}" dt="2023-11-29T20:36:03.580" v="130"/>
          <ac:picMkLst>
            <pc:docMk/>
            <pc:sldMk cId="1558911946" sldId="578"/>
            <ac:picMk id="6" creationId="{24AA9F29-F639-974C-7918-0C5C48FE9559}"/>
          </ac:picMkLst>
        </pc:picChg>
      </pc:sldChg>
      <pc:sldChg chg="addSp">
        <pc:chgData name="Bernarda Trstenjak" userId="S::bernarda.trstenjak@gov.si::9cc74b0b-428c-4e45-9ff0-cb5259feee1e" providerId="AD" clId="Web-{1FB95F11-A74B-3470-1587-2DD719E031CC}" dt="2023-11-29T20:36:04.861" v="131"/>
        <pc:sldMkLst>
          <pc:docMk/>
          <pc:sldMk cId="1987440673" sldId="579"/>
        </pc:sldMkLst>
        <pc:picChg chg="add">
          <ac:chgData name="Bernarda Trstenjak" userId="S::bernarda.trstenjak@gov.si::9cc74b0b-428c-4e45-9ff0-cb5259feee1e" providerId="AD" clId="Web-{1FB95F11-A74B-3470-1587-2DD719E031CC}" dt="2023-11-29T20:36:04.861" v="131"/>
          <ac:picMkLst>
            <pc:docMk/>
            <pc:sldMk cId="1987440673" sldId="579"/>
            <ac:picMk id="38" creationId="{5FEEE433-D629-7D3A-73F4-AA88B56377AB}"/>
          </ac:picMkLst>
        </pc:picChg>
      </pc:sldChg>
      <pc:sldChg chg="addSp">
        <pc:chgData name="Bernarda Trstenjak" userId="S::bernarda.trstenjak@gov.si::9cc74b0b-428c-4e45-9ff0-cb5259feee1e" providerId="AD" clId="Web-{1FB95F11-A74B-3470-1587-2DD719E031CC}" dt="2023-11-29T20:36:07.267" v="132"/>
        <pc:sldMkLst>
          <pc:docMk/>
          <pc:sldMk cId="1002719298" sldId="581"/>
        </pc:sldMkLst>
        <pc:picChg chg="add">
          <ac:chgData name="Bernarda Trstenjak" userId="S::bernarda.trstenjak@gov.si::9cc74b0b-428c-4e45-9ff0-cb5259feee1e" providerId="AD" clId="Web-{1FB95F11-A74B-3470-1587-2DD719E031CC}" dt="2023-11-29T20:36:07.267" v="132"/>
          <ac:picMkLst>
            <pc:docMk/>
            <pc:sldMk cId="1002719298" sldId="581"/>
            <ac:picMk id="4" creationId="{F350BAAC-2FA9-6D63-9D82-E369FAE0245C}"/>
          </ac:picMkLst>
        </pc:picChg>
      </pc:sldChg>
      <pc:sldChg chg="addSp">
        <pc:chgData name="Bernarda Trstenjak" userId="S::bernarda.trstenjak@gov.si::9cc74b0b-428c-4e45-9ff0-cb5259feee1e" providerId="AD" clId="Web-{1FB95F11-A74B-3470-1587-2DD719E031CC}" dt="2023-11-29T20:36:19.705" v="135"/>
        <pc:sldMkLst>
          <pc:docMk/>
          <pc:sldMk cId="3404527763" sldId="582"/>
        </pc:sldMkLst>
        <pc:picChg chg="add">
          <ac:chgData name="Bernarda Trstenjak" userId="S::bernarda.trstenjak@gov.si::9cc74b0b-428c-4e45-9ff0-cb5259feee1e" providerId="AD" clId="Web-{1FB95F11-A74B-3470-1587-2DD719E031CC}" dt="2023-11-29T20:36:17.190" v="134"/>
          <ac:picMkLst>
            <pc:docMk/>
            <pc:sldMk cId="3404527763" sldId="582"/>
            <ac:picMk id="4" creationId="{E5E863E5-329C-4F08-79F0-1359B8FC4552}"/>
          </ac:picMkLst>
        </pc:picChg>
        <pc:picChg chg="add">
          <ac:chgData name="Bernarda Trstenjak" userId="S::bernarda.trstenjak@gov.si::9cc74b0b-428c-4e45-9ff0-cb5259feee1e" providerId="AD" clId="Web-{1FB95F11-A74B-3470-1587-2DD719E031CC}" dt="2023-11-29T20:36:19.705" v="135"/>
          <ac:picMkLst>
            <pc:docMk/>
            <pc:sldMk cId="3404527763" sldId="582"/>
            <ac:picMk id="7" creationId="{FD1EF3BB-AC2D-D94B-C0FE-B3D9170F4D10}"/>
          </ac:picMkLst>
        </pc:picChg>
      </pc:sldChg>
      <pc:sldChg chg="addSp delSp">
        <pc:chgData name="Bernarda Trstenjak" userId="S::bernarda.trstenjak@gov.si::9cc74b0b-428c-4e45-9ff0-cb5259feee1e" providerId="AD" clId="Web-{1FB95F11-A74B-3470-1587-2DD719E031CC}" dt="2023-11-29T20:36:34.721" v="141"/>
        <pc:sldMkLst>
          <pc:docMk/>
          <pc:sldMk cId="3789021694" sldId="583"/>
        </pc:sldMkLst>
        <pc:picChg chg="del">
          <ac:chgData name="Bernarda Trstenjak" userId="S::bernarda.trstenjak@gov.si::9cc74b0b-428c-4e45-9ff0-cb5259feee1e" providerId="AD" clId="Web-{1FB95F11-A74B-3470-1587-2DD719E031CC}" dt="2023-11-29T20:36:33.159" v="140"/>
          <ac:picMkLst>
            <pc:docMk/>
            <pc:sldMk cId="3789021694" sldId="583"/>
            <ac:picMk id="3" creationId="{0FB9EAD7-6B44-8896-9550-2D01CF1A2F6D}"/>
          </ac:picMkLst>
        </pc:picChg>
        <pc:picChg chg="add">
          <ac:chgData name="Bernarda Trstenjak" userId="S::bernarda.trstenjak@gov.si::9cc74b0b-428c-4e45-9ff0-cb5259feee1e" providerId="AD" clId="Web-{1FB95F11-A74B-3470-1587-2DD719E031CC}" dt="2023-11-29T20:36:34.721" v="141"/>
          <ac:picMkLst>
            <pc:docMk/>
            <pc:sldMk cId="3789021694" sldId="583"/>
            <ac:picMk id="4" creationId="{C1D91536-BF10-C983-F2C7-78E97492B481}"/>
          </ac:picMkLst>
        </pc:picChg>
      </pc:sldChg>
      <pc:sldChg chg="addSp modSp">
        <pc:chgData name="Bernarda Trstenjak" userId="S::bernarda.trstenjak@gov.si::9cc74b0b-428c-4e45-9ff0-cb5259feee1e" providerId="AD" clId="Web-{1FB95F11-A74B-3470-1587-2DD719E031CC}" dt="2023-11-29T20:35:36.360" v="123" actId="1076"/>
        <pc:sldMkLst>
          <pc:docMk/>
          <pc:sldMk cId="3348002991" sldId="585"/>
        </pc:sldMkLst>
        <pc:picChg chg="add mod">
          <ac:chgData name="Bernarda Trstenjak" userId="S::bernarda.trstenjak@gov.si::9cc74b0b-428c-4e45-9ff0-cb5259feee1e" providerId="AD" clId="Web-{1FB95F11-A74B-3470-1587-2DD719E031CC}" dt="2023-11-29T20:35:36.360" v="123" actId="1076"/>
          <ac:picMkLst>
            <pc:docMk/>
            <pc:sldMk cId="3348002991" sldId="585"/>
            <ac:picMk id="2" creationId="{A57593E3-EB29-456C-52AC-26D80E64D8A7}"/>
          </ac:picMkLst>
        </pc:picChg>
      </pc:sldChg>
      <pc:sldChg chg="addSp">
        <pc:chgData name="Bernarda Trstenjak" userId="S::bernarda.trstenjak@gov.si::9cc74b0b-428c-4e45-9ff0-cb5259feee1e" providerId="AD" clId="Web-{1FB95F11-A74B-3470-1587-2DD719E031CC}" dt="2023-11-29T20:37:44.473" v="166"/>
        <pc:sldMkLst>
          <pc:docMk/>
          <pc:sldMk cId="716237675" sldId="587"/>
        </pc:sldMkLst>
        <pc:picChg chg="add">
          <ac:chgData name="Bernarda Trstenjak" userId="S::bernarda.trstenjak@gov.si::9cc74b0b-428c-4e45-9ff0-cb5259feee1e" providerId="AD" clId="Web-{1FB95F11-A74B-3470-1587-2DD719E031CC}" dt="2023-11-29T20:37:44.473" v="166"/>
          <ac:picMkLst>
            <pc:docMk/>
            <pc:sldMk cId="716237675" sldId="587"/>
            <ac:picMk id="5" creationId="{ECE0B91B-B1DC-07C9-733D-2E0B1DFD0530}"/>
          </ac:picMkLst>
        </pc:picChg>
      </pc:sldChg>
      <pc:sldChg chg="addSp">
        <pc:chgData name="Bernarda Trstenjak" userId="S::bernarda.trstenjak@gov.si::9cc74b0b-428c-4e45-9ff0-cb5259feee1e" providerId="AD" clId="Web-{1FB95F11-A74B-3470-1587-2DD719E031CC}" dt="2023-11-29T20:37:08.878" v="150"/>
        <pc:sldMkLst>
          <pc:docMk/>
          <pc:sldMk cId="239402993" sldId="589"/>
        </pc:sldMkLst>
        <pc:picChg chg="add">
          <ac:chgData name="Bernarda Trstenjak" userId="S::bernarda.trstenjak@gov.si::9cc74b0b-428c-4e45-9ff0-cb5259feee1e" providerId="AD" clId="Web-{1FB95F11-A74B-3470-1587-2DD719E031CC}" dt="2023-11-29T20:37:08.878" v="150"/>
          <ac:picMkLst>
            <pc:docMk/>
            <pc:sldMk cId="239402993" sldId="589"/>
            <ac:picMk id="5" creationId="{6DC7C989-3A14-D203-2628-CDFBB2A38EBD}"/>
          </ac:picMkLst>
        </pc:picChg>
      </pc:sldChg>
      <pc:sldChg chg="addSp">
        <pc:chgData name="Bernarda Trstenjak" userId="S::bernarda.trstenjak@gov.si::9cc74b0b-428c-4e45-9ff0-cb5259feee1e" providerId="AD" clId="Web-{1FB95F11-A74B-3470-1587-2DD719E031CC}" dt="2023-11-29T20:37:10.050" v="151"/>
        <pc:sldMkLst>
          <pc:docMk/>
          <pc:sldMk cId="743417517" sldId="591"/>
        </pc:sldMkLst>
        <pc:picChg chg="add">
          <ac:chgData name="Bernarda Trstenjak" userId="S::bernarda.trstenjak@gov.si::9cc74b0b-428c-4e45-9ff0-cb5259feee1e" providerId="AD" clId="Web-{1FB95F11-A74B-3470-1587-2DD719E031CC}" dt="2023-11-29T20:37:10.050" v="151"/>
          <ac:picMkLst>
            <pc:docMk/>
            <pc:sldMk cId="743417517" sldId="591"/>
            <ac:picMk id="5" creationId="{5F0B2B99-ECB7-B765-BBDB-FB80769B77D4}"/>
          </ac:picMkLst>
        </pc:picChg>
      </pc:sldChg>
      <pc:sldChg chg="addSp">
        <pc:chgData name="Bernarda Trstenjak" userId="S::bernarda.trstenjak@gov.si::9cc74b0b-428c-4e45-9ff0-cb5259feee1e" providerId="AD" clId="Web-{1FB95F11-A74B-3470-1587-2DD719E031CC}" dt="2023-11-29T20:37:11.675" v="152"/>
        <pc:sldMkLst>
          <pc:docMk/>
          <pc:sldMk cId="903626929" sldId="592"/>
        </pc:sldMkLst>
        <pc:picChg chg="add">
          <ac:chgData name="Bernarda Trstenjak" userId="S::bernarda.trstenjak@gov.si::9cc74b0b-428c-4e45-9ff0-cb5259feee1e" providerId="AD" clId="Web-{1FB95F11-A74B-3470-1587-2DD719E031CC}" dt="2023-11-29T20:37:11.675" v="152"/>
          <ac:picMkLst>
            <pc:docMk/>
            <pc:sldMk cId="903626929" sldId="592"/>
            <ac:picMk id="5" creationId="{C4387AB5-1145-1128-0B29-336D42F6495E}"/>
          </ac:picMkLst>
        </pc:picChg>
      </pc:sldChg>
      <pc:sldChg chg="addSp">
        <pc:chgData name="Bernarda Trstenjak" userId="S::bernarda.trstenjak@gov.si::9cc74b0b-428c-4e45-9ff0-cb5259feee1e" providerId="AD" clId="Web-{1FB95F11-A74B-3470-1587-2DD719E031CC}" dt="2023-11-29T20:37:14.535" v="154"/>
        <pc:sldMkLst>
          <pc:docMk/>
          <pc:sldMk cId="4245732700" sldId="593"/>
        </pc:sldMkLst>
        <pc:picChg chg="add">
          <ac:chgData name="Bernarda Trstenjak" userId="S::bernarda.trstenjak@gov.si::9cc74b0b-428c-4e45-9ff0-cb5259feee1e" providerId="AD" clId="Web-{1FB95F11-A74B-3470-1587-2DD719E031CC}" dt="2023-11-29T20:37:14.535" v="154"/>
          <ac:picMkLst>
            <pc:docMk/>
            <pc:sldMk cId="4245732700" sldId="593"/>
            <ac:picMk id="4" creationId="{507679AA-D8CB-A4CA-E35B-EBA9A3B312FF}"/>
          </ac:picMkLst>
        </pc:picChg>
      </pc:sldChg>
      <pc:sldChg chg="addSp">
        <pc:chgData name="Bernarda Trstenjak" userId="S::bernarda.trstenjak@gov.si::9cc74b0b-428c-4e45-9ff0-cb5259feee1e" providerId="AD" clId="Web-{1FB95F11-A74B-3470-1587-2DD719E031CC}" dt="2023-11-29T20:35:52.720" v="126"/>
        <pc:sldMkLst>
          <pc:docMk/>
          <pc:sldMk cId="1807854766" sldId="594"/>
        </pc:sldMkLst>
        <pc:picChg chg="add">
          <ac:chgData name="Bernarda Trstenjak" userId="S::bernarda.trstenjak@gov.si::9cc74b0b-428c-4e45-9ff0-cb5259feee1e" providerId="AD" clId="Web-{1FB95F11-A74B-3470-1587-2DD719E031CC}" dt="2023-11-29T20:35:52.720" v="126"/>
          <ac:picMkLst>
            <pc:docMk/>
            <pc:sldMk cId="1807854766" sldId="594"/>
            <ac:picMk id="5" creationId="{94333C1A-AD4C-DD77-3357-3090A1ED125D}"/>
          </ac:picMkLst>
        </pc:picChg>
      </pc:sldChg>
    </pc:docChg>
  </pc:docChgLst>
  <pc:docChgLst>
    <pc:chgData name="Mojca Debeljak Kozina" userId="e09a2bc2-20cb-4cc0-8ed1-678f1c8609be" providerId="ADAL" clId="{085DCBE7-BA31-4B0F-8D43-5E9B304A19BD}"/>
    <pc:docChg chg="undo custSel addSld delSld modSld sldOrd">
      <pc:chgData name="Mojca Debeljak Kozina" userId="e09a2bc2-20cb-4cc0-8ed1-678f1c8609be" providerId="ADAL" clId="{085DCBE7-BA31-4B0F-8D43-5E9B304A19BD}" dt="2025-05-14T19:07:34.219" v="788" actId="20577"/>
      <pc:docMkLst>
        <pc:docMk/>
      </pc:docMkLst>
      <pc:sldChg chg="modSp mod ord">
        <pc:chgData name="Mojca Debeljak Kozina" userId="e09a2bc2-20cb-4cc0-8ed1-678f1c8609be" providerId="ADAL" clId="{085DCBE7-BA31-4B0F-8D43-5E9B304A19BD}" dt="2025-05-14T10:12:14.735" v="625" actId="11"/>
        <pc:sldMkLst>
          <pc:docMk/>
          <pc:sldMk cId="339961980" sldId="306"/>
        </pc:sldMkLst>
        <pc:spChg chg="mod">
          <ac:chgData name="Mojca Debeljak Kozina" userId="e09a2bc2-20cb-4cc0-8ed1-678f1c8609be" providerId="ADAL" clId="{085DCBE7-BA31-4B0F-8D43-5E9B304A19BD}" dt="2025-05-14T10:12:14.735" v="625" actId="11"/>
          <ac:spMkLst>
            <pc:docMk/>
            <pc:sldMk cId="339961980" sldId="306"/>
            <ac:spMk id="5" creationId="{2F28C690-4059-E892-6331-8624BE250A6A}"/>
          </ac:spMkLst>
        </pc:spChg>
      </pc:sldChg>
      <pc:sldChg chg="modSp mod">
        <pc:chgData name="Mojca Debeljak Kozina" userId="e09a2bc2-20cb-4cc0-8ed1-678f1c8609be" providerId="ADAL" clId="{085DCBE7-BA31-4B0F-8D43-5E9B304A19BD}" dt="2025-05-14T08:46:34.537" v="623" actId="122"/>
        <pc:sldMkLst>
          <pc:docMk/>
          <pc:sldMk cId="2286151607" sldId="505"/>
        </pc:sldMkLst>
        <pc:spChg chg="mod">
          <ac:chgData name="Mojca Debeljak Kozina" userId="e09a2bc2-20cb-4cc0-8ed1-678f1c8609be" providerId="ADAL" clId="{085DCBE7-BA31-4B0F-8D43-5E9B304A19BD}" dt="2025-05-14T08:46:34.537" v="623" actId="122"/>
          <ac:spMkLst>
            <pc:docMk/>
            <pc:sldMk cId="2286151607" sldId="505"/>
            <ac:spMk id="7" creationId="{87DD1F0B-1653-811B-DF73-E6F34A3508A2}"/>
          </ac:spMkLst>
        </pc:spChg>
      </pc:sldChg>
      <pc:sldChg chg="addSp modSp mod">
        <pc:chgData name="Mojca Debeljak Kozina" userId="e09a2bc2-20cb-4cc0-8ed1-678f1c8609be" providerId="ADAL" clId="{085DCBE7-BA31-4B0F-8D43-5E9B304A19BD}" dt="2025-05-14T08:45:36.474" v="616" actId="207"/>
        <pc:sldMkLst>
          <pc:docMk/>
          <pc:sldMk cId="1433963171" sldId="560"/>
        </pc:sldMkLst>
        <pc:spChg chg="add mod">
          <ac:chgData name="Mojca Debeljak Kozina" userId="e09a2bc2-20cb-4cc0-8ed1-678f1c8609be" providerId="ADAL" clId="{085DCBE7-BA31-4B0F-8D43-5E9B304A19BD}" dt="2025-05-14T07:11:32.573" v="362" actId="20577"/>
          <ac:spMkLst>
            <pc:docMk/>
            <pc:sldMk cId="1433963171" sldId="560"/>
            <ac:spMk id="2" creationId="{30227AE6-1BAD-210C-D501-0204538B0963}"/>
          </ac:spMkLst>
        </pc:spChg>
        <pc:spChg chg="mod">
          <ac:chgData name="Mojca Debeljak Kozina" userId="e09a2bc2-20cb-4cc0-8ed1-678f1c8609be" providerId="ADAL" clId="{085DCBE7-BA31-4B0F-8D43-5E9B304A19BD}" dt="2025-05-14T08:45:36.474" v="616" actId="207"/>
          <ac:spMkLst>
            <pc:docMk/>
            <pc:sldMk cId="1433963171" sldId="560"/>
            <ac:spMk id="3" creationId="{E6D7E591-AE88-AB49-3615-D13ACC7750A1}"/>
          </ac:spMkLst>
        </pc:spChg>
      </pc:sldChg>
      <pc:sldChg chg="modSp mod">
        <pc:chgData name="Mojca Debeljak Kozina" userId="e09a2bc2-20cb-4cc0-8ed1-678f1c8609be" providerId="ADAL" clId="{085DCBE7-BA31-4B0F-8D43-5E9B304A19BD}" dt="2025-05-14T08:45:52.640" v="617" actId="207"/>
        <pc:sldMkLst>
          <pc:docMk/>
          <pc:sldMk cId="2450700813" sldId="568"/>
        </pc:sldMkLst>
        <pc:spChg chg="mod">
          <ac:chgData name="Mojca Debeljak Kozina" userId="e09a2bc2-20cb-4cc0-8ed1-678f1c8609be" providerId="ADAL" clId="{085DCBE7-BA31-4B0F-8D43-5E9B304A19BD}" dt="2025-05-14T08:45:52.640" v="617" actId="207"/>
          <ac:spMkLst>
            <pc:docMk/>
            <pc:sldMk cId="2450700813" sldId="568"/>
            <ac:spMk id="3" creationId="{B01F798B-BC21-2D71-C705-994B415CFE3F}"/>
          </ac:spMkLst>
        </pc:spChg>
      </pc:sldChg>
      <pc:sldChg chg="addSp modSp mod">
        <pc:chgData name="Mojca Debeljak Kozina" userId="e09a2bc2-20cb-4cc0-8ed1-678f1c8609be" providerId="ADAL" clId="{085DCBE7-BA31-4B0F-8D43-5E9B304A19BD}" dt="2025-05-14T08:44:29.841" v="601" actId="20577"/>
        <pc:sldMkLst>
          <pc:docMk/>
          <pc:sldMk cId="2838119202" sldId="601"/>
        </pc:sldMkLst>
        <pc:spChg chg="add mod">
          <ac:chgData name="Mojca Debeljak Kozina" userId="e09a2bc2-20cb-4cc0-8ed1-678f1c8609be" providerId="ADAL" clId="{085DCBE7-BA31-4B0F-8D43-5E9B304A19BD}" dt="2025-05-14T08:44:29.841" v="601" actId="20577"/>
          <ac:spMkLst>
            <pc:docMk/>
            <pc:sldMk cId="2838119202" sldId="601"/>
            <ac:spMk id="2" creationId="{4C5D9760-5EF5-9EF4-55B0-18C718A312C5}"/>
          </ac:spMkLst>
        </pc:spChg>
        <pc:spChg chg="mod">
          <ac:chgData name="Mojca Debeljak Kozina" userId="e09a2bc2-20cb-4cc0-8ed1-678f1c8609be" providerId="ADAL" clId="{085DCBE7-BA31-4B0F-8D43-5E9B304A19BD}" dt="2025-05-14T07:10:45.488" v="324" actId="20577"/>
          <ac:spMkLst>
            <pc:docMk/>
            <pc:sldMk cId="2838119202" sldId="601"/>
            <ac:spMk id="3" creationId="{FB16AC7F-87F9-B858-BCCD-549095EAFD63}"/>
          </ac:spMkLst>
        </pc:spChg>
      </pc:sldChg>
      <pc:sldChg chg="del modNotesTx">
        <pc:chgData name="Mojca Debeljak Kozina" userId="e09a2bc2-20cb-4cc0-8ed1-678f1c8609be" providerId="ADAL" clId="{085DCBE7-BA31-4B0F-8D43-5E9B304A19BD}" dt="2025-05-13T08:10:10.705" v="19" actId="2696"/>
        <pc:sldMkLst>
          <pc:docMk/>
          <pc:sldMk cId="1175477414" sldId="602"/>
        </pc:sldMkLst>
      </pc:sldChg>
      <pc:sldChg chg="modSp mod">
        <pc:chgData name="Mojca Debeljak Kozina" userId="e09a2bc2-20cb-4cc0-8ed1-678f1c8609be" providerId="ADAL" clId="{085DCBE7-BA31-4B0F-8D43-5E9B304A19BD}" dt="2025-05-14T11:19:00.551" v="628" actId="20577"/>
        <pc:sldMkLst>
          <pc:docMk/>
          <pc:sldMk cId="105694826" sldId="603"/>
        </pc:sldMkLst>
        <pc:spChg chg="mod">
          <ac:chgData name="Mojca Debeljak Kozina" userId="e09a2bc2-20cb-4cc0-8ed1-678f1c8609be" providerId="ADAL" clId="{085DCBE7-BA31-4B0F-8D43-5E9B304A19BD}" dt="2025-05-14T11:19:00.551" v="628" actId="20577"/>
          <ac:spMkLst>
            <pc:docMk/>
            <pc:sldMk cId="105694826" sldId="603"/>
            <ac:spMk id="3" creationId="{3A844005-8ED3-E63E-1BCA-6730B82FB56F}"/>
          </ac:spMkLst>
        </pc:spChg>
      </pc:sldChg>
      <pc:sldChg chg="add modNotesTx">
        <pc:chgData name="Mojca Debeljak Kozina" userId="e09a2bc2-20cb-4cc0-8ed1-678f1c8609be" providerId="ADAL" clId="{085DCBE7-BA31-4B0F-8D43-5E9B304A19BD}" dt="2025-05-14T19:07:34.219" v="788" actId="20577"/>
        <pc:sldMkLst>
          <pc:docMk/>
          <pc:sldMk cId="2998039290" sldId="604"/>
        </pc:sldMkLst>
      </pc:sldChg>
      <pc:sldChg chg="modSp add mod modNotesTx">
        <pc:chgData name="Mojca Debeljak Kozina" userId="e09a2bc2-20cb-4cc0-8ed1-678f1c8609be" providerId="ADAL" clId="{085DCBE7-BA31-4B0F-8D43-5E9B304A19BD}" dt="2025-05-14T14:20:55.388" v="754" actId="20577"/>
        <pc:sldMkLst>
          <pc:docMk/>
          <pc:sldMk cId="3450751449" sldId="606"/>
        </pc:sldMkLst>
        <pc:spChg chg="mod">
          <ac:chgData name="Mojca Debeljak Kozina" userId="e09a2bc2-20cb-4cc0-8ed1-678f1c8609be" providerId="ADAL" clId="{085DCBE7-BA31-4B0F-8D43-5E9B304A19BD}" dt="2025-05-14T14:17:51.648" v="634" actId="108"/>
          <ac:spMkLst>
            <pc:docMk/>
            <pc:sldMk cId="3450751449" sldId="606"/>
            <ac:spMk id="14" creationId="{EF7EBD3D-0484-317D-6E21-BD05D72A04E5}"/>
          </ac:spMkLst>
        </pc:spChg>
      </pc:sldChg>
      <pc:sldChg chg="add">
        <pc:chgData name="Mojca Debeljak Kozina" userId="e09a2bc2-20cb-4cc0-8ed1-678f1c8609be" providerId="ADAL" clId="{085DCBE7-BA31-4B0F-8D43-5E9B304A19BD}" dt="2025-05-13T07:56:30.392" v="1"/>
        <pc:sldMkLst>
          <pc:docMk/>
          <pc:sldMk cId="1848757100" sldId="607"/>
        </pc:sldMkLst>
      </pc:sldChg>
      <pc:sldChg chg="modSp add mod">
        <pc:chgData name="Mojca Debeljak Kozina" userId="e09a2bc2-20cb-4cc0-8ed1-678f1c8609be" providerId="ADAL" clId="{085DCBE7-BA31-4B0F-8D43-5E9B304A19BD}" dt="2025-05-14T08:43:18.541" v="564" actId="20577"/>
        <pc:sldMkLst>
          <pc:docMk/>
          <pc:sldMk cId="2484016957" sldId="608"/>
        </pc:sldMkLst>
        <pc:spChg chg="mod">
          <ac:chgData name="Mojca Debeljak Kozina" userId="e09a2bc2-20cb-4cc0-8ed1-678f1c8609be" providerId="ADAL" clId="{085DCBE7-BA31-4B0F-8D43-5E9B304A19BD}" dt="2025-05-14T08:43:18.541" v="564" actId="20577"/>
          <ac:spMkLst>
            <pc:docMk/>
            <pc:sldMk cId="2484016957" sldId="608"/>
            <ac:spMk id="3" creationId="{8EE74D1B-CDF9-8A91-E021-75B811F640F5}"/>
          </ac:spMkLst>
        </pc:spChg>
      </pc:sldChg>
      <pc:sldChg chg="addSp delSp modSp mod ord">
        <pc:chgData name="Mojca Debeljak Kozina" userId="e09a2bc2-20cb-4cc0-8ed1-678f1c8609be" providerId="ADAL" clId="{085DCBE7-BA31-4B0F-8D43-5E9B304A19BD}" dt="2025-05-14T08:33:20.017" v="494" actId="478"/>
        <pc:sldMkLst>
          <pc:docMk/>
          <pc:sldMk cId="1842008228" sldId="610"/>
        </pc:sldMkLst>
        <pc:spChg chg="mod">
          <ac:chgData name="Mojca Debeljak Kozina" userId="e09a2bc2-20cb-4cc0-8ed1-678f1c8609be" providerId="ADAL" clId="{085DCBE7-BA31-4B0F-8D43-5E9B304A19BD}" dt="2025-05-14T08:14:50.698" v="480" actId="20577"/>
          <ac:spMkLst>
            <pc:docMk/>
            <pc:sldMk cId="1842008228" sldId="610"/>
            <ac:spMk id="2" creationId="{733BC620-4827-A6AC-D17B-2551BC9C819B}"/>
          </ac:spMkLst>
        </pc:spChg>
        <pc:spChg chg="mod">
          <ac:chgData name="Mojca Debeljak Kozina" userId="e09a2bc2-20cb-4cc0-8ed1-678f1c8609be" providerId="ADAL" clId="{085DCBE7-BA31-4B0F-8D43-5E9B304A19BD}" dt="2025-05-14T08:16:23.619" v="483"/>
          <ac:spMkLst>
            <pc:docMk/>
            <pc:sldMk cId="1842008228" sldId="610"/>
            <ac:spMk id="3" creationId="{9B03095C-264F-7B60-6502-7404F9AFF9A7}"/>
          </ac:spMkLst>
        </pc:spChg>
        <pc:picChg chg="add del mod">
          <ac:chgData name="Mojca Debeljak Kozina" userId="e09a2bc2-20cb-4cc0-8ed1-678f1c8609be" providerId="ADAL" clId="{085DCBE7-BA31-4B0F-8D43-5E9B304A19BD}" dt="2025-05-14T08:33:20.017" v="494" actId="478"/>
          <ac:picMkLst>
            <pc:docMk/>
            <pc:sldMk cId="1842008228" sldId="610"/>
            <ac:picMk id="2050" creationId="{0DB53DF5-1F27-985F-82F3-44B8EE5B6D8F}"/>
          </ac:picMkLst>
        </pc:picChg>
      </pc:sldChg>
      <pc:sldChg chg="addSp delSp modSp add mod ord">
        <pc:chgData name="Mojca Debeljak Kozina" userId="e09a2bc2-20cb-4cc0-8ed1-678f1c8609be" providerId="ADAL" clId="{085DCBE7-BA31-4B0F-8D43-5E9B304A19BD}" dt="2025-05-14T10:10:23.093" v="624" actId="6549"/>
        <pc:sldMkLst>
          <pc:docMk/>
          <pc:sldMk cId="87983968" sldId="612"/>
        </pc:sldMkLst>
        <pc:spChg chg="mod">
          <ac:chgData name="Mojca Debeljak Kozina" userId="e09a2bc2-20cb-4cc0-8ed1-678f1c8609be" providerId="ADAL" clId="{085DCBE7-BA31-4B0F-8D43-5E9B304A19BD}" dt="2025-05-14T10:10:23.093" v="624" actId="6549"/>
          <ac:spMkLst>
            <pc:docMk/>
            <pc:sldMk cId="87983968" sldId="612"/>
            <ac:spMk id="3" creationId="{3C2844D1-B96B-5AC9-4BC1-019902314DAB}"/>
          </ac:spMkLst>
        </pc:spChg>
        <pc:picChg chg="add del mod">
          <ac:chgData name="Mojca Debeljak Kozina" userId="e09a2bc2-20cb-4cc0-8ed1-678f1c8609be" providerId="ADAL" clId="{085DCBE7-BA31-4B0F-8D43-5E9B304A19BD}" dt="2025-05-14T08:32:44.866" v="489" actId="21"/>
          <ac:picMkLst>
            <pc:docMk/>
            <pc:sldMk cId="87983968" sldId="612"/>
            <ac:picMk id="2050" creationId="{0DB53DF5-1F27-985F-82F3-44B8EE5B6D8F}"/>
          </ac:picMkLst>
        </pc:picChg>
      </pc:sldChg>
      <pc:sldChg chg="modSp new mod">
        <pc:chgData name="Mojca Debeljak Kozina" userId="e09a2bc2-20cb-4cc0-8ed1-678f1c8609be" providerId="ADAL" clId="{085DCBE7-BA31-4B0F-8D43-5E9B304A19BD}" dt="2025-05-13T08:16:16.801" v="131" actId="403"/>
        <pc:sldMkLst>
          <pc:docMk/>
          <pc:sldMk cId="2892623016" sldId="613"/>
        </pc:sldMkLst>
        <pc:spChg chg="mod">
          <ac:chgData name="Mojca Debeljak Kozina" userId="e09a2bc2-20cb-4cc0-8ed1-678f1c8609be" providerId="ADAL" clId="{085DCBE7-BA31-4B0F-8D43-5E9B304A19BD}" dt="2025-05-13T08:15:21.915" v="98" actId="20577"/>
          <ac:spMkLst>
            <pc:docMk/>
            <pc:sldMk cId="2892623016" sldId="613"/>
            <ac:spMk id="2" creationId="{507DF67F-BEE3-2F49-D465-D0C2987775FA}"/>
          </ac:spMkLst>
        </pc:spChg>
        <pc:spChg chg="mod">
          <ac:chgData name="Mojca Debeljak Kozina" userId="e09a2bc2-20cb-4cc0-8ed1-678f1c8609be" providerId="ADAL" clId="{085DCBE7-BA31-4B0F-8D43-5E9B304A19BD}" dt="2025-05-13T08:16:16.801" v="131" actId="403"/>
          <ac:spMkLst>
            <pc:docMk/>
            <pc:sldMk cId="2892623016" sldId="613"/>
            <ac:spMk id="3" creationId="{7AF392F7-2E31-99FD-CC23-E9BC4D3ED063}"/>
          </ac:spMkLst>
        </pc:spChg>
      </pc:sldChg>
      <pc:sldChg chg="delSp add del setBg delDesignElem">
        <pc:chgData name="Mojca Debeljak Kozina" userId="e09a2bc2-20cb-4cc0-8ed1-678f1c8609be" providerId="ADAL" clId="{085DCBE7-BA31-4B0F-8D43-5E9B304A19BD}" dt="2025-05-13T07:57:03.187" v="4" actId="47"/>
        <pc:sldMkLst>
          <pc:docMk/>
          <pc:sldMk cId="3156859351" sldId="613"/>
        </pc:sldMkLst>
        <pc:spChg chg="del">
          <ac:chgData name="Mojca Debeljak Kozina" userId="e09a2bc2-20cb-4cc0-8ed1-678f1c8609be" providerId="ADAL" clId="{085DCBE7-BA31-4B0F-8D43-5E9B304A19BD}" dt="2025-05-13T07:56:30.392" v="1"/>
          <ac:spMkLst>
            <pc:docMk/>
            <pc:sldMk cId="3156859351" sldId="613"/>
            <ac:spMk id="10" creationId="{603AE127-802C-459A-A612-DB85B67F0DC0}"/>
          </ac:spMkLst>
        </pc:spChg>
        <pc:spChg chg="del">
          <ac:chgData name="Mojca Debeljak Kozina" userId="e09a2bc2-20cb-4cc0-8ed1-678f1c8609be" providerId="ADAL" clId="{085DCBE7-BA31-4B0F-8D43-5E9B304A19BD}" dt="2025-05-13T07:56:30.392" v="1"/>
          <ac:spMkLst>
            <pc:docMk/>
            <pc:sldMk cId="3156859351" sldId="613"/>
            <ac:spMk id="12" creationId="{9323D83D-50D6-4040-A58B-FCEA340F886A}"/>
          </ac:spMkLst>
        </pc:spChg>
        <pc:spChg chg="del">
          <ac:chgData name="Mojca Debeljak Kozina" userId="e09a2bc2-20cb-4cc0-8ed1-678f1c8609be" providerId="ADAL" clId="{085DCBE7-BA31-4B0F-8D43-5E9B304A19BD}" dt="2025-05-13T07:56:30.392" v="1"/>
          <ac:spMkLst>
            <pc:docMk/>
            <pc:sldMk cId="3156859351" sldId="613"/>
            <ac:spMk id="16" creationId="{F10FD715-4DCE-4779-B634-EC78315EA213}"/>
          </ac:spMkLst>
        </pc:spChg>
        <pc:cxnChg chg="del">
          <ac:chgData name="Mojca Debeljak Kozina" userId="e09a2bc2-20cb-4cc0-8ed1-678f1c8609be" providerId="ADAL" clId="{085DCBE7-BA31-4B0F-8D43-5E9B304A19BD}" dt="2025-05-13T07:56:30.392" v="1"/>
          <ac:cxnSpMkLst>
            <pc:docMk/>
            <pc:sldMk cId="3156859351" sldId="613"/>
            <ac:cxnSpMk id="14" creationId="{1A1FE6BB-DFB2-4080-9B5E-076EF5DDE67B}"/>
          </ac:cxnSpMkLst>
        </pc:cxnChg>
      </pc:sldChg>
      <pc:sldChg chg="modSp add mod">
        <pc:chgData name="Mojca Debeljak Kozina" userId="e09a2bc2-20cb-4cc0-8ed1-678f1c8609be" providerId="ADAL" clId="{085DCBE7-BA31-4B0F-8D43-5E9B304A19BD}" dt="2025-05-14T14:22:21.148" v="771" actId="20577"/>
        <pc:sldMkLst>
          <pc:docMk/>
          <pc:sldMk cId="1117944740" sldId="614"/>
        </pc:sldMkLst>
        <pc:spChg chg="mod">
          <ac:chgData name="Mojca Debeljak Kozina" userId="e09a2bc2-20cb-4cc0-8ed1-678f1c8609be" providerId="ADAL" clId="{085DCBE7-BA31-4B0F-8D43-5E9B304A19BD}" dt="2025-05-14T14:22:21.148" v="771" actId="20577"/>
          <ac:spMkLst>
            <pc:docMk/>
            <pc:sldMk cId="1117944740" sldId="614"/>
            <ac:spMk id="3" creationId="{0CE36FC2-83D5-9465-0939-FD763D7FE75C}"/>
          </ac:spMkLst>
        </pc:spChg>
      </pc:sldChg>
      <pc:sldChg chg="modSp new mod">
        <pc:chgData name="Mojca Debeljak Kozina" userId="e09a2bc2-20cb-4cc0-8ed1-678f1c8609be" providerId="ADAL" clId="{085DCBE7-BA31-4B0F-8D43-5E9B304A19BD}" dt="2025-05-14T08:37:14.387" v="540" actId="404"/>
        <pc:sldMkLst>
          <pc:docMk/>
          <pc:sldMk cId="305060626" sldId="615"/>
        </pc:sldMkLst>
        <pc:spChg chg="mod">
          <ac:chgData name="Mojca Debeljak Kozina" userId="e09a2bc2-20cb-4cc0-8ed1-678f1c8609be" providerId="ADAL" clId="{085DCBE7-BA31-4B0F-8D43-5E9B304A19BD}" dt="2025-05-13T08:26:09.706" v="195" actId="20577"/>
          <ac:spMkLst>
            <pc:docMk/>
            <pc:sldMk cId="305060626" sldId="615"/>
            <ac:spMk id="2" creationId="{205FB8E7-62BF-EBDF-CEBC-A8A0D8B3A390}"/>
          </ac:spMkLst>
        </pc:spChg>
        <pc:spChg chg="mod">
          <ac:chgData name="Mojca Debeljak Kozina" userId="e09a2bc2-20cb-4cc0-8ed1-678f1c8609be" providerId="ADAL" clId="{085DCBE7-BA31-4B0F-8D43-5E9B304A19BD}" dt="2025-05-14T08:37:14.387" v="540" actId="404"/>
          <ac:spMkLst>
            <pc:docMk/>
            <pc:sldMk cId="305060626" sldId="615"/>
            <ac:spMk id="3" creationId="{CEEC6F08-E162-8BC4-DE1A-3FBAED0B0DA6}"/>
          </ac:spMkLst>
        </pc:spChg>
      </pc:sldChg>
      <pc:sldChg chg="modSp add mod">
        <pc:chgData name="Mojca Debeljak Kozina" userId="e09a2bc2-20cb-4cc0-8ed1-678f1c8609be" providerId="ADAL" clId="{085DCBE7-BA31-4B0F-8D43-5E9B304A19BD}" dt="2025-05-14T14:24:41.139" v="778" actId="113"/>
        <pc:sldMkLst>
          <pc:docMk/>
          <pc:sldMk cId="1348041500" sldId="616"/>
        </pc:sldMkLst>
        <pc:spChg chg="mod">
          <ac:chgData name="Mojca Debeljak Kozina" userId="e09a2bc2-20cb-4cc0-8ed1-678f1c8609be" providerId="ADAL" clId="{085DCBE7-BA31-4B0F-8D43-5E9B304A19BD}" dt="2025-05-14T14:24:41.139" v="778" actId="113"/>
          <ac:spMkLst>
            <pc:docMk/>
            <pc:sldMk cId="1348041500" sldId="616"/>
            <ac:spMk id="3" creationId="{8EE74D1B-CDF9-8A91-E021-75B811F640F5}"/>
          </ac:spMkLst>
        </pc:spChg>
      </pc:sldChg>
      <pc:sldChg chg="addSp modSp new mod">
        <pc:chgData name="Mojca Debeljak Kozina" userId="e09a2bc2-20cb-4cc0-8ed1-678f1c8609be" providerId="ADAL" clId="{085DCBE7-BA31-4B0F-8D43-5E9B304A19BD}" dt="2025-05-14T07:17:26.577" v="449" actId="20577"/>
        <pc:sldMkLst>
          <pc:docMk/>
          <pc:sldMk cId="3120666575" sldId="617"/>
        </pc:sldMkLst>
        <pc:spChg chg="mod">
          <ac:chgData name="Mojca Debeljak Kozina" userId="e09a2bc2-20cb-4cc0-8ed1-678f1c8609be" providerId="ADAL" clId="{085DCBE7-BA31-4B0F-8D43-5E9B304A19BD}" dt="2025-05-14T07:13:23.510" v="391" actId="403"/>
          <ac:spMkLst>
            <pc:docMk/>
            <pc:sldMk cId="3120666575" sldId="617"/>
            <ac:spMk id="2" creationId="{B2C96FE2-6319-529F-12B4-4C11DFD1B01A}"/>
          </ac:spMkLst>
        </pc:spChg>
        <pc:spChg chg="mod">
          <ac:chgData name="Mojca Debeljak Kozina" userId="e09a2bc2-20cb-4cc0-8ed1-678f1c8609be" providerId="ADAL" clId="{085DCBE7-BA31-4B0F-8D43-5E9B304A19BD}" dt="2025-05-14T07:17:26.577" v="449" actId="20577"/>
          <ac:spMkLst>
            <pc:docMk/>
            <pc:sldMk cId="3120666575" sldId="617"/>
            <ac:spMk id="3" creationId="{B8E97542-DDC0-1B50-A3FF-A430CB792F6B}"/>
          </ac:spMkLst>
        </pc:spChg>
        <pc:graphicFrameChg chg="add mod modGraphic">
          <ac:chgData name="Mojca Debeljak Kozina" userId="e09a2bc2-20cb-4cc0-8ed1-678f1c8609be" providerId="ADAL" clId="{085DCBE7-BA31-4B0F-8D43-5E9B304A19BD}" dt="2025-05-14T07:17:06.675" v="443" actId="403"/>
          <ac:graphicFrameMkLst>
            <pc:docMk/>
            <pc:sldMk cId="3120666575" sldId="617"/>
            <ac:graphicFrameMk id="4" creationId="{18FFD923-7B79-73CC-FFC1-23654F5B2734}"/>
          </ac:graphicFrameMkLst>
        </pc:graphicFrameChg>
      </pc:sldChg>
    </pc:docChg>
  </pc:docChgLst>
  <pc:docChgLst>
    <pc:chgData name="Maja Krušič Šega" userId="S::maja.krusic-sega@gov.si::2d153e09-4caa-452a-91b0-544548cbbfdf" providerId="AD" clId="Web-{3E54E753-25ED-4022-9BBC-81F698E2DB5B}"/>
    <pc:docChg chg="modSld">
      <pc:chgData name="Maja Krušič Šega" userId="S::maja.krusic-sega@gov.si::2d153e09-4caa-452a-91b0-544548cbbfdf" providerId="AD" clId="Web-{3E54E753-25ED-4022-9BBC-81F698E2DB5B}" dt="2023-11-27T17:55:11.015" v="75" actId="20577"/>
      <pc:docMkLst>
        <pc:docMk/>
      </pc:docMkLst>
      <pc:sldChg chg="modSp">
        <pc:chgData name="Maja Krušič Šega" userId="S::maja.krusic-sega@gov.si::2d153e09-4caa-452a-91b0-544548cbbfdf" providerId="AD" clId="Web-{3E54E753-25ED-4022-9BBC-81F698E2DB5B}" dt="2023-11-27T17:54:17.826" v="16" actId="20577"/>
        <pc:sldMkLst>
          <pc:docMk/>
          <pc:sldMk cId="878677251" sldId="567"/>
        </pc:sldMkLst>
        <pc:spChg chg="mod">
          <ac:chgData name="Maja Krušič Šega" userId="S::maja.krusic-sega@gov.si::2d153e09-4caa-452a-91b0-544548cbbfdf" providerId="AD" clId="Web-{3E54E753-25ED-4022-9BBC-81F698E2DB5B}" dt="2023-11-27T17:54:17.826" v="16" actId="20577"/>
          <ac:spMkLst>
            <pc:docMk/>
            <pc:sldMk cId="878677251" sldId="567"/>
            <ac:spMk id="3" creationId="{234566D6-F9A3-926F-61CF-6F078F3A4DF2}"/>
          </ac:spMkLst>
        </pc:spChg>
      </pc:sldChg>
      <pc:sldChg chg="modSp">
        <pc:chgData name="Maja Krušič Šega" userId="S::maja.krusic-sega@gov.si::2d153e09-4caa-452a-91b0-544548cbbfdf" providerId="AD" clId="Web-{3E54E753-25ED-4022-9BBC-81F698E2DB5B}" dt="2023-11-27T17:55:11.015" v="75" actId="20577"/>
        <pc:sldMkLst>
          <pc:docMk/>
          <pc:sldMk cId="4102867039" sldId="569"/>
        </pc:sldMkLst>
        <pc:spChg chg="mod">
          <ac:chgData name="Maja Krušič Šega" userId="S::maja.krusic-sega@gov.si::2d153e09-4caa-452a-91b0-544548cbbfdf" providerId="AD" clId="Web-{3E54E753-25ED-4022-9BBC-81F698E2DB5B}" dt="2023-11-27T17:55:11.015" v="75" actId="20577"/>
          <ac:spMkLst>
            <pc:docMk/>
            <pc:sldMk cId="4102867039" sldId="569"/>
            <ac:spMk id="3" creationId="{234566D6-F9A3-926F-61CF-6F078F3A4DF2}"/>
          </ac:spMkLst>
        </pc:spChg>
      </pc:sldChg>
    </pc:docChg>
  </pc:docChgLst>
  <pc:docChgLst>
    <pc:chgData name="Bernarda Trstenjak" userId="S::bernarda.trstenjak@gov.si::9cc74b0b-428c-4e45-9ff0-cb5259feee1e" providerId="AD" clId="Web-{B69AA3B8-7282-91B3-02B1-348FA0EC43BE}"/>
    <pc:docChg chg="modSld">
      <pc:chgData name="Bernarda Trstenjak" userId="S::bernarda.trstenjak@gov.si::9cc74b0b-428c-4e45-9ff0-cb5259feee1e" providerId="AD" clId="Web-{B69AA3B8-7282-91B3-02B1-348FA0EC43BE}" dt="2023-12-01T11:15:36.661" v="60" actId="20577"/>
      <pc:docMkLst>
        <pc:docMk/>
      </pc:docMkLst>
      <pc:sldChg chg="modSp">
        <pc:chgData name="Bernarda Trstenjak" userId="S::bernarda.trstenjak@gov.si::9cc74b0b-428c-4e45-9ff0-cb5259feee1e" providerId="AD" clId="Web-{B69AA3B8-7282-91B3-02B1-348FA0EC43BE}" dt="2023-12-01T11:12:50.780" v="17" actId="20577"/>
        <pc:sldMkLst>
          <pc:docMk/>
          <pc:sldMk cId="2985660503" sldId="558"/>
        </pc:sldMkLst>
        <pc:spChg chg="mod">
          <ac:chgData name="Bernarda Trstenjak" userId="S::bernarda.trstenjak@gov.si::9cc74b0b-428c-4e45-9ff0-cb5259feee1e" providerId="AD" clId="Web-{B69AA3B8-7282-91B3-02B1-348FA0EC43BE}" dt="2023-12-01T11:12:50.780" v="17" actId="20577"/>
          <ac:spMkLst>
            <pc:docMk/>
            <pc:sldMk cId="2985660503" sldId="558"/>
            <ac:spMk id="2" creationId="{C61B5E9E-0373-A785-DCE8-8CA6384D1969}"/>
          </ac:spMkLst>
        </pc:spChg>
      </pc:sldChg>
      <pc:sldChg chg="modSp">
        <pc:chgData name="Bernarda Trstenjak" userId="S::bernarda.trstenjak@gov.si::9cc74b0b-428c-4e45-9ff0-cb5259feee1e" providerId="AD" clId="Web-{B69AA3B8-7282-91B3-02B1-348FA0EC43BE}" dt="2023-12-01T11:15:36.661" v="60" actId="20577"/>
        <pc:sldMkLst>
          <pc:docMk/>
          <pc:sldMk cId="1807854766" sldId="594"/>
        </pc:sldMkLst>
        <pc:spChg chg="mod">
          <ac:chgData name="Bernarda Trstenjak" userId="S::bernarda.trstenjak@gov.si::9cc74b0b-428c-4e45-9ff0-cb5259feee1e" providerId="AD" clId="Web-{B69AA3B8-7282-91B3-02B1-348FA0EC43BE}" dt="2023-12-01T11:15:36.661" v="60" actId="20577"/>
          <ac:spMkLst>
            <pc:docMk/>
            <pc:sldMk cId="1807854766" sldId="594"/>
            <ac:spMk id="3" creationId="{AD0F60CF-0E64-1A0A-38CC-2EAEEE769C95}"/>
          </ac:spMkLst>
        </pc:spChg>
      </pc:sldChg>
    </pc:docChg>
  </pc:docChgLst>
  <pc:docChgLst>
    <pc:chgData name="Bernarda Trstenjak" userId="S::bernarda.trstenjak@gov.si::9cc74b0b-428c-4e45-9ff0-cb5259feee1e" providerId="AD" clId="Web-{D3797E3D-CF97-E8C7-5CFE-0B45074D7B53}"/>
    <pc:docChg chg="addSld modSld sldOrd">
      <pc:chgData name="Bernarda Trstenjak" userId="S::bernarda.trstenjak@gov.si::9cc74b0b-428c-4e45-9ff0-cb5259feee1e" providerId="AD" clId="Web-{D3797E3D-CF97-E8C7-5CFE-0B45074D7B53}" dt="2023-11-29T06:51:45.448" v="297" actId="20577"/>
      <pc:docMkLst>
        <pc:docMk/>
      </pc:docMkLst>
      <pc:sldChg chg="ord modNotes">
        <pc:chgData name="Bernarda Trstenjak" userId="S::bernarda.trstenjak@gov.si::9cc74b0b-428c-4e45-9ff0-cb5259feee1e" providerId="AD" clId="Web-{D3797E3D-CF97-E8C7-5CFE-0B45074D7B53}" dt="2023-11-29T06:43:40.952" v="30"/>
        <pc:sldMkLst>
          <pc:docMk/>
          <pc:sldMk cId="549481422" sldId="297"/>
        </pc:sldMkLst>
      </pc:sldChg>
      <pc:sldChg chg="modSp">
        <pc:chgData name="Bernarda Trstenjak" userId="S::bernarda.trstenjak@gov.si::9cc74b0b-428c-4e45-9ff0-cb5259feee1e" providerId="AD" clId="Web-{D3797E3D-CF97-E8C7-5CFE-0B45074D7B53}" dt="2023-11-29T06:43:15.185" v="29" actId="20577"/>
        <pc:sldMkLst>
          <pc:docMk/>
          <pc:sldMk cId="3023985006" sldId="298"/>
        </pc:sldMkLst>
        <pc:spChg chg="mod">
          <ac:chgData name="Bernarda Trstenjak" userId="S::bernarda.trstenjak@gov.si::9cc74b0b-428c-4e45-9ff0-cb5259feee1e" providerId="AD" clId="Web-{D3797E3D-CF97-E8C7-5CFE-0B45074D7B53}" dt="2023-11-29T06:43:15.185" v="29" actId="20577"/>
          <ac:spMkLst>
            <pc:docMk/>
            <pc:sldMk cId="3023985006" sldId="298"/>
            <ac:spMk id="9" creationId="{00000000-0000-0000-0000-000000000000}"/>
          </ac:spMkLst>
        </pc:spChg>
      </pc:sldChg>
      <pc:sldChg chg="modNotes">
        <pc:chgData name="Bernarda Trstenjak" userId="S::bernarda.trstenjak@gov.si::9cc74b0b-428c-4e45-9ff0-cb5259feee1e" providerId="AD" clId="Web-{D3797E3D-CF97-E8C7-5CFE-0B45074D7B53}" dt="2023-11-29T06:48:21.631" v="259"/>
        <pc:sldMkLst>
          <pc:docMk/>
          <pc:sldMk cId="3192961825" sldId="299"/>
        </pc:sldMkLst>
      </pc:sldChg>
      <pc:sldChg chg="modSp">
        <pc:chgData name="Bernarda Trstenjak" userId="S::bernarda.trstenjak@gov.si::9cc74b0b-428c-4e45-9ff0-cb5259feee1e" providerId="AD" clId="Web-{D3797E3D-CF97-E8C7-5CFE-0B45074D7B53}" dt="2023-11-29T06:42:21.590" v="27" actId="20577"/>
        <pc:sldMkLst>
          <pc:docMk/>
          <pc:sldMk cId="2970552930" sldId="304"/>
        </pc:sldMkLst>
        <pc:spChg chg="mod">
          <ac:chgData name="Bernarda Trstenjak" userId="S::bernarda.trstenjak@gov.si::9cc74b0b-428c-4e45-9ff0-cb5259feee1e" providerId="AD" clId="Web-{D3797E3D-CF97-E8C7-5CFE-0B45074D7B53}" dt="2023-11-29T06:42:21.590" v="27" actId="20577"/>
          <ac:spMkLst>
            <pc:docMk/>
            <pc:sldMk cId="2970552930" sldId="304"/>
            <ac:spMk id="3" creationId="{7FD9F160-9C68-6B5C-A353-7D0E92F2D718}"/>
          </ac:spMkLst>
        </pc:spChg>
      </pc:sldChg>
      <pc:sldChg chg="ord">
        <pc:chgData name="Bernarda Trstenjak" userId="S::bernarda.trstenjak@gov.si::9cc74b0b-428c-4e45-9ff0-cb5259feee1e" providerId="AD" clId="Web-{D3797E3D-CF97-E8C7-5CFE-0B45074D7B53}" dt="2023-11-29T06:49:50.633" v="290"/>
        <pc:sldMkLst>
          <pc:docMk/>
          <pc:sldMk cId="1753861860" sldId="305"/>
        </pc:sldMkLst>
      </pc:sldChg>
      <pc:sldChg chg="modSp">
        <pc:chgData name="Bernarda Trstenjak" userId="S::bernarda.trstenjak@gov.si::9cc74b0b-428c-4e45-9ff0-cb5259feee1e" providerId="AD" clId="Web-{D3797E3D-CF97-E8C7-5CFE-0B45074D7B53}" dt="2023-11-29T06:48:56.475" v="267" actId="20577"/>
        <pc:sldMkLst>
          <pc:docMk/>
          <pc:sldMk cId="2631420238" sldId="508"/>
        </pc:sldMkLst>
        <pc:spChg chg="mod">
          <ac:chgData name="Bernarda Trstenjak" userId="S::bernarda.trstenjak@gov.si::9cc74b0b-428c-4e45-9ff0-cb5259feee1e" providerId="AD" clId="Web-{D3797E3D-CF97-E8C7-5CFE-0B45074D7B53}" dt="2023-11-29T06:48:56.475" v="267" actId="20577"/>
          <ac:spMkLst>
            <pc:docMk/>
            <pc:sldMk cId="2631420238" sldId="508"/>
            <ac:spMk id="19" creationId="{00000000-0000-0000-0000-000000000000}"/>
          </ac:spMkLst>
        </pc:spChg>
      </pc:sldChg>
      <pc:sldChg chg="modSp">
        <pc:chgData name="Bernarda Trstenjak" userId="S::bernarda.trstenjak@gov.si::9cc74b0b-428c-4e45-9ff0-cb5259feee1e" providerId="AD" clId="Web-{D3797E3D-CF97-E8C7-5CFE-0B45074D7B53}" dt="2023-11-29T06:51:45.448" v="297" actId="20577"/>
        <pc:sldMkLst>
          <pc:docMk/>
          <pc:sldMk cId="878677251" sldId="567"/>
        </pc:sldMkLst>
        <pc:spChg chg="mod">
          <ac:chgData name="Bernarda Trstenjak" userId="S::bernarda.trstenjak@gov.si::9cc74b0b-428c-4e45-9ff0-cb5259feee1e" providerId="AD" clId="Web-{D3797E3D-CF97-E8C7-5CFE-0B45074D7B53}" dt="2023-11-29T06:51:45.448" v="297" actId="20577"/>
          <ac:spMkLst>
            <pc:docMk/>
            <pc:sldMk cId="878677251" sldId="567"/>
            <ac:spMk id="3" creationId="{234566D6-F9A3-926F-61CF-6F078F3A4DF2}"/>
          </ac:spMkLst>
        </pc:spChg>
      </pc:sldChg>
      <pc:sldChg chg="ord">
        <pc:chgData name="Bernarda Trstenjak" userId="S::bernarda.trstenjak@gov.si::9cc74b0b-428c-4e45-9ff0-cb5259feee1e" providerId="AD" clId="Web-{D3797E3D-CF97-E8C7-5CFE-0B45074D7B53}" dt="2023-11-29T06:38:50.804" v="4"/>
        <pc:sldMkLst>
          <pc:docMk/>
          <pc:sldMk cId="2030003801" sldId="570"/>
        </pc:sldMkLst>
      </pc:sldChg>
      <pc:sldChg chg="modSp">
        <pc:chgData name="Bernarda Trstenjak" userId="S::bernarda.trstenjak@gov.si::9cc74b0b-428c-4e45-9ff0-cb5259feee1e" providerId="AD" clId="Web-{D3797E3D-CF97-E8C7-5CFE-0B45074D7B53}" dt="2023-11-29T06:40:17.306" v="7" actId="20577"/>
        <pc:sldMkLst>
          <pc:docMk/>
          <pc:sldMk cId="2591284243" sldId="572"/>
        </pc:sldMkLst>
        <pc:spChg chg="mod">
          <ac:chgData name="Bernarda Trstenjak" userId="S::bernarda.trstenjak@gov.si::9cc74b0b-428c-4e45-9ff0-cb5259feee1e" providerId="AD" clId="Web-{D3797E3D-CF97-E8C7-5CFE-0B45074D7B53}" dt="2023-11-29T06:40:17.306" v="7" actId="20577"/>
          <ac:spMkLst>
            <pc:docMk/>
            <pc:sldMk cId="2591284243" sldId="572"/>
            <ac:spMk id="3" creationId="{7FD9F160-9C68-6B5C-A353-7D0E92F2D718}"/>
          </ac:spMkLst>
        </pc:spChg>
      </pc:sldChg>
      <pc:sldChg chg="addSp modSp new">
        <pc:chgData name="Bernarda Trstenjak" userId="S::bernarda.trstenjak@gov.si::9cc74b0b-428c-4e45-9ff0-cb5259feee1e" providerId="AD" clId="Web-{D3797E3D-CF97-E8C7-5CFE-0B45074D7B53}" dt="2023-11-29T06:49:16.898" v="289" actId="20577"/>
        <pc:sldMkLst>
          <pc:docMk/>
          <pc:sldMk cId="834737961" sldId="584"/>
        </pc:sldMkLst>
        <pc:spChg chg="add mod">
          <ac:chgData name="Bernarda Trstenjak" userId="S::bernarda.trstenjak@gov.si::9cc74b0b-428c-4e45-9ff0-cb5259feee1e" providerId="AD" clId="Web-{D3797E3D-CF97-E8C7-5CFE-0B45074D7B53}" dt="2023-11-29T06:49:16.898" v="289" actId="20577"/>
          <ac:spMkLst>
            <pc:docMk/>
            <pc:sldMk cId="834737961" sldId="584"/>
            <ac:spMk id="2" creationId="{0D3FE832-98D0-5999-0C0B-6232F5E48262}"/>
          </ac:spMkLst>
        </pc:spChg>
      </pc:sldChg>
    </pc:docChg>
  </pc:docChgLst>
  <pc:docChgLst>
    <pc:chgData name="Maja Krušič Šega" userId="S::maja.krusic-sega@gov.si::2d153e09-4caa-452a-91b0-544548cbbfdf" providerId="AD" clId="Web-{08FE30F9-DD2B-4363-9F51-8D56454CD54C}"/>
    <pc:docChg chg="modSld">
      <pc:chgData name="Maja Krušič Šega" userId="S::maja.krusic-sega@gov.si::2d153e09-4caa-452a-91b0-544548cbbfdf" providerId="AD" clId="Web-{08FE30F9-DD2B-4363-9F51-8D56454CD54C}" dt="2023-11-27T18:06:50.381" v="105" actId="20577"/>
      <pc:docMkLst>
        <pc:docMk/>
      </pc:docMkLst>
      <pc:sldChg chg="modSp">
        <pc:chgData name="Maja Krušič Šega" userId="S::maja.krusic-sega@gov.si::2d153e09-4caa-452a-91b0-544548cbbfdf" providerId="AD" clId="Web-{08FE30F9-DD2B-4363-9F51-8D56454CD54C}" dt="2023-11-27T18:03:24.092" v="75" actId="20577"/>
        <pc:sldMkLst>
          <pc:docMk/>
          <pc:sldMk cId="1433963171" sldId="560"/>
        </pc:sldMkLst>
        <pc:spChg chg="mod">
          <ac:chgData name="Maja Krušič Šega" userId="S::maja.krusic-sega@gov.si::2d153e09-4caa-452a-91b0-544548cbbfdf" providerId="AD" clId="Web-{08FE30F9-DD2B-4363-9F51-8D56454CD54C}" dt="2023-11-27T18:03:24.092" v="75" actId="20577"/>
          <ac:spMkLst>
            <pc:docMk/>
            <pc:sldMk cId="1433963171" sldId="560"/>
            <ac:spMk id="3" creationId="{E6D7E591-AE88-AB49-3615-D13ACC7750A1}"/>
          </ac:spMkLst>
        </pc:spChg>
      </pc:sldChg>
      <pc:sldChg chg="modSp">
        <pc:chgData name="Maja Krušič Šega" userId="S::maja.krusic-sega@gov.si::2d153e09-4caa-452a-91b0-544548cbbfdf" providerId="AD" clId="Web-{08FE30F9-DD2B-4363-9F51-8D56454CD54C}" dt="2023-11-27T18:06:50.381" v="105" actId="20577"/>
        <pc:sldMkLst>
          <pc:docMk/>
          <pc:sldMk cId="4102867039" sldId="569"/>
        </pc:sldMkLst>
        <pc:spChg chg="mod">
          <ac:chgData name="Maja Krušič Šega" userId="S::maja.krusic-sega@gov.si::2d153e09-4caa-452a-91b0-544548cbbfdf" providerId="AD" clId="Web-{08FE30F9-DD2B-4363-9F51-8D56454CD54C}" dt="2023-11-27T18:06:50.381" v="105" actId="20577"/>
          <ac:spMkLst>
            <pc:docMk/>
            <pc:sldMk cId="4102867039" sldId="569"/>
            <ac:spMk id="3" creationId="{234566D6-F9A3-926F-61CF-6F078F3A4DF2}"/>
          </ac:spMkLst>
        </pc:spChg>
      </pc:sldChg>
    </pc:docChg>
  </pc:docChgLst>
  <pc:docChgLst>
    <pc:chgData name="Uroš Kastaneto" userId="S::uros.kastaneto@gov.si::c9493724-e44c-4c80-ae72-f4a3bd655ce3" providerId="AD" clId="Web-{9765EF71-D122-55DE-1E26-0F3C47212BB9}"/>
    <pc:docChg chg="addSld modSld sldOrd">
      <pc:chgData name="Uroš Kastaneto" userId="S::uros.kastaneto@gov.si::c9493724-e44c-4c80-ae72-f4a3bd655ce3" providerId="AD" clId="Web-{9765EF71-D122-55DE-1E26-0F3C47212BB9}" dt="2023-11-28T14:41:29.874" v="67" actId="20577"/>
      <pc:docMkLst>
        <pc:docMk/>
      </pc:docMkLst>
      <pc:sldChg chg="addSp delSp modSp">
        <pc:chgData name="Uroš Kastaneto" userId="S::uros.kastaneto@gov.si::c9493724-e44c-4c80-ae72-f4a3bd655ce3" providerId="AD" clId="Web-{9765EF71-D122-55DE-1E26-0F3C47212BB9}" dt="2023-11-28T14:39:27.792" v="49" actId="20577"/>
        <pc:sldMkLst>
          <pc:docMk/>
          <pc:sldMk cId="280008657" sldId="573"/>
        </pc:sldMkLst>
        <pc:spChg chg="add mod">
          <ac:chgData name="Uroš Kastaneto" userId="S::uros.kastaneto@gov.si::c9493724-e44c-4c80-ae72-f4a3bd655ce3" providerId="AD" clId="Web-{9765EF71-D122-55DE-1E26-0F3C47212BB9}" dt="2023-11-28T14:38:38.744" v="41" actId="20577"/>
          <ac:spMkLst>
            <pc:docMk/>
            <pc:sldMk cId="280008657" sldId="573"/>
            <ac:spMk id="2" creationId="{C5AD372D-9CC9-D4AA-36AC-447CAFDB1E12}"/>
          </ac:spMkLst>
        </pc:spChg>
        <pc:spChg chg="del">
          <ac:chgData name="Uroš Kastaneto" userId="S::uros.kastaneto@gov.si::c9493724-e44c-4c80-ae72-f4a3bd655ce3" providerId="AD" clId="Web-{9765EF71-D122-55DE-1E26-0F3C47212BB9}" dt="2023-11-28T14:38:08.821" v="34"/>
          <ac:spMkLst>
            <pc:docMk/>
            <pc:sldMk cId="280008657" sldId="573"/>
            <ac:spMk id="4" creationId="{EA6F3678-3C14-1207-49FC-12E6D2D3303C}"/>
          </ac:spMkLst>
        </pc:spChg>
        <pc:spChg chg="del">
          <ac:chgData name="Uroš Kastaneto" userId="S::uros.kastaneto@gov.si::c9493724-e44c-4c80-ae72-f4a3bd655ce3" providerId="AD" clId="Web-{9765EF71-D122-55DE-1E26-0F3C47212BB9}" dt="2023-11-28T14:38:03.012" v="30"/>
          <ac:spMkLst>
            <pc:docMk/>
            <pc:sldMk cId="280008657" sldId="573"/>
            <ac:spMk id="5" creationId="{5CCE5A58-7048-3437-28C1-D9EC02BEE07E}"/>
          </ac:spMkLst>
        </pc:spChg>
        <pc:spChg chg="mod">
          <ac:chgData name="Uroš Kastaneto" userId="S::uros.kastaneto@gov.si::c9493724-e44c-4c80-ae72-f4a3bd655ce3" providerId="AD" clId="Web-{9765EF71-D122-55DE-1E26-0F3C47212BB9}" dt="2023-11-28T14:39:12.573" v="47" actId="1076"/>
          <ac:spMkLst>
            <pc:docMk/>
            <pc:sldMk cId="280008657" sldId="573"/>
            <ac:spMk id="21" creationId="{00000000-0000-0000-0000-000000000000}"/>
          </ac:spMkLst>
        </pc:spChg>
        <pc:spChg chg="mod">
          <ac:chgData name="Uroš Kastaneto" userId="S::uros.kastaneto@gov.si::c9493724-e44c-4c80-ae72-f4a3bd655ce3" providerId="AD" clId="Web-{9765EF71-D122-55DE-1E26-0F3C47212BB9}" dt="2023-11-28T14:35:49.676" v="6" actId="20577"/>
          <ac:spMkLst>
            <pc:docMk/>
            <pc:sldMk cId="280008657" sldId="573"/>
            <ac:spMk id="23" creationId="{00000000-0000-0000-0000-000000000000}"/>
          </ac:spMkLst>
        </pc:spChg>
        <pc:spChg chg="mod">
          <ac:chgData name="Uroš Kastaneto" userId="S::uros.kastaneto@gov.si::c9493724-e44c-4c80-ae72-f4a3bd655ce3" providerId="AD" clId="Web-{9765EF71-D122-55DE-1E26-0F3C47212BB9}" dt="2023-11-28T14:38:50.494" v="43" actId="20577"/>
          <ac:spMkLst>
            <pc:docMk/>
            <pc:sldMk cId="280008657" sldId="573"/>
            <ac:spMk id="24" creationId="{00000000-0000-0000-0000-000000000000}"/>
          </ac:spMkLst>
        </pc:spChg>
        <pc:spChg chg="mod">
          <ac:chgData name="Uroš Kastaneto" userId="S::uros.kastaneto@gov.si::c9493724-e44c-4c80-ae72-f4a3bd655ce3" providerId="AD" clId="Web-{9765EF71-D122-55DE-1E26-0F3C47212BB9}" dt="2023-11-28T14:39:27.792" v="49" actId="20577"/>
          <ac:spMkLst>
            <pc:docMk/>
            <pc:sldMk cId="280008657" sldId="573"/>
            <ac:spMk id="25" creationId="{00000000-0000-0000-0000-000000000000}"/>
          </ac:spMkLst>
        </pc:spChg>
        <pc:spChg chg="mod">
          <ac:chgData name="Uroš Kastaneto" userId="S::uros.kastaneto@gov.si::c9493724-e44c-4c80-ae72-f4a3bd655ce3" providerId="AD" clId="Web-{9765EF71-D122-55DE-1E26-0F3C47212BB9}" dt="2023-11-28T14:35:30.441" v="4" actId="20577"/>
          <ac:spMkLst>
            <pc:docMk/>
            <pc:sldMk cId="280008657" sldId="573"/>
            <ac:spMk id="26" creationId="{00000000-0000-0000-0000-000000000000}"/>
          </ac:spMkLst>
        </pc:spChg>
        <pc:spChg chg="add mod">
          <ac:chgData name="Uroš Kastaneto" userId="S::uros.kastaneto@gov.si::c9493724-e44c-4c80-ae72-f4a3bd655ce3" providerId="AD" clId="Web-{9765EF71-D122-55DE-1E26-0F3C47212BB9}" dt="2023-11-28T14:37:58.524" v="29" actId="1076"/>
          <ac:spMkLst>
            <pc:docMk/>
            <pc:sldMk cId="280008657" sldId="573"/>
            <ac:spMk id="27" creationId="{E1ADEC3A-556A-7330-BDE9-F5F936137851}"/>
          </ac:spMkLst>
        </pc:spChg>
        <pc:spChg chg="del">
          <ac:chgData name="Uroš Kastaneto" userId="S::uros.kastaneto@gov.si::c9493724-e44c-4c80-ae72-f4a3bd655ce3" providerId="AD" clId="Web-{9765EF71-D122-55DE-1E26-0F3C47212BB9}" dt="2023-11-28T14:38:12.369" v="36"/>
          <ac:spMkLst>
            <pc:docMk/>
            <pc:sldMk cId="280008657" sldId="573"/>
            <ac:spMk id="28" creationId="{9E3A241C-5733-F8DA-D466-CB2EB5241E7F}"/>
          </ac:spMkLst>
        </pc:spChg>
        <pc:spChg chg="del mod">
          <ac:chgData name="Uroš Kastaneto" userId="S::uros.kastaneto@gov.si::c9493724-e44c-4c80-ae72-f4a3bd655ce3" providerId="AD" clId="Web-{9765EF71-D122-55DE-1E26-0F3C47212BB9}" dt="2023-11-28T14:38:10.102" v="35"/>
          <ac:spMkLst>
            <pc:docMk/>
            <pc:sldMk cId="280008657" sldId="573"/>
            <ac:spMk id="29" creationId="{15801624-B1B1-0E9F-5407-CADC5D3B50A0}"/>
          </ac:spMkLst>
        </pc:spChg>
        <pc:grpChg chg="mod">
          <ac:chgData name="Uroš Kastaneto" userId="S::uros.kastaneto@gov.si::c9493724-e44c-4c80-ae72-f4a3bd655ce3" providerId="AD" clId="Web-{9765EF71-D122-55DE-1E26-0F3C47212BB9}" dt="2023-11-28T14:39:08.917" v="46" actId="1076"/>
          <ac:grpSpMkLst>
            <pc:docMk/>
            <pc:sldMk cId="280008657" sldId="573"/>
            <ac:grpSpMk id="7" creationId="{00000000-0000-0000-0000-000000000000}"/>
          </ac:grpSpMkLst>
        </pc:grpChg>
        <pc:grpChg chg="mod">
          <ac:chgData name="Uroš Kastaneto" userId="S::uros.kastaneto@gov.si::c9493724-e44c-4c80-ae72-f4a3bd655ce3" providerId="AD" clId="Web-{9765EF71-D122-55DE-1E26-0F3C47212BB9}" dt="2023-11-28T14:36:05.114" v="9" actId="1076"/>
          <ac:grpSpMkLst>
            <pc:docMk/>
            <pc:sldMk cId="280008657" sldId="573"/>
            <ac:grpSpMk id="10" creationId="{00000000-0000-0000-0000-000000000000}"/>
          </ac:grpSpMkLst>
        </pc:grpChg>
        <pc:grpChg chg="mod">
          <ac:chgData name="Uroš Kastaneto" userId="S::uros.kastaneto@gov.si::c9493724-e44c-4c80-ae72-f4a3bd655ce3" providerId="AD" clId="Web-{9765EF71-D122-55DE-1E26-0F3C47212BB9}" dt="2023-11-28T14:36:32.334" v="13" actId="1076"/>
          <ac:grpSpMkLst>
            <pc:docMk/>
            <pc:sldMk cId="280008657" sldId="573"/>
            <ac:grpSpMk id="16" creationId="{00000000-0000-0000-0000-000000000000}"/>
          </ac:grpSpMkLst>
        </pc:grpChg>
      </pc:sldChg>
      <pc:sldChg chg="ord">
        <pc:chgData name="Uroš Kastaneto" userId="S::uros.kastaneto@gov.si::c9493724-e44c-4c80-ae72-f4a3bd655ce3" providerId="AD" clId="Web-{9765EF71-D122-55DE-1E26-0F3C47212BB9}" dt="2023-11-28T14:27:50.801" v="0"/>
        <pc:sldMkLst>
          <pc:docMk/>
          <pc:sldMk cId="3659010004" sldId="574"/>
        </pc:sldMkLst>
      </pc:sldChg>
      <pc:sldChg chg="modSp add replId">
        <pc:chgData name="Uroš Kastaneto" userId="S::uros.kastaneto@gov.si::c9493724-e44c-4c80-ae72-f4a3bd655ce3" providerId="AD" clId="Web-{9765EF71-D122-55DE-1E26-0F3C47212BB9}" dt="2023-11-28T14:41:29.874" v="67" actId="20577"/>
        <pc:sldMkLst>
          <pc:docMk/>
          <pc:sldMk cId="3789021694" sldId="583"/>
        </pc:sldMkLst>
        <pc:spChg chg="mod">
          <ac:chgData name="Uroš Kastaneto" userId="S::uros.kastaneto@gov.si::c9493724-e44c-4c80-ae72-f4a3bd655ce3" providerId="AD" clId="Web-{9765EF71-D122-55DE-1E26-0F3C47212BB9}" dt="2023-11-28T14:41:29.874" v="67" actId="20577"/>
          <ac:spMkLst>
            <pc:docMk/>
            <pc:sldMk cId="3789021694" sldId="583"/>
            <ac:spMk id="21" creationId="{00000000-0000-0000-0000-000000000000}"/>
          </ac:spMkLst>
        </pc:spChg>
      </pc:sldChg>
    </pc:docChg>
  </pc:docChgLst>
  <pc:docChgLst>
    <pc:chgData name="Anamarija Cencelj" userId="S::anamarija.cencelj@gov.si::ed52c231-ad9d-44f6-98bf-fdc50adb6b87" providerId="AD" clId="Web-{C5E817ED-3DFE-44FA-9777-2D787AA40C90}"/>
    <pc:docChg chg="addSld delSld modSld sldOrd">
      <pc:chgData name="Anamarija Cencelj" userId="S::anamarija.cencelj@gov.si::ed52c231-ad9d-44f6-98bf-fdc50adb6b87" providerId="AD" clId="Web-{C5E817ED-3DFE-44FA-9777-2D787AA40C90}" dt="2023-11-29T16:23:33.019" v="669" actId="20577"/>
      <pc:docMkLst>
        <pc:docMk/>
      </pc:docMkLst>
      <pc:sldChg chg="modSp del">
        <pc:chgData name="Anamarija Cencelj" userId="S::anamarija.cencelj@gov.si::ed52c231-ad9d-44f6-98bf-fdc50adb6b87" providerId="AD" clId="Web-{C5E817ED-3DFE-44FA-9777-2D787AA40C90}" dt="2023-11-29T16:01:44.982" v="185"/>
        <pc:sldMkLst>
          <pc:docMk/>
          <pc:sldMk cId="2970552930" sldId="304"/>
        </pc:sldMkLst>
        <pc:spChg chg="mod">
          <ac:chgData name="Anamarija Cencelj" userId="S::anamarija.cencelj@gov.si::ed52c231-ad9d-44f6-98bf-fdc50adb6b87" providerId="AD" clId="Web-{C5E817ED-3DFE-44FA-9777-2D787AA40C90}" dt="2023-11-29T16:01:43.797" v="184" actId="20577"/>
          <ac:spMkLst>
            <pc:docMk/>
            <pc:sldMk cId="2970552930" sldId="304"/>
            <ac:spMk id="3" creationId="{7FD9F160-9C68-6B5C-A353-7D0E92F2D718}"/>
          </ac:spMkLst>
        </pc:spChg>
      </pc:sldChg>
      <pc:sldChg chg="modSp">
        <pc:chgData name="Anamarija Cencelj" userId="S::anamarija.cencelj@gov.si::ed52c231-ad9d-44f6-98bf-fdc50adb6b87" providerId="AD" clId="Web-{C5E817ED-3DFE-44FA-9777-2D787AA40C90}" dt="2023-11-29T15:54:16.390" v="16" actId="20577"/>
        <pc:sldMkLst>
          <pc:docMk/>
          <pc:sldMk cId="209454584" sldId="567"/>
        </pc:sldMkLst>
        <pc:spChg chg="mod">
          <ac:chgData name="Anamarija Cencelj" userId="S::anamarija.cencelj@gov.si::ed52c231-ad9d-44f6-98bf-fdc50adb6b87" providerId="AD" clId="Web-{C5E817ED-3DFE-44FA-9777-2D787AA40C90}" dt="2023-11-29T15:54:16.390" v="16" actId="20577"/>
          <ac:spMkLst>
            <pc:docMk/>
            <pc:sldMk cId="209454584" sldId="567"/>
            <ac:spMk id="2" creationId="{61627D78-03F0-6789-447B-F34BAB6A5764}"/>
          </ac:spMkLst>
        </pc:spChg>
        <pc:spChg chg="mod">
          <ac:chgData name="Anamarija Cencelj" userId="S::anamarija.cencelj@gov.si::ed52c231-ad9d-44f6-98bf-fdc50adb6b87" providerId="AD" clId="Web-{C5E817ED-3DFE-44FA-9777-2D787AA40C90}" dt="2023-11-29T15:54:05.811" v="10" actId="20577"/>
          <ac:spMkLst>
            <pc:docMk/>
            <pc:sldMk cId="209454584" sldId="567"/>
            <ac:spMk id="3" creationId="{234566D6-F9A3-926F-61CF-6F078F3A4DF2}"/>
          </ac:spMkLst>
        </pc:spChg>
      </pc:sldChg>
      <pc:sldChg chg="addSp modSp">
        <pc:chgData name="Anamarija Cencelj" userId="S::anamarija.cencelj@gov.si::ed52c231-ad9d-44f6-98bf-fdc50adb6b87" providerId="AD" clId="Web-{C5E817ED-3DFE-44FA-9777-2D787AA40C90}" dt="2023-11-29T16:22:14.999" v="653"/>
        <pc:sldMkLst>
          <pc:docMk/>
          <pc:sldMk cId="2030003801" sldId="570"/>
        </pc:sldMkLst>
        <pc:spChg chg="mod">
          <ac:chgData name="Anamarija Cencelj" userId="S::anamarija.cencelj@gov.si::ed52c231-ad9d-44f6-98bf-fdc50adb6b87" providerId="AD" clId="Web-{C5E817ED-3DFE-44FA-9777-2D787AA40C90}" dt="2023-11-29T16:05:59.435" v="314" actId="20577"/>
          <ac:spMkLst>
            <pc:docMk/>
            <pc:sldMk cId="2030003801" sldId="570"/>
            <ac:spMk id="3" creationId="{7FD9F160-9C68-6B5C-A353-7D0E92F2D718}"/>
          </ac:spMkLst>
        </pc:spChg>
        <pc:graphicFrameChg chg="add mod modGraphic">
          <ac:chgData name="Anamarija Cencelj" userId="S::anamarija.cencelj@gov.si::ed52c231-ad9d-44f6-98bf-fdc50adb6b87" providerId="AD" clId="Web-{C5E817ED-3DFE-44FA-9777-2D787AA40C90}" dt="2023-11-29T16:22:14.999" v="653"/>
          <ac:graphicFrameMkLst>
            <pc:docMk/>
            <pc:sldMk cId="2030003801" sldId="570"/>
            <ac:graphicFrameMk id="4" creationId="{6B7B1713-DACB-A7ED-3082-BE2A70AD8D9D}"/>
          </ac:graphicFrameMkLst>
        </pc:graphicFrameChg>
      </pc:sldChg>
      <pc:sldChg chg="modSp">
        <pc:chgData name="Anamarija Cencelj" userId="S::anamarija.cencelj@gov.si::ed52c231-ad9d-44f6-98bf-fdc50adb6b87" providerId="AD" clId="Web-{C5E817ED-3DFE-44FA-9777-2D787AA40C90}" dt="2023-11-29T16:23:33.019" v="669" actId="20577"/>
        <pc:sldMkLst>
          <pc:docMk/>
          <pc:sldMk cId="2591284243" sldId="572"/>
        </pc:sldMkLst>
        <pc:spChg chg="mod">
          <ac:chgData name="Anamarija Cencelj" userId="S::anamarija.cencelj@gov.si::ed52c231-ad9d-44f6-98bf-fdc50adb6b87" providerId="AD" clId="Web-{C5E817ED-3DFE-44FA-9777-2D787AA40C90}" dt="2023-11-29T16:22:58.470" v="663" actId="14100"/>
          <ac:spMkLst>
            <pc:docMk/>
            <pc:sldMk cId="2591284243" sldId="572"/>
            <ac:spMk id="2" creationId="{EB711BA9-98C6-6A54-D8DF-83308AAD103E}"/>
          </ac:spMkLst>
        </pc:spChg>
        <pc:spChg chg="mod">
          <ac:chgData name="Anamarija Cencelj" userId="S::anamarija.cencelj@gov.si::ed52c231-ad9d-44f6-98bf-fdc50adb6b87" providerId="AD" clId="Web-{C5E817ED-3DFE-44FA-9777-2D787AA40C90}" dt="2023-11-29T16:23:33.019" v="669" actId="20577"/>
          <ac:spMkLst>
            <pc:docMk/>
            <pc:sldMk cId="2591284243" sldId="572"/>
            <ac:spMk id="3" creationId="{7FD9F160-9C68-6B5C-A353-7D0E92F2D718}"/>
          </ac:spMkLst>
        </pc:spChg>
        <pc:picChg chg="mod">
          <ac:chgData name="Anamarija Cencelj" userId="S::anamarija.cencelj@gov.si::ed52c231-ad9d-44f6-98bf-fdc50adb6b87" providerId="AD" clId="Web-{C5E817ED-3DFE-44FA-9777-2D787AA40C90}" dt="2023-11-29T16:22:45.612" v="657" actId="1076"/>
          <ac:picMkLst>
            <pc:docMk/>
            <pc:sldMk cId="2591284243" sldId="572"/>
            <ac:picMk id="8" creationId="{445AA910-120C-7BE0-932A-BB12B9A02A0C}"/>
          </ac:picMkLst>
        </pc:picChg>
      </pc:sldChg>
      <pc:sldChg chg="modSp add del replId">
        <pc:chgData name="Anamarija Cencelj" userId="S::anamarija.cencelj@gov.si::ed52c231-ad9d-44f6-98bf-fdc50adb6b87" providerId="AD" clId="Web-{C5E817ED-3DFE-44FA-9777-2D787AA40C90}" dt="2023-11-29T16:17:06.354" v="579"/>
        <pc:sldMkLst>
          <pc:docMk/>
          <pc:sldMk cId="942266266" sldId="588"/>
        </pc:sldMkLst>
        <pc:spChg chg="mod">
          <ac:chgData name="Anamarija Cencelj" userId="S::anamarija.cencelj@gov.si::ed52c231-ad9d-44f6-98bf-fdc50adb6b87" providerId="AD" clId="Web-{C5E817ED-3DFE-44FA-9777-2D787AA40C90}" dt="2023-11-29T16:05:17.011" v="292" actId="20577"/>
          <ac:spMkLst>
            <pc:docMk/>
            <pc:sldMk cId="942266266" sldId="588"/>
            <ac:spMk id="3" creationId="{7FD9F160-9C68-6B5C-A353-7D0E92F2D718}"/>
          </ac:spMkLst>
        </pc:spChg>
      </pc:sldChg>
      <pc:sldChg chg="addSp delSp modSp add ord replId">
        <pc:chgData name="Anamarija Cencelj" userId="S::anamarija.cencelj@gov.si::ed52c231-ad9d-44f6-98bf-fdc50adb6b87" providerId="AD" clId="Web-{C5E817ED-3DFE-44FA-9777-2D787AA40C90}" dt="2023-11-29T16:19:10.440" v="616" actId="20577"/>
        <pc:sldMkLst>
          <pc:docMk/>
          <pc:sldMk cId="239402993" sldId="589"/>
        </pc:sldMkLst>
        <pc:spChg chg="mod">
          <ac:chgData name="Anamarija Cencelj" userId="S::anamarija.cencelj@gov.si::ed52c231-ad9d-44f6-98bf-fdc50adb6b87" providerId="AD" clId="Web-{C5E817ED-3DFE-44FA-9777-2D787AA40C90}" dt="2023-11-29T16:08:41.852" v="461" actId="20577"/>
          <ac:spMkLst>
            <pc:docMk/>
            <pc:sldMk cId="239402993" sldId="589"/>
            <ac:spMk id="2" creationId="{EB711BA9-98C6-6A54-D8DF-83308AAD103E}"/>
          </ac:spMkLst>
        </pc:spChg>
        <pc:spChg chg="mod">
          <ac:chgData name="Anamarija Cencelj" userId="S::anamarija.cencelj@gov.si::ed52c231-ad9d-44f6-98bf-fdc50adb6b87" providerId="AD" clId="Web-{C5E817ED-3DFE-44FA-9777-2D787AA40C90}" dt="2023-11-29T16:19:10.440" v="616" actId="20577"/>
          <ac:spMkLst>
            <pc:docMk/>
            <pc:sldMk cId="239402993" sldId="589"/>
            <ac:spMk id="3" creationId="{7FD9F160-9C68-6B5C-A353-7D0E92F2D718}"/>
          </ac:spMkLst>
        </pc:spChg>
        <pc:graphicFrameChg chg="add del mod modGraphic">
          <ac:chgData name="Anamarija Cencelj" userId="S::anamarija.cencelj@gov.si::ed52c231-ad9d-44f6-98bf-fdc50adb6b87" providerId="AD" clId="Web-{C5E817ED-3DFE-44FA-9777-2D787AA40C90}" dt="2023-11-29T16:10:17.312" v="487"/>
          <ac:graphicFrameMkLst>
            <pc:docMk/>
            <pc:sldMk cId="239402993" sldId="589"/>
            <ac:graphicFrameMk id="4" creationId="{8104B3F3-D6D2-509F-4DCC-037BDC5A4CBE}"/>
          </ac:graphicFrameMkLst>
        </pc:graphicFrameChg>
      </pc:sldChg>
      <pc:sldChg chg="modSp add del replId">
        <pc:chgData name="Anamarija Cencelj" userId="S::anamarija.cencelj@gov.si::ed52c231-ad9d-44f6-98bf-fdc50adb6b87" providerId="AD" clId="Web-{C5E817ED-3DFE-44FA-9777-2D787AA40C90}" dt="2023-11-29T16:05:02.776" v="283"/>
        <pc:sldMkLst>
          <pc:docMk/>
          <pc:sldMk cId="3115853446" sldId="589"/>
        </pc:sldMkLst>
        <pc:spChg chg="mod">
          <ac:chgData name="Anamarija Cencelj" userId="S::anamarija.cencelj@gov.si::ed52c231-ad9d-44f6-98bf-fdc50adb6b87" providerId="AD" clId="Web-{C5E817ED-3DFE-44FA-9777-2D787AA40C90}" dt="2023-11-29T16:04:57.556" v="282" actId="20577"/>
          <ac:spMkLst>
            <pc:docMk/>
            <pc:sldMk cId="3115853446" sldId="589"/>
            <ac:spMk id="3" creationId="{7FD9F160-9C68-6B5C-A353-7D0E92F2D718}"/>
          </ac:spMkLst>
        </pc:spChg>
      </pc:sldChg>
      <pc:sldChg chg="add del replId">
        <pc:chgData name="Anamarija Cencelj" userId="S::anamarija.cencelj@gov.si::ed52c231-ad9d-44f6-98bf-fdc50adb6b87" providerId="AD" clId="Web-{C5E817ED-3DFE-44FA-9777-2D787AA40C90}" dt="2023-11-29T16:21:26.667" v="649"/>
        <pc:sldMkLst>
          <pc:docMk/>
          <pc:sldMk cId="3327744098" sldId="590"/>
        </pc:sldMkLst>
      </pc:sldChg>
      <pc:sldChg chg="modSp add replId">
        <pc:chgData name="Anamarija Cencelj" userId="S::anamarija.cencelj@gov.si::ed52c231-ad9d-44f6-98bf-fdc50adb6b87" providerId="AD" clId="Web-{C5E817ED-3DFE-44FA-9777-2D787AA40C90}" dt="2023-11-29T16:20:32.367" v="636" actId="20577"/>
        <pc:sldMkLst>
          <pc:docMk/>
          <pc:sldMk cId="743417517" sldId="591"/>
        </pc:sldMkLst>
        <pc:spChg chg="mod">
          <ac:chgData name="Anamarija Cencelj" userId="S::anamarija.cencelj@gov.si::ed52c231-ad9d-44f6-98bf-fdc50adb6b87" providerId="AD" clId="Web-{C5E817ED-3DFE-44FA-9777-2D787AA40C90}" dt="2023-11-29T16:13:58.185" v="559" actId="20577"/>
          <ac:spMkLst>
            <pc:docMk/>
            <pc:sldMk cId="743417517" sldId="591"/>
            <ac:spMk id="2" creationId="{EB711BA9-98C6-6A54-D8DF-83308AAD103E}"/>
          </ac:spMkLst>
        </pc:spChg>
        <pc:spChg chg="mod">
          <ac:chgData name="Anamarija Cencelj" userId="S::anamarija.cencelj@gov.si::ed52c231-ad9d-44f6-98bf-fdc50adb6b87" providerId="AD" clId="Web-{C5E817ED-3DFE-44FA-9777-2D787AA40C90}" dt="2023-11-29T16:20:32.367" v="636" actId="20577"/>
          <ac:spMkLst>
            <pc:docMk/>
            <pc:sldMk cId="743417517" sldId="591"/>
            <ac:spMk id="3" creationId="{7FD9F160-9C68-6B5C-A353-7D0E92F2D718}"/>
          </ac:spMkLst>
        </pc:spChg>
      </pc:sldChg>
      <pc:sldChg chg="modSp add replId">
        <pc:chgData name="Anamarija Cencelj" userId="S::anamarija.cencelj@gov.si::ed52c231-ad9d-44f6-98bf-fdc50adb6b87" providerId="AD" clId="Web-{C5E817ED-3DFE-44FA-9777-2D787AA40C90}" dt="2023-11-29T16:21:17.855" v="648" actId="20577"/>
        <pc:sldMkLst>
          <pc:docMk/>
          <pc:sldMk cId="903626929" sldId="592"/>
        </pc:sldMkLst>
        <pc:spChg chg="mod">
          <ac:chgData name="Anamarija Cencelj" userId="S::anamarija.cencelj@gov.si::ed52c231-ad9d-44f6-98bf-fdc50adb6b87" providerId="AD" clId="Web-{C5E817ED-3DFE-44FA-9777-2D787AA40C90}" dt="2023-11-29T16:19:37.598" v="625" actId="20577"/>
          <ac:spMkLst>
            <pc:docMk/>
            <pc:sldMk cId="903626929" sldId="592"/>
            <ac:spMk id="2" creationId="{EB711BA9-98C6-6A54-D8DF-83308AAD103E}"/>
          </ac:spMkLst>
        </pc:spChg>
        <pc:spChg chg="mod">
          <ac:chgData name="Anamarija Cencelj" userId="S::anamarija.cencelj@gov.si::ed52c231-ad9d-44f6-98bf-fdc50adb6b87" providerId="AD" clId="Web-{C5E817ED-3DFE-44FA-9777-2D787AA40C90}" dt="2023-11-29T16:21:17.855" v="648" actId="20577"/>
          <ac:spMkLst>
            <pc:docMk/>
            <pc:sldMk cId="903626929" sldId="592"/>
            <ac:spMk id="3" creationId="{7FD9F160-9C68-6B5C-A353-7D0E92F2D718}"/>
          </ac:spMkLst>
        </pc:spChg>
      </pc:sldChg>
    </pc:docChg>
  </pc:docChgLst>
  <pc:docChgLst>
    <pc:chgData name="Bernarda Trstenjak" userId="S::bernarda.trstenjak@gov.si::9cc74b0b-428c-4e45-9ff0-cb5259feee1e" providerId="AD" clId="Web-{1EB327ED-912E-BBCE-7EC8-A228CBA7E091}"/>
    <pc:docChg chg="modSld">
      <pc:chgData name="Bernarda Trstenjak" userId="S::bernarda.trstenjak@gov.si::9cc74b0b-428c-4e45-9ff0-cb5259feee1e" providerId="AD" clId="Web-{1EB327ED-912E-BBCE-7EC8-A228CBA7E091}" dt="2023-12-01T11:16:20.379" v="2" actId="14100"/>
      <pc:docMkLst>
        <pc:docMk/>
      </pc:docMkLst>
      <pc:sldChg chg="modSp">
        <pc:chgData name="Bernarda Trstenjak" userId="S::bernarda.trstenjak@gov.si::9cc74b0b-428c-4e45-9ff0-cb5259feee1e" providerId="AD" clId="Web-{1EB327ED-912E-BBCE-7EC8-A228CBA7E091}" dt="2023-12-01T11:16:20.379" v="2" actId="14100"/>
        <pc:sldMkLst>
          <pc:docMk/>
          <pc:sldMk cId="1807854766" sldId="594"/>
        </pc:sldMkLst>
        <pc:spChg chg="mod">
          <ac:chgData name="Bernarda Trstenjak" userId="S::bernarda.trstenjak@gov.si::9cc74b0b-428c-4e45-9ff0-cb5259feee1e" providerId="AD" clId="Web-{1EB327ED-912E-BBCE-7EC8-A228CBA7E091}" dt="2023-12-01T11:16:20.379" v="2" actId="14100"/>
          <ac:spMkLst>
            <pc:docMk/>
            <pc:sldMk cId="1807854766" sldId="594"/>
            <ac:spMk id="3" creationId="{AD0F60CF-0E64-1A0A-38CC-2EAEEE769C95}"/>
          </ac:spMkLst>
        </pc:spChg>
      </pc:sldChg>
    </pc:docChg>
  </pc:docChgLst>
  <pc:docChgLst>
    <pc:chgData name="Mojca Debeljak Kozina" userId="S::mojca.debeljak-kozina@gov.si::e09a2bc2-20cb-4cc0-8ed1-678f1c8609be" providerId="AD" clId="Web-{13A615C9-FA99-4A8C-BBF9-8C42D4D53F71}"/>
    <pc:docChg chg="sldOrd">
      <pc:chgData name="Mojca Debeljak Kozina" userId="S::mojca.debeljak-kozina@gov.si::e09a2bc2-20cb-4cc0-8ed1-678f1c8609be" providerId="AD" clId="Web-{13A615C9-FA99-4A8C-BBF9-8C42D4D53F71}" dt="2023-11-30T11:55:24.477" v="0"/>
      <pc:docMkLst>
        <pc:docMk/>
      </pc:docMkLst>
      <pc:sldChg chg="ord">
        <pc:chgData name="Mojca Debeljak Kozina" userId="S::mojca.debeljak-kozina@gov.si::e09a2bc2-20cb-4cc0-8ed1-678f1c8609be" providerId="AD" clId="Web-{13A615C9-FA99-4A8C-BBF9-8C42D4D53F71}" dt="2023-11-30T11:55:24.477" v="0"/>
        <pc:sldMkLst>
          <pc:docMk/>
          <pc:sldMk cId="291645534" sldId="565"/>
        </pc:sldMkLst>
      </pc:sldChg>
    </pc:docChg>
  </pc:docChgLst>
  <pc:docChgLst>
    <pc:chgData name="Mojca Debeljak Kozina" userId="e09a2bc2-20cb-4cc0-8ed1-678f1c8609be" providerId="ADAL" clId="{2EAB2209-6F60-4606-A544-2738BC7561F9}"/>
    <pc:docChg chg="modSld">
      <pc:chgData name="Mojca Debeljak Kozina" userId="e09a2bc2-20cb-4cc0-8ed1-678f1c8609be" providerId="ADAL" clId="{2EAB2209-6F60-4606-A544-2738BC7561F9}" dt="2023-12-06T05:52:15.439" v="4" actId="6549"/>
      <pc:docMkLst>
        <pc:docMk/>
      </pc:docMkLst>
      <pc:sldChg chg="modSp mod">
        <pc:chgData name="Mojca Debeljak Kozina" userId="e09a2bc2-20cb-4cc0-8ed1-678f1c8609be" providerId="ADAL" clId="{2EAB2209-6F60-4606-A544-2738BC7561F9}" dt="2023-12-06T05:52:15.439" v="4" actId="6549"/>
        <pc:sldMkLst>
          <pc:docMk/>
          <pc:sldMk cId="3192961825" sldId="299"/>
        </pc:sldMkLst>
        <pc:spChg chg="mod">
          <ac:chgData name="Mojca Debeljak Kozina" userId="e09a2bc2-20cb-4cc0-8ed1-678f1c8609be" providerId="ADAL" clId="{2EAB2209-6F60-4606-A544-2738BC7561F9}" dt="2023-12-06T05:52:15.439" v="4" actId="6549"/>
          <ac:spMkLst>
            <pc:docMk/>
            <pc:sldMk cId="3192961825" sldId="299"/>
            <ac:spMk id="15" creationId="{00000000-0000-0000-0000-000000000000}"/>
          </ac:spMkLst>
        </pc:spChg>
      </pc:sldChg>
    </pc:docChg>
  </pc:docChgLst>
  <pc:docChgLst>
    <pc:chgData name="Bernarda Trstenjak" userId="S::bernarda.trstenjak@gov.si::9cc74b0b-428c-4e45-9ff0-cb5259feee1e" providerId="AD" clId="Web-{24C5623D-C09F-4C75-B243-87149316AFB6}"/>
    <pc:docChg chg="addSld modSld">
      <pc:chgData name="Bernarda Trstenjak" userId="S::bernarda.trstenjak@gov.si::9cc74b0b-428c-4e45-9ff0-cb5259feee1e" providerId="AD" clId="Web-{24C5623D-C09F-4C75-B243-87149316AFB6}" dt="2023-12-05T19:55:47.568" v="79"/>
      <pc:docMkLst>
        <pc:docMk/>
      </pc:docMkLst>
      <pc:sldChg chg="modSp">
        <pc:chgData name="Bernarda Trstenjak" userId="S::bernarda.trstenjak@gov.si::9cc74b0b-428c-4e45-9ff0-cb5259feee1e" providerId="AD" clId="Web-{24C5623D-C09F-4C75-B243-87149316AFB6}" dt="2023-12-05T19:50:35.933" v="11" actId="1076"/>
        <pc:sldMkLst>
          <pc:docMk/>
          <pc:sldMk cId="437570638" sldId="296"/>
        </pc:sldMkLst>
        <pc:picChg chg="mod modCrop">
          <ac:chgData name="Bernarda Trstenjak" userId="S::bernarda.trstenjak@gov.si::9cc74b0b-428c-4e45-9ff0-cb5259feee1e" providerId="AD" clId="Web-{24C5623D-C09F-4C75-B243-87149316AFB6}" dt="2023-12-05T19:50:35.933" v="11" actId="1076"/>
          <ac:picMkLst>
            <pc:docMk/>
            <pc:sldMk cId="437570638" sldId="296"/>
            <ac:picMk id="2" creationId="{00000000-0000-0000-0000-000000000000}"/>
          </ac:picMkLst>
        </pc:picChg>
      </pc:sldChg>
      <pc:sldChg chg="modSp">
        <pc:chgData name="Bernarda Trstenjak" userId="S::bernarda.trstenjak@gov.si::9cc74b0b-428c-4e45-9ff0-cb5259feee1e" providerId="AD" clId="Web-{24C5623D-C09F-4C75-B243-87149316AFB6}" dt="2023-12-05T19:52:12.905" v="14" actId="20577"/>
        <pc:sldMkLst>
          <pc:docMk/>
          <pc:sldMk cId="1753861860" sldId="305"/>
        </pc:sldMkLst>
        <pc:spChg chg="mod">
          <ac:chgData name="Bernarda Trstenjak" userId="S::bernarda.trstenjak@gov.si::9cc74b0b-428c-4e45-9ff0-cb5259feee1e" providerId="AD" clId="Web-{24C5623D-C09F-4C75-B243-87149316AFB6}" dt="2023-12-05T19:52:12.905" v="14" actId="20577"/>
          <ac:spMkLst>
            <pc:docMk/>
            <pc:sldMk cId="1753861860" sldId="305"/>
            <ac:spMk id="3" creationId="{013EEBB2-11E0-7DEF-C17E-CCE72C5D98FE}"/>
          </ac:spMkLst>
        </pc:spChg>
      </pc:sldChg>
      <pc:sldChg chg="modSp">
        <pc:chgData name="Bernarda Trstenjak" userId="S::bernarda.trstenjak@gov.si::9cc74b0b-428c-4e45-9ff0-cb5259feee1e" providerId="AD" clId="Web-{24C5623D-C09F-4C75-B243-87149316AFB6}" dt="2023-12-05T19:53:51.611" v="66" actId="14100"/>
        <pc:sldMkLst>
          <pc:docMk/>
          <pc:sldMk cId="2450700813" sldId="568"/>
        </pc:sldMkLst>
        <pc:spChg chg="mod">
          <ac:chgData name="Bernarda Trstenjak" userId="S::bernarda.trstenjak@gov.si::9cc74b0b-428c-4e45-9ff0-cb5259feee1e" providerId="AD" clId="Web-{24C5623D-C09F-4C75-B243-87149316AFB6}" dt="2023-12-05T19:53:51.611" v="66" actId="14100"/>
          <ac:spMkLst>
            <pc:docMk/>
            <pc:sldMk cId="2450700813" sldId="568"/>
            <ac:spMk id="3" creationId="{B01F798B-BC21-2D71-C705-994B415CFE3F}"/>
          </ac:spMkLst>
        </pc:spChg>
      </pc:sldChg>
      <pc:sldChg chg="modSp">
        <pc:chgData name="Bernarda Trstenjak" userId="S::bernarda.trstenjak@gov.si::9cc74b0b-428c-4e45-9ff0-cb5259feee1e" providerId="AD" clId="Web-{24C5623D-C09F-4C75-B243-87149316AFB6}" dt="2023-12-05T19:54:52.800" v="78" actId="20577"/>
        <pc:sldMkLst>
          <pc:docMk/>
          <pc:sldMk cId="1216412371" sldId="595"/>
        </pc:sldMkLst>
        <pc:spChg chg="mod">
          <ac:chgData name="Bernarda Trstenjak" userId="S::bernarda.trstenjak@gov.si::9cc74b0b-428c-4e45-9ff0-cb5259feee1e" providerId="AD" clId="Web-{24C5623D-C09F-4C75-B243-87149316AFB6}" dt="2023-12-05T19:54:52.800" v="78" actId="20577"/>
          <ac:spMkLst>
            <pc:docMk/>
            <pc:sldMk cId="1216412371" sldId="595"/>
            <ac:spMk id="8" creationId="{2B31BCC0-A6F7-E618-9E78-B7F301A68A1E}"/>
          </ac:spMkLst>
        </pc:spChg>
      </pc:sldChg>
      <pc:sldChg chg="modSp">
        <pc:chgData name="Bernarda Trstenjak" userId="S::bernarda.trstenjak@gov.si::9cc74b0b-428c-4e45-9ff0-cb5259feee1e" providerId="AD" clId="Web-{24C5623D-C09F-4C75-B243-87149316AFB6}" dt="2023-12-05T19:42:38.917" v="4" actId="20577"/>
        <pc:sldMkLst>
          <pc:docMk/>
          <pc:sldMk cId="1751374735" sldId="596"/>
        </pc:sldMkLst>
        <pc:spChg chg="mod">
          <ac:chgData name="Bernarda Trstenjak" userId="S::bernarda.trstenjak@gov.si::9cc74b0b-428c-4e45-9ff0-cb5259feee1e" providerId="AD" clId="Web-{24C5623D-C09F-4C75-B243-87149316AFB6}" dt="2023-12-05T19:42:38.917" v="4" actId="20577"/>
          <ac:spMkLst>
            <pc:docMk/>
            <pc:sldMk cId="1751374735" sldId="596"/>
            <ac:spMk id="3" creationId="{10C4944C-1D3C-9255-F7A5-E268B44FFD03}"/>
          </ac:spMkLst>
        </pc:spChg>
      </pc:sldChg>
      <pc:sldChg chg="new">
        <pc:chgData name="Bernarda Trstenjak" userId="S::bernarda.trstenjak@gov.si::9cc74b0b-428c-4e45-9ff0-cb5259feee1e" providerId="AD" clId="Web-{24C5623D-C09F-4C75-B243-87149316AFB6}" dt="2023-12-05T19:55:47.568" v="79"/>
        <pc:sldMkLst>
          <pc:docMk/>
          <pc:sldMk cId="1448400793" sldId="597"/>
        </pc:sldMkLst>
      </pc:sldChg>
    </pc:docChg>
  </pc:docChgLst>
  <pc:docChgLst>
    <pc:chgData name="Anamarija Cencelj" userId="ed52c231-ad9d-44f6-98bf-fdc50adb6b87" providerId="ADAL" clId="{819AE379-800F-4178-8DAD-E4FA72DB0EFF}"/>
    <pc:docChg chg="undo custSel addSld delSld modSld sldOrd">
      <pc:chgData name="Anamarija Cencelj" userId="ed52c231-ad9d-44f6-98bf-fdc50adb6b87" providerId="ADAL" clId="{819AE379-800F-4178-8DAD-E4FA72DB0EFF}" dt="2023-11-30T11:33:47.517" v="594"/>
      <pc:docMkLst>
        <pc:docMk/>
      </pc:docMkLst>
      <pc:sldChg chg="modSp mod">
        <pc:chgData name="Anamarija Cencelj" userId="ed52c231-ad9d-44f6-98bf-fdc50adb6b87" providerId="ADAL" clId="{819AE379-800F-4178-8DAD-E4FA72DB0EFF}" dt="2023-11-29T19:56:16.793" v="372" actId="1076"/>
        <pc:sldMkLst>
          <pc:docMk/>
          <pc:sldMk cId="2030003801" sldId="570"/>
        </pc:sldMkLst>
        <pc:spChg chg="mod">
          <ac:chgData name="Anamarija Cencelj" userId="ed52c231-ad9d-44f6-98bf-fdc50adb6b87" providerId="ADAL" clId="{819AE379-800F-4178-8DAD-E4FA72DB0EFF}" dt="2023-11-29T19:56:01.482" v="369" actId="207"/>
          <ac:spMkLst>
            <pc:docMk/>
            <pc:sldMk cId="2030003801" sldId="570"/>
            <ac:spMk id="3" creationId="{7FD9F160-9C68-6B5C-A353-7D0E92F2D718}"/>
          </ac:spMkLst>
        </pc:spChg>
        <pc:graphicFrameChg chg="mod">
          <ac:chgData name="Anamarija Cencelj" userId="ed52c231-ad9d-44f6-98bf-fdc50adb6b87" providerId="ADAL" clId="{819AE379-800F-4178-8DAD-E4FA72DB0EFF}" dt="2023-11-29T19:56:16.793" v="372" actId="1076"/>
          <ac:graphicFrameMkLst>
            <pc:docMk/>
            <pc:sldMk cId="2030003801" sldId="570"/>
            <ac:graphicFrameMk id="4" creationId="{6B7B1713-DACB-A7ED-3082-BE2A70AD8D9D}"/>
          </ac:graphicFrameMkLst>
        </pc:graphicFrameChg>
      </pc:sldChg>
      <pc:sldChg chg="modSp add del mod">
        <pc:chgData name="Anamarija Cencelj" userId="ed52c231-ad9d-44f6-98bf-fdc50adb6b87" providerId="ADAL" clId="{819AE379-800F-4178-8DAD-E4FA72DB0EFF}" dt="2023-11-29T16:37:04.462" v="267" actId="47"/>
        <pc:sldMkLst>
          <pc:docMk/>
          <pc:sldMk cId="802711774" sldId="571"/>
        </pc:sldMkLst>
        <pc:spChg chg="mod">
          <ac:chgData name="Anamarija Cencelj" userId="ed52c231-ad9d-44f6-98bf-fdc50adb6b87" providerId="ADAL" clId="{819AE379-800F-4178-8DAD-E4FA72DB0EFF}" dt="2023-11-29T16:27:52.449" v="87" actId="27636"/>
          <ac:spMkLst>
            <pc:docMk/>
            <pc:sldMk cId="802711774" sldId="571"/>
            <ac:spMk id="3" creationId="{7FD9F160-9C68-6B5C-A353-7D0E92F2D718}"/>
          </ac:spMkLst>
        </pc:spChg>
      </pc:sldChg>
      <pc:sldChg chg="modSp mod">
        <pc:chgData name="Anamarija Cencelj" userId="ed52c231-ad9d-44f6-98bf-fdc50adb6b87" providerId="ADAL" clId="{819AE379-800F-4178-8DAD-E4FA72DB0EFF}" dt="2023-11-29T16:27:31.688" v="85" actId="20577"/>
        <pc:sldMkLst>
          <pc:docMk/>
          <pc:sldMk cId="2591284243" sldId="572"/>
        </pc:sldMkLst>
        <pc:spChg chg="mod">
          <ac:chgData name="Anamarija Cencelj" userId="ed52c231-ad9d-44f6-98bf-fdc50adb6b87" providerId="ADAL" clId="{819AE379-800F-4178-8DAD-E4FA72DB0EFF}" dt="2023-11-29T16:27:31.688" v="85" actId="20577"/>
          <ac:spMkLst>
            <pc:docMk/>
            <pc:sldMk cId="2591284243" sldId="572"/>
            <ac:spMk id="3" creationId="{7FD9F160-9C68-6B5C-A353-7D0E92F2D718}"/>
          </ac:spMkLst>
        </pc:spChg>
      </pc:sldChg>
      <pc:sldChg chg="modSp mod">
        <pc:chgData name="Anamarija Cencelj" userId="ed52c231-ad9d-44f6-98bf-fdc50adb6b87" providerId="ADAL" clId="{819AE379-800F-4178-8DAD-E4FA72DB0EFF}" dt="2023-11-29T19:52:44.594" v="302" actId="20577"/>
        <pc:sldMkLst>
          <pc:docMk/>
          <pc:sldMk cId="239402993" sldId="589"/>
        </pc:sldMkLst>
        <pc:spChg chg="mod">
          <ac:chgData name="Anamarija Cencelj" userId="ed52c231-ad9d-44f6-98bf-fdc50adb6b87" providerId="ADAL" clId="{819AE379-800F-4178-8DAD-E4FA72DB0EFF}" dt="2023-11-29T19:52:41.044" v="301" actId="20577"/>
          <ac:spMkLst>
            <pc:docMk/>
            <pc:sldMk cId="239402993" sldId="589"/>
            <ac:spMk id="2" creationId="{EB711BA9-98C6-6A54-D8DF-83308AAD103E}"/>
          </ac:spMkLst>
        </pc:spChg>
        <pc:spChg chg="mod">
          <ac:chgData name="Anamarija Cencelj" userId="ed52c231-ad9d-44f6-98bf-fdc50adb6b87" providerId="ADAL" clId="{819AE379-800F-4178-8DAD-E4FA72DB0EFF}" dt="2023-11-29T19:52:44.594" v="302" actId="20577"/>
          <ac:spMkLst>
            <pc:docMk/>
            <pc:sldMk cId="239402993" sldId="589"/>
            <ac:spMk id="3" creationId="{7FD9F160-9C68-6B5C-A353-7D0E92F2D718}"/>
          </ac:spMkLst>
        </pc:spChg>
      </pc:sldChg>
      <pc:sldChg chg="addSp delSp modSp add mod">
        <pc:chgData name="Anamarija Cencelj" userId="ed52c231-ad9d-44f6-98bf-fdc50adb6b87" providerId="ADAL" clId="{819AE379-800F-4178-8DAD-E4FA72DB0EFF}" dt="2023-11-29T16:37:34.181" v="276" actId="403"/>
        <pc:sldMkLst>
          <pc:docMk/>
          <pc:sldMk cId="4245732700" sldId="593"/>
        </pc:sldMkLst>
        <pc:spChg chg="mod">
          <ac:chgData name="Anamarija Cencelj" userId="ed52c231-ad9d-44f6-98bf-fdc50adb6b87" providerId="ADAL" clId="{819AE379-800F-4178-8DAD-E4FA72DB0EFF}" dt="2023-11-29T16:31:49.363" v="153" actId="14100"/>
          <ac:spMkLst>
            <pc:docMk/>
            <pc:sldMk cId="4245732700" sldId="593"/>
            <ac:spMk id="2" creationId="{EB711BA9-98C6-6A54-D8DF-83308AAD103E}"/>
          </ac:spMkLst>
        </pc:spChg>
        <pc:spChg chg="del mod">
          <ac:chgData name="Anamarija Cencelj" userId="ed52c231-ad9d-44f6-98bf-fdc50adb6b87" providerId="ADAL" clId="{819AE379-800F-4178-8DAD-E4FA72DB0EFF}" dt="2023-11-29T16:35:59.309" v="254" actId="478"/>
          <ac:spMkLst>
            <pc:docMk/>
            <pc:sldMk cId="4245732700" sldId="593"/>
            <ac:spMk id="3" creationId="{7FD9F160-9C68-6B5C-A353-7D0E92F2D718}"/>
          </ac:spMkLst>
        </pc:spChg>
        <pc:spChg chg="add mod">
          <ac:chgData name="Anamarija Cencelj" userId="ed52c231-ad9d-44f6-98bf-fdc50adb6b87" providerId="ADAL" clId="{819AE379-800F-4178-8DAD-E4FA72DB0EFF}" dt="2023-11-29T16:36:25.426" v="258" actId="1076"/>
          <ac:spMkLst>
            <pc:docMk/>
            <pc:sldMk cId="4245732700" sldId="593"/>
            <ac:spMk id="23" creationId="{83F5951F-5B47-A308-8ACF-9825A753DBF0}"/>
          </ac:spMkLst>
        </pc:spChg>
        <pc:spChg chg="add mod">
          <ac:chgData name="Anamarija Cencelj" userId="ed52c231-ad9d-44f6-98bf-fdc50adb6b87" providerId="ADAL" clId="{819AE379-800F-4178-8DAD-E4FA72DB0EFF}" dt="2023-11-29T16:34:05.962" v="199" actId="1076"/>
          <ac:spMkLst>
            <pc:docMk/>
            <pc:sldMk cId="4245732700" sldId="593"/>
            <ac:spMk id="25" creationId="{3C6AD11E-E22F-BA92-CC1D-AC59191EEC14}"/>
          </ac:spMkLst>
        </pc:spChg>
        <pc:spChg chg="add mod">
          <ac:chgData name="Anamarija Cencelj" userId="ed52c231-ad9d-44f6-98bf-fdc50adb6b87" providerId="ADAL" clId="{819AE379-800F-4178-8DAD-E4FA72DB0EFF}" dt="2023-11-29T16:36:30.860" v="259" actId="1076"/>
          <ac:spMkLst>
            <pc:docMk/>
            <pc:sldMk cId="4245732700" sldId="593"/>
            <ac:spMk id="27" creationId="{6403A280-8948-3AE8-167E-06F276267082}"/>
          </ac:spMkLst>
        </pc:spChg>
        <pc:spChg chg="add mod">
          <ac:chgData name="Anamarija Cencelj" userId="ed52c231-ad9d-44f6-98bf-fdc50adb6b87" providerId="ADAL" clId="{819AE379-800F-4178-8DAD-E4FA72DB0EFF}" dt="2023-11-29T16:37:23.608" v="273" actId="1076"/>
          <ac:spMkLst>
            <pc:docMk/>
            <pc:sldMk cId="4245732700" sldId="593"/>
            <ac:spMk id="28" creationId="{08DD585C-A28A-0D80-AAAA-B3521B0163D6}"/>
          </ac:spMkLst>
        </pc:spChg>
        <pc:spChg chg="add mod">
          <ac:chgData name="Anamarija Cencelj" userId="ed52c231-ad9d-44f6-98bf-fdc50adb6b87" providerId="ADAL" clId="{819AE379-800F-4178-8DAD-E4FA72DB0EFF}" dt="2023-11-29T16:37:27.428" v="274" actId="1076"/>
          <ac:spMkLst>
            <pc:docMk/>
            <pc:sldMk cId="4245732700" sldId="593"/>
            <ac:spMk id="29" creationId="{FD046C05-DA5E-1DCF-A9BD-CB9B40F20720}"/>
          </ac:spMkLst>
        </pc:spChg>
        <pc:spChg chg="add del mod">
          <ac:chgData name="Anamarija Cencelj" userId="ed52c231-ad9d-44f6-98bf-fdc50adb6b87" providerId="ADAL" clId="{819AE379-800F-4178-8DAD-E4FA72DB0EFF}" dt="2023-11-29T16:36:05.127" v="255" actId="478"/>
          <ac:spMkLst>
            <pc:docMk/>
            <pc:sldMk cId="4245732700" sldId="593"/>
            <ac:spMk id="31" creationId="{4FF4E4F0-52F6-C608-FDE4-2AECE132E733}"/>
          </ac:spMkLst>
        </pc:spChg>
        <pc:spChg chg="add mod">
          <ac:chgData name="Anamarija Cencelj" userId="ed52c231-ad9d-44f6-98bf-fdc50adb6b87" providerId="ADAL" clId="{819AE379-800F-4178-8DAD-E4FA72DB0EFF}" dt="2023-11-29T16:37:34.181" v="276" actId="403"/>
          <ac:spMkLst>
            <pc:docMk/>
            <pc:sldMk cId="4245732700" sldId="593"/>
            <ac:spMk id="33" creationId="{88D50B4E-44E6-8DB4-182D-BA0E505B2ECB}"/>
          </ac:spMkLst>
        </pc:spChg>
        <pc:picChg chg="add mod">
          <ac:chgData name="Anamarija Cencelj" userId="ed52c231-ad9d-44f6-98bf-fdc50adb6b87" providerId="ADAL" clId="{819AE379-800F-4178-8DAD-E4FA72DB0EFF}" dt="2023-11-29T16:31:53.645" v="155" actId="1076"/>
          <ac:picMkLst>
            <pc:docMk/>
            <pc:sldMk cId="4245732700" sldId="593"/>
            <ac:picMk id="5" creationId="{6F785C99-6BC4-0EE7-9992-5EEC8DEEAB4B}"/>
          </ac:picMkLst>
        </pc:picChg>
        <pc:picChg chg="add del mod">
          <ac:chgData name="Anamarija Cencelj" userId="ed52c231-ad9d-44f6-98bf-fdc50adb6b87" providerId="ADAL" clId="{819AE379-800F-4178-8DAD-E4FA72DB0EFF}" dt="2023-11-29T16:31:29.198" v="138" actId="478"/>
          <ac:picMkLst>
            <pc:docMk/>
            <pc:sldMk cId="4245732700" sldId="593"/>
            <ac:picMk id="7" creationId="{44BE88A6-D8C7-9368-BD14-B359117E8E13}"/>
          </ac:picMkLst>
        </pc:picChg>
        <pc:picChg chg="add mod">
          <ac:chgData name="Anamarija Cencelj" userId="ed52c231-ad9d-44f6-98bf-fdc50adb6b87" providerId="ADAL" clId="{819AE379-800F-4178-8DAD-E4FA72DB0EFF}" dt="2023-11-29T16:37:18.696" v="272" actId="1076"/>
          <ac:picMkLst>
            <pc:docMk/>
            <pc:sldMk cId="4245732700" sldId="593"/>
            <ac:picMk id="9" creationId="{121F66CE-F824-943A-62CF-F4D423BED8DC}"/>
          </ac:picMkLst>
        </pc:picChg>
        <pc:picChg chg="add del mod">
          <ac:chgData name="Anamarija Cencelj" userId="ed52c231-ad9d-44f6-98bf-fdc50adb6b87" providerId="ADAL" clId="{819AE379-800F-4178-8DAD-E4FA72DB0EFF}" dt="2023-11-29T16:32:35.022" v="168" actId="478"/>
          <ac:picMkLst>
            <pc:docMk/>
            <pc:sldMk cId="4245732700" sldId="593"/>
            <ac:picMk id="11" creationId="{561D683E-9500-A303-2E54-A5E709F01852}"/>
          </ac:picMkLst>
        </pc:picChg>
        <pc:picChg chg="add mod">
          <ac:chgData name="Anamarija Cencelj" userId="ed52c231-ad9d-44f6-98bf-fdc50adb6b87" providerId="ADAL" clId="{819AE379-800F-4178-8DAD-E4FA72DB0EFF}" dt="2023-11-29T16:36:18.577" v="257" actId="1076"/>
          <ac:picMkLst>
            <pc:docMk/>
            <pc:sldMk cId="4245732700" sldId="593"/>
            <ac:picMk id="13" creationId="{2669EDEF-A454-0BC8-43B2-A10F4DB83D0F}"/>
          </ac:picMkLst>
        </pc:picChg>
        <pc:picChg chg="add mod">
          <ac:chgData name="Anamarija Cencelj" userId="ed52c231-ad9d-44f6-98bf-fdc50adb6b87" providerId="ADAL" clId="{819AE379-800F-4178-8DAD-E4FA72DB0EFF}" dt="2023-11-29T16:36:09.593" v="256" actId="1076"/>
          <ac:picMkLst>
            <pc:docMk/>
            <pc:sldMk cId="4245732700" sldId="593"/>
            <ac:picMk id="15" creationId="{643809C9-097B-4020-6E70-1C1239086F82}"/>
          </ac:picMkLst>
        </pc:picChg>
        <pc:picChg chg="add mod">
          <ac:chgData name="Anamarija Cencelj" userId="ed52c231-ad9d-44f6-98bf-fdc50adb6b87" providerId="ADAL" clId="{819AE379-800F-4178-8DAD-E4FA72DB0EFF}" dt="2023-11-29T16:37:17.016" v="271" actId="1076"/>
          <ac:picMkLst>
            <pc:docMk/>
            <pc:sldMk cId="4245732700" sldId="593"/>
            <ac:picMk id="17" creationId="{F443596F-D11A-17C5-C202-2985275B1037}"/>
          </ac:picMkLst>
        </pc:picChg>
        <pc:picChg chg="add del mod">
          <ac:chgData name="Anamarija Cencelj" userId="ed52c231-ad9d-44f6-98bf-fdc50adb6b87" providerId="ADAL" clId="{819AE379-800F-4178-8DAD-E4FA72DB0EFF}" dt="2023-11-29T16:32:34.097" v="167" actId="478"/>
          <ac:picMkLst>
            <pc:docMk/>
            <pc:sldMk cId="4245732700" sldId="593"/>
            <ac:picMk id="19" creationId="{3EA63856-1EE8-CC7E-6F1E-C84FB94C0707}"/>
          </ac:picMkLst>
        </pc:picChg>
        <pc:picChg chg="add del mod">
          <ac:chgData name="Anamarija Cencelj" userId="ed52c231-ad9d-44f6-98bf-fdc50adb6b87" providerId="ADAL" clId="{819AE379-800F-4178-8DAD-E4FA72DB0EFF}" dt="2023-11-29T16:31:17.597" v="131" actId="478"/>
          <ac:picMkLst>
            <pc:docMk/>
            <pc:sldMk cId="4245732700" sldId="593"/>
            <ac:picMk id="21" creationId="{432F4835-50FE-8F46-26F5-D28D1061DB06}"/>
          </ac:picMkLst>
        </pc:picChg>
      </pc:sldChg>
      <pc:sldChg chg="addSp delSp modSp add mod ord">
        <pc:chgData name="Anamarija Cencelj" userId="ed52c231-ad9d-44f6-98bf-fdc50adb6b87" providerId="ADAL" clId="{819AE379-800F-4178-8DAD-E4FA72DB0EFF}" dt="2023-11-30T11:14:43.580" v="388" actId="1076"/>
        <pc:sldMkLst>
          <pc:docMk/>
          <pc:sldMk cId="1216412371" sldId="595"/>
        </pc:sldMkLst>
        <pc:spChg chg="mod">
          <ac:chgData name="Anamarija Cencelj" userId="ed52c231-ad9d-44f6-98bf-fdc50adb6b87" providerId="ADAL" clId="{819AE379-800F-4178-8DAD-E4FA72DB0EFF}" dt="2023-11-30T11:13:36.002" v="379" actId="20577"/>
          <ac:spMkLst>
            <pc:docMk/>
            <pc:sldMk cId="1216412371" sldId="595"/>
            <ac:spMk id="2" creationId="{61627D78-03F0-6789-447B-F34BAB6A5764}"/>
          </ac:spMkLst>
        </pc:spChg>
        <pc:spChg chg="add del mod">
          <ac:chgData name="Anamarija Cencelj" userId="ed52c231-ad9d-44f6-98bf-fdc50adb6b87" providerId="ADAL" clId="{819AE379-800F-4178-8DAD-E4FA72DB0EFF}" dt="2023-11-30T11:13:52.181" v="381" actId="478"/>
          <ac:spMkLst>
            <pc:docMk/>
            <pc:sldMk cId="1216412371" sldId="595"/>
            <ac:spMk id="6" creationId="{B25C4FC4-58F4-3150-1D97-33C585D7FC20}"/>
          </ac:spMkLst>
        </pc:spChg>
        <pc:spChg chg="add mod">
          <ac:chgData name="Anamarija Cencelj" userId="ed52c231-ad9d-44f6-98bf-fdc50adb6b87" providerId="ADAL" clId="{819AE379-800F-4178-8DAD-E4FA72DB0EFF}" dt="2023-11-30T11:14:43.580" v="388" actId="1076"/>
          <ac:spMkLst>
            <pc:docMk/>
            <pc:sldMk cId="1216412371" sldId="595"/>
            <ac:spMk id="8" creationId="{2B31BCC0-A6F7-E618-9E78-B7F301A68A1E}"/>
          </ac:spMkLst>
        </pc:spChg>
        <pc:graphicFrameChg chg="del">
          <ac:chgData name="Anamarija Cencelj" userId="ed52c231-ad9d-44f6-98bf-fdc50adb6b87" providerId="ADAL" clId="{819AE379-800F-4178-8DAD-E4FA72DB0EFF}" dt="2023-11-30T11:13:48.896" v="380" actId="478"/>
          <ac:graphicFrameMkLst>
            <pc:docMk/>
            <pc:sldMk cId="1216412371" sldId="595"/>
            <ac:graphicFrameMk id="11" creationId="{91C2D071-B243-93F9-8DE2-335968230C91}"/>
          </ac:graphicFrameMkLst>
        </pc:graphicFrameChg>
      </pc:sldChg>
      <pc:sldChg chg="addSp delSp modSp new mod">
        <pc:chgData name="Anamarija Cencelj" userId="ed52c231-ad9d-44f6-98bf-fdc50adb6b87" providerId="ADAL" clId="{819AE379-800F-4178-8DAD-E4FA72DB0EFF}" dt="2023-11-30T11:33:47.517" v="594"/>
        <pc:sldMkLst>
          <pc:docMk/>
          <pc:sldMk cId="1751374735" sldId="596"/>
        </pc:sldMkLst>
        <pc:spChg chg="del">
          <ac:chgData name="Anamarija Cencelj" userId="ed52c231-ad9d-44f6-98bf-fdc50adb6b87" providerId="ADAL" clId="{819AE379-800F-4178-8DAD-E4FA72DB0EFF}" dt="2023-11-30T11:33:26.375" v="590" actId="478"/>
          <ac:spMkLst>
            <pc:docMk/>
            <pc:sldMk cId="1751374735" sldId="596"/>
            <ac:spMk id="2" creationId="{A1A2B373-B378-5A87-5AC1-14F0014E1132}"/>
          </ac:spMkLst>
        </pc:spChg>
        <pc:spChg chg="mod">
          <ac:chgData name="Anamarija Cencelj" userId="ed52c231-ad9d-44f6-98bf-fdc50adb6b87" providerId="ADAL" clId="{819AE379-800F-4178-8DAD-E4FA72DB0EFF}" dt="2023-11-30T11:33:29.218" v="591" actId="1076"/>
          <ac:spMkLst>
            <pc:docMk/>
            <pc:sldMk cId="1751374735" sldId="596"/>
            <ac:spMk id="3" creationId="{10C4944C-1D3C-9255-F7A5-E268B44FFD03}"/>
          </ac:spMkLst>
        </pc:spChg>
        <pc:spChg chg="add del">
          <ac:chgData name="Anamarija Cencelj" userId="ed52c231-ad9d-44f6-98bf-fdc50adb6b87" providerId="ADAL" clId="{819AE379-800F-4178-8DAD-E4FA72DB0EFF}" dt="2023-11-30T11:33:42.585" v="593" actId="478"/>
          <ac:spMkLst>
            <pc:docMk/>
            <pc:sldMk cId="1751374735" sldId="596"/>
            <ac:spMk id="5" creationId="{6E2CB643-774A-5A7F-0544-673028504D06}"/>
          </ac:spMkLst>
        </pc:spChg>
        <pc:picChg chg="add mod">
          <ac:chgData name="Anamarija Cencelj" userId="ed52c231-ad9d-44f6-98bf-fdc50adb6b87" providerId="ADAL" clId="{819AE379-800F-4178-8DAD-E4FA72DB0EFF}" dt="2023-11-30T11:33:47.517" v="594"/>
          <ac:picMkLst>
            <pc:docMk/>
            <pc:sldMk cId="1751374735" sldId="596"/>
            <ac:picMk id="6" creationId="{30A33F16-0830-B73F-598F-C1C8DBD23C6F}"/>
          </ac:picMkLst>
        </pc:picChg>
      </pc:sldChg>
    </pc:docChg>
  </pc:docChgLst>
  <pc:docChgLst>
    <pc:chgData name="Anamarija Cencelj" userId="S::anamarija.cencelj@gov.si::ed52c231-ad9d-44f6-98bf-fdc50adb6b87" providerId="AD" clId="Web-{325D974A-25FB-4ED9-8E9C-23E47B334DC0}"/>
    <pc:docChg chg="modSld sldOrd">
      <pc:chgData name="Anamarija Cencelj" userId="S::anamarija.cencelj@gov.si::ed52c231-ad9d-44f6-98bf-fdc50adb6b87" providerId="AD" clId="Web-{325D974A-25FB-4ED9-8E9C-23E47B334DC0}" dt="2023-11-28T13:57:34.165" v="61"/>
      <pc:docMkLst>
        <pc:docMk/>
      </pc:docMkLst>
      <pc:sldChg chg="modSp">
        <pc:chgData name="Anamarija Cencelj" userId="S::anamarija.cencelj@gov.si::ed52c231-ad9d-44f6-98bf-fdc50adb6b87" providerId="AD" clId="Web-{325D974A-25FB-4ED9-8E9C-23E47B334DC0}" dt="2023-11-28T13:54:59.035" v="58" actId="14100"/>
        <pc:sldMkLst>
          <pc:docMk/>
          <pc:sldMk cId="3423063475" sldId="300"/>
        </pc:sldMkLst>
        <pc:spChg chg="mod">
          <ac:chgData name="Anamarija Cencelj" userId="S::anamarija.cencelj@gov.si::ed52c231-ad9d-44f6-98bf-fdc50adb6b87" providerId="AD" clId="Web-{325D974A-25FB-4ED9-8E9C-23E47B334DC0}" dt="2023-11-28T13:54:56.738" v="57" actId="14100"/>
          <ac:spMkLst>
            <pc:docMk/>
            <pc:sldMk cId="3423063475" sldId="300"/>
            <ac:spMk id="5" creationId="{00000000-0000-0000-0000-000000000000}"/>
          </ac:spMkLst>
        </pc:spChg>
        <pc:spChg chg="mod">
          <ac:chgData name="Anamarija Cencelj" userId="S::anamarija.cencelj@gov.si::ed52c231-ad9d-44f6-98bf-fdc50adb6b87" providerId="AD" clId="Web-{325D974A-25FB-4ED9-8E9C-23E47B334DC0}" dt="2023-11-28T13:54:59.035" v="58" actId="14100"/>
          <ac:spMkLst>
            <pc:docMk/>
            <pc:sldMk cId="3423063475" sldId="300"/>
            <ac:spMk id="7" creationId="{00000000-0000-0000-0000-000000000000}"/>
          </ac:spMkLst>
        </pc:spChg>
        <pc:spChg chg="mod">
          <ac:chgData name="Anamarija Cencelj" userId="S::anamarija.cencelj@gov.si::ed52c231-ad9d-44f6-98bf-fdc50adb6b87" providerId="AD" clId="Web-{325D974A-25FB-4ED9-8E9C-23E47B334DC0}" dt="2023-11-28T13:54:53.675" v="56" actId="14100"/>
          <ac:spMkLst>
            <pc:docMk/>
            <pc:sldMk cId="3423063475" sldId="300"/>
            <ac:spMk id="8" creationId="{00000000-0000-0000-0000-000000000000}"/>
          </ac:spMkLst>
        </pc:spChg>
      </pc:sldChg>
      <pc:sldChg chg="modSp">
        <pc:chgData name="Anamarija Cencelj" userId="S::anamarija.cencelj@gov.si::ed52c231-ad9d-44f6-98bf-fdc50adb6b87" providerId="AD" clId="Web-{325D974A-25FB-4ED9-8E9C-23E47B334DC0}" dt="2023-11-28T13:51:53.919" v="55" actId="20577"/>
        <pc:sldMkLst>
          <pc:docMk/>
          <pc:sldMk cId="2970552930" sldId="304"/>
        </pc:sldMkLst>
        <pc:spChg chg="mod">
          <ac:chgData name="Anamarija Cencelj" userId="S::anamarija.cencelj@gov.si::ed52c231-ad9d-44f6-98bf-fdc50adb6b87" providerId="AD" clId="Web-{325D974A-25FB-4ED9-8E9C-23E47B334DC0}" dt="2023-11-28T13:51:53.919" v="55" actId="20577"/>
          <ac:spMkLst>
            <pc:docMk/>
            <pc:sldMk cId="2970552930" sldId="304"/>
            <ac:spMk id="3" creationId="{7FD9F160-9C68-6B5C-A353-7D0E92F2D718}"/>
          </ac:spMkLst>
        </pc:spChg>
      </pc:sldChg>
      <pc:sldChg chg="modSp">
        <pc:chgData name="Anamarija Cencelj" userId="S::anamarija.cencelj@gov.si::ed52c231-ad9d-44f6-98bf-fdc50adb6b87" providerId="AD" clId="Web-{325D974A-25FB-4ED9-8E9C-23E47B334DC0}" dt="2023-11-28T12:58:42.070" v="4" actId="1076"/>
        <pc:sldMkLst>
          <pc:docMk/>
          <pc:sldMk cId="2005100328" sldId="506"/>
        </pc:sldMkLst>
        <pc:picChg chg="mod">
          <ac:chgData name="Anamarija Cencelj" userId="S::anamarija.cencelj@gov.si::ed52c231-ad9d-44f6-98bf-fdc50adb6b87" providerId="AD" clId="Web-{325D974A-25FB-4ED9-8E9C-23E47B334DC0}" dt="2023-11-28T12:58:36.476" v="3" actId="1076"/>
          <ac:picMkLst>
            <pc:docMk/>
            <pc:sldMk cId="2005100328" sldId="506"/>
            <ac:picMk id="14" creationId="{F4522F73-0BC7-FBAC-5618-7218235AD5E0}"/>
          </ac:picMkLst>
        </pc:picChg>
        <pc:picChg chg="mod">
          <ac:chgData name="Anamarija Cencelj" userId="S::anamarija.cencelj@gov.si::ed52c231-ad9d-44f6-98bf-fdc50adb6b87" providerId="AD" clId="Web-{325D974A-25FB-4ED9-8E9C-23E47B334DC0}" dt="2023-11-28T12:58:42.070" v="4" actId="1076"/>
          <ac:picMkLst>
            <pc:docMk/>
            <pc:sldMk cId="2005100328" sldId="506"/>
            <ac:picMk id="16" creationId="{A073365F-9D51-1916-6347-D12036482A5F}"/>
          </ac:picMkLst>
        </pc:picChg>
      </pc:sldChg>
      <pc:sldChg chg="modSp">
        <pc:chgData name="Anamarija Cencelj" userId="S::anamarija.cencelj@gov.si::ed52c231-ad9d-44f6-98bf-fdc50adb6b87" providerId="AD" clId="Web-{325D974A-25FB-4ED9-8E9C-23E47B334DC0}" dt="2023-11-28T13:55:36.161" v="60" actId="20577"/>
        <pc:sldMkLst>
          <pc:docMk/>
          <pc:sldMk cId="1357644795" sldId="561"/>
        </pc:sldMkLst>
        <pc:spChg chg="mod">
          <ac:chgData name="Anamarija Cencelj" userId="S::anamarija.cencelj@gov.si::ed52c231-ad9d-44f6-98bf-fdc50adb6b87" providerId="AD" clId="Web-{325D974A-25FB-4ED9-8E9C-23E47B334DC0}" dt="2023-11-28T13:55:36.161" v="60" actId="20577"/>
          <ac:spMkLst>
            <pc:docMk/>
            <pc:sldMk cId="1357644795" sldId="561"/>
            <ac:spMk id="3" creationId="{93105997-D75A-A436-D40B-29D2385F27CE}"/>
          </ac:spMkLst>
        </pc:spChg>
      </pc:sldChg>
      <pc:sldChg chg="ord">
        <pc:chgData name="Anamarija Cencelj" userId="S::anamarija.cencelj@gov.si::ed52c231-ad9d-44f6-98bf-fdc50adb6b87" providerId="AD" clId="Web-{325D974A-25FB-4ED9-8E9C-23E47B334DC0}" dt="2023-11-28T13:57:34.165" v="61"/>
        <pc:sldMkLst>
          <pc:docMk/>
          <pc:sldMk cId="802711774" sldId="571"/>
        </pc:sldMkLst>
      </pc:sldChg>
      <pc:sldChg chg="ord">
        <pc:chgData name="Anamarija Cencelj" userId="S::anamarija.cencelj@gov.si::ed52c231-ad9d-44f6-98bf-fdc50adb6b87" providerId="AD" clId="Web-{325D974A-25FB-4ED9-8E9C-23E47B334DC0}" dt="2023-11-28T12:57:47.834" v="1"/>
        <pc:sldMkLst>
          <pc:docMk/>
          <pc:sldMk cId="3404527763" sldId="58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5622799" y="0"/>
            <a:ext cx="4301543" cy="341064"/>
          </a:xfrm>
          <a:prstGeom prst="rect">
            <a:avLst/>
          </a:prstGeom>
        </p:spPr>
        <p:txBody>
          <a:bodyPr vert="horz" lIns="91440" tIns="45720" rIns="91440" bIns="45720" rtlCol="0"/>
          <a:lstStyle>
            <a:lvl1pPr algn="r">
              <a:defRPr sz="1200"/>
            </a:lvl1pPr>
          </a:lstStyle>
          <a:p>
            <a:fld id="{AD5F1D7F-AE83-4EF5-A068-5E31540EA90A}" type="datetimeFigureOut">
              <a:rPr lang="sl-SI" smtClean="0"/>
              <a:t>14. 05. 2025</a:t>
            </a:fld>
            <a:endParaRPr lang="sl-SI"/>
          </a:p>
        </p:txBody>
      </p:sp>
      <p:sp>
        <p:nvSpPr>
          <p:cNvPr id="4" name="Označba mesta stranske slike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1" y="6456612"/>
            <a:ext cx="4301543" cy="341064"/>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5622799" y="6456612"/>
            <a:ext cx="4301543" cy="341064"/>
          </a:xfrm>
          <a:prstGeom prst="rect">
            <a:avLst/>
          </a:prstGeom>
        </p:spPr>
        <p:txBody>
          <a:bodyPr vert="horz" lIns="91440" tIns="45720" rIns="91440" bIns="45720" rtlCol="0" anchor="b"/>
          <a:lstStyle>
            <a:lvl1pPr algn="r">
              <a:defRPr sz="1200"/>
            </a:lvl1pPr>
          </a:lstStyle>
          <a:p>
            <a:fld id="{70879479-C3F0-4896-BAD7-464E73667531}" type="slidenum">
              <a:rPr lang="sl-SI" smtClean="0"/>
              <a:t>‹#›</a:t>
            </a:fld>
            <a:endParaRPr lang="sl-SI"/>
          </a:p>
        </p:txBody>
      </p:sp>
    </p:spTree>
    <p:extLst>
      <p:ext uri="{BB962C8B-B14F-4D97-AF65-F5344CB8AC3E}">
        <p14:creationId xmlns:p14="http://schemas.microsoft.com/office/powerpoint/2010/main" val="1211377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a:t>
            </a:fld>
            <a:endParaRPr lang="sl-SI"/>
          </a:p>
        </p:txBody>
      </p:sp>
    </p:spTree>
    <p:extLst>
      <p:ext uri="{BB962C8B-B14F-4D97-AF65-F5344CB8AC3E}">
        <p14:creationId xmlns:p14="http://schemas.microsoft.com/office/powerpoint/2010/main" val="2685479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10</a:t>
            </a:fld>
            <a:endParaRPr lang="sl-SI"/>
          </a:p>
        </p:txBody>
      </p:sp>
    </p:spTree>
    <p:extLst>
      <p:ext uri="{BB962C8B-B14F-4D97-AF65-F5344CB8AC3E}">
        <p14:creationId xmlns:p14="http://schemas.microsoft.com/office/powerpoint/2010/main" val="2172861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11</a:t>
            </a:fld>
            <a:endParaRPr lang="sl-SI"/>
          </a:p>
        </p:txBody>
      </p:sp>
    </p:spTree>
    <p:extLst>
      <p:ext uri="{BB962C8B-B14F-4D97-AF65-F5344CB8AC3E}">
        <p14:creationId xmlns:p14="http://schemas.microsoft.com/office/powerpoint/2010/main" val="1518940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12</a:t>
            </a:fld>
            <a:endParaRPr lang="sl-SI"/>
          </a:p>
        </p:txBody>
      </p:sp>
    </p:spTree>
    <p:extLst>
      <p:ext uri="{BB962C8B-B14F-4D97-AF65-F5344CB8AC3E}">
        <p14:creationId xmlns:p14="http://schemas.microsoft.com/office/powerpoint/2010/main" val="493583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a:t>Dogovoriti se ali mesec ali 2 x tedensko izvedba.</a:t>
            </a:r>
          </a:p>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13</a:t>
            </a:fld>
            <a:endParaRPr lang="sl-SI"/>
          </a:p>
        </p:txBody>
      </p:sp>
    </p:spTree>
    <p:extLst>
      <p:ext uri="{BB962C8B-B14F-4D97-AF65-F5344CB8AC3E}">
        <p14:creationId xmlns:p14="http://schemas.microsoft.com/office/powerpoint/2010/main" val="4239364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a:t>Zasavje – ali US ali samo primeri dobre prakse?</a:t>
            </a:r>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14</a:t>
            </a:fld>
            <a:endParaRPr lang="sl-SI"/>
          </a:p>
        </p:txBody>
      </p:sp>
    </p:spTree>
    <p:extLst>
      <p:ext uri="{BB962C8B-B14F-4D97-AF65-F5344CB8AC3E}">
        <p14:creationId xmlns:p14="http://schemas.microsoft.com/office/powerpoint/2010/main" val="27313884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15</a:t>
            </a:fld>
            <a:endParaRPr lang="sl-SI"/>
          </a:p>
        </p:txBody>
      </p:sp>
    </p:spTree>
    <p:extLst>
      <p:ext uri="{BB962C8B-B14F-4D97-AF65-F5344CB8AC3E}">
        <p14:creationId xmlns:p14="http://schemas.microsoft.com/office/powerpoint/2010/main" val="988788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16</a:t>
            </a:fld>
            <a:endParaRPr lang="sl-SI"/>
          </a:p>
        </p:txBody>
      </p:sp>
    </p:spTree>
    <p:extLst>
      <p:ext uri="{BB962C8B-B14F-4D97-AF65-F5344CB8AC3E}">
        <p14:creationId xmlns:p14="http://schemas.microsoft.com/office/powerpoint/2010/main" val="39790805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17</a:t>
            </a:fld>
            <a:endParaRPr lang="sl-SI"/>
          </a:p>
        </p:txBody>
      </p:sp>
    </p:spTree>
    <p:extLst>
      <p:ext uri="{BB962C8B-B14F-4D97-AF65-F5344CB8AC3E}">
        <p14:creationId xmlns:p14="http://schemas.microsoft.com/office/powerpoint/2010/main" val="8835840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a:t>Stroški storitev zunanjih izvajalcev (delo po </a:t>
            </a:r>
            <a:r>
              <a:rPr lang="sl-SI" err="1"/>
              <a:t>podjemni</a:t>
            </a:r>
            <a:r>
              <a:rPr lang="sl-SI"/>
              <a:t> pogodbi, delo po avtorski pogodbi) so namenjeni za izvajanje aktivnosti, ki zahtevajo specifična znanja, veščine ali podporo, ki jih partnerji v konzorciju nimajo v lastni kadrovski sestavi in so potrebni za izvedbo operacije. Nanašajo se predvsem na aktivnosti priprave in izvedbe različnih oblik izobraževanj in usposabljanj, organizacije in izvedbe letnih dogodkov, regionalnih festivalov učečih se ter zaključne konference, evalvacija napredka in evalvacija operacije ter promocije in </a:t>
            </a:r>
            <a:r>
              <a:rPr lang="sl-SI" err="1"/>
              <a:t>diseminacije</a:t>
            </a:r>
            <a:r>
              <a:rPr lang="sl-SI"/>
              <a:t> operacije.</a:t>
            </a:r>
          </a:p>
          <a:p>
            <a:endParaRPr lang="sl-SI"/>
          </a:p>
          <a:p>
            <a:r>
              <a:rPr lang="sl-SI"/>
              <a:t>Financiranje po pavšalni stopnji v višini 40 % upravičenih neposrednih stroškov osebja se uporablja za kritje vseh preostalih upravičenih stroškov operacije. Izračuna se od neposrednih upravičenih stroškov osebja: stroškov plač in povračil stroškov v zvezi z delom (SE) in stroškov storitev zunanjih izvajalcev (delo po </a:t>
            </a:r>
            <a:r>
              <a:rPr lang="sl-SI" err="1"/>
              <a:t>podjemni</a:t>
            </a:r>
            <a:r>
              <a:rPr lang="sl-SI"/>
              <a:t> in avtorski pogodbi). </a:t>
            </a:r>
          </a:p>
          <a:p>
            <a:r>
              <a:rPr lang="sl-SI"/>
              <a:t>Za uveljavljanje financiranja po pavšalni stopnji v višini 40 % upravičenih neposrednih stroškov osebja se ne prilaga dokazil.</a:t>
            </a:r>
          </a:p>
          <a:p>
            <a:endParaRPr lang="sl-SI"/>
          </a:p>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18</a:t>
            </a:fld>
            <a:endParaRPr lang="sl-SI"/>
          </a:p>
        </p:txBody>
      </p:sp>
    </p:spTree>
    <p:extLst>
      <p:ext uri="{BB962C8B-B14F-4D97-AF65-F5344CB8AC3E}">
        <p14:creationId xmlns:p14="http://schemas.microsoft.com/office/powerpoint/2010/main" val="26665382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en-US">
              <a:ea typeface="Calibri"/>
              <a:cs typeface="Calibri"/>
            </a:endParaRPr>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19</a:t>
            </a:fld>
            <a:endParaRPr lang="sl-SI"/>
          </a:p>
        </p:txBody>
      </p:sp>
    </p:spTree>
    <p:extLst>
      <p:ext uri="{BB962C8B-B14F-4D97-AF65-F5344CB8AC3E}">
        <p14:creationId xmlns:p14="http://schemas.microsoft.com/office/powerpoint/2010/main" val="1334658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2</a:t>
            </a:fld>
            <a:endParaRPr lang="sl-SI"/>
          </a:p>
        </p:txBody>
      </p:sp>
    </p:spTree>
    <p:extLst>
      <p:ext uri="{BB962C8B-B14F-4D97-AF65-F5344CB8AC3E}">
        <p14:creationId xmlns:p14="http://schemas.microsoft.com/office/powerpoint/2010/main" val="1084726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20</a:t>
            </a:fld>
            <a:endParaRPr lang="sl-SI"/>
          </a:p>
        </p:txBody>
      </p:sp>
    </p:spTree>
    <p:extLst>
      <p:ext uri="{BB962C8B-B14F-4D97-AF65-F5344CB8AC3E}">
        <p14:creationId xmlns:p14="http://schemas.microsoft.com/office/powerpoint/2010/main" val="16455865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21</a:t>
            </a:fld>
            <a:endParaRPr lang="sl-SI"/>
          </a:p>
        </p:txBody>
      </p:sp>
    </p:spTree>
    <p:extLst>
      <p:ext uri="{BB962C8B-B14F-4D97-AF65-F5344CB8AC3E}">
        <p14:creationId xmlns:p14="http://schemas.microsoft.com/office/powerpoint/2010/main" val="2040671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3</a:t>
            </a:fld>
            <a:endParaRPr lang="sl-SI"/>
          </a:p>
        </p:txBody>
      </p:sp>
    </p:spTree>
    <p:extLst>
      <p:ext uri="{BB962C8B-B14F-4D97-AF65-F5344CB8AC3E}">
        <p14:creationId xmlns:p14="http://schemas.microsoft.com/office/powerpoint/2010/main" val="4239065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4</a:t>
            </a:fld>
            <a:endParaRPr lang="sl-SI"/>
          </a:p>
        </p:txBody>
      </p:sp>
    </p:spTree>
    <p:extLst>
      <p:ext uri="{BB962C8B-B14F-4D97-AF65-F5344CB8AC3E}">
        <p14:creationId xmlns:p14="http://schemas.microsoft.com/office/powerpoint/2010/main" val="1038081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0879479-C3F0-4896-BAD7-464E73667531}" type="slidenum">
              <a:rPr lang="sl-SI" smtClean="0"/>
              <a:t>5</a:t>
            </a:fld>
            <a:endParaRPr lang="sl-SI"/>
          </a:p>
        </p:txBody>
      </p:sp>
    </p:spTree>
    <p:extLst>
      <p:ext uri="{BB962C8B-B14F-4D97-AF65-F5344CB8AC3E}">
        <p14:creationId xmlns:p14="http://schemas.microsoft.com/office/powerpoint/2010/main" val="3362303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algn="just">
              <a:lnSpc>
                <a:spcPct val="115000"/>
              </a:lnSpc>
              <a:spcAft>
                <a:spcPts val="1200"/>
              </a:spcAft>
            </a:pPr>
            <a:endParaRPr lang="sl-SI"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200"/>
              </a:spcAft>
            </a:pPr>
            <a:endParaRPr lang="sl-SI" sz="1800" dirty="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l-SI"/>
              <a:t>Več </a:t>
            </a:r>
            <a:r>
              <a:rPr lang="sl-SI" dirty="0"/>
              <a:t>razvojnih timov, lahko po področjih, </a:t>
            </a:r>
            <a:r>
              <a:rPr lang="sl-SI" dirty="0" err="1"/>
              <a:t>npr</a:t>
            </a:r>
            <a:r>
              <a:rPr lang="sl-SI" dirty="0"/>
              <a:t> IP ima </a:t>
            </a:r>
            <a:r>
              <a:rPr lang="sl-SI" sz="1200" b="0" i="0" u="none" strike="noStrike" baseline="0" dirty="0">
                <a:solidFill>
                  <a:srgbClr val="444444"/>
                </a:solidFill>
                <a:latin typeface="Calibri" panose="020F0502020204030204" pitchFamily="34" charset="0"/>
              </a:rPr>
              <a:t>11 </a:t>
            </a:r>
            <a:r>
              <a:rPr lang="pl-PL" sz="1200" b="0" i="0" u="none" strike="noStrike" baseline="0" dirty="0">
                <a:solidFill>
                  <a:srgbClr val="444444"/>
                </a:solidFill>
                <a:latin typeface="Calibri" panose="020F0502020204030204" pitchFamily="34" charset="0"/>
              </a:rPr>
              <a:t>razvojnih skupin, ki imajo redna srečanja z jasno določenimi nalogami. NPr </a:t>
            </a:r>
            <a:r>
              <a:rPr lang="pl-PL" sz="1200" b="0" i="0" u="none" strike="noStrike" baseline="0" dirty="0">
                <a:solidFill>
                  <a:srgbClr val="0F4761"/>
                </a:solidFill>
                <a:latin typeface="Calibri" panose="020F0502020204030204" pitchFamily="34" charset="0"/>
              </a:rPr>
              <a:t>Razvojna skupina za katalog digitalnih kompetenc, Razvojna skupina za vzorčne učne scenarije, Razvojna skupina za digitalno didaktiko, Razvojna skupina za izvedbeni kurikul, Razvojna skupina za sodobne tehnologije, Razvojna skupina za učeče se skupnosti, </a:t>
            </a:r>
            <a:r>
              <a:rPr lang="sl-SI" sz="1200" b="0" i="0" u="none" strike="noStrike" baseline="0" dirty="0">
                <a:solidFill>
                  <a:srgbClr val="0F4761"/>
                </a:solidFill>
                <a:latin typeface="Calibri" panose="020F0502020204030204" pitchFamily="34" charset="0"/>
              </a:rPr>
              <a:t>Razvojna skupina za implementacijo in RS za evalvacijo. </a:t>
            </a:r>
            <a:endParaRPr lang="sl-SI" dirty="0"/>
          </a:p>
          <a:p>
            <a:endParaRPr lang="sl-SI" dirty="0"/>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6</a:t>
            </a:fld>
            <a:endParaRPr lang="sl-SI"/>
          </a:p>
        </p:txBody>
      </p:sp>
    </p:spTree>
    <p:extLst>
      <p:ext uri="{BB962C8B-B14F-4D97-AF65-F5344CB8AC3E}">
        <p14:creationId xmlns:p14="http://schemas.microsoft.com/office/powerpoint/2010/main" val="2539810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algn="l"/>
            <a:endParaRPr lang="sl-SI" dirty="0"/>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7</a:t>
            </a:fld>
            <a:endParaRPr lang="sl-SI"/>
          </a:p>
        </p:txBody>
      </p:sp>
    </p:spTree>
    <p:extLst>
      <p:ext uri="{BB962C8B-B14F-4D97-AF65-F5344CB8AC3E}">
        <p14:creationId xmlns:p14="http://schemas.microsoft.com/office/powerpoint/2010/main" val="2520882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8</a:t>
            </a:fld>
            <a:endParaRPr lang="sl-SI"/>
          </a:p>
        </p:txBody>
      </p:sp>
    </p:spTree>
    <p:extLst>
      <p:ext uri="{BB962C8B-B14F-4D97-AF65-F5344CB8AC3E}">
        <p14:creationId xmlns:p14="http://schemas.microsoft.com/office/powerpoint/2010/main" val="2825300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9</a:t>
            </a:fld>
            <a:endParaRPr lang="sl-SI"/>
          </a:p>
        </p:txBody>
      </p:sp>
    </p:spTree>
    <p:extLst>
      <p:ext uri="{BB962C8B-B14F-4D97-AF65-F5344CB8AC3E}">
        <p14:creationId xmlns:p14="http://schemas.microsoft.com/office/powerpoint/2010/main" val="1812470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16" name="Group 15"/>
          <p:cNvGrpSpPr/>
          <p:nvPr/>
        </p:nvGrpSpPr>
        <p:grpSpPr>
          <a:xfrm>
            <a:off x="0" y="-12700"/>
            <a:ext cx="18288000" cy="10299701"/>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2260601" y="3606801"/>
            <a:ext cx="11650404" cy="2469453"/>
          </a:xfrm>
        </p:spPr>
        <p:txBody>
          <a:bodyPr anchor="b">
            <a:noAutofit/>
          </a:bodyPr>
          <a:lstStyle>
            <a:lvl1pPr algn="r">
              <a:defRPr sz="8100">
                <a:solidFill>
                  <a:schemeClr val="accent1"/>
                </a:solidFill>
              </a:defRPr>
            </a:lvl1pPr>
          </a:lstStyle>
          <a:p>
            <a:r>
              <a:rPr lang="sl-SI"/>
              <a:t>Uredite slog naslova matrice</a:t>
            </a:r>
            <a:endParaRPr lang="en-US"/>
          </a:p>
        </p:txBody>
      </p:sp>
      <p:sp>
        <p:nvSpPr>
          <p:cNvPr id="3" name="Subtitle 2"/>
          <p:cNvSpPr>
            <a:spLocks noGrp="1"/>
          </p:cNvSpPr>
          <p:nvPr>
            <p:ph type="subTitle" idx="1"/>
          </p:nvPr>
        </p:nvSpPr>
        <p:spPr>
          <a:xfrm>
            <a:off x="2260601" y="6076250"/>
            <a:ext cx="11650404" cy="1645349"/>
          </a:xfrm>
        </p:spPr>
        <p:txBody>
          <a:bodyPr anchor="t"/>
          <a:lstStyle>
            <a:lvl1pPr marL="0" indent="0" algn="r">
              <a:buNone/>
              <a:defRPr>
                <a:solidFill>
                  <a:schemeClr val="tx1">
                    <a:lumMod val="50000"/>
                    <a:lumOff val="50000"/>
                  </a:schemeClr>
                </a:solidFill>
              </a:defRPr>
            </a:lvl1pPr>
            <a:lvl2pPr marL="685800" indent="0" algn="ctr">
              <a:buNone/>
              <a:defRPr>
                <a:solidFill>
                  <a:schemeClr val="tx1">
                    <a:tint val="75000"/>
                  </a:schemeClr>
                </a:solidFill>
              </a:defRPr>
            </a:lvl2pPr>
            <a:lvl3pPr marL="1371600" indent="0" algn="ctr">
              <a:buNone/>
              <a:defRPr>
                <a:solidFill>
                  <a:schemeClr val="tx1">
                    <a:tint val="75000"/>
                  </a:schemeClr>
                </a:solidFill>
              </a:defRPr>
            </a:lvl3pPr>
            <a:lvl4pPr marL="2057400" indent="0" algn="ctr">
              <a:buNone/>
              <a:defRPr>
                <a:solidFill>
                  <a:schemeClr val="tx1">
                    <a:tint val="75000"/>
                  </a:schemeClr>
                </a:solidFill>
              </a:defRPr>
            </a:lvl4pPr>
            <a:lvl5pPr marL="2743200" indent="0" algn="ctr">
              <a:buNone/>
              <a:defRPr>
                <a:solidFill>
                  <a:schemeClr val="tx1">
                    <a:tint val="75000"/>
                  </a:schemeClr>
                </a:solidFill>
              </a:defRPr>
            </a:lvl5pPr>
            <a:lvl6pPr marL="3429000" indent="0" algn="ctr">
              <a:buNone/>
              <a:defRPr>
                <a:solidFill>
                  <a:schemeClr val="tx1">
                    <a:tint val="75000"/>
                  </a:schemeClr>
                </a:solidFill>
              </a:defRPr>
            </a:lvl6pPr>
            <a:lvl7pPr marL="4114800" indent="0" algn="ctr">
              <a:buNone/>
              <a:defRPr>
                <a:solidFill>
                  <a:schemeClr val="tx1">
                    <a:tint val="75000"/>
                  </a:schemeClr>
                </a:solidFill>
              </a:defRPr>
            </a:lvl7pPr>
            <a:lvl8pPr marL="4800600" indent="0" algn="ctr">
              <a:buNone/>
              <a:defRPr>
                <a:solidFill>
                  <a:schemeClr val="tx1">
                    <a:tint val="75000"/>
                  </a:schemeClr>
                </a:solidFill>
              </a:defRPr>
            </a:lvl8pPr>
            <a:lvl9pPr marL="5486400" indent="0" algn="ctr">
              <a:buNone/>
              <a:defRPr>
                <a:solidFill>
                  <a:schemeClr val="tx1">
                    <a:tint val="75000"/>
                  </a:schemeClr>
                </a:solidFill>
              </a:defRPr>
            </a:lvl9pPr>
          </a:lstStyle>
          <a:p>
            <a:r>
              <a:rPr lang="sl-SI"/>
              <a:t>Uredite slog podnaslova matrice</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566988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1016003" y="914400"/>
            <a:ext cx="12895002" cy="5105400"/>
          </a:xfrm>
        </p:spPr>
        <p:txBody>
          <a:bodyPr anchor="ctr">
            <a:normAutofit/>
          </a:bodyPr>
          <a:lstStyle>
            <a:lvl1pPr algn="l">
              <a:defRPr sz="6600" b="0" cap="none"/>
            </a:lvl1pPr>
          </a:lstStyle>
          <a:p>
            <a:r>
              <a:rPr lang="sl-SI"/>
              <a:t>Uredite slog naslova matrice</a:t>
            </a:r>
            <a:endParaRPr lang="en-US"/>
          </a:p>
        </p:txBody>
      </p:sp>
      <p:sp>
        <p:nvSpPr>
          <p:cNvPr id="3" name="Text Placeholder 2"/>
          <p:cNvSpPr>
            <a:spLocks noGrp="1"/>
          </p:cNvSpPr>
          <p:nvPr>
            <p:ph type="body" idx="1"/>
          </p:nvPr>
        </p:nvSpPr>
        <p:spPr>
          <a:xfrm>
            <a:off x="1016003" y="6705600"/>
            <a:ext cx="12895002" cy="2356443"/>
          </a:xfrm>
        </p:spPr>
        <p:txBody>
          <a:bodyPr anchor="ctr">
            <a:normAutofit/>
          </a:bodyPr>
          <a:lstStyle>
            <a:lvl1pPr marL="0" indent="0" algn="l">
              <a:buNone/>
              <a:defRPr sz="2700">
                <a:solidFill>
                  <a:schemeClr val="tx1">
                    <a:lumMod val="75000"/>
                    <a:lumOff val="25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873336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1397001" y="914400"/>
            <a:ext cx="12141201" cy="4533900"/>
          </a:xfrm>
        </p:spPr>
        <p:txBody>
          <a:bodyPr anchor="ctr">
            <a:normAutofit/>
          </a:bodyPr>
          <a:lstStyle>
            <a:lvl1pPr algn="l">
              <a:defRPr sz="6600" b="0" cap="none"/>
            </a:lvl1pPr>
          </a:lstStyle>
          <a:p>
            <a:r>
              <a:rPr lang="sl-SI"/>
              <a:t>Uredite slog naslova matrice</a:t>
            </a:r>
            <a:endParaRPr lang="en-US"/>
          </a:p>
        </p:txBody>
      </p:sp>
      <p:sp>
        <p:nvSpPr>
          <p:cNvPr id="23" name="Text Placeholder 9"/>
          <p:cNvSpPr>
            <a:spLocks noGrp="1"/>
          </p:cNvSpPr>
          <p:nvPr>
            <p:ph type="body" sz="quarter" idx="13"/>
          </p:nvPr>
        </p:nvSpPr>
        <p:spPr>
          <a:xfrm>
            <a:off x="2049209" y="5448300"/>
            <a:ext cx="10836786" cy="571500"/>
          </a:xfrm>
        </p:spPr>
        <p:txBody>
          <a:bodyPr anchor="ctr">
            <a:noAutofit/>
          </a:bodyPr>
          <a:lstStyle>
            <a:lvl1pPr marL="0" indent="0">
              <a:buFontTx/>
              <a:buNone/>
              <a:defRPr sz="2400">
                <a:solidFill>
                  <a:schemeClr val="tx1">
                    <a:lumMod val="50000"/>
                    <a:lumOff val="50000"/>
                  </a:schemeClr>
                </a:solidFill>
              </a:defRPr>
            </a:lvl1pPr>
            <a:lvl2pPr marL="685800" indent="0">
              <a:buFontTx/>
              <a:buNone/>
              <a:defRPr/>
            </a:lvl2pPr>
            <a:lvl3pPr marL="1371600" indent="0">
              <a:buFontTx/>
              <a:buNone/>
              <a:defRPr/>
            </a:lvl3pPr>
            <a:lvl4pPr marL="2057400" indent="0">
              <a:buFontTx/>
              <a:buNone/>
              <a:defRPr/>
            </a:lvl4pPr>
            <a:lvl5pPr marL="2743200" indent="0">
              <a:buFontTx/>
              <a:buNone/>
              <a:defRPr/>
            </a:lvl5pPr>
          </a:lstStyle>
          <a:p>
            <a:pPr lvl="0"/>
            <a:r>
              <a:rPr lang="sl-SI"/>
              <a:t>Uredite sloge besedila matrice</a:t>
            </a:r>
          </a:p>
        </p:txBody>
      </p:sp>
      <p:sp>
        <p:nvSpPr>
          <p:cNvPr id="3" name="Text Placeholder 2"/>
          <p:cNvSpPr>
            <a:spLocks noGrp="1"/>
          </p:cNvSpPr>
          <p:nvPr>
            <p:ph type="body" idx="1"/>
          </p:nvPr>
        </p:nvSpPr>
        <p:spPr>
          <a:xfrm>
            <a:off x="1016003" y="6705600"/>
            <a:ext cx="12895002" cy="2356443"/>
          </a:xfrm>
        </p:spPr>
        <p:txBody>
          <a:bodyPr anchor="ctr">
            <a:normAutofit/>
          </a:bodyPr>
          <a:lstStyle>
            <a:lvl1pPr marL="0" indent="0" algn="l">
              <a:buNone/>
              <a:defRPr sz="2700">
                <a:solidFill>
                  <a:schemeClr val="tx1">
                    <a:lumMod val="75000"/>
                    <a:lumOff val="25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812805" y="1185567"/>
            <a:ext cx="914400" cy="877164"/>
          </a:xfrm>
          <a:prstGeom prst="rect">
            <a:avLst/>
          </a:prstGeom>
        </p:spPr>
        <p:txBody>
          <a:bodyPr vert="horz" lIns="137160" tIns="68580" rIns="137160" bIns="68580" rtlCol="0" anchor="ctr">
            <a:noAutofit/>
          </a:bodyPr>
          <a:lstStyle/>
          <a:p>
            <a:pPr lvl="0"/>
            <a:r>
              <a:rPr lang="en-US" sz="12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13339517" y="4329834"/>
            <a:ext cx="914400" cy="877164"/>
          </a:xfrm>
          <a:prstGeom prst="rect">
            <a:avLst/>
          </a:prstGeom>
        </p:spPr>
        <p:txBody>
          <a:bodyPr vert="horz" lIns="137160" tIns="68580" rIns="137160" bIns="68580" rtlCol="0" anchor="ctr">
            <a:noAutofit/>
          </a:bodyPr>
          <a:lstStyle/>
          <a:p>
            <a:pPr lvl="0"/>
            <a:r>
              <a:rPr lang="en-US" sz="12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23739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1016003" y="2897982"/>
            <a:ext cx="12895002" cy="3893190"/>
          </a:xfrm>
        </p:spPr>
        <p:txBody>
          <a:bodyPr anchor="b">
            <a:normAutofit/>
          </a:bodyPr>
          <a:lstStyle>
            <a:lvl1pPr algn="l">
              <a:defRPr sz="6600" b="0" cap="none"/>
            </a:lvl1pPr>
          </a:lstStyle>
          <a:p>
            <a:r>
              <a:rPr lang="sl-SI"/>
              <a:t>Uredite slog naslova matrice</a:t>
            </a:r>
            <a:endParaRPr lang="en-US"/>
          </a:p>
        </p:txBody>
      </p:sp>
      <p:sp>
        <p:nvSpPr>
          <p:cNvPr id="3" name="Text Placeholder 2"/>
          <p:cNvSpPr>
            <a:spLocks noGrp="1"/>
          </p:cNvSpPr>
          <p:nvPr>
            <p:ph type="body" idx="1"/>
          </p:nvPr>
        </p:nvSpPr>
        <p:spPr>
          <a:xfrm>
            <a:off x="1016003" y="6791172"/>
            <a:ext cx="12895002" cy="2270871"/>
          </a:xfrm>
        </p:spPr>
        <p:txBody>
          <a:bodyPr anchor="t">
            <a:normAutofit/>
          </a:bodyPr>
          <a:lstStyle>
            <a:lvl1pPr marL="0" indent="0" algn="l">
              <a:buNone/>
              <a:defRPr sz="2700">
                <a:solidFill>
                  <a:schemeClr val="tx1">
                    <a:lumMod val="75000"/>
                    <a:lumOff val="25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417666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1397001" y="914400"/>
            <a:ext cx="12141201" cy="4533900"/>
          </a:xfrm>
        </p:spPr>
        <p:txBody>
          <a:bodyPr anchor="ctr">
            <a:normAutofit/>
          </a:bodyPr>
          <a:lstStyle>
            <a:lvl1pPr algn="l">
              <a:defRPr sz="6600" b="0" cap="none"/>
            </a:lvl1pPr>
          </a:lstStyle>
          <a:p>
            <a:r>
              <a:rPr lang="sl-SI"/>
              <a:t>Uredite slog naslova matrice</a:t>
            </a:r>
            <a:endParaRPr lang="en-US"/>
          </a:p>
        </p:txBody>
      </p:sp>
      <p:sp>
        <p:nvSpPr>
          <p:cNvPr id="23" name="Text Placeholder 9"/>
          <p:cNvSpPr>
            <a:spLocks noGrp="1"/>
          </p:cNvSpPr>
          <p:nvPr>
            <p:ph type="body" sz="quarter" idx="13"/>
          </p:nvPr>
        </p:nvSpPr>
        <p:spPr>
          <a:xfrm>
            <a:off x="1015999" y="6019800"/>
            <a:ext cx="12895004" cy="771372"/>
          </a:xfrm>
        </p:spPr>
        <p:txBody>
          <a:bodyPr anchor="b">
            <a:noAutofit/>
          </a:bodyPr>
          <a:lstStyle>
            <a:lvl1pPr marL="0" indent="0">
              <a:buFontTx/>
              <a:buNone/>
              <a:defRPr sz="3600">
                <a:solidFill>
                  <a:schemeClr val="tx1">
                    <a:lumMod val="75000"/>
                    <a:lumOff val="25000"/>
                  </a:schemeClr>
                </a:solidFill>
              </a:defRPr>
            </a:lvl1pPr>
            <a:lvl2pPr marL="685800" indent="0">
              <a:buFontTx/>
              <a:buNone/>
              <a:defRPr/>
            </a:lvl2pPr>
            <a:lvl3pPr marL="1371600" indent="0">
              <a:buFontTx/>
              <a:buNone/>
              <a:defRPr/>
            </a:lvl3pPr>
            <a:lvl4pPr marL="2057400" indent="0">
              <a:buFontTx/>
              <a:buNone/>
              <a:defRPr/>
            </a:lvl4pPr>
            <a:lvl5pPr marL="2743200" indent="0">
              <a:buFontTx/>
              <a:buNone/>
              <a:defRPr/>
            </a:lvl5pPr>
          </a:lstStyle>
          <a:p>
            <a:pPr lvl="0"/>
            <a:r>
              <a:rPr lang="sl-SI"/>
              <a:t>Uredite sloge besedila matrice</a:t>
            </a:r>
          </a:p>
        </p:txBody>
      </p:sp>
      <p:sp>
        <p:nvSpPr>
          <p:cNvPr id="3" name="Text Placeholder 2"/>
          <p:cNvSpPr>
            <a:spLocks noGrp="1"/>
          </p:cNvSpPr>
          <p:nvPr>
            <p:ph type="body" idx="1"/>
          </p:nvPr>
        </p:nvSpPr>
        <p:spPr>
          <a:xfrm>
            <a:off x="1016003" y="6791172"/>
            <a:ext cx="12895002" cy="2270871"/>
          </a:xfrm>
        </p:spPr>
        <p:txBody>
          <a:bodyPr anchor="t">
            <a:normAutofit/>
          </a:bodyPr>
          <a:lstStyle>
            <a:lvl1pPr marL="0" indent="0" algn="l">
              <a:buNone/>
              <a:defRPr sz="2700">
                <a:solidFill>
                  <a:schemeClr val="tx1">
                    <a:lumMod val="50000"/>
                    <a:lumOff val="50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812805" y="1185567"/>
            <a:ext cx="914400" cy="877164"/>
          </a:xfrm>
          <a:prstGeom prst="rect">
            <a:avLst/>
          </a:prstGeom>
        </p:spPr>
        <p:txBody>
          <a:bodyPr vert="horz" lIns="137160" tIns="68580" rIns="137160" bIns="68580" rtlCol="0" anchor="ctr">
            <a:noAutofit/>
          </a:bodyPr>
          <a:lstStyle/>
          <a:p>
            <a:pPr lvl="0"/>
            <a:r>
              <a:rPr lang="en-US" sz="12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13339517" y="4329834"/>
            <a:ext cx="914400" cy="877164"/>
          </a:xfrm>
          <a:prstGeom prst="rect">
            <a:avLst/>
          </a:prstGeom>
        </p:spPr>
        <p:txBody>
          <a:bodyPr vert="horz" lIns="137160" tIns="68580" rIns="137160" bIns="68580" rtlCol="0" anchor="ctr">
            <a:noAutofit/>
          </a:bodyPr>
          <a:lstStyle/>
          <a:p>
            <a:pPr lvl="0"/>
            <a:r>
              <a:rPr lang="en-US" sz="12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17810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1028699" y="914400"/>
            <a:ext cx="12882305" cy="4533900"/>
          </a:xfrm>
        </p:spPr>
        <p:txBody>
          <a:bodyPr anchor="ctr">
            <a:normAutofit/>
          </a:bodyPr>
          <a:lstStyle>
            <a:lvl1pPr algn="l">
              <a:defRPr sz="6600" b="0" cap="none"/>
            </a:lvl1pPr>
          </a:lstStyle>
          <a:p>
            <a:r>
              <a:rPr lang="sl-SI"/>
              <a:t>Uredite slog naslova matrice</a:t>
            </a:r>
            <a:endParaRPr lang="en-US"/>
          </a:p>
        </p:txBody>
      </p:sp>
      <p:sp>
        <p:nvSpPr>
          <p:cNvPr id="23" name="Text Placeholder 9"/>
          <p:cNvSpPr>
            <a:spLocks noGrp="1"/>
          </p:cNvSpPr>
          <p:nvPr>
            <p:ph type="body" sz="quarter" idx="13"/>
          </p:nvPr>
        </p:nvSpPr>
        <p:spPr>
          <a:xfrm>
            <a:off x="1015999" y="6019800"/>
            <a:ext cx="12895004" cy="771372"/>
          </a:xfrm>
        </p:spPr>
        <p:txBody>
          <a:bodyPr anchor="b">
            <a:noAutofit/>
          </a:bodyPr>
          <a:lstStyle>
            <a:lvl1pPr marL="0" indent="0">
              <a:buFontTx/>
              <a:buNone/>
              <a:defRPr sz="3600">
                <a:solidFill>
                  <a:schemeClr val="accent1"/>
                </a:solidFill>
              </a:defRPr>
            </a:lvl1pPr>
            <a:lvl2pPr marL="685800" indent="0">
              <a:buFontTx/>
              <a:buNone/>
              <a:defRPr/>
            </a:lvl2pPr>
            <a:lvl3pPr marL="1371600" indent="0">
              <a:buFontTx/>
              <a:buNone/>
              <a:defRPr/>
            </a:lvl3pPr>
            <a:lvl4pPr marL="2057400" indent="0">
              <a:buFontTx/>
              <a:buNone/>
              <a:defRPr/>
            </a:lvl4pPr>
            <a:lvl5pPr marL="2743200" indent="0">
              <a:buFontTx/>
              <a:buNone/>
              <a:defRPr/>
            </a:lvl5pPr>
          </a:lstStyle>
          <a:p>
            <a:pPr lvl="0"/>
            <a:r>
              <a:rPr lang="sl-SI"/>
              <a:t>Uredite sloge besedila matrice</a:t>
            </a:r>
          </a:p>
        </p:txBody>
      </p:sp>
      <p:sp>
        <p:nvSpPr>
          <p:cNvPr id="3" name="Text Placeholder 2"/>
          <p:cNvSpPr>
            <a:spLocks noGrp="1"/>
          </p:cNvSpPr>
          <p:nvPr>
            <p:ph type="body" idx="1"/>
          </p:nvPr>
        </p:nvSpPr>
        <p:spPr>
          <a:xfrm>
            <a:off x="1016003" y="6791172"/>
            <a:ext cx="12895002" cy="2270871"/>
          </a:xfrm>
        </p:spPr>
        <p:txBody>
          <a:bodyPr anchor="t">
            <a:normAutofit/>
          </a:bodyPr>
          <a:lstStyle>
            <a:lvl1pPr marL="0" indent="0" algn="l">
              <a:buNone/>
              <a:defRPr sz="2700">
                <a:solidFill>
                  <a:schemeClr val="tx1">
                    <a:lumMod val="50000"/>
                    <a:lumOff val="50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868274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p:txBody>
          <a:bodyPr/>
          <a:lstStyle/>
          <a:p>
            <a:fld id="{55C6B4A9-1611-4792-9094-5F34BCA07E0B}"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3129542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951510" y="914399"/>
            <a:ext cx="1957115" cy="7877177"/>
          </a:xfrm>
        </p:spPr>
        <p:txBody>
          <a:bodyPr vert="eaVert" anchor="ctr"/>
          <a:lstStyle/>
          <a:p>
            <a:r>
              <a:rPr lang="sl-SI"/>
              <a:t>Uredite slog naslova matrice</a:t>
            </a:r>
            <a:endParaRPr lang="en-US"/>
          </a:p>
        </p:txBody>
      </p:sp>
      <p:sp>
        <p:nvSpPr>
          <p:cNvPr id="3" name="Vertical Text Placeholder 2"/>
          <p:cNvSpPr>
            <a:spLocks noGrp="1"/>
          </p:cNvSpPr>
          <p:nvPr>
            <p:ph type="body" orient="vert" idx="1"/>
          </p:nvPr>
        </p:nvSpPr>
        <p:spPr>
          <a:xfrm>
            <a:off x="1016003" y="914400"/>
            <a:ext cx="10590225" cy="7877175"/>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0470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a:p>
        </p:txBody>
      </p:sp>
      <p:sp>
        <p:nvSpPr>
          <p:cNvPr id="3" name="Content Placeholder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p:txBody>
          <a:bodyPr/>
          <a:lstStyle/>
          <a:p>
            <a:fld id="{42A54C80-263E-416B-A8E0-580EDEADCBDC}"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060704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1016003" y="4051301"/>
            <a:ext cx="12895002" cy="2739872"/>
          </a:xfrm>
        </p:spPr>
        <p:txBody>
          <a:bodyPr anchor="b"/>
          <a:lstStyle>
            <a:lvl1pPr algn="l">
              <a:defRPr sz="6000" b="0" cap="none"/>
            </a:lvl1pPr>
          </a:lstStyle>
          <a:p>
            <a:r>
              <a:rPr lang="sl-SI"/>
              <a:t>Uredite slog naslova matrice</a:t>
            </a:r>
            <a:endParaRPr lang="en-US"/>
          </a:p>
        </p:txBody>
      </p:sp>
      <p:sp>
        <p:nvSpPr>
          <p:cNvPr id="3" name="Text Placeholder 2"/>
          <p:cNvSpPr>
            <a:spLocks noGrp="1"/>
          </p:cNvSpPr>
          <p:nvPr>
            <p:ph type="body" idx="1"/>
          </p:nvPr>
        </p:nvSpPr>
        <p:spPr>
          <a:xfrm>
            <a:off x="1016003" y="6791172"/>
            <a:ext cx="12895002" cy="1290600"/>
          </a:xfrm>
        </p:spPr>
        <p:txBody>
          <a:bodyPr anchor="t"/>
          <a:lstStyle>
            <a:lvl1pPr marL="0" indent="0" algn="l">
              <a:buNone/>
              <a:defRPr sz="3000">
                <a:solidFill>
                  <a:schemeClr val="tx1">
                    <a:lumMod val="50000"/>
                    <a:lumOff val="50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01309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a:p>
        </p:txBody>
      </p:sp>
      <p:sp>
        <p:nvSpPr>
          <p:cNvPr id="3" name="Content Placeholder 2"/>
          <p:cNvSpPr>
            <a:spLocks noGrp="1"/>
          </p:cNvSpPr>
          <p:nvPr>
            <p:ph sz="half" idx="1"/>
          </p:nvPr>
        </p:nvSpPr>
        <p:spPr>
          <a:xfrm>
            <a:off x="1016002" y="3240884"/>
            <a:ext cx="6276053" cy="582115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Content Placeholder 3"/>
          <p:cNvSpPr>
            <a:spLocks noGrp="1"/>
          </p:cNvSpPr>
          <p:nvPr>
            <p:ph sz="half" idx="2"/>
          </p:nvPr>
        </p:nvSpPr>
        <p:spPr>
          <a:xfrm>
            <a:off x="7634955" y="3240884"/>
            <a:ext cx="6276051" cy="5821160"/>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Date Placeholder 4"/>
          <p:cNvSpPr>
            <a:spLocks noGrp="1"/>
          </p:cNvSpPr>
          <p:nvPr>
            <p:ph type="dt" sz="half" idx="10"/>
          </p:nvPr>
        </p:nvSpPr>
        <p:spPr/>
        <p:txBody>
          <a:bodyPr/>
          <a:lstStyle/>
          <a:p>
            <a:fld id="{42A54C80-263E-416B-A8E0-580EDEADCBDC}"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8064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a:t>Uredite slog naslova matrice</a:t>
            </a:r>
            <a:endParaRPr lang="en-US"/>
          </a:p>
        </p:txBody>
      </p:sp>
      <p:sp>
        <p:nvSpPr>
          <p:cNvPr id="3" name="Text Placeholder 2"/>
          <p:cNvSpPr>
            <a:spLocks noGrp="1"/>
          </p:cNvSpPr>
          <p:nvPr>
            <p:ph type="body" idx="1"/>
          </p:nvPr>
        </p:nvSpPr>
        <p:spPr>
          <a:xfrm>
            <a:off x="1013618" y="3241475"/>
            <a:ext cx="6278435" cy="864393"/>
          </a:xfrm>
        </p:spPr>
        <p:txBody>
          <a:bodyPr anchor="b">
            <a:noAutofit/>
          </a:bodyPr>
          <a:lstStyle>
            <a:lvl1pPr marL="0" indent="0">
              <a:buNone/>
              <a:defRPr sz="3600" b="0"/>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sl-SI"/>
              <a:t>Uredite sloge besedila matrice</a:t>
            </a:r>
          </a:p>
        </p:txBody>
      </p:sp>
      <p:sp>
        <p:nvSpPr>
          <p:cNvPr id="4" name="Content Placeholder 3"/>
          <p:cNvSpPr>
            <a:spLocks noGrp="1"/>
          </p:cNvSpPr>
          <p:nvPr>
            <p:ph sz="half" idx="2"/>
          </p:nvPr>
        </p:nvSpPr>
        <p:spPr>
          <a:xfrm>
            <a:off x="1013618" y="4105868"/>
            <a:ext cx="6278435" cy="4956176"/>
          </a:xfrm>
        </p:spPr>
        <p:txBody>
          <a:bodyPr>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Text Placeholder 4"/>
          <p:cNvSpPr>
            <a:spLocks noGrp="1"/>
          </p:cNvSpPr>
          <p:nvPr>
            <p:ph type="body" sz="quarter" idx="3"/>
          </p:nvPr>
        </p:nvSpPr>
        <p:spPr>
          <a:xfrm>
            <a:off x="7632575" y="3241475"/>
            <a:ext cx="6278427" cy="864393"/>
          </a:xfrm>
        </p:spPr>
        <p:txBody>
          <a:bodyPr anchor="b">
            <a:noAutofit/>
          </a:bodyPr>
          <a:lstStyle>
            <a:lvl1pPr marL="0" indent="0">
              <a:buNone/>
              <a:defRPr sz="3600" b="0"/>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sl-SI"/>
              <a:t>Uredite sloge besedila matrice</a:t>
            </a:r>
          </a:p>
        </p:txBody>
      </p:sp>
      <p:sp>
        <p:nvSpPr>
          <p:cNvPr id="6" name="Content Placeholder 5"/>
          <p:cNvSpPr>
            <a:spLocks noGrp="1"/>
          </p:cNvSpPr>
          <p:nvPr>
            <p:ph sz="quarter" idx="4"/>
          </p:nvPr>
        </p:nvSpPr>
        <p:spPr>
          <a:xfrm>
            <a:off x="7632577" y="4105868"/>
            <a:ext cx="6278426" cy="4956176"/>
          </a:xfrm>
        </p:spPr>
        <p:txBody>
          <a:bodyPr>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5/14/2025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814148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1016001" y="914400"/>
            <a:ext cx="12895002" cy="1981200"/>
          </a:xfrm>
        </p:spPr>
        <p:txBody>
          <a:bodyPr/>
          <a:lstStyle/>
          <a:p>
            <a:r>
              <a:rPr lang="sl-SI"/>
              <a:t>Uredite slog naslova matrice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5/14/2025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777792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841298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1016001" y="2247906"/>
            <a:ext cx="5781792" cy="1917699"/>
          </a:xfrm>
        </p:spPr>
        <p:txBody>
          <a:bodyPr anchor="b">
            <a:normAutofit/>
          </a:bodyPr>
          <a:lstStyle>
            <a:lvl1pPr>
              <a:defRPr sz="3000"/>
            </a:lvl1pPr>
          </a:lstStyle>
          <a:p>
            <a:r>
              <a:rPr lang="sl-SI"/>
              <a:t>Uredite slog naslova matrice</a:t>
            </a:r>
            <a:endParaRPr lang="en-US"/>
          </a:p>
        </p:txBody>
      </p:sp>
      <p:sp>
        <p:nvSpPr>
          <p:cNvPr id="3" name="Content Placeholder 2"/>
          <p:cNvSpPr>
            <a:spLocks noGrp="1"/>
          </p:cNvSpPr>
          <p:nvPr>
            <p:ph idx="1"/>
          </p:nvPr>
        </p:nvSpPr>
        <p:spPr>
          <a:xfrm>
            <a:off x="7140692" y="772387"/>
            <a:ext cx="6770312" cy="8289656"/>
          </a:xfrm>
        </p:spPr>
        <p:txBody>
          <a:bodyPr>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Text Placeholder 3"/>
          <p:cNvSpPr>
            <a:spLocks noGrp="1"/>
          </p:cNvSpPr>
          <p:nvPr>
            <p:ph type="body" sz="half" idx="2"/>
          </p:nvPr>
        </p:nvSpPr>
        <p:spPr>
          <a:xfrm>
            <a:off x="1016001" y="4165604"/>
            <a:ext cx="5781792" cy="3876674"/>
          </a:xfrm>
        </p:spPr>
        <p:txBody>
          <a:bodyPr>
            <a:normAutofit/>
          </a:bodyPr>
          <a:lstStyle>
            <a:lvl1pPr marL="0" indent="0">
              <a:buNone/>
              <a:defRPr sz="2100"/>
            </a:lvl1pPr>
            <a:lvl2pPr marL="685595" indent="0">
              <a:buNone/>
              <a:defRPr sz="2100"/>
            </a:lvl2pPr>
            <a:lvl3pPr marL="1371189" indent="0">
              <a:buNone/>
              <a:defRPr sz="1800"/>
            </a:lvl3pPr>
            <a:lvl4pPr marL="2056784" indent="0">
              <a:buNone/>
              <a:defRPr sz="1500"/>
            </a:lvl4pPr>
            <a:lvl5pPr marL="2742377" indent="0">
              <a:buNone/>
              <a:defRPr sz="1500"/>
            </a:lvl5pPr>
            <a:lvl6pPr marL="3427971" indent="0">
              <a:buNone/>
              <a:defRPr sz="1500"/>
            </a:lvl6pPr>
            <a:lvl7pPr marL="4113566" indent="0">
              <a:buNone/>
              <a:defRPr sz="1500"/>
            </a:lvl7pPr>
            <a:lvl8pPr marL="4799160" indent="0">
              <a:buNone/>
              <a:defRPr sz="1500"/>
            </a:lvl8pPr>
            <a:lvl9pPr marL="5484755" indent="0">
              <a:buNone/>
              <a:defRPr sz="1500"/>
            </a:lvl9pPr>
          </a:lstStyle>
          <a:p>
            <a:pPr lvl="0"/>
            <a:r>
              <a:rPr lang="sl-SI"/>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smtClean="0"/>
              <a:pPr/>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19529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1016002" y="7200900"/>
            <a:ext cx="12895001" cy="850107"/>
          </a:xfrm>
        </p:spPr>
        <p:txBody>
          <a:bodyPr anchor="b">
            <a:normAutofit/>
          </a:bodyPr>
          <a:lstStyle>
            <a:lvl1pPr algn="l">
              <a:defRPr sz="3600" b="0"/>
            </a:lvl1pPr>
          </a:lstStyle>
          <a:p>
            <a:r>
              <a:rPr lang="sl-SI"/>
              <a:t>Uredite slog naslova matrice</a:t>
            </a:r>
            <a:endParaRPr lang="en-US"/>
          </a:p>
        </p:txBody>
      </p:sp>
      <p:sp>
        <p:nvSpPr>
          <p:cNvPr id="3" name="Picture Placeholder 2"/>
          <p:cNvSpPr>
            <a:spLocks noGrp="1" noChangeAspect="1"/>
          </p:cNvSpPr>
          <p:nvPr>
            <p:ph type="pic" idx="1"/>
          </p:nvPr>
        </p:nvSpPr>
        <p:spPr>
          <a:xfrm>
            <a:off x="1016001" y="914400"/>
            <a:ext cx="12895002" cy="5768577"/>
          </a:xfrm>
        </p:spPr>
        <p:txBody>
          <a:bodyPr anchor="t">
            <a:normAutofit/>
          </a:bodyPr>
          <a:lstStyle>
            <a:lvl1pPr marL="0" indent="0" algn="ctr">
              <a:buNone/>
              <a:defRPr sz="2400"/>
            </a:lvl1pPr>
            <a:lvl2pPr marL="685800" indent="0">
              <a:buNone/>
              <a:defRPr sz="2400"/>
            </a:lvl2pPr>
            <a:lvl3pPr marL="1371600" indent="0">
              <a:buNone/>
              <a:defRPr sz="2400"/>
            </a:lvl3pPr>
            <a:lvl4pPr marL="2057400" indent="0">
              <a:buNone/>
              <a:defRPr sz="2400"/>
            </a:lvl4pPr>
            <a:lvl5pPr marL="2743200" indent="0">
              <a:buNone/>
              <a:defRPr sz="2400"/>
            </a:lvl5pPr>
            <a:lvl6pPr marL="3429000" indent="0">
              <a:buNone/>
              <a:defRPr sz="2400"/>
            </a:lvl6pPr>
            <a:lvl7pPr marL="4114800" indent="0">
              <a:buNone/>
              <a:defRPr sz="2400"/>
            </a:lvl7pPr>
            <a:lvl8pPr marL="4800600" indent="0">
              <a:buNone/>
              <a:defRPr sz="2400"/>
            </a:lvl8pPr>
            <a:lvl9pPr marL="5486400" indent="0">
              <a:buNone/>
              <a:defRPr sz="2400"/>
            </a:lvl9pPr>
          </a:lstStyle>
          <a:p>
            <a:r>
              <a:rPr lang="sl-SI"/>
              <a:t>Kliknite ikono, če želite dodati sliko</a:t>
            </a:r>
            <a:endParaRPr lang="en-US"/>
          </a:p>
        </p:txBody>
      </p:sp>
      <p:sp>
        <p:nvSpPr>
          <p:cNvPr id="4" name="Text Placeholder 3"/>
          <p:cNvSpPr>
            <a:spLocks noGrp="1"/>
          </p:cNvSpPr>
          <p:nvPr>
            <p:ph type="body" sz="half" idx="2"/>
          </p:nvPr>
        </p:nvSpPr>
        <p:spPr>
          <a:xfrm>
            <a:off x="1016002" y="8051007"/>
            <a:ext cx="12895001" cy="1011036"/>
          </a:xfrm>
        </p:spPr>
        <p:txBody>
          <a:bodyPr>
            <a:normAutofit/>
          </a:bodyPr>
          <a:lstStyle>
            <a:lvl1pPr marL="0" indent="0">
              <a:buNone/>
              <a:defRPr sz="1800"/>
            </a:lvl1pPr>
            <a:lvl2pPr marL="685800" indent="0">
              <a:buNone/>
              <a:defRPr sz="1800"/>
            </a:lvl2pPr>
            <a:lvl3pPr marL="1371600" indent="0">
              <a:buNone/>
              <a:defRPr sz="1500"/>
            </a:lvl3pPr>
            <a:lvl4pPr marL="2057400" indent="0">
              <a:buNone/>
              <a:defRPr sz="1350"/>
            </a:lvl4pPr>
            <a:lvl5pPr marL="2743200" indent="0">
              <a:buNone/>
              <a:defRPr sz="1350"/>
            </a:lvl5pPr>
            <a:lvl6pPr marL="3429000" indent="0">
              <a:buNone/>
              <a:defRPr sz="1350"/>
            </a:lvl6pPr>
            <a:lvl7pPr marL="4114800" indent="0">
              <a:buNone/>
              <a:defRPr sz="1350"/>
            </a:lvl7pPr>
            <a:lvl8pPr marL="4800600" indent="0">
              <a:buNone/>
              <a:defRPr sz="1350"/>
            </a:lvl8pPr>
            <a:lvl9pPr marL="5486400" indent="0">
              <a:buNone/>
              <a:defRPr sz="1350"/>
            </a:lvl9pPr>
          </a:lstStyle>
          <a:p>
            <a:pPr lvl="0"/>
            <a:r>
              <a:rPr lang="sl-SI"/>
              <a:t>Uredite sloge besedila matrice</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5" name="Date Placeholder 4"/>
          <p:cNvSpPr>
            <a:spLocks noGrp="1"/>
          </p:cNvSpPr>
          <p:nvPr>
            <p:ph type="dt" sz="half" idx="10"/>
          </p:nvPr>
        </p:nvSpPr>
        <p:spPr/>
        <p:txBody>
          <a:bodyPr/>
          <a:lstStyle/>
          <a:p>
            <a:fld id="{B61BEF0D-F0BB-DE4B-95CE-6DB70DBA9567}" type="datetimeFigureOut">
              <a:rPr lang="en-US" smtClean="0"/>
              <a:pPr/>
              <a:t>5/14/2025</a:t>
            </a:fld>
            <a:endParaRPr lang="en-US"/>
          </a:p>
        </p:txBody>
      </p:sp>
    </p:spTree>
    <p:extLst>
      <p:ext uri="{BB962C8B-B14F-4D97-AF65-F5344CB8AC3E}">
        <p14:creationId xmlns:p14="http://schemas.microsoft.com/office/powerpoint/2010/main" val="1781390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12700"/>
            <a:ext cx="18288000" cy="10299701"/>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016001" y="914400"/>
            <a:ext cx="12895002" cy="1981200"/>
          </a:xfrm>
          <a:prstGeom prst="rect">
            <a:avLst/>
          </a:prstGeom>
        </p:spPr>
        <p:txBody>
          <a:bodyPr vert="horz" lIns="91440" tIns="45720" rIns="91440" bIns="45720" rtlCol="0" anchor="t">
            <a:normAutofit/>
          </a:bodyPr>
          <a:lstStyle/>
          <a:p>
            <a:r>
              <a:rPr lang="sl-SI"/>
              <a:t>Uredite slog naslova matrice</a:t>
            </a:r>
            <a:endParaRPr lang="en-US"/>
          </a:p>
        </p:txBody>
      </p:sp>
      <p:sp>
        <p:nvSpPr>
          <p:cNvPr id="3" name="Text Placeholder 2"/>
          <p:cNvSpPr>
            <a:spLocks noGrp="1"/>
          </p:cNvSpPr>
          <p:nvPr>
            <p:ph type="body" idx="1"/>
          </p:nvPr>
        </p:nvSpPr>
        <p:spPr>
          <a:xfrm>
            <a:off x="1016001" y="3240884"/>
            <a:ext cx="12895002" cy="5821160"/>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2"/>
          </p:nvPr>
        </p:nvSpPr>
        <p:spPr>
          <a:xfrm>
            <a:off x="10807700" y="9062044"/>
            <a:ext cx="1367909" cy="547688"/>
          </a:xfrm>
          <a:prstGeom prst="rect">
            <a:avLst/>
          </a:prstGeom>
        </p:spPr>
        <p:txBody>
          <a:bodyPr vert="horz" lIns="91440" tIns="45720" rIns="91440" bIns="45720" rtlCol="0" anchor="ctr"/>
          <a:lstStyle>
            <a:lvl1pPr algn="r">
              <a:defRPr sz="1350">
                <a:solidFill>
                  <a:schemeClr val="tx1">
                    <a:tint val="75000"/>
                  </a:schemeClr>
                </a:solidFill>
              </a:defRPr>
            </a:lvl1pPr>
          </a:lstStyle>
          <a:p>
            <a:fld id="{B61BEF0D-F0BB-DE4B-95CE-6DB70DBA9567}" type="datetimeFigureOut">
              <a:rPr lang="en-US" smtClean="0"/>
              <a:pPr/>
              <a:t>5/14/2025</a:t>
            </a:fld>
            <a:endParaRPr lang="en-US"/>
          </a:p>
        </p:txBody>
      </p:sp>
      <p:sp>
        <p:nvSpPr>
          <p:cNvPr id="5" name="Footer Placeholder 4"/>
          <p:cNvSpPr>
            <a:spLocks noGrp="1"/>
          </p:cNvSpPr>
          <p:nvPr>
            <p:ph type="ftr" sz="quarter" idx="3"/>
          </p:nvPr>
        </p:nvSpPr>
        <p:spPr>
          <a:xfrm>
            <a:off x="1016001" y="9062044"/>
            <a:ext cx="9446418" cy="547688"/>
          </a:xfrm>
          <a:prstGeom prst="rect">
            <a:avLst/>
          </a:prstGeom>
        </p:spPr>
        <p:txBody>
          <a:bodyPr vert="horz" lIns="91440" tIns="45720" rIns="91440" bIns="45720" rtlCol="0" anchor="ctr"/>
          <a:lstStyle>
            <a:lvl1pPr algn="l">
              <a:defRPr sz="13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2885995" y="9062044"/>
            <a:ext cx="1025009" cy="547688"/>
          </a:xfrm>
          <a:prstGeom prst="rect">
            <a:avLst/>
          </a:prstGeom>
        </p:spPr>
        <p:txBody>
          <a:bodyPr vert="horz" lIns="91440" tIns="45720" rIns="91440" bIns="45720" rtlCol="0" anchor="ctr"/>
          <a:lstStyle>
            <a:lvl1pPr algn="r">
              <a:defRPr sz="1350">
                <a:solidFill>
                  <a:schemeClr val="accent1"/>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11523017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6858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514350" indent="-514350" algn="l" defTabSz="685800" rtl="0" eaLnBrk="1" latinLnBrk="0" hangingPunct="1">
        <a:spcBef>
          <a:spcPts val="1500"/>
        </a:spcBef>
        <a:spcAft>
          <a:spcPts val="0"/>
        </a:spcAft>
        <a:buClr>
          <a:schemeClr val="accent1"/>
        </a:buClr>
        <a:buSzPct val="80000"/>
        <a:buFont typeface="Wingdings 3" charset="2"/>
        <a:buChar char=""/>
        <a:defRPr sz="2700" kern="1200">
          <a:solidFill>
            <a:schemeClr val="tx1">
              <a:lumMod val="75000"/>
              <a:lumOff val="25000"/>
            </a:schemeClr>
          </a:solidFill>
          <a:latin typeface="+mn-lt"/>
          <a:ea typeface="+mn-ea"/>
          <a:cs typeface="+mn-cs"/>
        </a:defRPr>
      </a:lvl1pPr>
      <a:lvl2pPr marL="1114425" indent="-428625" algn="l" defTabSz="685800" rtl="0" eaLnBrk="1" latinLnBrk="0" hangingPunct="1">
        <a:spcBef>
          <a:spcPts val="15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2pPr>
      <a:lvl3pPr marL="1714500" indent="-342900" algn="l" defTabSz="685800" rtl="0" eaLnBrk="1" latinLnBrk="0" hangingPunct="1">
        <a:spcBef>
          <a:spcPts val="1500"/>
        </a:spcBef>
        <a:spcAft>
          <a:spcPts val="0"/>
        </a:spcAft>
        <a:buClr>
          <a:schemeClr val="accent1"/>
        </a:buClr>
        <a:buSzPct val="80000"/>
        <a:buFont typeface="Wingdings 3" charset="2"/>
        <a:buChar char=""/>
        <a:defRPr sz="2100" kern="1200">
          <a:solidFill>
            <a:schemeClr val="tx1">
              <a:lumMod val="75000"/>
              <a:lumOff val="25000"/>
            </a:schemeClr>
          </a:solidFill>
          <a:latin typeface="+mn-lt"/>
          <a:ea typeface="+mn-ea"/>
          <a:cs typeface="+mn-cs"/>
        </a:defRPr>
      </a:lvl3pPr>
      <a:lvl4pPr marL="24003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4pPr>
      <a:lvl5pPr marL="30861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5pPr>
      <a:lvl6pPr marL="37719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6pPr>
      <a:lvl7pPr marL="44577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7pPr>
      <a:lvl8pPr marL="51435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8pPr>
      <a:lvl9pPr marL="58293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2700" kern="1200">
          <a:solidFill>
            <a:schemeClr val="tx1"/>
          </a:solidFill>
          <a:latin typeface="+mn-lt"/>
          <a:ea typeface="+mn-ea"/>
          <a:cs typeface="+mn-cs"/>
        </a:defRPr>
      </a:lvl1pPr>
      <a:lvl2pPr marL="685800" algn="l" defTabSz="685800" rtl="0" eaLnBrk="1" latinLnBrk="0" hangingPunct="1">
        <a:defRPr sz="2700" kern="1200">
          <a:solidFill>
            <a:schemeClr val="tx1"/>
          </a:solidFill>
          <a:latin typeface="+mn-lt"/>
          <a:ea typeface="+mn-ea"/>
          <a:cs typeface="+mn-cs"/>
        </a:defRPr>
      </a:lvl2pPr>
      <a:lvl3pPr marL="1371600" algn="l" defTabSz="685800" rtl="0" eaLnBrk="1" latinLnBrk="0" hangingPunct="1">
        <a:defRPr sz="2700" kern="1200">
          <a:solidFill>
            <a:schemeClr val="tx1"/>
          </a:solidFill>
          <a:latin typeface="+mn-lt"/>
          <a:ea typeface="+mn-ea"/>
          <a:cs typeface="+mn-cs"/>
        </a:defRPr>
      </a:lvl3pPr>
      <a:lvl4pPr marL="2057400" algn="l" defTabSz="685800" rtl="0" eaLnBrk="1" latinLnBrk="0" hangingPunct="1">
        <a:defRPr sz="2700" kern="1200">
          <a:solidFill>
            <a:schemeClr val="tx1"/>
          </a:solidFill>
          <a:latin typeface="+mn-lt"/>
          <a:ea typeface="+mn-ea"/>
          <a:cs typeface="+mn-cs"/>
        </a:defRPr>
      </a:lvl4pPr>
      <a:lvl5pPr marL="2743200" algn="l" defTabSz="685800" rtl="0" eaLnBrk="1" latinLnBrk="0" hangingPunct="1">
        <a:defRPr sz="2700" kern="1200">
          <a:solidFill>
            <a:schemeClr val="tx1"/>
          </a:solidFill>
          <a:latin typeface="+mn-lt"/>
          <a:ea typeface="+mn-ea"/>
          <a:cs typeface="+mn-cs"/>
        </a:defRPr>
      </a:lvl5pPr>
      <a:lvl6pPr marL="3429000" algn="l" defTabSz="685800" rtl="0" eaLnBrk="1" latinLnBrk="0" hangingPunct="1">
        <a:defRPr sz="2700" kern="1200">
          <a:solidFill>
            <a:schemeClr val="tx1"/>
          </a:solidFill>
          <a:latin typeface="+mn-lt"/>
          <a:ea typeface="+mn-ea"/>
          <a:cs typeface="+mn-cs"/>
        </a:defRPr>
      </a:lvl6pPr>
      <a:lvl7pPr marL="4114800" algn="l" defTabSz="685800" rtl="0" eaLnBrk="1" latinLnBrk="0" hangingPunct="1">
        <a:defRPr sz="2700" kern="1200">
          <a:solidFill>
            <a:schemeClr val="tx1"/>
          </a:solidFill>
          <a:latin typeface="+mn-lt"/>
          <a:ea typeface="+mn-ea"/>
          <a:cs typeface="+mn-cs"/>
        </a:defRPr>
      </a:lvl7pPr>
      <a:lvl8pPr marL="4800600" algn="l" defTabSz="685800" rtl="0" eaLnBrk="1" latinLnBrk="0" hangingPunct="1">
        <a:defRPr sz="2700" kern="1200">
          <a:solidFill>
            <a:schemeClr val="tx1"/>
          </a:solidFill>
          <a:latin typeface="+mn-lt"/>
          <a:ea typeface="+mn-ea"/>
          <a:cs typeface="+mn-cs"/>
        </a:defRPr>
      </a:lvl8pPr>
      <a:lvl9pPr marL="5486400" algn="l" defTabSz="6858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6489E860-7FA2-B4FB-83C4-EA8844AD426B}"/>
              </a:ext>
            </a:extLst>
          </p:cNvPr>
          <p:cNvSpPr>
            <a:spLocks noGrp="1"/>
          </p:cNvSpPr>
          <p:nvPr>
            <p:ph idx="1"/>
          </p:nvPr>
        </p:nvSpPr>
        <p:spPr>
          <a:xfrm>
            <a:off x="901406" y="2336800"/>
            <a:ext cx="16550851" cy="5794477"/>
          </a:xfrm>
        </p:spPr>
        <p:txBody>
          <a:bodyPr>
            <a:normAutofit fontScale="25000" lnSpcReduction="20000"/>
          </a:bodyPr>
          <a:lstStyle/>
          <a:p>
            <a:pPr marL="0" indent="0" algn="ctr">
              <a:lnSpc>
                <a:spcPts val="10220"/>
              </a:lnSpc>
              <a:buNone/>
            </a:pPr>
            <a:r>
              <a:rPr lang="sl-SI" sz="16000">
                <a:solidFill>
                  <a:srgbClr val="002060"/>
                </a:solidFill>
                <a:latin typeface="Canva Sans Bold"/>
              </a:rPr>
              <a:t>Informativni dan</a:t>
            </a:r>
          </a:p>
          <a:p>
            <a:pPr marL="0" indent="0" algn="ctr">
              <a:lnSpc>
                <a:spcPts val="10220"/>
              </a:lnSpc>
              <a:buNone/>
            </a:pPr>
            <a:r>
              <a:rPr lang="sl-SI" sz="16000">
                <a:solidFill>
                  <a:srgbClr val="002060"/>
                </a:solidFill>
                <a:latin typeface="Canva Sans Bold"/>
              </a:rPr>
              <a:t>JAVNI RAZPIS</a:t>
            </a:r>
          </a:p>
          <a:p>
            <a:pPr marL="0" indent="0" algn="ctr">
              <a:lnSpc>
                <a:spcPts val="10220"/>
              </a:lnSpc>
              <a:buNone/>
            </a:pPr>
            <a:r>
              <a:rPr lang="sl-SI" sz="16000">
                <a:solidFill>
                  <a:srgbClr val="002060"/>
                </a:solidFill>
                <a:latin typeface="Canva Sans Bold"/>
              </a:rPr>
              <a:t>»Obogateno izvajanje kakovostnega in dostopnega učenja ter uvajanja krožnih vsebin v VIZ SAŠA regije«</a:t>
            </a:r>
          </a:p>
          <a:p>
            <a:pPr marL="0" indent="0">
              <a:lnSpc>
                <a:spcPts val="10220"/>
              </a:lnSpc>
              <a:buNone/>
            </a:pPr>
            <a:endParaRPr lang="sl-SI" sz="16000">
              <a:solidFill>
                <a:srgbClr val="932C87"/>
              </a:solidFill>
              <a:latin typeface="Canva Sans Bold"/>
            </a:endParaRPr>
          </a:p>
          <a:p>
            <a:pPr marL="0" indent="0">
              <a:lnSpc>
                <a:spcPts val="10220"/>
              </a:lnSpc>
              <a:buNone/>
            </a:pPr>
            <a:endParaRPr lang="en-US" sz="4800">
              <a:solidFill>
                <a:srgbClr val="932C87"/>
              </a:solidFill>
              <a:latin typeface="Canva Sans Bold"/>
            </a:endParaRPr>
          </a:p>
          <a:p>
            <a:endParaRPr lang="sl-SI"/>
          </a:p>
        </p:txBody>
      </p:sp>
      <p:pic>
        <p:nvPicPr>
          <p:cNvPr id="4" name="Slika 3">
            <a:extLst>
              <a:ext uri="{FF2B5EF4-FFF2-40B4-BE49-F238E27FC236}">
                <a16:creationId xmlns:a16="http://schemas.microsoft.com/office/drawing/2014/main" id="{503EBB21-2B95-C48A-F844-FDBBA1D8AA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406" y="1032273"/>
            <a:ext cx="5465527" cy="549300"/>
          </a:xfrm>
          <a:prstGeom prst="rect">
            <a:avLst/>
          </a:prstGeom>
        </p:spPr>
      </p:pic>
      <p:sp>
        <p:nvSpPr>
          <p:cNvPr id="2" name="TextBox 1">
            <a:extLst>
              <a:ext uri="{FF2B5EF4-FFF2-40B4-BE49-F238E27FC236}">
                <a16:creationId xmlns:a16="http://schemas.microsoft.com/office/drawing/2014/main" id="{C61B5E9E-0373-A785-DCE8-8CA6384D1969}"/>
              </a:ext>
            </a:extLst>
          </p:cNvPr>
          <p:cNvSpPr txBox="1"/>
          <p:nvPr/>
        </p:nvSpPr>
        <p:spPr>
          <a:xfrm>
            <a:off x="7720641" y="9333692"/>
            <a:ext cx="4040065"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l-SI" sz="2000">
                <a:solidFill>
                  <a:srgbClr val="7DB2C5"/>
                </a:solidFill>
              </a:rPr>
              <a:t>15. maj</a:t>
            </a:r>
            <a:r>
              <a:rPr lang="en-US" sz="2000">
                <a:solidFill>
                  <a:srgbClr val="7DB2C5"/>
                </a:solidFill>
              </a:rPr>
              <a:t> 202</a:t>
            </a:r>
            <a:r>
              <a:rPr lang="sl-SI" sz="2000">
                <a:solidFill>
                  <a:srgbClr val="7DB2C5"/>
                </a:solidFill>
              </a:rPr>
              <a:t>5</a:t>
            </a:r>
            <a:endParaRPr lang="en-US" sz="2000">
              <a:solidFill>
                <a:srgbClr val="7DB2C5"/>
              </a:solidFill>
            </a:endParaRPr>
          </a:p>
        </p:txBody>
      </p:sp>
      <p:pic>
        <p:nvPicPr>
          <p:cNvPr id="7" name="Slika 6">
            <a:extLst>
              <a:ext uri="{FF2B5EF4-FFF2-40B4-BE49-F238E27FC236}">
                <a16:creationId xmlns:a16="http://schemas.microsoft.com/office/drawing/2014/main" id="{49FC2765-5B1A-BFF7-38A5-6252DC7A5502}"/>
              </a:ext>
            </a:extLst>
          </p:cNvPr>
          <p:cNvPicPr>
            <a:picLocks noChangeAspect="1"/>
          </p:cNvPicPr>
          <p:nvPr/>
        </p:nvPicPr>
        <p:blipFill>
          <a:blip r:embed="rId4"/>
          <a:stretch>
            <a:fillRect/>
          </a:stretch>
        </p:blipFill>
        <p:spPr>
          <a:xfrm>
            <a:off x="8853722" y="996841"/>
            <a:ext cx="1186921" cy="584732"/>
          </a:xfrm>
          <a:prstGeom prst="rect">
            <a:avLst/>
          </a:prstGeom>
        </p:spPr>
      </p:pic>
      <p:pic>
        <p:nvPicPr>
          <p:cNvPr id="8" name="Slika 7">
            <a:extLst>
              <a:ext uri="{FF2B5EF4-FFF2-40B4-BE49-F238E27FC236}">
                <a16:creationId xmlns:a16="http://schemas.microsoft.com/office/drawing/2014/main" id="{B9E16D07-5E62-19BC-4638-ED1CB43B4460}"/>
              </a:ext>
            </a:extLst>
          </p:cNvPr>
          <p:cNvPicPr>
            <a:picLocks noChangeAspect="1"/>
          </p:cNvPicPr>
          <p:nvPr/>
        </p:nvPicPr>
        <p:blipFill>
          <a:blip r:embed="rId5"/>
          <a:stretch>
            <a:fillRect/>
          </a:stretch>
        </p:blipFill>
        <p:spPr>
          <a:xfrm>
            <a:off x="10129420" y="1032273"/>
            <a:ext cx="2276936" cy="549300"/>
          </a:xfrm>
          <a:prstGeom prst="rect">
            <a:avLst/>
          </a:prstGeom>
        </p:spPr>
      </p:pic>
    </p:spTree>
    <p:extLst>
      <p:ext uri="{BB962C8B-B14F-4D97-AF65-F5344CB8AC3E}">
        <p14:creationId xmlns:p14="http://schemas.microsoft.com/office/powerpoint/2010/main" val="2985660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8EE74D1B-CDF9-8A91-E021-75B811F640F5}"/>
              </a:ext>
            </a:extLst>
          </p:cNvPr>
          <p:cNvSpPr>
            <a:spLocks noGrp="1"/>
          </p:cNvSpPr>
          <p:nvPr>
            <p:ph idx="1"/>
          </p:nvPr>
        </p:nvSpPr>
        <p:spPr>
          <a:xfrm>
            <a:off x="453292" y="849923"/>
            <a:ext cx="14574519" cy="8300044"/>
          </a:xfrm>
        </p:spPr>
        <p:txBody>
          <a:bodyPr>
            <a:normAutofit/>
          </a:bodyPr>
          <a:lstStyle/>
          <a:p>
            <a:pPr marL="0" indent="0">
              <a:buNone/>
            </a:pPr>
            <a:r>
              <a:rPr lang="sl-SI" sz="2600" b="1" kern="0" dirty="0">
                <a:solidFill>
                  <a:schemeClr val="accent1"/>
                </a:solidFill>
                <a:latin typeface="Arial" panose="020B0604020202020204" pitchFamily="34" charset="0"/>
                <a:ea typeface="Yu Mincho" panose="02020400000000000000" pitchFamily="18" charset="-128"/>
              </a:rPr>
              <a:t>3. Organizacija letnih dogodkov, regionalnih festivalov učečih se in zaključne konference</a:t>
            </a:r>
          </a:p>
          <a:p>
            <a:pPr marL="0" indent="0">
              <a:lnSpc>
                <a:spcPct val="115000"/>
              </a:lnSpc>
              <a:spcAft>
                <a:spcPts val="800"/>
              </a:spcAft>
              <a:buNone/>
            </a:pPr>
            <a:r>
              <a:rPr lang="sl-SI" sz="2200" b="1" dirty="0">
                <a:latin typeface="Arial" panose="020B0604020202020204" pitchFamily="34" charset="0"/>
                <a:cs typeface="Arial" panose="020B0604020202020204" pitchFamily="34" charset="0"/>
              </a:rPr>
              <a:t>a) Letni dogodki na ravni regije:</a:t>
            </a:r>
            <a:r>
              <a:rPr lang="sl-SI" sz="2200" dirty="0">
                <a:latin typeface="Arial" panose="020B0604020202020204" pitchFamily="34" charset="0"/>
                <a:cs typeface="Arial" panose="020B0604020202020204" pitchFamily="34" charset="0"/>
              </a:rPr>
              <a:t> organizacija in izvedba najmanj enega letnega dogodka s predstavitvami primerov dobrih praks vseh udeležencev projekta. </a:t>
            </a:r>
          </a:p>
          <a:p>
            <a:pPr marL="0" indent="0">
              <a:buNone/>
            </a:pPr>
            <a:r>
              <a:rPr lang="sl-SI" sz="2200" b="1" dirty="0">
                <a:latin typeface="Arial" panose="020B0604020202020204" pitchFamily="34" charset="0"/>
                <a:cs typeface="Arial" panose="020B0604020202020204" pitchFamily="34" charset="0"/>
              </a:rPr>
              <a:t>b) Regionalni festivali učečih se: </a:t>
            </a:r>
            <a:r>
              <a:rPr lang="sl-SI" sz="2200" dirty="0">
                <a:latin typeface="Arial" panose="020B0604020202020204" pitchFamily="34" charset="0"/>
                <a:cs typeface="Arial" panose="020B0604020202020204" pitchFamily="34" charset="0"/>
              </a:rPr>
              <a:t>Organizacija in izvedba najmanj 3 festivalov (en na leto) dobrih projektnih praks, ki je osredotočen na trajnostni razvoj, digitalizacijo, podjetnosti in karierne orientacije.</a:t>
            </a:r>
          </a:p>
          <a:p>
            <a:pPr marL="0" indent="0">
              <a:buNone/>
            </a:pPr>
            <a:endParaRPr lang="sl-SI" sz="2200" dirty="0">
              <a:latin typeface="Arial" panose="020B0604020202020204" pitchFamily="34" charset="0"/>
              <a:cs typeface="Arial" panose="020B0604020202020204" pitchFamily="34" charset="0"/>
            </a:endParaRPr>
          </a:p>
          <a:p>
            <a:pPr marL="0" indent="0">
              <a:buNone/>
            </a:pPr>
            <a:r>
              <a:rPr lang="sl-SI" sz="2600" b="1" kern="0" dirty="0">
                <a:solidFill>
                  <a:schemeClr val="accent1"/>
                </a:solidFill>
                <a:latin typeface="Arial" panose="020B0604020202020204" pitchFamily="34" charset="0"/>
                <a:ea typeface="Yu Mincho" panose="02020400000000000000" pitchFamily="18" charset="-128"/>
              </a:rPr>
              <a:t>4. Evalvacija napredka in evalvacija projekta</a:t>
            </a:r>
          </a:p>
          <a:p>
            <a:pPr marL="0" indent="0">
              <a:buNone/>
            </a:pPr>
            <a:r>
              <a:rPr lang="sl-SI" sz="2200" b="1" dirty="0">
                <a:latin typeface="Arial" panose="020B0604020202020204" pitchFamily="34" charset="0"/>
                <a:cs typeface="Arial" panose="020B0604020202020204" pitchFamily="34" charset="0"/>
              </a:rPr>
              <a:t>a) Evalvacija napredka</a:t>
            </a:r>
          </a:p>
          <a:p>
            <a:pPr marL="0" indent="0">
              <a:buNone/>
            </a:pPr>
            <a:r>
              <a:rPr lang="sl-SI" sz="2200" dirty="0">
                <a:latin typeface="Arial" panose="020B0604020202020204" pitchFamily="34" charset="0"/>
                <a:cs typeface="Arial" panose="020B0604020202020204" pitchFamily="34" charset="0"/>
              </a:rPr>
              <a:t>Evalvacija napredka poteka neodvisno od ostalih aktivnosti projekta.  Vključuje pripravo metodologije in instrumentarija, ki sta usmerjena v merjenje napredka razvoja kompetenc učečih se.</a:t>
            </a:r>
          </a:p>
          <a:p>
            <a:pPr marL="0" indent="0">
              <a:buNone/>
            </a:pPr>
            <a:r>
              <a:rPr lang="sl-SI" sz="2200" b="1" dirty="0">
                <a:latin typeface="Arial" panose="020B0604020202020204" pitchFamily="34" charset="0"/>
                <a:cs typeface="Arial" panose="020B0604020202020204" pitchFamily="34" charset="0"/>
              </a:rPr>
              <a:t>b) Evalvacija projekta</a:t>
            </a:r>
          </a:p>
          <a:p>
            <a:pPr marL="0" indent="0">
              <a:buNone/>
            </a:pPr>
            <a:r>
              <a:rPr lang="sl-SI" sz="2200" dirty="0">
                <a:latin typeface="Arial" panose="020B0604020202020204" pitchFamily="34" charset="0"/>
                <a:cs typeface="Arial" panose="020B0604020202020204" pitchFamily="34" charset="0"/>
              </a:rPr>
              <a:t>V teku projekta se izvaja evalvacija projekta. </a:t>
            </a:r>
          </a:p>
          <a:p>
            <a:pPr marL="0" indent="0">
              <a:buNone/>
            </a:pPr>
            <a:endParaRPr lang="sl-SI" sz="2200" dirty="0">
              <a:latin typeface="Arial" panose="020B0604020202020204" pitchFamily="34" charset="0"/>
              <a:cs typeface="Arial" panose="020B0604020202020204" pitchFamily="34" charset="0"/>
            </a:endParaRPr>
          </a:p>
          <a:p>
            <a:pPr marL="0" indent="0">
              <a:buNone/>
            </a:pPr>
            <a:r>
              <a:rPr lang="sl-SI" sz="2400" b="1" kern="0" dirty="0">
                <a:solidFill>
                  <a:schemeClr val="accent1"/>
                </a:solidFill>
                <a:latin typeface="Arial" panose="020B0604020202020204" pitchFamily="34" charset="0"/>
                <a:ea typeface="Yu Mincho" panose="02020400000000000000" pitchFamily="18" charset="-128"/>
              </a:rPr>
              <a:t>5. Promocija in </a:t>
            </a:r>
            <a:r>
              <a:rPr lang="sl-SI" sz="2400" b="1" kern="0" dirty="0" err="1">
                <a:solidFill>
                  <a:schemeClr val="accent1"/>
                </a:solidFill>
                <a:latin typeface="Arial" panose="020B0604020202020204" pitchFamily="34" charset="0"/>
                <a:ea typeface="Yu Mincho" panose="02020400000000000000" pitchFamily="18" charset="-128"/>
              </a:rPr>
              <a:t>diseminacija</a:t>
            </a:r>
            <a:r>
              <a:rPr lang="sl-SI" sz="2400" b="1" kern="0" dirty="0">
                <a:solidFill>
                  <a:schemeClr val="accent1"/>
                </a:solidFill>
                <a:latin typeface="Arial" panose="020B0604020202020204" pitchFamily="34" charset="0"/>
                <a:ea typeface="Yu Mincho" panose="02020400000000000000" pitchFamily="18" charset="-128"/>
              </a:rPr>
              <a:t> projekta</a:t>
            </a:r>
          </a:p>
          <a:p>
            <a:pPr marL="0" indent="0">
              <a:buNone/>
            </a:pPr>
            <a:r>
              <a:rPr lang="sl-SI" sz="2400" dirty="0">
                <a:latin typeface="Arial" panose="020B0604020202020204" pitchFamily="34" charset="0"/>
                <a:cs typeface="Arial" panose="020B0604020202020204" pitchFamily="34" charset="0"/>
              </a:rPr>
              <a:t>Promocija aktivnosti in </a:t>
            </a:r>
            <a:r>
              <a:rPr lang="sl-SI" sz="2400" dirty="0" err="1">
                <a:latin typeface="Arial" panose="020B0604020202020204" pitchFamily="34" charset="0"/>
                <a:cs typeface="Arial" panose="020B0604020202020204" pitchFamily="34" charset="0"/>
              </a:rPr>
              <a:t>disiminacija</a:t>
            </a:r>
            <a:r>
              <a:rPr lang="sl-SI" sz="2400" dirty="0">
                <a:latin typeface="Arial" panose="020B0604020202020204" pitchFamily="34" charset="0"/>
                <a:cs typeface="Arial" panose="020B0604020202020204" pitchFamily="34" charset="0"/>
              </a:rPr>
              <a:t> rezultatov projekta je namenjena različnim deležnikom v nacionalnem in mednarodnem prostoru. </a:t>
            </a:r>
          </a:p>
          <a:p>
            <a:pPr marL="0" indent="0">
              <a:buNone/>
            </a:pPr>
            <a:endParaRPr lang="sl-SI" sz="2400" dirty="0">
              <a:latin typeface="Arial" panose="020B0604020202020204" pitchFamily="34" charset="0"/>
              <a:cs typeface="Arial" panose="020B0604020202020204" pitchFamily="34" charset="0"/>
            </a:endParaRPr>
          </a:p>
          <a:p>
            <a:pPr marL="0" indent="0">
              <a:buNone/>
            </a:pPr>
            <a:endParaRPr lang="sl-SI" sz="2400" dirty="0">
              <a:latin typeface="Arial" panose="020B0604020202020204" pitchFamily="34" charset="0"/>
              <a:cs typeface="Arial" panose="020B0604020202020204" pitchFamily="34" charset="0"/>
            </a:endParaRPr>
          </a:p>
          <a:p>
            <a:endParaRPr lang="sl-SI" sz="2800" b="1" kern="0" dirty="0">
              <a:effectLst/>
              <a:latin typeface="Arial" panose="020B0604020202020204" pitchFamily="34" charset="0"/>
              <a:ea typeface="Yu Mincho" panose="02020400000000000000" pitchFamily="18" charset="-128"/>
              <a:cs typeface="Arial" panose="020B0604020202020204" pitchFamily="34" charset="0"/>
            </a:endParaRPr>
          </a:p>
          <a:p>
            <a:endParaRPr lang="sl-SI" dirty="0"/>
          </a:p>
        </p:txBody>
      </p:sp>
    </p:spTree>
    <p:extLst>
      <p:ext uri="{BB962C8B-B14F-4D97-AF65-F5344CB8AC3E}">
        <p14:creationId xmlns:p14="http://schemas.microsoft.com/office/powerpoint/2010/main" val="2484016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8EE74D1B-CDF9-8A91-E021-75B811F640F5}"/>
              </a:ext>
            </a:extLst>
          </p:cNvPr>
          <p:cNvSpPr>
            <a:spLocks noGrp="1"/>
          </p:cNvSpPr>
          <p:nvPr>
            <p:ph idx="1"/>
          </p:nvPr>
        </p:nvSpPr>
        <p:spPr>
          <a:xfrm>
            <a:off x="453292" y="849923"/>
            <a:ext cx="14574519" cy="8300044"/>
          </a:xfrm>
        </p:spPr>
        <p:txBody>
          <a:bodyPr>
            <a:normAutofit lnSpcReduction="10000"/>
          </a:bodyPr>
          <a:lstStyle/>
          <a:p>
            <a:pPr marL="0" indent="0">
              <a:buNone/>
            </a:pPr>
            <a:r>
              <a:rPr lang="sl-SI" b="1" kern="0" dirty="0">
                <a:solidFill>
                  <a:schemeClr val="accent1"/>
                </a:solidFill>
                <a:latin typeface="Arial" panose="020B0604020202020204" pitchFamily="34" charset="0"/>
                <a:ea typeface="Yu Mincho" panose="02020400000000000000" pitchFamily="18" charset="-128"/>
              </a:rPr>
              <a:t>6. Vodenje in koordinacija projekta – </a:t>
            </a:r>
            <a:r>
              <a:rPr lang="sl-SI" b="1" kern="0" dirty="0">
                <a:solidFill>
                  <a:srgbClr val="FF0000"/>
                </a:solidFill>
                <a:latin typeface="Arial" panose="020B0604020202020204" pitchFamily="34" charset="0"/>
                <a:ea typeface="Yu Mincho" panose="02020400000000000000" pitchFamily="18" charset="-128"/>
              </a:rPr>
              <a:t>ZELO POMEMBNO!</a:t>
            </a:r>
          </a:p>
          <a:p>
            <a:pPr marL="0" indent="0">
              <a:buNone/>
            </a:pPr>
            <a:r>
              <a:rPr lang="sl-SI" sz="2800" kern="0" dirty="0">
                <a:effectLst/>
                <a:latin typeface="Arial" panose="020B0604020202020204" pitchFamily="34" charset="0"/>
                <a:ea typeface="Yu Mincho" panose="02020400000000000000" pitchFamily="18" charset="-128"/>
                <a:cs typeface="Arial" panose="020B0604020202020204" pitchFamily="34" charset="0"/>
              </a:rPr>
              <a:t>Vsebinsko in organizacijsko načrtovanje in izvajanje z namenom doseganja zastavljenih ciljev in rezultatov:</a:t>
            </a:r>
          </a:p>
          <a:p>
            <a:pPr marL="342900" lvl="0" indent="-342900" algn="just">
              <a:lnSpc>
                <a:spcPct val="107000"/>
              </a:lnSpc>
              <a:buFont typeface="Calibri" panose="020F0502020204030204" pitchFamily="34" charset="0"/>
              <a:buChar char="-"/>
            </a:pP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samostojno strokovno vodenje, načrtovanje, usmerjanje ter koordiniranje operacije;</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motiviranje, usmerjanje, in podpora konzorcijskih partnerjev, da dosežejo cilje in rezultate (vključno z izvajanjem agilnih metod projektnega vodenja) - reševanje konfliktov in spodbujanje sodelovanja;</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sodelovanje v razvojnih skupinah za izvajanje razvojnih aktivnosti na ravni operacije;</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l-SI" sz="2400" b="1" dirty="0">
                <a:solidFill>
                  <a:srgbClr val="111111"/>
                </a:solidFill>
                <a:effectLst/>
                <a:latin typeface="Arial" panose="020B0604020202020204" pitchFamily="34" charset="0"/>
                <a:ea typeface="Calibri" panose="020F0502020204030204" pitchFamily="34" charset="0"/>
                <a:cs typeface="Times New Roman" panose="02020603050405020304" pitchFamily="18" charset="0"/>
              </a:rPr>
              <a:t>komunikacija: </a:t>
            </a:r>
            <a:r>
              <a:rPr lang="sl-SI" sz="2400" dirty="0">
                <a:solidFill>
                  <a:srgbClr val="111111"/>
                </a:solidFill>
                <a:effectLst/>
                <a:latin typeface="Arial" panose="020B0604020202020204" pitchFamily="34" charset="0"/>
                <a:ea typeface="Calibri" panose="020F0502020204030204" pitchFamily="34" charset="0"/>
                <a:cs typeface="Times New Roman" panose="02020603050405020304" pitchFamily="18" charset="0"/>
              </a:rPr>
              <a:t>r</a:t>
            </a:r>
            <a:r>
              <a:rPr lang="sl-SI" sz="2400" dirty="0">
                <a:solidFill>
                  <a:srgbClr val="111111"/>
                </a:solidFill>
                <a:effectLst/>
                <a:latin typeface="Arial" panose="020B0604020202020204" pitchFamily="34" charset="0"/>
                <a:ea typeface="Calibri" panose="020F0502020204030204" pitchFamily="34" charset="0"/>
                <a:cs typeface="Arial" panose="020B0604020202020204" pitchFamily="34" charset="0"/>
              </a:rPr>
              <a:t>edno obveščanje vseh deležnikov o napredku, spremembah in izzivih operacije;</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nadzor in spremljanje: </a:t>
            </a:r>
            <a:r>
              <a:rPr lang="sl-SI" sz="2400" dirty="0">
                <a:solidFill>
                  <a:srgbClr val="111111"/>
                </a:solidFill>
                <a:effectLst/>
                <a:latin typeface="Arial" panose="020B0604020202020204" pitchFamily="34" charset="0"/>
                <a:ea typeface="Calibri" panose="020F0502020204030204" pitchFamily="34" charset="0"/>
                <a:cs typeface="Arial" panose="020B0604020202020204" pitchFamily="34" charset="0"/>
              </a:rPr>
              <a:t>spremljanje glede na načrt aktivnosti, finančni načrt in </a:t>
            </a:r>
            <a:r>
              <a:rPr lang="sl-SI" sz="2400" dirty="0" err="1">
                <a:solidFill>
                  <a:srgbClr val="111111"/>
                </a:solidFill>
                <a:effectLst/>
                <a:latin typeface="Arial" panose="020B0604020202020204" pitchFamily="34" charset="0"/>
                <a:ea typeface="Calibri" panose="020F0502020204030204" pitchFamily="34" charset="0"/>
                <a:cs typeface="Arial" panose="020B0604020202020204" pitchFamily="34" charset="0"/>
              </a:rPr>
              <a:t>časovnico</a:t>
            </a:r>
            <a:r>
              <a:rPr lang="sl-SI" sz="2400" dirty="0">
                <a:solidFill>
                  <a:srgbClr val="111111"/>
                </a:solidFill>
                <a:effectLst/>
                <a:latin typeface="Arial" panose="020B0604020202020204" pitchFamily="34" charset="0"/>
                <a:ea typeface="Calibri" panose="020F0502020204030204" pitchFamily="34" charset="0"/>
                <a:cs typeface="Arial" panose="020B0604020202020204" pitchFamily="34" charset="0"/>
              </a:rPr>
              <a:t>,</a:t>
            </a: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 skrb za izvedbo posameznih aktivnosti operacije, sprotno ugotavljanje uspešnosti predvidenih aktivnosti, doseganje operativnih ciljev in vmesnih rezultatov ter sprejemanje usmeritev za sprotno nadgradnjo razvojnih dejavnosti;</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izvajanje rednih srečanj razvojnih skupin, srečanj vključenih VIZ ter srečanj ravnateljev;</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pripravljanje poročil o izvajanju operacij; predstavljanje operacije strokovni in širši javnosti; </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vsebinska priprava in izvedba dogodkov (letni dogodki, regionalni festivali in zaključna konferenca);</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sodelovanje z ministrstvom, proaktivno sodelovanje z ostalimi projekti iz vsebinskega področja;</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endParaRPr lang="sl-SI"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sl-SI" sz="2800" b="1" kern="0" dirty="0">
              <a:effectLst/>
              <a:latin typeface="Arial" panose="020B0604020202020204" pitchFamily="34" charset="0"/>
              <a:ea typeface="Yu Mincho" panose="02020400000000000000" pitchFamily="18" charset="-128"/>
              <a:cs typeface="Arial" panose="020B0604020202020204" pitchFamily="34" charset="0"/>
            </a:endParaRPr>
          </a:p>
          <a:p>
            <a:endParaRPr lang="sl-SI" dirty="0"/>
          </a:p>
        </p:txBody>
      </p:sp>
    </p:spTree>
    <p:extLst>
      <p:ext uri="{BB962C8B-B14F-4D97-AF65-F5344CB8AC3E}">
        <p14:creationId xmlns:p14="http://schemas.microsoft.com/office/powerpoint/2010/main" val="1348041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07DF67F-BEE3-2F49-D465-D0C2987775FA}"/>
              </a:ext>
            </a:extLst>
          </p:cNvPr>
          <p:cNvSpPr>
            <a:spLocks noGrp="1"/>
          </p:cNvSpPr>
          <p:nvPr>
            <p:ph type="title"/>
          </p:nvPr>
        </p:nvSpPr>
        <p:spPr/>
        <p:txBody>
          <a:bodyPr/>
          <a:lstStyle/>
          <a:p>
            <a:r>
              <a:rPr lang="sl-SI" dirty="0"/>
              <a:t>Rezultati</a:t>
            </a:r>
          </a:p>
        </p:txBody>
      </p:sp>
      <p:sp>
        <p:nvSpPr>
          <p:cNvPr id="3" name="Označba mesta vsebine 2">
            <a:extLst>
              <a:ext uri="{FF2B5EF4-FFF2-40B4-BE49-F238E27FC236}">
                <a16:creationId xmlns:a16="http://schemas.microsoft.com/office/drawing/2014/main" id="{7AF392F7-2E31-99FD-CC23-E9BC4D3ED063}"/>
              </a:ext>
            </a:extLst>
          </p:cNvPr>
          <p:cNvSpPr>
            <a:spLocks noGrp="1"/>
          </p:cNvSpPr>
          <p:nvPr>
            <p:ph idx="1"/>
          </p:nvPr>
        </p:nvSpPr>
        <p:spPr>
          <a:xfrm>
            <a:off x="1016001" y="2258008"/>
            <a:ext cx="12895002" cy="6804036"/>
          </a:xfrm>
        </p:spPr>
        <p:txBody>
          <a:bodyPr/>
          <a:lstStyle/>
          <a:p>
            <a:pPr marL="0" lvl="0" indent="0" algn="just">
              <a:lnSpc>
                <a:spcPct val="115000"/>
              </a:lnSpc>
              <a:spcAft>
                <a:spcPts val="800"/>
              </a:spcAft>
              <a:buNone/>
            </a:pPr>
            <a:r>
              <a:rPr lang="sl-SI" sz="2400" dirty="0">
                <a:effectLst/>
                <a:latin typeface="Arial" panose="020B0604020202020204" pitchFamily="34" charset="0"/>
                <a:ea typeface="Calibri" panose="020F0502020204030204" pitchFamily="34" charset="0"/>
                <a:cs typeface="Arial" panose="020B0604020202020204" pitchFamily="34" charset="0"/>
              </a:rPr>
              <a:t>1 A) izveden </a:t>
            </a:r>
            <a:r>
              <a:rPr lang="sl-SI" sz="2400" dirty="0" err="1">
                <a:effectLst/>
                <a:latin typeface="Arial" panose="020B0604020202020204" pitchFamily="34" charset="0"/>
                <a:ea typeface="Calibri" panose="020F0502020204030204" pitchFamily="34" charset="0"/>
                <a:cs typeface="Arial" panose="020B0604020202020204" pitchFamily="34" charset="0"/>
              </a:rPr>
              <a:t>vsešolski</a:t>
            </a:r>
            <a:r>
              <a:rPr lang="sl-SI" sz="2400" dirty="0">
                <a:effectLst/>
                <a:latin typeface="Arial" panose="020B0604020202020204" pitchFamily="34" charset="0"/>
                <a:ea typeface="Calibri" panose="020F0502020204030204" pitchFamily="34" charset="0"/>
                <a:cs typeface="Arial" panose="020B0604020202020204" pitchFamily="34" charset="0"/>
              </a:rPr>
              <a:t> pristop na VIZ;</a:t>
            </a:r>
          </a:p>
          <a:p>
            <a:pPr marL="0" indent="0" algn="just">
              <a:lnSpc>
                <a:spcPct val="115000"/>
              </a:lnSpc>
              <a:spcAft>
                <a:spcPts val="800"/>
              </a:spcAft>
              <a:buNone/>
            </a:pPr>
            <a:r>
              <a:rPr lang="sl-SI" sz="2400" dirty="0">
                <a:effectLst/>
                <a:latin typeface="Arial" panose="020B0604020202020204" pitchFamily="34" charset="0"/>
                <a:ea typeface="Calibri" panose="020F0502020204030204" pitchFamily="34" charset="0"/>
                <a:cs typeface="Arial" panose="020B0604020202020204" pitchFamily="34" charset="0"/>
              </a:rPr>
              <a:t>1.B) izdelani in objavljeni učni scenariji za vsa tri področja kompetenc na prosto dostopnem spletišču   (praviloma Slovensko izobraževalno omrežje, SIO.si) z vključenimi didaktičnimi pristopi in strategijami poučevanja in učenja za razvoj kompetenc in karierne orientacije učečih se na VIZ (vsaj 12 na posamezni VIZ);   </a:t>
            </a:r>
          </a:p>
          <a:p>
            <a:pPr marL="0" lvl="0" indent="0" algn="just">
              <a:lnSpc>
                <a:spcPct val="115000"/>
              </a:lnSpc>
              <a:spcAft>
                <a:spcPts val="800"/>
              </a:spcAft>
              <a:buNone/>
            </a:pPr>
            <a:r>
              <a:rPr lang="sl-SI" sz="2400" dirty="0">
                <a:effectLst/>
                <a:latin typeface="Arial" panose="020B0604020202020204" pitchFamily="34" charset="0"/>
                <a:ea typeface="Calibri" panose="020F0502020204030204" pitchFamily="34" charset="0"/>
                <a:cs typeface="Arial" panose="020B0604020202020204" pitchFamily="34" charset="0"/>
              </a:rPr>
              <a:t>2. vzpostavljene strokovne učeče se skupnosti na ravni operacije in na ravni VIZ;</a:t>
            </a:r>
          </a:p>
          <a:p>
            <a:pPr marL="0" lvl="0" indent="0" algn="just">
              <a:lnSpc>
                <a:spcPct val="115000"/>
              </a:lnSpc>
              <a:spcAft>
                <a:spcPts val="800"/>
              </a:spcAft>
              <a:buNone/>
            </a:pPr>
            <a:r>
              <a:rPr lang="sl-SI" sz="2400" dirty="0">
                <a:latin typeface="Arial" panose="020B0604020202020204" pitchFamily="34" charset="0"/>
                <a:ea typeface="Calibri" panose="020F0502020204030204" pitchFamily="34" charset="0"/>
                <a:cs typeface="Arial" panose="020B0604020202020204" pitchFamily="34" charset="0"/>
              </a:rPr>
              <a:t>3. </a:t>
            </a:r>
            <a:r>
              <a:rPr lang="sl-SI" sz="2400" dirty="0">
                <a:effectLst/>
                <a:latin typeface="Arial" panose="020B0604020202020204" pitchFamily="34" charset="0"/>
                <a:ea typeface="Calibri" panose="020F0502020204030204" pitchFamily="34" charset="0"/>
                <a:cs typeface="Arial" panose="020B0604020202020204" pitchFamily="34" charset="0"/>
              </a:rPr>
              <a:t>izvedeni letni dogodki na ravni regije, regionalni festivali učečih se (vsaj trije) in zaključna konferenca;</a:t>
            </a:r>
          </a:p>
          <a:p>
            <a:pPr marL="0" lvl="0" indent="0" algn="just">
              <a:lnSpc>
                <a:spcPct val="115000"/>
              </a:lnSpc>
              <a:spcAft>
                <a:spcPts val="800"/>
              </a:spcAft>
              <a:buNone/>
            </a:pPr>
            <a:r>
              <a:rPr lang="sl-SI" sz="2400" dirty="0">
                <a:effectLst/>
                <a:latin typeface="Arial" panose="020B0604020202020204" pitchFamily="34" charset="0"/>
                <a:ea typeface="Calibri" panose="020F0502020204030204" pitchFamily="34" charset="0"/>
                <a:cs typeface="Arial" panose="020B0604020202020204" pitchFamily="34" charset="0"/>
              </a:rPr>
              <a:t>4. izvedena evalvacija napredka in evalvacija operacije; </a:t>
            </a:r>
          </a:p>
          <a:p>
            <a:pPr marL="0" lvl="0" indent="0" algn="just">
              <a:lnSpc>
                <a:spcPct val="115000"/>
              </a:lnSpc>
              <a:spcAft>
                <a:spcPts val="800"/>
              </a:spcAft>
              <a:buNone/>
            </a:pPr>
            <a:r>
              <a:rPr lang="sl-SI" sz="2400" dirty="0">
                <a:effectLst/>
                <a:latin typeface="Arial" panose="020B0604020202020204" pitchFamily="34" charset="0"/>
                <a:ea typeface="Calibri" panose="020F0502020204030204" pitchFamily="34" charset="0"/>
                <a:cs typeface="Arial" panose="020B0604020202020204" pitchFamily="34" charset="0"/>
              </a:rPr>
              <a:t>5 . izvedena promocija in </a:t>
            </a:r>
            <a:r>
              <a:rPr lang="sl-SI" sz="2400" dirty="0" err="1">
                <a:effectLst/>
                <a:latin typeface="Arial" panose="020B0604020202020204" pitchFamily="34" charset="0"/>
                <a:ea typeface="Calibri" panose="020F0502020204030204" pitchFamily="34" charset="0"/>
                <a:cs typeface="Arial" panose="020B0604020202020204" pitchFamily="34" charset="0"/>
              </a:rPr>
              <a:t>diseminacija</a:t>
            </a:r>
            <a:r>
              <a:rPr lang="sl-SI" sz="2400" dirty="0">
                <a:effectLst/>
                <a:latin typeface="Arial" panose="020B0604020202020204" pitchFamily="34" charset="0"/>
                <a:ea typeface="Calibri" panose="020F0502020204030204" pitchFamily="34" charset="0"/>
                <a:cs typeface="Arial" panose="020B0604020202020204" pitchFamily="34" charset="0"/>
              </a:rPr>
              <a:t> operacije;</a:t>
            </a:r>
          </a:p>
          <a:p>
            <a:pPr marL="0" lvl="0" indent="0" algn="just">
              <a:lnSpc>
                <a:spcPct val="115000"/>
              </a:lnSpc>
              <a:spcAft>
                <a:spcPts val="800"/>
              </a:spcAft>
              <a:buNone/>
            </a:pPr>
            <a:r>
              <a:rPr lang="sl-SI" sz="2400" dirty="0">
                <a:effectLst/>
                <a:latin typeface="Arial" panose="020B0604020202020204" pitchFamily="34" charset="0"/>
                <a:ea typeface="Calibri" panose="020F0502020204030204" pitchFamily="34" charset="0"/>
                <a:cs typeface="Arial" panose="020B0604020202020204" pitchFamily="34" charset="0"/>
              </a:rPr>
              <a:t>6. izvedeno vodenje in koordinacija. </a:t>
            </a:r>
          </a:p>
          <a:p>
            <a:endParaRPr lang="sl-SI" dirty="0"/>
          </a:p>
        </p:txBody>
      </p:sp>
    </p:spTree>
    <p:extLst>
      <p:ext uri="{BB962C8B-B14F-4D97-AF65-F5344CB8AC3E}">
        <p14:creationId xmlns:p14="http://schemas.microsoft.com/office/powerpoint/2010/main" val="2892623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FB16AC7F-87F9-B858-BCCD-549095EAFD63}"/>
              </a:ext>
            </a:extLst>
          </p:cNvPr>
          <p:cNvSpPr>
            <a:spLocks noGrp="1"/>
          </p:cNvSpPr>
          <p:nvPr>
            <p:ph idx="1"/>
          </p:nvPr>
        </p:nvSpPr>
        <p:spPr>
          <a:xfrm>
            <a:off x="840154" y="816077"/>
            <a:ext cx="13678567" cy="8369059"/>
          </a:xfrm>
        </p:spPr>
        <p:txBody>
          <a:bodyPr>
            <a:normAutofit/>
          </a:bodyPr>
          <a:lstStyle/>
          <a:p>
            <a:pPr marL="0" indent="0">
              <a:buNone/>
            </a:pPr>
            <a:endParaRPr lang="sl-SI" sz="3200" b="1" dirty="0"/>
          </a:p>
          <a:p>
            <a:pPr marL="0" indent="0">
              <a:buNone/>
            </a:pPr>
            <a:endParaRPr lang="sl-SI" sz="3200" b="1" dirty="0"/>
          </a:p>
          <a:p>
            <a:pPr marL="0" indent="0">
              <a:buNone/>
            </a:pPr>
            <a:endParaRPr lang="sl-SI" sz="3200" b="1" dirty="0"/>
          </a:p>
          <a:p>
            <a:pPr marL="0" indent="0">
              <a:buNone/>
            </a:pPr>
            <a:r>
              <a:rPr lang="sl-SI" sz="3200" b="1" dirty="0"/>
              <a:t>Za prijavo na javni razpis je treba izpolnjevati tako splošne kot specifične pogoje ter predložiti dokazila, s katerimi se izkazuje njihovo izpolnjevanje.</a:t>
            </a:r>
          </a:p>
          <a:p>
            <a:pPr marL="0" indent="0">
              <a:buNone/>
            </a:pPr>
            <a:endParaRPr lang="sl-SI" b="1" dirty="0"/>
          </a:p>
          <a:p>
            <a:pPr>
              <a:buFont typeface="Wingdings" panose="05000000000000000000" pitchFamily="2" charset="2"/>
              <a:buChar char="Ø"/>
            </a:pPr>
            <a:r>
              <a:rPr lang="sl-SI" dirty="0"/>
              <a:t>Prijavitelj in konzorcijski partner je pravna oseba javnega ali zasebnega prava s sedežem v SAŠA regiji, ki je na dan oddaje vloge vpisana v razvid izvajalcev javnoveljavnih programov vzgoje in izobraževanja.</a:t>
            </a:r>
          </a:p>
          <a:p>
            <a:pPr marL="0" indent="0">
              <a:buNone/>
            </a:pPr>
            <a:endParaRPr lang="sl-SI" dirty="0"/>
          </a:p>
          <a:p>
            <a:pPr>
              <a:buFont typeface="Wingdings" panose="05000000000000000000" pitchFamily="2" charset="2"/>
              <a:buChar char="Ø"/>
            </a:pPr>
            <a:r>
              <a:rPr lang="sl-SI" dirty="0"/>
              <a:t>Iz predlagane operacije je razvidno vključevanje minimalno 23 VIZ, vključeni so lahko zgolj vrtci, osnovne in srednje šole, osnovne šole s prilagojenim programom ter zavodi za vzgojo in izobraževanje otrok in mladostnikov s posebnimi potrebami v SAŠA regiji.</a:t>
            </a:r>
          </a:p>
          <a:p>
            <a:pPr>
              <a:buFont typeface="Wingdings" panose="05000000000000000000" pitchFamily="2" charset="2"/>
              <a:buChar char="Ø"/>
            </a:pPr>
            <a:endParaRPr lang="sl-SI" dirty="0"/>
          </a:p>
          <a:p>
            <a:pPr marL="0" indent="0">
              <a:buNone/>
            </a:pPr>
            <a:endParaRPr lang="sl-SI" b="1" dirty="0"/>
          </a:p>
        </p:txBody>
      </p:sp>
      <p:sp>
        <p:nvSpPr>
          <p:cNvPr id="2" name="Naslov 1">
            <a:extLst>
              <a:ext uri="{FF2B5EF4-FFF2-40B4-BE49-F238E27FC236}">
                <a16:creationId xmlns:a16="http://schemas.microsoft.com/office/drawing/2014/main" id="{4C5D9760-5EF5-9EF4-55B0-18C718A312C5}"/>
              </a:ext>
            </a:extLst>
          </p:cNvPr>
          <p:cNvSpPr>
            <a:spLocks noGrp="1"/>
          </p:cNvSpPr>
          <p:nvPr>
            <p:ph type="title"/>
          </p:nvPr>
        </p:nvSpPr>
        <p:spPr>
          <a:xfrm>
            <a:off x="1016001" y="914400"/>
            <a:ext cx="12895002" cy="1497724"/>
          </a:xfrm>
        </p:spPr>
        <p:txBody>
          <a:bodyPr/>
          <a:lstStyle/>
          <a:p>
            <a:r>
              <a:rPr lang="sl-SI" dirty="0"/>
              <a:t>Pogoji za kandidiranje</a:t>
            </a:r>
          </a:p>
        </p:txBody>
      </p:sp>
    </p:spTree>
    <p:extLst>
      <p:ext uri="{BB962C8B-B14F-4D97-AF65-F5344CB8AC3E}">
        <p14:creationId xmlns:p14="http://schemas.microsoft.com/office/powerpoint/2010/main" val="2838119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3A844005-8ED3-E63E-1BCA-6730B82FB56F}"/>
              </a:ext>
            </a:extLst>
          </p:cNvPr>
          <p:cNvSpPr>
            <a:spLocks noGrp="1"/>
          </p:cNvSpPr>
          <p:nvPr>
            <p:ph idx="1"/>
          </p:nvPr>
        </p:nvSpPr>
        <p:spPr>
          <a:xfrm>
            <a:off x="903706" y="1315831"/>
            <a:ext cx="12895002" cy="7106273"/>
          </a:xfrm>
        </p:spPr>
        <p:txBody>
          <a:bodyPr>
            <a:normAutofit/>
          </a:bodyPr>
          <a:lstStyle/>
          <a:p>
            <a:pPr marL="0" indent="0">
              <a:buNone/>
            </a:pPr>
            <a:r>
              <a:rPr lang="sl-SI" dirty="0">
                <a:solidFill>
                  <a:srgbClr val="00B0F0"/>
                </a:solidFill>
              </a:rPr>
              <a:t>Posebnosti:</a:t>
            </a:r>
          </a:p>
          <a:p>
            <a:pPr marL="0" indent="0">
              <a:buNone/>
            </a:pPr>
            <a:r>
              <a:rPr lang="sl-SI" dirty="0"/>
              <a:t>Zavodi, ki so organizirani kot šolski centri, oddajo vlogo na ravni zavoda, in ne na ravni šole kot organizacijske enote. Posamezna šola lahko sama pripravi in podpiše prijavne obrazce, ki se predložijo k skupni vlogi zavoda, če k vlogi priloži pooblastilo, iz katerega je razvidno, da direktor zavoda oziroma šolskega centra pooblašča odgovorno osebo šole za pripravo le-teh. </a:t>
            </a:r>
          </a:p>
          <a:p>
            <a:pPr marL="0" indent="0">
              <a:buNone/>
            </a:pPr>
            <a:endParaRPr lang="sl-SI" dirty="0"/>
          </a:p>
          <a:p>
            <a:pPr marL="0" indent="0">
              <a:buNone/>
            </a:pPr>
            <a:r>
              <a:rPr lang="sl-SI" dirty="0"/>
              <a:t>Enako velja za osnovne šole, ki imajo v sestavi tudi organizacijsko enoto vrtca, in druge pravne osebe v skladu z 7. členom ZOFVI. </a:t>
            </a:r>
          </a:p>
          <a:p>
            <a:pPr marL="0" indent="0">
              <a:buNone/>
            </a:pPr>
            <a:r>
              <a:rPr lang="sl-SI" dirty="0"/>
              <a:t>Za namen tega javnega razpisa se organizacijske enote iz predhodnega odstavka štejejo kot posamezni VIZ.</a:t>
            </a:r>
          </a:p>
          <a:p>
            <a:pPr marL="0" indent="0">
              <a:buNone/>
            </a:pPr>
            <a:r>
              <a:rPr lang="sl-SI" dirty="0"/>
              <a:t>Posamezni VIZ lahko sodeluje tudi v več vlogah, oddanih na ta javni razpis. </a:t>
            </a:r>
          </a:p>
          <a:p>
            <a:pPr marL="0" indent="0">
              <a:buNone/>
            </a:pPr>
            <a:endParaRPr lang="sl-SI" dirty="0"/>
          </a:p>
        </p:txBody>
      </p:sp>
    </p:spTree>
    <p:extLst>
      <p:ext uri="{BB962C8B-B14F-4D97-AF65-F5344CB8AC3E}">
        <p14:creationId xmlns:p14="http://schemas.microsoft.com/office/powerpoint/2010/main" val="105694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2C96FE2-6319-529F-12B4-4C11DFD1B01A}"/>
              </a:ext>
            </a:extLst>
          </p:cNvPr>
          <p:cNvSpPr>
            <a:spLocks noGrp="1"/>
          </p:cNvSpPr>
          <p:nvPr>
            <p:ph type="title"/>
          </p:nvPr>
        </p:nvSpPr>
        <p:spPr/>
        <p:txBody>
          <a:bodyPr>
            <a:normAutofit/>
          </a:bodyPr>
          <a:lstStyle/>
          <a:p>
            <a:r>
              <a:rPr lang="sl-SI" sz="4000" b="1" dirty="0">
                <a:effectLst/>
                <a:latin typeface="Arial" panose="020B0604020202020204" pitchFamily="34" charset="0"/>
                <a:ea typeface="Calibri" panose="020F0502020204030204" pitchFamily="34" charset="0"/>
              </a:rPr>
              <a:t>Merila za izbor upravičencev</a:t>
            </a:r>
            <a:endParaRPr lang="sl-SI" sz="9600" dirty="0"/>
          </a:p>
        </p:txBody>
      </p:sp>
      <p:sp>
        <p:nvSpPr>
          <p:cNvPr id="3" name="Označba mesta vsebine 2">
            <a:extLst>
              <a:ext uri="{FF2B5EF4-FFF2-40B4-BE49-F238E27FC236}">
                <a16:creationId xmlns:a16="http://schemas.microsoft.com/office/drawing/2014/main" id="{B8E97542-DDC0-1B50-A3FF-A430CB792F6B}"/>
              </a:ext>
            </a:extLst>
          </p:cNvPr>
          <p:cNvSpPr>
            <a:spLocks noGrp="1"/>
          </p:cNvSpPr>
          <p:nvPr>
            <p:ph idx="1"/>
          </p:nvPr>
        </p:nvSpPr>
        <p:spPr/>
        <p:txBody>
          <a:bodyPr/>
          <a:lstStyle/>
          <a:p>
            <a:endParaRPr lang="sl-SI" dirty="0"/>
          </a:p>
          <a:p>
            <a:endParaRPr lang="sl-SI" dirty="0"/>
          </a:p>
          <a:p>
            <a:endParaRPr lang="sl-SI" dirty="0"/>
          </a:p>
          <a:p>
            <a:endParaRPr lang="sl-SI" dirty="0"/>
          </a:p>
          <a:p>
            <a:endParaRPr lang="sl-SI" dirty="0"/>
          </a:p>
          <a:p>
            <a:endParaRPr lang="sl-SI" dirty="0"/>
          </a:p>
          <a:p>
            <a:endParaRPr lang="sl-SI" dirty="0"/>
          </a:p>
          <a:p>
            <a:endParaRPr lang="sl-SI" dirty="0"/>
          </a:p>
          <a:p>
            <a:pPr marL="0" indent="0">
              <a:buNone/>
            </a:pPr>
            <a:r>
              <a:rPr lang="sl-SI"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Izbrana bo ena vloga, ki bo prejela najvišje skupno število točk.   </a:t>
            </a:r>
            <a:endParaRPr lang="sl-SI" sz="1800" dirty="0">
              <a:effectLst/>
              <a:latin typeface="Arial" panose="020B0604020202020204" pitchFamily="34" charset="0"/>
              <a:ea typeface="Calibri" panose="020F0502020204030204" pitchFamily="34" charset="0"/>
              <a:cs typeface="Arial" panose="020B0604020202020204" pitchFamily="34" charset="0"/>
            </a:endParaRPr>
          </a:p>
          <a:p>
            <a:endParaRPr lang="sl-SI" dirty="0"/>
          </a:p>
        </p:txBody>
      </p:sp>
      <p:graphicFrame>
        <p:nvGraphicFramePr>
          <p:cNvPr id="4" name="Tabela 3">
            <a:extLst>
              <a:ext uri="{FF2B5EF4-FFF2-40B4-BE49-F238E27FC236}">
                <a16:creationId xmlns:a16="http://schemas.microsoft.com/office/drawing/2014/main" id="{18FFD923-7B79-73CC-FFC1-23654F5B2734}"/>
              </a:ext>
            </a:extLst>
          </p:cNvPr>
          <p:cNvGraphicFramePr>
            <a:graphicFrameLocks noGrp="1"/>
          </p:cNvGraphicFramePr>
          <p:nvPr>
            <p:extLst>
              <p:ext uri="{D42A27DB-BD31-4B8C-83A1-F6EECF244321}">
                <p14:modId xmlns:p14="http://schemas.microsoft.com/office/powerpoint/2010/main" val="3820167791"/>
              </p:ext>
            </p:extLst>
          </p:nvPr>
        </p:nvGraphicFramePr>
        <p:xfrm>
          <a:off x="1176597" y="1905000"/>
          <a:ext cx="11956079" cy="5862275"/>
        </p:xfrm>
        <a:graphic>
          <a:graphicData uri="http://schemas.openxmlformats.org/drawingml/2006/table">
            <a:tbl>
              <a:tblPr firstRow="1" firstCol="1" bandRow="1">
                <a:tableStyleId>{5C22544A-7EE6-4342-B048-85BDC9FD1C3A}</a:tableStyleId>
              </a:tblPr>
              <a:tblGrid>
                <a:gridCol w="1044309">
                  <a:extLst>
                    <a:ext uri="{9D8B030D-6E8A-4147-A177-3AD203B41FA5}">
                      <a16:colId xmlns:a16="http://schemas.microsoft.com/office/drawing/2014/main" val="999913105"/>
                    </a:ext>
                  </a:extLst>
                </a:gridCol>
                <a:gridCol w="9629818">
                  <a:extLst>
                    <a:ext uri="{9D8B030D-6E8A-4147-A177-3AD203B41FA5}">
                      <a16:colId xmlns:a16="http://schemas.microsoft.com/office/drawing/2014/main" val="419228238"/>
                    </a:ext>
                  </a:extLst>
                </a:gridCol>
                <a:gridCol w="1281952">
                  <a:extLst>
                    <a:ext uri="{9D8B030D-6E8A-4147-A177-3AD203B41FA5}">
                      <a16:colId xmlns:a16="http://schemas.microsoft.com/office/drawing/2014/main" val="2662326305"/>
                    </a:ext>
                  </a:extLst>
                </a:gridCol>
              </a:tblGrid>
              <a:tr h="578954">
                <a:tc gridSpan="2">
                  <a:txBody>
                    <a:bodyPr/>
                    <a:lstStyle/>
                    <a:p>
                      <a:pPr algn="l" fontAlgn="base">
                        <a:lnSpc>
                          <a:spcPct val="107000"/>
                        </a:lnSpc>
                        <a:spcAft>
                          <a:spcPts val="800"/>
                        </a:spcAft>
                      </a:pPr>
                      <a:r>
                        <a:rPr lang="sl-SI" sz="1800">
                          <a:effectLst/>
                        </a:rPr>
                        <a:t>Merilo </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hMerge="1">
                  <a:txBody>
                    <a:bodyPr/>
                    <a:lstStyle/>
                    <a:p>
                      <a:endParaRPr lang="sl-SI"/>
                    </a:p>
                  </a:txBody>
                  <a:tcPr/>
                </a:tc>
                <a:tc>
                  <a:txBody>
                    <a:bodyPr/>
                    <a:lstStyle/>
                    <a:p>
                      <a:pPr algn="ctr" fontAlgn="base">
                        <a:lnSpc>
                          <a:spcPct val="107000"/>
                        </a:lnSpc>
                        <a:spcAft>
                          <a:spcPts val="800"/>
                        </a:spcAft>
                      </a:pPr>
                      <a:r>
                        <a:rPr lang="sl-SI" sz="1800">
                          <a:effectLst/>
                        </a:rPr>
                        <a:t>Možno. št. točk </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838874050"/>
                  </a:ext>
                </a:extLst>
              </a:tr>
              <a:tr h="584539">
                <a:tc>
                  <a:txBody>
                    <a:bodyPr/>
                    <a:lstStyle/>
                    <a:p>
                      <a:pPr algn="ctr" fontAlgn="base">
                        <a:lnSpc>
                          <a:spcPct val="107000"/>
                        </a:lnSpc>
                        <a:spcAft>
                          <a:spcPts val="800"/>
                        </a:spcAft>
                      </a:pPr>
                      <a:r>
                        <a:rPr lang="sl-SI" sz="1800">
                          <a:effectLst/>
                        </a:rPr>
                        <a:t>I.</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just" fontAlgn="base">
                        <a:lnSpc>
                          <a:spcPct val="107000"/>
                        </a:lnSpc>
                        <a:spcAft>
                          <a:spcPts val="800"/>
                        </a:spcAft>
                      </a:pPr>
                      <a:r>
                        <a:rPr lang="sl-SI" sz="1800">
                          <a:effectLst/>
                        </a:rPr>
                        <a:t>KAKOVOST VLOGE </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nSpc>
                          <a:spcPct val="107000"/>
                        </a:lnSpc>
                      </a:pPr>
                      <a:endParaRPr lang="sl-SI" sz="2800">
                        <a:effectLst/>
                        <a:latin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840286709"/>
                  </a:ext>
                </a:extLst>
              </a:tr>
              <a:tr h="643253">
                <a:tc>
                  <a:txBody>
                    <a:bodyPr/>
                    <a:lstStyle/>
                    <a:p>
                      <a:pPr algn="ctr" fontAlgn="base">
                        <a:lnSpc>
                          <a:spcPct val="107000"/>
                        </a:lnSpc>
                        <a:spcAft>
                          <a:spcPts val="800"/>
                        </a:spcAft>
                      </a:pPr>
                      <a:r>
                        <a:rPr lang="sl-SI" sz="2000">
                          <a:effectLst/>
                        </a:rPr>
                        <a:t>1</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just" fontAlgn="base">
                        <a:lnSpc>
                          <a:spcPct val="107000"/>
                        </a:lnSpc>
                        <a:spcAft>
                          <a:spcPts val="800"/>
                        </a:spcAft>
                      </a:pPr>
                      <a:r>
                        <a:rPr lang="sl-SI" sz="2000">
                          <a:effectLst/>
                        </a:rPr>
                        <a:t>Izkazovanje širšega družbenega vpliva, učinkovito naslavljanje identificiranih (družbenih) izzivov in nadgrajevanje obstoječih ukrepov </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base">
                        <a:lnSpc>
                          <a:spcPct val="107000"/>
                        </a:lnSpc>
                        <a:spcAft>
                          <a:spcPts val="800"/>
                        </a:spcAft>
                      </a:pPr>
                      <a:r>
                        <a:rPr lang="sl-SI" sz="1800">
                          <a:effectLst/>
                        </a:rPr>
                        <a:t>25 </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688247085"/>
                  </a:ext>
                </a:extLst>
              </a:tr>
              <a:tr h="428662">
                <a:tc>
                  <a:txBody>
                    <a:bodyPr/>
                    <a:lstStyle/>
                    <a:p>
                      <a:pPr algn="ctr" fontAlgn="base">
                        <a:lnSpc>
                          <a:spcPct val="107000"/>
                        </a:lnSpc>
                        <a:spcAft>
                          <a:spcPts val="800"/>
                        </a:spcAft>
                      </a:pPr>
                      <a:r>
                        <a:rPr lang="sl-SI" sz="1800">
                          <a:effectLst/>
                        </a:rPr>
                        <a:t>2</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just" fontAlgn="base">
                        <a:lnSpc>
                          <a:spcPct val="107000"/>
                        </a:lnSpc>
                        <a:spcAft>
                          <a:spcPts val="800"/>
                        </a:spcAft>
                      </a:pPr>
                      <a:r>
                        <a:rPr lang="sl-SI" sz="2000">
                          <a:effectLst/>
                        </a:rPr>
                        <a:t>Ustreznost in kakovost projekta</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base">
                        <a:lnSpc>
                          <a:spcPct val="107000"/>
                        </a:lnSpc>
                        <a:spcAft>
                          <a:spcPts val="800"/>
                        </a:spcAft>
                      </a:pPr>
                      <a:r>
                        <a:rPr lang="sl-SI" sz="1800">
                          <a:effectLst/>
                        </a:rPr>
                        <a:t>120</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017656528"/>
                  </a:ext>
                </a:extLst>
              </a:tr>
              <a:tr h="643253">
                <a:tc>
                  <a:txBody>
                    <a:bodyPr/>
                    <a:lstStyle/>
                    <a:p>
                      <a:pPr algn="ctr" fontAlgn="base">
                        <a:lnSpc>
                          <a:spcPct val="107000"/>
                        </a:lnSpc>
                        <a:spcAft>
                          <a:spcPts val="800"/>
                        </a:spcAft>
                      </a:pPr>
                      <a:r>
                        <a:rPr lang="sl-SI" sz="1800">
                          <a:effectLst/>
                        </a:rPr>
                        <a:t>3</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just" fontAlgn="base">
                        <a:lnSpc>
                          <a:spcPct val="107000"/>
                        </a:lnSpc>
                        <a:spcAft>
                          <a:spcPts val="800"/>
                        </a:spcAft>
                      </a:pPr>
                      <a:r>
                        <a:rPr lang="sl-SI" sz="2000">
                          <a:effectLst/>
                        </a:rPr>
                        <a:t>Izmenjava izkušenj, rezultatov in dobrih praks ali vpetost v mednarodno okolje in mednarodno primerljivost </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base">
                        <a:lnSpc>
                          <a:spcPct val="107000"/>
                        </a:lnSpc>
                        <a:spcAft>
                          <a:spcPts val="800"/>
                        </a:spcAft>
                      </a:pPr>
                      <a:r>
                        <a:rPr lang="sl-SI" sz="1800">
                          <a:effectLst/>
                        </a:rPr>
                        <a:t>25</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684052528"/>
                  </a:ext>
                </a:extLst>
              </a:tr>
              <a:tr h="389693">
                <a:tc>
                  <a:txBody>
                    <a:bodyPr/>
                    <a:lstStyle/>
                    <a:p>
                      <a:pPr algn="ctr" fontAlgn="base">
                        <a:lnSpc>
                          <a:spcPct val="107000"/>
                        </a:lnSpc>
                        <a:spcAft>
                          <a:spcPts val="800"/>
                        </a:spcAft>
                      </a:pPr>
                      <a:r>
                        <a:rPr lang="sl-SI" sz="1800">
                          <a:effectLst/>
                        </a:rPr>
                        <a:t>4</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just" fontAlgn="base">
                        <a:lnSpc>
                          <a:spcPct val="107000"/>
                        </a:lnSpc>
                        <a:spcAft>
                          <a:spcPts val="800"/>
                        </a:spcAft>
                      </a:pPr>
                      <a:r>
                        <a:rPr lang="sl-SI" sz="2000">
                          <a:effectLst/>
                        </a:rPr>
                        <a:t>Vključevanje ključnih deležnikov</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ctr" fontAlgn="base">
                        <a:lnSpc>
                          <a:spcPct val="107000"/>
                        </a:lnSpc>
                        <a:spcAft>
                          <a:spcPts val="800"/>
                        </a:spcAft>
                      </a:pPr>
                      <a:r>
                        <a:rPr lang="sl-SI" sz="1800">
                          <a:effectLst/>
                        </a:rPr>
                        <a:t>10</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908564148"/>
                  </a:ext>
                </a:extLst>
              </a:tr>
              <a:tr h="851089">
                <a:tc>
                  <a:txBody>
                    <a:bodyPr/>
                    <a:lstStyle/>
                    <a:p>
                      <a:pPr algn="ctr" fontAlgn="base">
                        <a:lnSpc>
                          <a:spcPct val="107000"/>
                        </a:lnSpc>
                        <a:spcAft>
                          <a:spcPts val="800"/>
                        </a:spcAft>
                      </a:pPr>
                      <a:r>
                        <a:rPr lang="sl-SI" sz="1800">
                          <a:effectLst/>
                        </a:rPr>
                        <a:t>5</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just">
                        <a:lnSpc>
                          <a:spcPct val="107000"/>
                        </a:lnSpc>
                        <a:spcAft>
                          <a:spcPts val="800"/>
                        </a:spcAft>
                      </a:pPr>
                      <a:r>
                        <a:rPr lang="sl-SI" sz="2000">
                          <a:effectLst/>
                        </a:rPr>
                        <a:t>Neposreden prispevek k skladnemu regionalnemu razvoju</a:t>
                      </a:r>
                    </a:p>
                    <a:p>
                      <a:pPr algn="just" fontAlgn="base">
                        <a:lnSpc>
                          <a:spcPct val="107000"/>
                        </a:lnSpc>
                        <a:spcAft>
                          <a:spcPts val="800"/>
                        </a:spcAft>
                      </a:pPr>
                      <a:r>
                        <a:rPr lang="sl-SI" sz="2000">
                          <a:effectLst/>
                        </a:rPr>
                        <a:t>oziroma k formalnemu in neformalnemu izobraževanju</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ctr" fontAlgn="base">
                        <a:lnSpc>
                          <a:spcPct val="107000"/>
                        </a:lnSpc>
                        <a:spcAft>
                          <a:spcPts val="800"/>
                        </a:spcAft>
                      </a:pPr>
                      <a:r>
                        <a:rPr lang="sl-SI" sz="1800">
                          <a:effectLst/>
                        </a:rPr>
                        <a:t>10</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3551229117"/>
                  </a:ext>
                </a:extLst>
              </a:tr>
              <a:tr h="389693">
                <a:tc>
                  <a:txBody>
                    <a:bodyPr/>
                    <a:lstStyle/>
                    <a:p>
                      <a:pPr algn="ctr" fontAlgn="base">
                        <a:lnSpc>
                          <a:spcPct val="107000"/>
                        </a:lnSpc>
                        <a:spcAft>
                          <a:spcPts val="800"/>
                        </a:spcAft>
                      </a:pPr>
                      <a:r>
                        <a:rPr lang="sl-SI" sz="1800">
                          <a:effectLst/>
                        </a:rPr>
                        <a:t>6</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just">
                        <a:lnSpc>
                          <a:spcPct val="107000"/>
                        </a:lnSpc>
                        <a:spcAft>
                          <a:spcPts val="800"/>
                        </a:spcAft>
                      </a:pPr>
                      <a:r>
                        <a:rPr lang="sl-SI" sz="2000">
                          <a:effectLst/>
                        </a:rPr>
                        <a:t>Trajnost načrtovanih rezultatov </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base">
                        <a:lnSpc>
                          <a:spcPct val="107000"/>
                        </a:lnSpc>
                        <a:spcAft>
                          <a:spcPts val="800"/>
                        </a:spcAft>
                      </a:pPr>
                      <a:r>
                        <a:rPr lang="sl-SI" sz="1800">
                          <a:effectLst/>
                        </a:rPr>
                        <a:t>15</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13530148"/>
                  </a:ext>
                </a:extLst>
              </a:tr>
              <a:tr h="389693">
                <a:tc>
                  <a:txBody>
                    <a:bodyPr/>
                    <a:lstStyle/>
                    <a:p>
                      <a:pPr algn="ctr" fontAlgn="base">
                        <a:lnSpc>
                          <a:spcPct val="107000"/>
                        </a:lnSpc>
                        <a:spcAft>
                          <a:spcPts val="800"/>
                        </a:spcAft>
                      </a:pPr>
                      <a:r>
                        <a:rPr lang="sl-SI" sz="1800">
                          <a:effectLst/>
                        </a:rPr>
                        <a:t>7</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just" fontAlgn="base">
                        <a:lnSpc>
                          <a:spcPct val="107000"/>
                        </a:lnSpc>
                        <a:spcAft>
                          <a:spcPts val="800"/>
                        </a:spcAft>
                      </a:pPr>
                      <a:r>
                        <a:rPr lang="sl-SI" sz="2000">
                          <a:effectLst/>
                        </a:rPr>
                        <a:t>Organizacijska struktura vodenja projekta </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base">
                        <a:lnSpc>
                          <a:spcPct val="107000"/>
                        </a:lnSpc>
                        <a:spcAft>
                          <a:spcPts val="800"/>
                        </a:spcAft>
                      </a:pPr>
                      <a:r>
                        <a:rPr lang="sl-SI" sz="1800">
                          <a:effectLst/>
                        </a:rPr>
                        <a:t>35</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559044332"/>
                  </a:ext>
                </a:extLst>
              </a:tr>
              <a:tr h="527137">
                <a:tc>
                  <a:txBody>
                    <a:bodyPr/>
                    <a:lstStyle/>
                    <a:p>
                      <a:pPr algn="ctr" fontAlgn="base">
                        <a:lnSpc>
                          <a:spcPct val="107000"/>
                        </a:lnSpc>
                        <a:spcAft>
                          <a:spcPts val="800"/>
                        </a:spcAft>
                      </a:pPr>
                      <a:r>
                        <a:rPr lang="sl-SI" sz="1800">
                          <a:effectLst/>
                        </a:rPr>
                        <a:t>8</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just" fontAlgn="base">
                        <a:lnSpc>
                          <a:spcPct val="107000"/>
                        </a:lnSpc>
                        <a:spcAft>
                          <a:spcPts val="800"/>
                        </a:spcAft>
                      </a:pPr>
                      <a:r>
                        <a:rPr lang="sl-SI" sz="2000" dirty="0">
                          <a:effectLst/>
                        </a:rPr>
                        <a:t>Predvidena tveganja in ukrepi za njihovo obvladovanje</a:t>
                      </a:r>
                      <a:endParaRPr lang="sl-SI"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base">
                        <a:lnSpc>
                          <a:spcPct val="107000"/>
                        </a:lnSpc>
                        <a:spcAft>
                          <a:spcPts val="800"/>
                        </a:spcAft>
                      </a:pPr>
                      <a:r>
                        <a:rPr lang="sl-SI" sz="1800">
                          <a:effectLst/>
                        </a:rPr>
                        <a:t>20</a:t>
                      </a:r>
                      <a:endParaRPr lang="sl-SI" sz="20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456214753"/>
                  </a:ext>
                </a:extLst>
              </a:tr>
              <a:tr h="389693">
                <a:tc>
                  <a:txBody>
                    <a:bodyPr/>
                    <a:lstStyle/>
                    <a:p>
                      <a:pPr>
                        <a:lnSpc>
                          <a:spcPct val="107000"/>
                        </a:lnSpc>
                      </a:pPr>
                      <a:endParaRPr lang="sl-SI" sz="2800">
                        <a:effectLst/>
                        <a:latin typeface="Calibri" panose="020F0502020204030204" pitchFamily="34" charset="0"/>
                        <a:cs typeface="Arial" panose="020B0604020202020204" pitchFamily="34" charset="0"/>
                      </a:endParaRPr>
                    </a:p>
                  </a:txBody>
                  <a:tcPr marL="0" marR="0" marT="0" marB="0" anchor="ctr"/>
                </a:tc>
                <a:tc>
                  <a:txBody>
                    <a:bodyPr/>
                    <a:lstStyle/>
                    <a:p>
                      <a:pPr algn="just" fontAlgn="base">
                        <a:lnSpc>
                          <a:spcPct val="107000"/>
                        </a:lnSpc>
                        <a:spcAft>
                          <a:spcPts val="800"/>
                        </a:spcAft>
                      </a:pPr>
                      <a:r>
                        <a:rPr lang="sl-SI" sz="1800" dirty="0">
                          <a:effectLst/>
                        </a:rPr>
                        <a:t>SKUPAJ</a:t>
                      </a:r>
                      <a:endParaRPr lang="sl-SI"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base">
                        <a:lnSpc>
                          <a:spcPct val="107000"/>
                        </a:lnSpc>
                        <a:spcAft>
                          <a:spcPts val="800"/>
                        </a:spcAft>
                      </a:pPr>
                      <a:r>
                        <a:rPr lang="sl-SI" sz="1800" dirty="0">
                          <a:effectLst/>
                        </a:rPr>
                        <a:t>260</a:t>
                      </a:r>
                      <a:endParaRPr lang="sl-SI"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757531833"/>
                  </a:ext>
                </a:extLst>
              </a:tr>
            </a:tbl>
          </a:graphicData>
        </a:graphic>
      </p:graphicFrame>
    </p:spTree>
    <p:extLst>
      <p:ext uri="{BB962C8B-B14F-4D97-AF65-F5344CB8AC3E}">
        <p14:creationId xmlns:p14="http://schemas.microsoft.com/office/powerpoint/2010/main" val="3120666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E6D7E591-AE88-AB49-3615-D13ACC7750A1}"/>
              </a:ext>
            </a:extLst>
          </p:cNvPr>
          <p:cNvSpPr>
            <a:spLocks noGrp="1"/>
          </p:cNvSpPr>
          <p:nvPr>
            <p:ph idx="1"/>
          </p:nvPr>
        </p:nvSpPr>
        <p:spPr>
          <a:xfrm>
            <a:off x="1016001" y="914400"/>
            <a:ext cx="12895002" cy="8147644"/>
          </a:xfrm>
        </p:spPr>
        <p:txBody>
          <a:bodyPr vert="horz" lIns="91440" tIns="45720" rIns="91440" bIns="45720" rtlCol="0" anchor="t">
            <a:normAutofit/>
          </a:bodyPr>
          <a:lstStyle/>
          <a:p>
            <a:pPr marL="0" indent="0">
              <a:buNone/>
            </a:pPr>
            <a:endParaRPr lang="sl-SI" sz="3600" dirty="0"/>
          </a:p>
          <a:p>
            <a:pPr marL="0" indent="0">
              <a:buNone/>
            </a:pPr>
            <a:endParaRPr lang="sl-SI" sz="3600" dirty="0"/>
          </a:p>
          <a:p>
            <a:pPr marL="0" indent="0">
              <a:buNone/>
            </a:pPr>
            <a:r>
              <a:rPr lang="sl-SI" sz="3600" dirty="0"/>
              <a:t>Skupna okvirna vrednost razpoložljivih sredstev za javni razpis znaša največ do </a:t>
            </a:r>
            <a:r>
              <a:rPr lang="sl-SI" sz="3600" b="1" dirty="0">
                <a:solidFill>
                  <a:srgbClr val="00B050"/>
                </a:solidFill>
              </a:rPr>
              <a:t>6.182.353,00 EUR</a:t>
            </a:r>
            <a:r>
              <a:rPr lang="sl-SI" sz="3600" dirty="0">
                <a:solidFill>
                  <a:srgbClr val="00B050"/>
                </a:solidFill>
              </a:rPr>
              <a:t>.</a:t>
            </a:r>
          </a:p>
          <a:p>
            <a:pPr marL="0" indent="0">
              <a:buNone/>
            </a:pPr>
            <a:endParaRPr lang="sl-SI" sz="3600" dirty="0"/>
          </a:p>
          <a:p>
            <a:pPr marL="0" indent="0">
              <a:buNone/>
            </a:pPr>
            <a:r>
              <a:rPr lang="sl-SI" sz="3600" b="1" dirty="0"/>
              <a:t>Aktivnosti</a:t>
            </a:r>
            <a:r>
              <a:rPr lang="sl-SI" sz="3600" dirty="0"/>
              <a:t> projekta se lahko začnejo izvajati </a:t>
            </a:r>
            <a:r>
              <a:rPr lang="sl-SI" sz="3600" b="1" dirty="0"/>
              <a:t>od dneva objave javnega razpisa </a:t>
            </a:r>
            <a:r>
              <a:rPr lang="sl-SI" sz="3600" dirty="0"/>
              <a:t>v Uradnem listu Republike Slovenije, rok za zaključek aktivnosti projekta pa je </a:t>
            </a:r>
            <a:r>
              <a:rPr lang="sl-SI" sz="3600" b="1" dirty="0"/>
              <a:t>do dne 31. 10. 2028.</a:t>
            </a:r>
          </a:p>
        </p:txBody>
      </p:sp>
      <p:pic>
        <p:nvPicPr>
          <p:cNvPr id="5" name="Picture 4">
            <a:extLst>
              <a:ext uri="{FF2B5EF4-FFF2-40B4-BE49-F238E27FC236}">
                <a16:creationId xmlns:a16="http://schemas.microsoft.com/office/drawing/2014/main" id="{6F62C1B7-526E-B1F7-35E0-363AE67C0A4F}"/>
              </a:ext>
            </a:extLst>
          </p:cNvPr>
          <p:cNvPicPr>
            <a:picLocks noChangeAspect="1"/>
          </p:cNvPicPr>
          <p:nvPr/>
        </p:nvPicPr>
        <p:blipFill>
          <a:blip r:embed="rId3"/>
          <a:stretch>
            <a:fillRect/>
          </a:stretch>
        </p:blipFill>
        <p:spPr>
          <a:xfrm>
            <a:off x="754811" y="9527786"/>
            <a:ext cx="2286000" cy="504825"/>
          </a:xfrm>
          <a:prstGeom prst="rect">
            <a:avLst/>
          </a:prstGeom>
        </p:spPr>
      </p:pic>
      <p:sp>
        <p:nvSpPr>
          <p:cNvPr id="2" name="Naslov 1">
            <a:extLst>
              <a:ext uri="{FF2B5EF4-FFF2-40B4-BE49-F238E27FC236}">
                <a16:creationId xmlns:a16="http://schemas.microsoft.com/office/drawing/2014/main" id="{30227AE6-1BAD-210C-D501-0204538B0963}"/>
              </a:ext>
            </a:extLst>
          </p:cNvPr>
          <p:cNvSpPr>
            <a:spLocks noGrp="1"/>
          </p:cNvSpPr>
          <p:nvPr>
            <p:ph type="title"/>
          </p:nvPr>
        </p:nvSpPr>
        <p:spPr>
          <a:xfrm>
            <a:off x="1016001" y="914400"/>
            <a:ext cx="12895002" cy="1981200"/>
          </a:xfrm>
        </p:spPr>
        <p:txBody>
          <a:bodyPr/>
          <a:lstStyle/>
          <a:p>
            <a:r>
              <a:rPr lang="sl-SI" dirty="0"/>
              <a:t>Sredstva</a:t>
            </a:r>
          </a:p>
        </p:txBody>
      </p:sp>
    </p:spTree>
    <p:extLst>
      <p:ext uri="{BB962C8B-B14F-4D97-AF65-F5344CB8AC3E}">
        <p14:creationId xmlns:p14="http://schemas.microsoft.com/office/powerpoint/2010/main" val="1433963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E74732A-639E-C29C-7130-5E6045BD520A}"/>
              </a:ext>
            </a:extLst>
          </p:cNvPr>
          <p:cNvSpPr>
            <a:spLocks noGrp="1"/>
          </p:cNvSpPr>
          <p:nvPr>
            <p:ph type="title"/>
          </p:nvPr>
        </p:nvSpPr>
        <p:spPr>
          <a:xfrm>
            <a:off x="1016001" y="914400"/>
            <a:ext cx="12895002" cy="1442564"/>
          </a:xfrm>
        </p:spPr>
        <p:txBody>
          <a:bodyPr>
            <a:normAutofit/>
          </a:bodyPr>
          <a:lstStyle/>
          <a:p>
            <a:r>
              <a:rPr lang="sl-SI"/>
              <a:t>Upravičeni stroški in način financiranja</a:t>
            </a:r>
          </a:p>
        </p:txBody>
      </p:sp>
      <p:sp>
        <p:nvSpPr>
          <p:cNvPr id="3" name="Označba mesta vsebine 2">
            <a:extLst>
              <a:ext uri="{FF2B5EF4-FFF2-40B4-BE49-F238E27FC236}">
                <a16:creationId xmlns:a16="http://schemas.microsoft.com/office/drawing/2014/main" id="{7BCF3AE0-EE1C-1F16-EFB3-A56CC62A79B3}"/>
              </a:ext>
            </a:extLst>
          </p:cNvPr>
          <p:cNvSpPr>
            <a:spLocks noGrp="1"/>
          </p:cNvSpPr>
          <p:nvPr>
            <p:ph idx="1"/>
          </p:nvPr>
        </p:nvSpPr>
        <p:spPr>
          <a:xfrm>
            <a:off x="1016001" y="2356963"/>
            <a:ext cx="12895002" cy="6669049"/>
          </a:xfrm>
        </p:spPr>
        <p:txBody>
          <a:bodyPr>
            <a:normAutofit/>
          </a:bodyPr>
          <a:lstStyle/>
          <a:p>
            <a:pPr marL="0" indent="0">
              <a:buNone/>
            </a:pPr>
            <a:endParaRPr lang="sl-SI" b="1"/>
          </a:p>
          <a:p>
            <a:pPr marL="0" indent="0">
              <a:buNone/>
            </a:pPr>
            <a:r>
              <a:rPr lang="sl-SI" b="1"/>
              <a:t>Upravičeni stroški v okviru javnega razpisa so:</a:t>
            </a:r>
          </a:p>
          <a:p>
            <a:pPr>
              <a:buFontTx/>
              <a:buChar char="-"/>
            </a:pPr>
            <a:r>
              <a:rPr lang="sl-SI"/>
              <a:t>stroški plač in povračil stroškov v zvezi z delom za povračilo neposrednih stroškov zaposlenega osebja, v obliki stroškov na enoto (SE)</a:t>
            </a:r>
          </a:p>
          <a:p>
            <a:pPr>
              <a:buFontTx/>
              <a:buChar char="-"/>
            </a:pPr>
            <a:endParaRPr lang="sl-SI"/>
          </a:p>
          <a:p>
            <a:pPr>
              <a:buFontTx/>
              <a:buChar char="-"/>
            </a:pPr>
            <a:r>
              <a:rPr lang="sl-SI"/>
              <a:t>stroški storitev zunanjih izvajalcev (delo po </a:t>
            </a:r>
            <a:r>
              <a:rPr lang="sl-SI" err="1"/>
              <a:t>podjemni</a:t>
            </a:r>
            <a:r>
              <a:rPr lang="sl-SI"/>
              <a:t> pogodbi, delo po avtorski pogodbi), ki se povrnejo v obliki dejanskih izdatkov</a:t>
            </a:r>
          </a:p>
          <a:p>
            <a:pPr>
              <a:buFontTx/>
              <a:buChar char="-"/>
            </a:pPr>
            <a:endParaRPr lang="sl-SI"/>
          </a:p>
          <a:p>
            <a:pPr>
              <a:buFontTx/>
              <a:buChar char="-"/>
            </a:pPr>
            <a:r>
              <a:rPr lang="sl-SI"/>
              <a:t>financiranje po pavšalni stopnji v višini 40 % upravičenih neposrednih stroškov</a:t>
            </a:r>
          </a:p>
        </p:txBody>
      </p:sp>
    </p:spTree>
    <p:extLst>
      <p:ext uri="{BB962C8B-B14F-4D97-AF65-F5344CB8AC3E}">
        <p14:creationId xmlns:p14="http://schemas.microsoft.com/office/powerpoint/2010/main" val="2581647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B2D6D7E-D337-A1F1-0DBB-A624D9E3ABD3}"/>
              </a:ext>
            </a:extLst>
          </p:cNvPr>
          <p:cNvSpPr>
            <a:spLocks noGrp="1"/>
          </p:cNvSpPr>
          <p:nvPr>
            <p:ph type="title"/>
          </p:nvPr>
        </p:nvSpPr>
        <p:spPr>
          <a:xfrm>
            <a:off x="1016001" y="914400"/>
            <a:ext cx="12895002" cy="835742"/>
          </a:xfrm>
        </p:spPr>
        <p:txBody>
          <a:bodyPr>
            <a:normAutofit/>
          </a:bodyPr>
          <a:lstStyle/>
          <a:p>
            <a:r>
              <a:rPr lang="sl-SI" sz="4000"/>
              <a:t>Stroški plač in povračil stroškov v zvezi z delom (SE)</a:t>
            </a:r>
          </a:p>
        </p:txBody>
      </p:sp>
      <p:sp>
        <p:nvSpPr>
          <p:cNvPr id="3" name="Označba mesta vsebine 2">
            <a:extLst>
              <a:ext uri="{FF2B5EF4-FFF2-40B4-BE49-F238E27FC236}">
                <a16:creationId xmlns:a16="http://schemas.microsoft.com/office/drawing/2014/main" id="{A2A922D8-03BB-891E-81A4-DAF04ADC222D}"/>
              </a:ext>
            </a:extLst>
          </p:cNvPr>
          <p:cNvSpPr>
            <a:spLocks noGrp="1"/>
          </p:cNvSpPr>
          <p:nvPr>
            <p:ph idx="1"/>
          </p:nvPr>
        </p:nvSpPr>
        <p:spPr>
          <a:xfrm>
            <a:off x="1016001" y="1858297"/>
            <a:ext cx="12895002" cy="7203747"/>
          </a:xfrm>
        </p:spPr>
        <p:txBody>
          <a:bodyPr>
            <a:normAutofit/>
          </a:bodyPr>
          <a:lstStyle/>
          <a:p>
            <a:pPr marL="0" indent="0">
              <a:buNone/>
            </a:pPr>
            <a:r>
              <a:rPr lang="sl-SI" sz="3200" b="1"/>
              <a:t>SE A</a:t>
            </a:r>
            <a:r>
              <a:rPr lang="sl-SI" sz="3200"/>
              <a:t> je namenjen za zaposlene pri vseh partnerjih v konzorciju, za aktivnosti, ki jih bodo izvajali strokovni delavci znotraj posameznega VIZ in v okviru razvojnih aktivnosti na ravni projekta</a:t>
            </a:r>
          </a:p>
          <a:p>
            <a:pPr marL="0" indent="0">
              <a:buNone/>
            </a:pPr>
            <a:r>
              <a:rPr lang="sl-SI" sz="3200" b="1"/>
              <a:t>SE B</a:t>
            </a:r>
            <a:r>
              <a:rPr lang="sl-SI" sz="3200"/>
              <a:t> je namenjen vodji projekta pri </a:t>
            </a:r>
            <a:r>
              <a:rPr lang="sl-SI" sz="3200" err="1"/>
              <a:t>poslovodečemu</a:t>
            </a:r>
            <a:r>
              <a:rPr lang="sl-SI" sz="3200"/>
              <a:t> partnerju v konzorciju</a:t>
            </a:r>
          </a:p>
          <a:p>
            <a:pPr marL="0" indent="0">
              <a:buNone/>
            </a:pPr>
            <a:endParaRPr lang="sl-SI" sz="3200"/>
          </a:p>
          <a:p>
            <a:pPr marL="0" indent="0">
              <a:buNone/>
            </a:pPr>
            <a:r>
              <a:rPr lang="sl-SI" sz="3200"/>
              <a:t>Za potrebe izvajanja operacije se določi vrednosti:</a:t>
            </a:r>
          </a:p>
          <a:p>
            <a:pPr marL="0" indent="0">
              <a:buNone/>
            </a:pPr>
            <a:r>
              <a:rPr lang="sl-SI" sz="3200"/>
              <a:t>-	</a:t>
            </a:r>
            <a:r>
              <a:rPr lang="sl-SI" sz="3200" b="1"/>
              <a:t>SE A</a:t>
            </a:r>
            <a:r>
              <a:rPr lang="sl-SI" sz="3200"/>
              <a:t> v višini 24,78 EUR na uro;</a:t>
            </a:r>
          </a:p>
          <a:p>
            <a:pPr marL="0" indent="0">
              <a:buNone/>
            </a:pPr>
            <a:r>
              <a:rPr lang="sl-SI" sz="3200"/>
              <a:t>-	</a:t>
            </a:r>
            <a:r>
              <a:rPr lang="sl-SI" sz="3200" b="1"/>
              <a:t>SE B</a:t>
            </a:r>
            <a:r>
              <a:rPr lang="sl-SI" sz="3200"/>
              <a:t> v višini 36,73 EUR na uro.</a:t>
            </a:r>
          </a:p>
        </p:txBody>
      </p:sp>
    </p:spTree>
    <p:extLst>
      <p:ext uri="{BB962C8B-B14F-4D97-AF65-F5344CB8AC3E}">
        <p14:creationId xmlns:p14="http://schemas.microsoft.com/office/powerpoint/2010/main" val="826752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A40FF-7AA1-7600-5550-6B5A17EE2015}"/>
              </a:ext>
            </a:extLst>
          </p:cNvPr>
          <p:cNvSpPr>
            <a:spLocks noGrp="1"/>
          </p:cNvSpPr>
          <p:nvPr>
            <p:ph type="title"/>
          </p:nvPr>
        </p:nvSpPr>
        <p:spPr>
          <a:xfrm>
            <a:off x="1016001" y="914401"/>
            <a:ext cx="12895002" cy="1150374"/>
          </a:xfrm>
        </p:spPr>
        <p:txBody>
          <a:bodyPr>
            <a:noAutofit/>
          </a:bodyPr>
          <a:lstStyle/>
          <a:p>
            <a:r>
              <a:rPr lang="sl-SI"/>
              <a:t>Prijava</a:t>
            </a:r>
            <a:endParaRPr lang="en-US"/>
          </a:p>
        </p:txBody>
      </p:sp>
      <p:sp>
        <p:nvSpPr>
          <p:cNvPr id="3" name="Content Placeholder 2">
            <a:extLst>
              <a:ext uri="{FF2B5EF4-FFF2-40B4-BE49-F238E27FC236}">
                <a16:creationId xmlns:a16="http://schemas.microsoft.com/office/drawing/2014/main" id="{B01F798B-BC21-2D71-C705-994B415CFE3F}"/>
              </a:ext>
            </a:extLst>
          </p:cNvPr>
          <p:cNvSpPr>
            <a:spLocks noGrp="1"/>
          </p:cNvSpPr>
          <p:nvPr>
            <p:ph idx="1"/>
          </p:nvPr>
        </p:nvSpPr>
        <p:spPr>
          <a:xfrm>
            <a:off x="1016000" y="2143432"/>
            <a:ext cx="13544061" cy="6918612"/>
          </a:xfrm>
        </p:spPr>
        <p:txBody>
          <a:bodyPr vert="horz" lIns="91440" tIns="45720" rIns="91440" bIns="45720" rtlCol="0" anchor="t">
            <a:normAutofit/>
          </a:bodyPr>
          <a:lstStyle/>
          <a:p>
            <a:pPr marL="0" indent="0" algn="just">
              <a:buNone/>
            </a:pPr>
            <a:endParaRPr lang="sl-SI" dirty="0"/>
          </a:p>
          <a:p>
            <a:r>
              <a:rPr lang="sl-SI" sz="4400" dirty="0"/>
              <a:t>Vloga mora biti oddana fizično in na USB ključku</a:t>
            </a:r>
          </a:p>
          <a:p>
            <a:r>
              <a:rPr lang="sl-SI" sz="4400" dirty="0"/>
              <a:t>Obvezne priloge: obrazci, izjave, finančni načrt, načrt aktivnosti – </a:t>
            </a:r>
            <a:r>
              <a:rPr lang="sl-SI" sz="4400" dirty="0">
                <a:solidFill>
                  <a:srgbClr val="00B050"/>
                </a:solidFill>
              </a:rPr>
              <a:t>8. točka JR</a:t>
            </a:r>
          </a:p>
          <a:p>
            <a:r>
              <a:rPr lang="sl-SI" sz="4400" dirty="0"/>
              <a:t>Pogoste napake: manjkajoče priloge, napačna označitev ovojnice</a:t>
            </a:r>
          </a:p>
          <a:p>
            <a:pPr marL="0" indent="0" algn="just">
              <a:buNone/>
            </a:pPr>
            <a:endParaRPr lang="sl-SI" dirty="0"/>
          </a:p>
        </p:txBody>
      </p:sp>
      <p:pic>
        <p:nvPicPr>
          <p:cNvPr id="5" name="Picture 4">
            <a:extLst>
              <a:ext uri="{FF2B5EF4-FFF2-40B4-BE49-F238E27FC236}">
                <a16:creationId xmlns:a16="http://schemas.microsoft.com/office/drawing/2014/main" id="{E55BD14F-8F89-8805-0543-8AB071CF4421}"/>
              </a:ext>
            </a:extLst>
          </p:cNvPr>
          <p:cNvPicPr>
            <a:picLocks noChangeAspect="1"/>
          </p:cNvPicPr>
          <p:nvPr/>
        </p:nvPicPr>
        <p:blipFill>
          <a:blip r:embed="rId3"/>
          <a:stretch>
            <a:fillRect/>
          </a:stretch>
        </p:blipFill>
        <p:spPr>
          <a:xfrm>
            <a:off x="754811" y="9527786"/>
            <a:ext cx="2286000" cy="504825"/>
          </a:xfrm>
          <a:prstGeom prst="rect">
            <a:avLst/>
          </a:prstGeom>
        </p:spPr>
      </p:pic>
    </p:spTree>
    <p:extLst>
      <p:ext uri="{BB962C8B-B14F-4D97-AF65-F5344CB8AC3E}">
        <p14:creationId xmlns:p14="http://schemas.microsoft.com/office/powerpoint/2010/main" val="2450700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580651-F980-5B5A-C216-4D8B8AC2558F}"/>
              </a:ext>
            </a:extLst>
          </p:cNvPr>
          <p:cNvSpPr>
            <a:spLocks noGrp="1"/>
          </p:cNvSpPr>
          <p:nvPr>
            <p:ph type="title"/>
          </p:nvPr>
        </p:nvSpPr>
        <p:spPr>
          <a:xfrm>
            <a:off x="646724" y="773723"/>
            <a:ext cx="12895002" cy="1981200"/>
          </a:xfrm>
        </p:spPr>
        <p:txBody>
          <a:bodyPr/>
          <a:lstStyle/>
          <a:p>
            <a:r>
              <a:rPr lang="sl-SI" dirty="0"/>
              <a:t>Namen in cilj JR</a:t>
            </a:r>
          </a:p>
        </p:txBody>
      </p:sp>
      <p:sp>
        <p:nvSpPr>
          <p:cNvPr id="3" name="Označba mesta vsebine 2">
            <a:extLst>
              <a:ext uri="{FF2B5EF4-FFF2-40B4-BE49-F238E27FC236}">
                <a16:creationId xmlns:a16="http://schemas.microsoft.com/office/drawing/2014/main" id="{3C2844D1-B96B-5AC9-4BC1-019902314DAB}"/>
              </a:ext>
            </a:extLst>
          </p:cNvPr>
          <p:cNvSpPr>
            <a:spLocks noGrp="1"/>
          </p:cNvSpPr>
          <p:nvPr>
            <p:ph idx="1"/>
          </p:nvPr>
        </p:nvSpPr>
        <p:spPr>
          <a:xfrm>
            <a:off x="519142" y="2291861"/>
            <a:ext cx="13888719" cy="6751320"/>
          </a:xfrm>
        </p:spPr>
        <p:txBody>
          <a:bodyPr vert="horz" lIns="91440" tIns="45720" rIns="91440" bIns="45720" rtlCol="0" anchor="t">
            <a:normAutofit/>
          </a:bodyPr>
          <a:lstStyle/>
          <a:p>
            <a:pPr algn="just">
              <a:lnSpc>
                <a:spcPct val="115000"/>
              </a:lnSpc>
              <a:spcAft>
                <a:spcPts val="800"/>
              </a:spcAft>
            </a:pPr>
            <a:r>
              <a:rPr lang="sl-SI" sz="2200" b="1" dirty="0">
                <a:effectLst/>
                <a:latin typeface="Arial"/>
                <a:ea typeface="Calibri" panose="020F0502020204030204" pitchFamily="34" charset="0"/>
                <a:cs typeface="Arial"/>
              </a:rPr>
              <a:t>Namen </a:t>
            </a:r>
            <a:r>
              <a:rPr lang="sl-SI" sz="2200" dirty="0">
                <a:effectLst/>
                <a:latin typeface="Arial"/>
                <a:ea typeface="Calibri" panose="020F0502020204030204" pitchFamily="34" charset="0"/>
                <a:cs typeface="Arial"/>
              </a:rPr>
              <a:t>je prispevati k izboljšanju kakovosti, vključenosti, učinkovitosti vzgoje in izobraževanja za zmanjšanje neskladij med znanji in spretnostmi, ki jih mladi pridobijo med izobraževanjem ter potrebami na trgu dela  z razvijanjem, obogatitvijo in krepitvijo digitalnih, podjetnostih in trajnostnih (zelenih) kompetenc v vrtcih, osnovnih in srednjih šolah, osnovnih šolah s prilagojenim programom ter zavodih za vzgojo in izobraževanje otrok in mladostnikov s posebnimi potrebami, s poudarkom na karierni orientaciji in krožnih vsebinah v Savinjsko-Šaleški regiji. </a:t>
            </a:r>
          </a:p>
          <a:p>
            <a:pPr algn="just">
              <a:lnSpc>
                <a:spcPct val="115000"/>
              </a:lnSpc>
              <a:spcAft>
                <a:spcPts val="800"/>
              </a:spcAft>
            </a:pPr>
            <a:endParaRPr lang="sl-SI" sz="2200" b="1" dirty="0">
              <a:effectLst/>
              <a:latin typeface="Arial"/>
              <a:ea typeface="Calibri" panose="020F0502020204030204" pitchFamily="34" charset="0"/>
              <a:cs typeface="Arial"/>
            </a:endParaRPr>
          </a:p>
          <a:p>
            <a:pPr algn="just">
              <a:lnSpc>
                <a:spcPct val="115000"/>
              </a:lnSpc>
              <a:spcAft>
                <a:spcPts val="800"/>
              </a:spcAft>
            </a:pPr>
            <a:r>
              <a:rPr lang="sl-SI" sz="2200" b="1" dirty="0">
                <a:effectLst/>
                <a:latin typeface="Arial"/>
                <a:ea typeface="Calibri" panose="020F0502020204030204" pitchFamily="34" charset="0"/>
                <a:cs typeface="Arial"/>
              </a:rPr>
              <a:t>Cilj </a:t>
            </a:r>
            <a:r>
              <a:rPr lang="sl-SI" sz="2200" dirty="0">
                <a:effectLst/>
                <a:latin typeface="Arial"/>
                <a:ea typeface="Calibri" panose="020F0502020204030204" pitchFamily="34" charset="0"/>
                <a:cs typeface="Arial"/>
              </a:rPr>
              <a:t>je razvoj in nadgradnja obstoječih didaktičnih pristopov in strategij poučevanja in učenja z integracijo dobrih praks s področja razvoja in krepitve digitalnih, podjetnostih in trajnostnih (zelenih) </a:t>
            </a:r>
            <a:r>
              <a:rPr lang="sl-SI" sz="2200" dirty="0">
                <a:latin typeface="Arial"/>
                <a:cs typeface="Arial"/>
              </a:rPr>
              <a:t>kompetenc s poudarkom na karierni orientaciji in krožnih vsebinah z zagotavljanjem </a:t>
            </a:r>
            <a:r>
              <a:rPr lang="sl-SI" sz="2200" dirty="0" err="1">
                <a:latin typeface="Arial"/>
                <a:cs typeface="Arial"/>
              </a:rPr>
              <a:t>vsešolskega</a:t>
            </a:r>
            <a:r>
              <a:rPr lang="sl-SI" sz="2200" dirty="0">
                <a:latin typeface="Arial"/>
                <a:cs typeface="Arial"/>
              </a:rPr>
              <a:t> pristopa </a:t>
            </a:r>
            <a:r>
              <a:rPr lang="sl-SI" sz="2200" b="1" dirty="0">
                <a:latin typeface="Arial"/>
                <a:cs typeface="Arial"/>
              </a:rPr>
              <a:t>na najmanj 23  VIZ </a:t>
            </a:r>
            <a:r>
              <a:rPr lang="sl-SI" sz="2200" dirty="0">
                <a:latin typeface="Arial"/>
                <a:cs typeface="Arial"/>
              </a:rPr>
              <a:t>SAŠA regije, s čimer se bo obogatil učni proces. </a:t>
            </a:r>
          </a:p>
          <a:p>
            <a:pPr marL="0" indent="0" algn="just">
              <a:lnSpc>
                <a:spcPct val="115000"/>
              </a:lnSpc>
              <a:spcAft>
                <a:spcPts val="800"/>
              </a:spcAft>
              <a:buNone/>
            </a:pPr>
            <a:endParaRPr lang="sl-SI" sz="1800" dirty="0">
              <a:effectLst/>
              <a:latin typeface="Calibri" panose="020F0502020204030204" pitchFamily="34" charset="0"/>
              <a:ea typeface="Calibri" panose="020F0502020204030204" pitchFamily="34" charset="0"/>
              <a:cs typeface="Arial" panose="020B0604020202020204" pitchFamily="34" charset="0"/>
            </a:endParaRPr>
          </a:p>
          <a:p>
            <a:endParaRPr lang="sl-SI" dirty="0"/>
          </a:p>
        </p:txBody>
      </p:sp>
    </p:spTree>
    <p:extLst>
      <p:ext uri="{BB962C8B-B14F-4D97-AF65-F5344CB8AC3E}">
        <p14:creationId xmlns:p14="http://schemas.microsoft.com/office/powerpoint/2010/main" val="879839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1BAEEA6-3E13-81A2-71E0-9A3CC11DE8AE}"/>
              </a:ext>
            </a:extLst>
          </p:cNvPr>
          <p:cNvSpPr>
            <a:spLocks noGrp="1"/>
          </p:cNvSpPr>
          <p:nvPr>
            <p:ph type="title"/>
          </p:nvPr>
        </p:nvSpPr>
        <p:spPr>
          <a:xfrm>
            <a:off x="1303869" y="887941"/>
            <a:ext cx="12895002" cy="1981200"/>
          </a:xfrm>
        </p:spPr>
        <p:txBody>
          <a:bodyPr>
            <a:normAutofit/>
          </a:bodyPr>
          <a:lstStyle/>
          <a:p>
            <a:r>
              <a:rPr lang="sl-SI" sz="5150">
                <a:solidFill>
                  <a:srgbClr val="932C87"/>
                </a:solidFill>
                <a:latin typeface="Canva Sans Bold"/>
                <a:ea typeface="+mn-ea"/>
                <a:cs typeface="+mn-cs"/>
              </a:rPr>
              <a:t> </a:t>
            </a:r>
            <a:endParaRPr lang="sl-SI" sz="5199">
              <a:solidFill>
                <a:srgbClr val="932C87"/>
              </a:solidFill>
              <a:latin typeface="Canva Sans Bold"/>
              <a:ea typeface="+mn-ea"/>
              <a:cs typeface="+mn-cs"/>
            </a:endParaRPr>
          </a:p>
        </p:txBody>
      </p:sp>
      <p:sp>
        <p:nvSpPr>
          <p:cNvPr id="3" name="Označba mesta vsebine 2">
            <a:extLst>
              <a:ext uri="{FF2B5EF4-FFF2-40B4-BE49-F238E27FC236}">
                <a16:creationId xmlns:a16="http://schemas.microsoft.com/office/drawing/2014/main" id="{B1ADC489-9C83-A4D0-958E-07F498FE5FBC}"/>
              </a:ext>
            </a:extLst>
          </p:cNvPr>
          <p:cNvSpPr>
            <a:spLocks noGrp="1"/>
          </p:cNvSpPr>
          <p:nvPr>
            <p:ph idx="4294967295"/>
          </p:nvPr>
        </p:nvSpPr>
        <p:spPr>
          <a:xfrm>
            <a:off x="0" y="2284413"/>
            <a:ext cx="12895263" cy="6777037"/>
          </a:xfrm>
        </p:spPr>
        <p:txBody>
          <a:bodyPr vert="horz" lIns="137160" tIns="68580" rIns="137160" bIns="68580" rtlCol="0" anchor="t">
            <a:normAutofit/>
          </a:bodyPr>
          <a:lstStyle/>
          <a:p>
            <a:endParaRPr lang="sl-SI"/>
          </a:p>
          <a:p>
            <a:endParaRPr lang="sl-SI"/>
          </a:p>
        </p:txBody>
      </p:sp>
      <p:pic>
        <p:nvPicPr>
          <p:cNvPr id="25" name="Picture 24">
            <a:extLst>
              <a:ext uri="{FF2B5EF4-FFF2-40B4-BE49-F238E27FC236}">
                <a16:creationId xmlns:a16="http://schemas.microsoft.com/office/drawing/2014/main" id="{A4917A88-36AB-D690-B4DF-B6CAB1D45883}"/>
              </a:ext>
            </a:extLst>
          </p:cNvPr>
          <p:cNvPicPr>
            <a:picLocks noChangeAspect="1"/>
          </p:cNvPicPr>
          <p:nvPr/>
        </p:nvPicPr>
        <p:blipFill>
          <a:blip r:embed="rId3"/>
          <a:stretch>
            <a:fillRect/>
          </a:stretch>
        </p:blipFill>
        <p:spPr>
          <a:xfrm>
            <a:off x="754811" y="9527786"/>
            <a:ext cx="2286000" cy="504825"/>
          </a:xfrm>
          <a:prstGeom prst="rect">
            <a:avLst/>
          </a:prstGeom>
        </p:spPr>
      </p:pic>
      <p:sp>
        <p:nvSpPr>
          <p:cNvPr id="7" name="PoljeZBesedilom 6">
            <a:extLst>
              <a:ext uri="{FF2B5EF4-FFF2-40B4-BE49-F238E27FC236}">
                <a16:creationId xmlns:a16="http://schemas.microsoft.com/office/drawing/2014/main" id="{87DD1F0B-1653-811B-DF73-E6F34A3508A2}"/>
              </a:ext>
            </a:extLst>
          </p:cNvPr>
          <p:cNvSpPr txBox="1"/>
          <p:nvPr/>
        </p:nvSpPr>
        <p:spPr>
          <a:xfrm>
            <a:off x="943897" y="978939"/>
            <a:ext cx="13614946" cy="8887048"/>
          </a:xfrm>
          <a:prstGeom prst="rect">
            <a:avLst/>
          </a:prstGeom>
          <a:noFill/>
        </p:spPr>
        <p:txBody>
          <a:bodyPr wrap="square">
            <a:spAutoFit/>
          </a:bodyPr>
          <a:lstStyle/>
          <a:p>
            <a:r>
              <a:rPr lang="sl-SI" sz="5400" dirty="0">
                <a:solidFill>
                  <a:srgbClr val="0070C0"/>
                </a:solidFill>
              </a:rPr>
              <a:t>Rok za oddajo vlog </a:t>
            </a:r>
          </a:p>
          <a:p>
            <a:endParaRPr lang="sl-SI" sz="5400" b="1" dirty="0">
              <a:solidFill>
                <a:schemeClr val="tx1">
                  <a:lumMod val="75000"/>
                  <a:lumOff val="25000"/>
                </a:schemeClr>
              </a:solidFill>
            </a:endParaRPr>
          </a:p>
          <a:p>
            <a:pPr marL="685800" indent="-685800" algn="ctr">
              <a:buFont typeface="Wingdings" panose="05000000000000000000" pitchFamily="2" charset="2"/>
              <a:buChar char="Ø"/>
            </a:pPr>
            <a:r>
              <a:rPr lang="sl-SI" sz="5400" b="1" dirty="0">
                <a:solidFill>
                  <a:schemeClr val="tx1">
                    <a:lumMod val="75000"/>
                    <a:lumOff val="25000"/>
                  </a:schemeClr>
                </a:solidFill>
              </a:rPr>
              <a:t>17. 6. 2025 do 15. ure</a:t>
            </a:r>
            <a:r>
              <a:rPr lang="sl-SI" sz="5400" dirty="0">
                <a:solidFill>
                  <a:schemeClr val="tx1">
                    <a:lumMod val="75000"/>
                    <a:lumOff val="25000"/>
                  </a:schemeClr>
                </a:solidFill>
              </a:rPr>
              <a:t>.</a:t>
            </a:r>
          </a:p>
          <a:p>
            <a:endParaRPr lang="sl-SI" sz="5400" dirty="0">
              <a:solidFill>
                <a:schemeClr val="tx1">
                  <a:lumMod val="75000"/>
                  <a:lumOff val="25000"/>
                </a:schemeClr>
              </a:solidFill>
            </a:endParaRPr>
          </a:p>
          <a:p>
            <a:pPr marL="514350" indent="-514350" defTabSz="685800">
              <a:spcBef>
                <a:spcPts val="1500"/>
              </a:spcBef>
              <a:buClr>
                <a:schemeClr val="accent1"/>
              </a:buClr>
              <a:buSzPct val="80000"/>
              <a:buFont typeface="Wingdings 3" charset="2"/>
              <a:buChar char=""/>
            </a:pPr>
            <a:r>
              <a:rPr lang="sl-SI" sz="4400" dirty="0">
                <a:solidFill>
                  <a:schemeClr val="tx1">
                    <a:lumMod val="75000"/>
                    <a:lumOff val="25000"/>
                  </a:schemeClr>
                </a:solidFill>
              </a:rPr>
              <a:t>Vloga se mora vložiti v pisni obliki. Pisna vloga je vloga, ki je natisnjena in lastnoročno podpisana (vloga v fizični obliki).</a:t>
            </a:r>
          </a:p>
          <a:p>
            <a:pPr marL="514350" indent="-514350" defTabSz="685800">
              <a:spcBef>
                <a:spcPts val="1500"/>
              </a:spcBef>
              <a:buClr>
                <a:schemeClr val="accent1"/>
              </a:buClr>
              <a:buSzPct val="80000"/>
              <a:buFont typeface="Wingdings 3" charset="2"/>
              <a:buChar char=""/>
            </a:pPr>
            <a:endParaRPr lang="sl-SI" sz="4400" dirty="0">
              <a:solidFill>
                <a:schemeClr val="tx1">
                  <a:lumMod val="75000"/>
                  <a:lumOff val="25000"/>
                </a:schemeClr>
              </a:solidFill>
            </a:endParaRPr>
          </a:p>
          <a:p>
            <a:pPr marL="514350" indent="-514350" defTabSz="685800">
              <a:spcBef>
                <a:spcPts val="1500"/>
              </a:spcBef>
              <a:buClr>
                <a:schemeClr val="accent1"/>
              </a:buClr>
              <a:buSzPct val="80000"/>
              <a:buFont typeface="Wingdings 3" charset="2"/>
              <a:buChar char=""/>
            </a:pPr>
            <a:r>
              <a:rPr lang="sl-SI" sz="4400" dirty="0">
                <a:solidFill>
                  <a:schemeClr val="tx1">
                    <a:lumMod val="75000"/>
                    <a:lumOff val="25000"/>
                  </a:schemeClr>
                </a:solidFill>
              </a:rPr>
              <a:t>Obvezne priloge: obrazci, izjave, finančni načrt, načrt aktivnosti</a:t>
            </a:r>
          </a:p>
          <a:p>
            <a:endParaRPr lang="sl-SI" sz="5400" dirty="0">
              <a:solidFill>
                <a:schemeClr val="tx1">
                  <a:lumMod val="75000"/>
                  <a:lumOff val="25000"/>
                </a:schemeClr>
              </a:solidFill>
            </a:endParaRPr>
          </a:p>
        </p:txBody>
      </p:sp>
    </p:spTree>
    <p:extLst>
      <p:ext uri="{BB962C8B-B14F-4D97-AF65-F5344CB8AC3E}">
        <p14:creationId xmlns:p14="http://schemas.microsoft.com/office/powerpoint/2010/main" val="228615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B96A5C6-06E5-0480-AC61-D3A09D285FB3}"/>
              </a:ext>
            </a:extLst>
          </p:cNvPr>
          <p:cNvSpPr>
            <a:spLocks noGrp="1"/>
          </p:cNvSpPr>
          <p:nvPr>
            <p:ph type="title"/>
          </p:nvPr>
        </p:nvSpPr>
        <p:spPr/>
        <p:txBody>
          <a:bodyPr/>
          <a:lstStyle/>
          <a:p>
            <a:r>
              <a:rPr lang="sl-SI"/>
              <a:t>Vprašanja in kontakti</a:t>
            </a:r>
          </a:p>
        </p:txBody>
      </p:sp>
      <p:sp>
        <p:nvSpPr>
          <p:cNvPr id="4" name="PoljeZBesedilom 3">
            <a:extLst>
              <a:ext uri="{FF2B5EF4-FFF2-40B4-BE49-F238E27FC236}">
                <a16:creationId xmlns:a16="http://schemas.microsoft.com/office/drawing/2014/main" id="{4BFDB76F-8397-F72E-5DE9-3FB6D903699B}"/>
              </a:ext>
            </a:extLst>
          </p:cNvPr>
          <p:cNvSpPr txBox="1"/>
          <p:nvPr/>
        </p:nvSpPr>
        <p:spPr>
          <a:xfrm>
            <a:off x="1016000" y="3391291"/>
            <a:ext cx="15849599" cy="4524315"/>
          </a:xfrm>
          <a:prstGeom prst="rect">
            <a:avLst/>
          </a:prstGeom>
          <a:noFill/>
        </p:spPr>
        <p:txBody>
          <a:bodyPr wrap="square">
            <a:spAutoFit/>
          </a:bodyPr>
          <a:lstStyle/>
          <a:p>
            <a:r>
              <a:rPr lang="pl-PL" sz="4800"/>
              <a:t>Za dodatne informacije lahko pišete na elektronski naslov </a:t>
            </a:r>
            <a:r>
              <a:rPr lang="pl-PL" sz="4800">
                <a:solidFill>
                  <a:schemeClr val="accent1"/>
                </a:solidFill>
              </a:rPr>
              <a:t>gp.mvi@gov.si </a:t>
            </a:r>
            <a:r>
              <a:rPr lang="pl-PL" sz="4800"/>
              <a:t>s sklicem na številko zadeve</a:t>
            </a:r>
          </a:p>
          <a:p>
            <a:r>
              <a:rPr lang="pl-PL" sz="4800" b="1"/>
              <a:t>303-54/2024-3350</a:t>
            </a:r>
            <a:r>
              <a:rPr lang="pl-PL" sz="4800"/>
              <a:t>. </a:t>
            </a:r>
          </a:p>
          <a:p>
            <a:endParaRPr lang="pl-PL" sz="4800"/>
          </a:p>
          <a:p>
            <a:r>
              <a:rPr lang="pl-PL" sz="4800"/>
              <a:t>Pogosta vprašanja bodo objavljena na spletni strani MVI.</a:t>
            </a:r>
          </a:p>
          <a:p>
            <a:endParaRPr lang="pl-PL" sz="4800"/>
          </a:p>
        </p:txBody>
      </p:sp>
    </p:spTree>
    <p:extLst>
      <p:ext uri="{BB962C8B-B14F-4D97-AF65-F5344CB8AC3E}">
        <p14:creationId xmlns:p14="http://schemas.microsoft.com/office/powerpoint/2010/main" val="2713172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33BC620-4827-A6AC-D17B-2551BC9C819B}"/>
              </a:ext>
            </a:extLst>
          </p:cNvPr>
          <p:cNvSpPr>
            <a:spLocks noGrp="1"/>
          </p:cNvSpPr>
          <p:nvPr>
            <p:ph type="title"/>
          </p:nvPr>
        </p:nvSpPr>
        <p:spPr/>
        <p:txBody>
          <a:bodyPr/>
          <a:lstStyle/>
          <a:p>
            <a:r>
              <a:rPr lang="sl-SI" dirty="0"/>
              <a:t>Predmet in ciljna skupina</a:t>
            </a:r>
          </a:p>
        </p:txBody>
      </p:sp>
      <p:sp>
        <p:nvSpPr>
          <p:cNvPr id="3" name="Označba mesta vsebine 2">
            <a:extLst>
              <a:ext uri="{FF2B5EF4-FFF2-40B4-BE49-F238E27FC236}">
                <a16:creationId xmlns:a16="http://schemas.microsoft.com/office/drawing/2014/main" id="{9B03095C-264F-7B60-6502-7404F9AFF9A7}"/>
              </a:ext>
            </a:extLst>
          </p:cNvPr>
          <p:cNvSpPr>
            <a:spLocks noGrp="1"/>
          </p:cNvSpPr>
          <p:nvPr>
            <p:ph idx="1"/>
          </p:nvPr>
        </p:nvSpPr>
        <p:spPr>
          <a:xfrm>
            <a:off x="1016001" y="2562966"/>
            <a:ext cx="12895002" cy="5821160"/>
          </a:xfrm>
        </p:spPr>
        <p:txBody>
          <a:bodyPr>
            <a:normAutofit/>
          </a:bodyPr>
          <a:lstStyle/>
          <a:p>
            <a:pPr algn="just">
              <a:lnSpc>
                <a:spcPct val="115000"/>
              </a:lnSpc>
              <a:spcAft>
                <a:spcPts val="800"/>
              </a:spcAft>
            </a:pPr>
            <a:r>
              <a:rPr lang="sl-SI" sz="3200" b="1" dirty="0"/>
              <a:t>Predmet: </a:t>
            </a:r>
            <a:r>
              <a:rPr lang="sl-SI" sz="3200" dirty="0"/>
              <a:t>izvajanje aktivnosti razvoja, obogatitve in krepitve VSEH navedenih kompetenc s poudarkom na karierni orientaciji in  uvajanju krožnih vsebin (v skladu s cilji področja vzgoje in izobraževanja za trajnostni razvoj - VITR) v vzgojno izobraževalni sistem</a:t>
            </a:r>
          </a:p>
          <a:p>
            <a:r>
              <a:rPr lang="sl-SI" sz="3200" b="1" dirty="0"/>
              <a:t>Ciljna skupina</a:t>
            </a:r>
            <a:r>
              <a:rPr lang="sl-SI" sz="3200" dirty="0"/>
              <a:t>: otroci, učenci, dijaki ter strokovni/vodstveni delavci v VIZ v SAŠA regiji (10 občin)</a:t>
            </a:r>
          </a:p>
        </p:txBody>
      </p:sp>
    </p:spTree>
    <p:extLst>
      <p:ext uri="{BB962C8B-B14F-4D97-AF65-F5344CB8AC3E}">
        <p14:creationId xmlns:p14="http://schemas.microsoft.com/office/powerpoint/2010/main" val="1842008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05FB8E7-62BF-EBDF-CEBC-A8A0D8B3A390}"/>
              </a:ext>
            </a:extLst>
          </p:cNvPr>
          <p:cNvSpPr>
            <a:spLocks noGrp="1"/>
          </p:cNvSpPr>
          <p:nvPr>
            <p:ph type="title"/>
          </p:nvPr>
        </p:nvSpPr>
        <p:spPr/>
        <p:txBody>
          <a:bodyPr/>
          <a:lstStyle/>
          <a:p>
            <a:r>
              <a:rPr lang="sl-SI" dirty="0"/>
              <a:t>Glavne strokovne podlage</a:t>
            </a:r>
          </a:p>
        </p:txBody>
      </p:sp>
      <p:sp>
        <p:nvSpPr>
          <p:cNvPr id="3" name="Označba mesta vsebine 2">
            <a:extLst>
              <a:ext uri="{FF2B5EF4-FFF2-40B4-BE49-F238E27FC236}">
                <a16:creationId xmlns:a16="http://schemas.microsoft.com/office/drawing/2014/main" id="{CEEC6F08-E162-8BC4-DE1A-3FBAED0B0DA6}"/>
              </a:ext>
            </a:extLst>
          </p:cNvPr>
          <p:cNvSpPr>
            <a:spLocks noGrp="1"/>
          </p:cNvSpPr>
          <p:nvPr>
            <p:ph idx="1"/>
          </p:nvPr>
        </p:nvSpPr>
        <p:spPr>
          <a:xfrm>
            <a:off x="1016001" y="2641794"/>
            <a:ext cx="12895002" cy="5821160"/>
          </a:xfrm>
        </p:spPr>
        <p:txBody>
          <a:bodyPr>
            <a:normAutofit lnSpcReduction="10000"/>
          </a:bodyPr>
          <a:lstStyle/>
          <a:p>
            <a:r>
              <a:rPr lang="sl-SI" sz="4400" dirty="0">
                <a:solidFill>
                  <a:srgbClr val="000000"/>
                </a:solidFill>
                <a:latin typeface="+mj-lt"/>
                <a:ea typeface="Arial" panose="020B0604020202020204" pitchFamily="34" charset="0"/>
                <a:cs typeface="Arial" panose="020B0604020202020204" pitchFamily="34" charset="0"/>
              </a:rPr>
              <a:t>P</a:t>
            </a:r>
            <a:r>
              <a:rPr lang="sl-SI" sz="4400" dirty="0">
                <a:solidFill>
                  <a:srgbClr val="000000"/>
                </a:solidFill>
                <a:effectLst/>
                <a:latin typeface="+mj-lt"/>
                <a:ea typeface="Arial" panose="020B0604020202020204" pitchFamily="34" charset="0"/>
                <a:cs typeface="Arial" panose="020B0604020202020204" pitchFamily="34" charset="0"/>
              </a:rPr>
              <a:t>odročje digitalnih kompetenc:</a:t>
            </a:r>
          </a:p>
          <a:p>
            <a:pPr lvl="1">
              <a:buFont typeface="Arial" panose="020B0604020202020204" pitchFamily="34" charset="0"/>
              <a:buChar char="•"/>
            </a:pPr>
            <a:r>
              <a:rPr lang="sl-SI" sz="3200" dirty="0">
                <a:solidFill>
                  <a:srgbClr val="000000"/>
                </a:solidFill>
                <a:effectLst/>
                <a:latin typeface="+mj-lt"/>
                <a:ea typeface="Arial" panose="020B0604020202020204" pitchFamily="34" charset="0"/>
                <a:cs typeface="Arial" panose="020B0604020202020204" pitchFamily="34" charset="0"/>
              </a:rPr>
              <a:t>Evropski okvir </a:t>
            </a:r>
            <a:r>
              <a:rPr lang="sl-SI" sz="3200" dirty="0" err="1">
                <a:solidFill>
                  <a:srgbClr val="000000"/>
                </a:solidFill>
                <a:effectLst/>
                <a:latin typeface="+mj-lt"/>
                <a:ea typeface="Arial" panose="020B0604020202020204" pitchFamily="34" charset="0"/>
                <a:cs typeface="Arial" panose="020B0604020202020204" pitchFamily="34" charset="0"/>
              </a:rPr>
              <a:t>DigComp</a:t>
            </a:r>
            <a:r>
              <a:rPr lang="sl-SI" sz="3200" dirty="0">
                <a:solidFill>
                  <a:srgbClr val="000000"/>
                </a:solidFill>
                <a:effectLst/>
                <a:latin typeface="+mj-lt"/>
                <a:ea typeface="Arial" panose="020B0604020202020204" pitchFamily="34" charset="0"/>
                <a:cs typeface="Arial" panose="020B0604020202020204" pitchFamily="34" charset="0"/>
              </a:rPr>
              <a:t> 2.2</a:t>
            </a:r>
          </a:p>
          <a:p>
            <a:pPr lvl="1">
              <a:buFont typeface="Arial" panose="020B0604020202020204" pitchFamily="34" charset="0"/>
              <a:buChar char="•"/>
            </a:pPr>
            <a:endParaRPr lang="sl-SI" sz="3600" dirty="0">
              <a:effectLst/>
              <a:latin typeface="+mj-lt"/>
              <a:ea typeface="Calibri" panose="020F0502020204030204" pitchFamily="34" charset="0"/>
              <a:cs typeface="Arial" panose="020B0604020202020204" pitchFamily="34" charset="0"/>
            </a:endParaRPr>
          </a:p>
          <a:p>
            <a:r>
              <a:rPr lang="sl-SI" sz="4400" dirty="0">
                <a:solidFill>
                  <a:srgbClr val="000000"/>
                </a:solidFill>
                <a:latin typeface="+mj-lt"/>
                <a:ea typeface="Calibri" panose="020F0502020204030204" pitchFamily="34" charset="0"/>
                <a:cs typeface="Arial" panose="020B0604020202020204" pitchFamily="34" charset="0"/>
              </a:rPr>
              <a:t>P</a:t>
            </a:r>
            <a:r>
              <a:rPr lang="sl-SI" sz="4400" dirty="0">
                <a:solidFill>
                  <a:srgbClr val="000000"/>
                </a:solidFill>
                <a:effectLst/>
                <a:latin typeface="+mj-lt"/>
                <a:ea typeface="Calibri" panose="020F0502020204030204" pitchFamily="34" charset="0"/>
                <a:cs typeface="Arial" panose="020B0604020202020204" pitchFamily="34" charset="0"/>
              </a:rPr>
              <a:t>odročje kompetenc podjetnosti</a:t>
            </a:r>
          </a:p>
          <a:p>
            <a:pPr lvl="1">
              <a:buFont typeface="Arial" panose="020B0604020202020204" pitchFamily="34" charset="0"/>
              <a:buChar char="•"/>
            </a:pPr>
            <a:r>
              <a:rPr lang="sl-SI" sz="2900" dirty="0">
                <a:effectLst/>
                <a:latin typeface="+mj-lt"/>
                <a:ea typeface="Calibri" panose="020F0502020204030204" pitchFamily="34" charset="0"/>
                <a:cs typeface="Arial" panose="020B0604020202020204" pitchFamily="34" charset="0"/>
              </a:rPr>
              <a:t>Evropski okvir podjetnostne kompetence </a:t>
            </a:r>
            <a:r>
              <a:rPr lang="sl-SI" sz="2900" dirty="0" err="1">
                <a:effectLst/>
                <a:latin typeface="+mj-lt"/>
                <a:ea typeface="Calibri" panose="020F0502020204030204" pitchFamily="34" charset="0"/>
                <a:cs typeface="Arial" panose="020B0604020202020204" pitchFamily="34" charset="0"/>
              </a:rPr>
              <a:t>EntreComp</a:t>
            </a:r>
            <a:endParaRPr lang="sl-SI" sz="2900" dirty="0">
              <a:effectLst/>
              <a:latin typeface="+mj-lt"/>
              <a:ea typeface="Calibri" panose="020F0502020204030204" pitchFamily="34" charset="0"/>
              <a:cs typeface="Arial" panose="020B0604020202020204" pitchFamily="34" charset="0"/>
            </a:endParaRPr>
          </a:p>
          <a:p>
            <a:pPr marL="685800" lvl="1" indent="0">
              <a:buNone/>
            </a:pPr>
            <a:endParaRPr lang="sl-SI" sz="4100" dirty="0">
              <a:effectLst/>
              <a:latin typeface="+mj-lt"/>
              <a:ea typeface="Calibri" panose="020F0502020204030204" pitchFamily="34" charset="0"/>
              <a:cs typeface="Arial" panose="020B0604020202020204" pitchFamily="34" charset="0"/>
            </a:endParaRPr>
          </a:p>
          <a:p>
            <a:r>
              <a:rPr lang="sl-SI" sz="4400" dirty="0">
                <a:solidFill>
                  <a:srgbClr val="000000"/>
                </a:solidFill>
                <a:latin typeface="+mj-lt"/>
                <a:ea typeface="Calibri" panose="020F0502020204030204" pitchFamily="34" charset="0"/>
                <a:cs typeface="Arial" panose="020B0604020202020204" pitchFamily="34" charset="0"/>
              </a:rPr>
              <a:t>P</a:t>
            </a:r>
            <a:r>
              <a:rPr lang="sl-SI" sz="4400" dirty="0">
                <a:solidFill>
                  <a:srgbClr val="000000"/>
                </a:solidFill>
                <a:effectLst/>
                <a:latin typeface="+mj-lt"/>
                <a:ea typeface="Calibri" panose="020F0502020204030204" pitchFamily="34" charset="0"/>
                <a:cs typeface="Arial" panose="020B0604020202020204" pitchFamily="34" charset="0"/>
              </a:rPr>
              <a:t>odročje kompetenc trajnosti</a:t>
            </a:r>
          </a:p>
          <a:p>
            <a:pPr lvl="1">
              <a:buFont typeface="Arial" panose="020B0604020202020204" pitchFamily="34" charset="0"/>
              <a:buChar char="•"/>
            </a:pPr>
            <a:r>
              <a:rPr lang="sl-SI" sz="2900" dirty="0">
                <a:solidFill>
                  <a:srgbClr val="000000"/>
                </a:solidFill>
                <a:effectLst/>
                <a:latin typeface="+mj-lt"/>
                <a:ea typeface="Yu Mincho" panose="02020400000000000000" pitchFamily="18" charset="-128"/>
              </a:rPr>
              <a:t>Evropski okvir kompetenc za trajnost</a:t>
            </a:r>
            <a:endParaRPr lang="sl-SI" sz="4100" dirty="0">
              <a:solidFill>
                <a:srgbClr val="000000"/>
              </a:solidFill>
              <a:effectLst/>
              <a:latin typeface="+mj-lt"/>
              <a:ea typeface="Calibri" panose="020F0502020204030204" pitchFamily="34" charset="0"/>
              <a:cs typeface="Arial" panose="020B0604020202020204" pitchFamily="34" charset="0"/>
            </a:endParaRPr>
          </a:p>
          <a:p>
            <a:endParaRPr lang="sl-SI" sz="2800" dirty="0">
              <a:effectLst/>
              <a:latin typeface="Arial" panose="020B0604020202020204" pitchFamily="34" charset="0"/>
              <a:ea typeface="Calibri" panose="020F0502020204030204" pitchFamily="34" charset="0"/>
              <a:cs typeface="Arial" panose="020B0604020202020204" pitchFamily="34" charset="0"/>
            </a:endParaRPr>
          </a:p>
          <a:p>
            <a:endParaRPr lang="sl-SI" dirty="0"/>
          </a:p>
        </p:txBody>
      </p:sp>
    </p:spTree>
    <p:extLst>
      <p:ext uri="{BB962C8B-B14F-4D97-AF65-F5344CB8AC3E}">
        <p14:creationId xmlns:p14="http://schemas.microsoft.com/office/powerpoint/2010/main" val="305060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00" cy="10287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oljeZBesedilom 2">
            <a:extLst>
              <a:ext uri="{FF2B5EF4-FFF2-40B4-BE49-F238E27FC236}">
                <a16:creationId xmlns:a16="http://schemas.microsoft.com/office/drawing/2014/main" id="{E5D9DC45-69AB-606C-2497-3AA527D19ED4}"/>
              </a:ext>
            </a:extLst>
          </p:cNvPr>
          <p:cNvSpPr txBox="1"/>
          <p:nvPr/>
        </p:nvSpPr>
        <p:spPr>
          <a:xfrm>
            <a:off x="1565925" y="1768726"/>
            <a:ext cx="4950969" cy="6695834"/>
          </a:xfrm>
          <a:prstGeom prst="rect">
            <a:avLst/>
          </a:prstGeom>
        </p:spPr>
        <p:txBody>
          <a:bodyPr vert="horz" lIns="91440" tIns="45720" rIns="91440" bIns="45720" rtlCol="0" anchor="ctr">
            <a:normAutofit/>
          </a:bodyPr>
          <a:lstStyle/>
          <a:p>
            <a:pPr defTabSz="457200">
              <a:spcBef>
                <a:spcPct val="0"/>
              </a:spcBef>
              <a:spcAft>
                <a:spcPts val="600"/>
              </a:spcAft>
            </a:pPr>
            <a:r>
              <a:rPr lang="en-US" sz="5400">
                <a:solidFill>
                  <a:schemeClr val="accent1"/>
                </a:solidFill>
                <a:latin typeface="+mj-lt"/>
                <a:ea typeface="+mj-ea"/>
                <a:cs typeface="+mj-cs"/>
              </a:rPr>
              <a:t>AKTIVNOSTI V PROJEKTU </a:t>
            </a:r>
          </a:p>
        </p:txBody>
      </p:sp>
      <p:sp>
        <p:nvSpPr>
          <p:cNvPr id="12" name="Isosceles Triangle 11">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19800"/>
            <a:ext cx="673099" cy="42672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cxnSp>
        <p:nvCxnSpPr>
          <p:cNvPr id="14" name="Straight Connector 13">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85005" y="2163892"/>
            <a:ext cx="0" cy="5905500"/>
          </a:xfrm>
          <a:prstGeom prst="line">
            <a:avLst/>
          </a:prstGeom>
        </p:spPr>
        <p:style>
          <a:lnRef idx="1">
            <a:schemeClr val="accent1"/>
          </a:lnRef>
          <a:fillRef idx="0">
            <a:schemeClr val="accent1"/>
          </a:fillRef>
          <a:effectRef idx="0">
            <a:schemeClr val="accent1"/>
          </a:effectRef>
          <a:fontRef idx="minor">
            <a:schemeClr val="tx1"/>
          </a:fontRef>
        </p:style>
      </p:cxnSp>
      <p:sp>
        <p:nvSpPr>
          <p:cNvPr id="5" name="Označba mesta vsebine 4">
            <a:extLst>
              <a:ext uri="{FF2B5EF4-FFF2-40B4-BE49-F238E27FC236}">
                <a16:creationId xmlns:a16="http://schemas.microsoft.com/office/drawing/2014/main" id="{2F28C690-4059-E892-6331-8624BE250A6A}"/>
              </a:ext>
            </a:extLst>
          </p:cNvPr>
          <p:cNvSpPr>
            <a:spLocks noGrp="1"/>
          </p:cNvSpPr>
          <p:nvPr>
            <p:ph idx="1"/>
          </p:nvPr>
        </p:nvSpPr>
        <p:spPr>
          <a:xfrm>
            <a:off x="7468377" y="1663717"/>
            <a:ext cx="9511524" cy="7943016"/>
          </a:xfrm>
        </p:spPr>
        <p:txBody>
          <a:bodyPr vert="horz" lIns="91440" tIns="45720" rIns="91440" bIns="45720" rtlCol="0" anchor="ctr">
            <a:normAutofit/>
          </a:bodyPr>
          <a:lstStyle/>
          <a:p>
            <a:pPr defTabSz="457200">
              <a:spcBef>
                <a:spcPts val="1000"/>
              </a:spcBef>
              <a:buFont typeface="+mj-lt"/>
              <a:buAutoNum type="arabicPeriod"/>
            </a:pPr>
            <a:r>
              <a:rPr lang="en-US" dirty="0" err="1"/>
              <a:t>Celovito</a:t>
            </a:r>
            <a:r>
              <a:rPr lang="en-US" dirty="0"/>
              <a:t> </a:t>
            </a:r>
            <a:r>
              <a:rPr lang="sl-SI" dirty="0"/>
              <a:t>načrtovanje, razvijanje in implementacija vzgojno-izobraževalnega procesa skladno z namenom, ciljem, predmetom in rezultati javnega razpisa </a:t>
            </a:r>
            <a:endParaRPr lang="sl-SI" b="1" dirty="0"/>
          </a:p>
          <a:p>
            <a:pPr defTabSz="457200">
              <a:spcBef>
                <a:spcPts val="1000"/>
              </a:spcBef>
              <a:buFont typeface="+mj-lt"/>
              <a:buAutoNum type="arabicPeriod"/>
            </a:pPr>
            <a:r>
              <a:rPr lang="sl-SI" dirty="0"/>
              <a:t>Vzpostavitev strokovne učeče se skupnosti na ravni projekta in na ravni VIZ</a:t>
            </a:r>
            <a:endParaRPr lang="sl-SI" b="1" dirty="0"/>
          </a:p>
          <a:p>
            <a:pPr defTabSz="457200">
              <a:spcBef>
                <a:spcPts val="1000"/>
              </a:spcBef>
              <a:buFont typeface="+mj-lt"/>
              <a:buAutoNum type="arabicPeriod"/>
            </a:pPr>
            <a:r>
              <a:rPr lang="sl-SI" dirty="0"/>
              <a:t>Organizacija letnih dogodkov, regionalnih festivalov učečih se in zaključne konference</a:t>
            </a:r>
          </a:p>
          <a:p>
            <a:pPr defTabSz="457200">
              <a:spcBef>
                <a:spcPts val="1000"/>
              </a:spcBef>
              <a:buFont typeface="+mj-lt"/>
              <a:buAutoNum type="arabicPeriod"/>
            </a:pPr>
            <a:r>
              <a:rPr lang="sl-SI" dirty="0"/>
              <a:t>Evalvacija napredka in evalvacija projekta </a:t>
            </a:r>
          </a:p>
          <a:p>
            <a:pPr defTabSz="457200">
              <a:spcBef>
                <a:spcPts val="1000"/>
              </a:spcBef>
              <a:buFont typeface="+mj-lt"/>
              <a:buAutoNum type="arabicPeriod"/>
            </a:pPr>
            <a:r>
              <a:rPr lang="pl-PL" dirty="0"/>
              <a:t>Promocija in diseminacija projekta</a:t>
            </a:r>
          </a:p>
          <a:p>
            <a:pPr defTabSz="457200">
              <a:spcBef>
                <a:spcPts val="1000"/>
              </a:spcBef>
              <a:buFont typeface="+mj-lt"/>
              <a:buAutoNum type="arabicPeriod"/>
            </a:pPr>
            <a:r>
              <a:rPr lang="sl-SI" dirty="0"/>
              <a:t>Vodenje in koordinacija projekta</a:t>
            </a:r>
            <a:endParaRPr lang="en-US" dirty="0"/>
          </a:p>
          <a:p>
            <a:pPr marL="0" indent="0" defTabSz="457200">
              <a:spcBef>
                <a:spcPts val="1000"/>
              </a:spcBef>
              <a:buNone/>
            </a:pPr>
            <a:endParaRPr lang="en-US" dirty="0"/>
          </a:p>
        </p:txBody>
      </p:sp>
      <p:sp>
        <p:nvSpPr>
          <p:cNvPr id="16" name="Isosceles Triangle 15">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7046208" y="0"/>
            <a:ext cx="1263894" cy="6924433"/>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pic>
        <p:nvPicPr>
          <p:cNvPr id="4" name="Picture 3">
            <a:extLst>
              <a:ext uri="{FF2B5EF4-FFF2-40B4-BE49-F238E27FC236}">
                <a16:creationId xmlns:a16="http://schemas.microsoft.com/office/drawing/2014/main" id="{9B78E7BD-ED52-34A0-28E6-7B6E82B3BF50}"/>
              </a:ext>
            </a:extLst>
          </p:cNvPr>
          <p:cNvPicPr>
            <a:picLocks noChangeAspect="1"/>
          </p:cNvPicPr>
          <p:nvPr/>
        </p:nvPicPr>
        <p:blipFill>
          <a:blip r:embed="rId3"/>
          <a:stretch>
            <a:fillRect/>
          </a:stretch>
        </p:blipFill>
        <p:spPr>
          <a:xfrm>
            <a:off x="754811" y="9527786"/>
            <a:ext cx="2286000" cy="504825"/>
          </a:xfrm>
          <a:prstGeom prst="rect">
            <a:avLst/>
          </a:prstGeom>
        </p:spPr>
      </p:pic>
    </p:spTree>
    <p:extLst>
      <p:ext uri="{BB962C8B-B14F-4D97-AF65-F5344CB8AC3E}">
        <p14:creationId xmlns:p14="http://schemas.microsoft.com/office/powerpoint/2010/main" val="339961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18D94B7-D8E9-9C09-69DE-65060FFBECF9}"/>
              </a:ext>
            </a:extLst>
          </p:cNvPr>
          <p:cNvSpPr>
            <a:spLocks noGrp="1"/>
          </p:cNvSpPr>
          <p:nvPr>
            <p:ph type="title"/>
          </p:nvPr>
        </p:nvSpPr>
        <p:spPr/>
        <p:txBody>
          <a:bodyPr>
            <a:normAutofit/>
          </a:bodyPr>
          <a:lstStyle/>
          <a:p>
            <a:pPr marL="342900" lvl="0" indent="-342900">
              <a:lnSpc>
                <a:spcPct val="115000"/>
              </a:lnSpc>
              <a:spcBef>
                <a:spcPts val="1200"/>
              </a:spcBef>
              <a:spcAft>
                <a:spcPts val="1200"/>
              </a:spcAft>
            </a:pPr>
            <a:br>
              <a:rPr lang="sl-SI" sz="1800">
                <a:effectLst/>
                <a:latin typeface="Calibri" panose="020F0502020204030204" pitchFamily="34" charset="0"/>
                <a:ea typeface="Calibri" panose="020F0502020204030204" pitchFamily="34" charset="0"/>
                <a:cs typeface="Arial" panose="020B0604020202020204" pitchFamily="34" charset="0"/>
              </a:rPr>
            </a:br>
            <a:endParaRPr lang="sl-SI"/>
          </a:p>
        </p:txBody>
      </p:sp>
      <p:sp>
        <p:nvSpPr>
          <p:cNvPr id="3" name="Označba mesta vsebine 2">
            <a:extLst>
              <a:ext uri="{FF2B5EF4-FFF2-40B4-BE49-F238E27FC236}">
                <a16:creationId xmlns:a16="http://schemas.microsoft.com/office/drawing/2014/main" id="{2B76C231-416F-A0C2-34B6-5F6D98C57079}"/>
              </a:ext>
            </a:extLst>
          </p:cNvPr>
          <p:cNvSpPr>
            <a:spLocks noGrp="1"/>
          </p:cNvSpPr>
          <p:nvPr>
            <p:ph idx="1"/>
          </p:nvPr>
        </p:nvSpPr>
        <p:spPr>
          <a:xfrm>
            <a:off x="395293" y="518159"/>
            <a:ext cx="15074231" cy="9250681"/>
          </a:xfrm>
        </p:spPr>
        <p:txBody>
          <a:bodyPr>
            <a:normAutofit lnSpcReduction="10000"/>
          </a:bodyPr>
          <a:lstStyle/>
          <a:p>
            <a:pPr marL="0" indent="0">
              <a:buNone/>
            </a:pPr>
            <a:r>
              <a:rPr lang="sl-SI" sz="2000" b="1" kern="0" dirty="0">
                <a:solidFill>
                  <a:schemeClr val="accent1"/>
                </a:solidFill>
                <a:latin typeface="Arial" panose="020B0604020202020204" pitchFamily="34" charset="0"/>
                <a:ea typeface="Yu Mincho" panose="02020400000000000000" pitchFamily="18" charset="-128"/>
              </a:rPr>
              <a:t>1. Celovito načrtovanje, razvijanje, implementacija in evalvacija vzgojno-izobraževalnega procesa</a:t>
            </a:r>
          </a:p>
          <a:p>
            <a:pPr marL="0" indent="0">
              <a:lnSpc>
                <a:spcPct val="115000"/>
              </a:lnSpc>
              <a:spcAft>
                <a:spcPts val="800"/>
              </a:spcAft>
              <a:buNone/>
            </a:pPr>
            <a:r>
              <a:rPr lang="sl-SI" sz="2000" b="1" dirty="0">
                <a:latin typeface="Arial" panose="020B0604020202020204" pitchFamily="34" charset="0"/>
                <a:ea typeface="Calibri" panose="020F0502020204030204" pitchFamily="34" charset="0"/>
                <a:cs typeface="Arial" panose="020B0604020202020204" pitchFamily="34" charset="0"/>
              </a:rPr>
              <a:t>a</a:t>
            </a:r>
            <a:r>
              <a:rPr lang="sl-SI" sz="2000" b="1" dirty="0">
                <a:effectLst/>
                <a:latin typeface="Arial" panose="020B0604020202020204" pitchFamily="34" charset="0"/>
                <a:ea typeface="Calibri" panose="020F0502020204030204" pitchFamily="34" charset="0"/>
                <a:cs typeface="Arial" panose="020B0604020202020204" pitchFamily="34" charset="0"/>
              </a:rPr>
              <a:t>)  razvojne dejavnosti na ravni projekta</a:t>
            </a:r>
            <a:r>
              <a:rPr lang="sl-SI" sz="2000" dirty="0">
                <a:effectLst/>
                <a:latin typeface="Arial" panose="020B0604020202020204" pitchFamily="34" charset="0"/>
                <a:ea typeface="Calibri" panose="020F0502020204030204" pitchFamily="34" charset="0"/>
                <a:cs typeface="Arial" panose="020B0604020202020204" pitchFamily="34" charset="0"/>
              </a:rPr>
              <a:t>  (</a:t>
            </a:r>
            <a:r>
              <a:rPr lang="sl-SI" sz="2000" dirty="0" err="1">
                <a:effectLst/>
                <a:latin typeface="Arial" panose="020B0604020202020204" pitchFamily="34" charset="0"/>
                <a:ea typeface="Calibri" panose="020F0502020204030204" pitchFamily="34" charset="0"/>
                <a:cs typeface="Arial" panose="020B0604020202020204" pitchFamily="34" charset="0"/>
              </a:rPr>
              <a:t>konzorcijski</a:t>
            </a:r>
            <a:r>
              <a:rPr lang="sl-SI" sz="2000" dirty="0">
                <a:effectLst/>
                <a:latin typeface="Arial" panose="020B0604020202020204" pitchFamily="34" charset="0"/>
                <a:ea typeface="Calibri" panose="020F0502020204030204" pitchFamily="34" charset="0"/>
                <a:cs typeface="Arial" panose="020B0604020202020204" pitchFamily="34" charset="0"/>
              </a:rPr>
              <a:t> partnerji in zunanjih izvajalci)</a:t>
            </a:r>
            <a:endParaRPr lang="sl-SI" sz="2000" dirty="0">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Aft>
                <a:spcPts val="800"/>
              </a:spcAft>
              <a:buNone/>
            </a:pPr>
            <a:r>
              <a:rPr lang="sl-SI" sz="2000"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rPr>
              <a:t> Na ravni projekta se oblikujejo razvojne skupine z naslednjimi nalogami:</a:t>
            </a:r>
            <a:endParaRPr lang="sl-SI" sz="2000" dirty="0">
              <a:latin typeface="Arial" panose="020B0604020202020204" pitchFamily="34" charset="0"/>
              <a:cs typeface="Arial" panose="020B0604020202020204" pitchFamily="34" charset="0"/>
            </a:endParaRPr>
          </a:p>
          <a:p>
            <a:pPr marL="342900" lvl="0" indent="-342900" algn="just">
              <a:lnSpc>
                <a:spcPct val="115000"/>
              </a:lnSpc>
              <a:buFont typeface="Calibri" panose="020F0502020204030204" pitchFamily="34" charset="0"/>
              <a:buChar char="-"/>
            </a:pPr>
            <a:r>
              <a:rPr lang="sl-SI" sz="2000" dirty="0">
                <a:latin typeface="Arial" panose="020B0604020202020204" pitchFamily="34" charset="0"/>
                <a:cs typeface="Arial" panose="020B0604020202020204" pitchFamily="34" charset="0"/>
              </a:rPr>
              <a:t>priprava analize obstoječega stanja vseh vključenih VIZ;</a:t>
            </a:r>
          </a:p>
          <a:p>
            <a:pPr marL="342900" lvl="0" indent="-342900" algn="just">
              <a:lnSpc>
                <a:spcPct val="115000"/>
              </a:lnSpc>
              <a:buFont typeface="Calibri" panose="020F0502020204030204" pitchFamily="34" charset="0"/>
              <a:buChar char="-"/>
            </a:pPr>
            <a:r>
              <a:rPr lang="pt-BR" sz="2000" dirty="0">
                <a:latin typeface="Arial" panose="020B0604020202020204" pitchFamily="34" charset="0"/>
                <a:cs typeface="Arial" panose="020B0604020202020204" pitchFamily="34" charset="0"/>
              </a:rPr>
              <a:t>priprava predlogov in usmeritev iz EU okvirjev kompetenc na podlagi analize obstoječega stanja</a:t>
            </a:r>
            <a:r>
              <a:rPr lang="sl-SI" sz="2000" dirty="0">
                <a:latin typeface="Arial" panose="020B0604020202020204" pitchFamily="34" charset="0"/>
                <a:cs typeface="Arial" panose="020B0604020202020204" pitchFamily="34" charset="0"/>
              </a:rPr>
              <a:t>;</a:t>
            </a:r>
          </a:p>
          <a:p>
            <a:pPr marL="342900" lvl="0" indent="-342900" algn="just">
              <a:lnSpc>
                <a:spcPct val="115000"/>
              </a:lnSpc>
              <a:buFont typeface="Calibri" panose="020F0502020204030204" pitchFamily="34" charset="0"/>
              <a:buChar char="-"/>
            </a:pPr>
            <a:r>
              <a:rPr lang="sl-SI" sz="2000" dirty="0">
                <a:latin typeface="Arial" panose="020B0604020202020204" pitchFamily="34" charset="0"/>
                <a:ea typeface="Calibri" panose="020F0502020204030204" pitchFamily="34" charset="0"/>
                <a:cs typeface="Arial" panose="020B0604020202020204" pitchFamily="34" charset="0"/>
              </a:rPr>
              <a:t>razvoj novih in nadgradnja obstoječih didaktičnih pristopov in strategij učenja in poučevanja ter preizkušanje in uvajanje digitalnih orodij in storitev</a:t>
            </a:r>
            <a:r>
              <a:rPr lang="sl-SI" sz="2000" dirty="0">
                <a:effectLst/>
                <a:latin typeface="Arial" panose="020B0604020202020204" pitchFamily="34" charset="0"/>
                <a:ea typeface="Calibri" panose="020F0502020204030204" pitchFamily="34" charset="0"/>
                <a:cs typeface="Arial" panose="020B0604020202020204" pitchFamily="34" charset="0"/>
              </a:rPr>
              <a:t>;</a:t>
            </a:r>
            <a:endParaRPr lang="sl-SI"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sl-SI" sz="2000" dirty="0">
                <a:effectLst/>
                <a:latin typeface="Arial" panose="020B0604020202020204" pitchFamily="34" charset="0"/>
                <a:ea typeface="Calibri" panose="020F0502020204030204" pitchFamily="34" charset="0"/>
                <a:cs typeface="Arial" panose="020B0604020202020204" pitchFamily="34" charset="0"/>
              </a:rPr>
              <a:t>opredelitev glavnih elementov učnih scenarijev, potrjevanje in objava učnih scenarijev;</a:t>
            </a:r>
            <a:endParaRPr lang="sl-SI"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sl-SI" sz="2000" dirty="0">
                <a:effectLst/>
                <a:latin typeface="Arial" panose="020B0604020202020204" pitchFamily="34" charset="0"/>
                <a:ea typeface="Calibri" panose="020F0502020204030204" pitchFamily="34" charset="0"/>
                <a:cs typeface="Arial" panose="020B0604020202020204" pitchFamily="34" charset="0"/>
              </a:rPr>
              <a:t>priprava protokolov za razvojno načrtovanje VIZ, spremljanje pouka, medpredmetno sodelovanje, timsko delo, postopek priprave učnih scenarijev, opredelitev prioritetnih kompetenc; </a:t>
            </a:r>
            <a:endParaRPr lang="sl-SI"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sl-SI" sz="2000" dirty="0">
                <a:effectLst/>
                <a:latin typeface="Arial" panose="020B0604020202020204" pitchFamily="34" charset="0"/>
                <a:ea typeface="Calibri" panose="020F0502020204030204" pitchFamily="34" charset="0"/>
                <a:cs typeface="Arial" panose="020B0604020202020204" pitchFamily="34" charset="0"/>
              </a:rPr>
              <a:t>posvetovanje z deležniki lokalnega okolja z namenom obveščanja in vzajemnega sodelovanja;</a:t>
            </a:r>
            <a:endParaRPr lang="sl-SI"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sl-SI" sz="2000" dirty="0">
                <a:effectLst/>
                <a:latin typeface="Arial" panose="020B0604020202020204" pitchFamily="34" charset="0"/>
                <a:ea typeface="Calibri" panose="020F0502020204030204" pitchFamily="34" charset="0"/>
                <a:cs typeface="Arial" panose="020B0604020202020204" pitchFamily="34" charset="0"/>
              </a:rPr>
              <a:t>priprava priporočil za nakup digitalnih orodij in storitev</a:t>
            </a:r>
            <a:r>
              <a:rPr lang="sl-SI" sz="2000" dirty="0">
                <a:latin typeface="Arial" panose="020B0604020202020204" pitchFamily="34" charset="0"/>
                <a:ea typeface="Calibri" panose="020F0502020204030204" pitchFamily="34" charset="0"/>
                <a:cs typeface="Arial" panose="020B0604020202020204" pitchFamily="34" charset="0"/>
              </a:rPr>
              <a:t>;</a:t>
            </a:r>
            <a:endParaRPr lang="sl-SI"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sl-SI" sz="2000" dirty="0">
                <a:latin typeface="Arial" panose="020B0604020202020204" pitchFamily="34" charset="0"/>
                <a:ea typeface="Calibri" panose="020F0502020204030204" pitchFamily="34" charset="0"/>
                <a:cs typeface="Arial" panose="020B0604020202020204" pitchFamily="34" charset="0"/>
              </a:rPr>
              <a:t>vzpostavitev virtualnega spletišča za mreženje in sodelovanje strokovnih in vodstvenih delavcev;</a:t>
            </a:r>
          </a:p>
          <a:p>
            <a:pPr marL="342900" lvl="0" indent="-342900" algn="just">
              <a:lnSpc>
                <a:spcPct val="115000"/>
              </a:lnSpc>
              <a:buFont typeface="Calibri" panose="020F0502020204030204" pitchFamily="34" charset="0"/>
              <a:buChar char="-"/>
            </a:pPr>
            <a:r>
              <a:rPr lang="sl-SI" sz="2000" dirty="0">
                <a:effectLst/>
                <a:latin typeface="Arial" panose="020B0604020202020204" pitchFamily="34" charset="0"/>
                <a:ea typeface="Calibri" panose="020F0502020204030204" pitchFamily="34" charset="0"/>
                <a:cs typeface="Arial" panose="020B0604020202020204" pitchFamily="34" charset="0"/>
              </a:rPr>
              <a:t>priprava programov usposabljanja, delovnih srečanj, mreženj ter zaključne konference strokovnih in vodstvenih delavcev;</a:t>
            </a:r>
            <a:endParaRPr lang="sl-SI"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sl-SI" sz="2000" dirty="0">
                <a:effectLst/>
                <a:latin typeface="Arial" panose="020B0604020202020204" pitchFamily="34" charset="0"/>
                <a:ea typeface="Calibri" panose="020F0502020204030204" pitchFamily="34" charset="0"/>
                <a:cs typeface="Arial" panose="020B0604020202020204" pitchFamily="34" charset="0"/>
              </a:rPr>
              <a:t>priprava načrta uvajanja sprememb po koncu projekta – ZAGOTAVLJENJE TRAJNOSTI PROJEKTA;</a:t>
            </a:r>
            <a:endParaRPr lang="sl-SI"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sl-SI" sz="2000" dirty="0">
                <a:effectLst/>
                <a:latin typeface="Arial" panose="020B0604020202020204" pitchFamily="34" charset="0"/>
                <a:ea typeface="Calibri" panose="020F0502020204030204" pitchFamily="34" charset="0"/>
                <a:cs typeface="Arial" panose="020B0604020202020204" pitchFamily="34" charset="0"/>
              </a:rPr>
              <a:t>priprava in objava publikacije z rezultati projekti, primeri dobrih praks oz. avtentičnih problemov z naborom in opisom krepitve kompetenc;</a:t>
            </a:r>
          </a:p>
          <a:p>
            <a:pPr marL="342900" lvl="0" indent="-342900" algn="just">
              <a:lnSpc>
                <a:spcPct val="115000"/>
              </a:lnSpc>
              <a:buFont typeface="Calibri" panose="020F0502020204030204" pitchFamily="34" charset="0"/>
              <a:buChar char="-"/>
            </a:pPr>
            <a:r>
              <a:rPr lang="sl-SI" sz="2000" dirty="0">
                <a:latin typeface="Arial" panose="020B0604020202020204" pitchFamily="34" charset="0"/>
                <a:cs typeface="Arial" panose="020B0604020202020204" pitchFamily="34" charset="0"/>
              </a:rPr>
              <a:t>priprava programov regionalnih festivalov učečih se;</a:t>
            </a:r>
          </a:p>
          <a:p>
            <a:pPr marL="342900" lvl="0" indent="-342900" algn="just">
              <a:lnSpc>
                <a:spcPct val="115000"/>
              </a:lnSpc>
              <a:buFont typeface="Calibri" panose="020F0502020204030204" pitchFamily="34" charset="0"/>
              <a:buChar char="-"/>
            </a:pPr>
            <a:r>
              <a:rPr lang="sl-SI" sz="2000" dirty="0">
                <a:latin typeface="Arial" panose="020B0604020202020204" pitchFamily="34" charset="0"/>
                <a:cs typeface="Arial" panose="020B0604020202020204" pitchFamily="34" charset="0"/>
              </a:rPr>
              <a:t>priprava kriterijev, meril in metodologije za izvedbo programov regionalnih festivalov učečih se.</a:t>
            </a:r>
          </a:p>
          <a:p>
            <a:endParaRPr lang="sl-SI" sz="2000" dirty="0">
              <a:latin typeface="Arial" panose="020B0604020202020204" pitchFamily="34" charset="0"/>
              <a:cs typeface="Arial" panose="020B0604020202020204" pitchFamily="34" charset="0"/>
            </a:endParaRPr>
          </a:p>
          <a:p>
            <a:endParaRPr lang="sl-SI" dirty="0"/>
          </a:p>
        </p:txBody>
      </p:sp>
    </p:spTree>
    <p:extLst>
      <p:ext uri="{BB962C8B-B14F-4D97-AF65-F5344CB8AC3E}">
        <p14:creationId xmlns:p14="http://schemas.microsoft.com/office/powerpoint/2010/main" val="2998039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18D94B7-D8E9-9C09-69DE-65060FFBECF9}"/>
              </a:ext>
            </a:extLst>
          </p:cNvPr>
          <p:cNvSpPr>
            <a:spLocks noGrp="1"/>
          </p:cNvSpPr>
          <p:nvPr>
            <p:ph type="title"/>
          </p:nvPr>
        </p:nvSpPr>
        <p:spPr>
          <a:xfrm>
            <a:off x="436881" y="594360"/>
            <a:ext cx="12895002" cy="1981200"/>
          </a:xfrm>
        </p:spPr>
        <p:txBody>
          <a:bodyPr>
            <a:normAutofit/>
          </a:bodyPr>
          <a:lstStyle/>
          <a:p>
            <a:pPr marL="342900" lvl="0" indent="-342900">
              <a:lnSpc>
                <a:spcPct val="115000"/>
              </a:lnSpc>
              <a:spcBef>
                <a:spcPts val="1200"/>
              </a:spcBef>
              <a:spcAft>
                <a:spcPts val="1200"/>
              </a:spcAft>
            </a:pPr>
            <a:br>
              <a:rPr lang="sl-SI" sz="2400">
                <a:effectLst/>
                <a:latin typeface="Calibri" panose="020F0502020204030204" pitchFamily="34" charset="0"/>
                <a:ea typeface="Calibri" panose="020F0502020204030204" pitchFamily="34" charset="0"/>
                <a:cs typeface="Arial" panose="020B0604020202020204" pitchFamily="34" charset="0"/>
              </a:rPr>
            </a:br>
            <a:endParaRPr lang="sl-SI" sz="6600"/>
          </a:p>
        </p:txBody>
      </p:sp>
      <p:sp>
        <p:nvSpPr>
          <p:cNvPr id="14" name="Označba mesta vsebine 13">
            <a:extLst>
              <a:ext uri="{FF2B5EF4-FFF2-40B4-BE49-F238E27FC236}">
                <a16:creationId xmlns:a16="http://schemas.microsoft.com/office/drawing/2014/main" id="{EF7EBD3D-0484-317D-6E21-BD05D72A04E5}"/>
              </a:ext>
            </a:extLst>
          </p:cNvPr>
          <p:cNvSpPr>
            <a:spLocks noGrp="1"/>
          </p:cNvSpPr>
          <p:nvPr>
            <p:ph idx="1"/>
          </p:nvPr>
        </p:nvSpPr>
        <p:spPr>
          <a:xfrm>
            <a:off x="192258" y="594360"/>
            <a:ext cx="16360248" cy="9408056"/>
          </a:xfrm>
        </p:spPr>
        <p:txBody>
          <a:bodyPr>
            <a:normAutofit/>
          </a:bodyPr>
          <a:lstStyle/>
          <a:p>
            <a:pPr marL="0" indent="0">
              <a:lnSpc>
                <a:spcPct val="115000"/>
              </a:lnSpc>
              <a:spcAft>
                <a:spcPts val="800"/>
              </a:spcAft>
              <a:buNone/>
            </a:pPr>
            <a:r>
              <a:rPr lang="sl-SI" sz="2200" b="1" dirty="0">
                <a:latin typeface="Arial" panose="020B0604020202020204" pitchFamily="34" charset="0"/>
                <a:cs typeface="Arial" panose="020B0604020202020204" pitchFamily="34" charset="0"/>
              </a:rPr>
              <a:t>b) razvojne dejavnosti na ravni VIZ</a:t>
            </a:r>
          </a:p>
          <a:p>
            <a:pPr marL="0" indent="0">
              <a:lnSpc>
                <a:spcPct val="135000"/>
              </a:lnSpc>
              <a:spcAft>
                <a:spcPts val="800"/>
              </a:spcAft>
              <a:buNone/>
            </a:pPr>
            <a:r>
              <a:rPr lang="sl-SI" sz="2200" dirty="0">
                <a:solidFill>
                  <a:schemeClr val="accent2">
                    <a:lumMod val="75000"/>
                  </a:schemeClr>
                </a:solidFill>
                <a:latin typeface="Arial" panose="020B0604020202020204" pitchFamily="34" charset="0"/>
                <a:cs typeface="Arial" panose="020B0604020202020204" pitchFamily="34" charset="0"/>
              </a:rPr>
              <a:t>Na vsakem VIZ se oblikujejo vsebinski razvojni timi z naslednjimi nalogami:</a:t>
            </a:r>
          </a:p>
          <a:p>
            <a:pPr marL="600075" lvl="1" indent="-285750" algn="just">
              <a:lnSpc>
                <a:spcPct val="115000"/>
              </a:lnSpc>
              <a:spcBef>
                <a:spcPts val="600"/>
              </a:spcBef>
              <a:buFont typeface="Calibri" panose="020F0502020204030204" pitchFamily="34" charset="0"/>
              <a:buChar char="-"/>
            </a:pPr>
            <a:r>
              <a:rPr lang="sl-SI" sz="2200" dirty="0">
                <a:latin typeface="Arial" panose="020B0604020202020204" pitchFamily="34" charset="0"/>
                <a:cs typeface="Times New Roman" panose="02020603050405020304" pitchFamily="18" charset="0"/>
              </a:rPr>
              <a:t>oblikovanje načrta VIZ</a:t>
            </a:r>
            <a:r>
              <a:rPr lang="sl-SI" altLang="sl-SI" sz="2200" dirty="0">
                <a:latin typeface="Arial" panose="020B0604020202020204" pitchFamily="34" charset="0"/>
                <a:cs typeface="Times New Roman" panose="02020603050405020304" pitchFamily="18" charset="0"/>
              </a:rPr>
              <a:t> za posamezno šolsko leto in</a:t>
            </a:r>
            <a:r>
              <a:rPr lang="sl-SI" sz="2200" dirty="0">
                <a:latin typeface="Arial" panose="020B0604020202020204" pitchFamily="34" charset="0"/>
                <a:cs typeface="Times New Roman" panose="02020603050405020304" pitchFamily="18" charset="0"/>
              </a:rPr>
              <a:t> ustvarjanje pogojev </a:t>
            </a:r>
            <a:r>
              <a:rPr lang="sl-SI" altLang="sl-SI" sz="2200" dirty="0">
                <a:latin typeface="Arial" panose="020B0604020202020204" pitchFamily="34" charset="0"/>
                <a:cs typeface="Times New Roman" panose="02020603050405020304" pitchFamily="18" charset="0"/>
              </a:rPr>
              <a:t>za izvajanje </a:t>
            </a:r>
            <a:r>
              <a:rPr lang="sl-SI" altLang="sl-SI" sz="2200" dirty="0">
                <a:latin typeface="Arial" panose="020B0604020202020204" pitchFamily="34" charset="0"/>
                <a:cs typeface="Arial" panose="020B0604020202020204" pitchFamily="34" charset="0"/>
              </a:rPr>
              <a:t>razvojnega dela in uvajanje sprememb;</a:t>
            </a:r>
          </a:p>
          <a:p>
            <a:pPr marL="600075" lvl="1" indent="-285750" algn="just">
              <a:lnSpc>
                <a:spcPct val="115000"/>
              </a:lnSpc>
              <a:spcBef>
                <a:spcPts val="600"/>
              </a:spcBef>
              <a:buFont typeface="Calibri" panose="020F0502020204030204" pitchFamily="34" charset="0"/>
              <a:buChar char="-"/>
            </a:pPr>
            <a:r>
              <a:rPr lang="sl-SI" altLang="sl-SI" sz="2200" dirty="0">
                <a:latin typeface="Arial" panose="020B0604020202020204" pitchFamily="34" charset="0"/>
                <a:cs typeface="Arial" panose="020B0604020202020204" pitchFamily="34" charset="0"/>
              </a:rPr>
              <a:t>opredelitev prioritetnih kompetenc učečih se, ki so izbrani na podlagi posnetka stanja;</a:t>
            </a:r>
          </a:p>
          <a:p>
            <a:pPr marL="600075" lvl="1" indent="-285750" algn="just">
              <a:lnSpc>
                <a:spcPct val="115000"/>
              </a:lnSpc>
              <a:spcBef>
                <a:spcPts val="600"/>
              </a:spcBef>
              <a:buFont typeface="Calibri" panose="020F0502020204030204" pitchFamily="34" charset="0"/>
              <a:buChar char="-"/>
            </a:pPr>
            <a:r>
              <a:rPr lang="sl-SI" sz="2200" dirty="0">
                <a:effectLst/>
                <a:latin typeface="Arial" panose="020B0604020202020204" pitchFamily="34" charset="0"/>
                <a:ea typeface="Calibri" panose="020F0502020204030204" pitchFamily="34" charset="0"/>
                <a:cs typeface="Arial" panose="020B0604020202020204" pitchFamily="34" charset="0"/>
              </a:rPr>
              <a:t>umeščanje izbranih avtentičnih problemov iz lokalnega okolja;</a:t>
            </a:r>
          </a:p>
          <a:p>
            <a:pPr marL="600075" lvl="1" indent="-285750" algn="just">
              <a:lnSpc>
                <a:spcPct val="115000"/>
              </a:lnSpc>
              <a:spcBef>
                <a:spcPts val="600"/>
              </a:spcBef>
              <a:buFont typeface="Calibri" panose="020F0502020204030204" pitchFamily="34" charset="0"/>
              <a:buChar char="-"/>
            </a:pPr>
            <a:r>
              <a:rPr lang="sl-SI" sz="2200" dirty="0">
                <a:effectLst/>
                <a:latin typeface="Arial" panose="020B0604020202020204" pitchFamily="34" charset="0"/>
                <a:ea typeface="Calibri" panose="020F0502020204030204" pitchFamily="34" charset="0"/>
                <a:cs typeface="Times New Roman" panose="02020603050405020304" pitchFamily="18" charset="0"/>
              </a:rPr>
              <a:t>umeščanje kompetenc za uspešno vodenje kariere;</a:t>
            </a:r>
          </a:p>
          <a:p>
            <a:pPr marL="600075" lvl="1" indent="-285750" algn="just">
              <a:lnSpc>
                <a:spcPct val="115000"/>
              </a:lnSpc>
              <a:spcBef>
                <a:spcPts val="600"/>
              </a:spcBef>
              <a:buFont typeface="Calibri" panose="020F0502020204030204" pitchFamily="34" charset="0"/>
              <a:buChar char="-"/>
            </a:pPr>
            <a:r>
              <a:rPr lang="sl-SI" sz="2200" dirty="0">
                <a:effectLst/>
                <a:latin typeface="Arial" panose="020B0604020202020204" pitchFamily="34" charset="0"/>
                <a:ea typeface="Calibri" panose="020F0502020204030204" pitchFamily="34" charset="0"/>
                <a:cs typeface="Arial" panose="020B0604020202020204" pitchFamily="34" charset="0"/>
              </a:rPr>
              <a:t>umeščanje kompetenc v problemsko zasnovan pouk v EU kompetenčne okvirje za krepitev izbranih kompetenc na ravni VIZ-a z medpredmetnim povezovanjem (redni pouk, razširjeni program (</a:t>
            </a:r>
            <a:r>
              <a:rPr lang="sl-SI" sz="2200" dirty="0" err="1">
                <a:effectLst/>
                <a:latin typeface="Arial" panose="020B0604020202020204" pitchFamily="34" charset="0"/>
                <a:ea typeface="Calibri" panose="020F0502020204030204" pitchFamily="34" charset="0"/>
                <a:cs typeface="Arial" panose="020B0604020202020204" pitchFamily="34" charset="0"/>
              </a:rPr>
              <a:t>RaP</a:t>
            </a:r>
            <a:r>
              <a:rPr lang="sl-SI" sz="2200" dirty="0">
                <a:effectLst/>
                <a:latin typeface="Arial" panose="020B0604020202020204" pitchFamily="34" charset="0"/>
                <a:ea typeface="Calibri" panose="020F0502020204030204" pitchFamily="34" charset="0"/>
                <a:cs typeface="Arial" panose="020B0604020202020204" pitchFamily="34" charset="0"/>
              </a:rPr>
              <a:t>), obvezne izbirne vsebine in interesne dejavnosti (OIV/ID), interdisciplinarni tematski sklop (ITS), odprti </a:t>
            </a:r>
            <a:r>
              <a:rPr lang="sl-SI" sz="2200" dirty="0" err="1">
                <a:effectLst/>
                <a:latin typeface="Arial" panose="020B0604020202020204" pitchFamily="34" charset="0"/>
                <a:ea typeface="Calibri" panose="020F0502020204030204" pitchFamily="34" charset="0"/>
                <a:cs typeface="Arial" panose="020B0604020202020204" pitchFamily="34" charset="0"/>
              </a:rPr>
              <a:t>kurikul</a:t>
            </a:r>
            <a:r>
              <a:rPr lang="sl-SI" sz="2200" dirty="0">
                <a:effectLst/>
                <a:latin typeface="Arial" panose="020B0604020202020204" pitchFamily="34" charset="0"/>
                <a:ea typeface="Calibri" panose="020F0502020204030204" pitchFamily="34" charset="0"/>
                <a:cs typeface="Arial" panose="020B0604020202020204" pitchFamily="34" charset="0"/>
              </a:rPr>
              <a:t>); </a:t>
            </a:r>
            <a:endParaRPr lang="sl-SI" sz="2200" dirty="0">
              <a:effectLst/>
              <a:latin typeface="Arial" panose="020B0604020202020204" pitchFamily="34" charset="0"/>
              <a:ea typeface="Calibri" panose="020F0502020204030204" pitchFamily="34" charset="0"/>
              <a:cs typeface="Times New Roman" panose="02020603050405020304" pitchFamily="18" charset="0"/>
            </a:endParaRPr>
          </a:p>
          <a:p>
            <a:pPr marL="600075" lvl="1" indent="-285750" algn="just">
              <a:lnSpc>
                <a:spcPct val="115000"/>
              </a:lnSpc>
              <a:spcBef>
                <a:spcPts val="600"/>
              </a:spcBef>
              <a:buFont typeface="Calibri" panose="020F0502020204030204" pitchFamily="34" charset="0"/>
              <a:buChar char="-"/>
            </a:pPr>
            <a:r>
              <a:rPr lang="sl-SI" sz="2200" dirty="0">
                <a:effectLst/>
                <a:latin typeface="Arial" panose="020B0604020202020204" pitchFamily="34" charset="0"/>
                <a:ea typeface="Calibri" panose="020F0502020204030204" pitchFamily="34" charset="0"/>
                <a:cs typeface="Arial" panose="020B0604020202020204" pitchFamily="34" charset="0"/>
              </a:rPr>
              <a:t>medpredmetno načrtovanje uvajanja kompetenc (izvedbeni </a:t>
            </a:r>
            <a:r>
              <a:rPr lang="sl-SI" sz="2200" dirty="0" err="1">
                <a:effectLst/>
                <a:latin typeface="Arial" panose="020B0604020202020204" pitchFamily="34" charset="0"/>
                <a:ea typeface="Calibri" panose="020F0502020204030204" pitchFamily="34" charset="0"/>
                <a:cs typeface="Arial" panose="020B0604020202020204" pitchFamily="34" charset="0"/>
              </a:rPr>
              <a:t>kurikul</a:t>
            </a:r>
            <a:r>
              <a:rPr lang="sl-SI" sz="2200" dirty="0">
                <a:effectLst/>
                <a:latin typeface="Arial" panose="020B0604020202020204" pitchFamily="34" charset="0"/>
                <a:ea typeface="Calibri" panose="020F0502020204030204" pitchFamily="34" charset="0"/>
                <a:cs typeface="Arial" panose="020B0604020202020204" pitchFamily="34" charset="0"/>
              </a:rPr>
              <a:t>);</a:t>
            </a:r>
          </a:p>
          <a:p>
            <a:pPr marL="600075" lvl="1" indent="-285750" algn="just">
              <a:lnSpc>
                <a:spcPct val="115000"/>
              </a:lnSpc>
              <a:spcBef>
                <a:spcPts val="600"/>
              </a:spcBef>
              <a:buFont typeface="Calibri" panose="020F0502020204030204" pitchFamily="34" charset="0"/>
              <a:buChar char="-"/>
            </a:pPr>
            <a:r>
              <a:rPr lang="sl-SI" sz="2200" dirty="0">
                <a:effectLst/>
                <a:latin typeface="Arial" panose="020B0604020202020204" pitchFamily="34" charset="0"/>
                <a:ea typeface="Calibri" panose="020F0502020204030204" pitchFamily="34" charset="0"/>
                <a:cs typeface="Times New Roman" panose="02020603050405020304" pitchFamily="18" charset="0"/>
              </a:rPr>
              <a:t>preizkušanje didaktičnih pristopov in strategij poučevanja in učenja za razvoj izbranih prioritetnih kompetenc; </a:t>
            </a:r>
          </a:p>
          <a:p>
            <a:pPr marL="600075" lvl="1" indent="-285750" algn="just">
              <a:lnSpc>
                <a:spcPct val="115000"/>
              </a:lnSpc>
              <a:spcBef>
                <a:spcPts val="600"/>
              </a:spcBef>
              <a:buFont typeface="Calibri" panose="020F0502020204030204" pitchFamily="34" charset="0"/>
              <a:buChar char="-"/>
            </a:pPr>
            <a:r>
              <a:rPr lang="sl-SI" sz="2200" dirty="0">
                <a:effectLst/>
                <a:latin typeface="Arial" panose="020B0604020202020204" pitchFamily="34" charset="0"/>
                <a:ea typeface="Calibri" panose="020F0502020204030204" pitchFamily="34" charset="0"/>
                <a:cs typeface="Times New Roman" panose="02020603050405020304" pitchFamily="18" charset="0"/>
              </a:rPr>
              <a:t>ustvarjanje pogojev za izvajanje pouka v učilnicah na prostem;</a:t>
            </a:r>
          </a:p>
          <a:p>
            <a:pPr marL="600075" lvl="1" indent="-285750" algn="just">
              <a:lnSpc>
                <a:spcPct val="115000"/>
              </a:lnSpc>
              <a:spcBef>
                <a:spcPts val="600"/>
              </a:spcBef>
              <a:buFont typeface="Calibri" panose="020F0502020204030204" pitchFamily="34" charset="0"/>
              <a:buChar char="-"/>
            </a:pPr>
            <a:r>
              <a:rPr lang="sl-SI" sz="2100" dirty="0">
                <a:latin typeface="Arial" panose="020B0604020202020204" pitchFamily="34" charset="0"/>
                <a:cs typeface="Arial" panose="020B0604020202020204" pitchFamily="34" charset="0"/>
              </a:rPr>
              <a:t>spremljanje izvedbe projekta, sprotno ugotavljanje uspešnosti predvidenih dejavnosti, doseganje operativnih ciljev</a:t>
            </a:r>
          </a:p>
          <a:p>
            <a:pPr marL="600075" lvl="1" indent="-285750" algn="just">
              <a:lnSpc>
                <a:spcPct val="115000"/>
              </a:lnSpc>
              <a:spcBef>
                <a:spcPts val="600"/>
              </a:spcBef>
              <a:buFont typeface="Calibri" panose="020F0502020204030204" pitchFamily="34" charset="0"/>
              <a:buChar char="-"/>
            </a:pPr>
            <a:r>
              <a:rPr lang="sl-SI" altLang="sl-SI" sz="2100" dirty="0">
                <a:latin typeface="Arial" panose="020B0604020202020204" pitchFamily="34" charset="0"/>
                <a:cs typeface="Arial" panose="020B0604020202020204" pitchFamily="34" charset="0"/>
              </a:rPr>
              <a:t>priprava in objava učnih scenarijev na spletni strani in portalu </a:t>
            </a:r>
            <a:r>
              <a:rPr lang="it-IT" altLang="sl-SI" sz="2100" dirty="0">
                <a:latin typeface="Arial" panose="020B0604020202020204" pitchFamily="34" charset="0"/>
                <a:cs typeface="Arial" panose="020B0604020202020204" pitchFamily="34" charset="0"/>
              </a:rPr>
              <a:t>SIO.si</a:t>
            </a:r>
            <a:r>
              <a:rPr lang="sl-SI" altLang="sl-SI" sz="2100" dirty="0">
                <a:latin typeface="Arial" panose="020B0604020202020204" pitchFamily="34" charset="0"/>
                <a:cs typeface="Arial" panose="020B0604020202020204" pitchFamily="34" charset="0"/>
              </a:rPr>
              <a:t>; </a:t>
            </a:r>
          </a:p>
          <a:p>
            <a:pPr marL="600075" lvl="1" indent="-285750" algn="just">
              <a:lnSpc>
                <a:spcPct val="115000"/>
              </a:lnSpc>
              <a:spcBef>
                <a:spcPts val="600"/>
              </a:spcBef>
              <a:buFont typeface="Calibri" panose="020F0502020204030204" pitchFamily="34" charset="0"/>
              <a:buChar char="-"/>
            </a:pPr>
            <a:r>
              <a:rPr lang="sl-SI" sz="2100" dirty="0">
                <a:latin typeface="Arial" panose="020B0604020202020204" pitchFamily="34" charset="0"/>
                <a:cs typeface="Arial" panose="020B0604020202020204" pitchFamily="34" charset="0"/>
              </a:rPr>
              <a:t>zbiranje primerov dobrih praks ter prenos med VIZ;</a:t>
            </a:r>
          </a:p>
          <a:p>
            <a:pPr marL="600075" lvl="1" indent="-285750" algn="just">
              <a:lnSpc>
                <a:spcPct val="115000"/>
              </a:lnSpc>
              <a:spcBef>
                <a:spcPts val="600"/>
              </a:spcBef>
              <a:buFont typeface="Calibri" panose="020F0502020204030204" pitchFamily="34" charset="0"/>
              <a:buChar char="-"/>
            </a:pPr>
            <a:r>
              <a:rPr lang="sl-SI" sz="2100" dirty="0">
                <a:latin typeface="Arial" panose="020B0604020202020204" pitchFamily="34" charset="0"/>
                <a:cs typeface="Arial" panose="020B0604020202020204" pitchFamily="34" charset="0"/>
              </a:rPr>
              <a:t>organizacija in izvedba usposabljanj na VIZ; </a:t>
            </a:r>
          </a:p>
          <a:p>
            <a:pPr marL="600075" lvl="1" indent="-285750" algn="just">
              <a:lnSpc>
                <a:spcPct val="115000"/>
              </a:lnSpc>
              <a:spcBef>
                <a:spcPts val="600"/>
              </a:spcBef>
              <a:buFont typeface="Calibri" panose="020F0502020204030204" pitchFamily="34" charset="0"/>
              <a:buChar char="-"/>
            </a:pPr>
            <a:r>
              <a:rPr lang="sl-SI" sz="2100" dirty="0">
                <a:latin typeface="Arial" panose="020B0604020202020204" pitchFamily="34" charset="0"/>
                <a:cs typeface="Times New Roman" panose="02020603050405020304" pitchFamily="18" charset="0"/>
              </a:rPr>
              <a:t>redna komunikacija in koordinacija s prijaviteljem;</a:t>
            </a:r>
          </a:p>
          <a:p>
            <a:pPr marL="600075" lvl="1" indent="-285750" algn="just">
              <a:lnSpc>
                <a:spcPct val="115000"/>
              </a:lnSpc>
              <a:spcBef>
                <a:spcPts val="600"/>
              </a:spcBef>
              <a:buFont typeface="Calibri" panose="020F0502020204030204" pitchFamily="34" charset="0"/>
              <a:buChar char="-"/>
            </a:pPr>
            <a:r>
              <a:rPr lang="sl-SI" sz="2100" dirty="0">
                <a:latin typeface="Arial" panose="020B0604020202020204" pitchFamily="34" charset="0"/>
                <a:cs typeface="Times New Roman" panose="02020603050405020304" pitchFamily="18" charset="0"/>
              </a:rPr>
              <a:t>udeležba na delovnih srečanjih projekta; na konferencah doma in v tujini</a:t>
            </a:r>
          </a:p>
          <a:p>
            <a:pPr marL="600075" lvl="1" indent="-285750" algn="just">
              <a:lnSpc>
                <a:spcPct val="115000"/>
              </a:lnSpc>
              <a:spcBef>
                <a:spcPts val="600"/>
              </a:spcBef>
              <a:buFont typeface="Calibri" panose="020F0502020204030204" pitchFamily="34" charset="0"/>
              <a:buChar char="-"/>
            </a:pPr>
            <a:r>
              <a:rPr lang="sl-SI" altLang="sl-SI" sz="2100" dirty="0">
                <a:latin typeface="Arial" panose="020B0604020202020204" pitchFamily="34" charset="0"/>
                <a:cs typeface="Times New Roman" panose="02020603050405020304" pitchFamily="18" charset="0"/>
              </a:rPr>
              <a:t>priprava načrta širjenja rezultatov projekta in uvajanja sprememb po koncu projekta;</a:t>
            </a:r>
          </a:p>
          <a:p>
            <a:pPr marL="600075" lvl="1" indent="-285750" algn="just">
              <a:lnSpc>
                <a:spcPct val="115000"/>
              </a:lnSpc>
              <a:spcBef>
                <a:spcPts val="600"/>
              </a:spcBef>
              <a:buFont typeface="Calibri" panose="020F0502020204030204" pitchFamily="34" charset="0"/>
              <a:buChar char="-"/>
            </a:pPr>
            <a:r>
              <a:rPr lang="sl-SI" sz="2100" dirty="0">
                <a:latin typeface="Arial" panose="020B0604020202020204" pitchFamily="34" charset="0"/>
                <a:cs typeface="Times New Roman" panose="02020603050405020304" pitchFamily="18" charset="0"/>
              </a:rPr>
              <a:t>izvedba prve ravni regionalnih festivalov učečih se in sodelovanje na drugi ravni.</a:t>
            </a:r>
            <a:endParaRPr kumimoji="0" lang="sl-SI" altLang="sl-SI" sz="2800" b="0" i="0" u="none" strike="noStrike" cap="none" normalizeH="0" baseline="0" dirty="0">
              <a:ln>
                <a:noFill/>
              </a:ln>
              <a:solidFill>
                <a:schemeClr val="tx1"/>
              </a:solidFill>
              <a:effectLst/>
              <a:latin typeface="Arial" panose="020B0604020202020204" pitchFamily="34" charset="0"/>
            </a:endParaRPr>
          </a:p>
          <a:p>
            <a:pPr>
              <a:lnSpc>
                <a:spcPct val="115000"/>
              </a:lnSpc>
              <a:spcAft>
                <a:spcPts val="800"/>
              </a:spcAft>
            </a:pPr>
            <a:endParaRPr lang="sl-SI" sz="1200" dirty="0">
              <a:effectLst/>
              <a:latin typeface="Calibri" panose="020F0502020204030204" pitchFamily="34" charset="0"/>
              <a:ea typeface="Calibri" panose="020F0502020204030204" pitchFamily="34" charset="0"/>
              <a:cs typeface="Arial" panose="020B0604020202020204" pitchFamily="34" charset="0"/>
            </a:endParaRPr>
          </a:p>
          <a:p>
            <a:endParaRPr lang="sl-SI" sz="1800" dirty="0"/>
          </a:p>
        </p:txBody>
      </p:sp>
    </p:spTree>
    <p:extLst>
      <p:ext uri="{BB962C8B-B14F-4D97-AF65-F5344CB8AC3E}">
        <p14:creationId xmlns:p14="http://schemas.microsoft.com/office/powerpoint/2010/main" val="3450751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0CE36FC2-83D5-9465-0939-FD763D7FE75C}"/>
              </a:ext>
            </a:extLst>
          </p:cNvPr>
          <p:cNvSpPr>
            <a:spLocks noGrp="1"/>
          </p:cNvSpPr>
          <p:nvPr>
            <p:ph idx="1"/>
          </p:nvPr>
        </p:nvSpPr>
        <p:spPr>
          <a:xfrm>
            <a:off x="289170" y="973639"/>
            <a:ext cx="15260319" cy="8820991"/>
          </a:xfrm>
        </p:spPr>
        <p:txBody>
          <a:bodyPr>
            <a:normAutofit fontScale="70000" lnSpcReduction="20000"/>
          </a:bodyPr>
          <a:lstStyle/>
          <a:p>
            <a:pPr marL="0" indent="0">
              <a:lnSpc>
                <a:spcPct val="115000"/>
              </a:lnSpc>
              <a:spcAft>
                <a:spcPts val="800"/>
              </a:spcAft>
              <a:buNone/>
            </a:pPr>
            <a:r>
              <a:rPr lang="sl-SI" sz="2900" b="1"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rPr>
              <a:t>Aktivnosti strokovnih delavcev</a:t>
            </a:r>
          </a:p>
          <a:p>
            <a:pPr marL="342900" indent="-342900" algn="just">
              <a:lnSpc>
                <a:spcPct val="115000"/>
              </a:lnSpc>
              <a:buFont typeface="Calibri" panose="020F0502020204030204" pitchFamily="34" charset="0"/>
              <a:buChar char="-"/>
            </a:pPr>
            <a:r>
              <a:rPr lang="sl-SI" sz="2900" dirty="0">
                <a:solidFill>
                  <a:srgbClr val="000000"/>
                </a:solidFill>
                <a:latin typeface="Arial" panose="020B0604020202020204" pitchFamily="34" charset="0"/>
                <a:cs typeface="Arial" panose="020B0604020202020204" pitchFamily="34" charset="0"/>
              </a:rPr>
              <a:t>razvoj in nadgradnja pristopa razvoja kompetenc in karierne orientacije učečih se na VIZ (t. i. </a:t>
            </a:r>
            <a:r>
              <a:rPr lang="sl-SI" sz="2900" dirty="0" err="1">
                <a:solidFill>
                  <a:srgbClr val="000000"/>
                </a:solidFill>
                <a:latin typeface="Arial" panose="020B0604020202020204" pitchFamily="34" charset="0"/>
                <a:cs typeface="Arial" panose="020B0604020202020204" pitchFamily="34" charset="0"/>
              </a:rPr>
              <a:t>vsešolski</a:t>
            </a:r>
            <a:r>
              <a:rPr lang="sl-SI" sz="2900" dirty="0">
                <a:solidFill>
                  <a:srgbClr val="000000"/>
                </a:solidFill>
                <a:latin typeface="Arial" panose="020B0604020202020204" pitchFamily="34" charset="0"/>
                <a:cs typeface="Arial" panose="020B0604020202020204" pitchFamily="34" charset="0"/>
              </a:rPr>
              <a:t> pristop);</a:t>
            </a:r>
          </a:p>
          <a:p>
            <a:pPr marL="342900" indent="-342900" algn="just">
              <a:lnSpc>
                <a:spcPct val="115000"/>
              </a:lnSpc>
              <a:buFont typeface="Calibri" panose="020F0502020204030204" pitchFamily="34" charset="0"/>
              <a:buChar char="-"/>
            </a:pPr>
            <a:r>
              <a:rPr lang="sl-SI" sz="2900" dirty="0">
                <a:solidFill>
                  <a:srgbClr val="000000"/>
                </a:solidFill>
                <a:latin typeface="Arial" panose="020B0604020202020204" pitchFamily="34" charset="0"/>
                <a:cs typeface="Arial" panose="020B0604020202020204" pitchFamily="34" charset="0"/>
              </a:rPr>
              <a:t>medpredmetno načrtovanje pouka in drugih dejavnosti (vključno z avtentičnimi nalogami, projektnim delom, sodelovalnim učenjem, učenje na prostem ipd.);</a:t>
            </a:r>
          </a:p>
          <a:p>
            <a:pPr marL="342900" indent="-342900" algn="just">
              <a:lnSpc>
                <a:spcPct val="115000"/>
              </a:lnSpc>
              <a:buFont typeface="Calibri" panose="020F0502020204030204" pitchFamily="34" charset="0"/>
              <a:buChar char="-"/>
            </a:pPr>
            <a:r>
              <a:rPr lang="sl-SI" sz="2900" dirty="0">
                <a:solidFill>
                  <a:srgbClr val="000000"/>
                </a:solidFill>
                <a:latin typeface="Arial" panose="020B0604020202020204" pitchFamily="34" charset="0"/>
                <a:cs typeface="Arial" panose="020B0604020202020204" pitchFamily="34" charset="0"/>
              </a:rPr>
              <a:t>vsebinsko in časovno usklajeno izvajanje v oddelku (izvedbeni </a:t>
            </a:r>
            <a:r>
              <a:rPr lang="sl-SI" sz="2900" dirty="0" err="1">
                <a:solidFill>
                  <a:srgbClr val="000000"/>
                </a:solidFill>
                <a:latin typeface="Arial" panose="020B0604020202020204" pitchFamily="34" charset="0"/>
                <a:cs typeface="Arial" panose="020B0604020202020204" pitchFamily="34" charset="0"/>
              </a:rPr>
              <a:t>kurikul</a:t>
            </a:r>
            <a:r>
              <a:rPr lang="sl-SI" sz="2900" dirty="0">
                <a:solidFill>
                  <a:srgbClr val="000000"/>
                </a:solidFill>
                <a:latin typeface="Arial" panose="020B0604020202020204" pitchFamily="34" charset="0"/>
                <a:cs typeface="Arial" panose="020B0604020202020204" pitchFamily="34" charset="0"/>
              </a:rPr>
              <a:t>); </a:t>
            </a:r>
          </a:p>
          <a:p>
            <a:pPr marL="342900" indent="-342900" algn="just">
              <a:lnSpc>
                <a:spcPct val="115000"/>
              </a:lnSpc>
              <a:buFont typeface="Calibri" panose="020F0502020204030204" pitchFamily="34" charset="0"/>
              <a:buChar char="-"/>
            </a:pPr>
            <a:r>
              <a:rPr lang="sl-SI" sz="2900" dirty="0">
                <a:solidFill>
                  <a:srgbClr val="000000"/>
                </a:solidFill>
                <a:latin typeface="Arial" panose="020B0604020202020204" pitchFamily="34" charset="0"/>
                <a:cs typeface="Arial" panose="020B0604020202020204" pitchFamily="34" charset="0"/>
              </a:rPr>
              <a:t>vzajemna refleksija (npr. kritično prijateljevanje in kolegialne hospitacije s protokolom spremljanja pouka ter predlogi za nadgradnjo);</a:t>
            </a:r>
          </a:p>
          <a:p>
            <a:pPr marL="342900" indent="-342900" algn="just">
              <a:lnSpc>
                <a:spcPct val="115000"/>
              </a:lnSpc>
              <a:buFont typeface="Calibri" panose="020F0502020204030204" pitchFamily="34" charset="0"/>
              <a:buChar char="-"/>
            </a:pPr>
            <a:r>
              <a:rPr lang="sl-SI" sz="2900" dirty="0">
                <a:solidFill>
                  <a:srgbClr val="000000"/>
                </a:solidFill>
                <a:latin typeface="Arial" panose="020B0604020202020204" pitchFamily="34" charset="0"/>
                <a:cs typeface="Arial" panose="020B0604020202020204" pitchFamily="34" charset="0"/>
              </a:rPr>
              <a:t>vzajemno oblikovanje učnih scenarijev (nadgradnja obstoječih načinov poučevanja, razvijanje novih pristopov poučevanja, učnih metod, problemsko zasnovan pouk – vsebinski sklopi);</a:t>
            </a:r>
          </a:p>
          <a:p>
            <a:pPr marL="342900" indent="-342900" algn="just">
              <a:lnSpc>
                <a:spcPct val="115000"/>
              </a:lnSpc>
              <a:buFont typeface="Calibri" panose="020F0502020204030204" pitchFamily="34" charset="0"/>
              <a:buChar char="-"/>
            </a:pPr>
            <a:r>
              <a:rPr lang="sl-SI" sz="2900" dirty="0">
                <a:solidFill>
                  <a:srgbClr val="000000"/>
                </a:solidFill>
                <a:latin typeface="Arial" panose="020B0604020202020204" pitchFamily="34" charset="0"/>
                <a:cs typeface="Arial" panose="020B0604020202020204" pitchFamily="34" charset="0"/>
              </a:rPr>
              <a:t>razvijanje in krepitev kompetenc učečih se;</a:t>
            </a:r>
          </a:p>
          <a:p>
            <a:pPr marL="342900" indent="-342900" algn="just">
              <a:lnSpc>
                <a:spcPct val="115000"/>
              </a:lnSpc>
              <a:buFont typeface="Calibri" panose="020F0502020204030204" pitchFamily="34" charset="0"/>
              <a:buChar char="-"/>
            </a:pPr>
            <a:r>
              <a:rPr lang="sl-SI" sz="2900" dirty="0">
                <a:solidFill>
                  <a:srgbClr val="000000"/>
                </a:solidFill>
                <a:latin typeface="Arial" panose="020B0604020202020204" pitchFamily="34" charset="0"/>
                <a:cs typeface="Arial" panose="020B0604020202020204" pitchFamily="34" charset="0"/>
              </a:rPr>
              <a:t>prepoznavanje področij za krepitev veščin vodenja kariere učečih se.</a:t>
            </a:r>
          </a:p>
          <a:p>
            <a:pPr marL="0" indent="0" algn="just">
              <a:lnSpc>
                <a:spcPct val="115000"/>
              </a:lnSpc>
              <a:buNone/>
            </a:pPr>
            <a:endParaRPr lang="sl-SI" sz="2900" dirty="0">
              <a:solidFill>
                <a:srgbClr val="000000"/>
              </a:solidFill>
              <a:latin typeface="Arial" panose="020B0604020202020204" pitchFamily="34" charset="0"/>
              <a:cs typeface="Arial" panose="020B0604020202020204" pitchFamily="34" charset="0"/>
            </a:endParaRPr>
          </a:p>
          <a:p>
            <a:pPr marL="0" indent="0">
              <a:lnSpc>
                <a:spcPct val="115000"/>
              </a:lnSpc>
              <a:buNone/>
            </a:pPr>
            <a:r>
              <a:rPr lang="sl-SI" sz="2900" b="1" kern="0" dirty="0">
                <a:solidFill>
                  <a:schemeClr val="accent1"/>
                </a:solidFill>
                <a:latin typeface="Arial" panose="020B0604020202020204" pitchFamily="34" charset="0"/>
                <a:ea typeface="Yu Mincho" panose="02020400000000000000" pitchFamily="18" charset="-128"/>
              </a:rPr>
              <a:t>2. Vzpostavitev strokovne učeče se skupnosti na ravni projekta in na ravni VIZ</a:t>
            </a:r>
          </a:p>
          <a:p>
            <a:pPr marL="0" indent="0" algn="just">
              <a:lnSpc>
                <a:spcPct val="115000"/>
              </a:lnSpc>
              <a:spcAft>
                <a:spcPts val="800"/>
              </a:spcAft>
              <a:buNone/>
            </a:pPr>
            <a:r>
              <a:rPr lang="sl-SI" sz="2900" b="1"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rPr>
              <a:t>Aktivnosti v okviru učeče se skupnosti:</a:t>
            </a:r>
          </a:p>
          <a:p>
            <a:pPr marL="342900" lvl="0" indent="-342900" algn="just">
              <a:lnSpc>
                <a:spcPct val="115000"/>
              </a:lnSpc>
              <a:buFont typeface="Calibri" panose="020F0502020204030204" pitchFamily="34" charset="0"/>
              <a:buChar char="-"/>
            </a:pPr>
            <a:r>
              <a:rPr lang="sl-SI" sz="2900" dirty="0">
                <a:solidFill>
                  <a:srgbClr val="000000"/>
                </a:solidFill>
                <a:effectLst/>
                <a:latin typeface="Arial" panose="020B0604020202020204" pitchFamily="34" charset="0"/>
                <a:ea typeface="Calibri" panose="020F0502020204030204" pitchFamily="34" charset="0"/>
                <a:cs typeface="Arial" panose="020B0604020202020204" pitchFamily="34" charset="0"/>
              </a:rPr>
              <a:t>priprava in izvedba različnih oblik usposabljanj;</a:t>
            </a:r>
            <a:endParaRPr lang="sl-SI" sz="29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buFont typeface="Calibri" panose="020F0502020204030204" pitchFamily="34" charset="0"/>
              <a:buChar char="-"/>
            </a:pPr>
            <a:r>
              <a:rPr lang="sl-SI" sz="2900" dirty="0">
                <a:solidFill>
                  <a:srgbClr val="000000"/>
                </a:solidFill>
                <a:effectLst/>
                <a:latin typeface="Arial" panose="020B0604020202020204" pitchFamily="34" charset="0"/>
                <a:ea typeface="Calibri" panose="020F0502020204030204" pitchFamily="34" charset="0"/>
                <a:cs typeface="Arial" panose="020B0604020202020204" pitchFamily="34" charset="0"/>
              </a:rPr>
              <a:t>virtualna učeča se skupnost za deljenje in (vzajemno) vrednotenje primerov dobrih praks ter strokovne diskusije;</a:t>
            </a:r>
            <a:endParaRPr lang="sl-SI" sz="29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buFont typeface="Calibri" panose="020F0502020204030204" pitchFamily="34" charset="0"/>
              <a:buChar char="-"/>
            </a:pPr>
            <a:r>
              <a:rPr lang="sl-SI" sz="29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grozdenje</a:t>
            </a:r>
            <a:r>
              <a:rPr lang="sl-SI" sz="2900" dirty="0">
                <a:solidFill>
                  <a:srgbClr val="000000"/>
                </a:solidFill>
                <a:effectLst/>
                <a:latin typeface="Arial" panose="020B0604020202020204" pitchFamily="34" charset="0"/>
                <a:ea typeface="Calibri" panose="020F0502020204030204" pitchFamily="34" charset="0"/>
                <a:cs typeface="Arial" panose="020B0604020202020204" pitchFamily="34" charset="0"/>
              </a:rPr>
              <a:t> in redna izmenjava dobrih praks med posameznimi VIZ (npr. hospitacije s protokoli spremljanja, kritično prijateljevanje);</a:t>
            </a:r>
            <a:endParaRPr lang="sl-SI" sz="29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buFont typeface="Calibri" panose="020F0502020204030204" pitchFamily="34" charset="0"/>
              <a:buChar char="-"/>
            </a:pPr>
            <a:r>
              <a:rPr lang="sl-SI" sz="2900" dirty="0">
                <a:effectLst/>
                <a:latin typeface="Arial" panose="020B0604020202020204" pitchFamily="34" charset="0"/>
                <a:ea typeface="Calibri" panose="020F0502020204030204" pitchFamily="34" charset="0"/>
                <a:cs typeface="Arial" panose="020B0604020202020204" pitchFamily="34" charset="0"/>
              </a:rPr>
              <a:t>aktivno sodelovanje in udeležba na letnih dogodkih in zaključni konferenci;</a:t>
            </a:r>
          </a:p>
          <a:p>
            <a:pPr marL="342900" lvl="0" indent="-342900" algn="just">
              <a:lnSpc>
                <a:spcPct val="115000"/>
              </a:lnSpc>
              <a:spcAft>
                <a:spcPts val="800"/>
              </a:spcAft>
              <a:buFont typeface="Calibri" panose="020F0502020204030204" pitchFamily="34" charset="0"/>
              <a:buChar char="-"/>
            </a:pPr>
            <a:r>
              <a:rPr lang="sl-SI" sz="2900" dirty="0">
                <a:effectLst/>
                <a:latin typeface="Arial" panose="020B0604020202020204" pitchFamily="34" charset="0"/>
                <a:ea typeface="Calibri" panose="020F0502020204030204" pitchFamily="34" charset="0"/>
                <a:cs typeface="Arial" panose="020B0604020202020204" pitchFamily="34" charset="0"/>
              </a:rPr>
              <a:t>študijski obiski doma in v tujini.</a:t>
            </a:r>
          </a:p>
        </p:txBody>
      </p:sp>
    </p:spTree>
    <p:extLst>
      <p:ext uri="{BB962C8B-B14F-4D97-AF65-F5344CB8AC3E}">
        <p14:creationId xmlns:p14="http://schemas.microsoft.com/office/powerpoint/2010/main" val="1848757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0CE36FC2-83D5-9465-0939-FD763D7FE75C}"/>
              </a:ext>
            </a:extLst>
          </p:cNvPr>
          <p:cNvSpPr>
            <a:spLocks noGrp="1"/>
          </p:cNvSpPr>
          <p:nvPr>
            <p:ph idx="1"/>
          </p:nvPr>
        </p:nvSpPr>
        <p:spPr>
          <a:xfrm>
            <a:off x="289170" y="973639"/>
            <a:ext cx="15260319" cy="8820991"/>
          </a:xfrm>
        </p:spPr>
        <p:txBody>
          <a:bodyPr>
            <a:normAutofit/>
          </a:bodyPr>
          <a:lstStyle/>
          <a:p>
            <a:pPr marL="0" indent="0">
              <a:lnSpc>
                <a:spcPct val="115000"/>
              </a:lnSpc>
              <a:spcAft>
                <a:spcPts val="800"/>
              </a:spcAft>
              <a:buNone/>
            </a:pPr>
            <a:r>
              <a:rPr lang="sl-SI" sz="2900" b="1" dirty="0">
                <a:solidFill>
                  <a:schemeClr val="accent2">
                    <a:lumMod val="75000"/>
                  </a:schemeClr>
                </a:solidFill>
                <a:latin typeface="Arial" panose="020B0604020202020204" pitchFamily="34" charset="0"/>
                <a:cs typeface="Arial" panose="020B0604020202020204" pitchFamily="34" charset="0"/>
              </a:rPr>
              <a:t>*VSEŠOLSKI PRISTOP – pogoj po JR:</a:t>
            </a:r>
          </a:p>
          <a:p>
            <a:r>
              <a:rPr lang="sl-SI" sz="1800" dirty="0">
                <a:effectLst/>
                <a:latin typeface="Arial" panose="020B0604020202020204" pitchFamily="34" charset="0"/>
                <a:ea typeface="Calibri" panose="020F0502020204030204" pitchFamily="34" charset="0"/>
              </a:rPr>
              <a:t>opredeljuje celostno delovanje </a:t>
            </a:r>
            <a:r>
              <a:rPr lang="sl-SI" sz="1800" dirty="0" err="1">
                <a:effectLst/>
                <a:latin typeface="Arial" panose="020B0604020202020204" pitchFamily="34" charset="0"/>
                <a:ea typeface="Calibri" panose="020F0502020204030204" pitchFamily="34" charset="0"/>
              </a:rPr>
              <a:t>VIZa</a:t>
            </a:r>
            <a:r>
              <a:rPr lang="sl-SI" sz="1800" dirty="0">
                <a:effectLst/>
                <a:latin typeface="Arial" panose="020B0604020202020204" pitchFamily="34" charset="0"/>
                <a:ea typeface="Calibri" panose="020F0502020204030204" pitchFamily="34" charset="0"/>
              </a:rPr>
              <a:t>, kjer se vsi deležniki (učitelji, vzgojitelji, učeči se, vodstvo) aktivno vključujejo v različne aktivnosti projekta. Ta pristop poudarja sodelovanje, skupnost, enakost in raznolikost.</a:t>
            </a:r>
          </a:p>
          <a:p>
            <a:r>
              <a:rPr lang="sl-SI" sz="1800" dirty="0">
                <a:effectLst/>
                <a:latin typeface="Arial" panose="020B0604020202020204" pitchFamily="34" charset="0"/>
                <a:ea typeface="Yu Mincho" panose="02020400000000000000" pitchFamily="18" charset="-128"/>
                <a:cs typeface="Arial" panose="020B0604020202020204" pitchFamily="34" charset="0"/>
              </a:rPr>
              <a:t>vključuje postopno večanje števila pripravljenih in objavljenih učnih scenarijev na VIZ, postopno večanje števila udeleženih strokovnih delavcev in postop</a:t>
            </a:r>
            <a:r>
              <a:rPr lang="sl-SI" sz="1800" dirty="0">
                <a:effectLst/>
                <a:latin typeface="Arial" panose="020B0604020202020204" pitchFamily="34" charset="0"/>
                <a:ea typeface="Calibri" panose="020F0502020204030204" pitchFamily="34" charset="0"/>
                <a:cs typeface="Arial" panose="020B0604020202020204" pitchFamily="34" charset="0"/>
              </a:rPr>
              <a:t>no večanje števila učečih se.</a:t>
            </a:r>
          </a:p>
          <a:p>
            <a:pPr marL="0" indent="0">
              <a:lnSpc>
                <a:spcPct val="107000"/>
              </a:lnSpc>
              <a:spcAft>
                <a:spcPts val="800"/>
              </a:spcAft>
              <a:buNone/>
            </a:pPr>
            <a:r>
              <a:rPr lang="sl-SI" sz="1800" dirty="0" err="1">
                <a:effectLst/>
                <a:latin typeface="Arial" panose="020B0604020202020204" pitchFamily="34" charset="0"/>
                <a:ea typeface="Calibri" panose="020F0502020204030204" pitchFamily="34" charset="0"/>
                <a:cs typeface="Arial" panose="020B0604020202020204" pitchFamily="34" charset="0"/>
              </a:rPr>
              <a:t>Vsešolski</a:t>
            </a:r>
            <a:r>
              <a:rPr lang="sl-SI" sz="1800" dirty="0">
                <a:effectLst/>
                <a:latin typeface="Arial" panose="020B0604020202020204" pitchFamily="34" charset="0"/>
                <a:ea typeface="Calibri" panose="020F0502020204030204" pitchFamily="34" charset="0"/>
                <a:cs typeface="Arial" panose="020B0604020202020204" pitchFamily="34" charset="0"/>
              </a:rPr>
              <a:t> pristop zajema: (štetje ob koncu projekta):</a:t>
            </a:r>
            <a:endParaRPr lang="sl-SI"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 Aptos ,sans-serif"/>
              <a:buChar char="-"/>
            </a:pPr>
            <a:r>
              <a:rPr lang="sl-SI" sz="1800" dirty="0">
                <a:effectLst/>
                <a:latin typeface="Arial" panose="020B0604020202020204" pitchFamily="34" charset="0"/>
                <a:ea typeface="Calibri" panose="020F0502020204030204" pitchFamily="34" charset="0"/>
                <a:cs typeface="Arial" panose="020B0604020202020204" pitchFamily="34" charset="0"/>
              </a:rPr>
              <a:t>delež aktivno vključenih strokovnih delavcev, ki so vključeni v proces izvedbenega </a:t>
            </a:r>
            <a:r>
              <a:rPr lang="sl-SI" sz="1800" dirty="0" err="1">
                <a:effectLst/>
                <a:latin typeface="Arial" panose="020B0604020202020204" pitchFamily="34" charset="0"/>
                <a:ea typeface="Calibri" panose="020F0502020204030204" pitchFamily="34" charset="0"/>
                <a:cs typeface="Arial" panose="020B0604020202020204" pitchFamily="34" charset="0"/>
              </a:rPr>
              <a:t>kurikula</a:t>
            </a:r>
            <a:r>
              <a:rPr lang="sl-SI" sz="1800" dirty="0">
                <a:effectLst/>
                <a:latin typeface="Arial" panose="020B0604020202020204" pitchFamily="34" charset="0"/>
                <a:ea typeface="Calibri" panose="020F0502020204030204" pitchFamily="34" charset="0"/>
                <a:cs typeface="Arial" panose="020B0604020202020204" pitchFamily="34" charset="0"/>
              </a:rPr>
              <a:t> (vsaj 40%). Dokazilo: izvedbeni </a:t>
            </a:r>
            <a:r>
              <a:rPr lang="sl-SI" sz="1800" dirty="0" err="1">
                <a:effectLst/>
                <a:latin typeface="Arial" panose="020B0604020202020204" pitchFamily="34" charset="0"/>
                <a:ea typeface="Calibri" panose="020F0502020204030204" pitchFamily="34" charset="0"/>
                <a:cs typeface="Arial" panose="020B0604020202020204" pitchFamily="34" charset="0"/>
              </a:rPr>
              <a:t>kurikul</a:t>
            </a:r>
            <a:r>
              <a:rPr lang="sl-SI" sz="1800" dirty="0">
                <a:effectLst/>
                <a:latin typeface="Arial" panose="020B0604020202020204" pitchFamily="34" charset="0"/>
                <a:ea typeface="Calibri" panose="020F0502020204030204" pitchFamily="34" charset="0"/>
                <a:cs typeface="Arial" panose="020B0604020202020204" pitchFamily="34" charset="0"/>
              </a:rPr>
              <a:t> VIZ.</a:t>
            </a:r>
          </a:p>
          <a:p>
            <a:pPr marL="342900" lvl="0" indent="-342900" algn="just">
              <a:lnSpc>
                <a:spcPct val="107000"/>
              </a:lnSpc>
              <a:spcAft>
                <a:spcPts val="800"/>
              </a:spcAft>
              <a:buFont typeface=" Aptos ,sans-serif"/>
              <a:buChar char="-"/>
            </a:pPr>
            <a:r>
              <a:rPr lang="sl-SI" sz="1800" dirty="0">
                <a:effectLst/>
                <a:latin typeface="Arial" panose="020B0604020202020204" pitchFamily="34" charset="0"/>
                <a:ea typeface="Calibri" panose="020F0502020204030204" pitchFamily="34" charset="0"/>
                <a:cs typeface="Arial" panose="020B0604020202020204" pitchFamily="34" charset="0"/>
              </a:rPr>
              <a:t>delež strokovnih delavcev, ki so vključeni v izvajanje </a:t>
            </a:r>
            <a:r>
              <a:rPr lang="sl-SI" sz="1800" b="1" dirty="0">
                <a:effectLst/>
                <a:latin typeface="Arial" panose="020B0604020202020204" pitchFamily="34" charset="0"/>
                <a:ea typeface="Calibri" panose="020F0502020204030204" pitchFamily="34" charset="0"/>
                <a:cs typeface="Arial" panose="020B0604020202020204" pitchFamily="34" charset="0"/>
              </a:rPr>
              <a:t>vsaj ene izmed aktivnosti z učečimi se </a:t>
            </a:r>
            <a:r>
              <a:rPr lang="sl-SI" sz="1800" dirty="0">
                <a:effectLst/>
                <a:latin typeface="Arial" panose="020B0604020202020204" pitchFamily="34" charset="0"/>
                <a:ea typeface="Calibri" panose="020F0502020204030204" pitchFamily="34" charset="0"/>
                <a:cs typeface="Arial" panose="020B0604020202020204" pitchFamily="34" charset="0"/>
              </a:rPr>
              <a:t>(vsaj 80 %). Dokazilo: poročilo VIZ.  </a:t>
            </a:r>
          </a:p>
          <a:p>
            <a:pPr marL="0" indent="0">
              <a:lnSpc>
                <a:spcPct val="107000"/>
              </a:lnSpc>
              <a:spcAft>
                <a:spcPts val="800"/>
              </a:spcAft>
              <a:buNone/>
            </a:pPr>
            <a:r>
              <a:rPr lang="sl-SI" sz="2900" b="1" dirty="0">
                <a:solidFill>
                  <a:schemeClr val="accent2">
                    <a:lumMod val="75000"/>
                  </a:schemeClr>
                </a:solidFill>
                <a:latin typeface="Arial" panose="020B0604020202020204" pitchFamily="34" charset="0"/>
                <a:cs typeface="Arial" panose="020B0604020202020204" pitchFamily="34" charset="0"/>
              </a:rPr>
              <a:t>*UČNI SCENARIJ: </a:t>
            </a:r>
            <a:r>
              <a:rPr lang="sl-SI" sz="2400" dirty="0">
                <a:effectLst/>
                <a:latin typeface="Arial" panose="020B0604020202020204" pitchFamily="34" charset="0"/>
                <a:ea typeface="Calibri" panose="020F0502020204030204" pitchFamily="34" charset="0"/>
                <a:cs typeface="Arial" panose="020B0604020202020204" pitchFamily="34" charset="0"/>
              </a:rPr>
              <a:t>predstavlja dejavnosti izvedbenega </a:t>
            </a:r>
            <a:r>
              <a:rPr lang="sl-SI" sz="2400" dirty="0" err="1">
                <a:effectLst/>
                <a:latin typeface="Arial" panose="020B0604020202020204" pitchFamily="34" charset="0"/>
                <a:ea typeface="Calibri" panose="020F0502020204030204" pitchFamily="34" charset="0"/>
                <a:cs typeface="Arial" panose="020B0604020202020204" pitchFamily="34" charset="0"/>
              </a:rPr>
              <a:t>kurikula</a:t>
            </a:r>
            <a:r>
              <a:rPr lang="sl-SI" sz="2400" dirty="0">
                <a:effectLst/>
                <a:latin typeface="Arial" panose="020B0604020202020204" pitchFamily="34" charset="0"/>
                <a:ea typeface="Calibri" panose="020F0502020204030204" pitchFamily="34" charset="0"/>
                <a:cs typeface="Arial" panose="020B0604020202020204" pitchFamily="34" charset="0"/>
              </a:rPr>
              <a:t>/programa, ki vključuje vse tri faze učnega procesa: </a:t>
            </a:r>
          </a:p>
          <a:p>
            <a:pPr lvl="1">
              <a:lnSpc>
                <a:spcPct val="107000"/>
              </a:lnSpc>
            </a:pPr>
            <a:r>
              <a:rPr lang="sl-SI" sz="2000" dirty="0">
                <a:latin typeface="Arial" panose="020B0604020202020204" pitchFamily="34" charset="0"/>
              </a:rPr>
              <a:t>načrtovanje,</a:t>
            </a:r>
          </a:p>
          <a:p>
            <a:pPr lvl="1">
              <a:lnSpc>
                <a:spcPct val="107000"/>
              </a:lnSpc>
            </a:pPr>
            <a:r>
              <a:rPr lang="sl-SI" sz="2000" dirty="0">
                <a:latin typeface="Arial" panose="020B0604020202020204" pitchFamily="34" charset="0"/>
              </a:rPr>
              <a:t>izvedbo in</a:t>
            </a:r>
          </a:p>
          <a:p>
            <a:pPr lvl="1">
              <a:lnSpc>
                <a:spcPct val="107000"/>
              </a:lnSpc>
            </a:pPr>
            <a:r>
              <a:rPr lang="sl-SI" sz="2000" dirty="0">
                <a:latin typeface="Arial" panose="020B0604020202020204" pitchFamily="34" charset="0"/>
              </a:rPr>
              <a:t>evalvacijo/refleksijo. </a:t>
            </a:r>
          </a:p>
          <a:p>
            <a:pPr marL="0" indent="0">
              <a:lnSpc>
                <a:spcPct val="107000"/>
              </a:lnSpc>
              <a:spcAft>
                <a:spcPts val="800"/>
              </a:spcAft>
              <a:buNone/>
            </a:pPr>
            <a:r>
              <a:rPr lang="sl-SI" sz="2400" dirty="0">
                <a:effectLst/>
                <a:latin typeface="Arial" panose="020B0604020202020204" pitchFamily="34" charset="0"/>
                <a:ea typeface="Calibri" panose="020F0502020204030204" pitchFamily="34" charset="0"/>
                <a:cs typeface="Arial" panose="020B0604020202020204" pitchFamily="34" charset="0"/>
              </a:rPr>
              <a:t>Učni scenariji bodo prispevali k širitvi dobre prakse na VIZ ter odprtem, sodelovalnem in ustvarjalnem učnemu okolju za dvig kompetenc učečih se.</a:t>
            </a:r>
            <a:endParaRPr lang="sl-SI" sz="24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sl-SI" sz="29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7944740"/>
      </p:ext>
    </p:extLst>
  </p:cSld>
  <p:clrMapOvr>
    <a:masterClrMapping/>
  </p:clrMapOvr>
</p:sld>
</file>

<file path=ppt/theme/theme1.xml><?xml version="1.0" encoding="utf-8"?>
<a:theme xmlns:a="http://schemas.openxmlformats.org/drawingml/2006/main" name="Tema1">
  <a:themeElements>
    <a:clrScheme name="Po meri 14">
      <a:dk1>
        <a:sysClr val="windowText" lastClr="000000"/>
      </a:dk1>
      <a:lt1>
        <a:sysClr val="window" lastClr="FFFFFF"/>
      </a:lt1>
      <a:dk2>
        <a:srgbClr val="2C3C43"/>
      </a:dk2>
      <a:lt2>
        <a:srgbClr val="EBEBEB"/>
      </a:lt2>
      <a:accent1>
        <a:srgbClr val="0079C1"/>
      </a:accent1>
      <a:accent2>
        <a:srgbClr val="78A22F"/>
      </a:accent2>
      <a:accent3>
        <a:srgbClr val="FFFFFF"/>
      </a:accent3>
      <a:accent4>
        <a:srgbClr val="FFFFFF"/>
      </a:accent4>
      <a:accent5>
        <a:srgbClr val="FFFFFF"/>
      </a:accent5>
      <a:accent6>
        <a:srgbClr val="FFFFFF"/>
      </a:accent6>
      <a:hlink>
        <a:srgbClr val="FFFFFF"/>
      </a:hlink>
      <a:folHlink>
        <a:srgbClr val="FFFFFF"/>
      </a:folHlink>
    </a:clrScheme>
    <a:fontScheme name="Gladko">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adk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77C1DA633C5143B975C23A3BADBED8" ma:contentTypeVersion="9" ma:contentTypeDescription="Create a new document." ma:contentTypeScope="" ma:versionID="2bbb2ef388e418f21cb9fb4754698de6">
  <xsd:schema xmlns:xsd="http://www.w3.org/2001/XMLSchema" xmlns:xs="http://www.w3.org/2001/XMLSchema" xmlns:p="http://schemas.microsoft.com/office/2006/metadata/properties" xmlns:ns2="c7dafb12-b00d-4ad6-a98f-ce3e23bf6438" xmlns:ns3="14ac32c1-0f76-4bab-b93b-f0d686e76b4d" targetNamespace="http://schemas.microsoft.com/office/2006/metadata/properties" ma:root="true" ma:fieldsID="3873da4bc26e4af15dfce69301fa223a" ns2:_="" ns3:_="">
    <xsd:import namespace="c7dafb12-b00d-4ad6-a98f-ce3e23bf6438"/>
    <xsd:import namespace="14ac32c1-0f76-4bab-b93b-f0d686e76b4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afb12-b00d-4ad6-a98f-ce3e23bf64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4ac32c1-0f76-4bab-b93b-f0d686e76b4d"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72475F-57B4-4333-8719-A6E97CBE2D27}">
  <ds:schemaRefs>
    <ds:schemaRef ds:uri="14ac32c1-0f76-4bab-b93b-f0d686e76b4d"/>
    <ds:schemaRef ds:uri="c7dafb12-b00d-4ad6-a98f-ce3e23bf643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3762D06-FBC4-47AC-94CD-5402FB74BE5C}">
  <ds:schemaRefs>
    <ds:schemaRef ds:uri="c7dafb12-b00d-4ad6-a98f-ce3e23bf6438"/>
    <ds:schemaRef ds:uri="http://schemas.microsoft.com/office/infopath/2007/PartnerControls"/>
    <ds:schemaRef ds:uri="http://schemas.microsoft.com/office/2006/documentManagement/types"/>
    <ds:schemaRef ds:uri="14ac32c1-0f76-4bab-b93b-f0d686e76b4d"/>
    <ds:schemaRef ds:uri="http://purl.org/dc/terms/"/>
    <ds:schemaRef ds:uri="http://schemas.microsoft.com/office/2006/metadata/properties"/>
    <ds:schemaRef ds:uri="http://www.w3.org/XML/1998/namespace"/>
    <ds:schemaRef ds:uri="http://purl.org/dc/elements/1.1/"/>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7A800601-21A9-4ECA-9BFE-0355BF787B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539</TotalTime>
  <Words>2555</Words>
  <Application>Microsoft Office PowerPoint</Application>
  <PresentationFormat>Po meri</PresentationFormat>
  <Paragraphs>250</Paragraphs>
  <Slides>21</Slides>
  <Notes>21</Notes>
  <HiddenSlides>0</HiddenSlides>
  <MMClips>0</MMClips>
  <ScaleCrop>false</ScaleCrop>
  <HeadingPairs>
    <vt:vector size="6" baseType="variant">
      <vt:variant>
        <vt:lpstr>Uporabljene pisave</vt:lpstr>
      </vt:variant>
      <vt:variant>
        <vt:i4>7</vt:i4>
      </vt:variant>
      <vt:variant>
        <vt:lpstr>Tema</vt:lpstr>
      </vt:variant>
      <vt:variant>
        <vt:i4>1</vt:i4>
      </vt:variant>
      <vt:variant>
        <vt:lpstr>Naslovi diapozitivov</vt:lpstr>
      </vt:variant>
      <vt:variant>
        <vt:i4>21</vt:i4>
      </vt:variant>
    </vt:vector>
  </HeadingPairs>
  <TitlesOfParts>
    <vt:vector size="29" baseType="lpstr">
      <vt:lpstr>Arial</vt:lpstr>
      <vt:lpstr>Trebuchet MS</vt:lpstr>
      <vt:lpstr>Wingdings 3</vt:lpstr>
      <vt:lpstr>Calibri</vt:lpstr>
      <vt:lpstr>Canva Sans Bold</vt:lpstr>
      <vt:lpstr> Aptos ,sans-serif</vt:lpstr>
      <vt:lpstr>Wingdings</vt:lpstr>
      <vt:lpstr>Tema1</vt:lpstr>
      <vt:lpstr>PowerPointova predstavitev</vt:lpstr>
      <vt:lpstr>Namen in cilj JR</vt:lpstr>
      <vt:lpstr>Predmet in ciljna skupina</vt:lpstr>
      <vt:lpstr>Glavne strokovne podlage</vt:lpstr>
      <vt:lpstr>PowerPointova predstavitev</vt:lpstr>
      <vt:lpstr> </vt:lpstr>
      <vt:lpstr> </vt:lpstr>
      <vt:lpstr>PowerPointova predstavitev</vt:lpstr>
      <vt:lpstr>PowerPointova predstavitev</vt:lpstr>
      <vt:lpstr>PowerPointova predstavitev</vt:lpstr>
      <vt:lpstr>PowerPointova predstavitev</vt:lpstr>
      <vt:lpstr>Rezultati</vt:lpstr>
      <vt:lpstr>Pogoji za kandidiranje</vt:lpstr>
      <vt:lpstr>PowerPointova predstavitev</vt:lpstr>
      <vt:lpstr>Merila za izbor upravičencev</vt:lpstr>
      <vt:lpstr>Sredstva</vt:lpstr>
      <vt:lpstr>Upravičeni stroški in način financiranja</vt:lpstr>
      <vt:lpstr>Stroški plač in povračil stroškov v zvezi z delom (SE)</vt:lpstr>
      <vt:lpstr>Prijava</vt:lpstr>
      <vt:lpstr> </vt:lpstr>
      <vt:lpstr>Vprašanja in kontakti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Ključni projekti in strategije na MIZŠ</dc:title>
  <dc:creator>Petra Bevek</dc:creator>
  <cp:lastModifiedBy>Mojca Debeljak Kozina</cp:lastModifiedBy>
  <cp:revision>1</cp:revision>
  <dcterms:created xsi:type="dcterms:W3CDTF">2006-08-16T00:00:00Z</dcterms:created>
  <dcterms:modified xsi:type="dcterms:W3CDTF">2025-05-14T19:07:45Z</dcterms:modified>
  <dc:identifier>DAFNB8Vh_i8</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0x0101000077C1DA633C5143B975C23A3BADBED8</vt:lpwstr>
  </property>
  <property fmtid="{D5CDD505-2E9C-101B-9397-08002B2CF9AE}" pid="3" name="MediaServiceImageTags">
    <vt:lpwstr/>
  </property>
</Properties>
</file>