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60" r:id="rId4"/>
  </p:sldMasterIdLst>
  <p:notesMasterIdLst>
    <p:notesMasterId r:id="rId16"/>
  </p:notesMasterIdLst>
  <p:sldIdLst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9" r:id="rId13"/>
    <p:sldId id="566" r:id="rId14"/>
    <p:sldId id="571" r:id="rId15"/>
  </p:sldIdLst>
  <p:sldSz cx="18288000" cy="10287000"/>
  <p:notesSz cx="9926638" cy="6797675"/>
  <p:embeddedFontLst>
    <p:embeddedFont>
      <p:font typeface="Canva Sans Bold" panose="020B0604020202020204" charset="0"/>
      <p:regular r:id="rId17"/>
    </p:embeddedFont>
    <p:embeddedFont>
      <p:font typeface="Trebuchet MS" panose="020B0603020202020204" pitchFamily="34" charset="0"/>
      <p:regular r:id="rId18"/>
      <p:bold r:id="rId19"/>
      <p:italic r:id="rId20"/>
      <p:boldItalic r:id="rId21"/>
    </p:embeddedFont>
    <p:embeddedFont>
      <p:font typeface="Wingdings 3" panose="05040102010807070707" pitchFamily="18" charset="2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933"/>
    <a:srgbClr val="7DB2C5"/>
    <a:srgbClr val="82BDE1"/>
    <a:srgbClr val="FF66CC"/>
    <a:srgbClr val="F29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55" autoAdjust="0"/>
  </p:normalViewPr>
  <p:slideViewPr>
    <p:cSldViewPr snapToGrid="0">
      <p:cViewPr varScale="1">
        <p:scale>
          <a:sx n="54" d="100"/>
          <a:sy n="54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0D613-AEFA-4ACD-9668-FBA6DD31EB9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586BCD7-CC74-411B-B018-DDF205D5ED3F}">
      <dgm:prSet/>
      <dgm:spPr/>
      <dgm:t>
        <a:bodyPr/>
        <a:lstStyle/>
        <a:p>
          <a:r>
            <a:rPr lang="en-US"/>
            <a:t>Spodbujanje socialne vključenosti dijakov iz ranljivih skupin v NPI.</a:t>
          </a:r>
        </a:p>
      </dgm:t>
    </dgm:pt>
    <dgm:pt modelId="{AC8C0BF5-3618-46FD-A6AF-1B712DD56F27}" type="parTrans" cxnId="{58BAF7B1-6688-4A9D-8FEF-CB1D469ED955}">
      <dgm:prSet/>
      <dgm:spPr/>
      <dgm:t>
        <a:bodyPr/>
        <a:lstStyle/>
        <a:p>
          <a:endParaRPr lang="en-US"/>
        </a:p>
      </dgm:t>
    </dgm:pt>
    <dgm:pt modelId="{1CDD43CD-371C-47F9-9F3E-98AD80B97206}" type="sibTrans" cxnId="{58BAF7B1-6688-4A9D-8FEF-CB1D469ED955}">
      <dgm:prSet/>
      <dgm:spPr/>
      <dgm:t>
        <a:bodyPr/>
        <a:lstStyle/>
        <a:p>
          <a:endParaRPr lang="en-US"/>
        </a:p>
      </dgm:t>
    </dgm:pt>
    <dgm:pt modelId="{5DBCE232-7B61-40EE-84E0-17C7A0D59C02}">
      <dgm:prSet/>
      <dgm:spPr/>
      <dgm:t>
        <a:bodyPr/>
        <a:lstStyle/>
        <a:p>
          <a:r>
            <a:rPr lang="en-US"/>
            <a:t>Razvoj novih pedagoških metod in pristopov za delo s temi dijaki.</a:t>
          </a:r>
        </a:p>
      </dgm:t>
    </dgm:pt>
    <dgm:pt modelId="{6E9D4AEE-9BCA-4D62-A90D-23E9EA648C3F}" type="parTrans" cxnId="{0F64DE3A-994B-4633-BD6A-DA94B89A9ABE}">
      <dgm:prSet/>
      <dgm:spPr/>
      <dgm:t>
        <a:bodyPr/>
        <a:lstStyle/>
        <a:p>
          <a:endParaRPr lang="en-US"/>
        </a:p>
      </dgm:t>
    </dgm:pt>
    <dgm:pt modelId="{25E3C67C-250A-46A7-933F-B68560749327}" type="sibTrans" cxnId="{0F64DE3A-994B-4633-BD6A-DA94B89A9ABE}">
      <dgm:prSet/>
      <dgm:spPr/>
      <dgm:t>
        <a:bodyPr/>
        <a:lstStyle/>
        <a:p>
          <a:endParaRPr lang="en-US"/>
        </a:p>
      </dgm:t>
    </dgm:pt>
    <dgm:pt modelId="{CF367B57-88F7-40F1-9AD4-95173CC1FC64}">
      <dgm:prSet/>
      <dgm:spPr/>
      <dgm:t>
        <a:bodyPr/>
        <a:lstStyle/>
        <a:p>
          <a:r>
            <a:rPr lang="en-US"/>
            <a:t>Usposabljanje strokovnih delavcev in oblikovanje predlogov normativnih sprememb.</a:t>
          </a:r>
        </a:p>
      </dgm:t>
    </dgm:pt>
    <dgm:pt modelId="{DD4CF954-C24E-4C44-B9D7-358639B2FF1A}" type="parTrans" cxnId="{1A000AF1-F075-4F78-9A64-6A46FADC0062}">
      <dgm:prSet/>
      <dgm:spPr/>
      <dgm:t>
        <a:bodyPr/>
        <a:lstStyle/>
        <a:p>
          <a:endParaRPr lang="en-US"/>
        </a:p>
      </dgm:t>
    </dgm:pt>
    <dgm:pt modelId="{CADD98FD-F11D-489D-AC70-5D5054CCE893}" type="sibTrans" cxnId="{1A000AF1-F075-4F78-9A64-6A46FADC0062}">
      <dgm:prSet/>
      <dgm:spPr/>
      <dgm:t>
        <a:bodyPr/>
        <a:lstStyle/>
        <a:p>
          <a:endParaRPr lang="en-US"/>
        </a:p>
      </dgm:t>
    </dgm:pt>
    <dgm:pt modelId="{F0F667DA-5AFF-4E32-9033-CECF91E18ABC}" type="pres">
      <dgm:prSet presAssocID="{44B0D613-AEFA-4ACD-9668-FBA6DD31EB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590852-887F-46A1-A16D-CA7AF8C20240}" type="pres">
      <dgm:prSet presAssocID="{7586BCD7-CC74-411B-B018-DDF205D5ED3F}" presName="hierRoot1" presStyleCnt="0"/>
      <dgm:spPr/>
    </dgm:pt>
    <dgm:pt modelId="{675DD318-3EB4-497F-9559-618C3ED5C0C7}" type="pres">
      <dgm:prSet presAssocID="{7586BCD7-CC74-411B-B018-DDF205D5ED3F}" presName="composite" presStyleCnt="0"/>
      <dgm:spPr/>
    </dgm:pt>
    <dgm:pt modelId="{71C0DED6-72A6-4D5C-A4BF-545F5D478A09}" type="pres">
      <dgm:prSet presAssocID="{7586BCD7-CC74-411B-B018-DDF205D5ED3F}" presName="background" presStyleLbl="node0" presStyleIdx="0" presStyleCnt="3"/>
      <dgm:spPr/>
    </dgm:pt>
    <dgm:pt modelId="{317AD791-C779-46D4-B396-6BD6733ACB60}" type="pres">
      <dgm:prSet presAssocID="{7586BCD7-CC74-411B-B018-DDF205D5ED3F}" presName="text" presStyleLbl="fgAcc0" presStyleIdx="0" presStyleCnt="3">
        <dgm:presLayoutVars>
          <dgm:chPref val="3"/>
        </dgm:presLayoutVars>
      </dgm:prSet>
      <dgm:spPr/>
    </dgm:pt>
    <dgm:pt modelId="{8CC63DD8-B0DC-4D79-9E52-CC8A5AFD198A}" type="pres">
      <dgm:prSet presAssocID="{7586BCD7-CC74-411B-B018-DDF205D5ED3F}" presName="hierChild2" presStyleCnt="0"/>
      <dgm:spPr/>
    </dgm:pt>
    <dgm:pt modelId="{40E03AB8-7ECB-4C3C-B361-9DD6AF358C4E}" type="pres">
      <dgm:prSet presAssocID="{5DBCE232-7B61-40EE-84E0-17C7A0D59C02}" presName="hierRoot1" presStyleCnt="0"/>
      <dgm:spPr/>
    </dgm:pt>
    <dgm:pt modelId="{BC3CFCE3-6363-4DF4-A074-67A3E4C95407}" type="pres">
      <dgm:prSet presAssocID="{5DBCE232-7B61-40EE-84E0-17C7A0D59C02}" presName="composite" presStyleCnt="0"/>
      <dgm:spPr/>
    </dgm:pt>
    <dgm:pt modelId="{CF857522-186E-4974-8014-B6110E1135FF}" type="pres">
      <dgm:prSet presAssocID="{5DBCE232-7B61-40EE-84E0-17C7A0D59C02}" presName="background" presStyleLbl="node0" presStyleIdx="1" presStyleCnt="3"/>
      <dgm:spPr/>
    </dgm:pt>
    <dgm:pt modelId="{7A8DF7E6-5EC1-4BCB-BD9A-3B9C36D18528}" type="pres">
      <dgm:prSet presAssocID="{5DBCE232-7B61-40EE-84E0-17C7A0D59C02}" presName="text" presStyleLbl="fgAcc0" presStyleIdx="1" presStyleCnt="3">
        <dgm:presLayoutVars>
          <dgm:chPref val="3"/>
        </dgm:presLayoutVars>
      </dgm:prSet>
      <dgm:spPr/>
    </dgm:pt>
    <dgm:pt modelId="{14CC538C-6F48-46AE-AE96-1A666C6886B4}" type="pres">
      <dgm:prSet presAssocID="{5DBCE232-7B61-40EE-84E0-17C7A0D59C02}" presName="hierChild2" presStyleCnt="0"/>
      <dgm:spPr/>
    </dgm:pt>
    <dgm:pt modelId="{84481570-B537-4523-B937-240DD483FF9D}" type="pres">
      <dgm:prSet presAssocID="{CF367B57-88F7-40F1-9AD4-95173CC1FC64}" presName="hierRoot1" presStyleCnt="0"/>
      <dgm:spPr/>
    </dgm:pt>
    <dgm:pt modelId="{6983F6A6-42E0-4D57-8858-639F8366E95C}" type="pres">
      <dgm:prSet presAssocID="{CF367B57-88F7-40F1-9AD4-95173CC1FC64}" presName="composite" presStyleCnt="0"/>
      <dgm:spPr/>
    </dgm:pt>
    <dgm:pt modelId="{8FD88B87-2E18-40F4-974C-947E70B88FF0}" type="pres">
      <dgm:prSet presAssocID="{CF367B57-88F7-40F1-9AD4-95173CC1FC64}" presName="background" presStyleLbl="node0" presStyleIdx="2" presStyleCnt="3"/>
      <dgm:spPr/>
    </dgm:pt>
    <dgm:pt modelId="{F1C498CE-6D8A-45FC-A755-8BEFF926A057}" type="pres">
      <dgm:prSet presAssocID="{CF367B57-88F7-40F1-9AD4-95173CC1FC64}" presName="text" presStyleLbl="fgAcc0" presStyleIdx="2" presStyleCnt="3">
        <dgm:presLayoutVars>
          <dgm:chPref val="3"/>
        </dgm:presLayoutVars>
      </dgm:prSet>
      <dgm:spPr/>
    </dgm:pt>
    <dgm:pt modelId="{49F2CF81-A1D8-4A96-8057-1D0F69FEBD34}" type="pres">
      <dgm:prSet presAssocID="{CF367B57-88F7-40F1-9AD4-95173CC1FC64}" presName="hierChild2" presStyleCnt="0"/>
      <dgm:spPr/>
    </dgm:pt>
  </dgm:ptLst>
  <dgm:cxnLst>
    <dgm:cxn modelId="{648E8010-4D4D-4D6F-A266-5AEC01F76E1F}" type="presOf" srcId="{44B0D613-AEFA-4ACD-9668-FBA6DD31EB98}" destId="{F0F667DA-5AFF-4E32-9033-CECF91E18ABC}" srcOrd="0" destOrd="0" presId="urn:microsoft.com/office/officeart/2005/8/layout/hierarchy1"/>
    <dgm:cxn modelId="{0F64DE3A-994B-4633-BD6A-DA94B89A9ABE}" srcId="{44B0D613-AEFA-4ACD-9668-FBA6DD31EB98}" destId="{5DBCE232-7B61-40EE-84E0-17C7A0D59C02}" srcOrd="1" destOrd="0" parTransId="{6E9D4AEE-9BCA-4D62-A90D-23E9EA648C3F}" sibTransId="{25E3C67C-250A-46A7-933F-B68560749327}"/>
    <dgm:cxn modelId="{E38DC473-6E7F-4904-B247-0BF73D50507B}" type="presOf" srcId="{7586BCD7-CC74-411B-B018-DDF205D5ED3F}" destId="{317AD791-C779-46D4-B396-6BD6733ACB60}" srcOrd="0" destOrd="0" presId="urn:microsoft.com/office/officeart/2005/8/layout/hierarchy1"/>
    <dgm:cxn modelId="{AB121A58-824D-4A69-83D9-1E48FDE79545}" type="presOf" srcId="{5DBCE232-7B61-40EE-84E0-17C7A0D59C02}" destId="{7A8DF7E6-5EC1-4BCB-BD9A-3B9C36D18528}" srcOrd="0" destOrd="0" presId="urn:microsoft.com/office/officeart/2005/8/layout/hierarchy1"/>
    <dgm:cxn modelId="{A44660A9-7597-42CE-9B61-9E939544A66D}" type="presOf" srcId="{CF367B57-88F7-40F1-9AD4-95173CC1FC64}" destId="{F1C498CE-6D8A-45FC-A755-8BEFF926A057}" srcOrd="0" destOrd="0" presId="urn:microsoft.com/office/officeart/2005/8/layout/hierarchy1"/>
    <dgm:cxn modelId="{58BAF7B1-6688-4A9D-8FEF-CB1D469ED955}" srcId="{44B0D613-AEFA-4ACD-9668-FBA6DD31EB98}" destId="{7586BCD7-CC74-411B-B018-DDF205D5ED3F}" srcOrd="0" destOrd="0" parTransId="{AC8C0BF5-3618-46FD-A6AF-1B712DD56F27}" sibTransId="{1CDD43CD-371C-47F9-9F3E-98AD80B97206}"/>
    <dgm:cxn modelId="{1A000AF1-F075-4F78-9A64-6A46FADC0062}" srcId="{44B0D613-AEFA-4ACD-9668-FBA6DD31EB98}" destId="{CF367B57-88F7-40F1-9AD4-95173CC1FC64}" srcOrd="2" destOrd="0" parTransId="{DD4CF954-C24E-4C44-B9D7-358639B2FF1A}" sibTransId="{CADD98FD-F11D-489D-AC70-5D5054CCE893}"/>
    <dgm:cxn modelId="{4FAF111E-498A-4F47-9EDD-7EF20074C9B3}" type="presParOf" srcId="{F0F667DA-5AFF-4E32-9033-CECF91E18ABC}" destId="{D0590852-887F-46A1-A16D-CA7AF8C20240}" srcOrd="0" destOrd="0" presId="urn:microsoft.com/office/officeart/2005/8/layout/hierarchy1"/>
    <dgm:cxn modelId="{00C13CE4-A7B4-4A5E-956A-999ECA69CCB6}" type="presParOf" srcId="{D0590852-887F-46A1-A16D-CA7AF8C20240}" destId="{675DD318-3EB4-497F-9559-618C3ED5C0C7}" srcOrd="0" destOrd="0" presId="urn:microsoft.com/office/officeart/2005/8/layout/hierarchy1"/>
    <dgm:cxn modelId="{A9242DC1-F861-414C-84D3-F261CD7FC53B}" type="presParOf" srcId="{675DD318-3EB4-497F-9559-618C3ED5C0C7}" destId="{71C0DED6-72A6-4D5C-A4BF-545F5D478A09}" srcOrd="0" destOrd="0" presId="urn:microsoft.com/office/officeart/2005/8/layout/hierarchy1"/>
    <dgm:cxn modelId="{FC956E9A-58E3-4D91-94BA-C04C70720E36}" type="presParOf" srcId="{675DD318-3EB4-497F-9559-618C3ED5C0C7}" destId="{317AD791-C779-46D4-B396-6BD6733ACB60}" srcOrd="1" destOrd="0" presId="urn:microsoft.com/office/officeart/2005/8/layout/hierarchy1"/>
    <dgm:cxn modelId="{7CBF338B-76FA-43E5-AD7A-F689B24B22CE}" type="presParOf" srcId="{D0590852-887F-46A1-A16D-CA7AF8C20240}" destId="{8CC63DD8-B0DC-4D79-9E52-CC8A5AFD198A}" srcOrd="1" destOrd="0" presId="urn:microsoft.com/office/officeart/2005/8/layout/hierarchy1"/>
    <dgm:cxn modelId="{3903493F-1239-498C-9D13-74FCB7446600}" type="presParOf" srcId="{F0F667DA-5AFF-4E32-9033-CECF91E18ABC}" destId="{40E03AB8-7ECB-4C3C-B361-9DD6AF358C4E}" srcOrd="1" destOrd="0" presId="urn:microsoft.com/office/officeart/2005/8/layout/hierarchy1"/>
    <dgm:cxn modelId="{E5D488B8-D133-43FE-8BBF-A42A12E2877D}" type="presParOf" srcId="{40E03AB8-7ECB-4C3C-B361-9DD6AF358C4E}" destId="{BC3CFCE3-6363-4DF4-A074-67A3E4C95407}" srcOrd="0" destOrd="0" presId="urn:microsoft.com/office/officeart/2005/8/layout/hierarchy1"/>
    <dgm:cxn modelId="{811E090D-1F4D-4079-9BF4-F7DD4BA1BB88}" type="presParOf" srcId="{BC3CFCE3-6363-4DF4-A074-67A3E4C95407}" destId="{CF857522-186E-4974-8014-B6110E1135FF}" srcOrd="0" destOrd="0" presId="urn:microsoft.com/office/officeart/2005/8/layout/hierarchy1"/>
    <dgm:cxn modelId="{6D35B28C-AF7B-484E-BF13-52D89821B96D}" type="presParOf" srcId="{BC3CFCE3-6363-4DF4-A074-67A3E4C95407}" destId="{7A8DF7E6-5EC1-4BCB-BD9A-3B9C36D18528}" srcOrd="1" destOrd="0" presId="urn:microsoft.com/office/officeart/2005/8/layout/hierarchy1"/>
    <dgm:cxn modelId="{8103F1B2-5E54-467F-94B2-83B499506232}" type="presParOf" srcId="{40E03AB8-7ECB-4C3C-B361-9DD6AF358C4E}" destId="{14CC538C-6F48-46AE-AE96-1A666C6886B4}" srcOrd="1" destOrd="0" presId="urn:microsoft.com/office/officeart/2005/8/layout/hierarchy1"/>
    <dgm:cxn modelId="{3E486AB5-4D96-4540-8E5D-E29B497EB29F}" type="presParOf" srcId="{F0F667DA-5AFF-4E32-9033-CECF91E18ABC}" destId="{84481570-B537-4523-B937-240DD483FF9D}" srcOrd="2" destOrd="0" presId="urn:microsoft.com/office/officeart/2005/8/layout/hierarchy1"/>
    <dgm:cxn modelId="{E502B554-1156-4866-8A2E-596E557248B1}" type="presParOf" srcId="{84481570-B537-4523-B937-240DD483FF9D}" destId="{6983F6A6-42E0-4D57-8858-639F8366E95C}" srcOrd="0" destOrd="0" presId="urn:microsoft.com/office/officeart/2005/8/layout/hierarchy1"/>
    <dgm:cxn modelId="{33A8F84B-B7E2-4EFC-A4C9-B1F94555DE18}" type="presParOf" srcId="{6983F6A6-42E0-4D57-8858-639F8366E95C}" destId="{8FD88B87-2E18-40F4-974C-947E70B88FF0}" srcOrd="0" destOrd="0" presId="urn:microsoft.com/office/officeart/2005/8/layout/hierarchy1"/>
    <dgm:cxn modelId="{CE8DDC3D-9215-4E4C-BEDC-8956524BFC2C}" type="presParOf" srcId="{6983F6A6-42E0-4D57-8858-639F8366E95C}" destId="{F1C498CE-6D8A-45FC-A755-8BEFF926A057}" srcOrd="1" destOrd="0" presId="urn:microsoft.com/office/officeart/2005/8/layout/hierarchy1"/>
    <dgm:cxn modelId="{8A8D7A2B-34D9-46C2-9B7C-F6A19C8862E5}" type="presParOf" srcId="{84481570-B537-4523-B937-240DD483FF9D}" destId="{49F2CF81-A1D8-4A96-8057-1D0F69FEBD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55020F-CC25-431A-8A49-A5DF72B4E5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7E3D54-F935-4687-8A61-7BAE802F2FE9}">
      <dgm:prSet/>
      <dgm:spPr/>
      <dgm:t>
        <a:bodyPr/>
        <a:lstStyle/>
        <a:p>
          <a:r>
            <a:rPr lang="en-US" dirty="0" err="1"/>
            <a:t>Dijaki</a:t>
          </a:r>
          <a:r>
            <a:rPr lang="en-US" dirty="0"/>
            <a:t> s </a:t>
          </a:r>
          <a:r>
            <a:rPr lang="en-US" dirty="0" err="1"/>
            <a:t>posebnimi</a:t>
          </a:r>
          <a:r>
            <a:rPr lang="en-US" dirty="0"/>
            <a:t> </a:t>
          </a:r>
          <a:r>
            <a:rPr lang="en-US" dirty="0" err="1"/>
            <a:t>potrebami</a:t>
          </a:r>
          <a:r>
            <a:rPr lang="en-US" dirty="0"/>
            <a:t>, </a:t>
          </a:r>
          <a:r>
            <a:rPr lang="en-US" dirty="0" err="1"/>
            <a:t>migranti</a:t>
          </a:r>
          <a:r>
            <a:rPr lang="en-US" dirty="0"/>
            <a:t>, </a:t>
          </a:r>
          <a:r>
            <a:rPr lang="en-US" dirty="0" err="1"/>
            <a:t>begunci</a:t>
          </a:r>
          <a:r>
            <a:rPr lang="en-US" dirty="0"/>
            <a:t>, </a:t>
          </a:r>
          <a:r>
            <a:rPr lang="en-US" dirty="0" err="1"/>
            <a:t>dijaki</a:t>
          </a:r>
          <a:r>
            <a:rPr lang="en-US" dirty="0"/>
            <a:t> s ČVM.</a:t>
          </a:r>
        </a:p>
      </dgm:t>
    </dgm:pt>
    <dgm:pt modelId="{2A92C927-F81D-4C07-BE38-C8B74C304B5F}" type="parTrans" cxnId="{49773D93-E651-4622-BA03-4A007A785931}">
      <dgm:prSet/>
      <dgm:spPr/>
      <dgm:t>
        <a:bodyPr/>
        <a:lstStyle/>
        <a:p>
          <a:endParaRPr lang="en-US"/>
        </a:p>
      </dgm:t>
    </dgm:pt>
    <dgm:pt modelId="{851B5E97-65DC-4686-BAD0-B224A619298F}" type="sibTrans" cxnId="{49773D93-E651-4622-BA03-4A007A785931}">
      <dgm:prSet/>
      <dgm:spPr/>
      <dgm:t>
        <a:bodyPr/>
        <a:lstStyle/>
        <a:p>
          <a:endParaRPr lang="en-US"/>
        </a:p>
      </dgm:t>
    </dgm:pt>
    <dgm:pt modelId="{8EE96B77-30AC-4185-B2C3-E267164DBA3D}">
      <dgm:prSet/>
      <dgm:spPr/>
      <dgm:t>
        <a:bodyPr/>
        <a:lstStyle/>
        <a:p>
          <a:r>
            <a:rPr lang="sl-SI" dirty="0"/>
            <a:t>Najmanj</a:t>
          </a:r>
          <a:r>
            <a:rPr lang="en-US" dirty="0"/>
            <a:t> 50 </a:t>
          </a:r>
          <a:r>
            <a:rPr lang="en-US" dirty="0" err="1"/>
            <a:t>vključenih</a:t>
          </a:r>
          <a:r>
            <a:rPr lang="en-US" dirty="0"/>
            <a:t> </a:t>
          </a:r>
          <a:r>
            <a:rPr lang="en-US" dirty="0" err="1"/>
            <a:t>dijakov</a:t>
          </a:r>
          <a:r>
            <a:rPr lang="sl-SI" dirty="0"/>
            <a:t> na konzorcij</a:t>
          </a:r>
          <a:r>
            <a:rPr lang="en-US" dirty="0"/>
            <a:t>.</a:t>
          </a:r>
        </a:p>
      </dgm:t>
    </dgm:pt>
    <dgm:pt modelId="{7FA1C257-532C-40CA-BD70-9FF64950EA1D}" type="parTrans" cxnId="{448EDDDD-50A2-4456-86D2-74E924A3C312}">
      <dgm:prSet/>
      <dgm:spPr/>
      <dgm:t>
        <a:bodyPr/>
        <a:lstStyle/>
        <a:p>
          <a:endParaRPr lang="en-US"/>
        </a:p>
      </dgm:t>
    </dgm:pt>
    <dgm:pt modelId="{C8BA5F38-DEE1-41D1-81FD-30DAA7DA4B16}" type="sibTrans" cxnId="{448EDDDD-50A2-4456-86D2-74E924A3C312}">
      <dgm:prSet/>
      <dgm:spPr/>
      <dgm:t>
        <a:bodyPr/>
        <a:lstStyle/>
        <a:p>
          <a:endParaRPr lang="en-US"/>
        </a:p>
      </dgm:t>
    </dgm:pt>
    <dgm:pt modelId="{0787CD7A-4E39-48C3-9216-1AB3F3052BDE}">
      <dgm:prSet/>
      <dgm:spPr/>
      <dgm:t>
        <a:bodyPr/>
        <a:lstStyle/>
        <a:p>
          <a:r>
            <a:rPr lang="en-US" dirty="0"/>
            <a:t>3 </a:t>
          </a:r>
          <a:r>
            <a:rPr lang="en-US" dirty="0" err="1"/>
            <a:t>izbrani</a:t>
          </a:r>
          <a:r>
            <a:rPr lang="en-US" dirty="0"/>
            <a:t> </a:t>
          </a:r>
          <a:r>
            <a:rPr lang="en-US" dirty="0" err="1"/>
            <a:t>konzorciji</a:t>
          </a:r>
          <a:r>
            <a:rPr lang="en-US" dirty="0"/>
            <a:t>, </a:t>
          </a:r>
          <a:r>
            <a:rPr lang="en-US" dirty="0" err="1"/>
            <a:t>vsak</a:t>
          </a:r>
          <a:r>
            <a:rPr lang="sl-SI" dirty="0"/>
            <a:t>ega</a:t>
          </a:r>
          <a:r>
            <a:rPr lang="en-US" dirty="0"/>
            <a:t> </a:t>
          </a:r>
          <a:r>
            <a:rPr lang="en-US" dirty="0" err="1"/>
            <a:t>vodi</a:t>
          </a:r>
          <a:r>
            <a:rPr lang="en-US" dirty="0"/>
            <a:t> </a:t>
          </a:r>
          <a:r>
            <a:rPr lang="en-US" dirty="0" err="1"/>
            <a:t>poslovodeči</a:t>
          </a:r>
          <a:r>
            <a:rPr lang="en-US" dirty="0"/>
            <a:t> partner + min. 2 </a:t>
          </a:r>
          <a:r>
            <a:rPr lang="en-US" dirty="0" err="1"/>
            <a:t>partnerja</a:t>
          </a:r>
          <a:r>
            <a:rPr lang="sl-SI" dirty="0"/>
            <a:t>.</a:t>
          </a:r>
          <a:endParaRPr lang="en-US" dirty="0"/>
        </a:p>
      </dgm:t>
    </dgm:pt>
    <dgm:pt modelId="{954AE7D0-3DC8-4909-BB48-6A7CE9F1D876}" type="parTrans" cxnId="{9B06980A-347E-4EC2-93FB-5EF8FAAB50A0}">
      <dgm:prSet/>
      <dgm:spPr/>
      <dgm:t>
        <a:bodyPr/>
        <a:lstStyle/>
        <a:p>
          <a:endParaRPr lang="en-US"/>
        </a:p>
      </dgm:t>
    </dgm:pt>
    <dgm:pt modelId="{C7E939C7-89C8-4466-A181-E0A800666554}" type="sibTrans" cxnId="{9B06980A-347E-4EC2-93FB-5EF8FAAB50A0}">
      <dgm:prSet/>
      <dgm:spPr/>
      <dgm:t>
        <a:bodyPr/>
        <a:lstStyle/>
        <a:p>
          <a:endParaRPr lang="en-US"/>
        </a:p>
      </dgm:t>
    </dgm:pt>
    <dgm:pt modelId="{51C3AC05-0B84-4DC9-85D0-E59F12A7DCA1}">
      <dgm:prSet/>
      <dgm:spPr/>
      <dgm:t>
        <a:bodyPr/>
        <a:lstStyle/>
        <a:p>
          <a:r>
            <a:rPr lang="sl-SI" dirty="0"/>
            <a:t>Prijavitelj in konzorcijski </a:t>
          </a:r>
          <a:r>
            <a:rPr lang="pl-PL" dirty="0"/>
            <a:t>partnerji so vključeni samo v </a:t>
          </a:r>
          <a:r>
            <a:rPr lang="sl-SI" dirty="0"/>
            <a:t>en konzorcij.</a:t>
          </a:r>
          <a:endParaRPr lang="en-US" dirty="0"/>
        </a:p>
      </dgm:t>
    </dgm:pt>
    <dgm:pt modelId="{89671E69-2304-4BD6-B009-841D1775441E}" type="parTrans" cxnId="{EF6645D7-5F06-485F-AA8B-2D1BBFBF8F23}">
      <dgm:prSet/>
      <dgm:spPr/>
      <dgm:t>
        <a:bodyPr/>
        <a:lstStyle/>
        <a:p>
          <a:endParaRPr lang="sl-SI"/>
        </a:p>
      </dgm:t>
    </dgm:pt>
    <dgm:pt modelId="{29DF1694-90ED-478D-B266-2805B6798123}" type="sibTrans" cxnId="{EF6645D7-5F06-485F-AA8B-2D1BBFBF8F23}">
      <dgm:prSet/>
      <dgm:spPr/>
      <dgm:t>
        <a:bodyPr/>
        <a:lstStyle/>
        <a:p>
          <a:endParaRPr lang="sl-SI"/>
        </a:p>
      </dgm:t>
    </dgm:pt>
    <dgm:pt modelId="{23795F43-D200-4343-8100-4E348055ED10}" type="pres">
      <dgm:prSet presAssocID="{A855020F-CC25-431A-8A49-A5DF72B4E5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00F2BB-589D-4E68-B998-FB72AACF57BB}" type="pres">
      <dgm:prSet presAssocID="{8E7E3D54-F935-4687-8A61-7BAE802F2FE9}" presName="hierRoot1" presStyleCnt="0"/>
      <dgm:spPr/>
    </dgm:pt>
    <dgm:pt modelId="{12FBEDAA-E7A8-48BE-855A-92CD975E2910}" type="pres">
      <dgm:prSet presAssocID="{8E7E3D54-F935-4687-8A61-7BAE802F2FE9}" presName="composite" presStyleCnt="0"/>
      <dgm:spPr/>
    </dgm:pt>
    <dgm:pt modelId="{A6374D90-9DA0-4C2E-805E-D713BAC08F94}" type="pres">
      <dgm:prSet presAssocID="{8E7E3D54-F935-4687-8A61-7BAE802F2FE9}" presName="background" presStyleLbl="node0" presStyleIdx="0" presStyleCnt="4"/>
      <dgm:spPr/>
    </dgm:pt>
    <dgm:pt modelId="{1C687C1B-E8F6-4C13-8853-FF6A0856FADA}" type="pres">
      <dgm:prSet presAssocID="{8E7E3D54-F935-4687-8A61-7BAE802F2FE9}" presName="text" presStyleLbl="fgAcc0" presStyleIdx="0" presStyleCnt="4">
        <dgm:presLayoutVars>
          <dgm:chPref val="3"/>
        </dgm:presLayoutVars>
      </dgm:prSet>
      <dgm:spPr/>
    </dgm:pt>
    <dgm:pt modelId="{F584CAD0-4789-4DE0-84BB-05A0D41570E5}" type="pres">
      <dgm:prSet presAssocID="{8E7E3D54-F935-4687-8A61-7BAE802F2FE9}" presName="hierChild2" presStyleCnt="0"/>
      <dgm:spPr/>
    </dgm:pt>
    <dgm:pt modelId="{45866B96-3FBA-494B-8A32-B22AFD836191}" type="pres">
      <dgm:prSet presAssocID="{8EE96B77-30AC-4185-B2C3-E267164DBA3D}" presName="hierRoot1" presStyleCnt="0"/>
      <dgm:spPr/>
    </dgm:pt>
    <dgm:pt modelId="{66DC3B3C-CECD-4C9A-94FA-10E0E6F934A1}" type="pres">
      <dgm:prSet presAssocID="{8EE96B77-30AC-4185-B2C3-E267164DBA3D}" presName="composite" presStyleCnt="0"/>
      <dgm:spPr/>
    </dgm:pt>
    <dgm:pt modelId="{FEEB4B94-7E84-4276-9D95-4BE593296947}" type="pres">
      <dgm:prSet presAssocID="{8EE96B77-30AC-4185-B2C3-E267164DBA3D}" presName="background" presStyleLbl="node0" presStyleIdx="1" presStyleCnt="4"/>
      <dgm:spPr/>
    </dgm:pt>
    <dgm:pt modelId="{D37635DB-5D36-4A70-821C-BA6E1A060CAA}" type="pres">
      <dgm:prSet presAssocID="{8EE96B77-30AC-4185-B2C3-E267164DBA3D}" presName="text" presStyleLbl="fgAcc0" presStyleIdx="1" presStyleCnt="4">
        <dgm:presLayoutVars>
          <dgm:chPref val="3"/>
        </dgm:presLayoutVars>
      </dgm:prSet>
      <dgm:spPr/>
    </dgm:pt>
    <dgm:pt modelId="{2B022BFF-12DF-4A62-AE53-2100EFE8F115}" type="pres">
      <dgm:prSet presAssocID="{8EE96B77-30AC-4185-B2C3-E267164DBA3D}" presName="hierChild2" presStyleCnt="0"/>
      <dgm:spPr/>
    </dgm:pt>
    <dgm:pt modelId="{49175174-AA9E-4AB4-8C14-87E0A88A6392}" type="pres">
      <dgm:prSet presAssocID="{0787CD7A-4E39-48C3-9216-1AB3F3052BDE}" presName="hierRoot1" presStyleCnt="0"/>
      <dgm:spPr/>
    </dgm:pt>
    <dgm:pt modelId="{06CEEDBD-7220-4BC3-AC3C-2390980280C9}" type="pres">
      <dgm:prSet presAssocID="{0787CD7A-4E39-48C3-9216-1AB3F3052BDE}" presName="composite" presStyleCnt="0"/>
      <dgm:spPr/>
    </dgm:pt>
    <dgm:pt modelId="{ED0F6E9C-C1B3-423C-BBEF-F470E3A5E059}" type="pres">
      <dgm:prSet presAssocID="{0787CD7A-4E39-48C3-9216-1AB3F3052BDE}" presName="background" presStyleLbl="node0" presStyleIdx="2" presStyleCnt="4"/>
      <dgm:spPr/>
    </dgm:pt>
    <dgm:pt modelId="{BFFB343C-5E08-45DB-B89A-A6C90B9A7C8E}" type="pres">
      <dgm:prSet presAssocID="{0787CD7A-4E39-48C3-9216-1AB3F3052BDE}" presName="text" presStyleLbl="fgAcc0" presStyleIdx="2" presStyleCnt="4">
        <dgm:presLayoutVars>
          <dgm:chPref val="3"/>
        </dgm:presLayoutVars>
      </dgm:prSet>
      <dgm:spPr/>
    </dgm:pt>
    <dgm:pt modelId="{77B66A60-E054-47DA-889B-8A53991A0938}" type="pres">
      <dgm:prSet presAssocID="{0787CD7A-4E39-48C3-9216-1AB3F3052BDE}" presName="hierChild2" presStyleCnt="0"/>
      <dgm:spPr/>
    </dgm:pt>
    <dgm:pt modelId="{8E21FD4F-6BE5-44DD-A66B-78BEAE2FAC0D}" type="pres">
      <dgm:prSet presAssocID="{51C3AC05-0B84-4DC9-85D0-E59F12A7DCA1}" presName="hierRoot1" presStyleCnt="0"/>
      <dgm:spPr/>
    </dgm:pt>
    <dgm:pt modelId="{E7C64F1C-0B48-49F2-ACA2-9D64E78ACE9F}" type="pres">
      <dgm:prSet presAssocID="{51C3AC05-0B84-4DC9-85D0-E59F12A7DCA1}" presName="composite" presStyleCnt="0"/>
      <dgm:spPr/>
    </dgm:pt>
    <dgm:pt modelId="{9AE5537F-7511-4505-BB35-2402308A22F1}" type="pres">
      <dgm:prSet presAssocID="{51C3AC05-0B84-4DC9-85D0-E59F12A7DCA1}" presName="background" presStyleLbl="node0" presStyleIdx="3" presStyleCnt="4"/>
      <dgm:spPr/>
    </dgm:pt>
    <dgm:pt modelId="{CE02D79C-7EA8-45FA-B01B-22441E157D93}" type="pres">
      <dgm:prSet presAssocID="{51C3AC05-0B84-4DC9-85D0-E59F12A7DCA1}" presName="text" presStyleLbl="fgAcc0" presStyleIdx="3" presStyleCnt="4">
        <dgm:presLayoutVars>
          <dgm:chPref val="3"/>
        </dgm:presLayoutVars>
      </dgm:prSet>
      <dgm:spPr/>
    </dgm:pt>
    <dgm:pt modelId="{8E2E96AB-E4AB-4F73-9BB7-3848F32917B4}" type="pres">
      <dgm:prSet presAssocID="{51C3AC05-0B84-4DC9-85D0-E59F12A7DCA1}" presName="hierChild2" presStyleCnt="0"/>
      <dgm:spPr/>
    </dgm:pt>
  </dgm:ptLst>
  <dgm:cxnLst>
    <dgm:cxn modelId="{9B06980A-347E-4EC2-93FB-5EF8FAAB50A0}" srcId="{A855020F-CC25-431A-8A49-A5DF72B4E5A0}" destId="{0787CD7A-4E39-48C3-9216-1AB3F3052BDE}" srcOrd="2" destOrd="0" parTransId="{954AE7D0-3DC8-4909-BB48-6A7CE9F1D876}" sibTransId="{C7E939C7-89C8-4466-A181-E0A800666554}"/>
    <dgm:cxn modelId="{EBCA4717-E70F-4A58-A1AE-E56749526D01}" type="presOf" srcId="{0787CD7A-4E39-48C3-9216-1AB3F3052BDE}" destId="{BFFB343C-5E08-45DB-B89A-A6C90B9A7C8E}" srcOrd="0" destOrd="0" presId="urn:microsoft.com/office/officeart/2005/8/layout/hierarchy1"/>
    <dgm:cxn modelId="{4EAFD87F-3610-427C-A06C-8C2FAABE1F8E}" type="presOf" srcId="{A855020F-CC25-431A-8A49-A5DF72B4E5A0}" destId="{23795F43-D200-4343-8100-4E348055ED10}" srcOrd="0" destOrd="0" presId="urn:microsoft.com/office/officeart/2005/8/layout/hierarchy1"/>
    <dgm:cxn modelId="{49773D93-E651-4622-BA03-4A007A785931}" srcId="{A855020F-CC25-431A-8A49-A5DF72B4E5A0}" destId="{8E7E3D54-F935-4687-8A61-7BAE802F2FE9}" srcOrd="0" destOrd="0" parTransId="{2A92C927-F81D-4C07-BE38-C8B74C304B5F}" sibTransId="{851B5E97-65DC-4686-BAD0-B224A619298F}"/>
    <dgm:cxn modelId="{995619A1-4B2E-41E4-A211-546B6D7268D2}" type="presOf" srcId="{8E7E3D54-F935-4687-8A61-7BAE802F2FE9}" destId="{1C687C1B-E8F6-4C13-8853-FF6A0856FADA}" srcOrd="0" destOrd="0" presId="urn:microsoft.com/office/officeart/2005/8/layout/hierarchy1"/>
    <dgm:cxn modelId="{7FAE73B6-2D1C-4769-8BEF-4C6CA56A3240}" type="presOf" srcId="{8EE96B77-30AC-4185-B2C3-E267164DBA3D}" destId="{D37635DB-5D36-4A70-821C-BA6E1A060CAA}" srcOrd="0" destOrd="0" presId="urn:microsoft.com/office/officeart/2005/8/layout/hierarchy1"/>
    <dgm:cxn modelId="{EF6645D7-5F06-485F-AA8B-2D1BBFBF8F23}" srcId="{A855020F-CC25-431A-8A49-A5DF72B4E5A0}" destId="{51C3AC05-0B84-4DC9-85D0-E59F12A7DCA1}" srcOrd="3" destOrd="0" parTransId="{89671E69-2304-4BD6-B009-841D1775441E}" sibTransId="{29DF1694-90ED-478D-B266-2805B6798123}"/>
    <dgm:cxn modelId="{448EDDDD-50A2-4456-86D2-74E924A3C312}" srcId="{A855020F-CC25-431A-8A49-A5DF72B4E5A0}" destId="{8EE96B77-30AC-4185-B2C3-E267164DBA3D}" srcOrd="1" destOrd="0" parTransId="{7FA1C257-532C-40CA-BD70-9FF64950EA1D}" sibTransId="{C8BA5F38-DEE1-41D1-81FD-30DAA7DA4B16}"/>
    <dgm:cxn modelId="{65B5ABF7-8D02-44E0-9DC4-263770267188}" type="presOf" srcId="{51C3AC05-0B84-4DC9-85D0-E59F12A7DCA1}" destId="{CE02D79C-7EA8-45FA-B01B-22441E157D93}" srcOrd="0" destOrd="0" presId="urn:microsoft.com/office/officeart/2005/8/layout/hierarchy1"/>
    <dgm:cxn modelId="{BB460DDD-8667-4BC5-AC4E-99956468F7E3}" type="presParOf" srcId="{23795F43-D200-4343-8100-4E348055ED10}" destId="{9C00F2BB-589D-4E68-B998-FB72AACF57BB}" srcOrd="0" destOrd="0" presId="urn:microsoft.com/office/officeart/2005/8/layout/hierarchy1"/>
    <dgm:cxn modelId="{300C7C0D-B5DA-4BAF-8501-2DCFBE5A0878}" type="presParOf" srcId="{9C00F2BB-589D-4E68-B998-FB72AACF57BB}" destId="{12FBEDAA-E7A8-48BE-855A-92CD975E2910}" srcOrd="0" destOrd="0" presId="urn:microsoft.com/office/officeart/2005/8/layout/hierarchy1"/>
    <dgm:cxn modelId="{8C33CE60-F754-42FB-A5DF-18B8F1909990}" type="presParOf" srcId="{12FBEDAA-E7A8-48BE-855A-92CD975E2910}" destId="{A6374D90-9DA0-4C2E-805E-D713BAC08F94}" srcOrd="0" destOrd="0" presId="urn:microsoft.com/office/officeart/2005/8/layout/hierarchy1"/>
    <dgm:cxn modelId="{B383F63D-8A7C-4FC4-AD4E-6CDD49F5E2DF}" type="presParOf" srcId="{12FBEDAA-E7A8-48BE-855A-92CD975E2910}" destId="{1C687C1B-E8F6-4C13-8853-FF6A0856FADA}" srcOrd="1" destOrd="0" presId="urn:microsoft.com/office/officeart/2005/8/layout/hierarchy1"/>
    <dgm:cxn modelId="{4820A013-1F94-46E3-8E27-7F2C2C2DF3FE}" type="presParOf" srcId="{9C00F2BB-589D-4E68-B998-FB72AACF57BB}" destId="{F584CAD0-4789-4DE0-84BB-05A0D41570E5}" srcOrd="1" destOrd="0" presId="urn:microsoft.com/office/officeart/2005/8/layout/hierarchy1"/>
    <dgm:cxn modelId="{2C3C27CA-C368-4B0B-967D-5E084AF6CEC7}" type="presParOf" srcId="{23795F43-D200-4343-8100-4E348055ED10}" destId="{45866B96-3FBA-494B-8A32-B22AFD836191}" srcOrd="1" destOrd="0" presId="urn:microsoft.com/office/officeart/2005/8/layout/hierarchy1"/>
    <dgm:cxn modelId="{A3F9B663-A405-448C-9F74-B82FE04783E9}" type="presParOf" srcId="{45866B96-3FBA-494B-8A32-B22AFD836191}" destId="{66DC3B3C-CECD-4C9A-94FA-10E0E6F934A1}" srcOrd="0" destOrd="0" presId="urn:microsoft.com/office/officeart/2005/8/layout/hierarchy1"/>
    <dgm:cxn modelId="{C00558D5-9D53-423E-AE7B-C4DA52C73504}" type="presParOf" srcId="{66DC3B3C-CECD-4C9A-94FA-10E0E6F934A1}" destId="{FEEB4B94-7E84-4276-9D95-4BE593296947}" srcOrd="0" destOrd="0" presId="urn:microsoft.com/office/officeart/2005/8/layout/hierarchy1"/>
    <dgm:cxn modelId="{F29EDE07-753D-425B-A0EB-BB245CCD654F}" type="presParOf" srcId="{66DC3B3C-CECD-4C9A-94FA-10E0E6F934A1}" destId="{D37635DB-5D36-4A70-821C-BA6E1A060CAA}" srcOrd="1" destOrd="0" presId="urn:microsoft.com/office/officeart/2005/8/layout/hierarchy1"/>
    <dgm:cxn modelId="{C151E06E-A76E-414B-9FEB-51C5C91F976E}" type="presParOf" srcId="{45866B96-3FBA-494B-8A32-B22AFD836191}" destId="{2B022BFF-12DF-4A62-AE53-2100EFE8F115}" srcOrd="1" destOrd="0" presId="urn:microsoft.com/office/officeart/2005/8/layout/hierarchy1"/>
    <dgm:cxn modelId="{EA0E27DC-2FD2-478C-8D29-03037CA9CA6F}" type="presParOf" srcId="{23795F43-D200-4343-8100-4E348055ED10}" destId="{49175174-AA9E-4AB4-8C14-87E0A88A6392}" srcOrd="2" destOrd="0" presId="urn:microsoft.com/office/officeart/2005/8/layout/hierarchy1"/>
    <dgm:cxn modelId="{65D69CBD-D423-4C7C-B8F9-21F67BEF1A5D}" type="presParOf" srcId="{49175174-AA9E-4AB4-8C14-87E0A88A6392}" destId="{06CEEDBD-7220-4BC3-AC3C-2390980280C9}" srcOrd="0" destOrd="0" presId="urn:microsoft.com/office/officeart/2005/8/layout/hierarchy1"/>
    <dgm:cxn modelId="{A54C17B7-454F-406E-8944-9E4C241FA657}" type="presParOf" srcId="{06CEEDBD-7220-4BC3-AC3C-2390980280C9}" destId="{ED0F6E9C-C1B3-423C-BBEF-F470E3A5E059}" srcOrd="0" destOrd="0" presId="urn:microsoft.com/office/officeart/2005/8/layout/hierarchy1"/>
    <dgm:cxn modelId="{09DE8D94-D1CB-45DC-AAD7-113044866D64}" type="presParOf" srcId="{06CEEDBD-7220-4BC3-AC3C-2390980280C9}" destId="{BFFB343C-5E08-45DB-B89A-A6C90B9A7C8E}" srcOrd="1" destOrd="0" presId="urn:microsoft.com/office/officeart/2005/8/layout/hierarchy1"/>
    <dgm:cxn modelId="{4361078D-62D5-4A34-95FA-AEA003266217}" type="presParOf" srcId="{49175174-AA9E-4AB4-8C14-87E0A88A6392}" destId="{77B66A60-E054-47DA-889B-8A53991A0938}" srcOrd="1" destOrd="0" presId="urn:microsoft.com/office/officeart/2005/8/layout/hierarchy1"/>
    <dgm:cxn modelId="{626D9D35-4CE5-4865-8D6E-E5B848132BE5}" type="presParOf" srcId="{23795F43-D200-4343-8100-4E348055ED10}" destId="{8E21FD4F-6BE5-44DD-A66B-78BEAE2FAC0D}" srcOrd="3" destOrd="0" presId="urn:microsoft.com/office/officeart/2005/8/layout/hierarchy1"/>
    <dgm:cxn modelId="{5416926F-B52B-404D-B545-13F9D9EB152B}" type="presParOf" srcId="{8E21FD4F-6BE5-44DD-A66B-78BEAE2FAC0D}" destId="{E7C64F1C-0B48-49F2-ACA2-9D64E78ACE9F}" srcOrd="0" destOrd="0" presId="urn:microsoft.com/office/officeart/2005/8/layout/hierarchy1"/>
    <dgm:cxn modelId="{A504EBE0-0531-4260-B91F-5764DBF85FDE}" type="presParOf" srcId="{E7C64F1C-0B48-49F2-ACA2-9D64E78ACE9F}" destId="{9AE5537F-7511-4505-BB35-2402308A22F1}" srcOrd="0" destOrd="0" presId="urn:microsoft.com/office/officeart/2005/8/layout/hierarchy1"/>
    <dgm:cxn modelId="{8A94C6BD-8E65-4ABE-A918-A8A82A22499B}" type="presParOf" srcId="{E7C64F1C-0B48-49F2-ACA2-9D64E78ACE9F}" destId="{CE02D79C-7EA8-45FA-B01B-22441E157D93}" srcOrd="1" destOrd="0" presId="urn:microsoft.com/office/officeart/2005/8/layout/hierarchy1"/>
    <dgm:cxn modelId="{386C90EE-7E3E-4933-B270-96A584364ECB}" type="presParOf" srcId="{8E21FD4F-6BE5-44DD-A66B-78BEAE2FAC0D}" destId="{8E2E96AB-E4AB-4F73-9BB7-3848F32917B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498F8B-8897-4A6D-A432-AD257A9B18A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10F0E02-45DE-4483-ADC1-3965B5903CC0}">
      <dgm:prSet/>
      <dgm:spPr/>
      <dgm:t>
        <a:bodyPr/>
        <a:lstStyle/>
        <a:p>
          <a:r>
            <a:rPr lang="sl-SI" noProof="0" dirty="0"/>
            <a:t>Konzorcijska partnerja sta najmanj dva:</a:t>
          </a:r>
        </a:p>
      </dgm:t>
    </dgm:pt>
    <dgm:pt modelId="{63718A12-2D7A-4E21-B628-69DF303F472B}" type="parTrans" cxnId="{2239D9AE-C27E-4EBD-AD12-0A0B77FA560A}">
      <dgm:prSet/>
      <dgm:spPr/>
      <dgm:t>
        <a:bodyPr/>
        <a:lstStyle/>
        <a:p>
          <a:endParaRPr lang="en-US"/>
        </a:p>
      </dgm:t>
    </dgm:pt>
    <dgm:pt modelId="{AA397FDD-9BFB-467B-AFC8-E7D8725AC308}" type="sibTrans" cxnId="{2239D9AE-C27E-4EBD-AD12-0A0B77FA560A}">
      <dgm:prSet/>
      <dgm:spPr/>
      <dgm:t>
        <a:bodyPr/>
        <a:lstStyle/>
        <a:p>
          <a:endParaRPr lang="en-US"/>
        </a:p>
      </dgm:t>
    </dgm:pt>
    <dgm:pt modelId="{16E406F5-0290-4008-9FE9-A6661135F766}">
      <dgm:prSet/>
      <dgm:spPr/>
      <dgm:t>
        <a:bodyPr/>
        <a:lstStyle/>
        <a:p>
          <a:r>
            <a:rPr lang="sl-SI" noProof="0" dirty="0"/>
            <a:t>Prijavitelj je vzgojno-izobraževalni zavod (srednja šola ali šolski center), ki izvaja program NPI.</a:t>
          </a:r>
        </a:p>
      </dgm:t>
    </dgm:pt>
    <dgm:pt modelId="{93C20494-5190-431E-996C-1543B8AD369F}" type="sibTrans" cxnId="{3C4FACA7-5E07-429F-A316-D603FFAF39E3}">
      <dgm:prSet/>
      <dgm:spPr/>
      <dgm:t>
        <a:bodyPr/>
        <a:lstStyle/>
        <a:p>
          <a:endParaRPr lang="en-US"/>
        </a:p>
      </dgm:t>
    </dgm:pt>
    <dgm:pt modelId="{4E9DA13F-A109-43D8-B221-BA72ACCD3A15}" type="parTrans" cxnId="{3C4FACA7-5E07-429F-A316-D603FFAF39E3}">
      <dgm:prSet/>
      <dgm:spPr/>
      <dgm:t>
        <a:bodyPr/>
        <a:lstStyle/>
        <a:p>
          <a:endParaRPr lang="en-US"/>
        </a:p>
      </dgm:t>
    </dgm:pt>
    <dgm:pt modelId="{648A4CEF-C09A-4FCF-89CB-DBBB9B9144EC}">
      <dgm:prSet/>
      <dgm:spPr/>
      <dgm:t>
        <a:bodyPr/>
        <a:lstStyle/>
        <a:p>
          <a:r>
            <a:rPr lang="sl-SI" noProof="0" dirty="0"/>
            <a:t>- OŠ, ki izvaja prilagojeni izobraževalni program </a:t>
          </a:r>
          <a:r>
            <a:rPr lang="pl-PL" noProof="0" dirty="0"/>
            <a:t>OŠ z nižjim izobrazbenim </a:t>
          </a:r>
          <a:r>
            <a:rPr lang="sl-SI" noProof="0" dirty="0"/>
            <a:t>standardom in posebni program vzgoje in izobraževanja ali OŠ </a:t>
          </a:r>
          <a:r>
            <a:rPr lang="pt-BR" noProof="0" dirty="0"/>
            <a:t>s prilagojenim programom ali</a:t>
          </a:r>
          <a:r>
            <a:rPr lang="sl-SI" noProof="0" dirty="0"/>
            <a:t> zavod za vzgojo in izobraževanje </a:t>
          </a:r>
          <a:r>
            <a:rPr lang="pl-PL" noProof="0" dirty="0"/>
            <a:t>otrok in mladostnikov s posebnimi </a:t>
          </a:r>
          <a:r>
            <a:rPr lang="sl-SI" noProof="0" dirty="0"/>
            <a:t>potrebami.</a:t>
          </a:r>
        </a:p>
      </dgm:t>
    </dgm:pt>
    <dgm:pt modelId="{7533277F-CAEB-4590-8042-AFB1BBE63252}" type="parTrans" cxnId="{8E90EA31-7D9A-4E29-AD8F-4E8B93E299C0}">
      <dgm:prSet/>
      <dgm:spPr/>
      <dgm:t>
        <a:bodyPr/>
        <a:lstStyle/>
        <a:p>
          <a:endParaRPr lang="sl-SI"/>
        </a:p>
      </dgm:t>
    </dgm:pt>
    <dgm:pt modelId="{3C508EBD-7C72-494E-805D-DC2678F66C54}" type="sibTrans" cxnId="{8E90EA31-7D9A-4E29-AD8F-4E8B93E299C0}">
      <dgm:prSet/>
      <dgm:spPr/>
      <dgm:t>
        <a:bodyPr/>
        <a:lstStyle/>
        <a:p>
          <a:endParaRPr lang="sl-SI"/>
        </a:p>
      </dgm:t>
    </dgm:pt>
    <dgm:pt modelId="{C844DFFA-84CF-4E3F-8EF2-F55947599CF1}">
      <dgm:prSet/>
      <dgm:spPr/>
      <dgm:t>
        <a:bodyPr/>
        <a:lstStyle/>
        <a:p>
          <a:r>
            <a:rPr lang="pl-PL" noProof="0" dirty="0"/>
            <a:t>- strokovni center za otroke s </a:t>
          </a:r>
          <a:r>
            <a:rPr lang="sl-SI" noProof="0" dirty="0"/>
            <a:t>čustvenimi in vedenjskimi težavami ter motnjami.</a:t>
          </a:r>
        </a:p>
      </dgm:t>
    </dgm:pt>
    <dgm:pt modelId="{A7E1BF46-583E-4863-9BDF-2031E57575E1}" type="parTrans" cxnId="{1522F452-31BB-45C0-BA32-C2FE1E59E873}">
      <dgm:prSet/>
      <dgm:spPr/>
      <dgm:t>
        <a:bodyPr/>
        <a:lstStyle/>
        <a:p>
          <a:endParaRPr lang="sl-SI"/>
        </a:p>
      </dgm:t>
    </dgm:pt>
    <dgm:pt modelId="{92B8AE93-9FCC-464F-BCE4-AE59A3185B93}" type="sibTrans" cxnId="{1522F452-31BB-45C0-BA32-C2FE1E59E873}">
      <dgm:prSet/>
      <dgm:spPr/>
      <dgm:t>
        <a:bodyPr/>
        <a:lstStyle/>
        <a:p>
          <a:endParaRPr lang="sl-SI"/>
        </a:p>
      </dgm:t>
    </dgm:pt>
    <dgm:pt modelId="{F6494337-71DB-4686-8FB1-CDCDEC055ADA}" type="pres">
      <dgm:prSet presAssocID="{20498F8B-8897-4A6D-A432-AD257A9B18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AF18D8-B412-4F7D-8665-114DBCF41888}" type="pres">
      <dgm:prSet presAssocID="{16E406F5-0290-4008-9FE9-A6661135F766}" presName="hierRoot1" presStyleCnt="0"/>
      <dgm:spPr/>
    </dgm:pt>
    <dgm:pt modelId="{44172F9C-6494-459C-BCDA-ED56CDC012EB}" type="pres">
      <dgm:prSet presAssocID="{16E406F5-0290-4008-9FE9-A6661135F766}" presName="composite" presStyleCnt="0"/>
      <dgm:spPr/>
    </dgm:pt>
    <dgm:pt modelId="{858CB0C7-CA1C-4685-9AF0-EA03A0202A3E}" type="pres">
      <dgm:prSet presAssocID="{16E406F5-0290-4008-9FE9-A6661135F766}" presName="background" presStyleLbl="node0" presStyleIdx="0" presStyleCnt="4"/>
      <dgm:spPr/>
    </dgm:pt>
    <dgm:pt modelId="{DF949748-9D15-45F6-A439-783FC2F6EB4A}" type="pres">
      <dgm:prSet presAssocID="{16E406F5-0290-4008-9FE9-A6661135F766}" presName="text" presStyleLbl="fgAcc0" presStyleIdx="0" presStyleCnt="4">
        <dgm:presLayoutVars>
          <dgm:chPref val="3"/>
        </dgm:presLayoutVars>
      </dgm:prSet>
      <dgm:spPr/>
    </dgm:pt>
    <dgm:pt modelId="{AFC3A758-DBD8-44DD-9088-662B6BDDC8B3}" type="pres">
      <dgm:prSet presAssocID="{16E406F5-0290-4008-9FE9-A6661135F766}" presName="hierChild2" presStyleCnt="0"/>
      <dgm:spPr/>
    </dgm:pt>
    <dgm:pt modelId="{F85B6B43-77D6-48C3-BDCF-3C85C18FEDAA}" type="pres">
      <dgm:prSet presAssocID="{310F0E02-45DE-4483-ADC1-3965B5903CC0}" presName="hierRoot1" presStyleCnt="0"/>
      <dgm:spPr/>
    </dgm:pt>
    <dgm:pt modelId="{06357E5E-2A06-426C-A0CC-4028DA6DEDF7}" type="pres">
      <dgm:prSet presAssocID="{310F0E02-45DE-4483-ADC1-3965B5903CC0}" presName="composite" presStyleCnt="0"/>
      <dgm:spPr/>
    </dgm:pt>
    <dgm:pt modelId="{1ECD5EA2-D8B5-4028-BC25-EDE181A32486}" type="pres">
      <dgm:prSet presAssocID="{310F0E02-45DE-4483-ADC1-3965B5903CC0}" presName="background" presStyleLbl="node0" presStyleIdx="1" presStyleCnt="4"/>
      <dgm:spPr/>
    </dgm:pt>
    <dgm:pt modelId="{956E284C-364A-4FA1-B7C7-5E91CAF97EFC}" type="pres">
      <dgm:prSet presAssocID="{310F0E02-45DE-4483-ADC1-3965B5903CC0}" presName="text" presStyleLbl="fgAcc0" presStyleIdx="1" presStyleCnt="4">
        <dgm:presLayoutVars>
          <dgm:chPref val="3"/>
        </dgm:presLayoutVars>
      </dgm:prSet>
      <dgm:spPr/>
    </dgm:pt>
    <dgm:pt modelId="{97654CA9-0E7F-4E3E-A81B-93CCF34A4AA0}" type="pres">
      <dgm:prSet presAssocID="{310F0E02-45DE-4483-ADC1-3965B5903CC0}" presName="hierChild2" presStyleCnt="0"/>
      <dgm:spPr/>
    </dgm:pt>
    <dgm:pt modelId="{2DC1F62D-9330-41CF-A051-15C45242EE60}" type="pres">
      <dgm:prSet presAssocID="{648A4CEF-C09A-4FCF-89CB-DBBB9B9144EC}" presName="hierRoot1" presStyleCnt="0"/>
      <dgm:spPr/>
    </dgm:pt>
    <dgm:pt modelId="{A97D140D-9A28-492D-9D4F-F3480001E269}" type="pres">
      <dgm:prSet presAssocID="{648A4CEF-C09A-4FCF-89CB-DBBB9B9144EC}" presName="composite" presStyleCnt="0"/>
      <dgm:spPr/>
    </dgm:pt>
    <dgm:pt modelId="{0451AC43-707D-4E78-A851-A06E6909546C}" type="pres">
      <dgm:prSet presAssocID="{648A4CEF-C09A-4FCF-89CB-DBBB9B9144EC}" presName="background" presStyleLbl="node0" presStyleIdx="2" presStyleCnt="4"/>
      <dgm:spPr/>
    </dgm:pt>
    <dgm:pt modelId="{FD3D1EE8-C64A-4EFB-891A-BA2A0BC0FC50}" type="pres">
      <dgm:prSet presAssocID="{648A4CEF-C09A-4FCF-89CB-DBBB9B9144EC}" presName="text" presStyleLbl="fgAcc0" presStyleIdx="2" presStyleCnt="4">
        <dgm:presLayoutVars>
          <dgm:chPref val="3"/>
        </dgm:presLayoutVars>
      </dgm:prSet>
      <dgm:spPr/>
    </dgm:pt>
    <dgm:pt modelId="{5E98B549-2F34-4366-BE4C-8CDC166F99B1}" type="pres">
      <dgm:prSet presAssocID="{648A4CEF-C09A-4FCF-89CB-DBBB9B9144EC}" presName="hierChild2" presStyleCnt="0"/>
      <dgm:spPr/>
    </dgm:pt>
    <dgm:pt modelId="{88F4CC70-14B8-4885-8D5F-54F3255EC125}" type="pres">
      <dgm:prSet presAssocID="{C844DFFA-84CF-4E3F-8EF2-F55947599CF1}" presName="hierRoot1" presStyleCnt="0"/>
      <dgm:spPr/>
    </dgm:pt>
    <dgm:pt modelId="{727E2E3F-FA08-4297-BFBB-6B82C0DB42ED}" type="pres">
      <dgm:prSet presAssocID="{C844DFFA-84CF-4E3F-8EF2-F55947599CF1}" presName="composite" presStyleCnt="0"/>
      <dgm:spPr/>
    </dgm:pt>
    <dgm:pt modelId="{54DF1C49-A2D1-4E30-9C5D-33699509DE0D}" type="pres">
      <dgm:prSet presAssocID="{C844DFFA-84CF-4E3F-8EF2-F55947599CF1}" presName="background" presStyleLbl="node0" presStyleIdx="3" presStyleCnt="4"/>
      <dgm:spPr/>
    </dgm:pt>
    <dgm:pt modelId="{61FF1B77-B7E1-4150-AF20-4FC2B40F0518}" type="pres">
      <dgm:prSet presAssocID="{C844DFFA-84CF-4E3F-8EF2-F55947599CF1}" presName="text" presStyleLbl="fgAcc0" presStyleIdx="3" presStyleCnt="4">
        <dgm:presLayoutVars>
          <dgm:chPref val="3"/>
        </dgm:presLayoutVars>
      </dgm:prSet>
      <dgm:spPr/>
    </dgm:pt>
    <dgm:pt modelId="{3EF3A572-93A5-4563-A3C8-D2CA6FB94AB3}" type="pres">
      <dgm:prSet presAssocID="{C844DFFA-84CF-4E3F-8EF2-F55947599CF1}" presName="hierChild2" presStyleCnt="0"/>
      <dgm:spPr/>
    </dgm:pt>
  </dgm:ptLst>
  <dgm:cxnLst>
    <dgm:cxn modelId="{73BB5C27-EB9A-44CE-930C-E6F4B94C901B}" type="presOf" srcId="{20498F8B-8897-4A6D-A432-AD257A9B18AB}" destId="{F6494337-71DB-4686-8FB1-CDCDEC055ADA}" srcOrd="0" destOrd="0" presId="urn:microsoft.com/office/officeart/2005/8/layout/hierarchy1"/>
    <dgm:cxn modelId="{8E90EA31-7D9A-4E29-AD8F-4E8B93E299C0}" srcId="{20498F8B-8897-4A6D-A432-AD257A9B18AB}" destId="{648A4CEF-C09A-4FCF-89CB-DBBB9B9144EC}" srcOrd="2" destOrd="0" parTransId="{7533277F-CAEB-4590-8042-AFB1BBE63252}" sibTransId="{3C508EBD-7C72-494E-805D-DC2678F66C54}"/>
    <dgm:cxn modelId="{4B0AB64A-484A-4594-9264-EF6F960301F3}" type="presOf" srcId="{648A4CEF-C09A-4FCF-89CB-DBBB9B9144EC}" destId="{FD3D1EE8-C64A-4EFB-891A-BA2A0BC0FC50}" srcOrd="0" destOrd="0" presId="urn:microsoft.com/office/officeart/2005/8/layout/hierarchy1"/>
    <dgm:cxn modelId="{0E3DB46D-6C4E-46A1-96BF-F233DCCD8CF4}" type="presOf" srcId="{310F0E02-45DE-4483-ADC1-3965B5903CC0}" destId="{956E284C-364A-4FA1-B7C7-5E91CAF97EFC}" srcOrd="0" destOrd="0" presId="urn:microsoft.com/office/officeart/2005/8/layout/hierarchy1"/>
    <dgm:cxn modelId="{1522F452-31BB-45C0-BA32-C2FE1E59E873}" srcId="{20498F8B-8897-4A6D-A432-AD257A9B18AB}" destId="{C844DFFA-84CF-4E3F-8EF2-F55947599CF1}" srcOrd="3" destOrd="0" parTransId="{A7E1BF46-583E-4863-9BDF-2031E57575E1}" sibTransId="{92B8AE93-9FCC-464F-BCE4-AE59A3185B93}"/>
    <dgm:cxn modelId="{50326B54-51BD-451C-8ABD-821F00BC179C}" type="presOf" srcId="{C844DFFA-84CF-4E3F-8EF2-F55947599CF1}" destId="{61FF1B77-B7E1-4150-AF20-4FC2B40F0518}" srcOrd="0" destOrd="0" presId="urn:microsoft.com/office/officeart/2005/8/layout/hierarchy1"/>
    <dgm:cxn modelId="{3C4FACA7-5E07-429F-A316-D603FFAF39E3}" srcId="{20498F8B-8897-4A6D-A432-AD257A9B18AB}" destId="{16E406F5-0290-4008-9FE9-A6661135F766}" srcOrd="0" destOrd="0" parTransId="{4E9DA13F-A109-43D8-B221-BA72ACCD3A15}" sibTransId="{93C20494-5190-431E-996C-1543B8AD369F}"/>
    <dgm:cxn modelId="{2239D9AE-C27E-4EBD-AD12-0A0B77FA560A}" srcId="{20498F8B-8897-4A6D-A432-AD257A9B18AB}" destId="{310F0E02-45DE-4483-ADC1-3965B5903CC0}" srcOrd="1" destOrd="0" parTransId="{63718A12-2D7A-4E21-B628-69DF303F472B}" sibTransId="{AA397FDD-9BFB-467B-AFC8-E7D8725AC308}"/>
    <dgm:cxn modelId="{63D621F5-F719-4743-A8D5-5E94F5063823}" type="presOf" srcId="{16E406F5-0290-4008-9FE9-A6661135F766}" destId="{DF949748-9D15-45F6-A439-783FC2F6EB4A}" srcOrd="0" destOrd="0" presId="urn:microsoft.com/office/officeart/2005/8/layout/hierarchy1"/>
    <dgm:cxn modelId="{7EF2B9A8-7BC6-41B2-BB8B-C157CDD1D22B}" type="presParOf" srcId="{F6494337-71DB-4686-8FB1-CDCDEC055ADA}" destId="{25AF18D8-B412-4F7D-8665-114DBCF41888}" srcOrd="0" destOrd="0" presId="urn:microsoft.com/office/officeart/2005/8/layout/hierarchy1"/>
    <dgm:cxn modelId="{50B0059A-3910-4273-BB74-935DC7C2949D}" type="presParOf" srcId="{25AF18D8-B412-4F7D-8665-114DBCF41888}" destId="{44172F9C-6494-459C-BCDA-ED56CDC012EB}" srcOrd="0" destOrd="0" presId="urn:microsoft.com/office/officeart/2005/8/layout/hierarchy1"/>
    <dgm:cxn modelId="{414941FD-29B0-473B-9075-57477BBFF474}" type="presParOf" srcId="{44172F9C-6494-459C-BCDA-ED56CDC012EB}" destId="{858CB0C7-CA1C-4685-9AF0-EA03A0202A3E}" srcOrd="0" destOrd="0" presId="urn:microsoft.com/office/officeart/2005/8/layout/hierarchy1"/>
    <dgm:cxn modelId="{6FE76899-F97C-4553-8FC1-2257B46159CD}" type="presParOf" srcId="{44172F9C-6494-459C-BCDA-ED56CDC012EB}" destId="{DF949748-9D15-45F6-A439-783FC2F6EB4A}" srcOrd="1" destOrd="0" presId="urn:microsoft.com/office/officeart/2005/8/layout/hierarchy1"/>
    <dgm:cxn modelId="{F37D2682-E374-48C9-9166-A79AC40C2CB5}" type="presParOf" srcId="{25AF18D8-B412-4F7D-8665-114DBCF41888}" destId="{AFC3A758-DBD8-44DD-9088-662B6BDDC8B3}" srcOrd="1" destOrd="0" presId="urn:microsoft.com/office/officeart/2005/8/layout/hierarchy1"/>
    <dgm:cxn modelId="{235E7C63-CDF8-4265-AFC7-02F60D69D45F}" type="presParOf" srcId="{F6494337-71DB-4686-8FB1-CDCDEC055ADA}" destId="{F85B6B43-77D6-48C3-BDCF-3C85C18FEDAA}" srcOrd="1" destOrd="0" presId="urn:microsoft.com/office/officeart/2005/8/layout/hierarchy1"/>
    <dgm:cxn modelId="{12D4BCA7-3FE3-4212-B0E1-DE3A0208D3F1}" type="presParOf" srcId="{F85B6B43-77D6-48C3-BDCF-3C85C18FEDAA}" destId="{06357E5E-2A06-426C-A0CC-4028DA6DEDF7}" srcOrd="0" destOrd="0" presId="urn:microsoft.com/office/officeart/2005/8/layout/hierarchy1"/>
    <dgm:cxn modelId="{65217769-A1A3-4DE4-BE87-72A68998CDF5}" type="presParOf" srcId="{06357E5E-2A06-426C-A0CC-4028DA6DEDF7}" destId="{1ECD5EA2-D8B5-4028-BC25-EDE181A32486}" srcOrd="0" destOrd="0" presId="urn:microsoft.com/office/officeart/2005/8/layout/hierarchy1"/>
    <dgm:cxn modelId="{1E42A742-17A1-4A28-8AE4-D1C91D651856}" type="presParOf" srcId="{06357E5E-2A06-426C-A0CC-4028DA6DEDF7}" destId="{956E284C-364A-4FA1-B7C7-5E91CAF97EFC}" srcOrd="1" destOrd="0" presId="urn:microsoft.com/office/officeart/2005/8/layout/hierarchy1"/>
    <dgm:cxn modelId="{54178A93-ABFF-4E10-AF3D-FB8C4D037540}" type="presParOf" srcId="{F85B6B43-77D6-48C3-BDCF-3C85C18FEDAA}" destId="{97654CA9-0E7F-4E3E-A81B-93CCF34A4AA0}" srcOrd="1" destOrd="0" presId="urn:microsoft.com/office/officeart/2005/8/layout/hierarchy1"/>
    <dgm:cxn modelId="{50394830-F72F-4963-9846-9DB2BEFD2180}" type="presParOf" srcId="{F6494337-71DB-4686-8FB1-CDCDEC055ADA}" destId="{2DC1F62D-9330-41CF-A051-15C45242EE60}" srcOrd="2" destOrd="0" presId="urn:microsoft.com/office/officeart/2005/8/layout/hierarchy1"/>
    <dgm:cxn modelId="{279630CE-86CC-4F40-BEF1-3970EFCB0E54}" type="presParOf" srcId="{2DC1F62D-9330-41CF-A051-15C45242EE60}" destId="{A97D140D-9A28-492D-9D4F-F3480001E269}" srcOrd="0" destOrd="0" presId="urn:microsoft.com/office/officeart/2005/8/layout/hierarchy1"/>
    <dgm:cxn modelId="{074CCB69-DB61-4026-8750-741FC98F670C}" type="presParOf" srcId="{A97D140D-9A28-492D-9D4F-F3480001E269}" destId="{0451AC43-707D-4E78-A851-A06E6909546C}" srcOrd="0" destOrd="0" presId="urn:microsoft.com/office/officeart/2005/8/layout/hierarchy1"/>
    <dgm:cxn modelId="{15803CD2-8A72-4232-8D8C-31FC4E24C34F}" type="presParOf" srcId="{A97D140D-9A28-492D-9D4F-F3480001E269}" destId="{FD3D1EE8-C64A-4EFB-891A-BA2A0BC0FC50}" srcOrd="1" destOrd="0" presId="urn:microsoft.com/office/officeart/2005/8/layout/hierarchy1"/>
    <dgm:cxn modelId="{BFF863CD-7A7F-496F-8F6E-B9B6532946A3}" type="presParOf" srcId="{2DC1F62D-9330-41CF-A051-15C45242EE60}" destId="{5E98B549-2F34-4366-BE4C-8CDC166F99B1}" srcOrd="1" destOrd="0" presId="urn:microsoft.com/office/officeart/2005/8/layout/hierarchy1"/>
    <dgm:cxn modelId="{E4B67B1D-C70E-4351-81CC-8088E7BE0950}" type="presParOf" srcId="{F6494337-71DB-4686-8FB1-CDCDEC055ADA}" destId="{88F4CC70-14B8-4885-8D5F-54F3255EC125}" srcOrd="3" destOrd="0" presId="urn:microsoft.com/office/officeart/2005/8/layout/hierarchy1"/>
    <dgm:cxn modelId="{AE6CC834-781D-4158-B2FF-D5AB278ED413}" type="presParOf" srcId="{88F4CC70-14B8-4885-8D5F-54F3255EC125}" destId="{727E2E3F-FA08-4297-BFBB-6B82C0DB42ED}" srcOrd="0" destOrd="0" presId="urn:microsoft.com/office/officeart/2005/8/layout/hierarchy1"/>
    <dgm:cxn modelId="{72C0FC4C-E93E-4BE3-B14F-DC11720631B9}" type="presParOf" srcId="{727E2E3F-FA08-4297-BFBB-6B82C0DB42ED}" destId="{54DF1C49-A2D1-4E30-9C5D-33699509DE0D}" srcOrd="0" destOrd="0" presId="urn:microsoft.com/office/officeart/2005/8/layout/hierarchy1"/>
    <dgm:cxn modelId="{8922AACF-0939-491A-98FF-D49542A8BE6F}" type="presParOf" srcId="{727E2E3F-FA08-4297-BFBB-6B82C0DB42ED}" destId="{61FF1B77-B7E1-4150-AF20-4FC2B40F0518}" srcOrd="1" destOrd="0" presId="urn:microsoft.com/office/officeart/2005/8/layout/hierarchy1"/>
    <dgm:cxn modelId="{D52EAE9A-DC95-4CC7-9DFE-8041378CD11F}" type="presParOf" srcId="{88F4CC70-14B8-4885-8D5F-54F3255EC125}" destId="{3EF3A572-93A5-4563-A3C8-D2CA6FB94A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3D3CD7-1803-4B68-AE22-64B35742D50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F3F5EEE4-1691-45DA-BFFE-998AE8F42E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150 </a:t>
          </a:r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vključenih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dijakov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kazalnik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učinka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4BC6F3DD-8481-4C0F-A2B0-2E742283BF08}" type="parTrans" cxnId="{C12F6019-A6AB-4D94-8DD4-8ADA8E1947C0}">
      <dgm:prSet/>
      <dgm:spPr/>
      <dgm:t>
        <a:bodyPr/>
        <a:lstStyle/>
        <a:p>
          <a:endParaRPr lang="en-US"/>
        </a:p>
      </dgm:t>
    </dgm:pt>
    <dgm:pt modelId="{62F7A9E3-6ECF-4952-BA38-C0CB16A73B97}" type="sibTrans" cxnId="{C12F6019-A6AB-4D94-8DD4-8ADA8E1947C0}">
      <dgm:prSet/>
      <dgm:spPr/>
      <dgm:t>
        <a:bodyPr/>
        <a:lstStyle/>
        <a:p>
          <a:endParaRPr lang="en-US"/>
        </a:p>
      </dgm:t>
    </dgm:pt>
    <dgm:pt modelId="{BB1D60E5-36BF-4CD9-9082-2D5FB640DD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3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predlogi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normativnih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sprememb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kazalnik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rezultata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32CC6F22-CCED-4928-8460-D18056E70AF9}" type="parTrans" cxnId="{552A5523-E792-4EF4-8387-FA8BF5DFF294}">
      <dgm:prSet/>
      <dgm:spPr/>
      <dgm:t>
        <a:bodyPr/>
        <a:lstStyle/>
        <a:p>
          <a:endParaRPr lang="en-US"/>
        </a:p>
      </dgm:t>
    </dgm:pt>
    <dgm:pt modelId="{DCC2241D-25BE-4F11-BAFD-E6A2A2DC9DB6}" type="sibTrans" cxnId="{552A5523-E792-4EF4-8387-FA8BF5DFF294}">
      <dgm:prSet/>
      <dgm:spPr/>
      <dgm:t>
        <a:bodyPr/>
        <a:lstStyle/>
        <a:p>
          <a:endParaRPr lang="en-US"/>
        </a:p>
      </dgm:t>
    </dgm:pt>
    <dgm:pt modelId="{EEA57F41-C526-4B3E-A2DC-0A2CB6BF21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Merljiv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doprinos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k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ciljem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Programa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2021–2027</a:t>
          </a:r>
        </a:p>
      </dgm:t>
    </dgm:pt>
    <dgm:pt modelId="{B62C3E8B-EDC5-4277-9026-C89456291850}" type="parTrans" cxnId="{13C071AA-8232-4DF1-8A1F-5795D6D5A129}">
      <dgm:prSet/>
      <dgm:spPr/>
      <dgm:t>
        <a:bodyPr/>
        <a:lstStyle/>
        <a:p>
          <a:endParaRPr lang="en-US"/>
        </a:p>
      </dgm:t>
    </dgm:pt>
    <dgm:pt modelId="{F783A04B-855B-4B93-BECD-A76E68F835EC}" type="sibTrans" cxnId="{13C071AA-8232-4DF1-8A1F-5795D6D5A129}">
      <dgm:prSet/>
      <dgm:spPr/>
      <dgm:t>
        <a:bodyPr/>
        <a:lstStyle/>
        <a:p>
          <a:endParaRPr lang="en-US"/>
        </a:p>
      </dgm:t>
    </dgm:pt>
    <dgm:pt modelId="{6D3FD376-D372-41D2-8901-ACB8EAB04C21}" type="pres">
      <dgm:prSet presAssocID="{193D3CD7-1803-4B68-AE22-64B35742D509}" presName="root" presStyleCnt="0">
        <dgm:presLayoutVars>
          <dgm:dir/>
          <dgm:resizeHandles val="exact"/>
        </dgm:presLayoutVars>
      </dgm:prSet>
      <dgm:spPr/>
    </dgm:pt>
    <dgm:pt modelId="{CC130198-34DC-45E8-B4AE-76B0B56D5CA8}" type="pres">
      <dgm:prSet presAssocID="{F3F5EEE4-1691-45DA-BFFE-998AE8F42E1D}" presName="compNode" presStyleCnt="0"/>
      <dgm:spPr/>
    </dgm:pt>
    <dgm:pt modelId="{C84D5C3F-2F70-4CA5-83F8-B24EDD5F313F}" type="pres">
      <dgm:prSet presAssocID="{F3F5EEE4-1691-45DA-BFFE-998AE8F42E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gnjemet"/>
        </a:ext>
      </dgm:extLst>
    </dgm:pt>
    <dgm:pt modelId="{D807BE84-5144-40DD-B84D-4E3AC847C620}" type="pres">
      <dgm:prSet presAssocID="{F3F5EEE4-1691-45DA-BFFE-998AE8F42E1D}" presName="spaceRect" presStyleCnt="0"/>
      <dgm:spPr/>
    </dgm:pt>
    <dgm:pt modelId="{EC1F4D5E-98D5-4F6F-9DEF-730CB4587764}" type="pres">
      <dgm:prSet presAssocID="{F3F5EEE4-1691-45DA-BFFE-998AE8F42E1D}" presName="textRect" presStyleLbl="revTx" presStyleIdx="0" presStyleCnt="3">
        <dgm:presLayoutVars>
          <dgm:chMax val="1"/>
          <dgm:chPref val="1"/>
        </dgm:presLayoutVars>
      </dgm:prSet>
      <dgm:spPr/>
    </dgm:pt>
    <dgm:pt modelId="{F3DCEF09-7037-4971-8154-5C029FDCCC24}" type="pres">
      <dgm:prSet presAssocID="{62F7A9E3-6ECF-4952-BA38-C0CB16A73B97}" presName="sibTrans" presStyleCnt="0"/>
      <dgm:spPr/>
    </dgm:pt>
    <dgm:pt modelId="{58574BC1-4633-40ED-923F-B001012055C7}" type="pres">
      <dgm:prSet presAssocID="{BB1D60E5-36BF-4CD9-9082-2D5FB640DDFD}" presName="compNode" presStyleCnt="0"/>
      <dgm:spPr/>
    </dgm:pt>
    <dgm:pt modelId="{033A0304-5AE4-4C09-8AB1-A8D91BF93E69}" type="pres">
      <dgm:prSet presAssocID="{BB1D60E5-36BF-4CD9-9082-2D5FB640DDF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napisi"/>
        </a:ext>
      </dgm:extLst>
    </dgm:pt>
    <dgm:pt modelId="{42035869-4EC4-4E0B-9768-66DEBB9EF230}" type="pres">
      <dgm:prSet presAssocID="{BB1D60E5-36BF-4CD9-9082-2D5FB640DDFD}" presName="spaceRect" presStyleCnt="0"/>
      <dgm:spPr/>
    </dgm:pt>
    <dgm:pt modelId="{18689F9F-C7F2-40BC-958A-660599A82F94}" type="pres">
      <dgm:prSet presAssocID="{BB1D60E5-36BF-4CD9-9082-2D5FB640DDFD}" presName="textRect" presStyleLbl="revTx" presStyleIdx="1" presStyleCnt="3" custScaleX="95088">
        <dgm:presLayoutVars>
          <dgm:chMax val="1"/>
          <dgm:chPref val="1"/>
        </dgm:presLayoutVars>
      </dgm:prSet>
      <dgm:spPr/>
    </dgm:pt>
    <dgm:pt modelId="{ADC70FB6-3058-44E6-BC00-63A47301E140}" type="pres">
      <dgm:prSet presAssocID="{DCC2241D-25BE-4F11-BAFD-E6A2A2DC9DB6}" presName="sibTrans" presStyleCnt="0"/>
      <dgm:spPr/>
    </dgm:pt>
    <dgm:pt modelId="{448E2476-1B6A-4846-AFE6-5146923B8B30}" type="pres">
      <dgm:prSet presAssocID="{EEA57F41-C526-4B3E-A2DC-0A2CB6BF2102}" presName="compNode" presStyleCnt="0"/>
      <dgm:spPr/>
    </dgm:pt>
    <dgm:pt modelId="{B2CE492C-F278-48CB-9E2C-6AC29C493739}" type="pres">
      <dgm:prSet presAssocID="{EEA57F41-C526-4B3E-A2DC-0A2CB6BF210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keta"/>
        </a:ext>
      </dgm:extLst>
    </dgm:pt>
    <dgm:pt modelId="{A7D830D3-D184-4974-91A4-A518FE0CA5C8}" type="pres">
      <dgm:prSet presAssocID="{EEA57F41-C526-4B3E-A2DC-0A2CB6BF2102}" presName="spaceRect" presStyleCnt="0"/>
      <dgm:spPr/>
    </dgm:pt>
    <dgm:pt modelId="{BF38FFF7-B54A-4C09-BC94-5E4590C0FA0A}" type="pres">
      <dgm:prSet presAssocID="{EEA57F41-C526-4B3E-A2DC-0A2CB6BF210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12F6019-A6AB-4D94-8DD4-8ADA8E1947C0}" srcId="{193D3CD7-1803-4B68-AE22-64B35742D509}" destId="{F3F5EEE4-1691-45DA-BFFE-998AE8F42E1D}" srcOrd="0" destOrd="0" parTransId="{4BC6F3DD-8481-4C0F-A2B0-2E742283BF08}" sibTransId="{62F7A9E3-6ECF-4952-BA38-C0CB16A73B97}"/>
    <dgm:cxn modelId="{552A5523-E792-4EF4-8387-FA8BF5DFF294}" srcId="{193D3CD7-1803-4B68-AE22-64B35742D509}" destId="{BB1D60E5-36BF-4CD9-9082-2D5FB640DDFD}" srcOrd="1" destOrd="0" parTransId="{32CC6F22-CCED-4928-8460-D18056E70AF9}" sibTransId="{DCC2241D-25BE-4F11-BAFD-E6A2A2DC9DB6}"/>
    <dgm:cxn modelId="{101D0B9C-84B9-42FE-BCD0-4F8D6669298B}" type="presOf" srcId="{193D3CD7-1803-4B68-AE22-64B35742D509}" destId="{6D3FD376-D372-41D2-8901-ACB8EAB04C21}" srcOrd="0" destOrd="0" presId="urn:microsoft.com/office/officeart/2018/2/layout/IconLabelList"/>
    <dgm:cxn modelId="{096EC1A5-CEFB-4A59-96AB-EF1069F03816}" type="presOf" srcId="{EEA57F41-C526-4B3E-A2DC-0A2CB6BF2102}" destId="{BF38FFF7-B54A-4C09-BC94-5E4590C0FA0A}" srcOrd="0" destOrd="0" presId="urn:microsoft.com/office/officeart/2018/2/layout/IconLabelList"/>
    <dgm:cxn modelId="{13C071AA-8232-4DF1-8A1F-5795D6D5A129}" srcId="{193D3CD7-1803-4B68-AE22-64B35742D509}" destId="{EEA57F41-C526-4B3E-A2DC-0A2CB6BF2102}" srcOrd="2" destOrd="0" parTransId="{B62C3E8B-EDC5-4277-9026-C89456291850}" sibTransId="{F783A04B-855B-4B93-BECD-A76E68F835EC}"/>
    <dgm:cxn modelId="{7570B4AB-58F6-40B3-89D8-468429FAEC4E}" type="presOf" srcId="{F3F5EEE4-1691-45DA-BFFE-998AE8F42E1D}" destId="{EC1F4D5E-98D5-4F6F-9DEF-730CB4587764}" srcOrd="0" destOrd="0" presId="urn:microsoft.com/office/officeart/2018/2/layout/IconLabelList"/>
    <dgm:cxn modelId="{08994AC6-CA8C-44FB-A57E-A4B45DDED877}" type="presOf" srcId="{BB1D60E5-36BF-4CD9-9082-2D5FB640DDFD}" destId="{18689F9F-C7F2-40BC-958A-660599A82F94}" srcOrd="0" destOrd="0" presId="urn:microsoft.com/office/officeart/2018/2/layout/IconLabelList"/>
    <dgm:cxn modelId="{5031736F-FCDC-41F0-ABE9-6AA31D7E9583}" type="presParOf" srcId="{6D3FD376-D372-41D2-8901-ACB8EAB04C21}" destId="{CC130198-34DC-45E8-B4AE-76B0B56D5CA8}" srcOrd="0" destOrd="0" presId="urn:microsoft.com/office/officeart/2018/2/layout/IconLabelList"/>
    <dgm:cxn modelId="{5C2B8737-2197-486E-AC7A-D530D76D52C0}" type="presParOf" srcId="{CC130198-34DC-45E8-B4AE-76B0B56D5CA8}" destId="{C84D5C3F-2F70-4CA5-83F8-B24EDD5F313F}" srcOrd="0" destOrd="0" presId="urn:microsoft.com/office/officeart/2018/2/layout/IconLabelList"/>
    <dgm:cxn modelId="{BBE854D6-63CA-40D4-A4A5-9A737013B269}" type="presParOf" srcId="{CC130198-34DC-45E8-B4AE-76B0B56D5CA8}" destId="{D807BE84-5144-40DD-B84D-4E3AC847C620}" srcOrd="1" destOrd="0" presId="urn:microsoft.com/office/officeart/2018/2/layout/IconLabelList"/>
    <dgm:cxn modelId="{86E286E3-1A87-4BC1-8B4B-FE5AF7C66B5E}" type="presParOf" srcId="{CC130198-34DC-45E8-B4AE-76B0B56D5CA8}" destId="{EC1F4D5E-98D5-4F6F-9DEF-730CB4587764}" srcOrd="2" destOrd="0" presId="urn:microsoft.com/office/officeart/2018/2/layout/IconLabelList"/>
    <dgm:cxn modelId="{DB7B0E8A-0066-4FCE-AC31-370B95366843}" type="presParOf" srcId="{6D3FD376-D372-41D2-8901-ACB8EAB04C21}" destId="{F3DCEF09-7037-4971-8154-5C029FDCCC24}" srcOrd="1" destOrd="0" presId="urn:microsoft.com/office/officeart/2018/2/layout/IconLabelList"/>
    <dgm:cxn modelId="{1C98C56C-5901-47C4-8322-0836FC1AA87D}" type="presParOf" srcId="{6D3FD376-D372-41D2-8901-ACB8EAB04C21}" destId="{58574BC1-4633-40ED-923F-B001012055C7}" srcOrd="2" destOrd="0" presId="urn:microsoft.com/office/officeart/2018/2/layout/IconLabelList"/>
    <dgm:cxn modelId="{0D50A247-8AE9-489B-B88C-90C5105CAA69}" type="presParOf" srcId="{58574BC1-4633-40ED-923F-B001012055C7}" destId="{033A0304-5AE4-4C09-8AB1-A8D91BF93E69}" srcOrd="0" destOrd="0" presId="urn:microsoft.com/office/officeart/2018/2/layout/IconLabelList"/>
    <dgm:cxn modelId="{D25F5876-CAE4-47FD-B994-4A6B0FBA2608}" type="presParOf" srcId="{58574BC1-4633-40ED-923F-B001012055C7}" destId="{42035869-4EC4-4E0B-9768-66DEBB9EF230}" srcOrd="1" destOrd="0" presId="urn:microsoft.com/office/officeart/2018/2/layout/IconLabelList"/>
    <dgm:cxn modelId="{432C261E-5FD6-452A-87BF-D029A0D73B94}" type="presParOf" srcId="{58574BC1-4633-40ED-923F-B001012055C7}" destId="{18689F9F-C7F2-40BC-958A-660599A82F94}" srcOrd="2" destOrd="0" presId="urn:microsoft.com/office/officeart/2018/2/layout/IconLabelList"/>
    <dgm:cxn modelId="{9CEE3075-9DC8-4CA6-9782-376420108D0F}" type="presParOf" srcId="{6D3FD376-D372-41D2-8901-ACB8EAB04C21}" destId="{ADC70FB6-3058-44E6-BC00-63A47301E140}" srcOrd="3" destOrd="0" presId="urn:microsoft.com/office/officeart/2018/2/layout/IconLabelList"/>
    <dgm:cxn modelId="{BF99E06C-1C7A-4374-97F5-A00127F38056}" type="presParOf" srcId="{6D3FD376-D372-41D2-8901-ACB8EAB04C21}" destId="{448E2476-1B6A-4846-AFE6-5146923B8B30}" srcOrd="4" destOrd="0" presId="urn:microsoft.com/office/officeart/2018/2/layout/IconLabelList"/>
    <dgm:cxn modelId="{FEBA7089-0350-4DEE-B6E3-BC4FA92D87DF}" type="presParOf" srcId="{448E2476-1B6A-4846-AFE6-5146923B8B30}" destId="{B2CE492C-F278-48CB-9E2C-6AC29C493739}" srcOrd="0" destOrd="0" presId="urn:microsoft.com/office/officeart/2018/2/layout/IconLabelList"/>
    <dgm:cxn modelId="{C1ACB80B-7A3B-46AE-B92D-8B110A23AA8A}" type="presParOf" srcId="{448E2476-1B6A-4846-AFE6-5146923B8B30}" destId="{A7D830D3-D184-4974-91A4-A518FE0CA5C8}" srcOrd="1" destOrd="0" presId="urn:microsoft.com/office/officeart/2018/2/layout/IconLabelList"/>
    <dgm:cxn modelId="{FAB3BD01-A4E5-4B83-9970-56AC8D8CE21F}" type="presParOf" srcId="{448E2476-1B6A-4846-AFE6-5146923B8B30}" destId="{BF38FFF7-B54A-4C09-BC94-5E4590C0FA0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9B0593-08BE-4E80-80F5-E4283362779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E2E5BAF-011F-4225-883B-50A49F82A469}">
      <dgm:prSet/>
      <dgm:spPr/>
      <dgm:t>
        <a:bodyPr/>
        <a:lstStyle/>
        <a:p>
          <a:r>
            <a:rPr lang="en-US" dirty="0"/>
            <a:t>Skupna sredstva: 1.500.000 EUR</a:t>
          </a:r>
        </a:p>
      </dgm:t>
    </dgm:pt>
    <dgm:pt modelId="{CB1C8E33-9B59-4117-B56D-C715EE9A969D}" type="parTrans" cxnId="{619ACC9B-9192-4175-834D-E0502CBFDDC6}">
      <dgm:prSet/>
      <dgm:spPr/>
      <dgm:t>
        <a:bodyPr/>
        <a:lstStyle/>
        <a:p>
          <a:endParaRPr lang="en-US"/>
        </a:p>
      </dgm:t>
    </dgm:pt>
    <dgm:pt modelId="{19DD3D70-3F53-4481-B822-BEC8D2F3298E}" type="sibTrans" cxnId="{619ACC9B-9192-4175-834D-E0502CBFDDC6}">
      <dgm:prSet/>
      <dgm:spPr/>
      <dgm:t>
        <a:bodyPr/>
        <a:lstStyle/>
        <a:p>
          <a:endParaRPr lang="en-US"/>
        </a:p>
      </dgm:t>
    </dgm:pt>
    <dgm:pt modelId="{D864C207-CA59-409D-8D86-5D80B7323D83}">
      <dgm:prSet/>
      <dgm:spPr/>
      <dgm:t>
        <a:bodyPr/>
        <a:lstStyle/>
        <a:p>
          <a:r>
            <a:rPr lang="en-US" dirty="0"/>
            <a:t>Sofinanciranje za </a:t>
          </a:r>
          <a:r>
            <a:rPr lang="en-US" dirty="0" err="1"/>
            <a:t>konzorcij</a:t>
          </a:r>
          <a:r>
            <a:rPr lang="en-US" dirty="0"/>
            <a:t>: max 500.000 EUR</a:t>
          </a:r>
        </a:p>
      </dgm:t>
    </dgm:pt>
    <dgm:pt modelId="{46F412B4-072F-433E-8402-4F40859FA91F}" type="parTrans" cxnId="{CBBB1053-C259-4035-B228-72DC3275B6FE}">
      <dgm:prSet/>
      <dgm:spPr/>
      <dgm:t>
        <a:bodyPr/>
        <a:lstStyle/>
        <a:p>
          <a:endParaRPr lang="en-US"/>
        </a:p>
      </dgm:t>
    </dgm:pt>
    <dgm:pt modelId="{8E15370F-4D39-4FA7-8814-70E919327FBD}" type="sibTrans" cxnId="{CBBB1053-C259-4035-B228-72DC3275B6FE}">
      <dgm:prSet/>
      <dgm:spPr/>
      <dgm:t>
        <a:bodyPr/>
        <a:lstStyle/>
        <a:p>
          <a:endParaRPr lang="en-US"/>
        </a:p>
      </dgm:t>
    </dgm:pt>
    <dgm:pt modelId="{53134B42-5EED-428B-910C-04786407BB21}">
      <dgm:prSet/>
      <dgm:spPr/>
      <dgm:t>
        <a:bodyPr/>
        <a:lstStyle/>
        <a:p>
          <a:r>
            <a:rPr lang="en-US" dirty="0"/>
            <a:t>Delež EU: 40 %, </a:t>
          </a:r>
          <a:r>
            <a:rPr lang="en-US" dirty="0" err="1"/>
            <a:t>nacionalni</a:t>
          </a:r>
          <a:r>
            <a:rPr lang="en-US" dirty="0"/>
            <a:t>: 60 %</a:t>
          </a:r>
        </a:p>
      </dgm:t>
    </dgm:pt>
    <dgm:pt modelId="{BC4500B0-CABA-4868-99CF-ED955F1C4CA9}" type="parTrans" cxnId="{378C334D-3702-4221-BDFE-306208D0C23A}">
      <dgm:prSet/>
      <dgm:spPr/>
      <dgm:t>
        <a:bodyPr/>
        <a:lstStyle/>
        <a:p>
          <a:endParaRPr lang="en-US"/>
        </a:p>
      </dgm:t>
    </dgm:pt>
    <dgm:pt modelId="{F873CFEA-72A7-41D5-9919-B772479A0186}" type="sibTrans" cxnId="{378C334D-3702-4221-BDFE-306208D0C23A}">
      <dgm:prSet/>
      <dgm:spPr/>
      <dgm:t>
        <a:bodyPr/>
        <a:lstStyle/>
        <a:p>
          <a:endParaRPr lang="en-US"/>
        </a:p>
      </dgm:t>
    </dgm:pt>
    <dgm:pt modelId="{C4BB40B2-FD3C-4C9C-9BDF-6369B00E84BE}" type="pres">
      <dgm:prSet presAssocID="{779B0593-08BE-4E80-80F5-E428336277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7AE2DD-40A0-45B7-91F5-46D76CC46A29}" type="pres">
      <dgm:prSet presAssocID="{1E2E5BAF-011F-4225-883B-50A49F82A469}" presName="hierRoot1" presStyleCnt="0"/>
      <dgm:spPr/>
    </dgm:pt>
    <dgm:pt modelId="{BE341431-244F-4038-8AEF-3D80B260B7E1}" type="pres">
      <dgm:prSet presAssocID="{1E2E5BAF-011F-4225-883B-50A49F82A469}" presName="composite" presStyleCnt="0"/>
      <dgm:spPr/>
    </dgm:pt>
    <dgm:pt modelId="{E36B24FC-7842-41D8-BDC6-17BE0E76BBA8}" type="pres">
      <dgm:prSet presAssocID="{1E2E5BAF-011F-4225-883B-50A49F82A469}" presName="background" presStyleLbl="node0" presStyleIdx="0" presStyleCnt="3"/>
      <dgm:spPr/>
    </dgm:pt>
    <dgm:pt modelId="{07DD8422-6DED-41F7-BFA6-235C4E0E6509}" type="pres">
      <dgm:prSet presAssocID="{1E2E5BAF-011F-4225-883B-50A49F82A469}" presName="text" presStyleLbl="fgAcc0" presStyleIdx="0" presStyleCnt="3">
        <dgm:presLayoutVars>
          <dgm:chPref val="3"/>
        </dgm:presLayoutVars>
      </dgm:prSet>
      <dgm:spPr/>
    </dgm:pt>
    <dgm:pt modelId="{8086E560-2D7E-41E0-B2A9-083EF3EEC7E4}" type="pres">
      <dgm:prSet presAssocID="{1E2E5BAF-011F-4225-883B-50A49F82A469}" presName="hierChild2" presStyleCnt="0"/>
      <dgm:spPr/>
    </dgm:pt>
    <dgm:pt modelId="{96363EA4-C7FC-412E-8C3C-EADE77E103C3}" type="pres">
      <dgm:prSet presAssocID="{D864C207-CA59-409D-8D86-5D80B7323D83}" presName="hierRoot1" presStyleCnt="0"/>
      <dgm:spPr/>
    </dgm:pt>
    <dgm:pt modelId="{3C1D0718-AC09-48A6-9F3A-B187C2D68946}" type="pres">
      <dgm:prSet presAssocID="{D864C207-CA59-409D-8D86-5D80B7323D83}" presName="composite" presStyleCnt="0"/>
      <dgm:spPr/>
    </dgm:pt>
    <dgm:pt modelId="{2EE6B95D-A570-4754-94BB-B887006BA6B2}" type="pres">
      <dgm:prSet presAssocID="{D864C207-CA59-409D-8D86-5D80B7323D83}" presName="background" presStyleLbl="node0" presStyleIdx="1" presStyleCnt="3"/>
      <dgm:spPr/>
    </dgm:pt>
    <dgm:pt modelId="{27594662-C9CC-417C-AAFF-CE5D8A15503D}" type="pres">
      <dgm:prSet presAssocID="{D864C207-CA59-409D-8D86-5D80B7323D83}" presName="text" presStyleLbl="fgAcc0" presStyleIdx="1" presStyleCnt="3">
        <dgm:presLayoutVars>
          <dgm:chPref val="3"/>
        </dgm:presLayoutVars>
      </dgm:prSet>
      <dgm:spPr/>
    </dgm:pt>
    <dgm:pt modelId="{9B8AC191-2B43-450D-8D4D-900F0C6D70B5}" type="pres">
      <dgm:prSet presAssocID="{D864C207-CA59-409D-8D86-5D80B7323D83}" presName="hierChild2" presStyleCnt="0"/>
      <dgm:spPr/>
    </dgm:pt>
    <dgm:pt modelId="{695C4902-2FE1-43A4-A5E7-3F52C74DB7B9}" type="pres">
      <dgm:prSet presAssocID="{53134B42-5EED-428B-910C-04786407BB21}" presName="hierRoot1" presStyleCnt="0"/>
      <dgm:spPr/>
    </dgm:pt>
    <dgm:pt modelId="{7402E4B3-2C60-4978-AE97-2DA2A5CF9AC6}" type="pres">
      <dgm:prSet presAssocID="{53134B42-5EED-428B-910C-04786407BB21}" presName="composite" presStyleCnt="0"/>
      <dgm:spPr/>
    </dgm:pt>
    <dgm:pt modelId="{141E9E24-91D0-40C2-B6E0-24E06722BCC7}" type="pres">
      <dgm:prSet presAssocID="{53134B42-5EED-428B-910C-04786407BB21}" presName="background" presStyleLbl="node0" presStyleIdx="2" presStyleCnt="3"/>
      <dgm:spPr/>
    </dgm:pt>
    <dgm:pt modelId="{6DE12831-4D5C-4892-B226-832548E42687}" type="pres">
      <dgm:prSet presAssocID="{53134B42-5EED-428B-910C-04786407BB21}" presName="text" presStyleLbl="fgAcc0" presStyleIdx="2" presStyleCnt="3">
        <dgm:presLayoutVars>
          <dgm:chPref val="3"/>
        </dgm:presLayoutVars>
      </dgm:prSet>
      <dgm:spPr/>
    </dgm:pt>
    <dgm:pt modelId="{BEC283E3-331A-4231-9E2D-83560B95E238}" type="pres">
      <dgm:prSet presAssocID="{53134B42-5EED-428B-910C-04786407BB21}" presName="hierChild2" presStyleCnt="0"/>
      <dgm:spPr/>
    </dgm:pt>
  </dgm:ptLst>
  <dgm:cxnLst>
    <dgm:cxn modelId="{CEC9FE1F-DDC4-4243-B1A8-533B0CC429B2}" type="presOf" srcId="{779B0593-08BE-4E80-80F5-E42833627794}" destId="{C4BB40B2-FD3C-4C9C-9BDF-6369B00E84BE}" srcOrd="0" destOrd="0" presId="urn:microsoft.com/office/officeart/2005/8/layout/hierarchy1"/>
    <dgm:cxn modelId="{378C334D-3702-4221-BDFE-306208D0C23A}" srcId="{779B0593-08BE-4E80-80F5-E42833627794}" destId="{53134B42-5EED-428B-910C-04786407BB21}" srcOrd="2" destOrd="0" parTransId="{BC4500B0-CABA-4868-99CF-ED955F1C4CA9}" sibTransId="{F873CFEA-72A7-41D5-9919-B772479A0186}"/>
    <dgm:cxn modelId="{CBBB1053-C259-4035-B228-72DC3275B6FE}" srcId="{779B0593-08BE-4E80-80F5-E42833627794}" destId="{D864C207-CA59-409D-8D86-5D80B7323D83}" srcOrd="1" destOrd="0" parTransId="{46F412B4-072F-433E-8402-4F40859FA91F}" sibTransId="{8E15370F-4D39-4FA7-8814-70E919327FBD}"/>
    <dgm:cxn modelId="{E80B6185-DF77-4814-8313-5A06EBDA8749}" type="presOf" srcId="{53134B42-5EED-428B-910C-04786407BB21}" destId="{6DE12831-4D5C-4892-B226-832548E42687}" srcOrd="0" destOrd="0" presId="urn:microsoft.com/office/officeart/2005/8/layout/hierarchy1"/>
    <dgm:cxn modelId="{619ACC9B-9192-4175-834D-E0502CBFDDC6}" srcId="{779B0593-08BE-4E80-80F5-E42833627794}" destId="{1E2E5BAF-011F-4225-883B-50A49F82A469}" srcOrd="0" destOrd="0" parTransId="{CB1C8E33-9B59-4117-B56D-C715EE9A969D}" sibTransId="{19DD3D70-3F53-4481-B822-BEC8D2F3298E}"/>
    <dgm:cxn modelId="{617297A7-634D-4095-9D61-588635B8F7CC}" type="presOf" srcId="{D864C207-CA59-409D-8D86-5D80B7323D83}" destId="{27594662-C9CC-417C-AAFF-CE5D8A15503D}" srcOrd="0" destOrd="0" presId="urn:microsoft.com/office/officeart/2005/8/layout/hierarchy1"/>
    <dgm:cxn modelId="{5AC7BDE1-7582-4798-BA33-C605572C58B3}" type="presOf" srcId="{1E2E5BAF-011F-4225-883B-50A49F82A469}" destId="{07DD8422-6DED-41F7-BFA6-235C4E0E6509}" srcOrd="0" destOrd="0" presId="urn:microsoft.com/office/officeart/2005/8/layout/hierarchy1"/>
    <dgm:cxn modelId="{06F7BCE1-00FD-48C6-B141-99596650440A}" type="presParOf" srcId="{C4BB40B2-FD3C-4C9C-9BDF-6369B00E84BE}" destId="{C77AE2DD-40A0-45B7-91F5-46D76CC46A29}" srcOrd="0" destOrd="0" presId="urn:microsoft.com/office/officeart/2005/8/layout/hierarchy1"/>
    <dgm:cxn modelId="{E0BF9240-81C5-4E93-A42D-FA53CEA3C118}" type="presParOf" srcId="{C77AE2DD-40A0-45B7-91F5-46D76CC46A29}" destId="{BE341431-244F-4038-8AEF-3D80B260B7E1}" srcOrd="0" destOrd="0" presId="urn:microsoft.com/office/officeart/2005/8/layout/hierarchy1"/>
    <dgm:cxn modelId="{2AFE6E65-C5BD-41EB-BADD-F427BFF6F96A}" type="presParOf" srcId="{BE341431-244F-4038-8AEF-3D80B260B7E1}" destId="{E36B24FC-7842-41D8-BDC6-17BE0E76BBA8}" srcOrd="0" destOrd="0" presId="urn:microsoft.com/office/officeart/2005/8/layout/hierarchy1"/>
    <dgm:cxn modelId="{56FFF7E6-31C6-4504-A409-1C1C5BC77593}" type="presParOf" srcId="{BE341431-244F-4038-8AEF-3D80B260B7E1}" destId="{07DD8422-6DED-41F7-BFA6-235C4E0E6509}" srcOrd="1" destOrd="0" presId="urn:microsoft.com/office/officeart/2005/8/layout/hierarchy1"/>
    <dgm:cxn modelId="{BD951C1D-E28D-424B-B3B7-6DC766DCB7F0}" type="presParOf" srcId="{C77AE2DD-40A0-45B7-91F5-46D76CC46A29}" destId="{8086E560-2D7E-41E0-B2A9-083EF3EEC7E4}" srcOrd="1" destOrd="0" presId="urn:microsoft.com/office/officeart/2005/8/layout/hierarchy1"/>
    <dgm:cxn modelId="{560FD3BF-5266-4C0F-8169-87FEE0EC5C6E}" type="presParOf" srcId="{C4BB40B2-FD3C-4C9C-9BDF-6369B00E84BE}" destId="{96363EA4-C7FC-412E-8C3C-EADE77E103C3}" srcOrd="1" destOrd="0" presId="urn:microsoft.com/office/officeart/2005/8/layout/hierarchy1"/>
    <dgm:cxn modelId="{01AFA5AB-E1E4-40C9-BE25-6141E6473609}" type="presParOf" srcId="{96363EA4-C7FC-412E-8C3C-EADE77E103C3}" destId="{3C1D0718-AC09-48A6-9F3A-B187C2D68946}" srcOrd="0" destOrd="0" presId="urn:microsoft.com/office/officeart/2005/8/layout/hierarchy1"/>
    <dgm:cxn modelId="{64147FC5-3598-4CCF-828C-8368BECF2E7E}" type="presParOf" srcId="{3C1D0718-AC09-48A6-9F3A-B187C2D68946}" destId="{2EE6B95D-A570-4754-94BB-B887006BA6B2}" srcOrd="0" destOrd="0" presId="urn:microsoft.com/office/officeart/2005/8/layout/hierarchy1"/>
    <dgm:cxn modelId="{32766696-E885-438D-BED4-8F1E230319AF}" type="presParOf" srcId="{3C1D0718-AC09-48A6-9F3A-B187C2D68946}" destId="{27594662-C9CC-417C-AAFF-CE5D8A15503D}" srcOrd="1" destOrd="0" presId="urn:microsoft.com/office/officeart/2005/8/layout/hierarchy1"/>
    <dgm:cxn modelId="{E2E332F1-17F7-4795-9D2C-20C22E3B1F9B}" type="presParOf" srcId="{96363EA4-C7FC-412E-8C3C-EADE77E103C3}" destId="{9B8AC191-2B43-450D-8D4D-900F0C6D70B5}" srcOrd="1" destOrd="0" presId="urn:microsoft.com/office/officeart/2005/8/layout/hierarchy1"/>
    <dgm:cxn modelId="{00A4BB7A-8755-44F3-9DBF-AD59714CB248}" type="presParOf" srcId="{C4BB40B2-FD3C-4C9C-9BDF-6369B00E84BE}" destId="{695C4902-2FE1-43A4-A5E7-3F52C74DB7B9}" srcOrd="2" destOrd="0" presId="urn:microsoft.com/office/officeart/2005/8/layout/hierarchy1"/>
    <dgm:cxn modelId="{1972677D-3D30-4F6C-8911-028A1C58DCA4}" type="presParOf" srcId="{695C4902-2FE1-43A4-A5E7-3F52C74DB7B9}" destId="{7402E4B3-2C60-4978-AE97-2DA2A5CF9AC6}" srcOrd="0" destOrd="0" presId="urn:microsoft.com/office/officeart/2005/8/layout/hierarchy1"/>
    <dgm:cxn modelId="{9461029C-4C60-48B9-88D9-3348C9EA4F30}" type="presParOf" srcId="{7402E4B3-2C60-4978-AE97-2DA2A5CF9AC6}" destId="{141E9E24-91D0-40C2-B6E0-24E06722BCC7}" srcOrd="0" destOrd="0" presId="urn:microsoft.com/office/officeart/2005/8/layout/hierarchy1"/>
    <dgm:cxn modelId="{1809BC04-FDD5-4079-9557-9051364F5701}" type="presParOf" srcId="{7402E4B3-2C60-4978-AE97-2DA2A5CF9AC6}" destId="{6DE12831-4D5C-4892-B226-832548E42687}" srcOrd="1" destOrd="0" presId="urn:microsoft.com/office/officeart/2005/8/layout/hierarchy1"/>
    <dgm:cxn modelId="{C63D8753-8D05-4E95-90EC-295F723CBF91}" type="presParOf" srcId="{695C4902-2FE1-43A4-A5E7-3F52C74DB7B9}" destId="{BEC283E3-331A-4231-9E2D-83560B95E2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9B0593-08BE-4E80-80F5-E4283362779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2E5BAF-011F-4225-883B-50A49F82A469}">
      <dgm:prSet/>
      <dgm:spPr/>
      <dgm:t>
        <a:bodyPr/>
        <a:lstStyle/>
        <a:p>
          <a:r>
            <a:rPr lang="sl-SI" dirty="0"/>
            <a:t>stroški plač in povračil stroškov v zvezi z delom za povračilo neposrednih stroškov zaposlenega osebja v obliki stroškov na enoto (SE)</a:t>
          </a:r>
          <a:endParaRPr lang="en-US" dirty="0"/>
        </a:p>
      </dgm:t>
    </dgm:pt>
    <dgm:pt modelId="{CB1C8E33-9B59-4117-B56D-C715EE9A969D}" type="parTrans" cxnId="{619ACC9B-9192-4175-834D-E0502CBFDDC6}">
      <dgm:prSet/>
      <dgm:spPr/>
      <dgm:t>
        <a:bodyPr/>
        <a:lstStyle/>
        <a:p>
          <a:endParaRPr lang="en-US"/>
        </a:p>
      </dgm:t>
    </dgm:pt>
    <dgm:pt modelId="{19DD3D70-3F53-4481-B822-BEC8D2F3298E}" type="sibTrans" cxnId="{619ACC9B-9192-4175-834D-E0502CBFDDC6}">
      <dgm:prSet/>
      <dgm:spPr/>
      <dgm:t>
        <a:bodyPr/>
        <a:lstStyle/>
        <a:p>
          <a:endParaRPr lang="en-US"/>
        </a:p>
      </dgm:t>
    </dgm:pt>
    <dgm:pt modelId="{D864C207-CA59-409D-8D86-5D80B7323D83}">
      <dgm:prSet/>
      <dgm:spPr/>
      <dgm:t>
        <a:bodyPr/>
        <a:lstStyle/>
        <a:p>
          <a:r>
            <a:rPr lang="sl-SI"/>
            <a:t>stroški storitev zunanjih izvajalcev, ki se povrnejo v obliki dejanskih izdatkov</a:t>
          </a:r>
          <a:endParaRPr lang="en-US" dirty="0"/>
        </a:p>
      </dgm:t>
    </dgm:pt>
    <dgm:pt modelId="{46F412B4-072F-433E-8402-4F40859FA91F}" type="parTrans" cxnId="{CBBB1053-C259-4035-B228-72DC3275B6FE}">
      <dgm:prSet/>
      <dgm:spPr/>
      <dgm:t>
        <a:bodyPr/>
        <a:lstStyle/>
        <a:p>
          <a:endParaRPr lang="en-US"/>
        </a:p>
      </dgm:t>
    </dgm:pt>
    <dgm:pt modelId="{8E15370F-4D39-4FA7-8814-70E919327FBD}" type="sibTrans" cxnId="{CBBB1053-C259-4035-B228-72DC3275B6FE}">
      <dgm:prSet/>
      <dgm:spPr/>
      <dgm:t>
        <a:bodyPr/>
        <a:lstStyle/>
        <a:p>
          <a:endParaRPr lang="en-US"/>
        </a:p>
      </dgm:t>
    </dgm:pt>
    <dgm:pt modelId="{53134B42-5EED-428B-910C-04786407BB21}">
      <dgm:prSet/>
      <dgm:spPr/>
      <dgm:t>
        <a:bodyPr/>
        <a:lstStyle/>
        <a:p>
          <a:r>
            <a:rPr lang="sl-SI" dirty="0"/>
            <a:t>financiranje po pavšalni stopnji v višini 40 % upravičenih neposrednih stroškov osebja za kritje vseh preostalih stroškov operacije</a:t>
          </a:r>
          <a:endParaRPr lang="en-US" dirty="0"/>
        </a:p>
      </dgm:t>
    </dgm:pt>
    <dgm:pt modelId="{BC4500B0-CABA-4868-99CF-ED955F1C4CA9}" type="parTrans" cxnId="{378C334D-3702-4221-BDFE-306208D0C23A}">
      <dgm:prSet/>
      <dgm:spPr/>
      <dgm:t>
        <a:bodyPr/>
        <a:lstStyle/>
        <a:p>
          <a:endParaRPr lang="en-US"/>
        </a:p>
      </dgm:t>
    </dgm:pt>
    <dgm:pt modelId="{F873CFEA-72A7-41D5-9919-B772479A0186}" type="sibTrans" cxnId="{378C334D-3702-4221-BDFE-306208D0C23A}">
      <dgm:prSet/>
      <dgm:spPr/>
      <dgm:t>
        <a:bodyPr/>
        <a:lstStyle/>
        <a:p>
          <a:endParaRPr lang="en-US"/>
        </a:p>
      </dgm:t>
    </dgm:pt>
    <dgm:pt modelId="{C4BB40B2-FD3C-4C9C-9BDF-6369B00E84BE}" type="pres">
      <dgm:prSet presAssocID="{779B0593-08BE-4E80-80F5-E428336277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7AE2DD-40A0-45B7-91F5-46D76CC46A29}" type="pres">
      <dgm:prSet presAssocID="{1E2E5BAF-011F-4225-883B-50A49F82A469}" presName="hierRoot1" presStyleCnt="0"/>
      <dgm:spPr/>
    </dgm:pt>
    <dgm:pt modelId="{BE341431-244F-4038-8AEF-3D80B260B7E1}" type="pres">
      <dgm:prSet presAssocID="{1E2E5BAF-011F-4225-883B-50A49F82A469}" presName="composite" presStyleCnt="0"/>
      <dgm:spPr/>
    </dgm:pt>
    <dgm:pt modelId="{E36B24FC-7842-41D8-BDC6-17BE0E76BBA8}" type="pres">
      <dgm:prSet presAssocID="{1E2E5BAF-011F-4225-883B-50A49F82A469}" presName="background" presStyleLbl="node0" presStyleIdx="0" presStyleCnt="3"/>
      <dgm:spPr/>
    </dgm:pt>
    <dgm:pt modelId="{07DD8422-6DED-41F7-BFA6-235C4E0E6509}" type="pres">
      <dgm:prSet presAssocID="{1E2E5BAF-011F-4225-883B-50A49F82A469}" presName="text" presStyleLbl="fgAcc0" presStyleIdx="0" presStyleCnt="3">
        <dgm:presLayoutVars>
          <dgm:chPref val="3"/>
        </dgm:presLayoutVars>
      </dgm:prSet>
      <dgm:spPr/>
    </dgm:pt>
    <dgm:pt modelId="{8086E560-2D7E-41E0-B2A9-083EF3EEC7E4}" type="pres">
      <dgm:prSet presAssocID="{1E2E5BAF-011F-4225-883B-50A49F82A469}" presName="hierChild2" presStyleCnt="0"/>
      <dgm:spPr/>
    </dgm:pt>
    <dgm:pt modelId="{96363EA4-C7FC-412E-8C3C-EADE77E103C3}" type="pres">
      <dgm:prSet presAssocID="{D864C207-CA59-409D-8D86-5D80B7323D83}" presName="hierRoot1" presStyleCnt="0"/>
      <dgm:spPr/>
    </dgm:pt>
    <dgm:pt modelId="{3C1D0718-AC09-48A6-9F3A-B187C2D68946}" type="pres">
      <dgm:prSet presAssocID="{D864C207-CA59-409D-8D86-5D80B7323D83}" presName="composite" presStyleCnt="0"/>
      <dgm:spPr/>
    </dgm:pt>
    <dgm:pt modelId="{2EE6B95D-A570-4754-94BB-B887006BA6B2}" type="pres">
      <dgm:prSet presAssocID="{D864C207-CA59-409D-8D86-5D80B7323D83}" presName="background" presStyleLbl="node0" presStyleIdx="1" presStyleCnt="3"/>
      <dgm:spPr/>
    </dgm:pt>
    <dgm:pt modelId="{27594662-C9CC-417C-AAFF-CE5D8A15503D}" type="pres">
      <dgm:prSet presAssocID="{D864C207-CA59-409D-8D86-5D80B7323D83}" presName="text" presStyleLbl="fgAcc0" presStyleIdx="1" presStyleCnt="3">
        <dgm:presLayoutVars>
          <dgm:chPref val="3"/>
        </dgm:presLayoutVars>
      </dgm:prSet>
      <dgm:spPr/>
    </dgm:pt>
    <dgm:pt modelId="{9B8AC191-2B43-450D-8D4D-900F0C6D70B5}" type="pres">
      <dgm:prSet presAssocID="{D864C207-CA59-409D-8D86-5D80B7323D83}" presName="hierChild2" presStyleCnt="0"/>
      <dgm:spPr/>
    </dgm:pt>
    <dgm:pt modelId="{695C4902-2FE1-43A4-A5E7-3F52C74DB7B9}" type="pres">
      <dgm:prSet presAssocID="{53134B42-5EED-428B-910C-04786407BB21}" presName="hierRoot1" presStyleCnt="0"/>
      <dgm:spPr/>
    </dgm:pt>
    <dgm:pt modelId="{7402E4B3-2C60-4978-AE97-2DA2A5CF9AC6}" type="pres">
      <dgm:prSet presAssocID="{53134B42-5EED-428B-910C-04786407BB21}" presName="composite" presStyleCnt="0"/>
      <dgm:spPr/>
    </dgm:pt>
    <dgm:pt modelId="{141E9E24-91D0-40C2-B6E0-24E06722BCC7}" type="pres">
      <dgm:prSet presAssocID="{53134B42-5EED-428B-910C-04786407BB21}" presName="background" presStyleLbl="node0" presStyleIdx="2" presStyleCnt="3"/>
      <dgm:spPr/>
    </dgm:pt>
    <dgm:pt modelId="{6DE12831-4D5C-4892-B226-832548E42687}" type="pres">
      <dgm:prSet presAssocID="{53134B42-5EED-428B-910C-04786407BB21}" presName="text" presStyleLbl="fgAcc0" presStyleIdx="2" presStyleCnt="3">
        <dgm:presLayoutVars>
          <dgm:chPref val="3"/>
        </dgm:presLayoutVars>
      </dgm:prSet>
      <dgm:spPr/>
    </dgm:pt>
    <dgm:pt modelId="{BEC283E3-331A-4231-9E2D-83560B95E238}" type="pres">
      <dgm:prSet presAssocID="{53134B42-5EED-428B-910C-04786407BB21}" presName="hierChild2" presStyleCnt="0"/>
      <dgm:spPr/>
    </dgm:pt>
  </dgm:ptLst>
  <dgm:cxnLst>
    <dgm:cxn modelId="{CEC9FE1F-DDC4-4243-B1A8-533B0CC429B2}" type="presOf" srcId="{779B0593-08BE-4E80-80F5-E42833627794}" destId="{C4BB40B2-FD3C-4C9C-9BDF-6369B00E84BE}" srcOrd="0" destOrd="0" presId="urn:microsoft.com/office/officeart/2005/8/layout/hierarchy1"/>
    <dgm:cxn modelId="{378C334D-3702-4221-BDFE-306208D0C23A}" srcId="{779B0593-08BE-4E80-80F5-E42833627794}" destId="{53134B42-5EED-428B-910C-04786407BB21}" srcOrd="2" destOrd="0" parTransId="{BC4500B0-CABA-4868-99CF-ED955F1C4CA9}" sibTransId="{F873CFEA-72A7-41D5-9919-B772479A0186}"/>
    <dgm:cxn modelId="{CBBB1053-C259-4035-B228-72DC3275B6FE}" srcId="{779B0593-08BE-4E80-80F5-E42833627794}" destId="{D864C207-CA59-409D-8D86-5D80B7323D83}" srcOrd="1" destOrd="0" parTransId="{46F412B4-072F-433E-8402-4F40859FA91F}" sibTransId="{8E15370F-4D39-4FA7-8814-70E919327FBD}"/>
    <dgm:cxn modelId="{E80B6185-DF77-4814-8313-5A06EBDA8749}" type="presOf" srcId="{53134B42-5EED-428B-910C-04786407BB21}" destId="{6DE12831-4D5C-4892-B226-832548E42687}" srcOrd="0" destOrd="0" presId="urn:microsoft.com/office/officeart/2005/8/layout/hierarchy1"/>
    <dgm:cxn modelId="{619ACC9B-9192-4175-834D-E0502CBFDDC6}" srcId="{779B0593-08BE-4E80-80F5-E42833627794}" destId="{1E2E5BAF-011F-4225-883B-50A49F82A469}" srcOrd="0" destOrd="0" parTransId="{CB1C8E33-9B59-4117-B56D-C715EE9A969D}" sibTransId="{19DD3D70-3F53-4481-B822-BEC8D2F3298E}"/>
    <dgm:cxn modelId="{617297A7-634D-4095-9D61-588635B8F7CC}" type="presOf" srcId="{D864C207-CA59-409D-8D86-5D80B7323D83}" destId="{27594662-C9CC-417C-AAFF-CE5D8A15503D}" srcOrd="0" destOrd="0" presId="urn:microsoft.com/office/officeart/2005/8/layout/hierarchy1"/>
    <dgm:cxn modelId="{5AC7BDE1-7582-4798-BA33-C605572C58B3}" type="presOf" srcId="{1E2E5BAF-011F-4225-883B-50A49F82A469}" destId="{07DD8422-6DED-41F7-BFA6-235C4E0E6509}" srcOrd="0" destOrd="0" presId="urn:microsoft.com/office/officeart/2005/8/layout/hierarchy1"/>
    <dgm:cxn modelId="{06F7BCE1-00FD-48C6-B141-99596650440A}" type="presParOf" srcId="{C4BB40B2-FD3C-4C9C-9BDF-6369B00E84BE}" destId="{C77AE2DD-40A0-45B7-91F5-46D76CC46A29}" srcOrd="0" destOrd="0" presId="urn:microsoft.com/office/officeart/2005/8/layout/hierarchy1"/>
    <dgm:cxn modelId="{E0BF9240-81C5-4E93-A42D-FA53CEA3C118}" type="presParOf" srcId="{C77AE2DD-40A0-45B7-91F5-46D76CC46A29}" destId="{BE341431-244F-4038-8AEF-3D80B260B7E1}" srcOrd="0" destOrd="0" presId="urn:microsoft.com/office/officeart/2005/8/layout/hierarchy1"/>
    <dgm:cxn modelId="{2AFE6E65-C5BD-41EB-BADD-F427BFF6F96A}" type="presParOf" srcId="{BE341431-244F-4038-8AEF-3D80B260B7E1}" destId="{E36B24FC-7842-41D8-BDC6-17BE0E76BBA8}" srcOrd="0" destOrd="0" presId="urn:microsoft.com/office/officeart/2005/8/layout/hierarchy1"/>
    <dgm:cxn modelId="{56FFF7E6-31C6-4504-A409-1C1C5BC77593}" type="presParOf" srcId="{BE341431-244F-4038-8AEF-3D80B260B7E1}" destId="{07DD8422-6DED-41F7-BFA6-235C4E0E6509}" srcOrd="1" destOrd="0" presId="urn:microsoft.com/office/officeart/2005/8/layout/hierarchy1"/>
    <dgm:cxn modelId="{BD951C1D-E28D-424B-B3B7-6DC766DCB7F0}" type="presParOf" srcId="{C77AE2DD-40A0-45B7-91F5-46D76CC46A29}" destId="{8086E560-2D7E-41E0-B2A9-083EF3EEC7E4}" srcOrd="1" destOrd="0" presId="urn:microsoft.com/office/officeart/2005/8/layout/hierarchy1"/>
    <dgm:cxn modelId="{560FD3BF-5266-4C0F-8169-87FEE0EC5C6E}" type="presParOf" srcId="{C4BB40B2-FD3C-4C9C-9BDF-6369B00E84BE}" destId="{96363EA4-C7FC-412E-8C3C-EADE77E103C3}" srcOrd="1" destOrd="0" presId="urn:microsoft.com/office/officeart/2005/8/layout/hierarchy1"/>
    <dgm:cxn modelId="{01AFA5AB-E1E4-40C9-BE25-6141E6473609}" type="presParOf" srcId="{96363EA4-C7FC-412E-8C3C-EADE77E103C3}" destId="{3C1D0718-AC09-48A6-9F3A-B187C2D68946}" srcOrd="0" destOrd="0" presId="urn:microsoft.com/office/officeart/2005/8/layout/hierarchy1"/>
    <dgm:cxn modelId="{64147FC5-3598-4CCF-828C-8368BECF2E7E}" type="presParOf" srcId="{3C1D0718-AC09-48A6-9F3A-B187C2D68946}" destId="{2EE6B95D-A570-4754-94BB-B887006BA6B2}" srcOrd="0" destOrd="0" presId="urn:microsoft.com/office/officeart/2005/8/layout/hierarchy1"/>
    <dgm:cxn modelId="{32766696-E885-438D-BED4-8F1E230319AF}" type="presParOf" srcId="{3C1D0718-AC09-48A6-9F3A-B187C2D68946}" destId="{27594662-C9CC-417C-AAFF-CE5D8A15503D}" srcOrd="1" destOrd="0" presId="urn:microsoft.com/office/officeart/2005/8/layout/hierarchy1"/>
    <dgm:cxn modelId="{E2E332F1-17F7-4795-9D2C-20C22E3B1F9B}" type="presParOf" srcId="{96363EA4-C7FC-412E-8C3C-EADE77E103C3}" destId="{9B8AC191-2B43-450D-8D4D-900F0C6D70B5}" srcOrd="1" destOrd="0" presId="urn:microsoft.com/office/officeart/2005/8/layout/hierarchy1"/>
    <dgm:cxn modelId="{00A4BB7A-8755-44F3-9DBF-AD59714CB248}" type="presParOf" srcId="{C4BB40B2-FD3C-4C9C-9BDF-6369B00E84BE}" destId="{695C4902-2FE1-43A4-A5E7-3F52C74DB7B9}" srcOrd="2" destOrd="0" presId="urn:microsoft.com/office/officeart/2005/8/layout/hierarchy1"/>
    <dgm:cxn modelId="{1972677D-3D30-4F6C-8911-028A1C58DCA4}" type="presParOf" srcId="{695C4902-2FE1-43A4-A5E7-3F52C74DB7B9}" destId="{7402E4B3-2C60-4978-AE97-2DA2A5CF9AC6}" srcOrd="0" destOrd="0" presId="urn:microsoft.com/office/officeart/2005/8/layout/hierarchy1"/>
    <dgm:cxn modelId="{9461029C-4C60-48B9-88D9-3348C9EA4F30}" type="presParOf" srcId="{7402E4B3-2C60-4978-AE97-2DA2A5CF9AC6}" destId="{141E9E24-91D0-40C2-B6E0-24E06722BCC7}" srcOrd="0" destOrd="0" presId="urn:microsoft.com/office/officeart/2005/8/layout/hierarchy1"/>
    <dgm:cxn modelId="{1809BC04-FDD5-4079-9557-9051364F5701}" type="presParOf" srcId="{7402E4B3-2C60-4978-AE97-2DA2A5CF9AC6}" destId="{6DE12831-4D5C-4892-B226-832548E42687}" srcOrd="1" destOrd="0" presId="urn:microsoft.com/office/officeart/2005/8/layout/hierarchy1"/>
    <dgm:cxn modelId="{C63D8753-8D05-4E95-90EC-295F723CBF91}" type="presParOf" srcId="{695C4902-2FE1-43A4-A5E7-3F52C74DB7B9}" destId="{BEC283E3-331A-4231-9E2D-83560B95E2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9EA491-A182-4A8E-B456-C84F2996ADD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4EC8910-7D06-4FA6-A9F9-6473C46B566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3200" dirty="0" err="1"/>
            <a:t>Aktivnosti</a:t>
          </a:r>
          <a:r>
            <a:rPr lang="en-US" sz="3200" dirty="0"/>
            <a:t>: </a:t>
          </a:r>
          <a:endParaRPr lang="sl-SI" sz="3200" dirty="0"/>
        </a:p>
        <a:p>
          <a:pPr>
            <a:lnSpc>
              <a:spcPct val="100000"/>
            </a:lnSpc>
            <a:defRPr cap="all"/>
          </a:pPr>
          <a:r>
            <a:rPr lang="en-US" sz="3200" dirty="0"/>
            <a:t>od </a:t>
          </a:r>
          <a:r>
            <a:rPr lang="en-US" sz="3200" dirty="0" err="1"/>
            <a:t>dne</a:t>
          </a:r>
          <a:r>
            <a:rPr lang="en-US" sz="3200" dirty="0"/>
            <a:t> </a:t>
          </a:r>
          <a:r>
            <a:rPr lang="en-US" sz="3200" dirty="0" err="1"/>
            <a:t>objave</a:t>
          </a:r>
          <a:r>
            <a:rPr lang="en-US" sz="3200" dirty="0"/>
            <a:t> </a:t>
          </a:r>
          <a:r>
            <a:rPr lang="sl-SI" sz="3200" dirty="0"/>
            <a:t>JR</a:t>
          </a:r>
        </a:p>
        <a:p>
          <a:pPr>
            <a:lnSpc>
              <a:spcPct val="100000"/>
            </a:lnSpc>
            <a:defRPr cap="all"/>
          </a:pPr>
          <a:r>
            <a:rPr lang="en-US" sz="3200" dirty="0"/>
            <a:t>do 31. 1. 2028</a:t>
          </a:r>
        </a:p>
      </dgm:t>
    </dgm:pt>
    <dgm:pt modelId="{6B17AE01-8AC9-4B8C-BF72-CBC0EB1DB85E}" type="parTrans" cxnId="{14272640-DF3B-4AFF-9910-0718B27AE3C4}">
      <dgm:prSet/>
      <dgm:spPr/>
      <dgm:t>
        <a:bodyPr/>
        <a:lstStyle/>
        <a:p>
          <a:endParaRPr lang="en-US"/>
        </a:p>
      </dgm:t>
    </dgm:pt>
    <dgm:pt modelId="{C51CAC12-B1E8-45FE-A6A2-0533D77F4AEF}" type="sibTrans" cxnId="{14272640-DF3B-4AFF-9910-0718B27AE3C4}">
      <dgm:prSet/>
      <dgm:spPr/>
      <dgm:t>
        <a:bodyPr/>
        <a:lstStyle/>
        <a:p>
          <a:endParaRPr lang="en-US"/>
        </a:p>
      </dgm:t>
    </dgm:pt>
    <dgm:pt modelId="{46BE2732-CFE6-4D3A-8205-2AD7A0C753D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3200" dirty="0" err="1"/>
            <a:t>Upravičenost</a:t>
          </a:r>
          <a:r>
            <a:rPr lang="en-US" sz="3200" dirty="0"/>
            <a:t> </a:t>
          </a:r>
          <a:r>
            <a:rPr lang="en-US" sz="3200" dirty="0" err="1"/>
            <a:t>izdatkov</a:t>
          </a:r>
          <a:r>
            <a:rPr lang="en-US" sz="3200" dirty="0"/>
            <a:t>:</a:t>
          </a:r>
          <a:endParaRPr lang="sl-SI" sz="3200" dirty="0"/>
        </a:p>
        <a:p>
          <a:pPr>
            <a:lnSpc>
              <a:spcPct val="100000"/>
            </a:lnSpc>
            <a:defRPr cap="all"/>
          </a:pPr>
          <a:r>
            <a:rPr lang="sl-SI" sz="3200" dirty="0"/>
            <a:t>od dne objave JR</a:t>
          </a:r>
        </a:p>
        <a:p>
          <a:pPr>
            <a:lnSpc>
              <a:spcPct val="100000"/>
            </a:lnSpc>
            <a:defRPr cap="all"/>
          </a:pPr>
          <a:r>
            <a:rPr lang="en-US" sz="3200" dirty="0"/>
            <a:t>do 29. 2. 2028</a:t>
          </a:r>
        </a:p>
      </dgm:t>
    </dgm:pt>
    <dgm:pt modelId="{E939529C-77E0-4AB9-A5FB-DAC43562F228}" type="parTrans" cxnId="{9683E2A2-D83C-4362-BED9-D1B7CF07F79F}">
      <dgm:prSet/>
      <dgm:spPr/>
      <dgm:t>
        <a:bodyPr/>
        <a:lstStyle/>
        <a:p>
          <a:endParaRPr lang="en-US"/>
        </a:p>
      </dgm:t>
    </dgm:pt>
    <dgm:pt modelId="{D1AE4010-F9A9-4242-AAD0-36A2A18A5903}" type="sibTrans" cxnId="{9683E2A2-D83C-4362-BED9-D1B7CF07F79F}">
      <dgm:prSet/>
      <dgm:spPr/>
      <dgm:t>
        <a:bodyPr/>
        <a:lstStyle/>
        <a:p>
          <a:endParaRPr lang="en-US"/>
        </a:p>
      </dgm:t>
    </dgm:pt>
    <dgm:pt modelId="{CAE6554E-9C73-4621-A6D0-79CAE6D372AB}" type="pres">
      <dgm:prSet presAssocID="{9B9EA491-A182-4A8E-B456-C84F2996ADDA}" presName="root" presStyleCnt="0">
        <dgm:presLayoutVars>
          <dgm:dir/>
          <dgm:resizeHandles val="exact"/>
        </dgm:presLayoutVars>
      </dgm:prSet>
      <dgm:spPr/>
    </dgm:pt>
    <dgm:pt modelId="{C8E86568-484F-497C-9AC7-28C3398D6FFA}" type="pres">
      <dgm:prSet presAssocID="{04EC8910-7D06-4FA6-A9F9-6473C46B5661}" presName="compNode" presStyleCnt="0"/>
      <dgm:spPr/>
    </dgm:pt>
    <dgm:pt modelId="{5F201786-813F-4677-95E3-4A27E0DC1798}" type="pres">
      <dgm:prSet presAssocID="{04EC8910-7D06-4FA6-A9F9-6473C46B5661}" presName="iconBgRect" presStyleLbl="bgShp" presStyleIdx="0" presStyleCnt="2" custLinFactNeighborX="-29071" custLinFactNeighborY="-2211"/>
      <dgm:spPr/>
    </dgm:pt>
    <dgm:pt modelId="{AA412A9C-516E-4047-9035-78B18C002DBA}" type="pres">
      <dgm:prSet presAssocID="{04EC8910-7D06-4FA6-A9F9-6473C46B5661}" presName="iconRect" presStyleLbl="node1" presStyleIdx="0" presStyleCnt="2" custLinFactNeighborX="-50996" custLinFactNeighborY="-507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t Air Balloon"/>
        </a:ext>
      </dgm:extLst>
    </dgm:pt>
    <dgm:pt modelId="{D703E3D2-EB27-424C-839E-23061EBF27E0}" type="pres">
      <dgm:prSet presAssocID="{04EC8910-7D06-4FA6-A9F9-6473C46B5661}" presName="spaceRect" presStyleCnt="0"/>
      <dgm:spPr/>
    </dgm:pt>
    <dgm:pt modelId="{8E934FF6-B9B5-47D6-9BA6-2457A429AE13}" type="pres">
      <dgm:prSet presAssocID="{04EC8910-7D06-4FA6-A9F9-6473C46B5661}" presName="textRect" presStyleLbl="revTx" presStyleIdx="0" presStyleCnt="2" custScaleX="157780" custLinFactNeighborX="-21968" custLinFactNeighborY="-18160">
        <dgm:presLayoutVars>
          <dgm:chMax val="1"/>
          <dgm:chPref val="1"/>
        </dgm:presLayoutVars>
      </dgm:prSet>
      <dgm:spPr/>
    </dgm:pt>
    <dgm:pt modelId="{479D4B0C-752D-4EA6-B59C-49DCDE1781E5}" type="pres">
      <dgm:prSet presAssocID="{C51CAC12-B1E8-45FE-A6A2-0533D77F4AEF}" presName="sibTrans" presStyleCnt="0"/>
      <dgm:spPr/>
    </dgm:pt>
    <dgm:pt modelId="{B3934765-D5FB-429C-B127-5110641EFB05}" type="pres">
      <dgm:prSet presAssocID="{46BE2732-CFE6-4D3A-8205-2AD7A0C753D1}" presName="compNode" presStyleCnt="0"/>
      <dgm:spPr/>
    </dgm:pt>
    <dgm:pt modelId="{2DBD0C75-4688-4CC9-94A6-46F4A36BF0AD}" type="pres">
      <dgm:prSet presAssocID="{46BE2732-CFE6-4D3A-8205-2AD7A0C753D1}" presName="iconBgRect" presStyleLbl="bgShp" presStyleIdx="1" presStyleCnt="2" custLinFactNeighborX="49711" custLinFactNeighborY="4001"/>
      <dgm:spPr>
        <a:solidFill>
          <a:schemeClr val="accent2"/>
        </a:solidFill>
      </dgm:spPr>
    </dgm:pt>
    <dgm:pt modelId="{1FD0795B-2D03-4C11-A7F0-43BE42BD1232}" type="pres">
      <dgm:prSet presAssocID="{46BE2732-CFE6-4D3A-8205-2AD7A0C753D1}" presName="iconRect" presStyleLbl="node1" presStyleIdx="1" presStyleCnt="2" custLinFactNeighborX="90872" custLinFactNeighborY="123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tellite dish"/>
        </a:ext>
      </dgm:extLst>
    </dgm:pt>
    <dgm:pt modelId="{DA5A031F-9310-45E2-A89B-6BB0473FDF5A}" type="pres">
      <dgm:prSet presAssocID="{46BE2732-CFE6-4D3A-8205-2AD7A0C753D1}" presName="spaceRect" presStyleCnt="0"/>
      <dgm:spPr/>
    </dgm:pt>
    <dgm:pt modelId="{7F181CAF-5376-48C1-8AE0-5E9CE4A28E03}" type="pres">
      <dgm:prSet presAssocID="{46BE2732-CFE6-4D3A-8205-2AD7A0C753D1}" presName="textRect" presStyleLbl="revTx" presStyleIdx="1" presStyleCnt="2" custScaleX="153885" custLinFactNeighborX="34693" custLinFactNeighborY="-765">
        <dgm:presLayoutVars>
          <dgm:chMax val="1"/>
          <dgm:chPref val="1"/>
        </dgm:presLayoutVars>
      </dgm:prSet>
      <dgm:spPr/>
    </dgm:pt>
  </dgm:ptLst>
  <dgm:cxnLst>
    <dgm:cxn modelId="{3731B51D-B10B-49BD-B794-E9C98AB8950F}" type="presOf" srcId="{9B9EA491-A182-4A8E-B456-C84F2996ADDA}" destId="{CAE6554E-9C73-4621-A6D0-79CAE6D372AB}" srcOrd="0" destOrd="0" presId="urn:microsoft.com/office/officeart/2018/5/layout/IconCircleLabelList"/>
    <dgm:cxn modelId="{14272640-DF3B-4AFF-9910-0718B27AE3C4}" srcId="{9B9EA491-A182-4A8E-B456-C84F2996ADDA}" destId="{04EC8910-7D06-4FA6-A9F9-6473C46B5661}" srcOrd="0" destOrd="0" parTransId="{6B17AE01-8AC9-4B8C-BF72-CBC0EB1DB85E}" sibTransId="{C51CAC12-B1E8-45FE-A6A2-0533D77F4AEF}"/>
    <dgm:cxn modelId="{9683E2A2-D83C-4362-BED9-D1B7CF07F79F}" srcId="{9B9EA491-A182-4A8E-B456-C84F2996ADDA}" destId="{46BE2732-CFE6-4D3A-8205-2AD7A0C753D1}" srcOrd="1" destOrd="0" parTransId="{E939529C-77E0-4AB9-A5FB-DAC43562F228}" sibTransId="{D1AE4010-F9A9-4242-AAD0-36A2A18A5903}"/>
    <dgm:cxn modelId="{B6020AC7-03B5-406E-B93D-D8EA2728B9DB}" type="presOf" srcId="{04EC8910-7D06-4FA6-A9F9-6473C46B5661}" destId="{8E934FF6-B9B5-47D6-9BA6-2457A429AE13}" srcOrd="0" destOrd="0" presId="urn:microsoft.com/office/officeart/2018/5/layout/IconCircleLabelList"/>
    <dgm:cxn modelId="{D733BAF6-2BEB-449D-A594-92A645030739}" type="presOf" srcId="{46BE2732-CFE6-4D3A-8205-2AD7A0C753D1}" destId="{7F181CAF-5376-48C1-8AE0-5E9CE4A28E03}" srcOrd="0" destOrd="0" presId="urn:microsoft.com/office/officeart/2018/5/layout/IconCircleLabelList"/>
    <dgm:cxn modelId="{261C87AD-E06E-4B4F-916F-79A32F899765}" type="presParOf" srcId="{CAE6554E-9C73-4621-A6D0-79CAE6D372AB}" destId="{C8E86568-484F-497C-9AC7-28C3398D6FFA}" srcOrd="0" destOrd="0" presId="urn:microsoft.com/office/officeart/2018/5/layout/IconCircleLabelList"/>
    <dgm:cxn modelId="{390448EF-6B26-48C3-ADAC-2BF4E39C6898}" type="presParOf" srcId="{C8E86568-484F-497C-9AC7-28C3398D6FFA}" destId="{5F201786-813F-4677-95E3-4A27E0DC1798}" srcOrd="0" destOrd="0" presId="urn:microsoft.com/office/officeart/2018/5/layout/IconCircleLabelList"/>
    <dgm:cxn modelId="{E851A0AA-9CF6-4A48-BCAF-CABFE288AC21}" type="presParOf" srcId="{C8E86568-484F-497C-9AC7-28C3398D6FFA}" destId="{AA412A9C-516E-4047-9035-78B18C002DBA}" srcOrd="1" destOrd="0" presId="urn:microsoft.com/office/officeart/2018/5/layout/IconCircleLabelList"/>
    <dgm:cxn modelId="{A5002CBE-82C1-4471-B8AD-84110732BDE7}" type="presParOf" srcId="{C8E86568-484F-497C-9AC7-28C3398D6FFA}" destId="{D703E3D2-EB27-424C-839E-23061EBF27E0}" srcOrd="2" destOrd="0" presId="urn:microsoft.com/office/officeart/2018/5/layout/IconCircleLabelList"/>
    <dgm:cxn modelId="{63B532A7-3E4E-48F3-B1E1-98BE39B87762}" type="presParOf" srcId="{C8E86568-484F-497C-9AC7-28C3398D6FFA}" destId="{8E934FF6-B9B5-47D6-9BA6-2457A429AE13}" srcOrd="3" destOrd="0" presId="urn:microsoft.com/office/officeart/2018/5/layout/IconCircleLabelList"/>
    <dgm:cxn modelId="{48D9B71C-ACA3-4A36-9305-25E1838CC0D6}" type="presParOf" srcId="{CAE6554E-9C73-4621-A6D0-79CAE6D372AB}" destId="{479D4B0C-752D-4EA6-B59C-49DCDE1781E5}" srcOrd="1" destOrd="0" presId="urn:microsoft.com/office/officeart/2018/5/layout/IconCircleLabelList"/>
    <dgm:cxn modelId="{DA4E462C-3CC0-45E1-82C6-B44D8CB7DDD5}" type="presParOf" srcId="{CAE6554E-9C73-4621-A6D0-79CAE6D372AB}" destId="{B3934765-D5FB-429C-B127-5110641EFB05}" srcOrd="2" destOrd="0" presId="urn:microsoft.com/office/officeart/2018/5/layout/IconCircleLabelList"/>
    <dgm:cxn modelId="{834D7E07-6EC9-4C74-857A-A6373D573C66}" type="presParOf" srcId="{B3934765-D5FB-429C-B127-5110641EFB05}" destId="{2DBD0C75-4688-4CC9-94A6-46F4A36BF0AD}" srcOrd="0" destOrd="0" presId="urn:microsoft.com/office/officeart/2018/5/layout/IconCircleLabelList"/>
    <dgm:cxn modelId="{F7503C10-B4AD-476A-B316-C7CCB58B57AB}" type="presParOf" srcId="{B3934765-D5FB-429C-B127-5110641EFB05}" destId="{1FD0795B-2D03-4C11-A7F0-43BE42BD1232}" srcOrd="1" destOrd="0" presId="urn:microsoft.com/office/officeart/2018/5/layout/IconCircleLabelList"/>
    <dgm:cxn modelId="{3E05CC77-9CFA-43DD-943B-84229B09C21E}" type="presParOf" srcId="{B3934765-D5FB-429C-B127-5110641EFB05}" destId="{DA5A031F-9310-45E2-A89B-6BB0473FDF5A}" srcOrd="2" destOrd="0" presId="urn:microsoft.com/office/officeart/2018/5/layout/IconCircleLabelList"/>
    <dgm:cxn modelId="{6BED0400-0258-432B-83CE-619E88122F16}" type="presParOf" srcId="{B3934765-D5FB-429C-B127-5110641EFB05}" destId="{7F181CAF-5376-48C1-8AE0-5E9CE4A28E0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9B0593-08BE-4E80-80F5-E4283362779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2E5BAF-011F-4225-883B-50A49F82A469}">
      <dgm:prSet/>
      <dgm:spPr/>
      <dgm:t>
        <a:bodyPr/>
        <a:lstStyle/>
        <a:p>
          <a:r>
            <a:rPr lang="sl-SI" dirty="0"/>
            <a:t>četrtek, </a:t>
          </a:r>
          <a:r>
            <a:rPr lang="pt-BR" dirty="0"/>
            <a:t>3. 7. 2025</a:t>
          </a:r>
          <a:r>
            <a:rPr lang="sl-SI" dirty="0"/>
            <a:t>,</a:t>
          </a:r>
          <a:r>
            <a:rPr lang="pt-BR" dirty="0"/>
            <a:t> do 10. ure</a:t>
          </a:r>
          <a:endParaRPr lang="en-US" dirty="0"/>
        </a:p>
      </dgm:t>
    </dgm:pt>
    <dgm:pt modelId="{CB1C8E33-9B59-4117-B56D-C715EE9A969D}" type="parTrans" cxnId="{619ACC9B-9192-4175-834D-E0502CBFDDC6}">
      <dgm:prSet/>
      <dgm:spPr/>
      <dgm:t>
        <a:bodyPr/>
        <a:lstStyle/>
        <a:p>
          <a:endParaRPr lang="en-US"/>
        </a:p>
      </dgm:t>
    </dgm:pt>
    <dgm:pt modelId="{19DD3D70-3F53-4481-B822-BEC8D2F3298E}" type="sibTrans" cxnId="{619ACC9B-9192-4175-834D-E0502CBFDDC6}">
      <dgm:prSet/>
      <dgm:spPr/>
      <dgm:t>
        <a:bodyPr/>
        <a:lstStyle/>
        <a:p>
          <a:endParaRPr lang="en-US"/>
        </a:p>
      </dgm:t>
    </dgm:pt>
    <dgm:pt modelId="{D864C207-CA59-409D-8D86-5D80B7323D83}">
      <dgm:prSet/>
      <dgm:spPr/>
      <dgm:t>
        <a:bodyPr/>
        <a:lstStyle/>
        <a:p>
          <a:r>
            <a:rPr lang="sl-SI"/>
            <a:t>Vloga se mora vložiti v fizični obliki, biti mora natisnjena in lastnoročno podpisana.</a:t>
          </a:r>
          <a:endParaRPr lang="en-US" dirty="0"/>
        </a:p>
      </dgm:t>
    </dgm:pt>
    <dgm:pt modelId="{46F412B4-072F-433E-8402-4F40859FA91F}" type="parTrans" cxnId="{CBBB1053-C259-4035-B228-72DC3275B6FE}">
      <dgm:prSet/>
      <dgm:spPr/>
      <dgm:t>
        <a:bodyPr/>
        <a:lstStyle/>
        <a:p>
          <a:endParaRPr lang="en-US"/>
        </a:p>
      </dgm:t>
    </dgm:pt>
    <dgm:pt modelId="{8E15370F-4D39-4FA7-8814-70E919327FBD}" type="sibTrans" cxnId="{CBBB1053-C259-4035-B228-72DC3275B6FE}">
      <dgm:prSet/>
      <dgm:spPr/>
      <dgm:t>
        <a:bodyPr/>
        <a:lstStyle/>
        <a:p>
          <a:endParaRPr lang="en-US"/>
        </a:p>
      </dgm:t>
    </dgm:pt>
    <dgm:pt modelId="{C4BB40B2-FD3C-4C9C-9BDF-6369B00E84BE}" type="pres">
      <dgm:prSet presAssocID="{779B0593-08BE-4E80-80F5-E428336277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7AE2DD-40A0-45B7-91F5-46D76CC46A29}" type="pres">
      <dgm:prSet presAssocID="{1E2E5BAF-011F-4225-883B-50A49F82A469}" presName="hierRoot1" presStyleCnt="0"/>
      <dgm:spPr/>
    </dgm:pt>
    <dgm:pt modelId="{BE341431-244F-4038-8AEF-3D80B260B7E1}" type="pres">
      <dgm:prSet presAssocID="{1E2E5BAF-011F-4225-883B-50A49F82A469}" presName="composite" presStyleCnt="0"/>
      <dgm:spPr/>
    </dgm:pt>
    <dgm:pt modelId="{E36B24FC-7842-41D8-BDC6-17BE0E76BBA8}" type="pres">
      <dgm:prSet presAssocID="{1E2E5BAF-011F-4225-883B-50A49F82A469}" presName="background" presStyleLbl="node0" presStyleIdx="0" presStyleCnt="2"/>
      <dgm:spPr/>
    </dgm:pt>
    <dgm:pt modelId="{07DD8422-6DED-41F7-BFA6-235C4E0E6509}" type="pres">
      <dgm:prSet presAssocID="{1E2E5BAF-011F-4225-883B-50A49F82A469}" presName="text" presStyleLbl="fgAcc0" presStyleIdx="0" presStyleCnt="2">
        <dgm:presLayoutVars>
          <dgm:chPref val="3"/>
        </dgm:presLayoutVars>
      </dgm:prSet>
      <dgm:spPr/>
    </dgm:pt>
    <dgm:pt modelId="{8086E560-2D7E-41E0-B2A9-083EF3EEC7E4}" type="pres">
      <dgm:prSet presAssocID="{1E2E5BAF-011F-4225-883B-50A49F82A469}" presName="hierChild2" presStyleCnt="0"/>
      <dgm:spPr/>
    </dgm:pt>
    <dgm:pt modelId="{96363EA4-C7FC-412E-8C3C-EADE77E103C3}" type="pres">
      <dgm:prSet presAssocID="{D864C207-CA59-409D-8D86-5D80B7323D83}" presName="hierRoot1" presStyleCnt="0"/>
      <dgm:spPr/>
    </dgm:pt>
    <dgm:pt modelId="{3C1D0718-AC09-48A6-9F3A-B187C2D68946}" type="pres">
      <dgm:prSet presAssocID="{D864C207-CA59-409D-8D86-5D80B7323D83}" presName="composite" presStyleCnt="0"/>
      <dgm:spPr/>
    </dgm:pt>
    <dgm:pt modelId="{2EE6B95D-A570-4754-94BB-B887006BA6B2}" type="pres">
      <dgm:prSet presAssocID="{D864C207-CA59-409D-8D86-5D80B7323D83}" presName="background" presStyleLbl="node0" presStyleIdx="1" presStyleCnt="2"/>
      <dgm:spPr/>
    </dgm:pt>
    <dgm:pt modelId="{27594662-C9CC-417C-AAFF-CE5D8A15503D}" type="pres">
      <dgm:prSet presAssocID="{D864C207-CA59-409D-8D86-5D80B7323D83}" presName="text" presStyleLbl="fgAcc0" presStyleIdx="1" presStyleCnt="2">
        <dgm:presLayoutVars>
          <dgm:chPref val="3"/>
        </dgm:presLayoutVars>
      </dgm:prSet>
      <dgm:spPr/>
    </dgm:pt>
    <dgm:pt modelId="{9B8AC191-2B43-450D-8D4D-900F0C6D70B5}" type="pres">
      <dgm:prSet presAssocID="{D864C207-CA59-409D-8D86-5D80B7323D83}" presName="hierChild2" presStyleCnt="0"/>
      <dgm:spPr/>
    </dgm:pt>
  </dgm:ptLst>
  <dgm:cxnLst>
    <dgm:cxn modelId="{CEC9FE1F-DDC4-4243-B1A8-533B0CC429B2}" type="presOf" srcId="{779B0593-08BE-4E80-80F5-E42833627794}" destId="{C4BB40B2-FD3C-4C9C-9BDF-6369B00E84BE}" srcOrd="0" destOrd="0" presId="urn:microsoft.com/office/officeart/2005/8/layout/hierarchy1"/>
    <dgm:cxn modelId="{CBBB1053-C259-4035-B228-72DC3275B6FE}" srcId="{779B0593-08BE-4E80-80F5-E42833627794}" destId="{D864C207-CA59-409D-8D86-5D80B7323D83}" srcOrd="1" destOrd="0" parTransId="{46F412B4-072F-433E-8402-4F40859FA91F}" sibTransId="{8E15370F-4D39-4FA7-8814-70E919327FBD}"/>
    <dgm:cxn modelId="{619ACC9B-9192-4175-834D-E0502CBFDDC6}" srcId="{779B0593-08BE-4E80-80F5-E42833627794}" destId="{1E2E5BAF-011F-4225-883B-50A49F82A469}" srcOrd="0" destOrd="0" parTransId="{CB1C8E33-9B59-4117-B56D-C715EE9A969D}" sibTransId="{19DD3D70-3F53-4481-B822-BEC8D2F3298E}"/>
    <dgm:cxn modelId="{617297A7-634D-4095-9D61-588635B8F7CC}" type="presOf" srcId="{D864C207-CA59-409D-8D86-5D80B7323D83}" destId="{27594662-C9CC-417C-AAFF-CE5D8A15503D}" srcOrd="0" destOrd="0" presId="urn:microsoft.com/office/officeart/2005/8/layout/hierarchy1"/>
    <dgm:cxn modelId="{5AC7BDE1-7582-4798-BA33-C605572C58B3}" type="presOf" srcId="{1E2E5BAF-011F-4225-883B-50A49F82A469}" destId="{07DD8422-6DED-41F7-BFA6-235C4E0E6509}" srcOrd="0" destOrd="0" presId="urn:microsoft.com/office/officeart/2005/8/layout/hierarchy1"/>
    <dgm:cxn modelId="{06F7BCE1-00FD-48C6-B141-99596650440A}" type="presParOf" srcId="{C4BB40B2-FD3C-4C9C-9BDF-6369B00E84BE}" destId="{C77AE2DD-40A0-45B7-91F5-46D76CC46A29}" srcOrd="0" destOrd="0" presId="urn:microsoft.com/office/officeart/2005/8/layout/hierarchy1"/>
    <dgm:cxn modelId="{E0BF9240-81C5-4E93-A42D-FA53CEA3C118}" type="presParOf" srcId="{C77AE2DD-40A0-45B7-91F5-46D76CC46A29}" destId="{BE341431-244F-4038-8AEF-3D80B260B7E1}" srcOrd="0" destOrd="0" presId="urn:microsoft.com/office/officeart/2005/8/layout/hierarchy1"/>
    <dgm:cxn modelId="{2AFE6E65-C5BD-41EB-BADD-F427BFF6F96A}" type="presParOf" srcId="{BE341431-244F-4038-8AEF-3D80B260B7E1}" destId="{E36B24FC-7842-41D8-BDC6-17BE0E76BBA8}" srcOrd="0" destOrd="0" presId="urn:microsoft.com/office/officeart/2005/8/layout/hierarchy1"/>
    <dgm:cxn modelId="{56FFF7E6-31C6-4504-A409-1C1C5BC77593}" type="presParOf" srcId="{BE341431-244F-4038-8AEF-3D80B260B7E1}" destId="{07DD8422-6DED-41F7-BFA6-235C4E0E6509}" srcOrd="1" destOrd="0" presId="urn:microsoft.com/office/officeart/2005/8/layout/hierarchy1"/>
    <dgm:cxn modelId="{BD951C1D-E28D-424B-B3B7-6DC766DCB7F0}" type="presParOf" srcId="{C77AE2DD-40A0-45B7-91F5-46D76CC46A29}" destId="{8086E560-2D7E-41E0-B2A9-083EF3EEC7E4}" srcOrd="1" destOrd="0" presId="urn:microsoft.com/office/officeart/2005/8/layout/hierarchy1"/>
    <dgm:cxn modelId="{560FD3BF-5266-4C0F-8169-87FEE0EC5C6E}" type="presParOf" srcId="{C4BB40B2-FD3C-4C9C-9BDF-6369B00E84BE}" destId="{96363EA4-C7FC-412E-8C3C-EADE77E103C3}" srcOrd="1" destOrd="0" presId="urn:microsoft.com/office/officeart/2005/8/layout/hierarchy1"/>
    <dgm:cxn modelId="{01AFA5AB-E1E4-40C9-BE25-6141E6473609}" type="presParOf" srcId="{96363EA4-C7FC-412E-8C3C-EADE77E103C3}" destId="{3C1D0718-AC09-48A6-9F3A-B187C2D68946}" srcOrd="0" destOrd="0" presId="urn:microsoft.com/office/officeart/2005/8/layout/hierarchy1"/>
    <dgm:cxn modelId="{64147FC5-3598-4CCF-828C-8368BECF2E7E}" type="presParOf" srcId="{3C1D0718-AC09-48A6-9F3A-B187C2D68946}" destId="{2EE6B95D-A570-4754-94BB-B887006BA6B2}" srcOrd="0" destOrd="0" presId="urn:microsoft.com/office/officeart/2005/8/layout/hierarchy1"/>
    <dgm:cxn modelId="{32766696-E885-438D-BED4-8F1E230319AF}" type="presParOf" srcId="{3C1D0718-AC09-48A6-9F3A-B187C2D68946}" destId="{27594662-C9CC-417C-AAFF-CE5D8A15503D}" srcOrd="1" destOrd="0" presId="urn:microsoft.com/office/officeart/2005/8/layout/hierarchy1"/>
    <dgm:cxn modelId="{E2E332F1-17F7-4795-9D2C-20C22E3B1F9B}" type="presParOf" srcId="{96363EA4-C7FC-412E-8C3C-EADE77E103C3}" destId="{9B8AC191-2B43-450D-8D4D-900F0C6D70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0DED6-72A6-4D5C-A4BF-545F5D478A09}">
      <dsp:nvSpPr>
        <dsp:cNvPr id="0" name=""/>
        <dsp:cNvSpPr/>
      </dsp:nvSpPr>
      <dsp:spPr>
        <a:xfrm>
          <a:off x="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D791-C779-46D4-B396-6BD6733ACB60}">
      <dsp:nvSpPr>
        <dsp:cNvPr id="0" name=""/>
        <dsp:cNvSpPr/>
      </dsp:nvSpPr>
      <dsp:spPr>
        <a:xfrm>
          <a:off x="511224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Spodbujanje socialne vključenosti dijakov iz ranljivih skupin v NPI.</a:t>
          </a:r>
        </a:p>
      </dsp:txBody>
      <dsp:txXfrm>
        <a:off x="596796" y="1332172"/>
        <a:ext cx="4429877" cy="2750504"/>
      </dsp:txXfrm>
    </dsp:sp>
    <dsp:sp modelId="{CF857522-186E-4974-8014-B6110E1135FF}">
      <dsp:nvSpPr>
        <dsp:cNvPr id="0" name=""/>
        <dsp:cNvSpPr/>
      </dsp:nvSpPr>
      <dsp:spPr>
        <a:xfrm>
          <a:off x="562347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DF7E6-5EC1-4BCB-BD9A-3B9C36D18528}">
      <dsp:nvSpPr>
        <dsp:cNvPr id="0" name=""/>
        <dsp:cNvSpPr/>
      </dsp:nvSpPr>
      <dsp:spPr>
        <a:xfrm>
          <a:off x="613469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Razvoj novih pedagoških metod in pristopov za delo s temi dijaki.</a:t>
          </a:r>
        </a:p>
      </dsp:txBody>
      <dsp:txXfrm>
        <a:off x="6220267" y="1332172"/>
        <a:ext cx="4429877" cy="2750504"/>
      </dsp:txXfrm>
    </dsp:sp>
    <dsp:sp modelId="{8FD88B87-2E18-40F4-974C-947E70B88FF0}">
      <dsp:nvSpPr>
        <dsp:cNvPr id="0" name=""/>
        <dsp:cNvSpPr/>
      </dsp:nvSpPr>
      <dsp:spPr>
        <a:xfrm>
          <a:off x="11246941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498CE-6D8A-45FC-A755-8BEFF926A057}">
      <dsp:nvSpPr>
        <dsp:cNvPr id="0" name=""/>
        <dsp:cNvSpPr/>
      </dsp:nvSpPr>
      <dsp:spPr>
        <a:xfrm>
          <a:off x="1175816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Usposabljanje strokovnih delavcev in oblikovanje predlogov normativnih sprememb.</a:t>
          </a:r>
        </a:p>
      </dsp:txBody>
      <dsp:txXfrm>
        <a:off x="11843737" y="1332172"/>
        <a:ext cx="4429877" cy="2750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74D90-9DA0-4C2E-805E-D713BAC08F94}">
      <dsp:nvSpPr>
        <dsp:cNvPr id="0" name=""/>
        <dsp:cNvSpPr/>
      </dsp:nvSpPr>
      <dsp:spPr>
        <a:xfrm>
          <a:off x="4792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87C1B-E8F6-4C13-8853-FF6A0856FADA}">
      <dsp:nvSpPr>
        <dsp:cNvPr id="0" name=""/>
        <dsp:cNvSpPr/>
      </dsp:nvSpPr>
      <dsp:spPr>
        <a:xfrm>
          <a:off x="385016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Dijaki</a:t>
          </a:r>
          <a:r>
            <a:rPr lang="en-US" sz="2700" kern="1200" dirty="0"/>
            <a:t> s </a:t>
          </a:r>
          <a:r>
            <a:rPr lang="en-US" sz="2700" kern="1200" dirty="0" err="1"/>
            <a:t>posebnimi</a:t>
          </a:r>
          <a:r>
            <a:rPr lang="en-US" sz="2700" kern="1200" dirty="0"/>
            <a:t> </a:t>
          </a:r>
          <a:r>
            <a:rPr lang="en-US" sz="2700" kern="1200" dirty="0" err="1"/>
            <a:t>potrebami</a:t>
          </a:r>
          <a:r>
            <a:rPr lang="en-US" sz="2700" kern="1200" dirty="0"/>
            <a:t>, </a:t>
          </a:r>
          <a:r>
            <a:rPr lang="en-US" sz="2700" kern="1200" dirty="0" err="1"/>
            <a:t>migranti</a:t>
          </a:r>
          <a:r>
            <a:rPr lang="en-US" sz="2700" kern="1200" dirty="0"/>
            <a:t>, </a:t>
          </a:r>
          <a:r>
            <a:rPr lang="en-US" sz="2700" kern="1200" dirty="0" err="1"/>
            <a:t>begunci</a:t>
          </a:r>
          <a:r>
            <a:rPr lang="en-US" sz="2700" kern="1200" dirty="0"/>
            <a:t>, </a:t>
          </a:r>
          <a:r>
            <a:rPr lang="en-US" sz="2700" kern="1200" dirty="0" err="1"/>
            <a:t>dijaki</a:t>
          </a:r>
          <a:r>
            <a:rPr lang="en-US" sz="2700" kern="1200" dirty="0"/>
            <a:t> s ČVM.</a:t>
          </a:r>
        </a:p>
      </dsp:txBody>
      <dsp:txXfrm>
        <a:off x="448660" y="1622355"/>
        <a:ext cx="3294721" cy="2045688"/>
      </dsp:txXfrm>
    </dsp:sp>
    <dsp:sp modelId="{FEEB4B94-7E84-4276-9D95-4BE593296947}">
      <dsp:nvSpPr>
        <dsp:cNvPr id="0" name=""/>
        <dsp:cNvSpPr/>
      </dsp:nvSpPr>
      <dsp:spPr>
        <a:xfrm>
          <a:off x="4187248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635DB-5D36-4A70-821C-BA6E1A060CAA}">
      <dsp:nvSpPr>
        <dsp:cNvPr id="0" name=""/>
        <dsp:cNvSpPr/>
      </dsp:nvSpPr>
      <dsp:spPr>
        <a:xfrm>
          <a:off x="4567472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Najmanj</a:t>
          </a:r>
          <a:r>
            <a:rPr lang="en-US" sz="2700" kern="1200" dirty="0"/>
            <a:t> 50 </a:t>
          </a:r>
          <a:r>
            <a:rPr lang="en-US" sz="2700" kern="1200" dirty="0" err="1"/>
            <a:t>vključenih</a:t>
          </a:r>
          <a:r>
            <a:rPr lang="en-US" sz="2700" kern="1200" dirty="0"/>
            <a:t> </a:t>
          </a:r>
          <a:r>
            <a:rPr lang="en-US" sz="2700" kern="1200" dirty="0" err="1"/>
            <a:t>dijakov</a:t>
          </a:r>
          <a:r>
            <a:rPr lang="sl-SI" sz="2700" kern="1200" dirty="0"/>
            <a:t> na konzorcij</a:t>
          </a:r>
          <a:r>
            <a:rPr lang="en-US" sz="2700" kern="1200" dirty="0"/>
            <a:t>.</a:t>
          </a:r>
        </a:p>
      </dsp:txBody>
      <dsp:txXfrm>
        <a:off x="4631116" y="1622355"/>
        <a:ext cx="3294721" cy="2045688"/>
      </dsp:txXfrm>
    </dsp:sp>
    <dsp:sp modelId="{ED0F6E9C-C1B3-423C-BBEF-F470E3A5E059}">
      <dsp:nvSpPr>
        <dsp:cNvPr id="0" name=""/>
        <dsp:cNvSpPr/>
      </dsp:nvSpPr>
      <dsp:spPr>
        <a:xfrm>
          <a:off x="8369705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B343C-5E08-45DB-B89A-A6C90B9A7C8E}">
      <dsp:nvSpPr>
        <dsp:cNvPr id="0" name=""/>
        <dsp:cNvSpPr/>
      </dsp:nvSpPr>
      <dsp:spPr>
        <a:xfrm>
          <a:off x="8749928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 </a:t>
          </a:r>
          <a:r>
            <a:rPr lang="en-US" sz="2700" kern="1200" dirty="0" err="1"/>
            <a:t>izbrani</a:t>
          </a:r>
          <a:r>
            <a:rPr lang="en-US" sz="2700" kern="1200" dirty="0"/>
            <a:t> </a:t>
          </a:r>
          <a:r>
            <a:rPr lang="en-US" sz="2700" kern="1200" dirty="0" err="1"/>
            <a:t>konzorciji</a:t>
          </a:r>
          <a:r>
            <a:rPr lang="en-US" sz="2700" kern="1200" dirty="0"/>
            <a:t>, </a:t>
          </a:r>
          <a:r>
            <a:rPr lang="en-US" sz="2700" kern="1200" dirty="0" err="1"/>
            <a:t>vsak</a:t>
          </a:r>
          <a:r>
            <a:rPr lang="sl-SI" sz="2700" kern="1200" dirty="0"/>
            <a:t>ega</a:t>
          </a:r>
          <a:r>
            <a:rPr lang="en-US" sz="2700" kern="1200" dirty="0"/>
            <a:t> </a:t>
          </a:r>
          <a:r>
            <a:rPr lang="en-US" sz="2700" kern="1200" dirty="0" err="1"/>
            <a:t>vodi</a:t>
          </a:r>
          <a:r>
            <a:rPr lang="en-US" sz="2700" kern="1200" dirty="0"/>
            <a:t> </a:t>
          </a:r>
          <a:r>
            <a:rPr lang="en-US" sz="2700" kern="1200" dirty="0" err="1"/>
            <a:t>poslovodeči</a:t>
          </a:r>
          <a:r>
            <a:rPr lang="en-US" sz="2700" kern="1200" dirty="0"/>
            <a:t> partner + min. 2 </a:t>
          </a:r>
          <a:r>
            <a:rPr lang="en-US" sz="2700" kern="1200" dirty="0" err="1"/>
            <a:t>partnerja</a:t>
          </a:r>
          <a:r>
            <a:rPr lang="sl-SI" sz="2700" kern="1200" dirty="0"/>
            <a:t>.</a:t>
          </a:r>
          <a:endParaRPr lang="en-US" sz="2700" kern="1200" dirty="0"/>
        </a:p>
      </dsp:txBody>
      <dsp:txXfrm>
        <a:off x="8813572" y="1622355"/>
        <a:ext cx="3294721" cy="2045688"/>
      </dsp:txXfrm>
    </dsp:sp>
    <dsp:sp modelId="{9AE5537F-7511-4505-BB35-2402308A22F1}">
      <dsp:nvSpPr>
        <dsp:cNvPr id="0" name=""/>
        <dsp:cNvSpPr/>
      </dsp:nvSpPr>
      <dsp:spPr>
        <a:xfrm>
          <a:off x="12552161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2D79C-7EA8-45FA-B01B-22441E157D93}">
      <dsp:nvSpPr>
        <dsp:cNvPr id="0" name=""/>
        <dsp:cNvSpPr/>
      </dsp:nvSpPr>
      <dsp:spPr>
        <a:xfrm>
          <a:off x="12932384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Prijavitelj in konzorcijski </a:t>
          </a:r>
          <a:r>
            <a:rPr lang="pl-PL" sz="2700" kern="1200" dirty="0"/>
            <a:t>partnerji so vključeni samo v </a:t>
          </a:r>
          <a:r>
            <a:rPr lang="sl-SI" sz="2700" kern="1200" dirty="0"/>
            <a:t>en konzorcij.</a:t>
          </a:r>
          <a:endParaRPr lang="en-US" sz="2700" kern="1200" dirty="0"/>
        </a:p>
      </dsp:txBody>
      <dsp:txXfrm>
        <a:off x="12996028" y="1622355"/>
        <a:ext cx="3294721" cy="2045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CB0C7-CA1C-4685-9AF0-EA03A0202A3E}">
      <dsp:nvSpPr>
        <dsp:cNvPr id="0" name=""/>
        <dsp:cNvSpPr/>
      </dsp:nvSpPr>
      <dsp:spPr>
        <a:xfrm>
          <a:off x="4792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49748-9D15-45F6-A439-783FC2F6EB4A}">
      <dsp:nvSpPr>
        <dsp:cNvPr id="0" name=""/>
        <dsp:cNvSpPr/>
      </dsp:nvSpPr>
      <dsp:spPr>
        <a:xfrm>
          <a:off x="385016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noProof="0" dirty="0"/>
            <a:t>Prijavitelj je vzgojno-izobraževalni zavod (srednja šola ali šolski center), ki izvaja program NPI.</a:t>
          </a:r>
        </a:p>
      </dsp:txBody>
      <dsp:txXfrm>
        <a:off x="448660" y="1622355"/>
        <a:ext cx="3294721" cy="2045688"/>
      </dsp:txXfrm>
    </dsp:sp>
    <dsp:sp modelId="{1ECD5EA2-D8B5-4028-BC25-EDE181A32486}">
      <dsp:nvSpPr>
        <dsp:cNvPr id="0" name=""/>
        <dsp:cNvSpPr/>
      </dsp:nvSpPr>
      <dsp:spPr>
        <a:xfrm>
          <a:off x="4187248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E284C-364A-4FA1-B7C7-5E91CAF97EFC}">
      <dsp:nvSpPr>
        <dsp:cNvPr id="0" name=""/>
        <dsp:cNvSpPr/>
      </dsp:nvSpPr>
      <dsp:spPr>
        <a:xfrm>
          <a:off x="4567472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noProof="0" dirty="0"/>
            <a:t>Konzorcijska partnerja sta najmanj dva:</a:t>
          </a:r>
        </a:p>
      </dsp:txBody>
      <dsp:txXfrm>
        <a:off x="4631116" y="1622355"/>
        <a:ext cx="3294721" cy="2045688"/>
      </dsp:txXfrm>
    </dsp:sp>
    <dsp:sp modelId="{0451AC43-707D-4E78-A851-A06E6909546C}">
      <dsp:nvSpPr>
        <dsp:cNvPr id="0" name=""/>
        <dsp:cNvSpPr/>
      </dsp:nvSpPr>
      <dsp:spPr>
        <a:xfrm>
          <a:off x="8369705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EE8-C64A-4EFB-891A-BA2A0BC0FC50}">
      <dsp:nvSpPr>
        <dsp:cNvPr id="0" name=""/>
        <dsp:cNvSpPr/>
      </dsp:nvSpPr>
      <dsp:spPr>
        <a:xfrm>
          <a:off x="8749928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noProof="0" dirty="0"/>
            <a:t>- OŠ, ki izvaja prilagojeni izobraževalni program </a:t>
          </a:r>
          <a:r>
            <a:rPr lang="pl-PL" sz="1600" kern="1200" noProof="0" dirty="0"/>
            <a:t>OŠ z nižjim izobrazbenim </a:t>
          </a:r>
          <a:r>
            <a:rPr lang="sl-SI" sz="1600" kern="1200" noProof="0" dirty="0"/>
            <a:t>standardom in posebni program vzgoje in izobraževanja ali OŠ </a:t>
          </a:r>
          <a:r>
            <a:rPr lang="pt-BR" sz="1600" kern="1200" noProof="0" dirty="0"/>
            <a:t>s prilagojenim programom ali</a:t>
          </a:r>
          <a:r>
            <a:rPr lang="sl-SI" sz="1600" kern="1200" noProof="0" dirty="0"/>
            <a:t> zavod za vzgojo in izobraževanje </a:t>
          </a:r>
          <a:r>
            <a:rPr lang="pl-PL" sz="1600" kern="1200" noProof="0" dirty="0"/>
            <a:t>otrok in mladostnikov s posebnimi </a:t>
          </a:r>
          <a:r>
            <a:rPr lang="sl-SI" sz="1600" kern="1200" noProof="0" dirty="0"/>
            <a:t>potrebami.</a:t>
          </a:r>
        </a:p>
      </dsp:txBody>
      <dsp:txXfrm>
        <a:off x="8813572" y="1622355"/>
        <a:ext cx="3294721" cy="2045688"/>
      </dsp:txXfrm>
    </dsp:sp>
    <dsp:sp modelId="{54DF1C49-A2D1-4E30-9C5D-33699509DE0D}">
      <dsp:nvSpPr>
        <dsp:cNvPr id="0" name=""/>
        <dsp:cNvSpPr/>
      </dsp:nvSpPr>
      <dsp:spPr>
        <a:xfrm>
          <a:off x="12552161" y="1197499"/>
          <a:ext cx="3422009" cy="2172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F1B77-B7E1-4150-AF20-4FC2B40F0518}">
      <dsp:nvSpPr>
        <dsp:cNvPr id="0" name=""/>
        <dsp:cNvSpPr/>
      </dsp:nvSpPr>
      <dsp:spPr>
        <a:xfrm>
          <a:off x="12932384" y="1558711"/>
          <a:ext cx="3422009" cy="217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noProof="0" dirty="0"/>
            <a:t>- strokovni center za otroke s </a:t>
          </a:r>
          <a:r>
            <a:rPr lang="sl-SI" sz="1600" kern="1200" noProof="0" dirty="0"/>
            <a:t>čustvenimi in vedenjskimi težavami ter motnjami.</a:t>
          </a:r>
        </a:p>
      </dsp:txBody>
      <dsp:txXfrm>
        <a:off x="12996028" y="1622355"/>
        <a:ext cx="3294721" cy="2045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D5C3F-2F70-4CA5-83F8-B24EDD5F313F}">
      <dsp:nvSpPr>
        <dsp:cNvPr id="0" name=""/>
        <dsp:cNvSpPr/>
      </dsp:nvSpPr>
      <dsp:spPr>
        <a:xfrm>
          <a:off x="1500319" y="1353665"/>
          <a:ext cx="1590079" cy="15900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F4D5E-98D5-4F6F-9DEF-730CB4587764}">
      <dsp:nvSpPr>
        <dsp:cNvPr id="0" name=""/>
        <dsp:cNvSpPr/>
      </dsp:nvSpPr>
      <dsp:spPr>
        <a:xfrm>
          <a:off x="528603" y="3410989"/>
          <a:ext cx="3533510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150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vključenih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dijakov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kazalnik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učinka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528603" y="3410989"/>
        <a:ext cx="3533510" cy="1057500"/>
      </dsp:txXfrm>
    </dsp:sp>
    <dsp:sp modelId="{033A0304-5AE4-4C09-8AB1-A8D91BF93E69}">
      <dsp:nvSpPr>
        <dsp:cNvPr id="0" name=""/>
        <dsp:cNvSpPr/>
      </dsp:nvSpPr>
      <dsp:spPr>
        <a:xfrm>
          <a:off x="5652194" y="1353665"/>
          <a:ext cx="1590079" cy="15900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89F9F-C7F2-40BC-958A-660599A82F94}">
      <dsp:nvSpPr>
        <dsp:cNvPr id="0" name=""/>
        <dsp:cNvSpPr/>
      </dsp:nvSpPr>
      <dsp:spPr>
        <a:xfrm>
          <a:off x="4762998" y="3410989"/>
          <a:ext cx="3194904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3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predlogi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normativnih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sprememb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kazalnik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rezultata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4762998" y="3410989"/>
        <a:ext cx="3194904" cy="1057500"/>
      </dsp:txXfrm>
    </dsp:sp>
    <dsp:sp modelId="{B2CE492C-F278-48CB-9E2C-6AC29C493739}">
      <dsp:nvSpPr>
        <dsp:cNvPr id="0" name=""/>
        <dsp:cNvSpPr/>
      </dsp:nvSpPr>
      <dsp:spPr>
        <a:xfrm>
          <a:off x="9804069" y="1353665"/>
          <a:ext cx="1590079" cy="15900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8FFF7-B54A-4C09-BC94-5E4590C0FA0A}">
      <dsp:nvSpPr>
        <dsp:cNvPr id="0" name=""/>
        <dsp:cNvSpPr/>
      </dsp:nvSpPr>
      <dsp:spPr>
        <a:xfrm>
          <a:off x="8832353" y="3410989"/>
          <a:ext cx="3533510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Merljiv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doprinos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k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ciljem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Programa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2021–2027</a:t>
          </a:r>
        </a:p>
      </dsp:txBody>
      <dsp:txXfrm>
        <a:off x="8832353" y="3410989"/>
        <a:ext cx="3533510" cy="1057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B24FC-7842-41D8-BDC6-17BE0E76BBA8}">
      <dsp:nvSpPr>
        <dsp:cNvPr id="0" name=""/>
        <dsp:cNvSpPr/>
      </dsp:nvSpPr>
      <dsp:spPr>
        <a:xfrm>
          <a:off x="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D8422-6DED-41F7-BFA6-235C4E0E6509}">
      <dsp:nvSpPr>
        <dsp:cNvPr id="0" name=""/>
        <dsp:cNvSpPr/>
      </dsp:nvSpPr>
      <dsp:spPr>
        <a:xfrm>
          <a:off x="511224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Skupna sredstva: 1.500.000 EUR</a:t>
          </a:r>
        </a:p>
      </dsp:txBody>
      <dsp:txXfrm>
        <a:off x="596796" y="1332172"/>
        <a:ext cx="4429877" cy="2750504"/>
      </dsp:txXfrm>
    </dsp:sp>
    <dsp:sp modelId="{2EE6B95D-A570-4754-94BB-B887006BA6B2}">
      <dsp:nvSpPr>
        <dsp:cNvPr id="0" name=""/>
        <dsp:cNvSpPr/>
      </dsp:nvSpPr>
      <dsp:spPr>
        <a:xfrm>
          <a:off x="562347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94662-C9CC-417C-AAFF-CE5D8A15503D}">
      <dsp:nvSpPr>
        <dsp:cNvPr id="0" name=""/>
        <dsp:cNvSpPr/>
      </dsp:nvSpPr>
      <dsp:spPr>
        <a:xfrm>
          <a:off x="613469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Sofinanciranje za </a:t>
          </a:r>
          <a:r>
            <a:rPr lang="en-US" sz="4500" kern="1200" dirty="0" err="1"/>
            <a:t>konzorcij</a:t>
          </a:r>
          <a:r>
            <a:rPr lang="en-US" sz="4500" kern="1200" dirty="0"/>
            <a:t>: max 500.000 EUR</a:t>
          </a:r>
        </a:p>
      </dsp:txBody>
      <dsp:txXfrm>
        <a:off x="6220267" y="1332172"/>
        <a:ext cx="4429877" cy="2750504"/>
      </dsp:txXfrm>
    </dsp:sp>
    <dsp:sp modelId="{141E9E24-91D0-40C2-B6E0-24E06722BCC7}">
      <dsp:nvSpPr>
        <dsp:cNvPr id="0" name=""/>
        <dsp:cNvSpPr/>
      </dsp:nvSpPr>
      <dsp:spPr>
        <a:xfrm>
          <a:off x="11246941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12831-4D5C-4892-B226-832548E42687}">
      <dsp:nvSpPr>
        <dsp:cNvPr id="0" name=""/>
        <dsp:cNvSpPr/>
      </dsp:nvSpPr>
      <dsp:spPr>
        <a:xfrm>
          <a:off x="1175816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Delež EU: 40 %, </a:t>
          </a:r>
          <a:r>
            <a:rPr lang="en-US" sz="4500" kern="1200" dirty="0" err="1"/>
            <a:t>nacionalni</a:t>
          </a:r>
          <a:r>
            <a:rPr lang="en-US" sz="4500" kern="1200" dirty="0"/>
            <a:t>: 60 %</a:t>
          </a:r>
        </a:p>
      </dsp:txBody>
      <dsp:txXfrm>
        <a:off x="11843737" y="1332172"/>
        <a:ext cx="4429877" cy="27505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B24FC-7842-41D8-BDC6-17BE0E76BBA8}">
      <dsp:nvSpPr>
        <dsp:cNvPr id="0" name=""/>
        <dsp:cNvSpPr/>
      </dsp:nvSpPr>
      <dsp:spPr>
        <a:xfrm>
          <a:off x="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D8422-6DED-41F7-BFA6-235C4E0E6509}">
      <dsp:nvSpPr>
        <dsp:cNvPr id="0" name=""/>
        <dsp:cNvSpPr/>
      </dsp:nvSpPr>
      <dsp:spPr>
        <a:xfrm>
          <a:off x="511224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900" kern="1200" dirty="0"/>
            <a:t>stroški plač in povračil stroškov v zvezi z delom za povračilo neposrednih stroškov zaposlenega osebja v obliki stroškov na enoto (SE)</a:t>
          </a:r>
          <a:endParaRPr lang="en-US" sz="2900" kern="1200" dirty="0"/>
        </a:p>
      </dsp:txBody>
      <dsp:txXfrm>
        <a:off x="596796" y="1332172"/>
        <a:ext cx="4429877" cy="2750504"/>
      </dsp:txXfrm>
    </dsp:sp>
    <dsp:sp modelId="{2EE6B95D-A570-4754-94BB-B887006BA6B2}">
      <dsp:nvSpPr>
        <dsp:cNvPr id="0" name=""/>
        <dsp:cNvSpPr/>
      </dsp:nvSpPr>
      <dsp:spPr>
        <a:xfrm>
          <a:off x="5623470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94662-C9CC-417C-AAFF-CE5D8A15503D}">
      <dsp:nvSpPr>
        <dsp:cNvPr id="0" name=""/>
        <dsp:cNvSpPr/>
      </dsp:nvSpPr>
      <dsp:spPr>
        <a:xfrm>
          <a:off x="613469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900" kern="1200"/>
            <a:t>stroški storitev zunanjih izvajalcev, ki se povrnejo v obliki dejanskih izdatkov</a:t>
          </a:r>
          <a:endParaRPr lang="en-US" sz="2900" kern="1200" dirty="0"/>
        </a:p>
      </dsp:txBody>
      <dsp:txXfrm>
        <a:off x="6220267" y="1332172"/>
        <a:ext cx="4429877" cy="2750504"/>
      </dsp:txXfrm>
    </dsp:sp>
    <dsp:sp modelId="{141E9E24-91D0-40C2-B6E0-24E06722BCC7}">
      <dsp:nvSpPr>
        <dsp:cNvPr id="0" name=""/>
        <dsp:cNvSpPr/>
      </dsp:nvSpPr>
      <dsp:spPr>
        <a:xfrm>
          <a:off x="11246941" y="760937"/>
          <a:ext cx="4601021" cy="2921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12831-4D5C-4892-B226-832548E42687}">
      <dsp:nvSpPr>
        <dsp:cNvPr id="0" name=""/>
        <dsp:cNvSpPr/>
      </dsp:nvSpPr>
      <dsp:spPr>
        <a:xfrm>
          <a:off x="11758165" y="1246600"/>
          <a:ext cx="4601021" cy="292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900" kern="1200" dirty="0"/>
            <a:t>financiranje po pavšalni stopnji v višini 40 % upravičenih neposrednih stroškov osebja za kritje vseh preostalih stroškov operacije</a:t>
          </a:r>
          <a:endParaRPr lang="en-US" sz="2900" kern="1200" dirty="0"/>
        </a:p>
      </dsp:txBody>
      <dsp:txXfrm>
        <a:off x="11843737" y="1332172"/>
        <a:ext cx="4429877" cy="27505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01786-813F-4677-95E3-4A27E0DC1798}">
      <dsp:nvSpPr>
        <dsp:cNvPr id="0" name=""/>
        <dsp:cNvSpPr/>
      </dsp:nvSpPr>
      <dsp:spPr>
        <a:xfrm>
          <a:off x="3433597" y="115389"/>
          <a:ext cx="2161687" cy="21616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412A9C-516E-4047-9035-78B18C002DBA}">
      <dsp:nvSpPr>
        <dsp:cNvPr id="0" name=""/>
        <dsp:cNvSpPr/>
      </dsp:nvSpPr>
      <dsp:spPr>
        <a:xfrm>
          <a:off x="3890199" y="560938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34FF6-B9B5-47D6-9BA6-2457A429AE13}">
      <dsp:nvSpPr>
        <dsp:cNvPr id="0" name=""/>
        <dsp:cNvSpPr/>
      </dsp:nvSpPr>
      <dsp:spPr>
        <a:xfrm>
          <a:off x="1568710" y="2677148"/>
          <a:ext cx="5591328" cy="1767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 err="1"/>
            <a:t>Aktivnosti</a:t>
          </a:r>
          <a:r>
            <a:rPr lang="en-US" sz="3200" kern="1200" dirty="0"/>
            <a:t>: </a:t>
          </a:r>
          <a:endParaRPr lang="sl-SI" sz="3200" kern="1200" dirty="0"/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od </a:t>
          </a:r>
          <a:r>
            <a:rPr lang="en-US" sz="3200" kern="1200" dirty="0" err="1"/>
            <a:t>dne</a:t>
          </a:r>
          <a:r>
            <a:rPr lang="en-US" sz="3200" kern="1200" dirty="0"/>
            <a:t> </a:t>
          </a:r>
          <a:r>
            <a:rPr lang="en-US" sz="3200" kern="1200" dirty="0" err="1"/>
            <a:t>objave</a:t>
          </a:r>
          <a:r>
            <a:rPr lang="en-US" sz="3200" kern="1200" dirty="0"/>
            <a:t> </a:t>
          </a:r>
          <a:r>
            <a:rPr lang="sl-SI" sz="3200" kern="1200" dirty="0"/>
            <a:t>JR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do 31. 1. 2028</a:t>
          </a:r>
        </a:p>
      </dsp:txBody>
      <dsp:txXfrm>
        <a:off x="1568710" y="2677148"/>
        <a:ext cx="5591328" cy="1767818"/>
      </dsp:txXfrm>
    </dsp:sp>
    <dsp:sp modelId="{2DBD0C75-4688-4CC9-94A6-46F4A36BF0AD}">
      <dsp:nvSpPr>
        <dsp:cNvPr id="0" name=""/>
        <dsp:cNvSpPr/>
      </dsp:nvSpPr>
      <dsp:spPr>
        <a:xfrm>
          <a:off x="11279088" y="249673"/>
          <a:ext cx="2161687" cy="2161687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D0795B-2D03-4C11-A7F0-43BE42BD1232}">
      <dsp:nvSpPr>
        <dsp:cNvPr id="0" name=""/>
        <dsp:cNvSpPr/>
      </dsp:nvSpPr>
      <dsp:spPr>
        <a:xfrm>
          <a:off x="11792276" y="63912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81CAF-5376-48C1-8AE0-5E9CE4A28E03}">
      <dsp:nvSpPr>
        <dsp:cNvPr id="0" name=""/>
        <dsp:cNvSpPr/>
      </dsp:nvSpPr>
      <dsp:spPr>
        <a:xfrm>
          <a:off x="9788119" y="2984660"/>
          <a:ext cx="5453299" cy="1767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 err="1"/>
            <a:t>Upravičenost</a:t>
          </a:r>
          <a:r>
            <a:rPr lang="en-US" sz="3200" kern="1200" dirty="0"/>
            <a:t> </a:t>
          </a:r>
          <a:r>
            <a:rPr lang="en-US" sz="3200" kern="1200" dirty="0" err="1"/>
            <a:t>izdatkov</a:t>
          </a:r>
          <a:r>
            <a:rPr lang="en-US" sz="3200" kern="1200" dirty="0"/>
            <a:t>:</a:t>
          </a:r>
          <a:endParaRPr lang="sl-SI" sz="3200" kern="1200" dirty="0"/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l-SI" sz="3200" kern="1200" dirty="0"/>
            <a:t>od dne objave JR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do 29. 2. 2028</a:t>
          </a:r>
        </a:p>
      </dsp:txBody>
      <dsp:txXfrm>
        <a:off x="9788119" y="2984660"/>
        <a:ext cx="5453299" cy="17678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B24FC-7842-41D8-BDC6-17BE0E76BBA8}">
      <dsp:nvSpPr>
        <dsp:cNvPr id="0" name=""/>
        <dsp:cNvSpPr/>
      </dsp:nvSpPr>
      <dsp:spPr>
        <a:xfrm>
          <a:off x="421360" y="2278"/>
          <a:ext cx="6649913" cy="4222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D8422-6DED-41F7-BFA6-235C4E0E6509}">
      <dsp:nvSpPr>
        <dsp:cNvPr id="0" name=""/>
        <dsp:cNvSpPr/>
      </dsp:nvSpPr>
      <dsp:spPr>
        <a:xfrm>
          <a:off x="1160240" y="704213"/>
          <a:ext cx="6649913" cy="4222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5000" kern="1200" dirty="0"/>
            <a:t>četrtek, </a:t>
          </a:r>
          <a:r>
            <a:rPr lang="pt-BR" sz="5000" kern="1200" dirty="0"/>
            <a:t>3. 7. 2025</a:t>
          </a:r>
          <a:r>
            <a:rPr lang="sl-SI" sz="5000" kern="1200" dirty="0"/>
            <a:t>,</a:t>
          </a:r>
          <a:r>
            <a:rPr lang="pt-BR" sz="5000" kern="1200" dirty="0"/>
            <a:t> do 10. ure</a:t>
          </a:r>
          <a:endParaRPr lang="en-US" sz="5000" kern="1200" dirty="0"/>
        </a:p>
      </dsp:txBody>
      <dsp:txXfrm>
        <a:off x="1283919" y="827892"/>
        <a:ext cx="6402555" cy="3975337"/>
      </dsp:txXfrm>
    </dsp:sp>
    <dsp:sp modelId="{2EE6B95D-A570-4754-94BB-B887006BA6B2}">
      <dsp:nvSpPr>
        <dsp:cNvPr id="0" name=""/>
        <dsp:cNvSpPr/>
      </dsp:nvSpPr>
      <dsp:spPr>
        <a:xfrm>
          <a:off x="8549033" y="2278"/>
          <a:ext cx="6649913" cy="4222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94662-C9CC-417C-AAFF-CE5D8A15503D}">
      <dsp:nvSpPr>
        <dsp:cNvPr id="0" name=""/>
        <dsp:cNvSpPr/>
      </dsp:nvSpPr>
      <dsp:spPr>
        <a:xfrm>
          <a:off x="9287912" y="704213"/>
          <a:ext cx="6649913" cy="4222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5000" kern="1200"/>
            <a:t>Vloga se mora vložiti v fizični obliki, biti mora natisnjena in lastnoročno podpisana.</a:t>
          </a:r>
          <a:endParaRPr lang="en-US" sz="5000" kern="1200" dirty="0"/>
        </a:p>
      </dsp:txBody>
      <dsp:txXfrm>
        <a:off x="9411591" y="827892"/>
        <a:ext cx="6402555" cy="3975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F1D7F-AE83-4EF5-A068-5E31540EA90A}" type="datetimeFigureOut">
              <a:rPr lang="sl-SI" smtClean="0"/>
              <a:t>19. 06. 2025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79479-C3F0-4896-BAD7-464E736675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137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79479-C3F0-4896-BAD7-464E73667531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5479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79479-C3F0-4896-BAD7-464E73667531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326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12700"/>
            <a:ext cx="18288000" cy="10299701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601" y="3606801"/>
            <a:ext cx="11650404" cy="2469453"/>
          </a:xfrm>
        </p:spPr>
        <p:txBody>
          <a:bodyPr anchor="b">
            <a:noAutofit/>
          </a:bodyPr>
          <a:lstStyle>
            <a:lvl1pPr algn="r">
              <a:defRPr sz="81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0601" y="6076250"/>
            <a:ext cx="11650404" cy="164534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8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914400"/>
            <a:ext cx="12895002" cy="51054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05600"/>
            <a:ext cx="12895002" cy="2356443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3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4400"/>
            <a:ext cx="12141201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49209" y="5448300"/>
            <a:ext cx="10836786" cy="5715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05600"/>
            <a:ext cx="12895002" cy="2356443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12805" y="11855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39517" y="4329834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3739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2897982"/>
            <a:ext cx="12895002" cy="3893190"/>
          </a:xfrm>
        </p:spPr>
        <p:txBody>
          <a:bodyPr anchor="b">
            <a:normAutofit/>
          </a:bodyPr>
          <a:lstStyle>
            <a:lvl1pPr algn="l">
              <a:defRPr sz="66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6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4400"/>
            <a:ext cx="12141201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19800"/>
            <a:ext cx="12895004" cy="77137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12805" y="11855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39517" y="4329834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810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914400"/>
            <a:ext cx="12882305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19800"/>
            <a:ext cx="12895004" cy="77137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0">
                <a:solidFill>
                  <a:schemeClr val="accent1"/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74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42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51510" y="914399"/>
            <a:ext cx="1957115" cy="7877177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3" y="914400"/>
            <a:ext cx="10590225" cy="787717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7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0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4051301"/>
            <a:ext cx="12895002" cy="2739872"/>
          </a:xfrm>
        </p:spPr>
        <p:txBody>
          <a:bodyPr anchor="b"/>
          <a:lstStyle>
            <a:lvl1pPr algn="l">
              <a:defRPr sz="6000" b="0" cap="none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1290600"/>
          </a:xfrm>
        </p:spPr>
        <p:txBody>
          <a:bodyPr anchor="t"/>
          <a:lstStyle>
            <a:lvl1pPr marL="0" indent="0" algn="l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0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2" y="3240884"/>
            <a:ext cx="6276053" cy="582115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4955" y="3240884"/>
            <a:ext cx="6276051" cy="58211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618" y="3241475"/>
            <a:ext cx="6278435" cy="864393"/>
          </a:xfrm>
        </p:spPr>
        <p:txBody>
          <a:bodyPr anchor="b">
            <a:noAutofit/>
          </a:bodyPr>
          <a:lstStyle>
            <a:lvl1pPr marL="0" indent="0">
              <a:buNone/>
              <a:defRPr sz="3600" b="0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3618" y="4105868"/>
            <a:ext cx="6278435" cy="4956176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2575" y="3241475"/>
            <a:ext cx="6278427" cy="864393"/>
          </a:xfrm>
        </p:spPr>
        <p:txBody>
          <a:bodyPr anchor="b">
            <a:noAutofit/>
          </a:bodyPr>
          <a:lstStyle>
            <a:lvl1pPr marL="0" indent="0">
              <a:buNone/>
              <a:defRPr sz="3600" b="0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2577" y="4105868"/>
            <a:ext cx="6278426" cy="4956176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9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9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2247906"/>
            <a:ext cx="5781792" cy="191769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92" y="772387"/>
            <a:ext cx="6770312" cy="8289656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1" y="4165604"/>
            <a:ext cx="5781792" cy="3876674"/>
          </a:xfrm>
        </p:spPr>
        <p:txBody>
          <a:bodyPr>
            <a:normAutofit/>
          </a:bodyPr>
          <a:lstStyle>
            <a:lvl1pPr marL="0" indent="0">
              <a:buNone/>
              <a:defRPr sz="2100"/>
            </a:lvl1pPr>
            <a:lvl2pPr marL="685595" indent="0">
              <a:buNone/>
              <a:defRPr sz="2100"/>
            </a:lvl2pPr>
            <a:lvl3pPr marL="1371189" indent="0">
              <a:buNone/>
              <a:defRPr sz="1800"/>
            </a:lvl3pPr>
            <a:lvl4pPr marL="2056784" indent="0">
              <a:buNone/>
              <a:defRPr sz="1500"/>
            </a:lvl4pPr>
            <a:lvl5pPr marL="2742377" indent="0">
              <a:buNone/>
              <a:defRPr sz="1500"/>
            </a:lvl5pPr>
            <a:lvl6pPr marL="3427971" indent="0">
              <a:buNone/>
              <a:defRPr sz="1500"/>
            </a:lvl6pPr>
            <a:lvl7pPr marL="4113566" indent="0">
              <a:buNone/>
              <a:defRPr sz="1500"/>
            </a:lvl7pPr>
            <a:lvl8pPr marL="4799160" indent="0">
              <a:buNone/>
              <a:defRPr sz="1500"/>
            </a:lvl8pPr>
            <a:lvl9pPr marL="5484755" indent="0">
              <a:buNone/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2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2" y="7200900"/>
            <a:ext cx="12895001" cy="85010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6001" y="914400"/>
            <a:ext cx="12895002" cy="576857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sl-SI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8051007"/>
            <a:ext cx="12895001" cy="101103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9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12700"/>
            <a:ext cx="18288000" cy="10299701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1" y="3240884"/>
            <a:ext cx="12895002" cy="582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7700" y="9062044"/>
            <a:ext cx="1367909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6001" y="9062044"/>
            <a:ext cx="9446418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85995" y="9062044"/>
            <a:ext cx="1025009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685800" rtl="0" eaLnBrk="1" latinLnBrk="0" hangingPunct="1"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14350" indent="-51435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14425" indent="-428625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145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4003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861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7719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4577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1435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8293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489E860-7FA2-B4FB-83C4-EA8844AD4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06" y="2336800"/>
            <a:ext cx="16550851" cy="579447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ts val="10220"/>
              </a:lnSpc>
              <a:buNone/>
            </a:pPr>
            <a:r>
              <a:rPr lang="sl-SI" sz="16000" dirty="0">
                <a:solidFill>
                  <a:srgbClr val="002060"/>
                </a:solidFill>
                <a:latin typeface="Canva Sans Bold"/>
              </a:rPr>
              <a:t>Informativni dan</a:t>
            </a:r>
          </a:p>
          <a:p>
            <a:pPr marL="0" indent="0" algn="ctr">
              <a:lnSpc>
                <a:spcPts val="10220"/>
              </a:lnSpc>
              <a:buNone/>
            </a:pPr>
            <a:r>
              <a:rPr lang="sl-SI" sz="16000" dirty="0">
                <a:solidFill>
                  <a:srgbClr val="002060"/>
                </a:solidFill>
                <a:latin typeface="Canva Sans Bold"/>
              </a:rPr>
              <a:t>JAVNI RAZPIS</a:t>
            </a:r>
          </a:p>
          <a:p>
            <a:pPr marL="0" indent="0" algn="ctr">
              <a:lnSpc>
                <a:spcPts val="10220"/>
              </a:lnSpc>
              <a:buNone/>
            </a:pPr>
            <a:r>
              <a:rPr lang="sl-SI" sz="16000" b="1" dirty="0">
                <a:solidFill>
                  <a:srgbClr val="002060"/>
                </a:solidFill>
                <a:latin typeface="Canva Sans Bold"/>
              </a:rPr>
              <a:t>»Izboljšanje pedagoškega procesa za delo z dijaki iz ranljivih skupin v programih nižjega poklicnega izobraževanja«</a:t>
            </a:r>
          </a:p>
          <a:p>
            <a:pPr marL="0" indent="0" algn="ctr">
              <a:lnSpc>
                <a:spcPts val="10220"/>
              </a:lnSpc>
              <a:buNone/>
            </a:pPr>
            <a:r>
              <a:rPr lang="sl-SI" sz="16000" dirty="0">
                <a:solidFill>
                  <a:srgbClr val="002060"/>
                </a:solidFill>
                <a:latin typeface="Canva Sans Bold"/>
              </a:rPr>
              <a:t>(krajši naslov javnega razpisa: NPI DRS)</a:t>
            </a:r>
            <a:endParaRPr lang="sl-SI" sz="16000" dirty="0">
              <a:solidFill>
                <a:srgbClr val="932C87"/>
              </a:solidFill>
              <a:latin typeface="Canva Sans Bold"/>
            </a:endParaRPr>
          </a:p>
          <a:p>
            <a:pPr marL="0" indent="0">
              <a:lnSpc>
                <a:spcPts val="10220"/>
              </a:lnSpc>
              <a:buNone/>
            </a:pPr>
            <a:endParaRPr lang="en-US" sz="4800" dirty="0">
              <a:solidFill>
                <a:srgbClr val="932C87"/>
              </a:solidFill>
              <a:latin typeface="Canva Sans Bold"/>
            </a:endParaRP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03EBB21-2B95-C48A-F844-FDBBA1D8A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442" y="996841"/>
            <a:ext cx="5465527" cy="549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1B5E9E-0373-A785-DCE8-8CA6384D1969}"/>
              </a:ext>
            </a:extLst>
          </p:cNvPr>
          <p:cNvSpPr txBox="1"/>
          <p:nvPr/>
        </p:nvSpPr>
        <p:spPr>
          <a:xfrm>
            <a:off x="7720641" y="9333692"/>
            <a:ext cx="404006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000" dirty="0">
                <a:solidFill>
                  <a:srgbClr val="7DB2C5"/>
                </a:solidFill>
              </a:rPr>
              <a:t>18. junij </a:t>
            </a:r>
            <a:r>
              <a:rPr lang="en-US" sz="2000" dirty="0">
                <a:solidFill>
                  <a:srgbClr val="7DB2C5"/>
                </a:solidFill>
              </a:rPr>
              <a:t>202</a:t>
            </a:r>
            <a:r>
              <a:rPr lang="sl-SI" sz="2000" dirty="0">
                <a:solidFill>
                  <a:srgbClr val="7DB2C5"/>
                </a:solidFill>
              </a:rPr>
              <a:t>5</a:t>
            </a:r>
            <a:endParaRPr lang="en-US" sz="2000" dirty="0">
              <a:solidFill>
                <a:srgbClr val="7DB2C5"/>
              </a:solidFill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49FC2765-5B1A-BFF7-38A5-6252DC7A5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3722" y="996841"/>
            <a:ext cx="1725149" cy="849888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B9E16D07-5E62-19BC-4638-ED1CB43B44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2809" y="996841"/>
            <a:ext cx="3376050" cy="81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66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3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>
                <a:solidFill>
                  <a:schemeClr val="bg1"/>
                </a:solidFill>
              </a:rPr>
              <a:t>Obdobje izvajanja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88C4A18D-150E-A24B-FCDC-D4FCB9DBF0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456419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 dirty="0">
                <a:solidFill>
                  <a:schemeClr val="bg1"/>
                </a:solidFill>
              </a:rPr>
              <a:t>Rok za oddajo vlog 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B06CDB-8F0D-FAB6-8268-F499D205C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739621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155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>
                <a:solidFill>
                  <a:schemeClr val="bg1"/>
                </a:solidFill>
              </a:rPr>
              <a:t>Namen in cilji razpisa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8DBEDD-99CB-8C9F-9423-096394A438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864461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>
                <a:solidFill>
                  <a:schemeClr val="bg1"/>
                </a:solidFill>
              </a:rPr>
              <a:t>Ciljne skupine in obseg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991C5B-30C0-63D3-9D15-F65401B9E6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720803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 dirty="0">
                <a:solidFill>
                  <a:schemeClr val="bg1"/>
                </a:solidFill>
              </a:rPr>
              <a:t>Splošno pogoji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62B93A-5B5F-BF6B-7216-1575B7275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016751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9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66969" y="0"/>
            <a:ext cx="1828800" cy="10287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936468" y="5522119"/>
            <a:ext cx="7145337" cy="4764881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3852" y="-12700"/>
            <a:ext cx="4511023" cy="1029970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6801" y="-12700"/>
            <a:ext cx="3882837" cy="1029970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34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50137" y="4572000"/>
            <a:ext cx="4889501" cy="5715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388" y="-12700"/>
            <a:ext cx="4281489" cy="102997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36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9137" y="5384800"/>
            <a:ext cx="2725738" cy="490220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96446" y="-12700"/>
            <a:ext cx="8991554" cy="10299700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49" y="731683"/>
            <a:ext cx="6769484" cy="1396314"/>
          </a:xfrm>
        </p:spPr>
        <p:txBody>
          <a:bodyPr anchor="ctr">
            <a:normAutofit/>
          </a:bodyPr>
          <a:lstStyle/>
          <a:p>
            <a:r>
              <a:rPr lang="sl-SI" dirty="0">
                <a:solidFill>
                  <a:srgbClr val="FFFFFF"/>
                </a:solidFill>
              </a:rPr>
              <a:t>Ključne aktivnosti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FF77FE7-BE4F-ABB2-9027-B5EC335D5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895" y="2897598"/>
            <a:ext cx="8379874" cy="51117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4932" y="2778952"/>
            <a:ext cx="7214830" cy="582003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sl-SI" sz="3200" dirty="0">
                <a:solidFill>
                  <a:srgbClr val="FFFFFF"/>
                </a:solidFill>
              </a:rPr>
              <a:t>1. Identifikacija dobrih praks (SLO + tujina)</a:t>
            </a:r>
          </a:p>
          <a:p>
            <a:pPr marL="0" indent="0">
              <a:buNone/>
            </a:pPr>
            <a:r>
              <a:rPr lang="sl-SI" sz="3200" dirty="0">
                <a:solidFill>
                  <a:srgbClr val="FFFFFF"/>
                </a:solidFill>
              </a:rPr>
              <a:t>2. Usposabljanja za strokovne delavce</a:t>
            </a:r>
          </a:p>
          <a:p>
            <a:pPr marL="0" indent="0">
              <a:buNone/>
            </a:pPr>
            <a:r>
              <a:rPr lang="sl-SI" sz="3200" dirty="0">
                <a:solidFill>
                  <a:srgbClr val="FFFFFF"/>
                </a:solidFill>
              </a:rPr>
              <a:t>3. Neposredno delo z dijaki in razvoj metod</a:t>
            </a:r>
          </a:p>
          <a:p>
            <a:pPr marL="0" indent="0">
              <a:buNone/>
            </a:pPr>
            <a:r>
              <a:rPr lang="sl-SI" sz="3200" dirty="0">
                <a:solidFill>
                  <a:srgbClr val="FFFFFF"/>
                </a:solidFill>
              </a:rPr>
              <a:t>4. Predlogi normativnih sprememb</a:t>
            </a:r>
          </a:p>
          <a:p>
            <a:pPr marL="0" indent="0">
              <a:buNone/>
            </a:pPr>
            <a:r>
              <a:rPr lang="sl-SI" sz="3200" dirty="0">
                <a:solidFill>
                  <a:srgbClr val="FFFFFF"/>
                </a:solidFill>
              </a:rPr>
              <a:t>5. Vodenje in koordinacija konzorcija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</p:spPr>
        <p:txBody>
          <a:bodyPr>
            <a:normAutofit/>
          </a:bodyPr>
          <a:lstStyle/>
          <a:p>
            <a:r>
              <a:rPr lang="sl-SI"/>
              <a:t>Kazalniki uspešnosti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EB20A4-BBC0-3334-4E31-396B611ED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994165"/>
              </p:ext>
            </p:extLst>
          </p:nvPr>
        </p:nvGraphicFramePr>
        <p:xfrm>
          <a:off x="1016794" y="3240882"/>
          <a:ext cx="12894468" cy="5822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24A4FE83-6277-D1B7-1CBC-A16007C948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7526" y="1678517"/>
            <a:ext cx="7315834" cy="4663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</p:spPr>
        <p:txBody>
          <a:bodyPr anchor="t">
            <a:normAutofit/>
          </a:bodyPr>
          <a:lstStyle/>
          <a:p>
            <a:r>
              <a:t>Merila za izbor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D94EB4F-17B8-8662-FFA9-88738D41F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11" y="3238996"/>
            <a:ext cx="7924933" cy="41605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4058" y="3240883"/>
            <a:ext cx="4390778" cy="5821160"/>
          </a:xfrm>
        </p:spPr>
        <p:txBody>
          <a:bodyPr>
            <a:normAutofit/>
          </a:bodyPr>
          <a:lstStyle/>
          <a:p>
            <a:r>
              <a:rPr lang="sl-SI" sz="2300" dirty="0"/>
              <a:t>Kakovost operacije (60 točk)</a:t>
            </a:r>
          </a:p>
          <a:p>
            <a:r>
              <a:rPr lang="sl-SI" sz="2300" dirty="0"/>
              <a:t>Izmenjava dobrih praks (10 točk)</a:t>
            </a:r>
          </a:p>
          <a:p>
            <a:r>
              <a:rPr lang="sl-SI" sz="2300" dirty="0"/>
              <a:t>Priprava kakovostnih usposabljanj (10 točk)</a:t>
            </a:r>
          </a:p>
          <a:p>
            <a:r>
              <a:rPr lang="sl-SI" sz="2300" dirty="0"/>
              <a:t>Min. 50 točk za obravnavo vloge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>
                <a:solidFill>
                  <a:schemeClr val="bg1"/>
                </a:solidFill>
              </a:rPr>
              <a:t>Finančni okvir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B06CDB-8F0D-FAB6-8268-F499D205C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627149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1"/>
            <a:ext cx="18288000" cy="3428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37909" y="-12700"/>
            <a:ext cx="7150106" cy="10299699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l-SI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7148958"/>
            <a:ext cx="12895002" cy="1981200"/>
          </a:xfrm>
        </p:spPr>
        <p:txBody>
          <a:bodyPr anchor="ctr">
            <a:normAutofit/>
          </a:bodyPr>
          <a:lstStyle/>
          <a:p>
            <a:r>
              <a:rPr lang="sl-SI" sz="6600" dirty="0">
                <a:solidFill>
                  <a:schemeClr val="bg1"/>
                </a:solidFill>
              </a:rPr>
              <a:t>Upravičeni stroški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828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B06CDB-8F0D-FAB6-8268-F499D205C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325319"/>
              </p:ext>
            </p:extLst>
          </p:nvPr>
        </p:nvGraphicFramePr>
        <p:xfrm>
          <a:off x="964407" y="964407"/>
          <a:ext cx="16359187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262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77C1DA633C5143B975C23A3BADBED8" ma:contentTypeVersion="9" ma:contentTypeDescription="Create a new document." ma:contentTypeScope="" ma:versionID="2bbb2ef388e418f21cb9fb4754698de6">
  <xsd:schema xmlns:xsd="http://www.w3.org/2001/XMLSchema" xmlns:xs="http://www.w3.org/2001/XMLSchema" xmlns:p="http://schemas.microsoft.com/office/2006/metadata/properties" xmlns:ns2="c7dafb12-b00d-4ad6-a98f-ce3e23bf6438" xmlns:ns3="14ac32c1-0f76-4bab-b93b-f0d686e76b4d" targetNamespace="http://schemas.microsoft.com/office/2006/metadata/properties" ma:root="true" ma:fieldsID="3873da4bc26e4af15dfce69301fa223a" ns2:_="" ns3:_="">
    <xsd:import namespace="c7dafb12-b00d-4ad6-a98f-ce3e23bf6438"/>
    <xsd:import namespace="14ac32c1-0f76-4bab-b93b-f0d686e76b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afb12-b00d-4ad6-a98f-ce3e23bf6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c32c1-0f76-4bab-b93b-f0d686e76b4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762D06-FBC4-47AC-94CD-5402FB74BE5C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14ac32c1-0f76-4bab-b93b-f0d686e76b4d"/>
    <ds:schemaRef ds:uri="c7dafb12-b00d-4ad6-a98f-ce3e23bf643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D72475F-57B4-4333-8719-A6E97CBE2D27}">
  <ds:schemaRefs>
    <ds:schemaRef ds:uri="14ac32c1-0f76-4bab-b93b-f0d686e76b4d"/>
    <ds:schemaRef ds:uri="c7dafb12-b00d-4ad6-a98f-ce3e23bf64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A800601-21A9-4ECA-9BFE-0355BF787B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</TotalTime>
  <Words>423</Words>
  <Application>Microsoft Office PowerPoint</Application>
  <PresentationFormat>Po meri</PresentationFormat>
  <Paragraphs>54</Paragraphs>
  <Slides>11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7" baseType="lpstr">
      <vt:lpstr>Canva Sans Bold</vt:lpstr>
      <vt:lpstr>Wingdings 3</vt:lpstr>
      <vt:lpstr>Trebuchet MS</vt:lpstr>
      <vt:lpstr>Arial</vt:lpstr>
      <vt:lpstr>Calibri</vt:lpstr>
      <vt:lpstr>Tema1</vt:lpstr>
      <vt:lpstr>PowerPointova predstavitev</vt:lpstr>
      <vt:lpstr>Namen in cilji razpisa</vt:lpstr>
      <vt:lpstr>Ciljne skupine in obseg</vt:lpstr>
      <vt:lpstr>Splošno pogoji</vt:lpstr>
      <vt:lpstr>Ključne aktivnosti</vt:lpstr>
      <vt:lpstr>Kazalniki uspešnosti</vt:lpstr>
      <vt:lpstr>Merila za izbor</vt:lpstr>
      <vt:lpstr>Finančni okvir</vt:lpstr>
      <vt:lpstr>Upravičeni stroški</vt:lpstr>
      <vt:lpstr>Obdobje izvajanja</vt:lpstr>
      <vt:lpstr>Rok za oddajo vlog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Ključni projekti in strategije na MIZŠ</dc:title>
  <dc:creator>Petra Bevek</dc:creator>
  <cp:lastModifiedBy>Uroš Kastaneto</cp:lastModifiedBy>
  <cp:revision>11</cp:revision>
  <dcterms:created xsi:type="dcterms:W3CDTF">2006-08-16T00:00:00Z</dcterms:created>
  <dcterms:modified xsi:type="dcterms:W3CDTF">2025-06-19T08:08:42Z</dcterms:modified>
  <dc:identifier>DAFNB8Vh_i8</dc:identifier>
  <cp:contentStatus>Končni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0x0101000077C1DA633C5143B975C23A3BADBED8</vt:lpwstr>
  </property>
  <property fmtid="{D5CDD505-2E9C-101B-9397-08002B2CF9AE}" pid="3" name="MediaServiceImageTags">
    <vt:lpwstr/>
  </property>
  <property fmtid="{D5CDD505-2E9C-101B-9397-08002B2CF9AE}" pid="4" name="_MarkAsFinal">
    <vt:bool>true</vt:bool>
  </property>
</Properties>
</file>