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6221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04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0147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417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029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096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148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084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087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0876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807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13639-1ACC-42DA-A134-51F038A1DBF5}" type="datetimeFigureOut">
              <a:rPr lang="sl-SI" smtClean="0"/>
              <a:t>20.12.2018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58A6E-6471-499C-A48C-22F3F1348CA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309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470025"/>
          </a:xfrm>
        </p:spPr>
        <p:txBody>
          <a:bodyPr/>
          <a:lstStyle/>
          <a:p>
            <a:r>
              <a:rPr lang="sl-SI" dirty="0" smtClean="0"/>
              <a:t>3. </a:t>
            </a:r>
            <a:r>
              <a:rPr lang="sl-SI" dirty="0"/>
              <a:t>s</a:t>
            </a:r>
            <a:r>
              <a:rPr lang="sl-SI" dirty="0" smtClean="0"/>
              <a:t>estanek urednikov spletne strani MIZŠ: Prehod na </a:t>
            </a:r>
            <a:r>
              <a:rPr lang="sl-SI" dirty="0" err="1" smtClean="0"/>
              <a:t>gov.si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635896" y="6021288"/>
            <a:ext cx="5112568" cy="432048"/>
          </a:xfrm>
        </p:spPr>
        <p:txBody>
          <a:bodyPr>
            <a:normAutofit/>
          </a:bodyPr>
          <a:lstStyle/>
          <a:p>
            <a:r>
              <a:rPr lang="sl-SI" sz="1400" dirty="0" smtClean="0"/>
              <a:t>                                                                           </a:t>
            </a:r>
            <a:r>
              <a:rPr lang="sl-SI" sz="1600" b="1" dirty="0" smtClean="0"/>
              <a:t>Ljubljana, 20. 12. 2018</a:t>
            </a:r>
            <a:endParaRPr lang="sl-SI" sz="1600" b="1" dirty="0"/>
          </a:p>
        </p:txBody>
      </p:sp>
    </p:spTree>
    <p:extLst>
      <p:ext uri="{BB962C8B-B14F-4D97-AF65-F5344CB8AC3E}">
        <p14:creationId xmlns:p14="http://schemas.microsoft.com/office/powerpoint/2010/main" val="41042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Kje smo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/>
          </a:bodyPr>
          <a:lstStyle/>
          <a:p>
            <a:r>
              <a:rPr lang="sl-SI" sz="2200" dirty="0"/>
              <a:t>Opisi direktoratov so </a:t>
            </a:r>
            <a:r>
              <a:rPr lang="sl-SI" sz="2200" dirty="0" smtClean="0"/>
              <a:t>vneseni </a:t>
            </a:r>
            <a:r>
              <a:rPr lang="sl-SI" sz="2200" dirty="0"/>
              <a:t>v </a:t>
            </a:r>
            <a:r>
              <a:rPr lang="sl-SI" sz="2200" dirty="0" err="1"/>
              <a:t>Silverstripe</a:t>
            </a:r>
            <a:r>
              <a:rPr lang="sl-SI" sz="2200" dirty="0"/>
              <a:t>. </a:t>
            </a:r>
            <a:r>
              <a:rPr lang="sl-SI" sz="2200" dirty="0" smtClean="0"/>
              <a:t>Manjkata še Sekretariat in Služba za notranjo revizijo. Vsi opisi so v 1.os.mn. Ponekod sem še malo korigiral. Opisi vseh sektorjev?</a:t>
            </a:r>
            <a:br>
              <a:rPr lang="sl-SI" sz="2200" dirty="0" smtClean="0"/>
            </a:br>
            <a:endParaRPr lang="sl-SI" sz="2200" dirty="0" smtClean="0"/>
          </a:p>
          <a:p>
            <a:r>
              <a:rPr lang="sl-SI" sz="2200" dirty="0"/>
              <a:t>V</a:t>
            </a:r>
            <a:r>
              <a:rPr lang="sl-SI" sz="2200" dirty="0" smtClean="0"/>
              <a:t>neseni so roki v </a:t>
            </a:r>
            <a:r>
              <a:rPr lang="sl-SI" sz="2200" dirty="0" err="1" smtClean="0"/>
              <a:t>excelovo</a:t>
            </a:r>
            <a:r>
              <a:rPr lang="sl-SI" sz="2200" dirty="0" smtClean="0"/>
              <a:t> tabelo. Manjkajo roki: Direktorat za VŠ, Direktorat za investicije, Služba za izvajanje kohezijske politike.</a:t>
            </a:r>
            <a:br>
              <a:rPr lang="sl-SI" sz="2200" dirty="0" smtClean="0"/>
            </a:br>
            <a:endParaRPr lang="sl-SI" sz="2200" dirty="0" smtClean="0"/>
          </a:p>
          <a:p>
            <a:r>
              <a:rPr lang="sl-SI" sz="2200" dirty="0" err="1"/>
              <a:t>Tekstopisci</a:t>
            </a:r>
            <a:r>
              <a:rPr lang="sl-SI" sz="2200" dirty="0"/>
              <a:t> </a:t>
            </a:r>
            <a:r>
              <a:rPr lang="sl-SI" sz="2200" dirty="0" smtClean="0"/>
              <a:t>pripravljajo predloge </a:t>
            </a:r>
            <a:r>
              <a:rPr lang="sl-SI" sz="2200" dirty="0"/>
              <a:t>opisov za </a:t>
            </a:r>
            <a:r>
              <a:rPr lang="sl-SI" sz="2200" dirty="0" err="1"/>
              <a:t>podpodročja</a:t>
            </a:r>
            <a:r>
              <a:rPr lang="sl-SI" sz="2200" dirty="0"/>
              <a:t>: posebne potrebe, odrasli, višješolsko izobraževanje, visoko </a:t>
            </a:r>
            <a:r>
              <a:rPr lang="sl-SI" sz="2200" dirty="0" smtClean="0"/>
              <a:t>šolstvo, šport</a:t>
            </a:r>
            <a:r>
              <a:rPr lang="sl-SI" sz="2200" dirty="0"/>
              <a:t>, razvoj in kakovost izobraževanja, vrednotenje in priznavanje izobraževanja, glasbeno izobraževanje</a:t>
            </a:r>
            <a:r>
              <a:rPr lang="sl-SI" sz="2200" dirty="0" smtClean="0"/>
              <a:t>.</a:t>
            </a:r>
            <a:br>
              <a:rPr lang="sl-SI" sz="2200" dirty="0" smtClean="0"/>
            </a:br>
            <a:endParaRPr lang="sl-SI" sz="2200" dirty="0" smtClean="0"/>
          </a:p>
          <a:p>
            <a:r>
              <a:rPr lang="sl-SI" sz="2200" dirty="0" smtClean="0"/>
              <a:t>Do 21.12. je rok za pripravo 1 teme.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7275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Ostalo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sz="2400" dirty="0" smtClean="0"/>
              <a:t>Pripravlja se platforma za angleško stran.</a:t>
            </a:r>
            <a:r>
              <a:rPr lang="sl-SI" sz="2400" dirty="0"/>
              <a:t/>
            </a:r>
            <a:br>
              <a:rPr lang="sl-SI" sz="2400" dirty="0"/>
            </a:br>
            <a:endParaRPr lang="sl-SI" sz="2400" dirty="0" smtClean="0"/>
          </a:p>
          <a:p>
            <a:r>
              <a:rPr lang="sl-SI" sz="2400" dirty="0" smtClean="0"/>
              <a:t>Glede menija Storitve še ni dokončne odločitve.</a:t>
            </a:r>
            <a:br>
              <a:rPr lang="sl-SI" sz="2400" dirty="0" smtClean="0"/>
            </a:br>
            <a:endParaRPr lang="sl-SI" sz="2400" dirty="0" smtClean="0"/>
          </a:p>
          <a:p>
            <a:r>
              <a:rPr lang="sl-SI" sz="2400" dirty="0" smtClean="0"/>
              <a:t>Okrožnice </a:t>
            </a:r>
            <a:r>
              <a:rPr lang="sl-SI" sz="2400" dirty="0" smtClean="0"/>
              <a:t>in obvestila se bodo objavljale podobno kot novice na podstrani pristojnega direktorata, s tem da bodo ločene kategorije.</a:t>
            </a:r>
            <a:br>
              <a:rPr lang="sl-SI" sz="2400" dirty="0" smtClean="0"/>
            </a:br>
            <a:endParaRPr lang="sl-SI" sz="2400" dirty="0" smtClean="0"/>
          </a:p>
          <a:p>
            <a:r>
              <a:rPr lang="sl-SI" sz="2400" dirty="0" smtClean="0"/>
              <a:t>Biti pozoren na ažurnost vsebin na </a:t>
            </a:r>
            <a:r>
              <a:rPr lang="sl-SI" sz="2400" dirty="0" err="1" smtClean="0"/>
              <a:t>eUpravi</a:t>
            </a:r>
            <a:r>
              <a:rPr lang="sl-SI" sz="2400" dirty="0"/>
              <a:t> </a:t>
            </a:r>
            <a:r>
              <a:rPr lang="sl-SI" sz="2400" dirty="0" smtClean="0"/>
              <a:t>iz vsebinskega področja, za katerega ste pristojni. Urednikom bom poslal seznam storitev na </a:t>
            </a:r>
            <a:r>
              <a:rPr lang="sl-SI" sz="2400" dirty="0" err="1" smtClean="0"/>
              <a:t>eUpravi</a:t>
            </a:r>
            <a:r>
              <a:rPr lang="sl-SI" sz="2400" dirty="0" smtClean="0"/>
              <a:t> in pristojnega urednika.</a:t>
            </a:r>
            <a:br>
              <a:rPr lang="sl-SI" sz="2400" dirty="0" smtClean="0"/>
            </a:br>
            <a:endParaRPr lang="sl-SI" sz="2400" dirty="0" smtClean="0"/>
          </a:p>
          <a:p>
            <a:r>
              <a:rPr lang="sl-SI" sz="2400" dirty="0" smtClean="0"/>
              <a:t>S 3. 1. 2019 še ne </a:t>
            </a:r>
            <a:r>
              <a:rPr lang="sl-SI" sz="2400" dirty="0" err="1" smtClean="0"/>
              <a:t>štartamo</a:t>
            </a:r>
            <a:r>
              <a:rPr lang="sl-SI" sz="2400" dirty="0" smtClean="0"/>
              <a:t> z </a:t>
            </a:r>
            <a:r>
              <a:rPr lang="sl-SI" sz="2400" dirty="0" err="1" smtClean="0"/>
              <a:t>gov</a:t>
            </a:r>
            <a:r>
              <a:rPr lang="sl-SI" sz="2400" dirty="0" smtClean="0"/>
              <a:t>.si.</a:t>
            </a:r>
            <a:br>
              <a:rPr lang="sl-SI" sz="2400" dirty="0" smtClean="0"/>
            </a:br>
            <a:endParaRPr lang="sl-SI" sz="2400" dirty="0" smtClean="0"/>
          </a:p>
          <a:p>
            <a:r>
              <a:rPr lang="sl-SI" sz="2400" dirty="0" smtClean="0"/>
              <a:t>Če testirate </a:t>
            </a:r>
            <a:r>
              <a:rPr lang="sl-SI" sz="2400" dirty="0" err="1" smtClean="0"/>
              <a:t>Silverstripe</a:t>
            </a:r>
            <a:r>
              <a:rPr lang="sl-SI" sz="2400" dirty="0" smtClean="0"/>
              <a:t>, ga ne testirajte na področjih. </a:t>
            </a:r>
            <a:br>
              <a:rPr lang="sl-SI" sz="2400" dirty="0" smtClean="0"/>
            </a:br>
            <a:endParaRPr lang="sl-SI" sz="2400" dirty="0" smtClean="0"/>
          </a:p>
          <a:p>
            <a:r>
              <a:rPr lang="sl-SI" sz="2400" dirty="0" smtClean="0"/>
              <a:t>Digitalna potrdila?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7583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Usposabljanje urednikov MIZŠ</a:t>
            </a:r>
            <a:endParaRPr lang="sl-SI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 smtClean="0"/>
              <a:t>Za morebitne spremembe terminov se med seboj dogovorite in me o tem obvestite. Začetek ob 9. uri, konec predvidoma ob 15.30.</a:t>
            </a:r>
            <a:endParaRPr lang="sl-SI" sz="2800" dirty="0"/>
          </a:p>
        </p:txBody>
      </p:sp>
      <p:graphicFrame>
        <p:nvGraphicFramePr>
          <p:cNvPr id="6" name="Predm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497500"/>
              </p:ext>
            </p:extLst>
          </p:nvPr>
        </p:nvGraphicFramePr>
        <p:xfrm>
          <a:off x="229512" y="3068960"/>
          <a:ext cx="8484584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5889940" imgH="1850084" progId="Word.Document.12">
                  <p:embed/>
                </p:oleObj>
              </mc:Choice>
              <mc:Fallback>
                <p:oleObj name="Document" r:id="rId3" imgW="5889940" imgH="18500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512" y="3068960"/>
                        <a:ext cx="8484584" cy="288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5148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Predlogi sklepov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l-SI" sz="2400" dirty="0" smtClean="0"/>
              <a:t>Glavni urednik pošlje urednikom seznam in povezave na storitve na </a:t>
            </a:r>
            <a:r>
              <a:rPr lang="sl-SI" sz="2400" dirty="0" err="1" smtClean="0"/>
              <a:t>eUpravi</a:t>
            </a:r>
            <a:r>
              <a:rPr lang="sl-SI" sz="2400" dirty="0" smtClean="0"/>
              <a:t> z navedbo pristojnega urednika. Uredniki skrbijo za ažurnost vsebin tudi na </a:t>
            </a:r>
            <a:r>
              <a:rPr lang="sl-SI" sz="2400" dirty="0" err="1" smtClean="0"/>
              <a:t>eUpravi</a:t>
            </a:r>
            <a:r>
              <a:rPr lang="sl-SI" sz="2400" dirty="0" smtClean="0"/>
              <a:t>.</a:t>
            </a:r>
            <a:br>
              <a:rPr lang="sl-SI" sz="2400" dirty="0" smtClean="0"/>
            </a:br>
            <a:endParaRPr lang="sl-SI" sz="2400" dirty="0" smtClean="0"/>
          </a:p>
          <a:p>
            <a:pPr lvl="0"/>
            <a:r>
              <a:rPr lang="sl-SI" sz="2400" dirty="0" smtClean="0"/>
              <a:t>Uredniki najkasneje do 11. 1. 2019 pregledajo opise NOE v </a:t>
            </a:r>
            <a:r>
              <a:rPr lang="sl-SI" sz="2400" dirty="0" err="1" smtClean="0"/>
              <a:t>Silverstripe</a:t>
            </a:r>
            <a:r>
              <a:rPr lang="sl-SI" sz="2400" dirty="0" smtClean="0"/>
              <a:t> in mi pošljejo morebitne dopolnitve.</a:t>
            </a:r>
            <a:br>
              <a:rPr lang="sl-SI" sz="2400" dirty="0" smtClean="0"/>
            </a:br>
            <a:endParaRPr lang="sl-SI" sz="2400" dirty="0" smtClean="0"/>
          </a:p>
          <a:p>
            <a:pPr lvl="0"/>
            <a:r>
              <a:rPr lang="sl-SI" sz="2400" dirty="0" smtClean="0"/>
              <a:t>Uredniki pošiljajo glavnemu uredniku pripravljene predloge tem iz svoje pristojnosti v skladu s </a:t>
            </a:r>
            <a:r>
              <a:rPr lang="sl-SI" sz="2400" dirty="0" err="1" smtClean="0"/>
              <a:t>časovnico</a:t>
            </a:r>
            <a:r>
              <a:rPr lang="sl-SI" sz="2400" dirty="0" smtClean="0"/>
              <a:t>.</a:t>
            </a:r>
            <a:br>
              <a:rPr lang="sl-SI" sz="2400" dirty="0" smtClean="0"/>
            </a:br>
            <a:endParaRPr lang="sl-SI" sz="2400" dirty="0" smtClean="0"/>
          </a:p>
          <a:p>
            <a:pPr lvl="0"/>
            <a:r>
              <a:rPr lang="sl-SI" sz="2400" dirty="0" smtClean="0"/>
              <a:t>Pripravljene predloge opisov </a:t>
            </a:r>
            <a:r>
              <a:rPr lang="sl-SI" sz="2400" dirty="0" err="1" smtClean="0"/>
              <a:t>podpodročij</a:t>
            </a:r>
            <a:r>
              <a:rPr lang="sl-SI" sz="2400" dirty="0" smtClean="0"/>
              <a:t>, ki jih bodo pripravili </a:t>
            </a:r>
            <a:r>
              <a:rPr lang="sl-SI" sz="2400" dirty="0" err="1" smtClean="0"/>
              <a:t>tekstopisci</a:t>
            </a:r>
            <a:r>
              <a:rPr lang="sl-SI" sz="2400" dirty="0" smtClean="0"/>
              <a:t> bo glavni urednik poslal urednikom. Ti skupaj z </a:t>
            </a:r>
            <a:r>
              <a:rPr lang="sl-SI" sz="2400" dirty="0" err="1" smtClean="0"/>
              <a:t>vsebinci</a:t>
            </a:r>
            <a:r>
              <a:rPr lang="sl-SI" sz="2400" dirty="0" smtClean="0"/>
              <a:t> pogledajo predloge in pošljejo popravke nazaj glavnemu uredniku.</a:t>
            </a:r>
            <a:endParaRPr lang="sl-SI" sz="2400" dirty="0"/>
          </a:p>
          <a:p>
            <a:pPr lvl="0"/>
            <a:endParaRPr lang="sl-SI" sz="2400" dirty="0" smtClean="0"/>
          </a:p>
          <a:p>
            <a:pPr marL="0" lvl="0" indent="0">
              <a:buNone/>
            </a:pPr>
            <a:endParaRPr lang="sl-SI" sz="24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1313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4143</TotalTime>
  <Words>116</Words>
  <Application>Microsoft Office PowerPoint</Application>
  <PresentationFormat>Diaprojekcija na zaslonu (4:3)</PresentationFormat>
  <Paragraphs>23</Paragraphs>
  <Slides>5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Officeova tema</vt:lpstr>
      <vt:lpstr>Document</vt:lpstr>
      <vt:lpstr>3. sestanek urednikov spletne strani MIZŠ: Prehod na gov.si</vt:lpstr>
      <vt:lpstr>Kje smo</vt:lpstr>
      <vt:lpstr>Ostalo</vt:lpstr>
      <vt:lpstr>Usposabljanje urednikov MIZŠ</vt:lpstr>
      <vt:lpstr>Predlogi sklepov</vt:lpstr>
    </vt:vector>
  </TitlesOfParts>
  <Company>Ministrstvo za šolstvo in šport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Sestanek urednikov spletne strani MIZŠ: Prehod na gov.si</dc:title>
  <dc:creator>Sebastijan Magdič</dc:creator>
  <cp:lastModifiedBy>uporabnik</cp:lastModifiedBy>
  <cp:revision>43</cp:revision>
  <dcterms:created xsi:type="dcterms:W3CDTF">2018-10-23T12:50:04Z</dcterms:created>
  <dcterms:modified xsi:type="dcterms:W3CDTF">2018-12-20T09:47:44Z</dcterms:modified>
</cp:coreProperties>
</file>