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384" r:id="rId6"/>
    <p:sldId id="385" r:id="rId7"/>
    <p:sldId id="265" r:id="rId8"/>
    <p:sldId id="380" r:id="rId9"/>
    <p:sldId id="381" r:id="rId10"/>
    <p:sldId id="382" r:id="rId11"/>
    <p:sldId id="383" r:id="rId12"/>
  </p:sldIdLst>
  <p:sldSz cx="12188825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da Gartner" initials="MG" lastIdx="16" clrIdx="0">
    <p:extLst>
      <p:ext uri="{19B8F6BF-5375-455C-9EA6-DF929625EA0E}">
        <p15:presenceInfo xmlns:p15="http://schemas.microsoft.com/office/powerpoint/2012/main" userId="S-1-5-21-2043430618-2407129832-2781068167-4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ematski slog 2 – poudarek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4" autoAdjust="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1057"/>
        <p:guide pos="5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B364-13B3-4017-8541-75436BF7182E}" type="datetimeFigureOut">
              <a:rPr lang="sl-SI" smtClean="0"/>
              <a:t>22. 01. 2024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50CF-2732-41A0-BE3A-7A39EC7BB2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4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E7651-A2BC-4329-824C-6CAAD11C44FC}" type="datetimeFigureOut">
              <a:rPr lang="sl-SI" smtClean="0"/>
              <a:t>22. 01. 2024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4118" y="4748295"/>
            <a:ext cx="5388610" cy="38856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3950-DB96-4918-B5A7-1D68C2DD83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2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45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8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vetla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vetla-naslovnic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235" y="3485297"/>
            <a:ext cx="9516597" cy="283548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234" y="4568177"/>
            <a:ext cx="9516597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14" y="6055479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1" y="1929425"/>
            <a:ext cx="10491613" cy="376156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8332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20" y="606168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30065" y="1929426"/>
            <a:ext cx="4941555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422567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0125" y="1928813"/>
            <a:ext cx="5091113" cy="3727450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6138863" y="2246313"/>
            <a:ext cx="5032375" cy="3597275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124228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43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4723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6B4B-4A22-DA4F-9BD6-6E6138007F15}" type="datetimeFigureOut">
              <a:t>22. 01. 2024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B08D-B30C-F24C-AEB4-DA720080FC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5" r:id="rId5"/>
    <p:sldLayoutId id="2147483666" r:id="rId6"/>
    <p:sldLayoutId id="21474836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um.cpi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gre.mojaizbira.s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35DMpoD13EmQP4evWnUzjllqaYWLc0JGsHPzLMUZIX5UMEZTOVlKVE9LSEdSUUwwQ1VFUzlXQzZPSC4u&amp;origin=lprLi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office.com/e/4ukyGcMh2T?origin=lprLink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la-naslovnic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236" y="2707234"/>
            <a:ext cx="10120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>
                <a:solidFill>
                  <a:schemeClr val="accent5"/>
                </a:solidFill>
                <a:cs typeface="Century Gothic"/>
              </a:rPr>
              <a:t>Poklicno in strokovno izobraževanje kot karierna priložnost</a:t>
            </a:r>
          </a:p>
          <a:p>
            <a:pPr algn="ctr"/>
            <a:r>
              <a:rPr lang="sl-SI" sz="3600" dirty="0">
                <a:solidFill>
                  <a:schemeClr val="accent5"/>
                </a:solidFill>
                <a:latin typeface="Century Gothic"/>
                <a:cs typeface="Century Gothic"/>
              </a:rPr>
              <a:t>mag. Metod Češarek</a:t>
            </a:r>
          </a:p>
          <a:p>
            <a:pPr algn="ctr"/>
            <a:r>
              <a:rPr lang="sl-SI" sz="3600" dirty="0">
                <a:solidFill>
                  <a:schemeClr val="accent5"/>
                </a:solidFill>
                <a:latin typeface="Century Gothic"/>
                <a:cs typeface="Century Gothic"/>
              </a:rPr>
              <a:t>Valter Urh</a:t>
            </a:r>
          </a:p>
          <a:p>
            <a:pPr algn="ctr"/>
            <a:r>
              <a:rPr lang="sl-SI" sz="3600" dirty="0">
                <a:solidFill>
                  <a:schemeClr val="accent5"/>
                </a:solidFill>
                <a:latin typeface="Century Gothic"/>
                <a:cs typeface="Century Gothic"/>
              </a:rPr>
              <a:t>Barbara Kunčič Krapež </a:t>
            </a:r>
          </a:p>
        </p:txBody>
      </p:sp>
    </p:spTree>
    <p:extLst>
      <p:ext uri="{BB962C8B-B14F-4D97-AF65-F5344CB8AC3E}">
        <p14:creationId xmlns:p14="http://schemas.microsoft.com/office/powerpoint/2010/main" val="144972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C21FB-A11E-4D04-B38A-F63A1D9A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447" y="971588"/>
            <a:ext cx="3570996" cy="1143000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Značilnosti poklicnega izobraževanja</a:t>
            </a:r>
          </a:p>
        </p:txBody>
      </p:sp>
      <p:pic>
        <p:nvPicPr>
          <p:cNvPr id="1026" name="Slika 1" descr="image002">
            <a:extLst>
              <a:ext uri="{FF2B5EF4-FFF2-40B4-BE49-F238E27FC236}">
                <a16:creationId xmlns:a16="http://schemas.microsoft.com/office/drawing/2014/main" id="{19BC4F44-375D-43BA-9466-AEFCF956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5" y="0"/>
            <a:ext cx="79204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8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689B9-DF79-489A-9EEA-6670B1AD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8786"/>
            <a:ext cx="4414982" cy="1577649"/>
          </a:xfrm>
        </p:spPr>
        <p:txBody>
          <a:bodyPr>
            <a:normAutofit fontScale="90000"/>
          </a:bodyPr>
          <a:lstStyle/>
          <a:p>
            <a:r>
              <a:rPr lang="sl-SI" dirty="0"/>
              <a:t>VAJENIŠKA OBLIKA POKLICNEGA IZOBRAŽEVANJA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88BC5A-A94E-40DB-865A-F555EE99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6" y="2421228"/>
            <a:ext cx="4467202" cy="32268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245AF94-8642-4AB4-8D25-E68ED8E5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135" y="158786"/>
            <a:ext cx="4752975" cy="340797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DA8BB36-C724-4157-B51D-7F748F14B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36" y="3583279"/>
            <a:ext cx="47529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5941563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CENTRALNI REGISTER </a:t>
            </a:r>
            <a:br>
              <a:rPr lang="sl-SI" dirty="0"/>
            </a:br>
            <a:r>
              <a:rPr lang="sl-SI" dirty="0"/>
              <a:t>UČNIH MEST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C106A87-15B9-4953-9F99-9E12DB997D6B}"/>
              </a:ext>
            </a:extLst>
          </p:cNvPr>
          <p:cNvSpPr/>
          <p:nvPr/>
        </p:nvSpPr>
        <p:spPr>
          <a:xfrm>
            <a:off x="1096547" y="2112987"/>
            <a:ext cx="42226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CRUM (</a:t>
            </a:r>
            <a:r>
              <a:rPr lang="it-IT" sz="2400" dirty="0">
                <a:hlinkClick r:id="rId3"/>
              </a:rPr>
              <a:t>https://crum.cpi.si/</a:t>
            </a:r>
            <a:r>
              <a:rPr lang="it-IT" sz="2400" dirty="0"/>
              <a:t>)</a:t>
            </a:r>
            <a:endParaRPr lang="sl-SI" sz="2400" dirty="0"/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12EC28D-8E73-4969-A519-7850E11E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017" y="210477"/>
            <a:ext cx="3276493" cy="15998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E1D116A-AB22-4F3C-8E52-62E0B48DA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986511"/>
            <a:ext cx="12188825" cy="28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00B689-69F7-4FD7-AA5F-0570CA4F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NOVOSTI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C6A2F32D-D239-4E33-B6D0-A551BECDFB57}"/>
              </a:ext>
            </a:extLst>
          </p:cNvPr>
          <p:cNvSpPr txBox="1">
            <a:spLocks/>
          </p:cNvSpPr>
          <p:nvPr/>
        </p:nvSpPr>
        <p:spPr>
          <a:xfrm>
            <a:off x="5151670" y="2039001"/>
            <a:ext cx="6417031" cy="3578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Lucida Grande"/>
              <a:buNone/>
            </a:pPr>
            <a:endParaRPr lang="sl-SI" sz="1400" dirty="0">
              <a:latin typeface="Arial"/>
              <a:cs typeface="Arial"/>
            </a:endParaRPr>
          </a:p>
          <a:p>
            <a:pPr marL="0" indent="0">
              <a:buFont typeface="Lucida Grande"/>
              <a:buNone/>
            </a:pPr>
            <a:endParaRPr lang="sl-SI" sz="1500" dirty="0"/>
          </a:p>
          <a:p>
            <a:pPr marL="457200" lvl="1" indent="0">
              <a:buFont typeface="Lucida Grande"/>
              <a:buNone/>
            </a:pPr>
            <a:endParaRPr lang="sl-SI" sz="1600" dirty="0"/>
          </a:p>
          <a:p>
            <a:pPr marL="457200" lvl="1" indent="0">
              <a:buFont typeface="Lucida Grande"/>
              <a:buNone/>
            </a:pPr>
            <a:endParaRPr lang="sl-SI" sz="1400" dirty="0">
              <a:latin typeface="Arial"/>
              <a:cs typeface="Arial"/>
            </a:endParaRPr>
          </a:p>
          <a:p>
            <a:pPr marL="0" indent="0">
              <a:buFont typeface="Lucida Grande"/>
              <a:buNone/>
            </a:pPr>
            <a:endParaRPr lang="sl-SI" sz="1600" dirty="0"/>
          </a:p>
          <a:p>
            <a:pPr marL="0" indent="0">
              <a:buFont typeface="Lucida Grande"/>
              <a:buNone/>
            </a:pPr>
            <a:endParaRPr lang="sl-SI" dirty="0">
              <a:ea typeface="+mn-lt"/>
              <a:cs typeface="+mn-lt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4B5725D-521B-4435-BB3D-08F2D4C38EEE}"/>
              </a:ext>
            </a:extLst>
          </p:cNvPr>
          <p:cNvSpPr/>
          <p:nvPr/>
        </p:nvSpPr>
        <p:spPr>
          <a:xfrm>
            <a:off x="856401" y="5641112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2D3C1FE-2809-4492-A8E1-5CD313C9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69" y="2014917"/>
            <a:ext cx="8338253" cy="2279991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5F5C445A-ED76-4057-9F67-6385CFE67206}"/>
              </a:ext>
            </a:extLst>
          </p:cNvPr>
          <p:cNvSpPr/>
          <p:nvPr/>
        </p:nvSpPr>
        <p:spPr>
          <a:xfrm>
            <a:off x="1597892" y="4631432"/>
            <a:ext cx="485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l-SI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http://igre.mojaizbira.si/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BD4B2A5-8704-4E09-B3CA-02ED025D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073" y="449500"/>
            <a:ext cx="2865126" cy="1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2845B8-1DC9-4AA8-B1EE-F8AB2221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02" y="508001"/>
            <a:ext cx="2773490" cy="979482"/>
          </a:xfrm>
        </p:spPr>
        <p:txBody>
          <a:bodyPr/>
          <a:lstStyle/>
          <a:p>
            <a:r>
              <a:rPr lang="sl-SI" dirty="0"/>
              <a:t>VABLJENI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4A68C72-37D0-4004-80FC-7912DD93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99" y="2383645"/>
            <a:ext cx="6493460" cy="3773055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B109D3D3-DDD3-44AC-8C7D-A68371BAB10C}"/>
              </a:ext>
            </a:extLst>
          </p:cNvPr>
          <p:cNvSpPr/>
          <p:nvPr/>
        </p:nvSpPr>
        <p:spPr>
          <a:xfrm>
            <a:off x="616256" y="2219282"/>
            <a:ext cx="45653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l-SI" sz="32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SloveniaSkills</a:t>
            </a:r>
            <a:endParaRPr lang="sl-SI" sz="32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0"/>
              </a:spcAft>
            </a:pPr>
            <a:endParaRPr lang="sl-SI" sz="32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0"/>
              </a:spcAft>
            </a:pPr>
            <a:endParaRPr lang="sl-SI" sz="32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marL="457200" algn="ctr">
              <a:spcAft>
                <a:spcPts val="0"/>
              </a:spcAft>
            </a:pPr>
            <a:endParaRPr lang="sl-SI" sz="32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marL="457200">
              <a:spcAft>
                <a:spcPts val="0"/>
              </a:spcAft>
            </a:pPr>
            <a:r>
              <a:rPr lang="sl-SI" sz="32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sl-SI" sz="2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Celje</a:t>
            </a:r>
          </a:p>
          <a:p>
            <a:pPr marL="457200">
              <a:spcAft>
                <a:spcPts val="0"/>
              </a:spcAft>
            </a:pPr>
            <a:r>
              <a:rPr lang="sl-SI" sz="2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18. – 22. september 2024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C13321F-C8D9-4796-8DBF-AD3A09BF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43" y="3041604"/>
            <a:ext cx="1469824" cy="7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99F97C-9953-4B45-9BF2-1F1A202D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4" y="2246313"/>
            <a:ext cx="5482866" cy="3466092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sl-SI" b="1" dirty="0"/>
              <a:t>Aktivnosti bomo izpeljali v obliki osebnega svetovanja</a:t>
            </a:r>
            <a:r>
              <a:rPr lang="sl-SI" dirty="0"/>
              <a:t> od </a:t>
            </a:r>
            <a:r>
              <a:rPr lang="sl-SI" b="1" dirty="0">
                <a:solidFill>
                  <a:schemeClr val="accent3"/>
                </a:solidFill>
              </a:rPr>
              <a:t>12. do 17. februarja 2024</a:t>
            </a:r>
            <a:r>
              <a:rPr lang="sl-SI" dirty="0"/>
              <a:t>: </a:t>
            </a:r>
          </a:p>
          <a:p>
            <a:pPr fontAlgn="base"/>
            <a:r>
              <a:rPr lang="sl-SI" dirty="0"/>
              <a:t>od ponedeljka do petka, od </a:t>
            </a:r>
            <a:r>
              <a:rPr lang="sl-SI" b="1" dirty="0"/>
              <a:t>15. do 19. ure,</a:t>
            </a:r>
            <a:r>
              <a:rPr lang="sl-SI" dirty="0"/>
              <a:t>  </a:t>
            </a:r>
          </a:p>
          <a:p>
            <a:pPr fontAlgn="base"/>
            <a:r>
              <a:rPr lang="sl-SI" dirty="0"/>
              <a:t>v soboto od </a:t>
            </a:r>
            <a:r>
              <a:rPr lang="sl-SI" b="1" dirty="0"/>
              <a:t>11. do 15. ure</a:t>
            </a:r>
            <a:r>
              <a:rPr lang="sl-SI" dirty="0"/>
              <a:t>,  </a:t>
            </a:r>
          </a:p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r>
              <a:rPr lang="sl-SI" dirty="0"/>
              <a:t>v prostorih Javnega zavoda </a:t>
            </a:r>
            <a:r>
              <a:rPr lang="sl-SI" b="1" dirty="0"/>
              <a:t>Cene Štupar</a:t>
            </a:r>
            <a:r>
              <a:rPr lang="sl-SI" dirty="0"/>
              <a:t>, Ulica Ambrožiča Novljana 5, Ljubljana (</a:t>
            </a:r>
            <a:r>
              <a:rPr lang="sl-SI" dirty="0">
                <a:solidFill>
                  <a:schemeClr val="accent3"/>
                </a:solidFill>
              </a:rPr>
              <a:t>vse dni</a:t>
            </a:r>
            <a:r>
              <a:rPr lang="sl-SI" dirty="0"/>
              <a:t>) in</a:t>
            </a:r>
            <a:r>
              <a:rPr lang="sl-SI" b="1" dirty="0"/>
              <a:t> </a:t>
            </a:r>
            <a:r>
              <a:rPr lang="sl-SI" dirty="0"/>
              <a:t> </a:t>
            </a:r>
          </a:p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r>
              <a:rPr lang="sl-SI" dirty="0"/>
              <a:t>v prostorih</a:t>
            </a:r>
            <a:r>
              <a:rPr lang="sl-SI" b="1" dirty="0"/>
              <a:t> Centra Rog, </a:t>
            </a:r>
            <a:r>
              <a:rPr lang="sl-SI" dirty="0"/>
              <a:t>Trubarjeva 72, Ljubljana (</a:t>
            </a:r>
            <a:r>
              <a:rPr lang="sl-SI" dirty="0">
                <a:solidFill>
                  <a:schemeClr val="accent3"/>
                </a:solidFill>
              </a:rPr>
              <a:t>samo v petek, 16. februarja</a:t>
            </a:r>
            <a:r>
              <a:rPr lang="sl-SI" dirty="0"/>
              <a:t>).  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CB7C0F-D28A-48CA-AFF3-34E5BFFC6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4" y="143538"/>
            <a:ext cx="3016757" cy="207327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055C22C-3FDB-429A-A73F-27C67973D49D}"/>
              </a:ext>
            </a:extLst>
          </p:cNvPr>
          <p:cNvSpPr/>
          <p:nvPr/>
        </p:nvSpPr>
        <p:spPr>
          <a:xfrm>
            <a:off x="6292492" y="2216815"/>
            <a:ext cx="5689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Svetovanje na daljavo</a:t>
            </a:r>
            <a:r>
              <a:rPr lang="sl-SI" dirty="0"/>
              <a:t> v okviru </a:t>
            </a:r>
            <a:r>
              <a:rPr lang="sl-SI" b="1" dirty="0"/>
              <a:t>SEM</a:t>
            </a:r>
            <a:r>
              <a:rPr lang="sl-SI" dirty="0"/>
              <a:t> bo potekalo v istem terminu </a:t>
            </a:r>
            <a:r>
              <a:rPr lang="sl-SI" b="1" dirty="0">
                <a:solidFill>
                  <a:schemeClr val="accent3"/>
                </a:solidFill>
              </a:rPr>
              <a:t>od 12. do 17. februarja 2024</a:t>
            </a:r>
            <a:r>
              <a:rPr lang="sl-SI" dirty="0"/>
              <a:t>, kjer se </a:t>
            </a:r>
            <a:r>
              <a:rPr lang="sl-SI" b="1" dirty="0">
                <a:solidFill>
                  <a:schemeClr val="accent3"/>
                </a:solidFill>
              </a:rPr>
              <a:t>svetovanci</a:t>
            </a:r>
            <a:r>
              <a:rPr lang="sl-SI" dirty="0"/>
              <a:t> lahko prijavijo</a:t>
            </a:r>
          </a:p>
          <a:p>
            <a:r>
              <a:rPr lang="sl-SI" dirty="0"/>
              <a:t> </a:t>
            </a:r>
            <a:r>
              <a:rPr lang="sl-SI" b="1" u="sng" dirty="0">
                <a:hlinkClick r:id="rId3"/>
              </a:rPr>
              <a:t>s prijavo na spletnem obrazcu</a:t>
            </a:r>
            <a:r>
              <a:rPr lang="sl-SI" b="1" dirty="0"/>
              <a:t>. </a:t>
            </a:r>
          </a:p>
          <a:p>
            <a:endParaRPr lang="sl-SI" b="1" dirty="0"/>
          </a:p>
          <a:p>
            <a:r>
              <a:rPr lang="sl-SI" dirty="0"/>
              <a:t>Svetovalci bodo karierno svetovanje zagotovili na daljavo, po v naprej dogovorjenem časovnem terminu.</a:t>
            </a:r>
          </a:p>
        </p:txBody>
      </p:sp>
    </p:spTree>
    <p:extLst>
      <p:ext uri="{BB962C8B-B14F-4D97-AF65-F5344CB8AC3E}">
        <p14:creationId xmlns:p14="http://schemas.microsoft.com/office/powerpoint/2010/main" val="24593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1F7487-C2FA-40FC-A47C-3FA7EC77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01" y="785092"/>
            <a:ext cx="6218654" cy="1025664"/>
          </a:xfrm>
        </p:spPr>
        <p:txBody>
          <a:bodyPr>
            <a:normAutofit/>
          </a:bodyPr>
          <a:lstStyle/>
          <a:p>
            <a:r>
              <a:rPr lang="sl-SI" dirty="0"/>
              <a:t>VABLJENI K SODELOVANJU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C61805-799F-4164-9FAE-F549E579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b="1" dirty="0"/>
              <a:t>Informacije</a:t>
            </a:r>
            <a:r>
              <a:rPr lang="sl-SI" dirty="0"/>
              <a:t> in </a:t>
            </a:r>
            <a:r>
              <a:rPr lang="sl-SI" b="1" dirty="0"/>
              <a:t>karierno</a:t>
            </a:r>
            <a:r>
              <a:rPr lang="sl-SI" dirty="0"/>
              <a:t> </a:t>
            </a:r>
            <a:r>
              <a:rPr lang="sl-SI" b="1" dirty="0"/>
              <a:t>svetovanje</a:t>
            </a:r>
            <a:r>
              <a:rPr lang="sl-SI" dirty="0"/>
              <a:t> bodo zagotovili strokovnjaki v </a:t>
            </a:r>
            <a:r>
              <a:rPr lang="sl-SI" b="1" dirty="0"/>
              <a:t>koordinaciji več organizacij</a:t>
            </a:r>
            <a:r>
              <a:rPr lang="sl-SI" dirty="0"/>
              <a:t>, ki izvajajo svetovalno dejavnost na področju  </a:t>
            </a:r>
            <a:r>
              <a:rPr lang="sl-SI" b="1" dirty="0"/>
              <a:t>izobraževanja</a:t>
            </a:r>
            <a:r>
              <a:rPr lang="sl-SI" dirty="0"/>
              <a:t> in </a:t>
            </a:r>
            <a:r>
              <a:rPr lang="sl-SI" b="1" dirty="0"/>
              <a:t>zaposlovanja</a:t>
            </a:r>
            <a:r>
              <a:rPr lang="sl-SI" dirty="0"/>
              <a:t>. 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F4AC004-FD9F-45BA-9FED-EE5A67D16E93}"/>
              </a:ext>
            </a:extLst>
          </p:cNvPr>
          <p:cNvSpPr/>
          <p:nvPr/>
        </p:nvSpPr>
        <p:spPr>
          <a:xfrm>
            <a:off x="6797964" y="2246892"/>
            <a:ext cx="5039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Prijava za karierne svetovalce:</a:t>
            </a:r>
          </a:p>
          <a:p>
            <a:r>
              <a:rPr lang="sl-SI" sz="2800" dirty="0"/>
              <a:t> </a:t>
            </a:r>
            <a:r>
              <a:rPr lang="sl-SI" sz="2800" u="sng" dirty="0">
                <a:hlinkClick r:id="rId2"/>
              </a:rPr>
              <a:t>https://forms.office.com/e/4ukyGcMh2T?origin=lprLink</a:t>
            </a:r>
            <a:r>
              <a:rPr lang="sl-SI" sz="2800" dirty="0"/>
              <a:t> 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8AAF7D4-CE07-4B96-BF24-7F5F2421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03" y="83500"/>
            <a:ext cx="3017782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03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5">
      <a:dk1>
        <a:sysClr val="windowText" lastClr="000000"/>
      </a:dk1>
      <a:lt1>
        <a:sysClr val="window" lastClr="FFFFFF"/>
      </a:lt1>
      <a:dk2>
        <a:srgbClr val="645F59"/>
      </a:dk2>
      <a:lt2>
        <a:srgbClr val="B6B1A6"/>
      </a:lt2>
      <a:accent1>
        <a:srgbClr val="AD958C"/>
      </a:accent1>
      <a:accent2>
        <a:srgbClr val="F0863A"/>
      </a:accent2>
      <a:accent3>
        <a:srgbClr val="E8610B"/>
      </a:accent3>
      <a:accent4>
        <a:srgbClr val="545B6E"/>
      </a:accent4>
      <a:accent5>
        <a:srgbClr val="06385F"/>
      </a:accent5>
      <a:accent6>
        <a:srgbClr val="011E3B"/>
      </a:accent6>
      <a:hlink>
        <a:srgbClr val="06385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FF4C7489FB3A4EA0ECBF995D067858" ma:contentTypeVersion="17" ma:contentTypeDescription="Ustvari nov dokument." ma:contentTypeScope="" ma:versionID="703b76344751c94e81a329ddf0ab5ff4">
  <xsd:schema xmlns:xsd="http://www.w3.org/2001/XMLSchema" xmlns:xs="http://www.w3.org/2001/XMLSchema" xmlns:p="http://schemas.microsoft.com/office/2006/metadata/properties" xmlns:ns3="fab9e01d-bf00-4f42-a7b7-3c5c90f397ca" xmlns:ns4="17bc1df5-a26c-4394-85d6-f60aa2e66151" targetNamespace="http://schemas.microsoft.com/office/2006/metadata/properties" ma:root="true" ma:fieldsID="d136f23f7b796dc08608cb2e8b14ec3d" ns3:_="" ns4:_="">
    <xsd:import namespace="fab9e01d-bf00-4f42-a7b7-3c5c90f397ca"/>
    <xsd:import namespace="17bc1df5-a26c-4394-85d6-f60aa2e66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9e01d-bf00-4f42-a7b7-3c5c90f39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c1df5-a26c-4394-85d6-f60aa2e66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b9e01d-bf00-4f42-a7b7-3c5c90f397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93E7A1-2BF9-49CC-9BD0-C06F459C4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9e01d-bf00-4f42-a7b7-3c5c90f397ca"/>
    <ds:schemaRef ds:uri="17bc1df5-a26c-4394-85d6-f60aa2e66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3874C-67CD-4CC4-9B5C-D495A4A59C7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ab9e01d-bf00-4f42-a7b7-3c5c90f397ca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17bc1df5-a26c-4394-85d6-f60aa2e6615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91CD02B-069B-4BE9-B4DD-574D8DF0D6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CPI_ppt_template_masters</Template>
  <TotalTime>835</TotalTime>
  <Words>237</Words>
  <Application>Microsoft Office PowerPoint</Application>
  <PresentationFormat>Po meri</PresentationFormat>
  <Paragraphs>38</Paragraphs>
  <Slides>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Lucida Grande</vt:lpstr>
      <vt:lpstr>Times New Roman</vt:lpstr>
      <vt:lpstr>Default Theme</vt:lpstr>
      <vt:lpstr>PowerPointova predstavitev</vt:lpstr>
      <vt:lpstr>Značilnosti poklicnega izobraževanja</vt:lpstr>
      <vt:lpstr>VAJENIŠKA OBLIKA POKLICNEGA IZOBRAŽEVANJA</vt:lpstr>
      <vt:lpstr>CENTRALNI REGISTER  UČNIH MEST</vt:lpstr>
      <vt:lpstr>NOVOSTI</vt:lpstr>
      <vt:lpstr>VABLJENI</vt:lpstr>
      <vt:lpstr>PowerPointova predstavitev</vt:lpstr>
      <vt:lpstr>VABLJENI K SODELOVANJU</vt:lpstr>
    </vt:vector>
  </TitlesOfParts>
  <Company>CPI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Damjan</dc:creator>
  <cp:lastModifiedBy>Barbara Kunčič</cp:lastModifiedBy>
  <cp:revision>40</cp:revision>
  <cp:lastPrinted>2020-01-28T12:42:19Z</cp:lastPrinted>
  <dcterms:created xsi:type="dcterms:W3CDTF">2020-01-09T14:10:33Z</dcterms:created>
  <dcterms:modified xsi:type="dcterms:W3CDTF">2024-01-22T08:34:55Z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0x01010099FF4C7489FB3A4EA0ECBF995D067858</vt:lpwstr>
  </property>
</Properties>
</file>