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sldIdLst>
    <p:sldId id="256" r:id="rId5"/>
    <p:sldId id="297" r:id="rId6"/>
    <p:sldId id="283" r:id="rId7"/>
    <p:sldId id="295" r:id="rId8"/>
    <p:sldId id="298" r:id="rId9"/>
    <p:sldId id="306" r:id="rId10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A47D39-301A-4ABC-8998-9910F4D39041}" v="52" dt="2023-02-13T08:26:24.4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riševič, Mojca" userId="S::mojca.jurisevic_pef.uni-lj.si#ext#@mnz.onmicrosoft.com::636ca642-8a47-4dc1-81a5-aab150c3a6bb" providerId="AD" clId="Web-{D5A47D39-301A-4ABC-8998-9910F4D39041}"/>
    <pc:docChg chg="modSld">
      <pc:chgData name="Juriševič, Mojca" userId="S::mojca.jurisevic_pef.uni-lj.si#ext#@mnz.onmicrosoft.com::636ca642-8a47-4dc1-81a5-aab150c3a6bb" providerId="AD" clId="Web-{D5A47D39-301A-4ABC-8998-9910F4D39041}" dt="2023-02-13T08:26:24.484" v="52" actId="20577"/>
      <pc:docMkLst>
        <pc:docMk/>
      </pc:docMkLst>
      <pc:sldChg chg="modSp">
        <pc:chgData name="Juriševič, Mojca" userId="S::mojca.jurisevic_pef.uni-lj.si#ext#@mnz.onmicrosoft.com::636ca642-8a47-4dc1-81a5-aab150c3a6bb" providerId="AD" clId="Web-{D5A47D39-301A-4ABC-8998-9910F4D39041}" dt="2023-02-13T08:26:24.484" v="52" actId="20577"/>
        <pc:sldMkLst>
          <pc:docMk/>
          <pc:sldMk cId="2558231828" sldId="256"/>
        </pc:sldMkLst>
        <pc:spChg chg="mod">
          <ac:chgData name="Juriševič, Mojca" userId="S::mojca.jurisevic_pef.uni-lj.si#ext#@mnz.onmicrosoft.com::636ca642-8a47-4dc1-81a5-aab150c3a6bb" providerId="AD" clId="Web-{D5A47D39-301A-4ABC-8998-9910F4D39041}" dt="2023-02-13T08:26:24.484" v="52" actId="20577"/>
          <ac:spMkLst>
            <pc:docMk/>
            <pc:sldMk cId="2558231828" sldId="256"/>
            <ac:spMk id="2" creationId="{00000000-0000-0000-0000-000000000000}"/>
          </ac:spMkLst>
        </pc:spChg>
        <pc:spChg chg="mod">
          <ac:chgData name="Juriševič, Mojca" userId="S::mojca.jurisevic_pef.uni-lj.si#ext#@mnz.onmicrosoft.com::636ca642-8a47-4dc1-81a5-aab150c3a6bb" providerId="AD" clId="Web-{D5A47D39-301A-4ABC-8998-9910F4D39041}" dt="2023-02-13T08:26:09.859" v="49" actId="20577"/>
          <ac:spMkLst>
            <pc:docMk/>
            <pc:sldMk cId="2558231828" sldId="256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9A579B-2353-4766-8F6D-0EBE40AFC35C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7F3D3EC3-FEFC-402E-BD29-2F150D350D31}">
      <dgm:prSet phldrT="[besedilo]" custT="1"/>
      <dgm:spPr/>
      <dgm:t>
        <a:bodyPr/>
        <a:lstStyle/>
        <a:p>
          <a:r>
            <a:rPr lang="sl-SI" sz="2000" b="1" dirty="0" smtClean="0"/>
            <a:t>VRTEC</a:t>
          </a:r>
          <a:endParaRPr lang="sl-SI" sz="2000" b="1" dirty="0"/>
        </a:p>
      </dgm:t>
    </dgm:pt>
    <dgm:pt modelId="{397FE625-0451-4B3E-AF15-F875A49EC3D5}" type="parTrans" cxnId="{8EF35BF1-8E75-453B-AEED-D16027CFC5ED}">
      <dgm:prSet/>
      <dgm:spPr/>
      <dgm:t>
        <a:bodyPr/>
        <a:lstStyle/>
        <a:p>
          <a:endParaRPr lang="sl-SI"/>
        </a:p>
      </dgm:t>
    </dgm:pt>
    <dgm:pt modelId="{8070CABC-D367-4FCB-8F16-D32777DCA60F}" type="sibTrans" cxnId="{8EF35BF1-8E75-453B-AEED-D16027CFC5ED}">
      <dgm:prSet/>
      <dgm:spPr/>
      <dgm:t>
        <a:bodyPr/>
        <a:lstStyle/>
        <a:p>
          <a:endParaRPr lang="sl-SI"/>
        </a:p>
      </dgm:t>
    </dgm:pt>
    <dgm:pt modelId="{F19692E5-13EF-4C0A-8872-DBBB1A6B49EC}">
      <dgm:prSet custT="1"/>
      <dgm:spPr/>
      <dgm:t>
        <a:bodyPr/>
        <a:lstStyle/>
        <a:p>
          <a:r>
            <a:rPr lang="sl-SI" sz="2000" b="1" dirty="0" smtClean="0"/>
            <a:t>OSNOVNA ŠOLA</a:t>
          </a:r>
        </a:p>
      </dgm:t>
    </dgm:pt>
    <dgm:pt modelId="{135F1B3B-2AEC-429B-AFD9-4C876B397692}" type="parTrans" cxnId="{56B06D29-3F7D-40F3-AF1E-9C3642732FA0}">
      <dgm:prSet/>
      <dgm:spPr/>
      <dgm:t>
        <a:bodyPr/>
        <a:lstStyle/>
        <a:p>
          <a:endParaRPr lang="sl-SI"/>
        </a:p>
      </dgm:t>
    </dgm:pt>
    <dgm:pt modelId="{3D0ACF5C-E785-4471-A0E2-2A72AAD354CE}" type="sibTrans" cxnId="{56B06D29-3F7D-40F3-AF1E-9C3642732FA0}">
      <dgm:prSet/>
      <dgm:spPr/>
      <dgm:t>
        <a:bodyPr/>
        <a:lstStyle/>
        <a:p>
          <a:endParaRPr lang="sl-SI"/>
        </a:p>
      </dgm:t>
    </dgm:pt>
    <dgm:pt modelId="{F73FD903-20A0-4F32-AFAD-8A53984CF97F}">
      <dgm:prSet custT="1"/>
      <dgm:spPr/>
      <dgm:t>
        <a:bodyPr/>
        <a:lstStyle/>
        <a:p>
          <a:r>
            <a:rPr lang="sl-SI" sz="2000" b="1" dirty="0" smtClean="0"/>
            <a:t>SREDNJA ŠOLA</a:t>
          </a:r>
          <a:endParaRPr lang="en-GB" sz="2000" b="1" dirty="0"/>
        </a:p>
      </dgm:t>
    </dgm:pt>
    <dgm:pt modelId="{F8628EE8-BDA6-47A8-9967-7EBB21A129F6}" type="parTrans" cxnId="{AB75741B-8FA3-4DD7-B170-BDB35EE3B38A}">
      <dgm:prSet/>
      <dgm:spPr/>
      <dgm:t>
        <a:bodyPr/>
        <a:lstStyle/>
        <a:p>
          <a:endParaRPr lang="sl-SI"/>
        </a:p>
      </dgm:t>
    </dgm:pt>
    <dgm:pt modelId="{33A535BA-CF41-452D-9A97-3F87A4CDBEB5}" type="sibTrans" cxnId="{AB75741B-8FA3-4DD7-B170-BDB35EE3B38A}">
      <dgm:prSet/>
      <dgm:spPr/>
      <dgm:t>
        <a:bodyPr/>
        <a:lstStyle/>
        <a:p>
          <a:endParaRPr lang="sl-SI"/>
        </a:p>
      </dgm:t>
    </dgm:pt>
    <dgm:pt modelId="{4A448D6D-5CFB-4F7E-A0D3-291E13CF7637}" type="pres">
      <dgm:prSet presAssocID="{0C9A579B-2353-4766-8F6D-0EBE40AFC35C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sl-SI"/>
        </a:p>
      </dgm:t>
    </dgm:pt>
    <dgm:pt modelId="{943B9F02-3101-4750-839C-E36EC1EB1CF0}" type="pres">
      <dgm:prSet presAssocID="{7F3D3EC3-FEFC-402E-BD29-2F150D350D31}" presName="Accent1" presStyleCnt="0"/>
      <dgm:spPr/>
    </dgm:pt>
    <dgm:pt modelId="{7D6F52FF-20C5-49F1-A2AC-8AFE1C2ADD5B}" type="pres">
      <dgm:prSet presAssocID="{7F3D3EC3-FEFC-402E-BD29-2F150D350D31}" presName="Accent" presStyleLbl="node1" presStyleIdx="0" presStyleCnt="3"/>
      <dgm:spPr>
        <a:solidFill>
          <a:schemeClr val="accent1">
            <a:lumMod val="40000"/>
            <a:lumOff val="60000"/>
          </a:schemeClr>
        </a:solidFill>
      </dgm:spPr>
    </dgm:pt>
    <dgm:pt modelId="{0E02D336-6F07-42B2-8C6E-C2508A1A0579}" type="pres">
      <dgm:prSet presAssocID="{7F3D3EC3-FEFC-402E-BD29-2F150D350D31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C89D195-314B-4F66-A0D2-E3F4A0DD3AC4}" type="pres">
      <dgm:prSet presAssocID="{F19692E5-13EF-4C0A-8872-DBBB1A6B49EC}" presName="Accent2" presStyleCnt="0"/>
      <dgm:spPr/>
    </dgm:pt>
    <dgm:pt modelId="{E88F5D66-9C8E-4335-8A3B-F7D3EB1173B1}" type="pres">
      <dgm:prSet presAssocID="{F19692E5-13EF-4C0A-8872-DBBB1A6B49EC}" presName="Accent" presStyleLbl="node1" presStyleIdx="1" presStyleCnt="3"/>
      <dgm:spPr>
        <a:solidFill>
          <a:schemeClr val="accent1">
            <a:lumMod val="40000"/>
            <a:lumOff val="60000"/>
          </a:schemeClr>
        </a:solidFill>
      </dgm:spPr>
    </dgm:pt>
    <dgm:pt modelId="{BDFBD4B9-BDCD-431D-ADA6-08ED768D4653}" type="pres">
      <dgm:prSet presAssocID="{F19692E5-13EF-4C0A-8872-DBBB1A6B49EC}" presName="Parent2" presStyleLbl="revTx" presStyleIdx="1" presStyleCnt="3" custScaleX="12285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F26B86D-56CC-4EF3-9BB2-67871D89AB8E}" type="pres">
      <dgm:prSet presAssocID="{F73FD903-20A0-4F32-AFAD-8A53984CF97F}" presName="Accent3" presStyleCnt="0"/>
      <dgm:spPr/>
    </dgm:pt>
    <dgm:pt modelId="{05FE8E10-A5CE-4773-A9CE-0C9547180ED2}" type="pres">
      <dgm:prSet presAssocID="{F73FD903-20A0-4F32-AFAD-8A53984CF97F}" presName="Accent" presStyleLbl="node1" presStyleIdx="2" presStyleCnt="3" custLinFactNeighborX="-2049" custLinFactNeighborY="3333"/>
      <dgm:spPr>
        <a:solidFill>
          <a:schemeClr val="accent1">
            <a:lumMod val="40000"/>
            <a:lumOff val="60000"/>
          </a:schemeClr>
        </a:solidFill>
      </dgm:spPr>
    </dgm:pt>
    <dgm:pt modelId="{46F83902-3140-4C11-BF4E-FA9F34A03E7E}" type="pres">
      <dgm:prSet presAssocID="{F73FD903-20A0-4F32-AFAD-8A53984CF97F}" presName="Parent3" presStyleLbl="revTx" presStyleIdx="2" presStyleCnt="3" custLinFactNeighborX="-919" custLinFactNeighborY="1286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A7F65C3F-F3B4-4356-84E7-C2BDC3737407}" type="presOf" srcId="{F73FD903-20A0-4F32-AFAD-8A53984CF97F}" destId="{46F83902-3140-4C11-BF4E-FA9F34A03E7E}" srcOrd="0" destOrd="0" presId="urn:microsoft.com/office/officeart/2009/layout/CircleArrowProcess"/>
    <dgm:cxn modelId="{486910C3-0ED4-495D-8956-D0786395F53E}" type="presOf" srcId="{0C9A579B-2353-4766-8F6D-0EBE40AFC35C}" destId="{4A448D6D-5CFB-4F7E-A0D3-291E13CF7637}" srcOrd="0" destOrd="0" presId="urn:microsoft.com/office/officeart/2009/layout/CircleArrowProcess"/>
    <dgm:cxn modelId="{56B06D29-3F7D-40F3-AF1E-9C3642732FA0}" srcId="{0C9A579B-2353-4766-8F6D-0EBE40AFC35C}" destId="{F19692E5-13EF-4C0A-8872-DBBB1A6B49EC}" srcOrd="1" destOrd="0" parTransId="{135F1B3B-2AEC-429B-AFD9-4C876B397692}" sibTransId="{3D0ACF5C-E785-4471-A0E2-2A72AAD354CE}"/>
    <dgm:cxn modelId="{AB75741B-8FA3-4DD7-B170-BDB35EE3B38A}" srcId="{0C9A579B-2353-4766-8F6D-0EBE40AFC35C}" destId="{F73FD903-20A0-4F32-AFAD-8A53984CF97F}" srcOrd="2" destOrd="0" parTransId="{F8628EE8-BDA6-47A8-9967-7EBB21A129F6}" sibTransId="{33A535BA-CF41-452D-9A97-3F87A4CDBEB5}"/>
    <dgm:cxn modelId="{8EF35BF1-8E75-453B-AEED-D16027CFC5ED}" srcId="{0C9A579B-2353-4766-8F6D-0EBE40AFC35C}" destId="{7F3D3EC3-FEFC-402E-BD29-2F150D350D31}" srcOrd="0" destOrd="0" parTransId="{397FE625-0451-4B3E-AF15-F875A49EC3D5}" sibTransId="{8070CABC-D367-4FCB-8F16-D32777DCA60F}"/>
    <dgm:cxn modelId="{72DEBB01-240C-47E0-BAB9-F35D58E8A6EB}" type="presOf" srcId="{7F3D3EC3-FEFC-402E-BD29-2F150D350D31}" destId="{0E02D336-6F07-42B2-8C6E-C2508A1A0579}" srcOrd="0" destOrd="0" presId="urn:microsoft.com/office/officeart/2009/layout/CircleArrowProcess"/>
    <dgm:cxn modelId="{C625DDBF-2069-4EF8-8B6C-259BD6C4FE8A}" type="presOf" srcId="{F19692E5-13EF-4C0A-8872-DBBB1A6B49EC}" destId="{BDFBD4B9-BDCD-431D-ADA6-08ED768D4653}" srcOrd="0" destOrd="0" presId="urn:microsoft.com/office/officeart/2009/layout/CircleArrowProcess"/>
    <dgm:cxn modelId="{FA2B5918-E91A-4FB3-A0B3-6C8775C6663D}" type="presParOf" srcId="{4A448D6D-5CFB-4F7E-A0D3-291E13CF7637}" destId="{943B9F02-3101-4750-839C-E36EC1EB1CF0}" srcOrd="0" destOrd="0" presId="urn:microsoft.com/office/officeart/2009/layout/CircleArrowProcess"/>
    <dgm:cxn modelId="{917EBFDE-7C5D-493F-937F-A5FBAC1ACCFC}" type="presParOf" srcId="{943B9F02-3101-4750-839C-E36EC1EB1CF0}" destId="{7D6F52FF-20C5-49F1-A2AC-8AFE1C2ADD5B}" srcOrd="0" destOrd="0" presId="urn:microsoft.com/office/officeart/2009/layout/CircleArrowProcess"/>
    <dgm:cxn modelId="{4BDCA7B8-ED14-4315-9D4E-50AFE2134AC2}" type="presParOf" srcId="{4A448D6D-5CFB-4F7E-A0D3-291E13CF7637}" destId="{0E02D336-6F07-42B2-8C6E-C2508A1A0579}" srcOrd="1" destOrd="0" presId="urn:microsoft.com/office/officeart/2009/layout/CircleArrowProcess"/>
    <dgm:cxn modelId="{89B0FCA6-135E-4679-874F-6FFCBC7DCCEA}" type="presParOf" srcId="{4A448D6D-5CFB-4F7E-A0D3-291E13CF7637}" destId="{1C89D195-314B-4F66-A0D2-E3F4A0DD3AC4}" srcOrd="2" destOrd="0" presId="urn:microsoft.com/office/officeart/2009/layout/CircleArrowProcess"/>
    <dgm:cxn modelId="{CA24E834-0BFB-4C1A-96EC-A22C0E1A63D9}" type="presParOf" srcId="{1C89D195-314B-4F66-A0D2-E3F4A0DD3AC4}" destId="{E88F5D66-9C8E-4335-8A3B-F7D3EB1173B1}" srcOrd="0" destOrd="0" presId="urn:microsoft.com/office/officeart/2009/layout/CircleArrowProcess"/>
    <dgm:cxn modelId="{04CA1BD3-28AF-4459-AB24-B2F2C23A0AF9}" type="presParOf" srcId="{4A448D6D-5CFB-4F7E-A0D3-291E13CF7637}" destId="{BDFBD4B9-BDCD-431D-ADA6-08ED768D4653}" srcOrd="3" destOrd="0" presId="urn:microsoft.com/office/officeart/2009/layout/CircleArrowProcess"/>
    <dgm:cxn modelId="{0C8BF4A3-212E-46EC-8F9A-223C5277AC6E}" type="presParOf" srcId="{4A448D6D-5CFB-4F7E-A0D3-291E13CF7637}" destId="{1F26B86D-56CC-4EF3-9BB2-67871D89AB8E}" srcOrd="4" destOrd="0" presId="urn:microsoft.com/office/officeart/2009/layout/CircleArrowProcess"/>
    <dgm:cxn modelId="{CD4717E3-BA97-4F18-B2EB-C058876B99F9}" type="presParOf" srcId="{1F26B86D-56CC-4EF3-9BB2-67871D89AB8E}" destId="{05FE8E10-A5CE-4773-A9CE-0C9547180ED2}" srcOrd="0" destOrd="0" presId="urn:microsoft.com/office/officeart/2009/layout/CircleArrowProcess"/>
    <dgm:cxn modelId="{D7C7A2F8-8055-4BF8-90E0-7FDB7E771183}" type="presParOf" srcId="{4A448D6D-5CFB-4F7E-A0D3-291E13CF7637}" destId="{46F83902-3140-4C11-BF4E-FA9F34A03E7E}" srcOrd="5" destOrd="0" presId="urn:microsoft.com/office/officeart/2009/layout/CircleArrowProcess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01D4F0-B24E-41DC-81C6-B4BCDE5C6AF9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F7106936-1CB5-440C-9109-A8872F464AF6}">
      <dgm:prSet phldrT="[besedil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sl-SI" sz="1400" dirty="0" smtClean="0"/>
            <a:t>BIO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sl-SI" sz="1400" dirty="0" smtClean="0"/>
            <a:t>PSIHO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sl-SI" sz="1400" dirty="0" smtClean="0"/>
            <a:t>SOCIALNA</a:t>
          </a:r>
          <a:endParaRPr lang="sl-SI" sz="1400" dirty="0"/>
        </a:p>
      </dgm:t>
    </dgm:pt>
    <dgm:pt modelId="{B54C6B3F-1A4F-469D-B9B3-74405E8FE7EE}" type="parTrans" cxnId="{FB6F3F0D-8915-4A41-8053-23C65FD693FA}">
      <dgm:prSet/>
      <dgm:spPr/>
      <dgm:t>
        <a:bodyPr/>
        <a:lstStyle/>
        <a:p>
          <a:endParaRPr lang="sl-SI"/>
        </a:p>
      </dgm:t>
    </dgm:pt>
    <dgm:pt modelId="{482940E4-7B0A-48FF-B51A-E0556312E4DD}" type="sibTrans" cxnId="{FB6F3F0D-8915-4A41-8053-23C65FD693FA}">
      <dgm:prSet/>
      <dgm:spPr/>
      <dgm:t>
        <a:bodyPr/>
        <a:lstStyle/>
        <a:p>
          <a:endParaRPr lang="sl-SI"/>
        </a:p>
      </dgm:t>
    </dgm:pt>
    <dgm:pt modelId="{BCB09B7E-AC40-4F45-BE73-BB6612C9DC6E}">
      <dgm:prSet phldrT="[besedilo]" custT="1"/>
      <dgm:spPr/>
      <dgm:t>
        <a:bodyPr/>
        <a:lstStyle/>
        <a:p>
          <a:r>
            <a:rPr lang="sl-SI" sz="1400" dirty="0" smtClean="0"/>
            <a:t>HUMANISTIČNA</a:t>
          </a:r>
          <a:endParaRPr lang="sl-SI" sz="1400" dirty="0"/>
        </a:p>
      </dgm:t>
    </dgm:pt>
    <dgm:pt modelId="{58C3F51A-38DE-4E90-B824-517D3E19C83A}" type="parTrans" cxnId="{58BA9720-1C82-4C3F-A8D4-C14EC04DDE58}">
      <dgm:prSet/>
      <dgm:spPr/>
      <dgm:t>
        <a:bodyPr/>
        <a:lstStyle/>
        <a:p>
          <a:endParaRPr lang="sl-SI"/>
        </a:p>
      </dgm:t>
    </dgm:pt>
    <dgm:pt modelId="{B5D7F395-F7D5-432D-8643-62CF4C0C7C09}" type="sibTrans" cxnId="{58BA9720-1C82-4C3F-A8D4-C14EC04DDE58}">
      <dgm:prSet/>
      <dgm:spPr/>
      <dgm:t>
        <a:bodyPr/>
        <a:lstStyle/>
        <a:p>
          <a:endParaRPr lang="sl-SI"/>
        </a:p>
      </dgm:t>
    </dgm:pt>
    <dgm:pt modelId="{D19167AD-CC86-45BE-AE77-E51D9BD0AD8F}">
      <dgm:prSet phldrT="[besedilo]" custT="1"/>
      <dgm:spPr/>
      <dgm:t>
        <a:bodyPr/>
        <a:lstStyle/>
        <a:p>
          <a:r>
            <a:rPr lang="sl-SI" sz="1400" dirty="0" smtClean="0"/>
            <a:t>KONTEKST</a:t>
          </a:r>
          <a:endParaRPr lang="sl-SI" sz="1400" dirty="0"/>
        </a:p>
      </dgm:t>
    </dgm:pt>
    <dgm:pt modelId="{72438FC1-3A06-4C17-85D6-16554C644AD2}" type="parTrans" cxnId="{B24D14D7-C33E-4356-BBE9-0C3969B7504E}">
      <dgm:prSet/>
      <dgm:spPr/>
      <dgm:t>
        <a:bodyPr/>
        <a:lstStyle/>
        <a:p>
          <a:endParaRPr lang="sl-SI"/>
        </a:p>
      </dgm:t>
    </dgm:pt>
    <dgm:pt modelId="{4F319AF4-45D1-4408-A6A5-67B6F41904FE}" type="sibTrans" cxnId="{B24D14D7-C33E-4356-BBE9-0C3969B7504E}">
      <dgm:prSet/>
      <dgm:spPr/>
      <dgm:t>
        <a:bodyPr/>
        <a:lstStyle/>
        <a:p>
          <a:endParaRPr lang="sl-SI"/>
        </a:p>
      </dgm:t>
    </dgm:pt>
    <dgm:pt modelId="{F6E38F13-FC69-4D30-9D24-9F79689F2723}" type="pres">
      <dgm:prSet presAssocID="{2001D4F0-B24E-41DC-81C6-B4BCDE5C6AF9}" presName="compositeShape" presStyleCnt="0">
        <dgm:presLayoutVars>
          <dgm:chMax val="7"/>
          <dgm:dir/>
          <dgm:resizeHandles val="exact"/>
        </dgm:presLayoutVars>
      </dgm:prSet>
      <dgm:spPr/>
    </dgm:pt>
    <dgm:pt modelId="{19FA468F-F704-47B7-98CD-9EECD18A56AB}" type="pres">
      <dgm:prSet presAssocID="{2001D4F0-B24E-41DC-81C6-B4BCDE5C6AF9}" presName="wedge1" presStyleLbl="node1" presStyleIdx="0" presStyleCnt="3"/>
      <dgm:spPr/>
      <dgm:t>
        <a:bodyPr/>
        <a:lstStyle/>
        <a:p>
          <a:endParaRPr lang="sl-SI"/>
        </a:p>
      </dgm:t>
    </dgm:pt>
    <dgm:pt modelId="{3E6F83EE-D9A6-4D3D-ABDE-B598287D88CF}" type="pres">
      <dgm:prSet presAssocID="{2001D4F0-B24E-41DC-81C6-B4BCDE5C6AF9}" presName="dummy1a" presStyleCnt="0"/>
      <dgm:spPr/>
    </dgm:pt>
    <dgm:pt modelId="{239D7F08-B04D-4A67-951A-4F53605C1420}" type="pres">
      <dgm:prSet presAssocID="{2001D4F0-B24E-41DC-81C6-B4BCDE5C6AF9}" presName="dummy1b" presStyleCnt="0"/>
      <dgm:spPr/>
    </dgm:pt>
    <dgm:pt modelId="{581CB973-DDBE-499B-8FE8-E0507F92A9AF}" type="pres">
      <dgm:prSet presAssocID="{2001D4F0-B24E-41DC-81C6-B4BCDE5C6AF9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F436587A-92E8-4B9F-AF83-4AAC66A45E6D}" type="pres">
      <dgm:prSet presAssocID="{2001D4F0-B24E-41DC-81C6-B4BCDE5C6AF9}" presName="wedge2" presStyleLbl="node1" presStyleIdx="1" presStyleCnt="3"/>
      <dgm:spPr/>
      <dgm:t>
        <a:bodyPr/>
        <a:lstStyle/>
        <a:p>
          <a:endParaRPr lang="sl-SI"/>
        </a:p>
      </dgm:t>
    </dgm:pt>
    <dgm:pt modelId="{C8C9C820-40AE-4581-8B4E-AE8FE24DAAA7}" type="pres">
      <dgm:prSet presAssocID="{2001D4F0-B24E-41DC-81C6-B4BCDE5C6AF9}" presName="dummy2a" presStyleCnt="0"/>
      <dgm:spPr/>
    </dgm:pt>
    <dgm:pt modelId="{DF0E0E98-6C24-474D-B3D0-70E9A9587378}" type="pres">
      <dgm:prSet presAssocID="{2001D4F0-B24E-41DC-81C6-B4BCDE5C6AF9}" presName="dummy2b" presStyleCnt="0"/>
      <dgm:spPr/>
    </dgm:pt>
    <dgm:pt modelId="{55AC7303-A9A4-4280-ABEC-E9CBC93BB1CC}" type="pres">
      <dgm:prSet presAssocID="{2001D4F0-B24E-41DC-81C6-B4BCDE5C6AF9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9115F7B-5279-4B01-8824-2A435BAFB55E}" type="pres">
      <dgm:prSet presAssocID="{2001D4F0-B24E-41DC-81C6-B4BCDE5C6AF9}" presName="wedge3" presStyleLbl="node1" presStyleIdx="2" presStyleCnt="3"/>
      <dgm:spPr/>
      <dgm:t>
        <a:bodyPr/>
        <a:lstStyle/>
        <a:p>
          <a:endParaRPr lang="sl-SI"/>
        </a:p>
      </dgm:t>
    </dgm:pt>
    <dgm:pt modelId="{DA7D8649-CAF4-4505-A3A4-B67DBFB8BF11}" type="pres">
      <dgm:prSet presAssocID="{2001D4F0-B24E-41DC-81C6-B4BCDE5C6AF9}" presName="dummy3a" presStyleCnt="0"/>
      <dgm:spPr/>
    </dgm:pt>
    <dgm:pt modelId="{66B6B470-C685-41C1-8DF5-599AE1899316}" type="pres">
      <dgm:prSet presAssocID="{2001D4F0-B24E-41DC-81C6-B4BCDE5C6AF9}" presName="dummy3b" presStyleCnt="0"/>
      <dgm:spPr/>
    </dgm:pt>
    <dgm:pt modelId="{DCC2724F-EA45-4583-AF42-8FD8C08BE0DB}" type="pres">
      <dgm:prSet presAssocID="{2001D4F0-B24E-41DC-81C6-B4BCDE5C6AF9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0D30D88-8F9C-4EF3-9332-E45DC1C12EB4}" type="pres">
      <dgm:prSet presAssocID="{482940E4-7B0A-48FF-B51A-E0556312E4DD}" presName="arrowWedge1" presStyleLbl="fgSibTrans2D1" presStyleIdx="0" presStyleCnt="3"/>
      <dgm:spPr/>
    </dgm:pt>
    <dgm:pt modelId="{8D47373B-7134-4526-857C-AC63693803C7}" type="pres">
      <dgm:prSet presAssocID="{B5D7F395-F7D5-432D-8643-62CF4C0C7C09}" presName="arrowWedge2" presStyleLbl="fgSibTrans2D1" presStyleIdx="1" presStyleCnt="3"/>
      <dgm:spPr/>
    </dgm:pt>
    <dgm:pt modelId="{B15C2FE4-D16B-46F2-9A8D-4352C7A1FC1E}" type="pres">
      <dgm:prSet presAssocID="{4F319AF4-45D1-4408-A6A5-67B6F41904FE}" presName="arrowWedge3" presStyleLbl="fgSibTrans2D1" presStyleIdx="2" presStyleCnt="3"/>
      <dgm:spPr/>
    </dgm:pt>
  </dgm:ptLst>
  <dgm:cxnLst>
    <dgm:cxn modelId="{FB6F3F0D-8915-4A41-8053-23C65FD693FA}" srcId="{2001D4F0-B24E-41DC-81C6-B4BCDE5C6AF9}" destId="{F7106936-1CB5-440C-9109-A8872F464AF6}" srcOrd="0" destOrd="0" parTransId="{B54C6B3F-1A4F-469D-B9B3-74405E8FE7EE}" sibTransId="{482940E4-7B0A-48FF-B51A-E0556312E4DD}"/>
    <dgm:cxn modelId="{3EEC9545-36A9-4E64-BA0E-C4510A2DC3C6}" type="presOf" srcId="{F7106936-1CB5-440C-9109-A8872F464AF6}" destId="{581CB973-DDBE-499B-8FE8-E0507F92A9AF}" srcOrd="1" destOrd="0" presId="urn:microsoft.com/office/officeart/2005/8/layout/cycle8"/>
    <dgm:cxn modelId="{B24D14D7-C33E-4356-BBE9-0C3969B7504E}" srcId="{2001D4F0-B24E-41DC-81C6-B4BCDE5C6AF9}" destId="{D19167AD-CC86-45BE-AE77-E51D9BD0AD8F}" srcOrd="2" destOrd="0" parTransId="{72438FC1-3A06-4C17-85D6-16554C644AD2}" sibTransId="{4F319AF4-45D1-4408-A6A5-67B6F41904FE}"/>
    <dgm:cxn modelId="{F848EAC3-9FB9-4F9E-9C1A-F1A84CEA6E42}" type="presOf" srcId="{2001D4F0-B24E-41DC-81C6-B4BCDE5C6AF9}" destId="{F6E38F13-FC69-4D30-9D24-9F79689F2723}" srcOrd="0" destOrd="0" presId="urn:microsoft.com/office/officeart/2005/8/layout/cycle8"/>
    <dgm:cxn modelId="{D0C81DC9-118F-4B52-81AF-7BC5B1365D7C}" type="presOf" srcId="{BCB09B7E-AC40-4F45-BE73-BB6612C9DC6E}" destId="{F436587A-92E8-4B9F-AF83-4AAC66A45E6D}" srcOrd="0" destOrd="0" presId="urn:microsoft.com/office/officeart/2005/8/layout/cycle8"/>
    <dgm:cxn modelId="{14D92037-63C2-4E5A-B002-49376F6BFB1F}" type="presOf" srcId="{F7106936-1CB5-440C-9109-A8872F464AF6}" destId="{19FA468F-F704-47B7-98CD-9EECD18A56AB}" srcOrd="0" destOrd="0" presId="urn:microsoft.com/office/officeart/2005/8/layout/cycle8"/>
    <dgm:cxn modelId="{E9E9FA4B-035E-4B1D-9BEF-4CAED5EBB82B}" type="presOf" srcId="{D19167AD-CC86-45BE-AE77-E51D9BD0AD8F}" destId="{DCC2724F-EA45-4583-AF42-8FD8C08BE0DB}" srcOrd="1" destOrd="0" presId="urn:microsoft.com/office/officeart/2005/8/layout/cycle8"/>
    <dgm:cxn modelId="{FF48FC01-9B1B-454B-BDE0-6A381D09C5B1}" type="presOf" srcId="{D19167AD-CC86-45BE-AE77-E51D9BD0AD8F}" destId="{79115F7B-5279-4B01-8824-2A435BAFB55E}" srcOrd="0" destOrd="0" presId="urn:microsoft.com/office/officeart/2005/8/layout/cycle8"/>
    <dgm:cxn modelId="{58BA9720-1C82-4C3F-A8D4-C14EC04DDE58}" srcId="{2001D4F0-B24E-41DC-81C6-B4BCDE5C6AF9}" destId="{BCB09B7E-AC40-4F45-BE73-BB6612C9DC6E}" srcOrd="1" destOrd="0" parTransId="{58C3F51A-38DE-4E90-B824-517D3E19C83A}" sibTransId="{B5D7F395-F7D5-432D-8643-62CF4C0C7C09}"/>
    <dgm:cxn modelId="{26EC28A6-52B0-4064-988C-68457655E064}" type="presOf" srcId="{BCB09B7E-AC40-4F45-BE73-BB6612C9DC6E}" destId="{55AC7303-A9A4-4280-ABEC-E9CBC93BB1CC}" srcOrd="1" destOrd="0" presId="urn:microsoft.com/office/officeart/2005/8/layout/cycle8"/>
    <dgm:cxn modelId="{F46FCDCF-6D9A-443F-8B70-8DB1ADBD444B}" type="presParOf" srcId="{F6E38F13-FC69-4D30-9D24-9F79689F2723}" destId="{19FA468F-F704-47B7-98CD-9EECD18A56AB}" srcOrd="0" destOrd="0" presId="urn:microsoft.com/office/officeart/2005/8/layout/cycle8"/>
    <dgm:cxn modelId="{DABA2F99-31B1-4DA8-841A-506142ABE6C8}" type="presParOf" srcId="{F6E38F13-FC69-4D30-9D24-9F79689F2723}" destId="{3E6F83EE-D9A6-4D3D-ABDE-B598287D88CF}" srcOrd="1" destOrd="0" presId="urn:microsoft.com/office/officeart/2005/8/layout/cycle8"/>
    <dgm:cxn modelId="{FE39BB57-D46A-4488-ACEF-02B7BF49A60A}" type="presParOf" srcId="{F6E38F13-FC69-4D30-9D24-9F79689F2723}" destId="{239D7F08-B04D-4A67-951A-4F53605C1420}" srcOrd="2" destOrd="0" presId="urn:microsoft.com/office/officeart/2005/8/layout/cycle8"/>
    <dgm:cxn modelId="{2E8DFC5B-B7E5-4D77-B2AB-0F65986BF397}" type="presParOf" srcId="{F6E38F13-FC69-4D30-9D24-9F79689F2723}" destId="{581CB973-DDBE-499B-8FE8-E0507F92A9AF}" srcOrd="3" destOrd="0" presId="urn:microsoft.com/office/officeart/2005/8/layout/cycle8"/>
    <dgm:cxn modelId="{B38AC241-F82D-4E05-9DDA-55BE1178E2DF}" type="presParOf" srcId="{F6E38F13-FC69-4D30-9D24-9F79689F2723}" destId="{F436587A-92E8-4B9F-AF83-4AAC66A45E6D}" srcOrd="4" destOrd="0" presId="urn:microsoft.com/office/officeart/2005/8/layout/cycle8"/>
    <dgm:cxn modelId="{CF75F13A-CAD4-4F65-874A-2C1392328AD1}" type="presParOf" srcId="{F6E38F13-FC69-4D30-9D24-9F79689F2723}" destId="{C8C9C820-40AE-4581-8B4E-AE8FE24DAAA7}" srcOrd="5" destOrd="0" presId="urn:microsoft.com/office/officeart/2005/8/layout/cycle8"/>
    <dgm:cxn modelId="{4BEAEE50-0DA9-4E57-8CC5-C041BA8EC3EB}" type="presParOf" srcId="{F6E38F13-FC69-4D30-9D24-9F79689F2723}" destId="{DF0E0E98-6C24-474D-B3D0-70E9A9587378}" srcOrd="6" destOrd="0" presId="urn:microsoft.com/office/officeart/2005/8/layout/cycle8"/>
    <dgm:cxn modelId="{A5EA49E5-14FC-45FE-A8DB-7C2B5F93DA8F}" type="presParOf" srcId="{F6E38F13-FC69-4D30-9D24-9F79689F2723}" destId="{55AC7303-A9A4-4280-ABEC-E9CBC93BB1CC}" srcOrd="7" destOrd="0" presId="urn:microsoft.com/office/officeart/2005/8/layout/cycle8"/>
    <dgm:cxn modelId="{75E1C1DD-A49B-4A68-856A-CA1FADEC6983}" type="presParOf" srcId="{F6E38F13-FC69-4D30-9D24-9F79689F2723}" destId="{79115F7B-5279-4B01-8824-2A435BAFB55E}" srcOrd="8" destOrd="0" presId="urn:microsoft.com/office/officeart/2005/8/layout/cycle8"/>
    <dgm:cxn modelId="{A194F4EF-8ADA-4AAD-9B5E-21DF4E0D654A}" type="presParOf" srcId="{F6E38F13-FC69-4D30-9D24-9F79689F2723}" destId="{DA7D8649-CAF4-4505-A3A4-B67DBFB8BF11}" srcOrd="9" destOrd="0" presId="urn:microsoft.com/office/officeart/2005/8/layout/cycle8"/>
    <dgm:cxn modelId="{96785ECD-C99D-490F-94BB-B63614DD9F64}" type="presParOf" srcId="{F6E38F13-FC69-4D30-9D24-9F79689F2723}" destId="{66B6B470-C685-41C1-8DF5-599AE1899316}" srcOrd="10" destOrd="0" presId="urn:microsoft.com/office/officeart/2005/8/layout/cycle8"/>
    <dgm:cxn modelId="{A2815412-2F20-46A4-81D0-AEF07B6DC963}" type="presParOf" srcId="{F6E38F13-FC69-4D30-9D24-9F79689F2723}" destId="{DCC2724F-EA45-4583-AF42-8FD8C08BE0DB}" srcOrd="11" destOrd="0" presId="urn:microsoft.com/office/officeart/2005/8/layout/cycle8"/>
    <dgm:cxn modelId="{D63C7A83-F318-485A-B9C5-6F5CE626983B}" type="presParOf" srcId="{F6E38F13-FC69-4D30-9D24-9F79689F2723}" destId="{C0D30D88-8F9C-4EF3-9332-E45DC1C12EB4}" srcOrd="12" destOrd="0" presId="urn:microsoft.com/office/officeart/2005/8/layout/cycle8"/>
    <dgm:cxn modelId="{13EA1FF6-1EAF-484A-B4E6-05DC63566774}" type="presParOf" srcId="{F6E38F13-FC69-4D30-9D24-9F79689F2723}" destId="{8D47373B-7134-4526-857C-AC63693803C7}" srcOrd="13" destOrd="0" presId="urn:microsoft.com/office/officeart/2005/8/layout/cycle8"/>
    <dgm:cxn modelId="{7C1C926B-BE92-415C-8B53-BA0C2397BB75}" type="presParOf" srcId="{F6E38F13-FC69-4D30-9D24-9F79689F2723}" destId="{B15C2FE4-D16B-46F2-9A8D-4352C7A1FC1E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54C98D-18F3-412C-A1BD-6AB5FEC62494}" type="doc">
      <dgm:prSet loTypeId="urn:microsoft.com/office/officeart/2005/8/layout/cycle8" loCatId="cycle" qsTypeId="urn:microsoft.com/office/officeart/2005/8/quickstyle/simple1" qsCatId="simple" csTypeId="urn:microsoft.com/office/officeart/2005/8/colors/accent6_2" csCatId="accent6" phldr="1"/>
      <dgm:spPr/>
    </dgm:pt>
    <dgm:pt modelId="{F3DF89FD-C422-4B63-B209-FEB09D5A76DF}">
      <dgm:prSet phldrT="[besedilo]" custT="1"/>
      <dgm:spPr/>
      <dgm:t>
        <a:bodyPr/>
        <a:lstStyle/>
        <a:p>
          <a:r>
            <a:rPr lang="sl-SI" sz="1400" dirty="0" smtClean="0"/>
            <a:t>CELOSTNI RAZVOJ</a:t>
          </a:r>
          <a:endParaRPr lang="sl-SI" sz="1400" dirty="0"/>
        </a:p>
      </dgm:t>
    </dgm:pt>
    <dgm:pt modelId="{228B4986-8BF5-49B2-BB1A-804822B3B541}" type="parTrans" cxnId="{5AA436A2-9BDA-4A97-AB63-183931E22C26}">
      <dgm:prSet/>
      <dgm:spPr/>
      <dgm:t>
        <a:bodyPr/>
        <a:lstStyle/>
        <a:p>
          <a:endParaRPr lang="sl-SI"/>
        </a:p>
      </dgm:t>
    </dgm:pt>
    <dgm:pt modelId="{A37D53C6-9AAA-42C1-A382-F80A4FBCA926}" type="sibTrans" cxnId="{5AA436A2-9BDA-4A97-AB63-183931E22C26}">
      <dgm:prSet/>
      <dgm:spPr/>
      <dgm:t>
        <a:bodyPr/>
        <a:lstStyle/>
        <a:p>
          <a:endParaRPr lang="sl-SI"/>
        </a:p>
      </dgm:t>
    </dgm:pt>
    <dgm:pt modelId="{8D5F1809-31EC-4DEB-81B7-C666BD547630}">
      <dgm:prSet phldrT="[besedilo]" custT="1"/>
      <dgm:spPr/>
      <dgm:t>
        <a:bodyPr/>
        <a:lstStyle/>
        <a:p>
          <a:r>
            <a:rPr lang="sl-SI" sz="1400" dirty="0" smtClean="0"/>
            <a:t>INKLUZIVNE SKUPNOSTI</a:t>
          </a:r>
          <a:endParaRPr lang="sl-SI" sz="1400" dirty="0"/>
        </a:p>
      </dgm:t>
    </dgm:pt>
    <dgm:pt modelId="{8C313FD4-2558-4FF1-984E-DD292D9D91B8}" type="parTrans" cxnId="{426914A1-558A-4AC1-A6CF-C9E820EEB16B}">
      <dgm:prSet/>
      <dgm:spPr/>
      <dgm:t>
        <a:bodyPr/>
        <a:lstStyle/>
        <a:p>
          <a:endParaRPr lang="sl-SI"/>
        </a:p>
      </dgm:t>
    </dgm:pt>
    <dgm:pt modelId="{A6376623-4CAF-4C0B-B951-2E9F9AA3828E}" type="sibTrans" cxnId="{426914A1-558A-4AC1-A6CF-C9E820EEB16B}">
      <dgm:prSet/>
      <dgm:spPr/>
      <dgm:t>
        <a:bodyPr/>
        <a:lstStyle/>
        <a:p>
          <a:endParaRPr lang="sl-SI"/>
        </a:p>
      </dgm:t>
    </dgm:pt>
    <dgm:pt modelId="{21D54CB7-88C5-48D2-8F0D-035C2F1A2B82}">
      <dgm:prSet phldrT="[besedilo]" custT="1"/>
      <dgm:spPr/>
      <dgm:t>
        <a:bodyPr/>
        <a:lstStyle/>
        <a:p>
          <a:r>
            <a:rPr lang="sl-SI" sz="1300" dirty="0" smtClean="0"/>
            <a:t>USTVARJALNA </a:t>
          </a:r>
          <a:r>
            <a:rPr lang="sl-SI" sz="1400" dirty="0" smtClean="0"/>
            <a:t>KLIMA</a:t>
          </a:r>
          <a:endParaRPr lang="sl-SI" sz="1400" dirty="0"/>
        </a:p>
      </dgm:t>
    </dgm:pt>
    <dgm:pt modelId="{30A27B13-96AC-4F6C-AADB-A085E7E664B6}" type="parTrans" cxnId="{5D80C8C3-CB34-4DD0-B67F-072B56A8C384}">
      <dgm:prSet/>
      <dgm:spPr/>
      <dgm:t>
        <a:bodyPr/>
        <a:lstStyle/>
        <a:p>
          <a:endParaRPr lang="sl-SI"/>
        </a:p>
      </dgm:t>
    </dgm:pt>
    <dgm:pt modelId="{187BB04D-8F8E-48EC-B34F-9EF3468BC12D}" type="sibTrans" cxnId="{5D80C8C3-CB34-4DD0-B67F-072B56A8C384}">
      <dgm:prSet/>
      <dgm:spPr/>
      <dgm:t>
        <a:bodyPr/>
        <a:lstStyle/>
        <a:p>
          <a:endParaRPr lang="sl-SI"/>
        </a:p>
      </dgm:t>
    </dgm:pt>
    <dgm:pt modelId="{2EBDDACC-43D0-4F34-928F-A6B29AD31662}" type="pres">
      <dgm:prSet presAssocID="{1554C98D-18F3-412C-A1BD-6AB5FEC62494}" presName="compositeShape" presStyleCnt="0">
        <dgm:presLayoutVars>
          <dgm:chMax val="7"/>
          <dgm:dir/>
          <dgm:resizeHandles val="exact"/>
        </dgm:presLayoutVars>
      </dgm:prSet>
      <dgm:spPr/>
    </dgm:pt>
    <dgm:pt modelId="{4EA60961-EFBE-44B6-A886-7768D7B1BF5B}" type="pres">
      <dgm:prSet presAssocID="{1554C98D-18F3-412C-A1BD-6AB5FEC62494}" presName="wedge1" presStyleLbl="node1" presStyleIdx="0" presStyleCnt="3"/>
      <dgm:spPr/>
      <dgm:t>
        <a:bodyPr/>
        <a:lstStyle/>
        <a:p>
          <a:endParaRPr lang="sl-SI"/>
        </a:p>
      </dgm:t>
    </dgm:pt>
    <dgm:pt modelId="{26DCA54A-764A-49FD-BF83-43E8C9BECDA0}" type="pres">
      <dgm:prSet presAssocID="{1554C98D-18F3-412C-A1BD-6AB5FEC62494}" presName="dummy1a" presStyleCnt="0"/>
      <dgm:spPr/>
    </dgm:pt>
    <dgm:pt modelId="{7FFEE07F-7DCE-4B58-9DD4-28D4EF3F33B3}" type="pres">
      <dgm:prSet presAssocID="{1554C98D-18F3-412C-A1BD-6AB5FEC62494}" presName="dummy1b" presStyleCnt="0"/>
      <dgm:spPr/>
    </dgm:pt>
    <dgm:pt modelId="{65240238-D9E8-4CEA-B349-1DA9E18BD892}" type="pres">
      <dgm:prSet presAssocID="{1554C98D-18F3-412C-A1BD-6AB5FEC6249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3398FC2-2D86-43D0-B2E7-CA499A1328BF}" type="pres">
      <dgm:prSet presAssocID="{1554C98D-18F3-412C-A1BD-6AB5FEC62494}" presName="wedge2" presStyleLbl="node1" presStyleIdx="1" presStyleCnt="3"/>
      <dgm:spPr/>
      <dgm:t>
        <a:bodyPr/>
        <a:lstStyle/>
        <a:p>
          <a:endParaRPr lang="sl-SI"/>
        </a:p>
      </dgm:t>
    </dgm:pt>
    <dgm:pt modelId="{F47FE3F3-D93A-4F0B-B468-87B62D9AAD9D}" type="pres">
      <dgm:prSet presAssocID="{1554C98D-18F3-412C-A1BD-6AB5FEC62494}" presName="dummy2a" presStyleCnt="0"/>
      <dgm:spPr/>
    </dgm:pt>
    <dgm:pt modelId="{77F4DBFE-F328-4F1B-8615-460A84AA5C29}" type="pres">
      <dgm:prSet presAssocID="{1554C98D-18F3-412C-A1BD-6AB5FEC62494}" presName="dummy2b" presStyleCnt="0"/>
      <dgm:spPr/>
    </dgm:pt>
    <dgm:pt modelId="{4457D09D-03BC-479F-BEFA-C21E6AE445D6}" type="pres">
      <dgm:prSet presAssocID="{1554C98D-18F3-412C-A1BD-6AB5FEC6249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4327814-30B4-4B71-85FE-727039FD9D66}" type="pres">
      <dgm:prSet presAssocID="{1554C98D-18F3-412C-A1BD-6AB5FEC62494}" presName="wedge3" presStyleLbl="node1" presStyleIdx="2" presStyleCnt="3"/>
      <dgm:spPr/>
      <dgm:t>
        <a:bodyPr/>
        <a:lstStyle/>
        <a:p>
          <a:endParaRPr lang="sl-SI"/>
        </a:p>
      </dgm:t>
    </dgm:pt>
    <dgm:pt modelId="{E1ED8A44-373E-4967-B591-F256581E951F}" type="pres">
      <dgm:prSet presAssocID="{1554C98D-18F3-412C-A1BD-6AB5FEC62494}" presName="dummy3a" presStyleCnt="0"/>
      <dgm:spPr/>
    </dgm:pt>
    <dgm:pt modelId="{AB757EA6-CFC8-4E81-8579-D3EE84AE62EC}" type="pres">
      <dgm:prSet presAssocID="{1554C98D-18F3-412C-A1BD-6AB5FEC62494}" presName="dummy3b" presStyleCnt="0"/>
      <dgm:spPr/>
    </dgm:pt>
    <dgm:pt modelId="{856E45E5-7A0F-457E-9A15-1C58C4037B40}" type="pres">
      <dgm:prSet presAssocID="{1554C98D-18F3-412C-A1BD-6AB5FEC6249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DB4B120-1520-44E5-A974-C34ED7C4DA8F}" type="pres">
      <dgm:prSet presAssocID="{A37D53C6-9AAA-42C1-A382-F80A4FBCA926}" presName="arrowWedge1" presStyleLbl="fgSibTrans2D1" presStyleIdx="0" presStyleCnt="3"/>
      <dgm:spPr/>
    </dgm:pt>
    <dgm:pt modelId="{1CB16C32-9BCA-4B62-A64B-B15046EDC4AE}" type="pres">
      <dgm:prSet presAssocID="{A6376623-4CAF-4C0B-B951-2E9F9AA3828E}" presName="arrowWedge2" presStyleLbl="fgSibTrans2D1" presStyleIdx="1" presStyleCnt="3"/>
      <dgm:spPr/>
    </dgm:pt>
    <dgm:pt modelId="{F743F3DF-330B-4F1F-8B6E-580BF02423E9}" type="pres">
      <dgm:prSet presAssocID="{187BB04D-8F8E-48EC-B34F-9EF3468BC12D}" presName="arrowWedge3" presStyleLbl="fgSibTrans2D1" presStyleIdx="2" presStyleCnt="3"/>
      <dgm:spPr/>
    </dgm:pt>
  </dgm:ptLst>
  <dgm:cxnLst>
    <dgm:cxn modelId="{80578EBD-A40B-44EB-B51A-8949CE66A8FC}" type="presOf" srcId="{F3DF89FD-C422-4B63-B209-FEB09D5A76DF}" destId="{65240238-D9E8-4CEA-B349-1DA9E18BD892}" srcOrd="1" destOrd="0" presId="urn:microsoft.com/office/officeart/2005/8/layout/cycle8"/>
    <dgm:cxn modelId="{ABDEABBD-A334-41FE-B5B0-34B600514875}" type="presOf" srcId="{F3DF89FD-C422-4B63-B209-FEB09D5A76DF}" destId="{4EA60961-EFBE-44B6-A886-7768D7B1BF5B}" srcOrd="0" destOrd="0" presId="urn:microsoft.com/office/officeart/2005/8/layout/cycle8"/>
    <dgm:cxn modelId="{426914A1-558A-4AC1-A6CF-C9E820EEB16B}" srcId="{1554C98D-18F3-412C-A1BD-6AB5FEC62494}" destId="{8D5F1809-31EC-4DEB-81B7-C666BD547630}" srcOrd="1" destOrd="0" parTransId="{8C313FD4-2558-4FF1-984E-DD292D9D91B8}" sibTransId="{A6376623-4CAF-4C0B-B951-2E9F9AA3828E}"/>
    <dgm:cxn modelId="{E4E2289B-36A7-4FA2-A697-498172F86597}" type="presOf" srcId="{8D5F1809-31EC-4DEB-81B7-C666BD547630}" destId="{23398FC2-2D86-43D0-B2E7-CA499A1328BF}" srcOrd="0" destOrd="0" presId="urn:microsoft.com/office/officeart/2005/8/layout/cycle8"/>
    <dgm:cxn modelId="{1E7690FC-72E3-4CA9-A38C-54B41EC39E88}" type="presOf" srcId="{1554C98D-18F3-412C-A1BD-6AB5FEC62494}" destId="{2EBDDACC-43D0-4F34-928F-A6B29AD31662}" srcOrd="0" destOrd="0" presId="urn:microsoft.com/office/officeart/2005/8/layout/cycle8"/>
    <dgm:cxn modelId="{3D1D7170-B7E3-4271-BE95-99658C3F0A82}" type="presOf" srcId="{21D54CB7-88C5-48D2-8F0D-035C2F1A2B82}" destId="{54327814-30B4-4B71-85FE-727039FD9D66}" srcOrd="0" destOrd="0" presId="urn:microsoft.com/office/officeart/2005/8/layout/cycle8"/>
    <dgm:cxn modelId="{B7033F94-1804-47A2-A0F9-42761BC3F772}" type="presOf" srcId="{8D5F1809-31EC-4DEB-81B7-C666BD547630}" destId="{4457D09D-03BC-479F-BEFA-C21E6AE445D6}" srcOrd="1" destOrd="0" presId="urn:microsoft.com/office/officeart/2005/8/layout/cycle8"/>
    <dgm:cxn modelId="{5AA436A2-9BDA-4A97-AB63-183931E22C26}" srcId="{1554C98D-18F3-412C-A1BD-6AB5FEC62494}" destId="{F3DF89FD-C422-4B63-B209-FEB09D5A76DF}" srcOrd="0" destOrd="0" parTransId="{228B4986-8BF5-49B2-BB1A-804822B3B541}" sibTransId="{A37D53C6-9AAA-42C1-A382-F80A4FBCA926}"/>
    <dgm:cxn modelId="{AB799E74-8989-4730-A399-088BE11D1625}" type="presOf" srcId="{21D54CB7-88C5-48D2-8F0D-035C2F1A2B82}" destId="{856E45E5-7A0F-457E-9A15-1C58C4037B40}" srcOrd="1" destOrd="0" presId="urn:microsoft.com/office/officeart/2005/8/layout/cycle8"/>
    <dgm:cxn modelId="{5D80C8C3-CB34-4DD0-B67F-072B56A8C384}" srcId="{1554C98D-18F3-412C-A1BD-6AB5FEC62494}" destId="{21D54CB7-88C5-48D2-8F0D-035C2F1A2B82}" srcOrd="2" destOrd="0" parTransId="{30A27B13-96AC-4F6C-AADB-A085E7E664B6}" sibTransId="{187BB04D-8F8E-48EC-B34F-9EF3468BC12D}"/>
    <dgm:cxn modelId="{1F501C0F-35E8-425F-8D57-31832AB2CCA6}" type="presParOf" srcId="{2EBDDACC-43D0-4F34-928F-A6B29AD31662}" destId="{4EA60961-EFBE-44B6-A886-7768D7B1BF5B}" srcOrd="0" destOrd="0" presId="urn:microsoft.com/office/officeart/2005/8/layout/cycle8"/>
    <dgm:cxn modelId="{AADAEE13-E53C-4A66-B8B7-FC6EC0974168}" type="presParOf" srcId="{2EBDDACC-43D0-4F34-928F-A6B29AD31662}" destId="{26DCA54A-764A-49FD-BF83-43E8C9BECDA0}" srcOrd="1" destOrd="0" presId="urn:microsoft.com/office/officeart/2005/8/layout/cycle8"/>
    <dgm:cxn modelId="{D04971E1-A0FC-43AF-BD7F-CB2B9F68A498}" type="presParOf" srcId="{2EBDDACC-43D0-4F34-928F-A6B29AD31662}" destId="{7FFEE07F-7DCE-4B58-9DD4-28D4EF3F33B3}" srcOrd="2" destOrd="0" presId="urn:microsoft.com/office/officeart/2005/8/layout/cycle8"/>
    <dgm:cxn modelId="{CA827237-B3C7-4E2D-8CD0-D8BB523F38D6}" type="presParOf" srcId="{2EBDDACC-43D0-4F34-928F-A6B29AD31662}" destId="{65240238-D9E8-4CEA-B349-1DA9E18BD892}" srcOrd="3" destOrd="0" presId="urn:microsoft.com/office/officeart/2005/8/layout/cycle8"/>
    <dgm:cxn modelId="{B5D606E5-48BB-4B81-9942-8F41941831DB}" type="presParOf" srcId="{2EBDDACC-43D0-4F34-928F-A6B29AD31662}" destId="{23398FC2-2D86-43D0-B2E7-CA499A1328BF}" srcOrd="4" destOrd="0" presId="urn:microsoft.com/office/officeart/2005/8/layout/cycle8"/>
    <dgm:cxn modelId="{D36C34E3-EC1E-4C07-B9D2-C50C81A5FF33}" type="presParOf" srcId="{2EBDDACC-43D0-4F34-928F-A6B29AD31662}" destId="{F47FE3F3-D93A-4F0B-B468-87B62D9AAD9D}" srcOrd="5" destOrd="0" presId="urn:microsoft.com/office/officeart/2005/8/layout/cycle8"/>
    <dgm:cxn modelId="{8285BF90-C8E3-47F9-A2DA-3661A09C22E4}" type="presParOf" srcId="{2EBDDACC-43D0-4F34-928F-A6B29AD31662}" destId="{77F4DBFE-F328-4F1B-8615-460A84AA5C29}" srcOrd="6" destOrd="0" presId="urn:microsoft.com/office/officeart/2005/8/layout/cycle8"/>
    <dgm:cxn modelId="{1ADA7CB6-A76B-427B-9748-F105FCD67C7C}" type="presParOf" srcId="{2EBDDACC-43D0-4F34-928F-A6B29AD31662}" destId="{4457D09D-03BC-479F-BEFA-C21E6AE445D6}" srcOrd="7" destOrd="0" presId="urn:microsoft.com/office/officeart/2005/8/layout/cycle8"/>
    <dgm:cxn modelId="{1275D91B-8735-494D-8422-2F7051A18CC8}" type="presParOf" srcId="{2EBDDACC-43D0-4F34-928F-A6B29AD31662}" destId="{54327814-30B4-4B71-85FE-727039FD9D66}" srcOrd="8" destOrd="0" presId="urn:microsoft.com/office/officeart/2005/8/layout/cycle8"/>
    <dgm:cxn modelId="{5974B55E-290F-439A-8193-0A4B2B13262F}" type="presParOf" srcId="{2EBDDACC-43D0-4F34-928F-A6B29AD31662}" destId="{E1ED8A44-373E-4967-B591-F256581E951F}" srcOrd="9" destOrd="0" presId="urn:microsoft.com/office/officeart/2005/8/layout/cycle8"/>
    <dgm:cxn modelId="{68E02242-F075-4899-895B-17348776DEA6}" type="presParOf" srcId="{2EBDDACC-43D0-4F34-928F-A6B29AD31662}" destId="{AB757EA6-CFC8-4E81-8579-D3EE84AE62EC}" srcOrd="10" destOrd="0" presId="urn:microsoft.com/office/officeart/2005/8/layout/cycle8"/>
    <dgm:cxn modelId="{B9518B92-6B24-4EC9-BB72-FCD3161259FA}" type="presParOf" srcId="{2EBDDACC-43D0-4F34-928F-A6B29AD31662}" destId="{856E45E5-7A0F-457E-9A15-1C58C4037B40}" srcOrd="11" destOrd="0" presId="urn:microsoft.com/office/officeart/2005/8/layout/cycle8"/>
    <dgm:cxn modelId="{D377101C-1B2C-4589-9E4C-5A168AA377AA}" type="presParOf" srcId="{2EBDDACC-43D0-4F34-928F-A6B29AD31662}" destId="{6DB4B120-1520-44E5-A974-C34ED7C4DA8F}" srcOrd="12" destOrd="0" presId="urn:microsoft.com/office/officeart/2005/8/layout/cycle8"/>
    <dgm:cxn modelId="{3DEE2B02-2AB8-4E89-B8D7-849CCF5E87F8}" type="presParOf" srcId="{2EBDDACC-43D0-4F34-928F-A6B29AD31662}" destId="{1CB16C32-9BCA-4B62-A64B-B15046EDC4AE}" srcOrd="13" destOrd="0" presId="urn:microsoft.com/office/officeart/2005/8/layout/cycle8"/>
    <dgm:cxn modelId="{BCCBA0EF-A2D3-4B3C-AA88-1D053454EA6D}" type="presParOf" srcId="{2EBDDACC-43D0-4F34-928F-A6B29AD31662}" destId="{F743F3DF-330B-4F1F-8B6E-580BF02423E9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4FB0BD-8814-456D-8939-C4D777282491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E43836AB-8C4B-4340-B5C7-263682E19532}">
      <dgm:prSet phldrT="[besedilo]" custT="1"/>
      <dgm:spPr/>
      <dgm:t>
        <a:bodyPr/>
        <a:lstStyle/>
        <a:p>
          <a:r>
            <a:rPr lang="sl-SI" sz="2400" b="1" dirty="0" smtClean="0"/>
            <a:t>UKREPI</a:t>
          </a:r>
          <a:endParaRPr lang="sl-SI" sz="2400" b="1" dirty="0"/>
        </a:p>
      </dgm:t>
    </dgm:pt>
    <dgm:pt modelId="{C080C8DA-1C8A-4A74-A081-0575D3AD3D76}" type="parTrans" cxnId="{911AE675-DD01-49EF-A5FF-F06BE0800585}">
      <dgm:prSet/>
      <dgm:spPr/>
      <dgm:t>
        <a:bodyPr/>
        <a:lstStyle/>
        <a:p>
          <a:endParaRPr lang="sl-SI"/>
        </a:p>
      </dgm:t>
    </dgm:pt>
    <dgm:pt modelId="{A9A930F1-222D-4A29-AF07-B6CBCAC87899}" type="sibTrans" cxnId="{911AE675-DD01-49EF-A5FF-F06BE0800585}">
      <dgm:prSet/>
      <dgm:spPr/>
      <dgm:t>
        <a:bodyPr/>
        <a:lstStyle/>
        <a:p>
          <a:endParaRPr lang="sl-SI"/>
        </a:p>
      </dgm:t>
    </dgm:pt>
    <dgm:pt modelId="{DCAFB79B-7ECB-41B4-82BB-7AC6825891B9}">
      <dgm:prSet phldrT="[besedilo]" phldr="1"/>
      <dgm:spPr>
        <a:solidFill>
          <a:schemeClr val="accent6"/>
        </a:solidFill>
      </dgm:spPr>
      <dgm:t>
        <a:bodyPr/>
        <a:lstStyle/>
        <a:p>
          <a:endParaRPr lang="sl-SI" dirty="0"/>
        </a:p>
      </dgm:t>
    </dgm:pt>
    <dgm:pt modelId="{B2915936-3D0C-4AB8-9E8A-D961ADD855FB}" type="parTrans" cxnId="{48F5BD55-6289-4CAD-9AAA-6496FEA65FEF}">
      <dgm:prSet/>
      <dgm:spPr/>
      <dgm:t>
        <a:bodyPr/>
        <a:lstStyle/>
        <a:p>
          <a:endParaRPr lang="sl-SI"/>
        </a:p>
      </dgm:t>
    </dgm:pt>
    <dgm:pt modelId="{A35E778D-4739-4E34-B443-A67EDBC1CF76}" type="sibTrans" cxnId="{48F5BD55-6289-4CAD-9AAA-6496FEA65FEF}">
      <dgm:prSet/>
      <dgm:spPr/>
      <dgm:t>
        <a:bodyPr/>
        <a:lstStyle/>
        <a:p>
          <a:endParaRPr lang="sl-SI"/>
        </a:p>
      </dgm:t>
    </dgm:pt>
    <dgm:pt modelId="{39F1057F-2151-4B05-A6A5-50450F63B0EB}">
      <dgm:prSet phldrT="[besedilo]" phldr="1"/>
      <dgm:spPr>
        <a:solidFill>
          <a:schemeClr val="accent6"/>
        </a:solidFill>
      </dgm:spPr>
      <dgm:t>
        <a:bodyPr/>
        <a:lstStyle/>
        <a:p>
          <a:endParaRPr lang="sl-SI" dirty="0"/>
        </a:p>
      </dgm:t>
    </dgm:pt>
    <dgm:pt modelId="{FB605516-97CB-4B6D-AF88-2D229588294E}" type="parTrans" cxnId="{89877532-B795-49CE-AA2D-EAA227D07E2C}">
      <dgm:prSet/>
      <dgm:spPr/>
      <dgm:t>
        <a:bodyPr/>
        <a:lstStyle/>
        <a:p>
          <a:endParaRPr lang="sl-SI"/>
        </a:p>
      </dgm:t>
    </dgm:pt>
    <dgm:pt modelId="{76B1C488-30A7-4D2B-A556-7780CD28728B}" type="sibTrans" cxnId="{89877532-B795-49CE-AA2D-EAA227D07E2C}">
      <dgm:prSet/>
      <dgm:spPr/>
      <dgm:t>
        <a:bodyPr/>
        <a:lstStyle/>
        <a:p>
          <a:endParaRPr lang="sl-SI"/>
        </a:p>
      </dgm:t>
    </dgm:pt>
    <dgm:pt modelId="{66A25C25-A025-40B0-95B5-EC1EA39031C8}">
      <dgm:prSet phldrT="[besedilo]" phldr="1"/>
      <dgm:spPr>
        <a:solidFill>
          <a:schemeClr val="accent6"/>
        </a:solidFill>
      </dgm:spPr>
      <dgm:t>
        <a:bodyPr/>
        <a:lstStyle/>
        <a:p>
          <a:endParaRPr lang="sl-SI" dirty="0"/>
        </a:p>
      </dgm:t>
    </dgm:pt>
    <dgm:pt modelId="{4A1F8CF4-BB6E-496A-B230-22FE931009C0}" type="parTrans" cxnId="{DD5D655E-A453-406E-A4EA-4116064FCBD5}">
      <dgm:prSet/>
      <dgm:spPr/>
      <dgm:t>
        <a:bodyPr/>
        <a:lstStyle/>
        <a:p>
          <a:endParaRPr lang="sl-SI"/>
        </a:p>
      </dgm:t>
    </dgm:pt>
    <dgm:pt modelId="{D9631EF8-39F8-4A2C-90BF-D632876EB621}" type="sibTrans" cxnId="{DD5D655E-A453-406E-A4EA-4116064FCBD5}">
      <dgm:prSet/>
      <dgm:spPr/>
      <dgm:t>
        <a:bodyPr/>
        <a:lstStyle/>
        <a:p>
          <a:endParaRPr lang="sl-SI"/>
        </a:p>
      </dgm:t>
    </dgm:pt>
    <dgm:pt modelId="{9D40F9E0-D3F0-48C5-ADCC-CC0C710B4F09}" type="pres">
      <dgm:prSet presAssocID="{114FB0BD-8814-456D-8939-C4D777282491}" presName="Name0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6E8DE227-106C-4B85-8EAD-9D4614CB836E}" type="pres">
      <dgm:prSet presAssocID="{E43836AB-8C4B-4340-B5C7-263682E19532}" presName="root1" presStyleCnt="0"/>
      <dgm:spPr/>
    </dgm:pt>
    <dgm:pt modelId="{3D822081-1AF3-46B6-906E-47B703A99EA8}" type="pres">
      <dgm:prSet presAssocID="{E43836AB-8C4B-4340-B5C7-263682E19532}" presName="LevelOneTextNode" presStyleLbl="node0" presStyleIdx="0" presStyleCnt="1" custScaleX="48879" custLinFactNeighborX="-30378" custLinFactNeighborY="932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022C3E1C-970A-4E86-9B35-81359EA48DB3}" type="pres">
      <dgm:prSet presAssocID="{E43836AB-8C4B-4340-B5C7-263682E19532}" presName="level2hierChild" presStyleCnt="0"/>
      <dgm:spPr/>
    </dgm:pt>
    <dgm:pt modelId="{98D3A1AB-172A-4A2B-BAA2-637782979578}" type="pres">
      <dgm:prSet presAssocID="{B2915936-3D0C-4AB8-9E8A-D961ADD855FB}" presName="conn2-1" presStyleLbl="parChTrans1D2" presStyleIdx="0" presStyleCnt="3"/>
      <dgm:spPr/>
      <dgm:t>
        <a:bodyPr/>
        <a:lstStyle/>
        <a:p>
          <a:endParaRPr lang="sl-SI"/>
        </a:p>
      </dgm:t>
    </dgm:pt>
    <dgm:pt modelId="{5C60003B-BEEB-4290-B46C-2819C3FBA74D}" type="pres">
      <dgm:prSet presAssocID="{B2915936-3D0C-4AB8-9E8A-D961ADD855FB}" presName="connTx" presStyleLbl="parChTrans1D2" presStyleIdx="0" presStyleCnt="3"/>
      <dgm:spPr/>
      <dgm:t>
        <a:bodyPr/>
        <a:lstStyle/>
        <a:p>
          <a:endParaRPr lang="sl-SI"/>
        </a:p>
      </dgm:t>
    </dgm:pt>
    <dgm:pt modelId="{69E674B8-8CDA-4F7E-824E-B0B43DB99CC1}" type="pres">
      <dgm:prSet presAssocID="{DCAFB79B-7ECB-41B4-82BB-7AC6825891B9}" presName="root2" presStyleCnt="0"/>
      <dgm:spPr/>
    </dgm:pt>
    <dgm:pt modelId="{44321427-3CAF-4469-A348-BB40F1876174}" type="pres">
      <dgm:prSet presAssocID="{DCAFB79B-7ECB-41B4-82BB-7AC6825891B9}" presName="LevelTwoTextNode" presStyleLbl="node2" presStyleIdx="0" presStyleCnt="3" custScaleX="2554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16A93D0B-CC08-4721-B6B2-17DFFE85B1A1}" type="pres">
      <dgm:prSet presAssocID="{DCAFB79B-7ECB-41B4-82BB-7AC6825891B9}" presName="level3hierChild" presStyleCnt="0"/>
      <dgm:spPr/>
    </dgm:pt>
    <dgm:pt modelId="{F217AEBB-B35A-42C5-B8CD-7C384584614A}" type="pres">
      <dgm:prSet presAssocID="{FB605516-97CB-4B6D-AF88-2D229588294E}" presName="conn2-1" presStyleLbl="parChTrans1D2" presStyleIdx="1" presStyleCnt="3"/>
      <dgm:spPr/>
      <dgm:t>
        <a:bodyPr/>
        <a:lstStyle/>
        <a:p>
          <a:endParaRPr lang="sl-SI"/>
        </a:p>
      </dgm:t>
    </dgm:pt>
    <dgm:pt modelId="{E60C89D9-A50A-4109-AFBD-792194E97FCA}" type="pres">
      <dgm:prSet presAssocID="{FB605516-97CB-4B6D-AF88-2D229588294E}" presName="connTx" presStyleLbl="parChTrans1D2" presStyleIdx="1" presStyleCnt="3"/>
      <dgm:spPr/>
      <dgm:t>
        <a:bodyPr/>
        <a:lstStyle/>
        <a:p>
          <a:endParaRPr lang="sl-SI"/>
        </a:p>
      </dgm:t>
    </dgm:pt>
    <dgm:pt modelId="{F45A2517-B1FF-4701-A1A5-53182684E2C8}" type="pres">
      <dgm:prSet presAssocID="{39F1057F-2151-4B05-A6A5-50450F63B0EB}" presName="root2" presStyleCnt="0"/>
      <dgm:spPr/>
    </dgm:pt>
    <dgm:pt modelId="{4BB2C080-E9E4-4251-8986-2B79605E422E}" type="pres">
      <dgm:prSet presAssocID="{39F1057F-2151-4B05-A6A5-50450F63B0EB}" presName="LevelTwoTextNode" presStyleLbl="node2" presStyleIdx="1" presStyleCnt="3" custFlipHor="0" custScaleX="2222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11BCFAF6-0227-4CB0-9D8F-971FC7860255}" type="pres">
      <dgm:prSet presAssocID="{39F1057F-2151-4B05-A6A5-50450F63B0EB}" presName="level3hierChild" presStyleCnt="0"/>
      <dgm:spPr/>
    </dgm:pt>
    <dgm:pt modelId="{0DE3439B-DC40-4809-8654-D1EAB6D4AF5C}" type="pres">
      <dgm:prSet presAssocID="{4A1F8CF4-BB6E-496A-B230-22FE931009C0}" presName="conn2-1" presStyleLbl="parChTrans1D2" presStyleIdx="2" presStyleCnt="3"/>
      <dgm:spPr/>
      <dgm:t>
        <a:bodyPr/>
        <a:lstStyle/>
        <a:p>
          <a:endParaRPr lang="sl-SI"/>
        </a:p>
      </dgm:t>
    </dgm:pt>
    <dgm:pt modelId="{DA012188-2280-4D55-9401-C9DC444913AA}" type="pres">
      <dgm:prSet presAssocID="{4A1F8CF4-BB6E-496A-B230-22FE931009C0}" presName="connTx" presStyleLbl="parChTrans1D2" presStyleIdx="2" presStyleCnt="3"/>
      <dgm:spPr/>
      <dgm:t>
        <a:bodyPr/>
        <a:lstStyle/>
        <a:p>
          <a:endParaRPr lang="sl-SI"/>
        </a:p>
      </dgm:t>
    </dgm:pt>
    <dgm:pt modelId="{4070F2B5-01D0-436D-809D-4358EB1CB374}" type="pres">
      <dgm:prSet presAssocID="{66A25C25-A025-40B0-95B5-EC1EA39031C8}" presName="root2" presStyleCnt="0"/>
      <dgm:spPr/>
    </dgm:pt>
    <dgm:pt modelId="{6EB054EA-E5B4-423F-A286-B338E7F8413F}" type="pres">
      <dgm:prSet presAssocID="{66A25C25-A025-40B0-95B5-EC1EA39031C8}" presName="LevelTwoTextNode" presStyleLbl="node2" presStyleIdx="2" presStyleCnt="3" custScaleX="2723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51DF0EFC-5C34-4C88-8E4A-CE0FA2C7F751}" type="pres">
      <dgm:prSet presAssocID="{66A25C25-A025-40B0-95B5-EC1EA39031C8}" presName="level3hierChild" presStyleCnt="0"/>
      <dgm:spPr/>
    </dgm:pt>
  </dgm:ptLst>
  <dgm:cxnLst>
    <dgm:cxn modelId="{89877532-B795-49CE-AA2D-EAA227D07E2C}" srcId="{E43836AB-8C4B-4340-B5C7-263682E19532}" destId="{39F1057F-2151-4B05-A6A5-50450F63B0EB}" srcOrd="1" destOrd="0" parTransId="{FB605516-97CB-4B6D-AF88-2D229588294E}" sibTransId="{76B1C488-30A7-4D2B-A556-7780CD28728B}"/>
    <dgm:cxn modelId="{E88909E6-B719-47D0-9E55-6BE70B6C48F2}" type="presOf" srcId="{4A1F8CF4-BB6E-496A-B230-22FE931009C0}" destId="{DA012188-2280-4D55-9401-C9DC444913AA}" srcOrd="1" destOrd="0" presId="urn:microsoft.com/office/officeart/2008/layout/HorizontalMultiLevelHierarchy"/>
    <dgm:cxn modelId="{A4D3D6CB-DBAD-44CF-A5A3-349E8E586A87}" type="presOf" srcId="{4A1F8CF4-BB6E-496A-B230-22FE931009C0}" destId="{0DE3439B-DC40-4809-8654-D1EAB6D4AF5C}" srcOrd="0" destOrd="0" presId="urn:microsoft.com/office/officeart/2008/layout/HorizontalMultiLevelHierarchy"/>
    <dgm:cxn modelId="{22CB4864-7C7D-426B-B354-8DAAAD055B37}" type="presOf" srcId="{B2915936-3D0C-4AB8-9E8A-D961ADD855FB}" destId="{5C60003B-BEEB-4290-B46C-2819C3FBA74D}" srcOrd="1" destOrd="0" presId="urn:microsoft.com/office/officeart/2008/layout/HorizontalMultiLevelHierarchy"/>
    <dgm:cxn modelId="{2FA3AAEE-73B4-48D7-952D-45E2613B5D29}" type="presOf" srcId="{66A25C25-A025-40B0-95B5-EC1EA39031C8}" destId="{6EB054EA-E5B4-423F-A286-B338E7F8413F}" srcOrd="0" destOrd="0" presId="urn:microsoft.com/office/officeart/2008/layout/HorizontalMultiLevelHierarchy"/>
    <dgm:cxn modelId="{2DD14944-BE22-49AB-B7E3-63858B4068F8}" type="presOf" srcId="{E43836AB-8C4B-4340-B5C7-263682E19532}" destId="{3D822081-1AF3-46B6-906E-47B703A99EA8}" srcOrd="0" destOrd="0" presId="urn:microsoft.com/office/officeart/2008/layout/HorizontalMultiLevelHierarchy"/>
    <dgm:cxn modelId="{B2BB9DF7-DBB1-4B8D-AC54-C4B9ABDEFA23}" type="presOf" srcId="{FB605516-97CB-4B6D-AF88-2D229588294E}" destId="{E60C89D9-A50A-4109-AFBD-792194E97FCA}" srcOrd="1" destOrd="0" presId="urn:microsoft.com/office/officeart/2008/layout/HorizontalMultiLevelHierarchy"/>
    <dgm:cxn modelId="{911AE675-DD01-49EF-A5FF-F06BE0800585}" srcId="{114FB0BD-8814-456D-8939-C4D777282491}" destId="{E43836AB-8C4B-4340-B5C7-263682E19532}" srcOrd="0" destOrd="0" parTransId="{C080C8DA-1C8A-4A74-A081-0575D3AD3D76}" sibTransId="{A9A930F1-222D-4A29-AF07-B6CBCAC87899}"/>
    <dgm:cxn modelId="{B0CACBDA-6BC3-4D75-9A94-B79906D79292}" type="presOf" srcId="{B2915936-3D0C-4AB8-9E8A-D961ADD855FB}" destId="{98D3A1AB-172A-4A2B-BAA2-637782979578}" srcOrd="0" destOrd="0" presId="urn:microsoft.com/office/officeart/2008/layout/HorizontalMultiLevelHierarchy"/>
    <dgm:cxn modelId="{48F5BD55-6289-4CAD-9AAA-6496FEA65FEF}" srcId="{E43836AB-8C4B-4340-B5C7-263682E19532}" destId="{DCAFB79B-7ECB-41B4-82BB-7AC6825891B9}" srcOrd="0" destOrd="0" parTransId="{B2915936-3D0C-4AB8-9E8A-D961ADD855FB}" sibTransId="{A35E778D-4739-4E34-B443-A67EDBC1CF76}"/>
    <dgm:cxn modelId="{BFB3109B-777E-4784-A790-8D36885531BC}" type="presOf" srcId="{DCAFB79B-7ECB-41B4-82BB-7AC6825891B9}" destId="{44321427-3CAF-4469-A348-BB40F1876174}" srcOrd="0" destOrd="0" presId="urn:microsoft.com/office/officeart/2008/layout/HorizontalMultiLevelHierarchy"/>
    <dgm:cxn modelId="{1876DF7C-D34F-4F5F-AFCC-379B48AD4201}" type="presOf" srcId="{114FB0BD-8814-456D-8939-C4D777282491}" destId="{9D40F9E0-D3F0-48C5-ADCC-CC0C710B4F09}" srcOrd="0" destOrd="0" presId="urn:microsoft.com/office/officeart/2008/layout/HorizontalMultiLevelHierarchy"/>
    <dgm:cxn modelId="{6285EC1C-8324-4AF5-9986-3BBD36E79E5F}" type="presOf" srcId="{FB605516-97CB-4B6D-AF88-2D229588294E}" destId="{F217AEBB-B35A-42C5-B8CD-7C384584614A}" srcOrd="0" destOrd="0" presId="urn:microsoft.com/office/officeart/2008/layout/HorizontalMultiLevelHierarchy"/>
    <dgm:cxn modelId="{D95F220A-287F-4644-A404-7D9E603834C6}" type="presOf" srcId="{39F1057F-2151-4B05-A6A5-50450F63B0EB}" destId="{4BB2C080-E9E4-4251-8986-2B79605E422E}" srcOrd="0" destOrd="0" presId="urn:microsoft.com/office/officeart/2008/layout/HorizontalMultiLevelHierarchy"/>
    <dgm:cxn modelId="{DD5D655E-A453-406E-A4EA-4116064FCBD5}" srcId="{E43836AB-8C4B-4340-B5C7-263682E19532}" destId="{66A25C25-A025-40B0-95B5-EC1EA39031C8}" srcOrd="2" destOrd="0" parTransId="{4A1F8CF4-BB6E-496A-B230-22FE931009C0}" sibTransId="{D9631EF8-39F8-4A2C-90BF-D632876EB621}"/>
    <dgm:cxn modelId="{84F5D9C2-4BE3-4AEC-AAFB-392FFC2C43A6}" type="presParOf" srcId="{9D40F9E0-D3F0-48C5-ADCC-CC0C710B4F09}" destId="{6E8DE227-106C-4B85-8EAD-9D4614CB836E}" srcOrd="0" destOrd="0" presId="urn:microsoft.com/office/officeart/2008/layout/HorizontalMultiLevelHierarchy"/>
    <dgm:cxn modelId="{B86A536D-AC47-4F32-AC59-086659F94EB8}" type="presParOf" srcId="{6E8DE227-106C-4B85-8EAD-9D4614CB836E}" destId="{3D822081-1AF3-46B6-906E-47B703A99EA8}" srcOrd="0" destOrd="0" presId="urn:microsoft.com/office/officeart/2008/layout/HorizontalMultiLevelHierarchy"/>
    <dgm:cxn modelId="{1A094EF5-50F8-44EA-AF9C-8B843A2953AA}" type="presParOf" srcId="{6E8DE227-106C-4B85-8EAD-9D4614CB836E}" destId="{022C3E1C-970A-4E86-9B35-81359EA48DB3}" srcOrd="1" destOrd="0" presId="urn:microsoft.com/office/officeart/2008/layout/HorizontalMultiLevelHierarchy"/>
    <dgm:cxn modelId="{4FCAC83D-481C-44CB-A58E-269E10A8298C}" type="presParOf" srcId="{022C3E1C-970A-4E86-9B35-81359EA48DB3}" destId="{98D3A1AB-172A-4A2B-BAA2-637782979578}" srcOrd="0" destOrd="0" presId="urn:microsoft.com/office/officeart/2008/layout/HorizontalMultiLevelHierarchy"/>
    <dgm:cxn modelId="{5E6DF9F8-1F2B-410E-9BFF-1FEE39A5B060}" type="presParOf" srcId="{98D3A1AB-172A-4A2B-BAA2-637782979578}" destId="{5C60003B-BEEB-4290-B46C-2819C3FBA74D}" srcOrd="0" destOrd="0" presId="urn:microsoft.com/office/officeart/2008/layout/HorizontalMultiLevelHierarchy"/>
    <dgm:cxn modelId="{D430AA81-73F1-4B04-B6E3-FB827F321E4B}" type="presParOf" srcId="{022C3E1C-970A-4E86-9B35-81359EA48DB3}" destId="{69E674B8-8CDA-4F7E-824E-B0B43DB99CC1}" srcOrd="1" destOrd="0" presId="urn:microsoft.com/office/officeart/2008/layout/HorizontalMultiLevelHierarchy"/>
    <dgm:cxn modelId="{18069C96-E29A-4255-BA65-19895FC5FE74}" type="presParOf" srcId="{69E674B8-8CDA-4F7E-824E-B0B43DB99CC1}" destId="{44321427-3CAF-4469-A348-BB40F1876174}" srcOrd="0" destOrd="0" presId="urn:microsoft.com/office/officeart/2008/layout/HorizontalMultiLevelHierarchy"/>
    <dgm:cxn modelId="{5BB5889C-DC12-4D58-97E0-5CB585BA0503}" type="presParOf" srcId="{69E674B8-8CDA-4F7E-824E-B0B43DB99CC1}" destId="{16A93D0B-CC08-4721-B6B2-17DFFE85B1A1}" srcOrd="1" destOrd="0" presId="urn:microsoft.com/office/officeart/2008/layout/HorizontalMultiLevelHierarchy"/>
    <dgm:cxn modelId="{C74AF0CA-9949-4D6C-B385-3334EE538CAC}" type="presParOf" srcId="{022C3E1C-970A-4E86-9B35-81359EA48DB3}" destId="{F217AEBB-B35A-42C5-B8CD-7C384584614A}" srcOrd="2" destOrd="0" presId="urn:microsoft.com/office/officeart/2008/layout/HorizontalMultiLevelHierarchy"/>
    <dgm:cxn modelId="{882F9A61-D6A2-4262-B47A-BE64CE983F6E}" type="presParOf" srcId="{F217AEBB-B35A-42C5-B8CD-7C384584614A}" destId="{E60C89D9-A50A-4109-AFBD-792194E97FCA}" srcOrd="0" destOrd="0" presId="urn:microsoft.com/office/officeart/2008/layout/HorizontalMultiLevelHierarchy"/>
    <dgm:cxn modelId="{2D006F56-DF5D-466C-B8A2-DD7AE8BDD8C5}" type="presParOf" srcId="{022C3E1C-970A-4E86-9B35-81359EA48DB3}" destId="{F45A2517-B1FF-4701-A1A5-53182684E2C8}" srcOrd="3" destOrd="0" presId="urn:microsoft.com/office/officeart/2008/layout/HorizontalMultiLevelHierarchy"/>
    <dgm:cxn modelId="{7F5603C2-E6C7-4704-BBB2-798A9D73496D}" type="presParOf" srcId="{F45A2517-B1FF-4701-A1A5-53182684E2C8}" destId="{4BB2C080-E9E4-4251-8986-2B79605E422E}" srcOrd="0" destOrd="0" presId="urn:microsoft.com/office/officeart/2008/layout/HorizontalMultiLevelHierarchy"/>
    <dgm:cxn modelId="{4D32F74F-F8BB-405F-A92B-094DA5383E3D}" type="presParOf" srcId="{F45A2517-B1FF-4701-A1A5-53182684E2C8}" destId="{11BCFAF6-0227-4CB0-9D8F-971FC7860255}" srcOrd="1" destOrd="0" presId="urn:microsoft.com/office/officeart/2008/layout/HorizontalMultiLevelHierarchy"/>
    <dgm:cxn modelId="{28BF20AF-93C6-4BBC-9029-E20D23B0CD34}" type="presParOf" srcId="{022C3E1C-970A-4E86-9B35-81359EA48DB3}" destId="{0DE3439B-DC40-4809-8654-D1EAB6D4AF5C}" srcOrd="4" destOrd="0" presId="urn:microsoft.com/office/officeart/2008/layout/HorizontalMultiLevelHierarchy"/>
    <dgm:cxn modelId="{7600BB86-D150-4D2B-89C5-A594EC8B0849}" type="presParOf" srcId="{0DE3439B-DC40-4809-8654-D1EAB6D4AF5C}" destId="{DA012188-2280-4D55-9401-C9DC444913AA}" srcOrd="0" destOrd="0" presId="urn:microsoft.com/office/officeart/2008/layout/HorizontalMultiLevelHierarchy"/>
    <dgm:cxn modelId="{87072E82-85DB-4A92-B0F7-559C99073FD3}" type="presParOf" srcId="{022C3E1C-970A-4E86-9B35-81359EA48DB3}" destId="{4070F2B5-01D0-436D-809D-4358EB1CB374}" srcOrd="5" destOrd="0" presId="urn:microsoft.com/office/officeart/2008/layout/HorizontalMultiLevelHierarchy"/>
    <dgm:cxn modelId="{FE81D957-50F9-4121-A729-E6BDAFFFCBC7}" type="presParOf" srcId="{4070F2B5-01D0-436D-809D-4358EB1CB374}" destId="{6EB054EA-E5B4-423F-A286-B338E7F8413F}" srcOrd="0" destOrd="0" presId="urn:microsoft.com/office/officeart/2008/layout/HorizontalMultiLevelHierarchy"/>
    <dgm:cxn modelId="{7E70E5AA-8C2A-4ED0-B7E6-FEDEAEB5DE0B}" type="presParOf" srcId="{4070F2B5-01D0-436D-809D-4358EB1CB374}" destId="{51DF0EFC-5C34-4C88-8E4A-CE0FA2C7F75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6F52FF-20C5-49F1-A2AC-8AFE1C2ADD5B}">
      <dsp:nvSpPr>
        <dsp:cNvPr id="0" name=""/>
        <dsp:cNvSpPr/>
      </dsp:nvSpPr>
      <dsp:spPr>
        <a:xfrm>
          <a:off x="1218670" y="0"/>
          <a:ext cx="1809403" cy="180967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02D336-6F07-42B2-8C6E-C2508A1A0579}">
      <dsp:nvSpPr>
        <dsp:cNvPr id="0" name=""/>
        <dsp:cNvSpPr/>
      </dsp:nvSpPr>
      <dsp:spPr>
        <a:xfrm>
          <a:off x="1618608" y="653348"/>
          <a:ext cx="1005450" cy="502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b="1" kern="1200" dirty="0" smtClean="0"/>
            <a:t>VRTEC</a:t>
          </a:r>
          <a:endParaRPr lang="sl-SI" sz="2000" b="1" kern="1200" dirty="0"/>
        </a:p>
      </dsp:txBody>
      <dsp:txXfrm>
        <a:off x="1618608" y="653348"/>
        <a:ext cx="1005450" cy="502605"/>
      </dsp:txXfrm>
    </dsp:sp>
    <dsp:sp modelId="{E88F5D66-9C8E-4335-8A3B-F7D3EB1173B1}">
      <dsp:nvSpPr>
        <dsp:cNvPr id="0" name=""/>
        <dsp:cNvSpPr/>
      </dsp:nvSpPr>
      <dsp:spPr>
        <a:xfrm>
          <a:off x="716115" y="1039794"/>
          <a:ext cx="1809403" cy="180967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FBD4B9-BDCD-431D-ADA6-08ED768D4653}">
      <dsp:nvSpPr>
        <dsp:cNvPr id="0" name=""/>
        <dsp:cNvSpPr/>
      </dsp:nvSpPr>
      <dsp:spPr>
        <a:xfrm>
          <a:off x="1003173" y="1699158"/>
          <a:ext cx="1235286" cy="502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b="1" kern="1200" dirty="0" smtClean="0"/>
            <a:t>OSNOVNA ŠOLA</a:t>
          </a:r>
        </a:p>
      </dsp:txBody>
      <dsp:txXfrm>
        <a:off x="1003173" y="1699158"/>
        <a:ext cx="1235286" cy="502605"/>
      </dsp:txXfrm>
    </dsp:sp>
    <dsp:sp modelId="{05FE8E10-A5CE-4773-A9CE-0C9547180ED2}">
      <dsp:nvSpPr>
        <dsp:cNvPr id="0" name=""/>
        <dsp:cNvSpPr/>
      </dsp:nvSpPr>
      <dsp:spPr>
        <a:xfrm>
          <a:off x="1315600" y="2255853"/>
          <a:ext cx="1554557" cy="1555181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F83902-3140-4C11-BF4E-FA9F34A03E7E}">
      <dsp:nvSpPr>
        <dsp:cNvPr id="0" name=""/>
        <dsp:cNvSpPr/>
      </dsp:nvSpPr>
      <dsp:spPr>
        <a:xfrm>
          <a:off x="1611747" y="2811126"/>
          <a:ext cx="1005450" cy="502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b="1" kern="1200" dirty="0" smtClean="0"/>
            <a:t>SREDNJA ŠOLA</a:t>
          </a:r>
          <a:endParaRPr lang="en-GB" sz="2000" b="1" kern="1200" dirty="0"/>
        </a:p>
      </dsp:txBody>
      <dsp:txXfrm>
        <a:off x="1611747" y="2811126"/>
        <a:ext cx="1005450" cy="5026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FA468F-F704-47B7-98CD-9EECD18A56AB}">
      <dsp:nvSpPr>
        <dsp:cNvPr id="0" name=""/>
        <dsp:cNvSpPr/>
      </dsp:nvSpPr>
      <dsp:spPr>
        <a:xfrm>
          <a:off x="851050" y="184374"/>
          <a:ext cx="2382688" cy="2382688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l-SI" sz="1400" kern="1200" dirty="0" smtClean="0"/>
            <a:t>BIO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l-SI" sz="1400" kern="1200" dirty="0" smtClean="0"/>
            <a:t>PSIHO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l-SI" sz="1400" kern="1200" dirty="0" smtClean="0"/>
            <a:t>SOCIALNA</a:t>
          </a:r>
          <a:endParaRPr lang="sl-SI" sz="1400" kern="1200" dirty="0"/>
        </a:p>
      </dsp:txBody>
      <dsp:txXfrm>
        <a:off x="2106783" y="689277"/>
        <a:ext cx="850960" cy="709133"/>
      </dsp:txXfrm>
    </dsp:sp>
    <dsp:sp modelId="{F436587A-92E8-4B9F-AF83-4AAC66A45E6D}">
      <dsp:nvSpPr>
        <dsp:cNvPr id="0" name=""/>
        <dsp:cNvSpPr/>
      </dsp:nvSpPr>
      <dsp:spPr>
        <a:xfrm>
          <a:off x="801978" y="269470"/>
          <a:ext cx="2382688" cy="2382688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kern="1200" dirty="0" smtClean="0"/>
            <a:t>HUMANISTIČNA</a:t>
          </a:r>
          <a:endParaRPr lang="sl-SI" sz="1400" kern="1200" dirty="0"/>
        </a:p>
      </dsp:txBody>
      <dsp:txXfrm>
        <a:off x="1369285" y="1815381"/>
        <a:ext cx="1276440" cy="624037"/>
      </dsp:txXfrm>
    </dsp:sp>
    <dsp:sp modelId="{79115F7B-5279-4B01-8824-2A435BAFB55E}">
      <dsp:nvSpPr>
        <dsp:cNvPr id="0" name=""/>
        <dsp:cNvSpPr/>
      </dsp:nvSpPr>
      <dsp:spPr>
        <a:xfrm>
          <a:off x="752906" y="184374"/>
          <a:ext cx="2382688" cy="2382688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kern="1200" dirty="0" smtClean="0"/>
            <a:t>KONTEKST</a:t>
          </a:r>
          <a:endParaRPr lang="sl-SI" sz="1400" kern="1200" dirty="0"/>
        </a:p>
      </dsp:txBody>
      <dsp:txXfrm>
        <a:off x="1028900" y="689277"/>
        <a:ext cx="850960" cy="709133"/>
      </dsp:txXfrm>
    </dsp:sp>
    <dsp:sp modelId="{C0D30D88-8F9C-4EF3-9332-E45DC1C12EB4}">
      <dsp:nvSpPr>
        <dsp:cNvPr id="0" name=""/>
        <dsp:cNvSpPr/>
      </dsp:nvSpPr>
      <dsp:spPr>
        <a:xfrm>
          <a:off x="703747" y="36874"/>
          <a:ext cx="2677688" cy="267768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47373B-7134-4526-857C-AC63693803C7}">
      <dsp:nvSpPr>
        <dsp:cNvPr id="0" name=""/>
        <dsp:cNvSpPr/>
      </dsp:nvSpPr>
      <dsp:spPr>
        <a:xfrm>
          <a:off x="654478" y="121820"/>
          <a:ext cx="2677688" cy="267768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5C2FE4-D16B-46F2-9A8D-4352C7A1FC1E}">
      <dsp:nvSpPr>
        <dsp:cNvPr id="0" name=""/>
        <dsp:cNvSpPr/>
      </dsp:nvSpPr>
      <dsp:spPr>
        <a:xfrm>
          <a:off x="605209" y="36874"/>
          <a:ext cx="2677688" cy="267768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A60961-EFBE-44B6-A886-7768D7B1BF5B}">
      <dsp:nvSpPr>
        <dsp:cNvPr id="0" name=""/>
        <dsp:cNvSpPr/>
      </dsp:nvSpPr>
      <dsp:spPr>
        <a:xfrm>
          <a:off x="446299" y="217617"/>
          <a:ext cx="2812292" cy="2812292"/>
        </a:xfrm>
        <a:prstGeom prst="pie">
          <a:avLst>
            <a:gd name="adj1" fmla="val 16200000"/>
            <a:gd name="adj2" fmla="val 18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kern="1200" dirty="0" smtClean="0"/>
            <a:t>CELOSTNI RAZVOJ</a:t>
          </a:r>
          <a:endParaRPr lang="sl-SI" sz="1400" kern="1200" dirty="0"/>
        </a:p>
      </dsp:txBody>
      <dsp:txXfrm>
        <a:off x="1928444" y="813555"/>
        <a:ext cx="1004390" cy="836991"/>
      </dsp:txXfrm>
    </dsp:sp>
    <dsp:sp modelId="{23398FC2-2D86-43D0-B2E7-CA499A1328BF}">
      <dsp:nvSpPr>
        <dsp:cNvPr id="0" name=""/>
        <dsp:cNvSpPr/>
      </dsp:nvSpPr>
      <dsp:spPr>
        <a:xfrm>
          <a:off x="388379" y="318056"/>
          <a:ext cx="2812292" cy="2812292"/>
        </a:xfrm>
        <a:prstGeom prst="pie">
          <a:avLst>
            <a:gd name="adj1" fmla="val 1800000"/>
            <a:gd name="adj2" fmla="val 90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kern="1200" dirty="0" smtClean="0"/>
            <a:t>INKLUZIVNE SKUPNOSTI</a:t>
          </a:r>
          <a:endParaRPr lang="sl-SI" sz="1400" kern="1200" dirty="0"/>
        </a:p>
      </dsp:txBody>
      <dsp:txXfrm>
        <a:off x="1057973" y="2142698"/>
        <a:ext cx="1506585" cy="736552"/>
      </dsp:txXfrm>
    </dsp:sp>
    <dsp:sp modelId="{54327814-30B4-4B71-85FE-727039FD9D66}">
      <dsp:nvSpPr>
        <dsp:cNvPr id="0" name=""/>
        <dsp:cNvSpPr/>
      </dsp:nvSpPr>
      <dsp:spPr>
        <a:xfrm>
          <a:off x="330460" y="217617"/>
          <a:ext cx="2812292" cy="2812292"/>
        </a:xfrm>
        <a:prstGeom prst="pie">
          <a:avLst>
            <a:gd name="adj1" fmla="val 9000000"/>
            <a:gd name="adj2" fmla="val 162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kern="1200" dirty="0" smtClean="0"/>
            <a:t>USTVARJALNA </a:t>
          </a:r>
          <a:r>
            <a:rPr lang="sl-SI" sz="1400" kern="1200" dirty="0" smtClean="0"/>
            <a:t>KLIMA</a:t>
          </a:r>
          <a:endParaRPr lang="sl-SI" sz="1400" kern="1200" dirty="0"/>
        </a:p>
      </dsp:txBody>
      <dsp:txXfrm>
        <a:off x="656217" y="813555"/>
        <a:ext cx="1004390" cy="836991"/>
      </dsp:txXfrm>
    </dsp:sp>
    <dsp:sp modelId="{6DB4B120-1520-44E5-A974-C34ED7C4DA8F}">
      <dsp:nvSpPr>
        <dsp:cNvPr id="0" name=""/>
        <dsp:cNvSpPr/>
      </dsp:nvSpPr>
      <dsp:spPr>
        <a:xfrm>
          <a:off x="272437" y="43523"/>
          <a:ext cx="3160480" cy="3160480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B16C32-9BCA-4B62-A64B-B15046EDC4AE}">
      <dsp:nvSpPr>
        <dsp:cNvPr id="0" name=""/>
        <dsp:cNvSpPr/>
      </dsp:nvSpPr>
      <dsp:spPr>
        <a:xfrm>
          <a:off x="214285" y="143784"/>
          <a:ext cx="3160480" cy="3160480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43F3DF-330B-4F1F-8B6E-580BF02423E9}">
      <dsp:nvSpPr>
        <dsp:cNvPr id="0" name=""/>
        <dsp:cNvSpPr/>
      </dsp:nvSpPr>
      <dsp:spPr>
        <a:xfrm>
          <a:off x="156133" y="43523"/>
          <a:ext cx="3160480" cy="3160480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E3439B-DC40-4809-8654-D1EAB6D4AF5C}">
      <dsp:nvSpPr>
        <dsp:cNvPr id="0" name=""/>
        <dsp:cNvSpPr/>
      </dsp:nvSpPr>
      <dsp:spPr>
        <a:xfrm>
          <a:off x="1828605" y="2179916"/>
          <a:ext cx="290630" cy="1027178"/>
        </a:xfrm>
        <a:custGeom>
          <a:avLst/>
          <a:gdLst/>
          <a:ahLst/>
          <a:cxnLst/>
          <a:rect l="0" t="0" r="0" b="0"/>
          <a:pathLst>
            <a:path>
              <a:moveTo>
                <a:pt x="290630" y="0"/>
              </a:moveTo>
              <a:lnTo>
                <a:pt x="145315" y="0"/>
              </a:lnTo>
              <a:lnTo>
                <a:pt x="145315" y="1027178"/>
              </a:lnTo>
              <a:lnTo>
                <a:pt x="0" y="10271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500" kern="1200"/>
        </a:p>
      </dsp:txBody>
      <dsp:txXfrm>
        <a:off x="1947233" y="2666817"/>
        <a:ext cx="53375" cy="53375"/>
      </dsp:txXfrm>
    </dsp:sp>
    <dsp:sp modelId="{F217AEBB-B35A-42C5-B8CD-7C384584614A}">
      <dsp:nvSpPr>
        <dsp:cNvPr id="0" name=""/>
        <dsp:cNvSpPr/>
      </dsp:nvSpPr>
      <dsp:spPr>
        <a:xfrm>
          <a:off x="1828605" y="2129949"/>
          <a:ext cx="290630" cy="91440"/>
        </a:xfrm>
        <a:custGeom>
          <a:avLst/>
          <a:gdLst/>
          <a:ahLst/>
          <a:cxnLst/>
          <a:rect l="0" t="0" r="0" b="0"/>
          <a:pathLst>
            <a:path>
              <a:moveTo>
                <a:pt x="290630" y="49967"/>
              </a:moveTo>
              <a:lnTo>
                <a:pt x="145315" y="49967"/>
              </a:lnTo>
              <a:lnTo>
                <a:pt x="145315" y="45720"/>
              </a:lnTo>
              <a:lnTo>
                <a:pt x="0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500" kern="1200"/>
        </a:p>
      </dsp:txBody>
      <dsp:txXfrm>
        <a:off x="1966654" y="2168402"/>
        <a:ext cx="14533" cy="14533"/>
      </dsp:txXfrm>
    </dsp:sp>
    <dsp:sp modelId="{98D3A1AB-172A-4A2B-BAA2-637782979578}">
      <dsp:nvSpPr>
        <dsp:cNvPr id="0" name=""/>
        <dsp:cNvSpPr/>
      </dsp:nvSpPr>
      <dsp:spPr>
        <a:xfrm>
          <a:off x="1828605" y="1144243"/>
          <a:ext cx="290630" cy="1035672"/>
        </a:xfrm>
        <a:custGeom>
          <a:avLst/>
          <a:gdLst/>
          <a:ahLst/>
          <a:cxnLst/>
          <a:rect l="0" t="0" r="0" b="0"/>
          <a:pathLst>
            <a:path>
              <a:moveTo>
                <a:pt x="290630" y="1035672"/>
              </a:moveTo>
              <a:lnTo>
                <a:pt x="145315" y="1035672"/>
              </a:lnTo>
              <a:lnTo>
                <a:pt x="145315" y="0"/>
              </a:ln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500" kern="1200"/>
        </a:p>
      </dsp:txBody>
      <dsp:txXfrm>
        <a:off x="1947029" y="1635188"/>
        <a:ext cx="53783" cy="53783"/>
      </dsp:txXfrm>
    </dsp:sp>
    <dsp:sp modelId="{3D822081-1AF3-46B6-906E-47B703A99EA8}">
      <dsp:nvSpPr>
        <dsp:cNvPr id="0" name=""/>
        <dsp:cNvSpPr/>
      </dsp:nvSpPr>
      <dsp:spPr>
        <a:xfrm rot="5400000">
          <a:off x="149475" y="1978256"/>
          <a:ext cx="4342843" cy="4033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b="1" kern="1200" dirty="0" smtClean="0"/>
            <a:t>UKREPI</a:t>
          </a:r>
          <a:endParaRPr lang="sl-SI" sz="2400" b="1" kern="1200" dirty="0"/>
        </a:p>
      </dsp:txBody>
      <dsp:txXfrm>
        <a:off x="149475" y="1978256"/>
        <a:ext cx="4342843" cy="403320"/>
      </dsp:txXfrm>
    </dsp:sp>
    <dsp:sp modelId="{44321427-3CAF-4469-A348-BB40F1876174}">
      <dsp:nvSpPr>
        <dsp:cNvPr id="0" name=""/>
        <dsp:cNvSpPr/>
      </dsp:nvSpPr>
      <dsp:spPr>
        <a:xfrm>
          <a:off x="1759482" y="731673"/>
          <a:ext cx="69122" cy="82514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" tIns="1270" rIns="1270" bIns="127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200" kern="1200" dirty="0"/>
        </a:p>
      </dsp:txBody>
      <dsp:txXfrm>
        <a:off x="1759482" y="731673"/>
        <a:ext cx="69122" cy="825140"/>
      </dsp:txXfrm>
    </dsp:sp>
    <dsp:sp modelId="{4BB2C080-E9E4-4251-8986-2B79605E422E}">
      <dsp:nvSpPr>
        <dsp:cNvPr id="0" name=""/>
        <dsp:cNvSpPr/>
      </dsp:nvSpPr>
      <dsp:spPr>
        <a:xfrm>
          <a:off x="1768468" y="1763098"/>
          <a:ext cx="60137" cy="82514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" tIns="1270" rIns="1270" bIns="127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200" kern="1200" dirty="0"/>
        </a:p>
      </dsp:txBody>
      <dsp:txXfrm>
        <a:off x="1768468" y="1763098"/>
        <a:ext cx="60137" cy="825140"/>
      </dsp:txXfrm>
    </dsp:sp>
    <dsp:sp modelId="{6EB054EA-E5B4-423F-A286-B338E7F8413F}">
      <dsp:nvSpPr>
        <dsp:cNvPr id="0" name=""/>
        <dsp:cNvSpPr/>
      </dsp:nvSpPr>
      <dsp:spPr>
        <a:xfrm>
          <a:off x="1754908" y="2794524"/>
          <a:ext cx="73696" cy="82514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" tIns="1270" rIns="1270" bIns="127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200" kern="1200" dirty="0"/>
        </a:p>
      </dsp:txBody>
      <dsp:txXfrm>
        <a:off x="1754908" y="2794524"/>
        <a:ext cx="73696" cy="825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B1F483-3D90-41FF-B776-793242D1B6E5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GB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5EE8A-F185-4AFC-9FE4-FE6EC00787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057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EC28-1E39-45A0-AC1D-02040E07DCD1}" type="datetime1">
              <a:rPr lang="sl-SI" smtClean="0"/>
              <a:t>25. 09. 2023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NPVI - 25. 9. 2023</a:t>
            </a:r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95522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C9D8-C1CA-4547-BDEF-D606E51EEF55}" type="datetime1">
              <a:rPr lang="sl-SI" smtClean="0"/>
              <a:t>25. 09. 2023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NPVI - 25. 9. 2023</a:t>
            </a:r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32580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531B-36A1-44F3-B3AD-CD3E2403FB9E}" type="datetime1">
              <a:rPr lang="sl-SI" smtClean="0"/>
              <a:t>25. 09. 2023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NPVI - 25. 9. 2023</a:t>
            </a:r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4251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B7E0-DE6E-4856-B58C-53C7163B46F8}" type="datetime1">
              <a:rPr lang="sl-SI" smtClean="0"/>
              <a:t>25. 09. 2023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NPVI - 25. 9. 2023</a:t>
            </a:r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24712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0067-8CE3-4BCF-9BBB-1259C8CA86F5}" type="datetime1">
              <a:rPr lang="sl-SI" smtClean="0"/>
              <a:t>25. 09. 2023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NPVI - 25. 9. 2023</a:t>
            </a:r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90755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D63B-1993-48EC-BCD9-466C4E115E10}" type="datetime1">
              <a:rPr lang="sl-SI" smtClean="0"/>
              <a:t>25. 09. 2023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NPVI - 25. 9. 2023</a:t>
            </a:r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5576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769-FB18-48E7-B732-9E4F46EA73FA}" type="datetime1">
              <a:rPr lang="sl-SI" smtClean="0"/>
              <a:t>25. 09. 2023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NPVI - 25. 9. 2023</a:t>
            </a:r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0475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6F12-80CA-4454-923E-88E69C90DFDA}" type="datetime1">
              <a:rPr lang="sl-SI" smtClean="0"/>
              <a:t>25. 09. 2023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NPVI - 25. 9. 2023</a:t>
            </a:r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9245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A8CC6-9BDF-450D-9D91-44C873E6818D}" type="datetime1">
              <a:rPr lang="sl-SI" smtClean="0"/>
              <a:t>25. 09. 2023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NPVI - 25. 9. 2023</a:t>
            </a:r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321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7FB4-2CAF-4C04-B6A6-D26D7F13923D}" type="datetime1">
              <a:rPr lang="sl-SI" smtClean="0"/>
              <a:t>25. 09. 2023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NPVI - 25. 9. 2023</a:t>
            </a:r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15426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A96F-6580-4B24-9A10-A87EB7E4A41E}" type="datetime1">
              <a:rPr lang="sl-SI" smtClean="0"/>
              <a:t>25. 09. 2023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NPVI - 25. 9. 2023</a:t>
            </a:r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29603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DEE93-1D20-4D28-8B12-975EFE583969}" type="datetime1">
              <a:rPr lang="sl-SI" smtClean="0"/>
              <a:t>25. 09. 2023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l-SI" smtClean="0"/>
              <a:t>NPVI - 25. 9. 2023</a:t>
            </a:r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99796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59345" y="979053"/>
            <a:ext cx="9144000" cy="5504873"/>
          </a:xfrm>
        </p:spPr>
        <p:txBody>
          <a:bodyPr>
            <a:noAutofit/>
          </a:bodyPr>
          <a:lstStyle/>
          <a:p>
            <a:r>
              <a:rPr lang="sl-SI" sz="2800" dirty="0" smtClean="0">
                <a:latin typeface="+mn-lt"/>
              </a:rPr>
              <a:t/>
            </a:r>
            <a:br>
              <a:rPr lang="sl-SI" sz="2800" dirty="0" smtClean="0">
                <a:latin typeface="+mn-lt"/>
              </a:rPr>
            </a:br>
            <a:r>
              <a:rPr lang="sl-SI" sz="2800" dirty="0">
                <a:latin typeface="+mn-lt"/>
              </a:rPr>
              <a:t/>
            </a:r>
            <a:br>
              <a:rPr lang="sl-SI" sz="2800" dirty="0">
                <a:latin typeface="+mn-lt"/>
              </a:rPr>
            </a:br>
            <a:r>
              <a:rPr lang="sl-SI" sz="2400" dirty="0" smtClean="0">
                <a:latin typeface="+mn-lt"/>
              </a:rPr>
              <a:t>DELOVNA </a:t>
            </a:r>
            <a:r>
              <a:rPr lang="sl-SI" sz="2400" dirty="0">
                <a:latin typeface="+mn-lt"/>
              </a:rPr>
              <a:t>SKUPINA ZA PRIPRAVO NACIONALNEGA PROGRAMA </a:t>
            </a:r>
            <a:r>
              <a:rPr lang="sl-SI" sz="2400" dirty="0" smtClean="0">
                <a:latin typeface="+mn-lt"/>
              </a:rPr>
              <a:t>     VZGOJE </a:t>
            </a:r>
            <a:r>
              <a:rPr lang="sl-SI" sz="2400" dirty="0">
                <a:latin typeface="+mn-lt"/>
              </a:rPr>
              <a:t>IN IZOBRAŽEVANJA </a:t>
            </a:r>
            <a:r>
              <a:rPr lang="sl-SI" sz="2400" dirty="0" smtClean="0">
                <a:latin typeface="+mn-lt"/>
              </a:rPr>
              <a:t>2023-2033</a:t>
            </a:r>
            <a:br>
              <a:rPr lang="sl-SI" sz="2400" dirty="0" smtClean="0">
                <a:latin typeface="+mn-lt"/>
              </a:rPr>
            </a:br>
            <a:r>
              <a:rPr lang="sl-SI" sz="2800" dirty="0" smtClean="0">
                <a:latin typeface="+mn-lt"/>
              </a:rPr>
              <a:t/>
            </a:r>
            <a:br>
              <a:rPr lang="sl-SI" sz="2800" dirty="0" smtClean="0">
                <a:latin typeface="+mn-lt"/>
              </a:rPr>
            </a:br>
            <a:r>
              <a:rPr lang="sl-SI" sz="2800" dirty="0" smtClean="0">
                <a:latin typeface="+mn-lt"/>
              </a:rPr>
              <a:t/>
            </a:r>
            <a:br>
              <a:rPr lang="sl-SI" sz="2800" dirty="0" smtClean="0">
                <a:latin typeface="+mn-lt"/>
              </a:rPr>
            </a:br>
            <a:r>
              <a:rPr lang="sl-SI" sz="28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JAVNA PREDSTAVITEV</a:t>
            </a:r>
            <a:br>
              <a:rPr lang="sl-SI" sz="28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sl-SI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sl-SI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sl-SI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Zagotavljanje varnega </a:t>
            </a:r>
            <a:r>
              <a:rPr lang="sl-SI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 </a:t>
            </a:r>
            <a:r>
              <a:rPr lang="sl-SI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spodbudnega učnega okolja            za </a:t>
            </a:r>
            <a:r>
              <a:rPr lang="sl-SI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optimalen razvoj posameznika</a:t>
            </a:r>
            <a:br>
              <a:rPr lang="sl-SI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sl-SI" sz="2800" b="1" dirty="0" smtClean="0">
                <a:latin typeface="+mn-lt"/>
              </a:rPr>
              <a:t/>
            </a:r>
            <a:br>
              <a:rPr lang="sl-SI" sz="2800" b="1" dirty="0" smtClean="0">
                <a:latin typeface="+mn-lt"/>
              </a:rPr>
            </a:br>
            <a:r>
              <a:rPr lang="sl-SI" sz="2800" dirty="0" smtClean="0">
                <a:latin typeface="+mn-lt"/>
              </a:rPr>
              <a:t/>
            </a:r>
            <a:br>
              <a:rPr lang="sl-SI" sz="2800" dirty="0" smtClean="0">
                <a:latin typeface="+mn-lt"/>
              </a:rPr>
            </a:br>
            <a:r>
              <a:rPr lang="sl-SI" sz="2800" dirty="0" smtClean="0">
                <a:latin typeface="+mn-lt"/>
              </a:rPr>
              <a:t/>
            </a:r>
            <a:br>
              <a:rPr lang="sl-SI" sz="2800" dirty="0" smtClean="0">
                <a:latin typeface="+mn-lt"/>
              </a:rPr>
            </a:br>
            <a:r>
              <a:rPr lang="sl-SI" sz="2800" dirty="0" smtClean="0">
                <a:latin typeface="+mn-lt"/>
              </a:rPr>
              <a:t/>
            </a:r>
            <a:br>
              <a:rPr lang="sl-SI" sz="2800" dirty="0" smtClean="0">
                <a:latin typeface="+mn-lt"/>
              </a:rPr>
            </a:br>
            <a:r>
              <a:rPr lang="sl-SI" sz="2400" dirty="0" smtClean="0">
                <a:latin typeface="+mn-lt"/>
              </a:rPr>
              <a:t>Ljubljana</a:t>
            </a:r>
            <a:r>
              <a:rPr lang="sl-SI" sz="2400" dirty="0">
                <a:latin typeface="+mn-lt"/>
              </a:rPr>
              <a:t>, </a:t>
            </a:r>
            <a:r>
              <a:rPr lang="sl-SI" sz="2400" dirty="0" smtClean="0">
                <a:latin typeface="+mn-lt"/>
              </a:rPr>
              <a:t>25. </a:t>
            </a:r>
            <a:r>
              <a:rPr lang="sl-SI" sz="2400" dirty="0">
                <a:latin typeface="+mn-lt"/>
              </a:rPr>
              <a:t>9</a:t>
            </a:r>
            <a:r>
              <a:rPr lang="sl-SI" sz="2400" dirty="0" smtClean="0">
                <a:latin typeface="+mn-lt"/>
              </a:rPr>
              <a:t>. </a:t>
            </a:r>
            <a:r>
              <a:rPr lang="sl-SI" sz="2400" dirty="0">
                <a:latin typeface="+mn-lt"/>
              </a:rPr>
              <a:t>2023</a:t>
            </a:r>
            <a:br>
              <a:rPr lang="sl-SI" sz="2400" dirty="0">
                <a:latin typeface="+mn-lt"/>
              </a:rPr>
            </a:br>
            <a:endParaRPr lang="sl-SI" sz="2400" dirty="0">
              <a:latin typeface="+mn-lt"/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5823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3"/>
          <p:cNvSpPr/>
          <p:nvPr/>
        </p:nvSpPr>
        <p:spPr>
          <a:xfrm>
            <a:off x="838200" y="979056"/>
            <a:ext cx="4546600" cy="54014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GB" dirty="0"/>
              <a:t>Sašo Božič, OŠ </a:t>
            </a:r>
            <a:r>
              <a:rPr lang="en-GB" dirty="0" err="1" smtClean="0"/>
              <a:t>Mengeš</a:t>
            </a:r>
            <a:endParaRPr lang="sl-SI" dirty="0" smtClean="0"/>
          </a:p>
          <a:p>
            <a:r>
              <a:rPr lang="sl-SI" dirty="0" smtClean="0">
                <a:solidFill>
                  <a:srgbClr val="000000"/>
                </a:solidFill>
              </a:rPr>
              <a:t>mag</a:t>
            </a:r>
            <a:r>
              <a:rPr lang="sl-SI" dirty="0">
                <a:solidFill>
                  <a:srgbClr val="000000"/>
                </a:solidFill>
              </a:rPr>
              <a:t>. Nataša Bucik, </a:t>
            </a:r>
            <a:r>
              <a:rPr lang="sl-SI" dirty="0" smtClean="0">
                <a:solidFill>
                  <a:srgbClr val="000000"/>
                </a:solidFill>
              </a:rPr>
              <a:t>MK</a:t>
            </a:r>
            <a:endParaRPr lang="sl-SI" dirty="0">
              <a:solidFill>
                <a:srgbClr val="000000"/>
              </a:solidFill>
            </a:endParaRPr>
          </a:p>
          <a:p>
            <a:r>
              <a:rPr lang="sl-SI" dirty="0" smtClean="0">
                <a:solidFill>
                  <a:srgbClr val="000000"/>
                </a:solidFill>
              </a:rPr>
              <a:t>mag</a:t>
            </a:r>
            <a:r>
              <a:rPr lang="sl-SI" dirty="0">
                <a:solidFill>
                  <a:srgbClr val="000000"/>
                </a:solidFill>
              </a:rPr>
              <a:t>. Denis Hofman, OŠ Križevci pri </a:t>
            </a:r>
            <a:r>
              <a:rPr lang="sl-SI" dirty="0" smtClean="0">
                <a:solidFill>
                  <a:srgbClr val="000000"/>
                </a:solidFill>
              </a:rPr>
              <a:t>Ljutomeru</a:t>
            </a:r>
          </a:p>
          <a:p>
            <a:r>
              <a:rPr lang="sl-SI" dirty="0">
                <a:solidFill>
                  <a:srgbClr val="000000"/>
                </a:solidFill>
              </a:rPr>
              <a:t>dr. Mojca Juriševič, </a:t>
            </a:r>
            <a:r>
              <a:rPr lang="sl-SI" dirty="0" smtClean="0">
                <a:solidFill>
                  <a:srgbClr val="000000"/>
                </a:solidFill>
              </a:rPr>
              <a:t>UL</a:t>
            </a:r>
            <a:r>
              <a:rPr lang="sl-SI" dirty="0">
                <a:solidFill>
                  <a:srgbClr val="000000"/>
                </a:solidFill>
              </a:rPr>
              <a:t> </a:t>
            </a:r>
            <a:r>
              <a:rPr lang="sl-SI" dirty="0" smtClean="0">
                <a:solidFill>
                  <a:srgbClr val="000000"/>
                </a:solidFill>
              </a:rPr>
              <a:t>PEF</a:t>
            </a:r>
            <a:endParaRPr lang="sl-SI" dirty="0">
              <a:solidFill>
                <a:srgbClr val="000000"/>
              </a:solidFill>
            </a:endParaRPr>
          </a:p>
          <a:p>
            <a:r>
              <a:rPr lang="sl-SI" dirty="0" smtClean="0">
                <a:solidFill>
                  <a:srgbClr val="000000"/>
                </a:solidFill>
              </a:rPr>
              <a:t>dr</a:t>
            </a:r>
            <a:r>
              <a:rPr lang="sl-SI" dirty="0">
                <a:solidFill>
                  <a:srgbClr val="000000"/>
                </a:solidFill>
              </a:rPr>
              <a:t>. Milena Košak Babuder, </a:t>
            </a:r>
            <a:r>
              <a:rPr lang="sl-SI" dirty="0" smtClean="0">
                <a:solidFill>
                  <a:srgbClr val="000000"/>
                </a:solidFill>
              </a:rPr>
              <a:t>UL PEF </a:t>
            </a:r>
            <a:endParaRPr lang="sl-SI" dirty="0">
              <a:solidFill>
                <a:srgbClr val="000000"/>
              </a:solidFill>
            </a:endParaRPr>
          </a:p>
          <a:p>
            <a:r>
              <a:rPr lang="sl-SI" dirty="0" smtClean="0">
                <a:solidFill>
                  <a:srgbClr val="000000"/>
                </a:solidFill>
              </a:rPr>
              <a:t>dr</a:t>
            </a:r>
            <a:r>
              <a:rPr lang="sl-SI" dirty="0">
                <a:solidFill>
                  <a:srgbClr val="000000"/>
                </a:solidFill>
              </a:rPr>
              <a:t>. Katja Košir, </a:t>
            </a:r>
            <a:r>
              <a:rPr lang="sl-SI" dirty="0" smtClean="0">
                <a:solidFill>
                  <a:srgbClr val="000000"/>
                </a:solidFill>
              </a:rPr>
              <a:t>UM FF </a:t>
            </a:r>
            <a:endParaRPr lang="sl-SI" dirty="0">
              <a:solidFill>
                <a:srgbClr val="000000"/>
              </a:solidFill>
            </a:endParaRPr>
          </a:p>
          <a:p>
            <a:r>
              <a:rPr lang="sl-SI" dirty="0" smtClean="0">
                <a:solidFill>
                  <a:srgbClr val="000000"/>
                </a:solidFill>
              </a:rPr>
              <a:t>dr</a:t>
            </a:r>
            <a:r>
              <a:rPr lang="sl-SI" dirty="0">
                <a:solidFill>
                  <a:srgbClr val="000000"/>
                </a:solidFill>
              </a:rPr>
              <a:t>. Ana </a:t>
            </a:r>
            <a:r>
              <a:rPr lang="sl-SI" dirty="0" smtClean="0">
                <a:solidFill>
                  <a:srgbClr val="000000"/>
                </a:solidFill>
              </a:rPr>
              <a:t>Kozina, </a:t>
            </a:r>
            <a:r>
              <a:rPr lang="sl-SI" dirty="0">
                <a:solidFill>
                  <a:srgbClr val="000000"/>
                </a:solidFill>
              </a:rPr>
              <a:t>Pedagoški </a:t>
            </a:r>
            <a:r>
              <a:rPr lang="sl-SI" dirty="0" smtClean="0">
                <a:solidFill>
                  <a:srgbClr val="000000"/>
                </a:solidFill>
              </a:rPr>
              <a:t>inštitut</a:t>
            </a:r>
            <a:endParaRPr lang="sl-SI" dirty="0">
              <a:solidFill>
                <a:srgbClr val="000000"/>
              </a:solidFill>
            </a:endParaRPr>
          </a:p>
          <a:p>
            <a:r>
              <a:rPr lang="sl-SI" dirty="0">
                <a:solidFill>
                  <a:srgbClr val="000000"/>
                </a:solidFill>
              </a:rPr>
              <a:t>dr. Janez Krek, </a:t>
            </a:r>
            <a:r>
              <a:rPr lang="sl-SI" dirty="0" smtClean="0">
                <a:solidFill>
                  <a:srgbClr val="000000"/>
                </a:solidFill>
              </a:rPr>
              <a:t>UL PEF </a:t>
            </a:r>
            <a:endParaRPr lang="sl-SI" dirty="0">
              <a:solidFill>
                <a:srgbClr val="000000"/>
              </a:solidFill>
            </a:endParaRPr>
          </a:p>
          <a:p>
            <a:r>
              <a:rPr lang="sl-SI" dirty="0">
                <a:solidFill>
                  <a:srgbClr val="000000"/>
                </a:solidFill>
              </a:rPr>
              <a:t>dr. Stanka </a:t>
            </a:r>
            <a:r>
              <a:rPr lang="sl-SI" dirty="0" smtClean="0">
                <a:solidFill>
                  <a:srgbClr val="000000"/>
                </a:solidFill>
              </a:rPr>
              <a:t>Lunder Verlič</a:t>
            </a:r>
            <a:r>
              <a:rPr lang="sl-SI" dirty="0">
                <a:solidFill>
                  <a:srgbClr val="000000"/>
                </a:solidFill>
              </a:rPr>
              <a:t>, </a:t>
            </a:r>
            <a:r>
              <a:rPr lang="sl-SI" dirty="0" smtClean="0">
                <a:solidFill>
                  <a:srgbClr val="000000"/>
                </a:solidFill>
              </a:rPr>
              <a:t>MVI</a:t>
            </a:r>
            <a:endParaRPr lang="sl-SI" dirty="0">
              <a:solidFill>
                <a:srgbClr val="000000"/>
              </a:solidFill>
            </a:endParaRPr>
          </a:p>
          <a:p>
            <a:r>
              <a:rPr lang="sl-SI" dirty="0" smtClean="0">
                <a:solidFill>
                  <a:srgbClr val="000000"/>
                </a:solidFill>
              </a:rPr>
              <a:t>dr</a:t>
            </a:r>
            <a:r>
              <a:rPr lang="sl-SI" dirty="0">
                <a:solidFill>
                  <a:srgbClr val="000000"/>
                </a:solidFill>
              </a:rPr>
              <a:t>. Maja Matrić, OŠ Cerklje ob Krki </a:t>
            </a:r>
          </a:p>
          <a:p>
            <a:r>
              <a:rPr lang="sl-SI" dirty="0">
                <a:solidFill>
                  <a:srgbClr val="000000"/>
                </a:solidFill>
              </a:rPr>
              <a:t>dr. Stanka Preskar, </a:t>
            </a:r>
            <a:r>
              <a:rPr lang="sl-SI" dirty="0" smtClean="0">
                <a:solidFill>
                  <a:srgbClr val="000000"/>
                </a:solidFill>
              </a:rPr>
              <a:t>ZRSŠ </a:t>
            </a:r>
            <a:endParaRPr lang="sl-SI" dirty="0">
              <a:solidFill>
                <a:srgbClr val="000000"/>
              </a:solidFill>
            </a:endParaRPr>
          </a:p>
          <a:p>
            <a:r>
              <a:rPr lang="sl-SI" dirty="0">
                <a:solidFill>
                  <a:srgbClr val="000000"/>
                </a:solidFill>
              </a:rPr>
              <a:t>mag. Simona </a:t>
            </a:r>
            <a:r>
              <a:rPr lang="sl-SI" dirty="0" err="1">
                <a:solidFill>
                  <a:srgbClr val="000000"/>
                </a:solidFill>
              </a:rPr>
              <a:t>Rogič</a:t>
            </a:r>
            <a:r>
              <a:rPr lang="sl-SI" dirty="0">
                <a:solidFill>
                  <a:srgbClr val="000000"/>
                </a:solidFill>
              </a:rPr>
              <a:t> </a:t>
            </a:r>
            <a:r>
              <a:rPr lang="sl-SI" dirty="0" err="1">
                <a:solidFill>
                  <a:srgbClr val="000000"/>
                </a:solidFill>
              </a:rPr>
              <a:t>Ožek</a:t>
            </a:r>
            <a:r>
              <a:rPr lang="sl-SI" dirty="0">
                <a:solidFill>
                  <a:srgbClr val="000000"/>
                </a:solidFill>
              </a:rPr>
              <a:t>, CIRIUS Kamnik</a:t>
            </a:r>
          </a:p>
          <a:p>
            <a:r>
              <a:rPr lang="sl-SI" dirty="0" smtClean="0">
                <a:solidFill>
                  <a:srgbClr val="000000"/>
                </a:solidFill>
              </a:rPr>
              <a:t>dr. Andrejka Slavec Gornik, RIC</a:t>
            </a:r>
          </a:p>
          <a:p>
            <a:r>
              <a:rPr lang="sl-SI" dirty="0" smtClean="0">
                <a:solidFill>
                  <a:srgbClr val="000000"/>
                </a:solidFill>
              </a:rPr>
              <a:t>Boris Štih, GŠ </a:t>
            </a:r>
            <a:r>
              <a:rPr lang="sl-SI" dirty="0">
                <a:solidFill>
                  <a:srgbClr val="000000"/>
                </a:solidFill>
              </a:rPr>
              <a:t>Fran Korun </a:t>
            </a:r>
            <a:r>
              <a:rPr lang="sl-SI" dirty="0" err="1">
                <a:solidFill>
                  <a:srgbClr val="000000"/>
                </a:solidFill>
              </a:rPr>
              <a:t>Koželjski</a:t>
            </a:r>
            <a:r>
              <a:rPr lang="sl-SI" dirty="0">
                <a:solidFill>
                  <a:srgbClr val="000000"/>
                </a:solidFill>
              </a:rPr>
              <a:t> </a:t>
            </a:r>
            <a:r>
              <a:rPr lang="sl-SI" dirty="0" smtClean="0">
                <a:solidFill>
                  <a:srgbClr val="000000"/>
                </a:solidFill>
              </a:rPr>
              <a:t>Velenje</a:t>
            </a:r>
          </a:p>
          <a:p>
            <a:r>
              <a:rPr lang="sl-SI" dirty="0" smtClean="0">
                <a:solidFill>
                  <a:srgbClr val="000000"/>
                </a:solidFill>
              </a:rPr>
              <a:t>dr. Agata Župančič, MZ </a:t>
            </a:r>
            <a:endParaRPr lang="sl-SI" dirty="0">
              <a:solidFill>
                <a:srgbClr val="000000"/>
              </a:solidFill>
            </a:endParaRPr>
          </a:p>
          <a:p>
            <a:endParaRPr lang="sl-SI" dirty="0" smtClean="0">
              <a:solidFill>
                <a:srgbClr val="000000"/>
              </a:solidFill>
            </a:endParaRPr>
          </a:p>
          <a:p>
            <a:r>
              <a:rPr lang="sl-SI" sz="1400" i="1" dirty="0" smtClean="0">
                <a:solidFill>
                  <a:srgbClr val="000000"/>
                </a:solidFill>
              </a:rPr>
              <a:t>(mag. M. Kolenko, </a:t>
            </a:r>
            <a:r>
              <a:rPr lang="sl-SI" sz="1400" i="1" dirty="0">
                <a:solidFill>
                  <a:srgbClr val="000000"/>
                </a:solidFill>
              </a:rPr>
              <a:t>OŠ Lava </a:t>
            </a:r>
            <a:r>
              <a:rPr lang="sl-SI" sz="1400" i="1" dirty="0" smtClean="0">
                <a:solidFill>
                  <a:srgbClr val="000000"/>
                </a:solidFill>
              </a:rPr>
              <a:t>Celje; M. D. </a:t>
            </a:r>
            <a:r>
              <a:rPr lang="sl-SI" sz="1400" i="1" dirty="0" err="1" smtClean="0">
                <a:solidFill>
                  <a:srgbClr val="000000"/>
                </a:solidFill>
              </a:rPr>
              <a:t>Bogdanovski</a:t>
            </a:r>
            <a:r>
              <a:rPr lang="sl-SI" sz="1400" i="1" dirty="0" smtClean="0">
                <a:solidFill>
                  <a:srgbClr val="000000"/>
                </a:solidFill>
              </a:rPr>
              <a:t>, SVŠGUGL; </a:t>
            </a:r>
            <a:r>
              <a:rPr lang="sl-SI" sz="1400" i="1" dirty="0">
                <a:solidFill>
                  <a:srgbClr val="000000"/>
                </a:solidFill>
              </a:rPr>
              <a:t>dr. </a:t>
            </a:r>
            <a:r>
              <a:rPr lang="sl-SI" sz="1400" i="1" dirty="0" smtClean="0">
                <a:solidFill>
                  <a:srgbClr val="000000"/>
                </a:solidFill>
              </a:rPr>
              <a:t>P. Š. </a:t>
            </a:r>
            <a:r>
              <a:rPr lang="sl-SI" sz="1400" i="1" dirty="0" err="1" smtClean="0">
                <a:solidFill>
                  <a:srgbClr val="000000"/>
                </a:solidFill>
              </a:rPr>
              <a:t>Janota</a:t>
            </a:r>
            <a:r>
              <a:rPr lang="sl-SI" sz="1400" i="1" dirty="0" smtClean="0">
                <a:solidFill>
                  <a:srgbClr val="000000"/>
                </a:solidFill>
              </a:rPr>
              <a:t>, </a:t>
            </a:r>
            <a:r>
              <a:rPr lang="sl-SI" sz="1400" i="1" dirty="0">
                <a:solidFill>
                  <a:srgbClr val="000000"/>
                </a:solidFill>
              </a:rPr>
              <a:t>Zavod </a:t>
            </a:r>
            <a:r>
              <a:rPr lang="sl-SI" sz="1400" i="1" dirty="0" err="1">
                <a:solidFill>
                  <a:srgbClr val="000000"/>
                </a:solidFill>
              </a:rPr>
              <a:t>Petida</a:t>
            </a:r>
            <a:r>
              <a:rPr lang="sl-SI" sz="1400" i="1" dirty="0">
                <a:solidFill>
                  <a:srgbClr val="000000"/>
                </a:solidFill>
              </a:rPr>
              <a:t>, </a:t>
            </a:r>
            <a:r>
              <a:rPr lang="sl-SI" sz="1400" i="1" dirty="0" smtClean="0">
                <a:solidFill>
                  <a:srgbClr val="000000"/>
                </a:solidFill>
              </a:rPr>
              <a:t>UM PEF) </a:t>
            </a:r>
            <a:endParaRPr lang="sl-SI" sz="1400" i="1" dirty="0">
              <a:solidFill>
                <a:srgbClr val="000000"/>
              </a:solidFill>
            </a:endParaRPr>
          </a:p>
          <a:p>
            <a:endParaRPr lang="sl-SI" sz="1100" dirty="0">
              <a:solidFill>
                <a:srgbClr val="000000"/>
              </a:solidFill>
            </a:endParaRPr>
          </a:p>
          <a:p>
            <a:r>
              <a:rPr lang="sl-SI" dirty="0" smtClean="0">
                <a:solidFill>
                  <a:srgbClr val="000000"/>
                </a:solidFill>
              </a:rPr>
              <a:t>Strokovni sodelavec: Robi Gumpot, MVI</a:t>
            </a:r>
            <a:endParaRPr lang="sl-SI" dirty="0">
              <a:solidFill>
                <a:srgbClr val="000000"/>
              </a:solidFill>
            </a:endParaRPr>
          </a:p>
        </p:txBody>
      </p:sp>
      <p:sp>
        <p:nvSpPr>
          <p:cNvPr id="9" name="Označba mesta vsebine 2"/>
          <p:cNvSpPr>
            <a:spLocks noGrp="1"/>
          </p:cNvSpPr>
          <p:nvPr>
            <p:ph idx="1"/>
          </p:nvPr>
        </p:nvSpPr>
        <p:spPr>
          <a:xfrm>
            <a:off x="6096000" y="461821"/>
            <a:ext cx="5606473" cy="447963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000" b="1" dirty="0" smtClean="0">
                <a:solidFill>
                  <a:schemeClr val="accent1">
                    <a:lumMod val="50000"/>
                  </a:schemeClr>
                </a:solidFill>
              </a:rPr>
              <a:t>Obravnavane teme </a:t>
            </a:r>
            <a:r>
              <a:rPr lang="sl-SI" sz="2000" dirty="0" smtClean="0">
                <a:solidFill>
                  <a:schemeClr val="accent1">
                    <a:lumMod val="50000"/>
                  </a:schemeClr>
                </a:solidFill>
              </a:rPr>
              <a:t>(2-9 2023):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2000" dirty="0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sl-SI" sz="2000" dirty="0" smtClean="0">
                <a:solidFill>
                  <a:schemeClr val="accent1">
                    <a:lumMod val="50000"/>
                  </a:schemeClr>
                </a:solidFill>
              </a:rPr>
              <a:t>zgojni načrt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2000" dirty="0">
                <a:solidFill>
                  <a:schemeClr val="accent1">
                    <a:lumMod val="50000"/>
                  </a:schemeClr>
                </a:solidFill>
              </a:rPr>
              <a:t>duševno zdravje </a:t>
            </a:r>
            <a:endParaRPr lang="sl-SI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2000" dirty="0" smtClean="0">
                <a:solidFill>
                  <a:schemeClr val="accent1">
                    <a:lumMod val="50000"/>
                  </a:schemeClr>
                </a:solidFill>
              </a:rPr>
              <a:t>odnosna kompetentnost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2000" dirty="0" smtClean="0">
                <a:solidFill>
                  <a:schemeClr val="accent1">
                    <a:lumMod val="50000"/>
                  </a:schemeClr>
                </a:solidFill>
              </a:rPr>
              <a:t>spodbujanje </a:t>
            </a:r>
            <a:r>
              <a:rPr lang="sl-SI" sz="2000" dirty="0">
                <a:solidFill>
                  <a:schemeClr val="accent1">
                    <a:lumMod val="50000"/>
                  </a:schemeClr>
                </a:solidFill>
              </a:rPr>
              <a:t>socialno-čustvenega učenja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2000" dirty="0">
                <a:solidFill>
                  <a:schemeClr val="accent1">
                    <a:lumMod val="50000"/>
                  </a:schemeClr>
                </a:solidFill>
              </a:rPr>
              <a:t>gibanje in zdrav življenjski slog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2000" dirty="0" smtClean="0">
                <a:solidFill>
                  <a:schemeClr val="accent1">
                    <a:lumMod val="50000"/>
                  </a:schemeClr>
                </a:solidFill>
              </a:rPr>
              <a:t>inkluzivno izobraževanje; izobraževanje </a:t>
            </a:r>
            <a:r>
              <a:rPr lang="sl-SI" sz="2000" dirty="0">
                <a:solidFill>
                  <a:schemeClr val="accent1">
                    <a:lumMod val="50000"/>
                  </a:schemeClr>
                </a:solidFill>
              </a:rPr>
              <a:t>otrok s posebnimi potrebami; nadarjeni, priseljenci, Romi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2000" dirty="0" smtClean="0">
                <a:solidFill>
                  <a:schemeClr val="accent1">
                    <a:lumMod val="50000"/>
                  </a:schemeClr>
                </a:solidFill>
              </a:rPr>
              <a:t>kultura </a:t>
            </a:r>
            <a:r>
              <a:rPr lang="sl-SI" sz="2000" dirty="0">
                <a:solidFill>
                  <a:schemeClr val="accent1">
                    <a:lumMod val="50000"/>
                  </a:schemeClr>
                </a:solidFill>
              </a:rPr>
              <a:t>in </a:t>
            </a:r>
            <a:r>
              <a:rPr lang="sl-SI" sz="2000" dirty="0" smtClean="0">
                <a:solidFill>
                  <a:schemeClr val="accent1">
                    <a:lumMod val="50000"/>
                  </a:schemeClr>
                </a:solidFill>
              </a:rPr>
              <a:t>umetnost; </a:t>
            </a:r>
            <a:r>
              <a:rPr lang="sl-SI" sz="2000" dirty="0">
                <a:solidFill>
                  <a:schemeClr val="accent1">
                    <a:lumMod val="50000"/>
                  </a:schemeClr>
                </a:solidFill>
              </a:rPr>
              <a:t>glasbeno izobraževanje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2000" dirty="0" smtClean="0">
                <a:solidFill>
                  <a:schemeClr val="accent1">
                    <a:lumMod val="50000"/>
                  </a:schemeClr>
                </a:solidFill>
              </a:rPr>
              <a:t>ustvarjalno </a:t>
            </a:r>
            <a:r>
              <a:rPr lang="sl-SI" sz="2000" dirty="0">
                <a:solidFill>
                  <a:schemeClr val="accent1">
                    <a:lumMod val="50000"/>
                  </a:schemeClr>
                </a:solidFill>
              </a:rPr>
              <a:t>mišljenje, inovativnost, </a:t>
            </a:r>
            <a:r>
              <a:rPr lang="sl-SI" sz="2000" dirty="0" smtClean="0">
                <a:solidFill>
                  <a:schemeClr val="accent1">
                    <a:lumMod val="50000"/>
                  </a:schemeClr>
                </a:solidFill>
              </a:rPr>
              <a:t>inventivnost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2000" dirty="0">
                <a:solidFill>
                  <a:schemeClr val="accent1">
                    <a:lumMod val="50000"/>
                  </a:schemeClr>
                </a:solidFill>
              </a:rPr>
              <a:t>o</a:t>
            </a:r>
            <a:r>
              <a:rPr lang="sl-SI" sz="2000" dirty="0" smtClean="0">
                <a:solidFill>
                  <a:schemeClr val="accent1">
                    <a:lumMod val="50000"/>
                  </a:schemeClr>
                </a:solidFill>
              </a:rPr>
              <a:t>dnosi s starši</a:t>
            </a:r>
            <a:endParaRPr lang="sl-SI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2000" dirty="0" smtClean="0">
                <a:solidFill>
                  <a:schemeClr val="accent1">
                    <a:lumMod val="50000"/>
                  </a:schemeClr>
                </a:solidFill>
              </a:rPr>
              <a:t>preprečevanje nasilja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2000" dirty="0" smtClean="0">
                <a:solidFill>
                  <a:schemeClr val="accent1">
                    <a:lumMod val="50000"/>
                  </a:schemeClr>
                </a:solidFill>
              </a:rPr>
              <a:t>psihosocialna podpora in pomoč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2000" dirty="0" smtClean="0">
                <a:solidFill>
                  <a:schemeClr val="accent1">
                    <a:lumMod val="50000"/>
                  </a:schemeClr>
                </a:solidFill>
              </a:rPr>
              <a:t>razširjeni </a:t>
            </a:r>
            <a:r>
              <a:rPr lang="sl-SI" sz="2000" dirty="0">
                <a:solidFill>
                  <a:schemeClr val="accent1">
                    <a:lumMod val="50000"/>
                  </a:schemeClr>
                </a:solidFill>
              </a:rPr>
              <a:t>program </a:t>
            </a:r>
            <a:r>
              <a:rPr lang="sl-SI" sz="2000" dirty="0" smtClean="0">
                <a:solidFill>
                  <a:schemeClr val="accent1">
                    <a:lumMod val="50000"/>
                  </a:schemeClr>
                </a:solidFill>
              </a:rPr>
              <a:t>OŠ  </a:t>
            </a:r>
            <a:endParaRPr lang="sl-SI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3930"/>
          </a:xfrm>
        </p:spPr>
        <p:txBody>
          <a:bodyPr>
            <a:normAutofit/>
          </a:bodyPr>
          <a:lstStyle/>
          <a:p>
            <a:r>
              <a:rPr lang="sl-SI" sz="28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Člani podskupine</a:t>
            </a:r>
            <a:endParaRPr lang="en-GB" sz="28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Pravokotnik 1"/>
          <p:cNvSpPr/>
          <p:nvPr/>
        </p:nvSpPr>
        <p:spPr>
          <a:xfrm>
            <a:off x="6096001" y="5168937"/>
            <a:ext cx="5606472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sl-SI" b="1" dirty="0"/>
              <a:t>POGLEDI IN PREDLOGI EKSPERTOV</a:t>
            </a:r>
            <a:r>
              <a:rPr lang="sl-SI" dirty="0" smtClean="0"/>
              <a:t>: 11. 7. 2023 </a:t>
            </a:r>
            <a:endParaRPr lang="sl-SI" dirty="0"/>
          </a:p>
          <a:p>
            <a:r>
              <a:rPr lang="sl-SI" dirty="0"/>
              <a:t>dr. Mateja Hudoklin</a:t>
            </a:r>
          </a:p>
          <a:p>
            <a:r>
              <a:rPr lang="sl-SI" dirty="0" smtClean="0"/>
              <a:t>dr</a:t>
            </a:r>
            <a:r>
              <a:rPr lang="sl-SI" dirty="0"/>
              <a:t>. Anica Mikuš Kos</a:t>
            </a:r>
          </a:p>
          <a:p>
            <a:r>
              <a:rPr lang="sl-SI" dirty="0"/>
              <a:t>dr. Darja Zorc </a:t>
            </a:r>
            <a:r>
              <a:rPr lang="sl-SI" dirty="0" smtClean="0"/>
              <a:t>Maver</a:t>
            </a:r>
            <a:endParaRPr lang="sl-SI" dirty="0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NPVI - 25. 9. 2023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9252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3930"/>
          </a:xfrm>
        </p:spPr>
        <p:txBody>
          <a:bodyPr>
            <a:normAutofit/>
          </a:bodyPr>
          <a:lstStyle/>
          <a:p>
            <a:r>
              <a:rPr lang="sl-SI" sz="28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Opredelitev</a:t>
            </a:r>
            <a:endParaRPr lang="en-GB" sz="28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132898"/>
            <a:ext cx="10515600" cy="55727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2400" b="1" dirty="0" smtClean="0">
                <a:solidFill>
                  <a:schemeClr val="accent1">
                    <a:lumMod val="50000"/>
                  </a:schemeClr>
                </a:solidFill>
              </a:rPr>
              <a:t>Varno in spodbudno učno okolje </a:t>
            </a:r>
            <a:r>
              <a:rPr lang="sl-SI" sz="2400" dirty="0" smtClean="0">
                <a:solidFill>
                  <a:schemeClr val="accent1">
                    <a:lumMod val="50000"/>
                  </a:schemeClr>
                </a:solidFill>
              </a:rPr>
              <a:t>= temeljno izhodišče za kakovostno odraščanje</a:t>
            </a:r>
            <a:r>
              <a:rPr lang="sl-SI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sl-SI" sz="2400" dirty="0" smtClean="0">
                <a:solidFill>
                  <a:schemeClr val="accent1">
                    <a:lumMod val="50000"/>
                  </a:schemeClr>
                </a:solidFill>
              </a:rPr>
              <a:t>učenje, življenje.</a:t>
            </a:r>
          </a:p>
          <a:p>
            <a:pPr marL="0" indent="0">
              <a:buNone/>
            </a:pPr>
            <a:r>
              <a:rPr lang="sl-SI" sz="2400" b="1" dirty="0" smtClean="0">
                <a:solidFill>
                  <a:schemeClr val="accent1">
                    <a:lumMod val="50000"/>
                  </a:schemeClr>
                </a:solidFill>
              </a:rPr>
              <a:t>Varno in spodbudno učno okolje </a:t>
            </a:r>
            <a:r>
              <a:rPr lang="sl-SI" sz="2400" dirty="0" smtClean="0">
                <a:solidFill>
                  <a:schemeClr val="accent1">
                    <a:lumMod val="50000"/>
                  </a:schemeClr>
                </a:solidFill>
              </a:rPr>
              <a:t>= ključno izhodišče za NPVI.</a:t>
            </a:r>
          </a:p>
          <a:p>
            <a:pPr marL="0" indent="0">
              <a:buNone/>
            </a:pPr>
            <a:endParaRPr lang="sl-SI" sz="1800" b="1" dirty="0" smtClean="0"/>
          </a:p>
          <a:p>
            <a:pPr marL="0" indent="0">
              <a:buNone/>
            </a:pPr>
            <a:r>
              <a:rPr lang="sl-SI" sz="2400" b="1" dirty="0" smtClean="0"/>
              <a:t>                         RAVNI OBRAVNAVE</a:t>
            </a:r>
          </a:p>
          <a:p>
            <a:pPr marL="0" indent="0">
              <a:buNone/>
            </a:pPr>
            <a:r>
              <a:rPr lang="sl-SI" sz="2400" dirty="0" smtClean="0"/>
              <a:t>otroci, mladostniki </a:t>
            </a:r>
            <a:r>
              <a:rPr lang="sl-SI" sz="2400" i="1" dirty="0" smtClean="0"/>
              <a:t>in starši</a:t>
            </a:r>
          </a:p>
          <a:p>
            <a:pPr marL="0" indent="0">
              <a:buNone/>
            </a:pPr>
            <a:r>
              <a:rPr lang="sl-SI" sz="2400" dirty="0" smtClean="0"/>
              <a:t>strokovnjaki v vzgojno-izobraževalnem okolju</a:t>
            </a:r>
          </a:p>
          <a:p>
            <a:pPr marL="0" indent="0">
              <a:buNone/>
            </a:pPr>
            <a:endParaRPr lang="sl-SI" sz="2400" dirty="0" smtClean="0"/>
          </a:p>
          <a:p>
            <a:pPr marL="0" indent="0">
              <a:buNone/>
            </a:pPr>
            <a:r>
              <a:rPr lang="sl-SI" sz="2400" dirty="0" smtClean="0"/>
              <a:t>strokovnjaki in druge javnosti izven vrtcev in šol</a:t>
            </a:r>
          </a:p>
          <a:p>
            <a:pPr marL="0" indent="0">
              <a:buNone/>
            </a:pPr>
            <a:endParaRPr lang="sl-SI" sz="2400" dirty="0" smtClean="0"/>
          </a:p>
          <a:p>
            <a:pPr marL="0" indent="0">
              <a:buNone/>
            </a:pPr>
            <a:r>
              <a:rPr lang="sl-SI" sz="2400" dirty="0" smtClean="0"/>
              <a:t>značilnosti varnega in spodbudnega okolja</a:t>
            </a:r>
            <a:endParaRPr lang="en-GB" sz="2400" dirty="0"/>
          </a:p>
        </p:txBody>
      </p:sp>
      <p:sp>
        <p:nvSpPr>
          <p:cNvPr id="5" name="Zaobljeni pravokotnik 4"/>
          <p:cNvSpPr/>
          <p:nvPr/>
        </p:nvSpPr>
        <p:spPr>
          <a:xfrm>
            <a:off x="838198" y="3161764"/>
            <a:ext cx="5793509" cy="895927"/>
          </a:xfrm>
          <a:prstGeom prst="roundRect">
            <a:avLst/>
          </a:prstGeom>
          <a:noFill/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Zaobljeni pravokotnik 5"/>
          <p:cNvSpPr/>
          <p:nvPr/>
        </p:nvSpPr>
        <p:spPr>
          <a:xfrm>
            <a:off x="847436" y="4536120"/>
            <a:ext cx="6079837" cy="480291"/>
          </a:xfrm>
          <a:prstGeom prst="roundRect">
            <a:avLst/>
          </a:prstGeom>
          <a:noFill/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Zaobljeni pravokotnik 6"/>
          <p:cNvSpPr/>
          <p:nvPr/>
        </p:nvSpPr>
        <p:spPr>
          <a:xfrm>
            <a:off x="838199" y="5445501"/>
            <a:ext cx="5368638" cy="480291"/>
          </a:xfrm>
          <a:prstGeom prst="roundRect">
            <a:avLst/>
          </a:prstGeom>
          <a:noFill/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Raven puščični povezovalnik 8"/>
          <p:cNvCxnSpPr>
            <a:stCxn id="5" idx="3"/>
          </p:cNvCxnSpPr>
          <p:nvPr/>
        </p:nvCxnSpPr>
        <p:spPr>
          <a:xfrm flipV="1">
            <a:off x="6631707" y="3609727"/>
            <a:ext cx="809338" cy="1"/>
          </a:xfrm>
          <a:prstGeom prst="straightConnector1">
            <a:avLst/>
          </a:prstGeom>
          <a:ln w="5715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2971263901"/>
              </p:ext>
            </p:extLst>
          </p:nvPr>
        </p:nvGraphicFramePr>
        <p:xfrm>
          <a:off x="7441046" y="2761674"/>
          <a:ext cx="3744190" cy="375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7" name="Raven puščični povezovalnik 16"/>
          <p:cNvCxnSpPr/>
          <p:nvPr/>
        </p:nvCxnSpPr>
        <p:spPr>
          <a:xfrm flipV="1">
            <a:off x="6927273" y="4764539"/>
            <a:ext cx="523011" cy="2"/>
          </a:xfrm>
          <a:prstGeom prst="straightConnector1">
            <a:avLst/>
          </a:prstGeom>
          <a:ln w="5715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aven puščični povezovalnik 20"/>
          <p:cNvCxnSpPr/>
          <p:nvPr/>
        </p:nvCxnSpPr>
        <p:spPr>
          <a:xfrm flipV="1">
            <a:off x="6243782" y="5689600"/>
            <a:ext cx="1197263" cy="9236"/>
          </a:xfrm>
          <a:prstGeom prst="straightConnector1">
            <a:avLst/>
          </a:prstGeom>
          <a:ln w="5715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značba mesta no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NPVI - 25. 9. 2023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9023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Graphic spid="20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345332"/>
            <a:ext cx="10515600" cy="532023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l-SI" sz="3100" b="1" dirty="0" smtClean="0"/>
              <a:t>Strokovni dokumenti</a:t>
            </a:r>
          </a:p>
          <a:p>
            <a:pPr marL="0" indent="0">
              <a:buNone/>
            </a:pPr>
            <a:r>
              <a:rPr lang="sl-SI" sz="2400" dirty="0" smtClean="0"/>
              <a:t>Izhodišča za pripravo nacionalnega programa vzgoje in izobraževanja za obdobje 2023–2033 (interno MVI, 2023)</a:t>
            </a:r>
          </a:p>
          <a:p>
            <a:pPr marL="0" indent="0">
              <a:buNone/>
            </a:pPr>
            <a:r>
              <a:rPr lang="sl-SI" sz="2400" dirty="0" smtClean="0"/>
              <a:t>Avtorska dela članov skupine</a:t>
            </a:r>
          </a:p>
          <a:p>
            <a:pPr marL="0" indent="0">
              <a:buNone/>
            </a:pPr>
            <a:r>
              <a:rPr lang="sl-SI" sz="2400" dirty="0" smtClean="0"/>
              <a:t>Drugi viri in literatura (empirični izsledki)</a:t>
            </a:r>
          </a:p>
          <a:p>
            <a:pPr marL="0" indent="0">
              <a:buNone/>
            </a:pPr>
            <a:r>
              <a:rPr lang="sl-SI" sz="2400" dirty="0" smtClean="0"/>
              <a:t>Strokovne skupine (MVI, ZRSŠ, MZ, …)</a:t>
            </a:r>
          </a:p>
          <a:p>
            <a:pPr marL="0" indent="0">
              <a:buNone/>
            </a:pPr>
            <a:endParaRPr lang="sl-SI" sz="2400" dirty="0"/>
          </a:p>
          <a:p>
            <a:pPr marL="0" indent="0">
              <a:buNone/>
            </a:pPr>
            <a:r>
              <a:rPr lang="sl-SI" sz="3100" b="1" dirty="0" smtClean="0"/>
              <a:t>Zakonodajni dokumenti</a:t>
            </a:r>
          </a:p>
          <a:p>
            <a:pPr marL="0" indent="0">
              <a:buNone/>
            </a:pPr>
            <a:r>
              <a:rPr lang="sl-SI" sz="2400" dirty="0" smtClean="0"/>
              <a:t>ZVrt, </a:t>
            </a:r>
            <a:r>
              <a:rPr lang="sl-SI" sz="2400" dirty="0" err="1" smtClean="0"/>
              <a:t>Zosn</a:t>
            </a:r>
            <a:r>
              <a:rPr lang="sl-SI" sz="2400" dirty="0" smtClean="0"/>
              <a:t>, ZPSI, </a:t>
            </a:r>
            <a:r>
              <a:rPr lang="sl-SI" sz="2400" dirty="0" err="1" smtClean="0"/>
              <a:t>Zgim</a:t>
            </a:r>
            <a:r>
              <a:rPr lang="sl-SI" sz="2400" dirty="0" smtClean="0"/>
              <a:t>; ZOFVI</a:t>
            </a:r>
          </a:p>
          <a:p>
            <a:endParaRPr lang="sl-SI" sz="2400" dirty="0"/>
          </a:p>
          <a:p>
            <a:pPr marL="0" indent="0">
              <a:buNone/>
            </a:pPr>
            <a:r>
              <a:rPr lang="sl-SI" sz="3100" b="1" dirty="0" smtClean="0"/>
              <a:t>Strateški dokumenti</a:t>
            </a:r>
          </a:p>
          <a:p>
            <a:pPr marL="0" indent="0">
              <a:buNone/>
            </a:pPr>
            <a:r>
              <a:rPr lang="sl-SI" sz="2400" dirty="0" smtClean="0"/>
              <a:t>Strategija </a:t>
            </a:r>
            <a:r>
              <a:rPr lang="sl-SI" sz="2400" dirty="0"/>
              <a:t>razvoja Slovenije </a:t>
            </a:r>
            <a:r>
              <a:rPr lang="sl-SI" sz="2400" dirty="0" smtClean="0"/>
              <a:t>2030</a:t>
            </a:r>
          </a:p>
          <a:p>
            <a:pPr marL="0" indent="0">
              <a:buNone/>
            </a:pPr>
            <a:r>
              <a:rPr lang="sl-SI" sz="2400" dirty="0" smtClean="0"/>
              <a:t>OECD dokumenti in poročila</a:t>
            </a:r>
          </a:p>
          <a:p>
            <a:pPr marL="0" indent="0">
              <a:buNone/>
            </a:pPr>
            <a:r>
              <a:rPr lang="sl-SI" sz="2400" dirty="0" smtClean="0"/>
              <a:t>BK 2011</a:t>
            </a:r>
          </a:p>
          <a:p>
            <a:pPr marL="0" indent="0">
              <a:buNone/>
            </a:pPr>
            <a:r>
              <a:rPr lang="sl-SI" dirty="0"/>
              <a:t>Unescovo </a:t>
            </a:r>
            <a:r>
              <a:rPr lang="sl-SI" dirty="0" smtClean="0"/>
              <a:t>poročilo </a:t>
            </a:r>
            <a:r>
              <a:rPr lang="sl-SI" dirty="0"/>
              <a:t>o prihodnosti </a:t>
            </a:r>
            <a:r>
              <a:rPr lang="sl-SI" dirty="0" smtClean="0"/>
              <a:t>izobraževanja 2021</a:t>
            </a:r>
            <a:endParaRPr lang="sl-SI" dirty="0"/>
          </a:p>
          <a:p>
            <a:pPr marL="0" indent="0">
              <a:buNone/>
            </a:pPr>
            <a:r>
              <a:rPr lang="sl-SI" sz="2400" dirty="0" smtClean="0"/>
              <a:t>KONVENCIJE</a:t>
            </a:r>
            <a:endParaRPr lang="sl-SI" sz="2400" dirty="0"/>
          </a:p>
          <a:p>
            <a:endParaRPr lang="sl-SI" sz="2000" dirty="0" smtClean="0"/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3930"/>
          </a:xfrm>
        </p:spPr>
        <p:txBody>
          <a:bodyPr>
            <a:normAutofit/>
          </a:bodyPr>
          <a:lstStyle/>
          <a:p>
            <a:r>
              <a:rPr lang="sl-SI" sz="28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Delovne podlage</a:t>
            </a:r>
            <a:endParaRPr lang="en-GB" sz="28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5298739" y="2012968"/>
            <a:ext cx="1594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 smtClean="0">
                <a:solidFill>
                  <a:schemeClr val="accent1">
                    <a:lumMod val="75000"/>
                  </a:schemeClr>
                </a:solidFill>
              </a:rPr>
              <a:t>IZHODIŠČE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868156444"/>
              </p:ext>
            </p:extLst>
          </p:nvPr>
        </p:nvGraphicFramePr>
        <p:xfrm>
          <a:off x="4139368" y="2657771"/>
          <a:ext cx="3986645" cy="2836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PoljeZBesedilom 9"/>
          <p:cNvSpPr txBox="1"/>
          <p:nvPr/>
        </p:nvSpPr>
        <p:spPr>
          <a:xfrm>
            <a:off x="4137891" y="5725137"/>
            <a:ext cx="650643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l-SI" sz="2400" dirty="0" smtClean="0">
                <a:solidFill>
                  <a:srgbClr val="0070C0"/>
                </a:solidFill>
              </a:rPr>
              <a:t>DOPOLNJEVANJE, IZBOLJŠEVANJE, SPREMINJANJE?</a:t>
            </a:r>
          </a:p>
          <a:p>
            <a:r>
              <a:rPr lang="sl-SI" sz="2400" dirty="0" smtClean="0">
                <a:solidFill>
                  <a:srgbClr val="0070C0"/>
                </a:solidFill>
              </a:rPr>
              <a:t>URESNIČEVANJE V PEDAGOŠKI PRAKSI?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8818941" y="1941382"/>
            <a:ext cx="2087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 smtClean="0">
                <a:solidFill>
                  <a:schemeClr val="accent6">
                    <a:lumMod val="75000"/>
                  </a:schemeClr>
                </a:solidFill>
              </a:rPr>
              <a:t>CILJI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12314572"/>
              </p:ext>
            </p:extLst>
          </p:nvPr>
        </p:nvGraphicFramePr>
        <p:xfrm>
          <a:off x="7402845" y="2331463"/>
          <a:ext cx="3589052" cy="3347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1" name="Označba mesta vsebin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953023"/>
              </p:ext>
            </p:extLst>
          </p:nvPr>
        </p:nvGraphicFramePr>
        <p:xfrm>
          <a:off x="9307946" y="1789297"/>
          <a:ext cx="452812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NPVI - 25. 9. 2023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2129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9" grpId="0">
        <p:bldAsOne/>
      </p:bldGraphic>
      <p:bldP spid="10" grpId="0" animBg="1"/>
      <p:bldP spid="7" grpId="0"/>
      <p:bldGraphic spid="2" grpId="0">
        <p:bldAsOne/>
      </p:bldGraphic>
      <p:bldGraphic spid="11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10491" y="1373043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sl-SI" b="1" dirty="0" smtClean="0">
                <a:solidFill>
                  <a:schemeClr val="accent1">
                    <a:lumMod val="50000"/>
                  </a:schemeClr>
                </a:solidFill>
              </a:rPr>
              <a:t>S konkretnimi ravnanji, z uresničljivimi strateškimi cilji in jasno vizijo promovirati </a:t>
            </a:r>
          </a:p>
          <a:p>
            <a:pPr marL="0" indent="0" algn="ctr">
              <a:buNone/>
            </a:pPr>
            <a:r>
              <a:rPr lang="sl-SI" b="1" dirty="0" smtClean="0">
                <a:solidFill>
                  <a:schemeClr val="accent1">
                    <a:lumMod val="50000"/>
                  </a:schemeClr>
                </a:solidFill>
              </a:rPr>
              <a:t>zdravo življenje v skupnosti, dobre medsebojne odnose, kakovostno učenje in prožno znanje </a:t>
            </a:r>
          </a:p>
          <a:p>
            <a:pPr marL="0" indent="0" algn="ctr">
              <a:buNone/>
            </a:pPr>
            <a:r>
              <a:rPr lang="sl-SI" b="1" dirty="0" smtClean="0">
                <a:solidFill>
                  <a:schemeClr val="accent1">
                    <a:lumMod val="50000"/>
                  </a:schemeClr>
                </a:solidFill>
              </a:rPr>
              <a:t>za izzive sedanjosti in prihodnosti.</a:t>
            </a:r>
          </a:p>
          <a:p>
            <a:pPr marL="0" indent="0" algn="ctr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sl-SI" b="1" dirty="0" smtClean="0">
                <a:solidFill>
                  <a:schemeClr val="accent1">
                    <a:lumMod val="75000"/>
                  </a:schemeClr>
                </a:solidFill>
              </a:rPr>
              <a:t>krepiti </a:t>
            </a: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vzgojno delovanje vrtcev in šol s poudarkom na krepitvi zmožnosti sodelovanja, vključujočega sobivanja, solidarnosti in empatije ob upoštevanju </a:t>
            </a:r>
            <a:r>
              <a:rPr lang="sl-SI" b="1" dirty="0" smtClean="0">
                <a:solidFill>
                  <a:schemeClr val="accent1">
                    <a:lumMod val="75000"/>
                  </a:schemeClr>
                </a:solidFill>
              </a:rPr>
              <a:t>raznolikosti.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Označba mesta no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NPVI - 25. 9. 2023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3776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743815"/>
            <a:ext cx="10515600" cy="1306657"/>
          </a:xfrm>
        </p:spPr>
        <p:txBody>
          <a:bodyPr>
            <a:noAutofit/>
          </a:bodyPr>
          <a:lstStyle/>
          <a:p>
            <a:r>
              <a:rPr lang="sl-SI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Soočenje strokovnih pogledov, konkretnih izkušenj ter predlogov za vsebinske in sistemske </a:t>
            </a:r>
            <a:r>
              <a:rPr lang="sl-SI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rešitve iz pedagoške prakse vrtcev in </a:t>
            </a:r>
            <a:r>
              <a:rPr lang="sl-SI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šol: </a:t>
            </a:r>
            <a:endParaRPr lang="en-GB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884217"/>
            <a:ext cx="10515600" cy="4174837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400" b="1" dirty="0" smtClean="0"/>
              <a:t>dr</a:t>
            </a:r>
            <a:r>
              <a:rPr lang="sl-SI" sz="2400" b="1" dirty="0"/>
              <a:t>. Sonja Pečjak</a:t>
            </a:r>
            <a:r>
              <a:rPr lang="sl-SI" sz="2400" dirty="0"/>
              <a:t>, profesorica FF UL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400" b="1" dirty="0"/>
              <a:t>dr. Robi Kroflič</a:t>
            </a:r>
            <a:r>
              <a:rPr lang="sl-SI" sz="2400" dirty="0"/>
              <a:t>, profesor </a:t>
            </a:r>
            <a:r>
              <a:rPr lang="sl-SI" sz="2400" dirty="0" smtClean="0"/>
              <a:t>FF </a:t>
            </a:r>
            <a:r>
              <a:rPr lang="sl-SI" sz="2400" dirty="0"/>
              <a:t>UL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400" b="1" dirty="0"/>
              <a:t>dr. Mirjana Nastran Ule</a:t>
            </a:r>
            <a:r>
              <a:rPr lang="sl-SI" sz="2400" dirty="0"/>
              <a:t>, </a:t>
            </a:r>
            <a:r>
              <a:rPr lang="sl-SI" sz="2400" dirty="0" smtClean="0"/>
              <a:t>zaslužna profesorica FDV UL</a:t>
            </a:r>
            <a:endParaRPr lang="sl-SI" sz="24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400" b="1" dirty="0"/>
              <a:t>dr. Andrej Koren</a:t>
            </a:r>
            <a:r>
              <a:rPr lang="sl-SI" sz="2400" dirty="0"/>
              <a:t>, profesor MFDPŠ Celje, nekdanji direktor </a:t>
            </a:r>
            <a:r>
              <a:rPr lang="sl-SI" sz="2400" dirty="0" smtClean="0"/>
              <a:t>ŠR</a:t>
            </a:r>
            <a:endParaRPr lang="sl-SI" sz="24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400" b="1" dirty="0"/>
              <a:t>Max </a:t>
            </a:r>
            <a:r>
              <a:rPr lang="sl-SI" sz="2400" b="1" dirty="0" err="1"/>
              <a:t>Jerovčnik</a:t>
            </a:r>
            <a:r>
              <a:rPr lang="sl-SI" sz="2400" dirty="0"/>
              <a:t>, član predsedstva </a:t>
            </a:r>
            <a:r>
              <a:rPr lang="sl-SI" sz="2400" dirty="0" smtClean="0"/>
              <a:t>DOS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400" b="1" dirty="0" smtClean="0"/>
              <a:t>Silvija </a:t>
            </a:r>
            <a:r>
              <a:rPr lang="sl-SI" sz="2400" b="1" dirty="0"/>
              <a:t>Komočar</a:t>
            </a:r>
            <a:r>
              <a:rPr lang="sl-SI" sz="2400" dirty="0"/>
              <a:t>, ravnateljica Vrtca Mavrica Brežice, predsednica </a:t>
            </a:r>
            <a:r>
              <a:rPr lang="sl-SI" sz="2400" dirty="0" smtClean="0"/>
              <a:t>SVS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400" b="1" dirty="0" smtClean="0"/>
              <a:t>Roman </a:t>
            </a:r>
            <a:r>
              <a:rPr lang="sl-SI" sz="2400" b="1" dirty="0" err="1"/>
              <a:t>Brunšek</a:t>
            </a:r>
            <a:r>
              <a:rPr lang="sl-SI" sz="2400" dirty="0"/>
              <a:t>, ravnatelj OŠ Škofljica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400" b="1" dirty="0"/>
              <a:t>Blaž Šušel</a:t>
            </a:r>
            <a:r>
              <a:rPr lang="sl-SI" sz="2400" dirty="0"/>
              <a:t>, ravnatelj Srednje zdravstvene šole Slovenj Gradec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400" b="1" dirty="0"/>
              <a:t>dr. Matej Rovšek</a:t>
            </a:r>
            <a:r>
              <a:rPr lang="sl-SI" sz="2400" dirty="0"/>
              <a:t>, ravnatelj Centra Janeza Levca v Ljubljani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400" b="1" dirty="0"/>
              <a:t>mag. Barbara Stožir Curk</a:t>
            </a:r>
            <a:r>
              <a:rPr lang="sl-SI" sz="2400" dirty="0"/>
              <a:t>, šolska psihologinja OŠ Solkan, predsednica </a:t>
            </a:r>
            <a:r>
              <a:rPr lang="sl-SI" sz="2400" dirty="0" smtClean="0"/>
              <a:t>SPVI DPS</a:t>
            </a:r>
            <a:endParaRPr lang="sl-SI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400" b="1" dirty="0"/>
              <a:t>dr. Zora Rutar Ilc</a:t>
            </a:r>
            <a:r>
              <a:rPr lang="sl-SI" sz="2400" dirty="0"/>
              <a:t>, </a:t>
            </a:r>
            <a:r>
              <a:rPr lang="sl-SI" sz="2400" dirty="0" smtClean="0"/>
              <a:t>ZRSŠ</a:t>
            </a:r>
            <a:r>
              <a:rPr lang="sl-SI" sz="2400" dirty="0"/>
              <a:t/>
            </a:r>
            <a:br>
              <a:rPr lang="sl-SI" sz="2400" dirty="0"/>
            </a:br>
            <a:endParaRPr lang="en-GB" sz="2400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dirty="0" smtClean="0"/>
              <a:t>NPVI - 25. 9. 2023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2589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924E133569114E81DB2CFCAA033B64" ma:contentTypeVersion="2" ma:contentTypeDescription="Create a new document." ma:contentTypeScope="" ma:versionID="83e4b6643b0db25f7d937c3afe86ff3c">
  <xsd:schema xmlns:xsd="http://www.w3.org/2001/XMLSchema" xmlns:xs="http://www.w3.org/2001/XMLSchema" xmlns:p="http://schemas.microsoft.com/office/2006/metadata/properties" xmlns:ns2="5062380e-f82a-4a43-81f8-699841744a6e" targetNamespace="http://schemas.microsoft.com/office/2006/metadata/properties" ma:root="true" ma:fieldsID="8ce3ef933c0bf4171995e3e19653cb69" ns2:_="">
    <xsd:import namespace="5062380e-f82a-4a43-81f8-699841744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2380e-f82a-4a43-81f8-699841744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1E5804-1327-48CF-9235-535AA31A7F18}">
  <ds:schemaRefs>
    <ds:schemaRef ds:uri="5062380e-f82a-4a43-81f8-699841744a6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B6EBF0F-F7ED-498A-875A-CA3FC19A96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2380e-f82a-4a43-81f8-699841744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EA3F4C6-E26A-49D8-9AD6-C5A6B689FED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3163</TotalTime>
  <Words>641</Words>
  <Application>Microsoft Office PowerPoint</Application>
  <PresentationFormat>Širokozaslonsko</PresentationFormat>
  <Paragraphs>103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Officeova tema</vt:lpstr>
      <vt:lpstr>  DELOVNA SKUPINA ZA PRIPRAVO NACIONALNEGA PROGRAMA      VZGOJE IN IZOBRAŽEVANJA 2023-2033   JAVNA PREDSTAVITEV  Zagotavljanje varnega in spodbudnega učnega okolja            za optimalen razvoj posameznika     Ljubljana, 25. 9. 2023 </vt:lpstr>
      <vt:lpstr>Člani podskupine</vt:lpstr>
      <vt:lpstr>Opredelitev</vt:lpstr>
      <vt:lpstr>Delovne podlage</vt:lpstr>
      <vt:lpstr>PowerPointova predstavitev</vt:lpstr>
      <vt:lpstr>Soočenje strokovnih pogledov, konkretnih izkušenj ter predlogov za vsebinske in sistemske rešitve iz pedagoške prakse vrtcev in šol: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Janez</dc:creator>
  <cp:lastModifiedBy>Juriševič, Mojca</cp:lastModifiedBy>
  <cp:revision>83</cp:revision>
  <dcterms:created xsi:type="dcterms:W3CDTF">2023-01-08T21:32:39Z</dcterms:created>
  <dcterms:modified xsi:type="dcterms:W3CDTF">2023-09-25T08:01:27Z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0x0101004B924E133569114E81DB2CFCAA033B64</vt:lpwstr>
  </property>
</Properties>
</file>