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400" r:id="rId3"/>
    <p:sldId id="435" r:id="rId4"/>
    <p:sldId id="436" r:id="rId5"/>
    <p:sldId id="437" r:id="rId6"/>
    <p:sldId id="440" r:id="rId7"/>
    <p:sldId id="428" r:id="rId8"/>
    <p:sldId id="427" r:id="rId9"/>
    <p:sldId id="429" r:id="rId10"/>
    <p:sldId id="425" r:id="rId11"/>
    <p:sldId id="438" r:id="rId12"/>
    <p:sldId id="439" r:id="rId13"/>
    <p:sldId id="430" r:id="rId14"/>
    <p:sldId id="431" r:id="rId15"/>
    <p:sldId id="413" r:id="rId16"/>
    <p:sldId id="414" r:id="rId17"/>
    <p:sldId id="415" r:id="rId18"/>
    <p:sldId id="434" r:id="rId19"/>
  </p:sldIdLst>
  <p:sldSz cx="12192000" cy="6858000"/>
  <p:notesSz cx="7104063" cy="10234613"/>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89A1A8-657E-413C-9D51-F72F5D98E60A}" v="8" dt="2023-09-22T12:45:59.4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4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jca Štraus" userId="0154c6b4-3218-4854-9e4e-ad02e2d651df" providerId="ADAL" clId="{0689A1A8-657E-413C-9D51-F72F5D98E60A}"/>
    <pc:docChg chg="undo custSel addSld delSld modSld sldOrd">
      <pc:chgData name="Mojca Štraus" userId="0154c6b4-3218-4854-9e4e-ad02e2d651df" providerId="ADAL" clId="{0689A1A8-657E-413C-9D51-F72F5D98E60A}" dt="2023-09-22T12:47:28.231" v="313"/>
      <pc:docMkLst>
        <pc:docMk/>
      </pc:docMkLst>
      <pc:sldChg chg="del delDesignElem">
        <pc:chgData name="Mojca Štraus" userId="0154c6b4-3218-4854-9e4e-ad02e2d651df" providerId="ADAL" clId="{0689A1A8-657E-413C-9D51-F72F5D98E60A}" dt="2023-09-22T12:24:34.253" v="26" actId="2696"/>
        <pc:sldMkLst>
          <pc:docMk/>
          <pc:sldMk cId="1565901119" sldId="406"/>
        </pc:sldMkLst>
      </pc:sldChg>
      <pc:sldChg chg="modSp mod">
        <pc:chgData name="Mojca Štraus" userId="0154c6b4-3218-4854-9e4e-ad02e2d651df" providerId="ADAL" clId="{0689A1A8-657E-413C-9D51-F72F5D98E60A}" dt="2023-09-22T12:47:09.981" v="311" actId="255"/>
        <pc:sldMkLst>
          <pc:docMk/>
          <pc:sldMk cId="1015698744" sldId="413"/>
        </pc:sldMkLst>
        <pc:spChg chg="mod">
          <ac:chgData name="Mojca Štraus" userId="0154c6b4-3218-4854-9e4e-ad02e2d651df" providerId="ADAL" clId="{0689A1A8-657E-413C-9D51-F72F5D98E60A}" dt="2023-09-22T12:47:09.981" v="311" actId="255"/>
          <ac:spMkLst>
            <pc:docMk/>
            <pc:sldMk cId="1015698744" sldId="413"/>
            <ac:spMk id="5" creationId="{5F8796C6-3AFF-9229-C32D-68D9559A1C2A}"/>
          </ac:spMkLst>
        </pc:spChg>
      </pc:sldChg>
      <pc:sldChg chg="modSp mod">
        <pc:chgData name="Mojca Štraus" userId="0154c6b4-3218-4854-9e4e-ad02e2d651df" providerId="ADAL" clId="{0689A1A8-657E-413C-9D51-F72F5D98E60A}" dt="2023-09-22T12:47:05.716" v="310" actId="255"/>
        <pc:sldMkLst>
          <pc:docMk/>
          <pc:sldMk cId="1074317212" sldId="414"/>
        </pc:sldMkLst>
        <pc:spChg chg="mod">
          <ac:chgData name="Mojca Štraus" userId="0154c6b4-3218-4854-9e4e-ad02e2d651df" providerId="ADAL" clId="{0689A1A8-657E-413C-9D51-F72F5D98E60A}" dt="2023-09-22T12:47:05.716" v="310" actId="255"/>
          <ac:spMkLst>
            <pc:docMk/>
            <pc:sldMk cId="1074317212" sldId="414"/>
            <ac:spMk id="5" creationId="{5F8796C6-3AFF-9229-C32D-68D9559A1C2A}"/>
          </ac:spMkLst>
        </pc:spChg>
      </pc:sldChg>
      <pc:sldChg chg="modSp mod">
        <pc:chgData name="Mojca Štraus" userId="0154c6b4-3218-4854-9e4e-ad02e2d651df" providerId="ADAL" clId="{0689A1A8-657E-413C-9D51-F72F5D98E60A}" dt="2023-09-22T12:47:00.751" v="309" actId="255"/>
        <pc:sldMkLst>
          <pc:docMk/>
          <pc:sldMk cId="3968485625" sldId="415"/>
        </pc:sldMkLst>
        <pc:spChg chg="mod">
          <ac:chgData name="Mojca Štraus" userId="0154c6b4-3218-4854-9e4e-ad02e2d651df" providerId="ADAL" clId="{0689A1A8-657E-413C-9D51-F72F5D98E60A}" dt="2023-09-22T12:47:00.751" v="309" actId="255"/>
          <ac:spMkLst>
            <pc:docMk/>
            <pc:sldMk cId="3968485625" sldId="415"/>
            <ac:spMk id="5" creationId="{5F8796C6-3AFF-9229-C32D-68D9559A1C2A}"/>
          </ac:spMkLst>
        </pc:spChg>
      </pc:sldChg>
      <pc:sldChg chg="del delDesignElem">
        <pc:chgData name="Mojca Štraus" userId="0154c6b4-3218-4854-9e4e-ad02e2d651df" providerId="ADAL" clId="{0689A1A8-657E-413C-9D51-F72F5D98E60A}" dt="2023-09-22T12:24:34.253" v="26" actId="2696"/>
        <pc:sldMkLst>
          <pc:docMk/>
          <pc:sldMk cId="3843164049" sldId="416"/>
        </pc:sldMkLst>
      </pc:sldChg>
      <pc:sldChg chg="ord">
        <pc:chgData name="Mojca Štraus" userId="0154c6b4-3218-4854-9e4e-ad02e2d651df" providerId="ADAL" clId="{0689A1A8-657E-413C-9D51-F72F5D98E60A}" dt="2023-09-22T12:47:28.231" v="313"/>
        <pc:sldMkLst>
          <pc:docMk/>
          <pc:sldMk cId="2750403178" sldId="419"/>
        </pc:sldMkLst>
      </pc:sldChg>
      <pc:sldChg chg="modSp mod">
        <pc:chgData name="Mojca Štraus" userId="0154c6b4-3218-4854-9e4e-ad02e2d651df" providerId="ADAL" clId="{0689A1A8-657E-413C-9D51-F72F5D98E60A}" dt="2023-09-22T12:45:02.726" v="197" actId="255"/>
        <pc:sldMkLst>
          <pc:docMk/>
          <pc:sldMk cId="213017789" sldId="428"/>
        </pc:sldMkLst>
        <pc:spChg chg="mod">
          <ac:chgData name="Mojca Štraus" userId="0154c6b4-3218-4854-9e4e-ad02e2d651df" providerId="ADAL" clId="{0689A1A8-657E-413C-9D51-F72F5D98E60A}" dt="2023-09-22T12:45:02.726" v="197" actId="255"/>
          <ac:spMkLst>
            <pc:docMk/>
            <pc:sldMk cId="213017789" sldId="428"/>
            <ac:spMk id="2" creationId="{ED5CFAA2-E180-95CE-E668-D849E5A58167}"/>
          </ac:spMkLst>
        </pc:spChg>
      </pc:sldChg>
      <pc:sldChg chg="modSp mod">
        <pc:chgData name="Mojca Štraus" userId="0154c6b4-3218-4854-9e4e-ad02e2d651df" providerId="ADAL" clId="{0689A1A8-657E-413C-9D51-F72F5D98E60A}" dt="2023-09-22T12:45:25.126" v="199" actId="14100"/>
        <pc:sldMkLst>
          <pc:docMk/>
          <pc:sldMk cId="1532391706" sldId="429"/>
        </pc:sldMkLst>
        <pc:spChg chg="mod">
          <ac:chgData name="Mojca Štraus" userId="0154c6b4-3218-4854-9e4e-ad02e2d651df" providerId="ADAL" clId="{0689A1A8-657E-413C-9D51-F72F5D98E60A}" dt="2023-09-22T12:45:25.126" v="199" actId="14100"/>
          <ac:spMkLst>
            <pc:docMk/>
            <pc:sldMk cId="1532391706" sldId="429"/>
            <ac:spMk id="2" creationId="{ED5CFAA2-E180-95CE-E668-D849E5A58167}"/>
          </ac:spMkLst>
        </pc:spChg>
      </pc:sldChg>
      <pc:sldChg chg="addSp modSp mod">
        <pc:chgData name="Mojca Štraus" userId="0154c6b4-3218-4854-9e4e-ad02e2d651df" providerId="ADAL" clId="{0689A1A8-657E-413C-9D51-F72F5D98E60A}" dt="2023-09-22T10:22:43.409" v="12" actId="1036"/>
        <pc:sldMkLst>
          <pc:docMk/>
          <pc:sldMk cId="753263426" sldId="437"/>
        </pc:sldMkLst>
        <pc:spChg chg="mod">
          <ac:chgData name="Mojca Štraus" userId="0154c6b4-3218-4854-9e4e-ad02e2d651df" providerId="ADAL" clId="{0689A1A8-657E-413C-9D51-F72F5D98E60A}" dt="2023-09-22T10:22:43.409" v="12" actId="1036"/>
          <ac:spMkLst>
            <pc:docMk/>
            <pc:sldMk cId="753263426" sldId="437"/>
            <ac:spMk id="6" creationId="{28DFF740-5F81-9831-1123-A9238F116426}"/>
          </ac:spMkLst>
        </pc:spChg>
        <pc:spChg chg="add mod">
          <ac:chgData name="Mojca Štraus" userId="0154c6b4-3218-4854-9e4e-ad02e2d651df" providerId="ADAL" clId="{0689A1A8-657E-413C-9D51-F72F5D98E60A}" dt="2023-09-22T10:21:56.302" v="1" actId="1076"/>
          <ac:spMkLst>
            <pc:docMk/>
            <pc:sldMk cId="753263426" sldId="437"/>
            <ac:spMk id="8" creationId="{33047B8C-A2F3-45CB-7A23-D8FCC92E3C0B}"/>
          </ac:spMkLst>
        </pc:spChg>
        <pc:cxnChg chg="add mod">
          <ac:chgData name="Mojca Štraus" userId="0154c6b4-3218-4854-9e4e-ad02e2d651df" providerId="ADAL" clId="{0689A1A8-657E-413C-9D51-F72F5D98E60A}" dt="2023-09-22T10:22:27.812" v="9" actId="14100"/>
          <ac:cxnSpMkLst>
            <pc:docMk/>
            <pc:sldMk cId="753263426" sldId="437"/>
            <ac:cxnSpMk id="18" creationId="{D46140B0-F768-D6CF-C946-8B873F8433E8}"/>
          </ac:cxnSpMkLst>
        </pc:cxnChg>
        <pc:cxnChg chg="mod">
          <ac:chgData name="Mojca Štraus" userId="0154c6b4-3218-4854-9e4e-ad02e2d651df" providerId="ADAL" clId="{0689A1A8-657E-413C-9D51-F72F5D98E60A}" dt="2023-09-22T10:22:18.387" v="6" actId="14100"/>
          <ac:cxnSpMkLst>
            <pc:docMk/>
            <pc:sldMk cId="753263426" sldId="437"/>
            <ac:cxnSpMk id="19" creationId="{22E1DA1C-38CB-0195-175A-57B31119C596}"/>
          </ac:cxnSpMkLst>
        </pc:cxnChg>
        <pc:cxnChg chg="mod">
          <ac:chgData name="Mojca Štraus" userId="0154c6b4-3218-4854-9e4e-ad02e2d651df" providerId="ADAL" clId="{0689A1A8-657E-413C-9D51-F72F5D98E60A}" dt="2023-09-22T10:22:35.476" v="10" actId="14100"/>
          <ac:cxnSpMkLst>
            <pc:docMk/>
            <pc:sldMk cId="753263426" sldId="437"/>
            <ac:cxnSpMk id="25" creationId="{6D639D0E-354E-1771-46B8-26ED62D63647}"/>
          </ac:cxnSpMkLst>
        </pc:cxnChg>
      </pc:sldChg>
      <pc:sldChg chg="addSp delSp modSp add mod ord">
        <pc:chgData name="Mojca Štraus" userId="0154c6b4-3218-4854-9e4e-ad02e2d651df" providerId="ADAL" clId="{0689A1A8-657E-413C-9D51-F72F5D98E60A}" dt="2023-09-22T12:45:59.469" v="224"/>
        <pc:sldMkLst>
          <pc:docMk/>
          <pc:sldMk cId="2707117782" sldId="438"/>
        </pc:sldMkLst>
        <pc:spChg chg="mod">
          <ac:chgData name="Mojca Štraus" userId="0154c6b4-3218-4854-9e4e-ad02e2d651df" providerId="ADAL" clId="{0689A1A8-657E-413C-9D51-F72F5D98E60A}" dt="2023-09-22T12:45:48.338" v="223" actId="313"/>
          <ac:spMkLst>
            <pc:docMk/>
            <pc:sldMk cId="2707117782" sldId="438"/>
            <ac:spMk id="5" creationId="{5F8796C6-3AFF-9229-C32D-68D9559A1C2A}"/>
          </ac:spMkLst>
        </pc:spChg>
        <pc:spChg chg="add mod">
          <ac:chgData name="Mojca Štraus" userId="0154c6b4-3218-4854-9e4e-ad02e2d651df" providerId="ADAL" clId="{0689A1A8-657E-413C-9D51-F72F5D98E60A}" dt="2023-09-22T12:45:59.469" v="224"/>
          <ac:spMkLst>
            <pc:docMk/>
            <pc:sldMk cId="2707117782" sldId="438"/>
            <ac:spMk id="8" creationId="{0525AC3E-A3B6-9297-9609-D0CA23EC87CF}"/>
          </ac:spMkLst>
        </pc:spChg>
        <pc:picChg chg="del">
          <ac:chgData name="Mojca Štraus" userId="0154c6b4-3218-4854-9e4e-ad02e2d651df" providerId="ADAL" clId="{0689A1A8-657E-413C-9D51-F72F5D98E60A}" dt="2023-09-22T12:24:03.395" v="17" actId="478"/>
          <ac:picMkLst>
            <pc:docMk/>
            <pc:sldMk cId="2707117782" sldId="438"/>
            <ac:picMk id="2" creationId="{FDDBDB70-07F1-0630-D98E-283F03ABF4DD}"/>
          </ac:picMkLst>
        </pc:picChg>
        <pc:picChg chg="del">
          <ac:chgData name="Mojca Štraus" userId="0154c6b4-3218-4854-9e4e-ad02e2d651df" providerId="ADAL" clId="{0689A1A8-657E-413C-9D51-F72F5D98E60A}" dt="2023-09-22T12:24:05.328" v="18" actId="478"/>
          <ac:picMkLst>
            <pc:docMk/>
            <pc:sldMk cId="2707117782" sldId="438"/>
            <ac:picMk id="3" creationId="{71544D32-C15C-CF0C-6655-30BBFECF7CC5}"/>
          </ac:picMkLst>
        </pc:picChg>
        <pc:picChg chg="del">
          <ac:chgData name="Mojca Štraus" userId="0154c6b4-3218-4854-9e4e-ad02e2d651df" providerId="ADAL" clId="{0689A1A8-657E-413C-9D51-F72F5D98E60A}" dt="2023-09-22T12:24:06.964" v="19" actId="478"/>
          <ac:picMkLst>
            <pc:docMk/>
            <pc:sldMk cId="2707117782" sldId="438"/>
            <ac:picMk id="4" creationId="{DD2A7707-5B8A-0B2B-E2AB-4D9D2A76F153}"/>
          </ac:picMkLst>
        </pc:picChg>
        <pc:picChg chg="add mod">
          <ac:chgData name="Mojca Štraus" userId="0154c6b4-3218-4854-9e4e-ad02e2d651df" providerId="ADAL" clId="{0689A1A8-657E-413C-9D51-F72F5D98E60A}" dt="2023-09-22T12:24:24.144" v="24"/>
          <ac:picMkLst>
            <pc:docMk/>
            <pc:sldMk cId="2707117782" sldId="438"/>
            <ac:picMk id="6" creationId="{362FCDC3-F65D-B2F2-9AEA-C1001B61157A}"/>
          </ac:picMkLst>
        </pc:picChg>
      </pc:sldChg>
      <pc:sldChg chg="add del">
        <pc:chgData name="Mojca Štraus" userId="0154c6b4-3218-4854-9e4e-ad02e2d651df" providerId="ADAL" clId="{0689A1A8-657E-413C-9D51-F72F5D98E60A}" dt="2023-09-22T12:24:10.320" v="20" actId="2696"/>
        <pc:sldMkLst>
          <pc:docMk/>
          <pc:sldMk cId="1359413856" sldId="439"/>
        </pc:sldMkLst>
      </pc:sldChg>
      <pc:sldChg chg="addSp modSp add mod ord">
        <pc:chgData name="Mojca Štraus" userId="0154c6b4-3218-4854-9e4e-ad02e2d651df" providerId="ADAL" clId="{0689A1A8-657E-413C-9D51-F72F5D98E60A}" dt="2023-09-22T12:46:12.390" v="253" actId="20577"/>
        <pc:sldMkLst>
          <pc:docMk/>
          <pc:sldMk cId="2312406124" sldId="439"/>
        </pc:sldMkLst>
        <pc:spChg chg="mod">
          <ac:chgData name="Mojca Štraus" userId="0154c6b4-3218-4854-9e4e-ad02e2d651df" providerId="ADAL" clId="{0689A1A8-657E-413C-9D51-F72F5D98E60A}" dt="2023-09-22T12:46:12.390" v="253" actId="20577"/>
          <ac:spMkLst>
            <pc:docMk/>
            <pc:sldMk cId="2312406124" sldId="439"/>
            <ac:spMk id="5" creationId="{5F8796C6-3AFF-9229-C32D-68D9559A1C2A}"/>
          </ac:spMkLst>
        </pc:spChg>
        <pc:picChg chg="add mod">
          <ac:chgData name="Mojca Štraus" userId="0154c6b4-3218-4854-9e4e-ad02e2d651df" providerId="ADAL" clId="{0689A1A8-657E-413C-9D51-F72F5D98E60A}" dt="2023-09-22T12:24:30.127" v="25"/>
          <ac:picMkLst>
            <pc:docMk/>
            <pc:sldMk cId="2312406124" sldId="439"/>
            <ac:picMk id="2" creationId="{1A22EC4C-1309-31E5-C40A-BC1D7FBEA1AA}"/>
          </ac:picMkLst>
        </pc:picChg>
        <pc:picChg chg="add mod">
          <ac:chgData name="Mojca Štraus" userId="0154c6b4-3218-4854-9e4e-ad02e2d651df" providerId="ADAL" clId="{0689A1A8-657E-413C-9D51-F72F5D98E60A}" dt="2023-09-22T12:24:30.127" v="25"/>
          <ac:picMkLst>
            <pc:docMk/>
            <pc:sldMk cId="2312406124" sldId="439"/>
            <ac:picMk id="3" creationId="{93F6A330-5A7F-6EF5-65F9-D9AC966F03C6}"/>
          </ac:picMkLst>
        </pc:picChg>
      </pc:sldChg>
      <pc:sldChg chg="addSp delSp modSp add mod ord">
        <pc:chgData name="Mojca Štraus" userId="0154c6b4-3218-4854-9e4e-ad02e2d651df" providerId="ADAL" clId="{0689A1A8-657E-413C-9D51-F72F5D98E60A}" dt="2023-09-22T12:43:29.093" v="164" actId="14100"/>
        <pc:sldMkLst>
          <pc:docMk/>
          <pc:sldMk cId="2095856041" sldId="440"/>
        </pc:sldMkLst>
        <pc:spChg chg="add mod">
          <ac:chgData name="Mojca Štraus" userId="0154c6b4-3218-4854-9e4e-ad02e2d651df" providerId="ADAL" clId="{0689A1A8-657E-413C-9D51-F72F5D98E60A}" dt="2023-09-22T12:43:29.093" v="164" actId="14100"/>
          <ac:spMkLst>
            <pc:docMk/>
            <pc:sldMk cId="2095856041" sldId="440"/>
            <ac:spMk id="3" creationId="{B02F0F74-BC1D-2916-2FF6-80484A6757C1}"/>
          </ac:spMkLst>
        </pc:spChg>
        <pc:spChg chg="mod">
          <ac:chgData name="Mojca Štraus" userId="0154c6b4-3218-4854-9e4e-ad02e2d651df" providerId="ADAL" clId="{0689A1A8-657E-413C-9D51-F72F5D98E60A}" dt="2023-09-22T12:33:54.027" v="51" actId="313"/>
          <ac:spMkLst>
            <pc:docMk/>
            <pc:sldMk cId="2095856041" sldId="440"/>
            <ac:spMk id="5" creationId="{5F8796C6-3AFF-9229-C32D-68D9559A1C2A}"/>
          </ac:spMkLst>
        </pc:spChg>
        <pc:picChg chg="add mod">
          <ac:chgData name="Mojca Štraus" userId="0154c6b4-3218-4854-9e4e-ad02e2d651df" providerId="ADAL" clId="{0689A1A8-657E-413C-9D51-F72F5D98E60A}" dt="2023-09-22T12:32:46.065" v="32"/>
          <ac:picMkLst>
            <pc:docMk/>
            <pc:sldMk cId="2095856041" sldId="440"/>
            <ac:picMk id="2" creationId="{412DDBF9-5E19-ADCC-5843-B15DDD3B78FD}"/>
          </ac:picMkLst>
        </pc:picChg>
        <pc:picChg chg="del">
          <ac:chgData name="Mojca Štraus" userId="0154c6b4-3218-4854-9e4e-ad02e2d651df" providerId="ADAL" clId="{0689A1A8-657E-413C-9D51-F72F5D98E60A}" dt="2023-09-22T12:32:08.777" v="28" actId="478"/>
          <ac:picMkLst>
            <pc:docMk/>
            <pc:sldMk cId="2095856041" sldId="440"/>
            <ac:picMk id="6" creationId="{362FCDC3-F65D-B2F2-9AEA-C1001B61157A}"/>
          </ac:picMkLst>
        </pc:picChg>
      </pc:sldChg>
      <pc:sldChg chg="add del ord">
        <pc:chgData name="Mojca Štraus" userId="0154c6b4-3218-4854-9e4e-ad02e2d651df" providerId="ADAL" clId="{0689A1A8-657E-413C-9D51-F72F5D98E60A}" dt="2023-09-22T12:34:29.351" v="52" actId="2696"/>
        <pc:sldMkLst>
          <pc:docMk/>
          <pc:sldMk cId="3067786817" sldId="441"/>
        </pc:sldMkLst>
      </pc:sldChg>
    </pc:docChg>
  </pc:docChgLst>
  <pc:docChgLst>
    <pc:chgData name="Mojca Štraus" userId="0154c6b4-3218-4854-9e4e-ad02e2d651df" providerId="ADAL" clId="{15CD41EF-60F0-4887-A871-4A7CD147A764}"/>
    <pc:docChg chg="undo custSel addSld modSld">
      <pc:chgData name="Mojca Štraus" userId="0154c6b4-3218-4854-9e4e-ad02e2d651df" providerId="ADAL" clId="{15CD41EF-60F0-4887-A871-4A7CD147A764}" dt="2023-09-21T12:27:03.987" v="232"/>
      <pc:docMkLst>
        <pc:docMk/>
      </pc:docMkLst>
      <pc:sldChg chg="modSp mod">
        <pc:chgData name="Mojca Štraus" userId="0154c6b4-3218-4854-9e4e-ad02e2d651df" providerId="ADAL" clId="{15CD41EF-60F0-4887-A871-4A7CD147A764}" dt="2023-09-21T12:10:39.380" v="0" actId="20577"/>
        <pc:sldMkLst>
          <pc:docMk/>
          <pc:sldMk cId="288904095" sldId="395"/>
        </pc:sldMkLst>
        <pc:spChg chg="mod">
          <ac:chgData name="Mojca Štraus" userId="0154c6b4-3218-4854-9e4e-ad02e2d651df" providerId="ADAL" clId="{15CD41EF-60F0-4887-A871-4A7CD147A764}" dt="2023-09-21T12:10:39.380" v="0" actId="20577"/>
          <ac:spMkLst>
            <pc:docMk/>
            <pc:sldMk cId="288904095" sldId="395"/>
            <ac:spMk id="2" creationId="{ED5CFAA2-E180-95CE-E668-D849E5A58167}"/>
          </ac:spMkLst>
        </pc:spChg>
      </pc:sldChg>
      <pc:sldChg chg="addSp modSp add mod">
        <pc:chgData name="Mojca Štraus" userId="0154c6b4-3218-4854-9e4e-ad02e2d651df" providerId="ADAL" clId="{15CD41EF-60F0-4887-A871-4A7CD147A764}" dt="2023-09-21T12:17:25.056" v="74" actId="14100"/>
        <pc:sldMkLst>
          <pc:docMk/>
          <pc:sldMk cId="2341869101" sldId="435"/>
        </pc:sldMkLst>
        <pc:spChg chg="add mod">
          <ac:chgData name="Mojca Štraus" userId="0154c6b4-3218-4854-9e4e-ad02e2d651df" providerId="ADAL" clId="{15CD41EF-60F0-4887-A871-4A7CD147A764}" dt="2023-09-21T12:12:22.460" v="5" actId="1582"/>
          <ac:spMkLst>
            <pc:docMk/>
            <pc:sldMk cId="2341869101" sldId="435"/>
            <ac:spMk id="2" creationId="{33FE0E1A-5A92-7CAF-5E5A-BC79292F97F0}"/>
          </ac:spMkLst>
        </pc:spChg>
        <pc:spChg chg="add mod">
          <ac:chgData name="Mojca Štraus" userId="0154c6b4-3218-4854-9e4e-ad02e2d651df" providerId="ADAL" clId="{15CD41EF-60F0-4887-A871-4A7CD147A764}" dt="2023-09-21T12:17:25.056" v="74" actId="14100"/>
          <ac:spMkLst>
            <pc:docMk/>
            <pc:sldMk cId="2341869101" sldId="435"/>
            <ac:spMk id="4" creationId="{92930862-D8DB-B5BE-614B-942BC9A734B1}"/>
          </ac:spMkLst>
        </pc:spChg>
      </pc:sldChg>
      <pc:sldChg chg="addSp modSp add mod">
        <pc:chgData name="Mojca Štraus" userId="0154c6b4-3218-4854-9e4e-ad02e2d651df" providerId="ADAL" clId="{15CD41EF-60F0-4887-A871-4A7CD147A764}" dt="2023-09-21T12:25:35.114" v="226" actId="1036"/>
        <pc:sldMkLst>
          <pc:docMk/>
          <pc:sldMk cId="843474497" sldId="436"/>
        </pc:sldMkLst>
        <pc:spChg chg="add mod">
          <ac:chgData name="Mojca Štraus" userId="0154c6b4-3218-4854-9e4e-ad02e2d651df" providerId="ADAL" clId="{15CD41EF-60F0-4887-A871-4A7CD147A764}" dt="2023-09-21T12:13:02.652" v="10" actId="1076"/>
          <ac:spMkLst>
            <pc:docMk/>
            <pc:sldMk cId="843474497" sldId="436"/>
            <ac:spMk id="4" creationId="{D5490C71-6858-1E12-3838-0A7F00CC2C3D}"/>
          </ac:spMkLst>
        </pc:spChg>
        <pc:spChg chg="add mod">
          <ac:chgData name="Mojca Štraus" userId="0154c6b4-3218-4854-9e4e-ad02e2d651df" providerId="ADAL" clId="{15CD41EF-60F0-4887-A871-4A7CD147A764}" dt="2023-09-21T12:12:57.604" v="9" actId="1076"/>
          <ac:spMkLst>
            <pc:docMk/>
            <pc:sldMk cId="843474497" sldId="436"/>
            <ac:spMk id="6" creationId="{28DFF740-5F81-9831-1123-A9238F116426}"/>
          </ac:spMkLst>
        </pc:spChg>
        <pc:spChg chg="add mod">
          <ac:chgData name="Mojca Štraus" userId="0154c6b4-3218-4854-9e4e-ad02e2d651df" providerId="ADAL" clId="{15CD41EF-60F0-4887-A871-4A7CD147A764}" dt="2023-09-21T12:25:35.114" v="226" actId="1036"/>
          <ac:spMkLst>
            <pc:docMk/>
            <pc:sldMk cId="843474497" sldId="436"/>
            <ac:spMk id="8" creationId="{CE4D9CFD-CD6D-4F80-2762-48B4F7140539}"/>
          </ac:spMkLst>
        </pc:spChg>
        <pc:spChg chg="add mod">
          <ac:chgData name="Mojca Štraus" userId="0154c6b4-3218-4854-9e4e-ad02e2d651df" providerId="ADAL" clId="{15CD41EF-60F0-4887-A871-4A7CD147A764}" dt="2023-09-21T12:25:30.312" v="225" actId="1076"/>
          <ac:spMkLst>
            <pc:docMk/>
            <pc:sldMk cId="843474497" sldId="436"/>
            <ac:spMk id="9" creationId="{7FD5CA13-9419-9803-1813-CFBFA0A1AEDF}"/>
          </ac:spMkLst>
        </pc:spChg>
        <pc:spChg chg="add mod">
          <ac:chgData name="Mojca Štraus" userId="0154c6b4-3218-4854-9e4e-ad02e2d651df" providerId="ADAL" clId="{15CD41EF-60F0-4887-A871-4A7CD147A764}" dt="2023-09-21T12:18:37.072" v="108" actId="14100"/>
          <ac:spMkLst>
            <pc:docMk/>
            <pc:sldMk cId="843474497" sldId="436"/>
            <ac:spMk id="10" creationId="{D7EBC112-4AAB-6093-65E4-C61F792046D3}"/>
          </ac:spMkLst>
        </pc:spChg>
        <pc:picChg chg="mod">
          <ac:chgData name="Mojca Štraus" userId="0154c6b4-3218-4854-9e4e-ad02e2d651df" providerId="ADAL" clId="{15CD41EF-60F0-4887-A871-4A7CD147A764}" dt="2023-09-21T12:14:38.877" v="22" actId="1076"/>
          <ac:picMkLst>
            <pc:docMk/>
            <pc:sldMk cId="843474497" sldId="436"/>
            <ac:picMk id="3" creationId="{88885364-2C9D-AA19-918E-A3887E844EDC}"/>
          </ac:picMkLst>
        </pc:picChg>
      </pc:sldChg>
      <pc:sldChg chg="addSp delSp modSp add mod">
        <pc:chgData name="Mojca Štraus" userId="0154c6b4-3218-4854-9e4e-ad02e2d651df" providerId="ADAL" clId="{15CD41EF-60F0-4887-A871-4A7CD147A764}" dt="2023-09-21T12:27:03.987" v="232"/>
        <pc:sldMkLst>
          <pc:docMk/>
          <pc:sldMk cId="753263426" sldId="437"/>
        </pc:sldMkLst>
        <pc:spChg chg="mod">
          <ac:chgData name="Mojca Štraus" userId="0154c6b4-3218-4854-9e4e-ad02e2d651df" providerId="ADAL" clId="{15CD41EF-60F0-4887-A871-4A7CD147A764}" dt="2023-09-21T12:24:48.055" v="224" actId="1035"/>
          <ac:spMkLst>
            <pc:docMk/>
            <pc:sldMk cId="753263426" sldId="437"/>
            <ac:spMk id="6" creationId="{28DFF740-5F81-9831-1123-A9238F116426}"/>
          </ac:spMkLst>
        </pc:spChg>
        <pc:spChg chg="del mod">
          <ac:chgData name="Mojca Štraus" userId="0154c6b4-3218-4854-9e4e-ad02e2d651df" providerId="ADAL" clId="{15CD41EF-60F0-4887-A871-4A7CD147A764}" dt="2023-09-21T12:27:02.413" v="231" actId="478"/>
          <ac:spMkLst>
            <pc:docMk/>
            <pc:sldMk cId="753263426" sldId="437"/>
            <ac:spMk id="8" creationId="{CE4D9CFD-CD6D-4F80-2762-48B4F7140539}"/>
          </ac:spMkLst>
        </pc:spChg>
        <pc:spChg chg="del">
          <ac:chgData name="Mojca Štraus" userId="0154c6b4-3218-4854-9e4e-ad02e2d651df" providerId="ADAL" clId="{15CD41EF-60F0-4887-A871-4A7CD147A764}" dt="2023-09-21T12:26:58.146" v="229" actId="478"/>
          <ac:spMkLst>
            <pc:docMk/>
            <pc:sldMk cId="753263426" sldId="437"/>
            <ac:spMk id="9" creationId="{7FD5CA13-9419-9803-1813-CFBFA0A1AEDF}"/>
          </ac:spMkLst>
        </pc:spChg>
        <pc:spChg chg="mod">
          <ac:chgData name="Mojca Štraus" userId="0154c6b4-3218-4854-9e4e-ad02e2d651df" providerId="ADAL" clId="{15CD41EF-60F0-4887-A871-4A7CD147A764}" dt="2023-09-21T12:22:18.658" v="183" actId="14100"/>
          <ac:spMkLst>
            <pc:docMk/>
            <pc:sldMk cId="753263426" sldId="437"/>
            <ac:spMk id="10" creationId="{D7EBC112-4AAB-6093-65E4-C61F792046D3}"/>
          </ac:spMkLst>
        </pc:spChg>
        <pc:spChg chg="add mod">
          <ac:chgData name="Mojca Štraus" userId="0154c6b4-3218-4854-9e4e-ad02e2d651df" providerId="ADAL" clId="{15CD41EF-60F0-4887-A871-4A7CD147A764}" dt="2023-09-21T12:21:35.381" v="136" actId="208"/>
          <ac:spMkLst>
            <pc:docMk/>
            <pc:sldMk cId="753263426" sldId="437"/>
            <ac:spMk id="11" creationId="{FE0A8513-B465-BAA1-12D8-5488C174E1D9}"/>
          </ac:spMkLst>
        </pc:spChg>
        <pc:spChg chg="add mod">
          <ac:chgData name="Mojca Štraus" userId="0154c6b4-3218-4854-9e4e-ad02e2d651df" providerId="ADAL" clId="{15CD41EF-60F0-4887-A871-4A7CD147A764}" dt="2023-09-21T12:21:19.071" v="135" actId="208"/>
          <ac:spMkLst>
            <pc:docMk/>
            <pc:sldMk cId="753263426" sldId="437"/>
            <ac:spMk id="13" creationId="{6E4F18E0-1B7C-F2F1-C689-A605917D3FC6}"/>
          </ac:spMkLst>
        </pc:spChg>
        <pc:spChg chg="add mod">
          <ac:chgData name="Mojca Štraus" userId="0154c6b4-3218-4854-9e4e-ad02e2d651df" providerId="ADAL" clId="{15CD41EF-60F0-4887-A871-4A7CD147A764}" dt="2023-09-21T12:21:08.222" v="133" actId="208"/>
          <ac:spMkLst>
            <pc:docMk/>
            <pc:sldMk cId="753263426" sldId="437"/>
            <ac:spMk id="15" creationId="{9E82959F-529B-AC5E-578E-5E2757B5220E}"/>
          </ac:spMkLst>
        </pc:spChg>
        <pc:spChg chg="add mod">
          <ac:chgData name="Mojca Štraus" userId="0154c6b4-3218-4854-9e4e-ad02e2d651df" providerId="ADAL" clId="{15CD41EF-60F0-4887-A871-4A7CD147A764}" dt="2023-09-21T12:21:11.597" v="134" actId="208"/>
          <ac:spMkLst>
            <pc:docMk/>
            <pc:sldMk cId="753263426" sldId="437"/>
            <ac:spMk id="17" creationId="{EC08EAD8-9148-CDAD-88FD-E6DDA2BF60AD}"/>
          </ac:spMkLst>
        </pc:spChg>
        <pc:spChg chg="add mod">
          <ac:chgData name="Mojca Štraus" userId="0154c6b4-3218-4854-9e4e-ad02e2d651df" providerId="ADAL" clId="{15CD41EF-60F0-4887-A871-4A7CD147A764}" dt="2023-09-21T12:27:03.987" v="232"/>
          <ac:spMkLst>
            <pc:docMk/>
            <pc:sldMk cId="753263426" sldId="437"/>
            <ac:spMk id="26" creationId="{9857FC1F-71EB-BB59-82F4-B58C3B3CB2EE}"/>
          </ac:spMkLst>
        </pc:spChg>
        <pc:spChg chg="add mod">
          <ac:chgData name="Mojca Štraus" userId="0154c6b4-3218-4854-9e4e-ad02e2d651df" providerId="ADAL" clId="{15CD41EF-60F0-4887-A871-4A7CD147A764}" dt="2023-09-21T12:27:03.987" v="232"/>
          <ac:spMkLst>
            <pc:docMk/>
            <pc:sldMk cId="753263426" sldId="437"/>
            <ac:spMk id="27" creationId="{B401B30B-8669-941A-AE05-1A731372EF25}"/>
          </ac:spMkLst>
        </pc:spChg>
        <pc:picChg chg="mod">
          <ac:chgData name="Mojca Štraus" userId="0154c6b4-3218-4854-9e4e-ad02e2d651df" providerId="ADAL" clId="{15CD41EF-60F0-4887-A871-4A7CD147A764}" dt="2023-09-21T12:26:54.373" v="228" actId="1076"/>
          <ac:picMkLst>
            <pc:docMk/>
            <pc:sldMk cId="753263426" sldId="437"/>
            <ac:picMk id="3" creationId="{88885364-2C9D-AA19-918E-A3887E844EDC}"/>
          </ac:picMkLst>
        </pc:picChg>
        <pc:cxnChg chg="add mod">
          <ac:chgData name="Mojca Štraus" userId="0154c6b4-3218-4854-9e4e-ad02e2d651df" providerId="ADAL" clId="{15CD41EF-60F0-4887-A871-4A7CD147A764}" dt="2023-09-21T12:22:46.596" v="186" actId="1582"/>
          <ac:cxnSpMkLst>
            <pc:docMk/>
            <pc:sldMk cId="753263426" sldId="437"/>
            <ac:cxnSpMk id="19" creationId="{22E1DA1C-38CB-0195-175A-57B31119C596}"/>
          </ac:cxnSpMkLst>
        </pc:cxnChg>
        <pc:cxnChg chg="add mod">
          <ac:chgData name="Mojca Štraus" userId="0154c6b4-3218-4854-9e4e-ad02e2d651df" providerId="ADAL" clId="{15CD41EF-60F0-4887-A871-4A7CD147A764}" dt="2023-09-21T12:24:39.092" v="223" actId="14100"/>
          <ac:cxnSpMkLst>
            <pc:docMk/>
            <pc:sldMk cId="753263426" sldId="437"/>
            <ac:cxnSpMk id="20" creationId="{B9820774-5A60-E1BB-EF5C-3E1C5BD1421A}"/>
          </ac:cxnSpMkLst>
        </pc:cxnChg>
        <pc:cxnChg chg="add mod">
          <ac:chgData name="Mojca Štraus" userId="0154c6b4-3218-4854-9e4e-ad02e2d651df" providerId="ADAL" clId="{15CD41EF-60F0-4887-A871-4A7CD147A764}" dt="2023-09-21T12:23:34.329" v="220" actId="14100"/>
          <ac:cxnSpMkLst>
            <pc:docMk/>
            <pc:sldMk cId="753263426" sldId="437"/>
            <ac:cxnSpMk id="22" creationId="{778A62D6-E919-1B08-94B0-7294AF18311C}"/>
          </ac:cxnSpMkLst>
        </pc:cxnChg>
        <pc:cxnChg chg="add mod">
          <ac:chgData name="Mojca Štraus" userId="0154c6b4-3218-4854-9e4e-ad02e2d651df" providerId="ADAL" clId="{15CD41EF-60F0-4887-A871-4A7CD147A764}" dt="2023-09-21T12:23:40.995" v="222" actId="1076"/>
          <ac:cxnSpMkLst>
            <pc:docMk/>
            <pc:sldMk cId="753263426" sldId="437"/>
            <ac:cxnSpMk id="25" creationId="{6D639D0E-354E-1771-46B8-26ED62D63647}"/>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40AD3A-D59C-E166-B8DC-83359671D0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xmlns="" id="{699F2874-4945-B046-0669-CC88CACA5E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xmlns="" id="{BD3D042F-019B-E058-94F9-DA20D9BDC137}"/>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5" name="Footer Placeholder 4">
            <a:extLst>
              <a:ext uri="{FF2B5EF4-FFF2-40B4-BE49-F238E27FC236}">
                <a16:creationId xmlns:a16="http://schemas.microsoft.com/office/drawing/2014/main" xmlns="" id="{CF066B94-763C-19A5-19D0-8B2E2011AC42}"/>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xmlns="" id="{CD980EFF-C825-DDB3-C41D-44649EAC2E12}"/>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3166496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579E40-F4E8-0D1D-EE6C-DDCAE485E8EB}"/>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xmlns="" id="{93A34D01-739F-5B73-700B-EB20D88535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xmlns="" id="{89030677-F75D-64F8-9EAB-EC4B5B1CA4EF}"/>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5" name="Footer Placeholder 4">
            <a:extLst>
              <a:ext uri="{FF2B5EF4-FFF2-40B4-BE49-F238E27FC236}">
                <a16:creationId xmlns:a16="http://schemas.microsoft.com/office/drawing/2014/main" xmlns="" id="{F41C93E4-2102-41F3-DD0D-1F6DD29C26FF}"/>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xmlns="" id="{F5282DD3-DA2E-CE8E-B595-AB05C0EEFD40}"/>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321561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9780B7F-874B-7ACB-F762-5B776EB9D3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xmlns="" id="{BDDA5A03-FDE3-9CCE-F6C4-D90CF42DB5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xmlns="" id="{7D9DA5D5-7C37-CF5E-2CF9-4EC35DDDABC9}"/>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5" name="Footer Placeholder 4">
            <a:extLst>
              <a:ext uri="{FF2B5EF4-FFF2-40B4-BE49-F238E27FC236}">
                <a16:creationId xmlns:a16="http://schemas.microsoft.com/office/drawing/2014/main" xmlns="" id="{0D2DAD55-3A27-14B1-DE9E-6ABCE1F2CB88}"/>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xmlns="" id="{8524802B-740B-AE4B-1D25-92598BEE6C8F}"/>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1781923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39549C-B10D-8DC6-D690-5DE6160BCD80}"/>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xmlns="" id="{30158010-364E-5288-759F-2408055418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xmlns="" id="{D7CBC73F-78E3-C89C-A709-DF570E39BFAA}"/>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5" name="Footer Placeholder 4">
            <a:extLst>
              <a:ext uri="{FF2B5EF4-FFF2-40B4-BE49-F238E27FC236}">
                <a16:creationId xmlns:a16="http://schemas.microsoft.com/office/drawing/2014/main" xmlns="" id="{DA6A7E79-F44F-7070-A347-A9C7A5E66853}"/>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xmlns="" id="{006D2AA1-C184-571A-ABE6-AEFFD32E3A60}"/>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141256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51EB21-340F-2C6E-F03E-436DC4713D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xmlns="" id="{3ED715E9-CACB-F5DB-204F-42743770C4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71C49E0-024E-444E-C1C3-E290683D6F15}"/>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5" name="Footer Placeholder 4">
            <a:extLst>
              <a:ext uri="{FF2B5EF4-FFF2-40B4-BE49-F238E27FC236}">
                <a16:creationId xmlns:a16="http://schemas.microsoft.com/office/drawing/2014/main" xmlns="" id="{ACA7B351-19EC-96B0-CFCF-55BF717F4633}"/>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xmlns="" id="{CB12F4B8-1523-0AFB-288D-01CC3A3D9397}"/>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1265707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6DA845-FAA7-106A-3490-D26DC5A9F5E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xmlns="" id="{6CB05D1C-A2F2-4FE8-DBC0-09F38B3EA3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xmlns="" id="{B1360921-CD4D-0DDB-6D31-8FF171EEF0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xmlns="" id="{E57F39C6-3475-E2C9-0306-575C02E60EC7}"/>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6" name="Footer Placeholder 5">
            <a:extLst>
              <a:ext uri="{FF2B5EF4-FFF2-40B4-BE49-F238E27FC236}">
                <a16:creationId xmlns:a16="http://schemas.microsoft.com/office/drawing/2014/main" xmlns="" id="{423B3C4A-C6B7-F5A9-2943-9A1AE2617048}"/>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xmlns="" id="{F74D01F3-482E-9EA8-DCD6-AF68BE75F90D}"/>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2986012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99382A-DA03-C5ED-D16F-5D96A7F64D7C}"/>
              </a:ext>
            </a:extLst>
          </p:cNvPr>
          <p:cNvSpPr>
            <a:spLocks noGrp="1"/>
          </p:cNvSpPr>
          <p:nvPr>
            <p:ph type="title"/>
          </p:nvPr>
        </p:nvSpPr>
        <p:spPr>
          <a:xfrm>
            <a:off x="839788" y="365125"/>
            <a:ext cx="105156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xmlns="" id="{89A76BAC-BA1F-A27A-7D10-6384A9E611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C37D56A-79FF-8968-59A0-6D50131853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xmlns="" id="{14F0FB30-9E35-9AB3-1DEF-6CF3CF4D3E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A5A8EA0-F697-E0D6-DCD9-650D09C311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xmlns="" id="{9D974137-EFD5-FC2B-2576-8578A062A3F0}"/>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8" name="Footer Placeholder 7">
            <a:extLst>
              <a:ext uri="{FF2B5EF4-FFF2-40B4-BE49-F238E27FC236}">
                <a16:creationId xmlns:a16="http://schemas.microsoft.com/office/drawing/2014/main" xmlns="" id="{06CE2B5D-6689-0DC1-0738-9512C4C82C2F}"/>
              </a:ext>
            </a:extLst>
          </p:cNvPr>
          <p:cNvSpPr>
            <a:spLocks noGrp="1"/>
          </p:cNvSpPr>
          <p:nvPr>
            <p:ph type="ftr" sz="quarter" idx="11"/>
          </p:nvPr>
        </p:nvSpPr>
        <p:spPr/>
        <p:txBody>
          <a:bodyPr/>
          <a:lstStyle/>
          <a:p>
            <a:endParaRPr lang="sl-SI"/>
          </a:p>
        </p:txBody>
      </p:sp>
      <p:sp>
        <p:nvSpPr>
          <p:cNvPr id="9" name="Slide Number Placeholder 8">
            <a:extLst>
              <a:ext uri="{FF2B5EF4-FFF2-40B4-BE49-F238E27FC236}">
                <a16:creationId xmlns:a16="http://schemas.microsoft.com/office/drawing/2014/main" xmlns="" id="{0138A6A5-A05E-D43D-4C63-C0A13CA34304}"/>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1962055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70645E-5AE1-C26D-3AB9-CE87F03FDCFD}"/>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xmlns="" id="{27ABB071-A006-3DA4-A08E-F0596AB0098C}"/>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4" name="Footer Placeholder 3">
            <a:extLst>
              <a:ext uri="{FF2B5EF4-FFF2-40B4-BE49-F238E27FC236}">
                <a16:creationId xmlns:a16="http://schemas.microsoft.com/office/drawing/2014/main" xmlns="" id="{9B6178E2-1306-41F2-CF64-9DE1FC3E790B}"/>
              </a:ext>
            </a:extLst>
          </p:cNvPr>
          <p:cNvSpPr>
            <a:spLocks noGrp="1"/>
          </p:cNvSpPr>
          <p:nvPr>
            <p:ph type="ftr" sz="quarter" idx="11"/>
          </p:nvPr>
        </p:nvSpPr>
        <p:spPr/>
        <p:txBody>
          <a:bodyPr/>
          <a:lstStyle/>
          <a:p>
            <a:endParaRPr lang="sl-SI"/>
          </a:p>
        </p:txBody>
      </p:sp>
      <p:sp>
        <p:nvSpPr>
          <p:cNvPr id="5" name="Slide Number Placeholder 4">
            <a:extLst>
              <a:ext uri="{FF2B5EF4-FFF2-40B4-BE49-F238E27FC236}">
                <a16:creationId xmlns:a16="http://schemas.microsoft.com/office/drawing/2014/main" xmlns="" id="{602F87D4-C220-C6C6-F7C8-57D57EFACBAC}"/>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1497631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99D6D85-B0E9-99F4-B47B-DB4B9B213B24}"/>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3" name="Footer Placeholder 2">
            <a:extLst>
              <a:ext uri="{FF2B5EF4-FFF2-40B4-BE49-F238E27FC236}">
                <a16:creationId xmlns:a16="http://schemas.microsoft.com/office/drawing/2014/main" xmlns="" id="{3F404CF3-5AE2-4D02-A84D-8D0E856A85C4}"/>
              </a:ext>
            </a:extLst>
          </p:cNvPr>
          <p:cNvSpPr>
            <a:spLocks noGrp="1"/>
          </p:cNvSpPr>
          <p:nvPr>
            <p:ph type="ftr" sz="quarter" idx="11"/>
          </p:nvPr>
        </p:nvSpPr>
        <p:spPr/>
        <p:txBody>
          <a:bodyPr/>
          <a:lstStyle/>
          <a:p>
            <a:endParaRPr lang="sl-SI"/>
          </a:p>
        </p:txBody>
      </p:sp>
      <p:sp>
        <p:nvSpPr>
          <p:cNvPr id="4" name="Slide Number Placeholder 3">
            <a:extLst>
              <a:ext uri="{FF2B5EF4-FFF2-40B4-BE49-F238E27FC236}">
                <a16:creationId xmlns:a16="http://schemas.microsoft.com/office/drawing/2014/main" xmlns="" id="{CCE5DA8B-67FE-213C-66BC-E9AB409DE064}"/>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176308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C3265C-5739-4C4F-0319-935FB87FC2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xmlns="" id="{F8558FCC-3118-56EE-4EB3-90DB6393E9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xmlns="" id="{AA735BD7-F357-5B54-9BB4-23EBBD6204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6674481-DD75-6434-10F3-273437B77640}"/>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6" name="Footer Placeholder 5">
            <a:extLst>
              <a:ext uri="{FF2B5EF4-FFF2-40B4-BE49-F238E27FC236}">
                <a16:creationId xmlns:a16="http://schemas.microsoft.com/office/drawing/2014/main" xmlns="" id="{995B3015-C8F9-A2D8-2A0B-7C9DCB2B9DE8}"/>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xmlns="" id="{95A39FA3-1C4A-B896-3DE2-68F7FAD38A93}"/>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2660472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6C57FA-6F70-69DE-B254-72F1573064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xmlns="" id="{5E655F95-51D7-0319-384C-8EC3EDC874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xmlns="" id="{0D4FE6B8-C541-9020-7385-D5826F552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D9E6159-DC5F-1E43-25FE-0FAB9977EEA8}"/>
              </a:ext>
            </a:extLst>
          </p:cNvPr>
          <p:cNvSpPr>
            <a:spLocks noGrp="1"/>
          </p:cNvSpPr>
          <p:nvPr>
            <p:ph type="dt" sz="half" idx="10"/>
          </p:nvPr>
        </p:nvSpPr>
        <p:spPr/>
        <p:txBody>
          <a:bodyPr/>
          <a:lstStyle/>
          <a:p>
            <a:fld id="{4515225C-D0B4-4E34-ADA7-20FF735AA551}" type="datetimeFigureOut">
              <a:rPr lang="sl-SI" smtClean="0"/>
              <a:t>24.9.2023</a:t>
            </a:fld>
            <a:endParaRPr lang="sl-SI"/>
          </a:p>
        </p:txBody>
      </p:sp>
      <p:sp>
        <p:nvSpPr>
          <p:cNvPr id="6" name="Footer Placeholder 5">
            <a:extLst>
              <a:ext uri="{FF2B5EF4-FFF2-40B4-BE49-F238E27FC236}">
                <a16:creationId xmlns:a16="http://schemas.microsoft.com/office/drawing/2014/main" xmlns="" id="{F71A6D74-E4E5-136F-BAE7-E674B057501E}"/>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xmlns="" id="{05AE4A7D-05EF-D801-C4E3-5EA7EDC7B0D0}"/>
              </a:ext>
            </a:extLst>
          </p:cNvPr>
          <p:cNvSpPr>
            <a:spLocks noGrp="1"/>
          </p:cNvSpPr>
          <p:nvPr>
            <p:ph type="sldNum" sz="quarter" idx="12"/>
          </p:nvPr>
        </p:nvSpPr>
        <p:spPr/>
        <p:txBody>
          <a:bodyPr/>
          <a:lstStyle/>
          <a:p>
            <a:fld id="{2C0DDE08-679D-4976-9339-939F2894F295}" type="slidenum">
              <a:rPr lang="sl-SI" smtClean="0"/>
              <a:t>‹#›</a:t>
            </a:fld>
            <a:endParaRPr lang="sl-SI"/>
          </a:p>
        </p:txBody>
      </p:sp>
    </p:spTree>
    <p:extLst>
      <p:ext uri="{BB962C8B-B14F-4D97-AF65-F5344CB8AC3E}">
        <p14:creationId xmlns:p14="http://schemas.microsoft.com/office/powerpoint/2010/main" val="74723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45DEEC3-B4C6-1C37-5C06-4B0B768F85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a:extLst>
              <a:ext uri="{FF2B5EF4-FFF2-40B4-BE49-F238E27FC236}">
                <a16:creationId xmlns:a16="http://schemas.microsoft.com/office/drawing/2014/main" xmlns="" id="{05F2C001-B51D-ADF9-D019-4155A39A23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xmlns="" id="{C7F266BC-89D5-99FF-596D-0904329C19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5225C-D0B4-4E34-ADA7-20FF735AA551}" type="datetimeFigureOut">
              <a:rPr lang="sl-SI" smtClean="0"/>
              <a:t>24.9.2023</a:t>
            </a:fld>
            <a:endParaRPr lang="sl-SI"/>
          </a:p>
        </p:txBody>
      </p:sp>
      <p:sp>
        <p:nvSpPr>
          <p:cNvPr id="5" name="Footer Placeholder 4">
            <a:extLst>
              <a:ext uri="{FF2B5EF4-FFF2-40B4-BE49-F238E27FC236}">
                <a16:creationId xmlns:a16="http://schemas.microsoft.com/office/drawing/2014/main" xmlns="" id="{531CFC2F-CC59-15D7-0706-3EA43858B2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a:extLst>
              <a:ext uri="{FF2B5EF4-FFF2-40B4-BE49-F238E27FC236}">
                <a16:creationId xmlns:a16="http://schemas.microsoft.com/office/drawing/2014/main" xmlns="" id="{CFD36B15-7C93-5A55-9188-1C40717B37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DDE08-679D-4976-9339-939F2894F295}" type="slidenum">
              <a:rPr lang="sl-SI" smtClean="0"/>
              <a:t>‹#›</a:t>
            </a:fld>
            <a:endParaRPr lang="sl-SI"/>
          </a:p>
        </p:txBody>
      </p:sp>
    </p:spTree>
    <p:extLst>
      <p:ext uri="{BB962C8B-B14F-4D97-AF65-F5344CB8AC3E}">
        <p14:creationId xmlns:p14="http://schemas.microsoft.com/office/powerpoint/2010/main" val="1400442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5" Type="http://schemas.openxmlformats.org/officeDocument/2006/relationships/image" Target="../media/image20.wmf"/><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21.emf"/><Relationship Id="rId1" Type="http://schemas.openxmlformats.org/officeDocument/2006/relationships/slideLayout" Target="../slideLayouts/slideLayout2.xml"/><Relationship Id="rId4" Type="http://schemas.openxmlformats.org/officeDocument/2006/relationships/image" Target="../media/image20.wmf"/></Relationships>
</file>

<file path=ppt/slides/_rels/slide17.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 Id="rId5" Type="http://schemas.openxmlformats.org/officeDocument/2006/relationships/image" Target="../media/image20.wmf"/><Relationship Id="rId4" Type="http://schemas.openxmlformats.org/officeDocument/2006/relationships/image" Target="../media/image19.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xmlns="" id="{DEE2AD96-B495-4E06-9291-B71706F728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xmlns="" id="{53CF6D67-C5A8-4ADD-9E8E-1E38CA1D31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xmlns="" id="{86909FA0-B515-4681-B7A8-FA281D133B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xmlns="" id="{21C9FE86-FCC3-4A31-AA1C-C882262B7F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xmlns="" id="{7D96243B-ECED-4B71-8E06-AE9A285EAD2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A09989E4-EFDC-4A90-A633-E0525FB413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ED5CFAA2-E180-95CE-E668-D849E5A58167}"/>
              </a:ext>
            </a:extLst>
          </p:cNvPr>
          <p:cNvSpPr>
            <a:spLocks noGrp="1"/>
          </p:cNvSpPr>
          <p:nvPr>
            <p:ph type="title"/>
          </p:nvPr>
        </p:nvSpPr>
        <p:spPr>
          <a:xfrm>
            <a:off x="888948" y="3214075"/>
            <a:ext cx="4230100" cy="3387497"/>
          </a:xfrm>
        </p:spPr>
        <p:txBody>
          <a:bodyPr vert="horz" lIns="91440" tIns="45720" rIns="91440" bIns="45720" rtlCol="0" anchor="b">
            <a:normAutofit/>
          </a:bodyPr>
          <a:lstStyle/>
          <a:p>
            <a:pPr algn="r"/>
            <a:r>
              <a:rPr lang="en-US" sz="3200" b="1" kern="1200" dirty="0">
                <a:solidFill>
                  <a:srgbClr val="FFFFFF"/>
                </a:solidFill>
                <a:latin typeface="Candara" panose="020E0502030303020204" pitchFamily="34" charset="0"/>
              </a:rPr>
              <a:t/>
            </a:r>
            <a:br>
              <a:rPr lang="en-US" sz="3200" b="1" kern="1200" dirty="0">
                <a:solidFill>
                  <a:srgbClr val="FFFFFF"/>
                </a:solidFill>
                <a:latin typeface="Candara" panose="020E0502030303020204" pitchFamily="34" charset="0"/>
              </a:rPr>
            </a:br>
            <a:r>
              <a:rPr lang="en-US" sz="3200" b="1" kern="1200" dirty="0">
                <a:solidFill>
                  <a:srgbClr val="FFFFFF"/>
                </a:solidFill>
                <a:latin typeface="Candara" panose="020E0502030303020204" pitchFamily="34" charset="0"/>
              </a:rPr>
              <a:t>Mojca Štraus</a:t>
            </a:r>
            <a:r>
              <a:rPr lang="sl-SI" sz="3200" b="1" kern="1200" dirty="0">
                <a:solidFill>
                  <a:srgbClr val="FFFFFF"/>
                </a:solidFill>
                <a:latin typeface="Candara" panose="020E0502030303020204" pitchFamily="34" charset="0"/>
              </a:rPr>
              <a:t>,</a:t>
            </a:r>
            <a:r>
              <a:rPr lang="en-US" sz="3200" b="1" kern="1200" dirty="0">
                <a:solidFill>
                  <a:srgbClr val="FFFFFF"/>
                </a:solidFill>
                <a:latin typeface="Candara" panose="020E0502030303020204" pitchFamily="34" charset="0"/>
              </a:rPr>
              <a:t> </a:t>
            </a:r>
            <a:br>
              <a:rPr lang="en-US" sz="3200" b="1" kern="1200" dirty="0">
                <a:solidFill>
                  <a:srgbClr val="FFFFFF"/>
                </a:solidFill>
                <a:latin typeface="Candara" panose="020E0502030303020204" pitchFamily="34" charset="0"/>
              </a:rPr>
            </a:br>
            <a:r>
              <a:rPr lang="en-US" sz="3200" b="1" kern="1200" dirty="0" err="1">
                <a:solidFill>
                  <a:srgbClr val="FFFFFF"/>
                </a:solidFill>
                <a:latin typeface="Candara" panose="020E0502030303020204" pitchFamily="34" charset="0"/>
              </a:rPr>
              <a:t>Ministrstvo</a:t>
            </a:r>
            <a:r>
              <a:rPr lang="en-US" sz="3200" b="1" kern="1200" dirty="0">
                <a:solidFill>
                  <a:srgbClr val="FFFFFF"/>
                </a:solidFill>
                <a:latin typeface="Candara" panose="020E0502030303020204" pitchFamily="34" charset="0"/>
              </a:rPr>
              <a:t> za </a:t>
            </a:r>
            <a:r>
              <a:rPr lang="en-US" sz="3200" b="1" kern="1200" dirty="0" err="1">
                <a:solidFill>
                  <a:srgbClr val="FFFFFF"/>
                </a:solidFill>
                <a:latin typeface="Candara" panose="020E0502030303020204" pitchFamily="34" charset="0"/>
              </a:rPr>
              <a:t>vzgojo</a:t>
            </a:r>
            <a:r>
              <a:rPr lang="en-US" sz="3200" b="1" kern="1200" dirty="0">
                <a:solidFill>
                  <a:srgbClr val="FFFFFF"/>
                </a:solidFill>
                <a:latin typeface="Candara" panose="020E0502030303020204" pitchFamily="34" charset="0"/>
              </a:rPr>
              <a:t> in </a:t>
            </a:r>
            <a:r>
              <a:rPr lang="en-US" sz="3200" b="1" kern="1200" dirty="0" err="1">
                <a:solidFill>
                  <a:srgbClr val="FFFFFF"/>
                </a:solidFill>
                <a:latin typeface="Candara" panose="020E0502030303020204" pitchFamily="34" charset="0"/>
              </a:rPr>
              <a:t>izobraževanje</a:t>
            </a:r>
            <a:endParaRPr lang="en-US" sz="3200" b="1" kern="1200" dirty="0">
              <a:solidFill>
                <a:srgbClr val="FFFFFF"/>
              </a:solidFill>
              <a:latin typeface="Candara" panose="020E0502030303020204" pitchFamily="34" charset="0"/>
            </a:endParaRPr>
          </a:p>
        </p:txBody>
      </p:sp>
      <p:sp>
        <p:nvSpPr>
          <p:cNvPr id="3" name="TextBox 2">
            <a:extLst>
              <a:ext uri="{FF2B5EF4-FFF2-40B4-BE49-F238E27FC236}">
                <a16:creationId xmlns:a16="http://schemas.microsoft.com/office/drawing/2014/main" xmlns="" id="{C05D3EB8-F15F-2A85-5E49-5368571387D4}"/>
              </a:ext>
            </a:extLst>
          </p:cNvPr>
          <p:cNvSpPr txBox="1"/>
          <p:nvPr/>
        </p:nvSpPr>
        <p:spPr>
          <a:xfrm>
            <a:off x="6503158" y="649480"/>
            <a:ext cx="4862447" cy="5546047"/>
          </a:xfrm>
          <a:prstGeom prst="rect">
            <a:avLst/>
          </a:prstGeom>
        </p:spPr>
        <p:txBody>
          <a:bodyPr vert="horz" lIns="91440" tIns="45720" rIns="91440" bIns="45720" rtlCol="0" anchor="ctr">
            <a:noAutofit/>
          </a:bodyPr>
          <a:lstStyle/>
          <a:p>
            <a:pPr>
              <a:lnSpc>
                <a:spcPct val="90000"/>
              </a:lnSpc>
              <a:spcAft>
                <a:spcPts val="600"/>
              </a:spcAft>
            </a:pPr>
            <a:r>
              <a:rPr lang="en-US" sz="4800" b="1" dirty="0" err="1">
                <a:solidFill>
                  <a:schemeClr val="accent1">
                    <a:lumMod val="50000"/>
                  </a:schemeClr>
                </a:solidFill>
                <a:latin typeface="Candara" panose="020E0502030303020204" pitchFamily="34" charset="0"/>
              </a:rPr>
              <a:t>Mednarodne</a:t>
            </a:r>
            <a:r>
              <a:rPr lang="en-US" sz="4800" b="1" dirty="0">
                <a:solidFill>
                  <a:schemeClr val="accent1">
                    <a:lumMod val="50000"/>
                  </a:schemeClr>
                </a:solidFill>
                <a:latin typeface="Candara" panose="020E0502030303020204" pitchFamily="34" charset="0"/>
              </a:rPr>
              <a:t> </a:t>
            </a:r>
            <a:r>
              <a:rPr lang="en-US" sz="4800" b="1" dirty="0" err="1">
                <a:solidFill>
                  <a:schemeClr val="accent1">
                    <a:lumMod val="50000"/>
                  </a:schemeClr>
                </a:solidFill>
                <a:latin typeface="Candara" panose="020E0502030303020204" pitchFamily="34" charset="0"/>
              </a:rPr>
              <a:t>raziskave</a:t>
            </a:r>
            <a:r>
              <a:rPr lang="en-US" sz="4800" b="1" dirty="0">
                <a:solidFill>
                  <a:schemeClr val="accent1">
                    <a:lumMod val="50000"/>
                  </a:schemeClr>
                </a:solidFill>
                <a:latin typeface="Candara" panose="020E0502030303020204" pitchFamily="34" charset="0"/>
              </a:rPr>
              <a:t> PIRLS, TIMSS, PISA, </a:t>
            </a:r>
            <a:r>
              <a:rPr lang="en-US" sz="4800" b="1" dirty="0" err="1">
                <a:solidFill>
                  <a:schemeClr val="accent1">
                    <a:lumMod val="50000"/>
                  </a:schemeClr>
                </a:solidFill>
                <a:latin typeface="Candara" panose="020E0502030303020204" pitchFamily="34" charset="0"/>
              </a:rPr>
              <a:t>idr</a:t>
            </a:r>
            <a:r>
              <a:rPr lang="en-US" sz="4800" b="1" dirty="0">
                <a:solidFill>
                  <a:schemeClr val="accent1">
                    <a:lumMod val="50000"/>
                  </a:schemeClr>
                </a:solidFill>
                <a:latin typeface="Candara" panose="020E0502030303020204" pitchFamily="34" charset="0"/>
              </a:rPr>
              <a:t>. </a:t>
            </a:r>
            <a:r>
              <a:rPr lang="en-US" sz="4800" b="1" dirty="0" err="1">
                <a:solidFill>
                  <a:schemeClr val="accent1">
                    <a:lumMod val="50000"/>
                  </a:schemeClr>
                </a:solidFill>
                <a:latin typeface="Candara" panose="020E0502030303020204" pitchFamily="34" charset="0"/>
              </a:rPr>
              <a:t>kot</a:t>
            </a:r>
            <a:r>
              <a:rPr lang="en-US" sz="4800" b="1" dirty="0">
                <a:solidFill>
                  <a:schemeClr val="accent1">
                    <a:lumMod val="50000"/>
                  </a:schemeClr>
                </a:solidFill>
                <a:latin typeface="Candara" panose="020E0502030303020204" pitchFamily="34" charset="0"/>
              </a:rPr>
              <a:t> </a:t>
            </a:r>
            <a:r>
              <a:rPr lang="en-US" sz="4800" b="1" dirty="0" err="1">
                <a:solidFill>
                  <a:schemeClr val="accent1">
                    <a:lumMod val="50000"/>
                  </a:schemeClr>
                </a:solidFill>
                <a:latin typeface="Candara" panose="020E0502030303020204" pitchFamily="34" charset="0"/>
              </a:rPr>
              <a:t>glas</a:t>
            </a:r>
            <a:r>
              <a:rPr lang="en-US" sz="4800" b="1" dirty="0">
                <a:solidFill>
                  <a:schemeClr val="accent1">
                    <a:lumMod val="50000"/>
                  </a:schemeClr>
                </a:solidFill>
                <a:latin typeface="Candara" panose="020E0502030303020204" pitchFamily="34" charset="0"/>
              </a:rPr>
              <a:t> </a:t>
            </a:r>
            <a:r>
              <a:rPr lang="en-US" sz="4800" b="1" dirty="0" err="1">
                <a:solidFill>
                  <a:schemeClr val="accent1">
                    <a:lumMod val="50000"/>
                  </a:schemeClr>
                </a:solidFill>
                <a:latin typeface="Candara" panose="020E0502030303020204" pitchFamily="34" charset="0"/>
              </a:rPr>
              <a:t>učenca</a:t>
            </a:r>
            <a:r>
              <a:rPr lang="en-US" sz="4800" b="1" dirty="0">
                <a:solidFill>
                  <a:schemeClr val="accent1">
                    <a:lumMod val="50000"/>
                  </a:schemeClr>
                </a:solidFill>
                <a:latin typeface="Candara" panose="020E0502030303020204" pitchFamily="34" charset="0"/>
              </a:rPr>
              <a:t> o </a:t>
            </a:r>
            <a:r>
              <a:rPr lang="en-US" sz="4800" b="1" dirty="0" err="1">
                <a:solidFill>
                  <a:schemeClr val="accent1">
                    <a:lumMod val="50000"/>
                  </a:schemeClr>
                </a:solidFill>
                <a:latin typeface="Candara" panose="020E0502030303020204" pitchFamily="34" charset="0"/>
              </a:rPr>
              <a:t>počutju</a:t>
            </a:r>
            <a:r>
              <a:rPr lang="en-US" sz="4800" b="1" dirty="0">
                <a:solidFill>
                  <a:schemeClr val="accent1">
                    <a:lumMod val="50000"/>
                  </a:schemeClr>
                </a:solidFill>
                <a:latin typeface="Candara" panose="020E0502030303020204" pitchFamily="34" charset="0"/>
              </a:rPr>
              <a:t> v </a:t>
            </a:r>
            <a:r>
              <a:rPr lang="en-US" sz="4800" b="1" dirty="0" err="1">
                <a:solidFill>
                  <a:schemeClr val="accent1">
                    <a:lumMod val="50000"/>
                  </a:schemeClr>
                </a:solidFill>
                <a:latin typeface="Candara" panose="020E0502030303020204" pitchFamily="34" charset="0"/>
              </a:rPr>
              <a:t>šoli</a:t>
            </a:r>
            <a:endParaRPr lang="en-US" sz="4800" b="1" dirty="0">
              <a:solidFill>
                <a:schemeClr val="accent1">
                  <a:lumMod val="50000"/>
                </a:schemeClr>
              </a:solidFill>
              <a:latin typeface="Candara" panose="020E0502030303020204" pitchFamily="34" charset="0"/>
            </a:endParaRPr>
          </a:p>
          <a:p>
            <a:pPr>
              <a:lnSpc>
                <a:spcPct val="90000"/>
              </a:lnSpc>
              <a:spcAft>
                <a:spcPts val="600"/>
              </a:spcAft>
            </a:pPr>
            <a:endParaRPr lang="en-US" sz="4800" b="1" dirty="0">
              <a:solidFill>
                <a:schemeClr val="accent1">
                  <a:lumMod val="50000"/>
                </a:schemeClr>
              </a:solidFill>
              <a:latin typeface="Candara" panose="020E0502030303020204" pitchFamily="34" charset="0"/>
            </a:endParaRPr>
          </a:p>
          <a:p>
            <a:pPr>
              <a:lnSpc>
                <a:spcPct val="90000"/>
              </a:lnSpc>
              <a:spcAft>
                <a:spcPts val="600"/>
              </a:spcAft>
            </a:pPr>
            <a:r>
              <a:rPr lang="en-US" sz="2800" b="1" dirty="0" err="1">
                <a:solidFill>
                  <a:schemeClr val="accent1">
                    <a:lumMod val="50000"/>
                  </a:schemeClr>
                </a:solidFill>
                <a:latin typeface="Candara" panose="020E0502030303020204" pitchFamily="34" charset="0"/>
              </a:rPr>
              <a:t>Posvet</a:t>
            </a:r>
            <a:r>
              <a:rPr lang="en-US" sz="2800" b="1" dirty="0">
                <a:solidFill>
                  <a:schemeClr val="accent1">
                    <a:lumMod val="50000"/>
                  </a:schemeClr>
                </a:solidFill>
                <a:latin typeface="Candara" panose="020E0502030303020204" pitchFamily="34" charset="0"/>
              </a:rPr>
              <a:t> NPVI </a:t>
            </a:r>
            <a:r>
              <a:rPr lang="en-US" sz="2800" b="1" dirty="0" err="1">
                <a:solidFill>
                  <a:schemeClr val="accent1">
                    <a:lumMod val="50000"/>
                  </a:schemeClr>
                </a:solidFill>
                <a:latin typeface="Candara" panose="020E0502030303020204" pitchFamily="34" charset="0"/>
              </a:rPr>
              <a:t>Varno</a:t>
            </a:r>
            <a:r>
              <a:rPr lang="en-US" sz="2800" b="1" dirty="0">
                <a:solidFill>
                  <a:schemeClr val="accent1">
                    <a:lumMod val="50000"/>
                  </a:schemeClr>
                </a:solidFill>
                <a:latin typeface="Candara" panose="020E0502030303020204" pitchFamily="34" charset="0"/>
              </a:rPr>
              <a:t> in </a:t>
            </a:r>
            <a:r>
              <a:rPr lang="en-US" sz="2800" b="1" dirty="0" err="1">
                <a:solidFill>
                  <a:schemeClr val="accent1">
                    <a:lumMod val="50000"/>
                  </a:schemeClr>
                </a:solidFill>
                <a:latin typeface="Candara" panose="020E0502030303020204" pitchFamily="34" charset="0"/>
              </a:rPr>
              <a:t>spodbudno</a:t>
            </a:r>
            <a:r>
              <a:rPr lang="en-US" sz="2800" b="1" dirty="0">
                <a:solidFill>
                  <a:schemeClr val="accent1">
                    <a:lumMod val="50000"/>
                  </a:schemeClr>
                </a:solidFill>
                <a:latin typeface="Candara" panose="020E0502030303020204" pitchFamily="34" charset="0"/>
              </a:rPr>
              <a:t> </a:t>
            </a:r>
            <a:r>
              <a:rPr lang="en-US" sz="2800" b="1" dirty="0" err="1">
                <a:solidFill>
                  <a:schemeClr val="accent1">
                    <a:lumMod val="50000"/>
                  </a:schemeClr>
                </a:solidFill>
                <a:latin typeface="Candara" panose="020E0502030303020204" pitchFamily="34" charset="0"/>
              </a:rPr>
              <a:t>učno</a:t>
            </a:r>
            <a:r>
              <a:rPr lang="en-US" sz="2800" b="1" dirty="0">
                <a:solidFill>
                  <a:schemeClr val="accent1">
                    <a:lumMod val="50000"/>
                  </a:schemeClr>
                </a:solidFill>
                <a:latin typeface="Candara" panose="020E0502030303020204" pitchFamily="34" charset="0"/>
              </a:rPr>
              <a:t> </a:t>
            </a:r>
            <a:r>
              <a:rPr lang="en-US" sz="2800" b="1" dirty="0" err="1">
                <a:solidFill>
                  <a:schemeClr val="accent1">
                    <a:lumMod val="50000"/>
                  </a:schemeClr>
                </a:solidFill>
                <a:latin typeface="Candara" panose="020E0502030303020204" pitchFamily="34" charset="0"/>
              </a:rPr>
              <a:t>okolje</a:t>
            </a:r>
            <a:endParaRPr lang="sl-SI" sz="2800" b="1" dirty="0">
              <a:solidFill>
                <a:schemeClr val="accent1">
                  <a:lumMod val="50000"/>
                </a:schemeClr>
              </a:solidFill>
              <a:latin typeface="Candara" panose="020E0502030303020204" pitchFamily="34" charset="0"/>
            </a:endParaRPr>
          </a:p>
          <a:p>
            <a:pPr>
              <a:lnSpc>
                <a:spcPct val="90000"/>
              </a:lnSpc>
              <a:spcAft>
                <a:spcPts val="600"/>
              </a:spcAft>
            </a:pPr>
            <a:r>
              <a:rPr lang="en-US" sz="2800" b="1" kern="1200" dirty="0">
                <a:solidFill>
                  <a:schemeClr val="accent1">
                    <a:lumMod val="50000"/>
                  </a:schemeClr>
                </a:solidFill>
                <a:latin typeface="Candara" panose="020E0502030303020204" pitchFamily="34" charset="0"/>
              </a:rPr>
              <a:t>Ljubljana, 25. 9. 2023</a:t>
            </a:r>
            <a:endParaRPr lang="en-US" sz="2800" b="1" dirty="0">
              <a:solidFill>
                <a:schemeClr val="accent1">
                  <a:lumMod val="50000"/>
                </a:schemeClr>
              </a:solidFill>
              <a:latin typeface="Candara" panose="020E0502030303020204" pitchFamily="34" charset="0"/>
            </a:endParaRPr>
          </a:p>
        </p:txBody>
      </p:sp>
    </p:spTree>
    <p:extLst>
      <p:ext uri="{BB962C8B-B14F-4D97-AF65-F5344CB8AC3E}">
        <p14:creationId xmlns:p14="http://schemas.microsoft.com/office/powerpoint/2010/main" val="288904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D5CFAA2-E180-95CE-E668-D849E5A58167}"/>
              </a:ext>
            </a:extLst>
          </p:cNvPr>
          <p:cNvSpPr>
            <a:spLocks noGrp="1"/>
          </p:cNvSpPr>
          <p:nvPr>
            <p:ph type="title"/>
          </p:nvPr>
        </p:nvSpPr>
        <p:spPr>
          <a:xfrm>
            <a:off x="466722" y="586855"/>
            <a:ext cx="3201366" cy="3387497"/>
          </a:xfrm>
        </p:spPr>
        <p:txBody>
          <a:bodyPr vert="horz" lIns="91440" tIns="45720" rIns="91440" bIns="45720" rtlCol="0" anchor="t" anchorCtr="0">
            <a:normAutofit/>
          </a:bodyPr>
          <a:lstStyle/>
          <a:p>
            <a:pPr algn="r"/>
            <a:r>
              <a:rPr lang="sl-SI" sz="4000" b="1" kern="1200" dirty="0">
                <a:solidFill>
                  <a:srgbClr val="FFFFFF"/>
                </a:solidFill>
                <a:latin typeface="Candara" panose="020E0502030303020204" pitchFamily="34" charset="0"/>
              </a:rPr>
              <a:t>Mnenje staršev o šoli</a:t>
            </a:r>
            <a:endParaRPr lang="en-US" sz="4000" b="1" kern="1200" dirty="0">
              <a:solidFill>
                <a:srgbClr val="FFFFFF"/>
              </a:solidFill>
              <a:latin typeface="Candara" panose="020E0502030303020204" pitchFamily="34"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0000" y="4608000"/>
            <a:ext cx="103727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7834" y="-31029"/>
            <a:ext cx="8543925"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Speech Bubble: Rectangle with Corners Rounded 2">
            <a:extLst>
              <a:ext uri="{FF2B5EF4-FFF2-40B4-BE49-F238E27FC236}">
                <a16:creationId xmlns:a16="http://schemas.microsoft.com/office/drawing/2014/main" xmlns="" id="{B02F0F74-BC1D-2916-2FF6-80484A6757C1}"/>
              </a:ext>
            </a:extLst>
          </p:cNvPr>
          <p:cNvSpPr/>
          <p:nvPr/>
        </p:nvSpPr>
        <p:spPr>
          <a:xfrm>
            <a:off x="489283" y="1920453"/>
            <a:ext cx="3100641" cy="1653159"/>
          </a:xfrm>
          <a:prstGeom prst="wedgeRoundRectCallout">
            <a:avLst>
              <a:gd name="adj1" fmla="val 64655"/>
              <a:gd name="adj2" fmla="val -46239"/>
              <a:gd name="adj3" fmla="val 16667"/>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bg1"/>
                </a:solidFill>
                <a:latin typeface="Arial Narrow" panose="020B0606020202030204" pitchFamily="34" charset="0"/>
              </a:rPr>
              <a:t>Trije profili kažejo na  zelo pozitivno (modri profil), srednje pozitivno (rdeči profil) in delno negativno (zeleni profil) mnenje staršev o šoli, ki jo obiskuje njihov otrok. Starši v nižjem (zelenem) profilu se (predvsem) ne strinjajo, da jih šola obvešča o napredku otroka, jih vključuje v otrokovo izobraževanju in da v šoli stremijo k visokim dosežkom.</a:t>
            </a:r>
            <a:endParaRPr lang="sl-SI" sz="1200" dirty="0">
              <a:solidFill>
                <a:schemeClr val="bg1"/>
              </a:solidFill>
              <a:latin typeface="Arial Narrow" panose="020B0606020202030204" pitchFamily="34" charset="0"/>
            </a:endParaRPr>
          </a:p>
        </p:txBody>
      </p:sp>
      <p:sp>
        <p:nvSpPr>
          <p:cNvPr id="16" name="Speech Bubble: Rectangle with Corners Rounded 2">
            <a:extLst>
              <a:ext uri="{FF2B5EF4-FFF2-40B4-BE49-F238E27FC236}">
                <a16:creationId xmlns:a16="http://schemas.microsoft.com/office/drawing/2014/main" xmlns="" id="{B02F0F74-BC1D-2916-2FF6-80484A6757C1}"/>
              </a:ext>
            </a:extLst>
          </p:cNvPr>
          <p:cNvSpPr/>
          <p:nvPr/>
        </p:nvSpPr>
        <p:spPr>
          <a:xfrm>
            <a:off x="4836695" y="3418859"/>
            <a:ext cx="5743073" cy="1056887"/>
          </a:xfrm>
          <a:prstGeom prst="wedgeRoundRectCallout">
            <a:avLst>
              <a:gd name="adj1" fmla="val 2870"/>
              <a:gd name="adj2" fmla="val 78421"/>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V Sloveniji le približno tretjina staršev četrtošolcev izraža zelo pozitivno mnenje o šoli, ki jo obiskuje njihov otrok, kar je najnižji delež med primerjanimi državam, je pa izboljšanje iz prejšnjih let. Večina staršev izraža srednje pozitivno mnenje, delno negativno mnenje pa izraža približno desetina. Nižji deleži staršev z negativnim mnenjem so na Finskem, v Italiji (tu bi bilo treba še dodatno preveriti podatke) in na Poljskem. </a:t>
            </a:r>
            <a:endParaRPr lang="sl-SI" sz="1200" dirty="0">
              <a:solidFill>
                <a:schemeClr val="accent1">
                  <a:lumMod val="50000"/>
                </a:schemeClr>
              </a:solidFill>
              <a:latin typeface="Arial Narrow" panose="020B0606020202030204" pitchFamily="34" charset="0"/>
            </a:endParaRPr>
          </a:p>
        </p:txBody>
      </p:sp>
    </p:spTree>
    <p:extLst>
      <p:ext uri="{BB962C8B-B14F-4D97-AF65-F5344CB8AC3E}">
        <p14:creationId xmlns:p14="http://schemas.microsoft.com/office/powerpoint/2010/main" val="964581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sl-SI" sz="3600" b="1" kern="1200" dirty="0">
                <a:solidFill>
                  <a:srgbClr val="FFFFFF"/>
                </a:solidFill>
                <a:latin typeface="Candara" panose="020E0502030303020204" pitchFamily="34" charset="0"/>
              </a:rPr>
              <a:t>„Uživam v branju.“</a:t>
            </a:r>
            <a:endParaRPr lang="en-US" sz="3600" b="1" kern="1200" dirty="0">
              <a:solidFill>
                <a:srgbClr val="FFFFFF"/>
              </a:solidFill>
              <a:latin typeface="Candara" panose="020E0502030303020204" pitchFamily="34" charset="0"/>
            </a:endParaRPr>
          </a:p>
        </p:txBody>
      </p:sp>
      <p:pic>
        <p:nvPicPr>
          <p:cNvPr id="6" name="Picture 5">
            <a:extLst>
              <a:ext uri="{FF2B5EF4-FFF2-40B4-BE49-F238E27FC236}">
                <a16:creationId xmlns:a16="http://schemas.microsoft.com/office/drawing/2014/main" xmlns="" id="{362FCDC3-F65D-B2F2-9AEA-C1001B61157A}"/>
              </a:ext>
            </a:extLst>
          </p:cNvPr>
          <p:cNvPicPr>
            <a:picLocks noChangeAspect="1"/>
          </p:cNvPicPr>
          <p:nvPr/>
        </p:nvPicPr>
        <p:blipFill>
          <a:blip r:embed="rId2"/>
          <a:stretch>
            <a:fillRect/>
          </a:stretch>
        </p:blipFill>
        <p:spPr>
          <a:xfrm>
            <a:off x="254031" y="1822348"/>
            <a:ext cx="9163050" cy="4591050"/>
          </a:xfrm>
          <a:prstGeom prst="rect">
            <a:avLst/>
          </a:prstGeom>
        </p:spPr>
      </p:pic>
      <p:sp>
        <p:nvSpPr>
          <p:cNvPr id="9" name="Speech Bubble: Rectangle with Corners Rounded 2">
            <a:extLst>
              <a:ext uri="{FF2B5EF4-FFF2-40B4-BE49-F238E27FC236}">
                <a16:creationId xmlns:a16="http://schemas.microsoft.com/office/drawing/2014/main" xmlns="" id="{B02F0F74-BC1D-2916-2FF6-80484A6757C1}"/>
              </a:ext>
            </a:extLst>
          </p:cNvPr>
          <p:cNvSpPr/>
          <p:nvPr/>
        </p:nvSpPr>
        <p:spPr>
          <a:xfrm>
            <a:off x="9826155" y="3264568"/>
            <a:ext cx="2028961" cy="1476376"/>
          </a:xfrm>
          <a:prstGeom prst="wedgeRoundRectCallout">
            <a:avLst>
              <a:gd name="adj1" fmla="val -69512"/>
              <a:gd name="adj2" fmla="val 20412"/>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Četrtošolci v zadnjih letih izražajo manj veselja do branja. V Sloveniji učenci izražajo „srednje“ veselje do branja glede na primerjane države.</a:t>
            </a:r>
            <a:endParaRPr lang="sl-SI" sz="1200" dirty="0">
              <a:solidFill>
                <a:schemeClr val="accent1">
                  <a:lumMod val="50000"/>
                </a:schemeClr>
              </a:solidFill>
              <a:latin typeface="Arial Narrow" panose="020B0606020202030204" pitchFamily="34" charset="0"/>
            </a:endParaRPr>
          </a:p>
        </p:txBody>
      </p:sp>
      <p:sp>
        <p:nvSpPr>
          <p:cNvPr id="10" name="TextBox 9"/>
          <p:cNvSpPr txBox="1"/>
          <p:nvPr/>
        </p:nvSpPr>
        <p:spPr>
          <a:xfrm>
            <a:off x="8867775" y="485775"/>
            <a:ext cx="2371725" cy="646331"/>
          </a:xfrm>
          <a:prstGeom prst="rect">
            <a:avLst/>
          </a:prstGeom>
          <a:noFill/>
        </p:spPr>
        <p:txBody>
          <a:bodyPr wrap="square" rtlCol="0">
            <a:spAutoFit/>
          </a:bodyPr>
          <a:lstStyle/>
          <a:p>
            <a:r>
              <a:rPr lang="sl-SI" dirty="0">
                <a:solidFill>
                  <a:schemeClr val="bg1"/>
                </a:solidFill>
              </a:rPr>
              <a:t>Odstotki izbire med ponujenimi odgovori </a:t>
            </a:r>
          </a:p>
        </p:txBody>
      </p:sp>
    </p:spTree>
    <p:extLst>
      <p:ext uri="{BB962C8B-B14F-4D97-AF65-F5344CB8AC3E}">
        <p14:creationId xmlns:p14="http://schemas.microsoft.com/office/powerpoint/2010/main" val="2707117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sl-SI" sz="3600" b="1" kern="1200" dirty="0">
                <a:solidFill>
                  <a:srgbClr val="FFFFFF"/>
                </a:solidFill>
                <a:latin typeface="Candara" panose="020E0502030303020204" pitchFamily="34" charset="0"/>
              </a:rPr>
              <a:t>„Uživam v branju.“ - starši</a:t>
            </a:r>
            <a:endParaRPr lang="en-US" sz="3600" b="1" kern="1200" dirty="0">
              <a:solidFill>
                <a:srgbClr val="FFFFFF"/>
              </a:solidFill>
              <a:latin typeface="Candara" panose="020E0502030303020204" pitchFamily="34" charset="0"/>
            </a:endParaRPr>
          </a:p>
        </p:txBody>
      </p:sp>
      <p:pic>
        <p:nvPicPr>
          <p:cNvPr id="2" name="Picture 1">
            <a:extLst>
              <a:ext uri="{FF2B5EF4-FFF2-40B4-BE49-F238E27FC236}">
                <a16:creationId xmlns:a16="http://schemas.microsoft.com/office/drawing/2014/main" xmlns="" id="{1A22EC4C-1309-31E5-C40A-BC1D7FBEA1AA}"/>
              </a:ext>
            </a:extLst>
          </p:cNvPr>
          <p:cNvPicPr>
            <a:picLocks noChangeAspect="1"/>
          </p:cNvPicPr>
          <p:nvPr/>
        </p:nvPicPr>
        <p:blipFill>
          <a:blip r:embed="rId2"/>
          <a:stretch>
            <a:fillRect/>
          </a:stretch>
        </p:blipFill>
        <p:spPr>
          <a:xfrm>
            <a:off x="7201604" y="-495"/>
            <a:ext cx="4959603" cy="2484957"/>
          </a:xfrm>
          <a:prstGeom prst="rect">
            <a:avLst/>
          </a:prstGeom>
        </p:spPr>
      </p:pic>
      <p:pic>
        <p:nvPicPr>
          <p:cNvPr id="3" name="Picture 2">
            <a:extLst>
              <a:ext uri="{FF2B5EF4-FFF2-40B4-BE49-F238E27FC236}">
                <a16:creationId xmlns:a16="http://schemas.microsoft.com/office/drawing/2014/main" xmlns="" id="{93F6A330-5A7F-6EF5-65F9-D9AC966F03C6}"/>
              </a:ext>
            </a:extLst>
          </p:cNvPr>
          <p:cNvPicPr>
            <a:picLocks noChangeAspect="1"/>
          </p:cNvPicPr>
          <p:nvPr/>
        </p:nvPicPr>
        <p:blipFill>
          <a:blip r:embed="rId3"/>
          <a:stretch>
            <a:fillRect/>
          </a:stretch>
        </p:blipFill>
        <p:spPr>
          <a:xfrm>
            <a:off x="152400" y="2165248"/>
            <a:ext cx="9163050" cy="4591050"/>
          </a:xfrm>
          <a:prstGeom prst="rect">
            <a:avLst/>
          </a:prstGeom>
        </p:spPr>
      </p:pic>
      <p:sp>
        <p:nvSpPr>
          <p:cNvPr id="9" name="Speech Bubble: Rectangle with Corners Rounded 2">
            <a:extLst>
              <a:ext uri="{FF2B5EF4-FFF2-40B4-BE49-F238E27FC236}">
                <a16:creationId xmlns:a16="http://schemas.microsoft.com/office/drawing/2014/main" xmlns="" id="{B02F0F74-BC1D-2916-2FF6-80484A6757C1}"/>
              </a:ext>
            </a:extLst>
          </p:cNvPr>
          <p:cNvSpPr/>
          <p:nvPr/>
        </p:nvSpPr>
        <p:spPr>
          <a:xfrm>
            <a:off x="9826156" y="3850104"/>
            <a:ext cx="1627908" cy="890839"/>
          </a:xfrm>
          <a:prstGeom prst="wedgeRoundRectCallout">
            <a:avLst>
              <a:gd name="adj1" fmla="val -74439"/>
              <a:gd name="adj2" fmla="val 12309"/>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Relativno manj radi pa berejo starši slovenskih četrtošolcev</a:t>
            </a:r>
            <a:r>
              <a:rPr lang="sl-SI" sz="1200" dirty="0" smtClean="0">
                <a:solidFill>
                  <a:schemeClr val="accent1">
                    <a:lumMod val="50000"/>
                  </a:schemeClr>
                </a:solidFill>
                <a:latin typeface="Arial Narrow" panose="020B0606020202030204" pitchFamily="34" charset="0"/>
              </a:rPr>
              <a:t>.</a:t>
            </a:r>
            <a:endParaRPr lang="sl-SI" sz="1200" dirty="0">
              <a:solidFill>
                <a:schemeClr val="accent1">
                  <a:lumMod val="50000"/>
                </a:schemeClr>
              </a:solidFill>
              <a:latin typeface="Arial Narrow" panose="020B0606020202030204" pitchFamily="34" charset="0"/>
            </a:endParaRPr>
          </a:p>
        </p:txBody>
      </p:sp>
    </p:spTree>
    <p:extLst>
      <p:ext uri="{BB962C8B-B14F-4D97-AF65-F5344CB8AC3E}">
        <p14:creationId xmlns:p14="http://schemas.microsoft.com/office/powerpoint/2010/main" val="2312406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D5CFAA2-E180-95CE-E668-D849E5A58167}"/>
              </a:ext>
            </a:extLst>
          </p:cNvPr>
          <p:cNvSpPr>
            <a:spLocks noGrp="1"/>
          </p:cNvSpPr>
          <p:nvPr>
            <p:ph type="title"/>
          </p:nvPr>
        </p:nvSpPr>
        <p:spPr>
          <a:xfrm>
            <a:off x="466722" y="586855"/>
            <a:ext cx="3201366" cy="1748841"/>
          </a:xfrm>
        </p:spPr>
        <p:txBody>
          <a:bodyPr vert="horz" lIns="91440" tIns="45720" rIns="91440" bIns="45720" rtlCol="0" anchor="t" anchorCtr="0">
            <a:normAutofit/>
          </a:bodyPr>
          <a:lstStyle/>
          <a:p>
            <a:pPr algn="r"/>
            <a:r>
              <a:rPr lang="sl-SI" sz="4000" b="1" kern="1200" dirty="0">
                <a:solidFill>
                  <a:srgbClr val="FFFFFF"/>
                </a:solidFill>
                <a:latin typeface="Candara" panose="020E0502030303020204" pitchFamily="34" charset="0"/>
              </a:rPr>
              <a:t>Veselje do branja</a:t>
            </a:r>
            <a:endParaRPr lang="en-US" sz="4000" b="1" kern="1200" dirty="0">
              <a:solidFill>
                <a:srgbClr val="FFFFFF"/>
              </a:solidFill>
              <a:latin typeface="Candara" panose="020E0502030303020204" pitchFamily="34"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0000" y="4608000"/>
            <a:ext cx="103727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7834" y="-104162"/>
            <a:ext cx="8543925"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Speech Bubble: Rectangle with Corners Rounded 2">
            <a:extLst>
              <a:ext uri="{FF2B5EF4-FFF2-40B4-BE49-F238E27FC236}">
                <a16:creationId xmlns:a16="http://schemas.microsoft.com/office/drawing/2014/main" xmlns="" id="{B02F0F74-BC1D-2916-2FF6-80484A6757C1}"/>
              </a:ext>
            </a:extLst>
          </p:cNvPr>
          <p:cNvSpPr/>
          <p:nvPr/>
        </p:nvSpPr>
        <p:spPr>
          <a:xfrm>
            <a:off x="1812758" y="1920453"/>
            <a:ext cx="1777166" cy="1508546"/>
          </a:xfrm>
          <a:prstGeom prst="wedgeRoundRectCallout">
            <a:avLst>
              <a:gd name="adj1" fmla="val 64655"/>
              <a:gd name="adj2" fmla="val -46239"/>
              <a:gd name="adj3" fmla="val 16667"/>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bg1"/>
                </a:solidFill>
                <a:latin typeface="Arial Narrow" panose="020B0606020202030204" pitchFamily="34" charset="0"/>
              </a:rPr>
              <a:t>Trije profili veselja do branja se razlikujejo predvsem v izjavi „Uživam v branju.“ Učenci v nizkem (zelenem) profilu tudi ne bi želeli imeti več časa za branje.</a:t>
            </a:r>
            <a:endParaRPr lang="sl-SI" sz="1200" dirty="0">
              <a:solidFill>
                <a:schemeClr val="bg1"/>
              </a:solidFill>
              <a:latin typeface="Arial Narrow" panose="020B0606020202030204" pitchFamily="34" charset="0"/>
            </a:endParaRPr>
          </a:p>
        </p:txBody>
      </p:sp>
      <p:sp>
        <p:nvSpPr>
          <p:cNvPr id="16" name="Speech Bubble: Rectangle with Corners Rounded 2">
            <a:extLst>
              <a:ext uri="{FF2B5EF4-FFF2-40B4-BE49-F238E27FC236}">
                <a16:creationId xmlns:a16="http://schemas.microsoft.com/office/drawing/2014/main" xmlns="" id="{B02F0F74-BC1D-2916-2FF6-80484A6757C1}"/>
              </a:ext>
            </a:extLst>
          </p:cNvPr>
          <p:cNvSpPr/>
          <p:nvPr/>
        </p:nvSpPr>
        <p:spPr>
          <a:xfrm>
            <a:off x="7210926" y="3619616"/>
            <a:ext cx="2775285" cy="856130"/>
          </a:xfrm>
          <a:prstGeom prst="wedgeRoundRectCallout">
            <a:avLst>
              <a:gd name="adj1" fmla="val 2870"/>
              <a:gd name="adj2" fmla="val 78421"/>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Deleži učencev z visokim veseljem do branja v vseh državah padajo in praviloma rastejo deleži učencev, ki branja ne marajo.</a:t>
            </a:r>
            <a:endParaRPr lang="sl-SI" sz="1200" dirty="0">
              <a:solidFill>
                <a:schemeClr val="accent1">
                  <a:lumMod val="50000"/>
                </a:schemeClr>
              </a:solidFill>
              <a:latin typeface="Arial Narrow" panose="020B0606020202030204" pitchFamily="34" charset="0"/>
            </a:endParaRPr>
          </a:p>
        </p:txBody>
      </p:sp>
      <p:sp>
        <p:nvSpPr>
          <p:cNvPr id="5" name="Rectangular Callout 4"/>
          <p:cNvSpPr/>
          <p:nvPr/>
        </p:nvSpPr>
        <p:spPr>
          <a:xfrm>
            <a:off x="11109158" y="3357044"/>
            <a:ext cx="850232" cy="525145"/>
          </a:xfrm>
          <a:prstGeom prst="wedgeRectCallout">
            <a:avLst>
              <a:gd name="adj1" fmla="val -83097"/>
              <a:gd name="adj2" fmla="val -55110"/>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800" dirty="0" smtClean="0">
                <a:solidFill>
                  <a:schemeClr val="bg1">
                    <a:lumMod val="50000"/>
                  </a:schemeClr>
                </a:solidFill>
              </a:rPr>
              <a:t>(*) Izjave so obravnavane „‚obrnjeno.“</a:t>
            </a:r>
            <a:endParaRPr lang="sl-SI" sz="800" dirty="0">
              <a:solidFill>
                <a:schemeClr val="bg1">
                  <a:lumMod val="50000"/>
                </a:schemeClr>
              </a:solidFill>
            </a:endParaRPr>
          </a:p>
        </p:txBody>
      </p:sp>
    </p:spTree>
    <p:extLst>
      <p:ext uri="{BB962C8B-B14F-4D97-AF65-F5344CB8AC3E}">
        <p14:creationId xmlns:p14="http://schemas.microsoft.com/office/powerpoint/2010/main" val="2518119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D5CFAA2-E180-95CE-E668-D849E5A58167}"/>
              </a:ext>
            </a:extLst>
          </p:cNvPr>
          <p:cNvSpPr>
            <a:spLocks noGrp="1"/>
          </p:cNvSpPr>
          <p:nvPr>
            <p:ph type="title"/>
          </p:nvPr>
        </p:nvSpPr>
        <p:spPr>
          <a:xfrm>
            <a:off x="466722" y="586855"/>
            <a:ext cx="3201366" cy="1748841"/>
          </a:xfrm>
        </p:spPr>
        <p:txBody>
          <a:bodyPr vert="horz" lIns="91440" tIns="45720" rIns="91440" bIns="45720" rtlCol="0" anchor="t" anchorCtr="0">
            <a:normAutofit/>
          </a:bodyPr>
          <a:lstStyle/>
          <a:p>
            <a:pPr algn="r"/>
            <a:r>
              <a:rPr lang="sl-SI" sz="4000" b="1" kern="1200" dirty="0">
                <a:solidFill>
                  <a:srgbClr val="FFFFFF"/>
                </a:solidFill>
                <a:latin typeface="Candara" panose="020E0502030303020204" pitchFamily="34" charset="0"/>
              </a:rPr>
              <a:t>Veselje staršev do branja</a:t>
            </a:r>
            <a:endParaRPr lang="en-US" sz="4000" b="1" kern="1200" dirty="0">
              <a:solidFill>
                <a:srgbClr val="FFFFFF"/>
              </a:solidFill>
              <a:latin typeface="Candara" panose="020E0502030303020204" pitchFamily="34"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0000" y="4608000"/>
            <a:ext cx="103727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7834" y="-114301"/>
            <a:ext cx="8543925"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Speech Bubble: Rectangle with Corners Rounded 2">
            <a:extLst>
              <a:ext uri="{FF2B5EF4-FFF2-40B4-BE49-F238E27FC236}">
                <a16:creationId xmlns:a16="http://schemas.microsoft.com/office/drawing/2014/main" xmlns="" id="{B02F0F74-BC1D-2916-2FF6-80484A6757C1}"/>
              </a:ext>
            </a:extLst>
          </p:cNvPr>
          <p:cNvSpPr/>
          <p:nvPr/>
        </p:nvSpPr>
        <p:spPr>
          <a:xfrm>
            <a:off x="1448441" y="2433800"/>
            <a:ext cx="2213673" cy="1508546"/>
          </a:xfrm>
          <a:prstGeom prst="wedgeRoundRectCallout">
            <a:avLst>
              <a:gd name="adj1" fmla="val 64655"/>
              <a:gd name="adj2" fmla="val -46239"/>
              <a:gd name="adj3" fmla="val 16667"/>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bg1"/>
                </a:solidFill>
                <a:latin typeface="Arial Narrow" panose="020B0606020202030204" pitchFamily="34" charset="0"/>
              </a:rPr>
              <a:t>Trije profili veselja staršev do branja se razlikujejo predvsem v izjavah „V prostem času rad berem.“ in „Branje je eden mojih najljubših hobijev.“ </a:t>
            </a:r>
            <a:endParaRPr lang="sl-SI" sz="1200" dirty="0">
              <a:solidFill>
                <a:schemeClr val="bg1"/>
              </a:solidFill>
              <a:latin typeface="Arial Narrow" panose="020B0606020202030204" pitchFamily="34" charset="0"/>
            </a:endParaRPr>
          </a:p>
        </p:txBody>
      </p:sp>
      <p:sp>
        <p:nvSpPr>
          <p:cNvPr id="16" name="Speech Bubble: Rectangle with Corners Rounded 2">
            <a:extLst>
              <a:ext uri="{FF2B5EF4-FFF2-40B4-BE49-F238E27FC236}">
                <a16:creationId xmlns:a16="http://schemas.microsoft.com/office/drawing/2014/main" xmlns="" id="{B02F0F74-BC1D-2916-2FF6-80484A6757C1}"/>
              </a:ext>
            </a:extLst>
          </p:cNvPr>
          <p:cNvSpPr/>
          <p:nvPr/>
        </p:nvSpPr>
        <p:spPr>
          <a:xfrm>
            <a:off x="6152148" y="3619616"/>
            <a:ext cx="3609473" cy="856130"/>
          </a:xfrm>
          <a:prstGeom prst="wedgeRoundRectCallout">
            <a:avLst>
              <a:gd name="adj1" fmla="val 2870"/>
              <a:gd name="adj2" fmla="val 78421"/>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Tudi d</a:t>
            </a:r>
            <a:r>
              <a:rPr lang="sl-SI" sz="1200" dirty="0" smtClean="0">
                <a:solidFill>
                  <a:schemeClr val="accent1">
                    <a:lumMod val="50000"/>
                  </a:schemeClr>
                </a:solidFill>
                <a:latin typeface="Arial Narrow" panose="020B0606020202030204" pitchFamily="34" charset="0"/>
              </a:rPr>
              <a:t>eleži staršev četrtošolcev z visokim veseljem do branja v večini držav padajo (izjema je Italija) in praviloma rastejo deleži staršev, ki branja ne marajo. V Sloveniji je delež staršev, ki zelo radi berejo, primerjaln</a:t>
            </a:r>
            <a:r>
              <a:rPr lang="sl-SI" sz="1200" dirty="0" smtClean="0">
                <a:solidFill>
                  <a:schemeClr val="accent1">
                    <a:lumMod val="50000"/>
                  </a:schemeClr>
                </a:solidFill>
                <a:latin typeface="Arial Narrow" panose="020B0606020202030204" pitchFamily="34" charset="0"/>
              </a:rPr>
              <a:t>o najnižji.</a:t>
            </a:r>
            <a:endParaRPr lang="sl-SI" sz="1200" dirty="0">
              <a:solidFill>
                <a:schemeClr val="accent1">
                  <a:lumMod val="50000"/>
                </a:schemeClr>
              </a:solidFill>
              <a:latin typeface="Arial Narrow" panose="020B0606020202030204" pitchFamily="34" charset="0"/>
            </a:endParaRPr>
          </a:p>
        </p:txBody>
      </p:sp>
    </p:spTree>
    <p:extLst>
      <p:ext uri="{BB962C8B-B14F-4D97-AF65-F5344CB8AC3E}">
        <p14:creationId xmlns:p14="http://schemas.microsoft.com/office/powerpoint/2010/main" val="707882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sl-SI" sz="4000" b="1" kern="1200" dirty="0">
                <a:solidFill>
                  <a:srgbClr val="FFFFFF"/>
                </a:solidFill>
                <a:latin typeface="Candara" panose="020E0502030303020204" pitchFamily="34" charset="0"/>
              </a:rPr>
              <a:t>Socialna dobrobit</a:t>
            </a:r>
            <a:endParaRPr lang="en-US" sz="4000" b="1" kern="1200" dirty="0">
              <a:solidFill>
                <a:srgbClr val="FFFFFF"/>
              </a:solidFill>
              <a:latin typeface="Candara" panose="020E0502030303020204" pitchFamily="34" charset="0"/>
            </a:endParaRPr>
          </a:p>
        </p:txBody>
      </p:sp>
      <p:pic>
        <p:nvPicPr>
          <p:cNvPr id="2" name="Picture 1">
            <a:extLst>
              <a:ext uri="{FF2B5EF4-FFF2-40B4-BE49-F238E27FC236}">
                <a16:creationId xmlns:a16="http://schemas.microsoft.com/office/drawing/2014/main" xmlns="" id="{D3D1D93C-1868-AD06-DC7B-118FE22FD783}"/>
              </a:ext>
            </a:extLst>
          </p:cNvPr>
          <p:cNvPicPr>
            <a:picLocks noChangeAspect="1"/>
          </p:cNvPicPr>
          <p:nvPr/>
        </p:nvPicPr>
        <p:blipFill>
          <a:blip r:embed="rId2"/>
          <a:stretch>
            <a:fillRect/>
          </a:stretch>
        </p:blipFill>
        <p:spPr>
          <a:xfrm>
            <a:off x="995062" y="1596034"/>
            <a:ext cx="5613826" cy="5462640"/>
          </a:xfrm>
          <a:prstGeom prst="rect">
            <a:avLst/>
          </a:prstGeom>
        </p:spPr>
      </p:pic>
      <p:pic>
        <p:nvPicPr>
          <p:cNvPr id="3" name="Picture 2">
            <a:extLst>
              <a:ext uri="{FF2B5EF4-FFF2-40B4-BE49-F238E27FC236}">
                <a16:creationId xmlns:a16="http://schemas.microsoft.com/office/drawing/2014/main" xmlns="" id="{C680A65D-5851-5B9B-2EFC-006C9FBB6EB1}"/>
              </a:ext>
            </a:extLst>
          </p:cNvPr>
          <p:cNvPicPr>
            <a:picLocks noChangeAspect="1"/>
          </p:cNvPicPr>
          <p:nvPr/>
        </p:nvPicPr>
        <p:blipFill>
          <a:blip r:embed="rId3"/>
          <a:stretch>
            <a:fillRect/>
          </a:stretch>
        </p:blipFill>
        <p:spPr>
          <a:xfrm>
            <a:off x="6578174" y="1596034"/>
            <a:ext cx="5613826" cy="3129840"/>
          </a:xfrm>
          <a:prstGeom prst="rect">
            <a:avLst/>
          </a:prstGeom>
        </p:spPr>
      </p:pic>
      <p:pic>
        <p:nvPicPr>
          <p:cNvPr id="4" name="Picture 3">
            <a:extLst>
              <a:ext uri="{FF2B5EF4-FFF2-40B4-BE49-F238E27FC236}">
                <a16:creationId xmlns:a16="http://schemas.microsoft.com/office/drawing/2014/main" xmlns="" id="{CBF54BF5-B28E-EB1B-8BA8-89B48EFFC8DF}"/>
              </a:ext>
            </a:extLst>
          </p:cNvPr>
          <p:cNvPicPr>
            <a:picLocks noChangeAspect="1"/>
          </p:cNvPicPr>
          <p:nvPr/>
        </p:nvPicPr>
        <p:blipFill>
          <a:blip r:embed="rId4"/>
          <a:stretch>
            <a:fillRect/>
          </a:stretch>
        </p:blipFill>
        <p:spPr>
          <a:xfrm>
            <a:off x="6794271" y="4761873"/>
            <a:ext cx="1330613" cy="573480"/>
          </a:xfrm>
          <a:prstGeom prst="rect">
            <a:avLst/>
          </a:prstGeom>
        </p:spPr>
      </p:pic>
      <p:pic>
        <p:nvPicPr>
          <p:cNvPr id="6" name="Picture 5">
            <a:extLst>
              <a:ext uri="{FF2B5EF4-FFF2-40B4-BE49-F238E27FC236}">
                <a16:creationId xmlns:a16="http://schemas.microsoft.com/office/drawing/2014/main" xmlns="" id="{FF5D5772-2C7F-606B-3657-465C0BFC9F3B}"/>
              </a:ext>
            </a:extLst>
          </p:cNvPr>
          <p:cNvPicPr>
            <a:picLocks noChangeAspect="1"/>
          </p:cNvPicPr>
          <p:nvPr/>
        </p:nvPicPr>
        <p:blipFill>
          <a:blip r:embed="rId5"/>
          <a:stretch>
            <a:fillRect/>
          </a:stretch>
        </p:blipFill>
        <p:spPr>
          <a:xfrm>
            <a:off x="9128738" y="4820193"/>
            <a:ext cx="2719500" cy="515160"/>
          </a:xfrm>
          <a:prstGeom prst="rect">
            <a:avLst/>
          </a:prstGeom>
        </p:spPr>
      </p:pic>
      <p:sp>
        <p:nvSpPr>
          <p:cNvPr id="11" name="Speech Bubble: Rectangle with Corners Rounded 2">
            <a:extLst>
              <a:ext uri="{FF2B5EF4-FFF2-40B4-BE49-F238E27FC236}">
                <a16:creationId xmlns:a16="http://schemas.microsoft.com/office/drawing/2014/main" xmlns="" id="{B02F0F74-BC1D-2916-2FF6-80484A6757C1}"/>
              </a:ext>
            </a:extLst>
          </p:cNvPr>
          <p:cNvSpPr/>
          <p:nvPr/>
        </p:nvSpPr>
        <p:spPr>
          <a:xfrm>
            <a:off x="7868654" y="5632900"/>
            <a:ext cx="2991851" cy="599458"/>
          </a:xfrm>
          <a:prstGeom prst="wedgeRoundRectCallout">
            <a:avLst>
              <a:gd name="adj1" fmla="val -30908"/>
              <a:gd name="adj2" fmla="val -78978"/>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Slovenski učenke in učenci izražajo v splošnem podpovprečne ravni socialne dobrobiti.</a:t>
            </a:r>
            <a:endParaRPr lang="sl-SI" sz="1200" dirty="0">
              <a:solidFill>
                <a:schemeClr val="accent1">
                  <a:lumMod val="50000"/>
                </a:schemeClr>
              </a:solidFill>
              <a:latin typeface="Arial Narrow" panose="020B0606020202030204" pitchFamily="34" charset="0"/>
            </a:endParaRPr>
          </a:p>
        </p:txBody>
      </p:sp>
      <p:sp>
        <p:nvSpPr>
          <p:cNvPr id="8" name="TextBox 7"/>
          <p:cNvSpPr txBox="1"/>
          <p:nvPr/>
        </p:nvSpPr>
        <p:spPr>
          <a:xfrm>
            <a:off x="8269705" y="232612"/>
            <a:ext cx="3665621" cy="1169551"/>
          </a:xfrm>
          <a:prstGeom prst="rect">
            <a:avLst/>
          </a:prstGeom>
          <a:noFill/>
        </p:spPr>
        <p:txBody>
          <a:bodyPr wrap="square" rtlCol="0">
            <a:spAutoFit/>
          </a:bodyPr>
          <a:lstStyle/>
          <a:p>
            <a:r>
              <a:rPr lang="sl-SI" sz="1400" dirty="0" smtClean="0">
                <a:solidFill>
                  <a:schemeClr val="bg1"/>
                </a:solidFill>
              </a:rPr>
              <a:t>Magdič, S., in M. Štraus (2022). Dobrobit učencev in učenk v Sloveniji. Ljubljana: MIZŠ in ZRSŠ. https</a:t>
            </a:r>
            <a:r>
              <a:rPr lang="sl-SI" sz="1400" dirty="0">
                <a:solidFill>
                  <a:schemeClr val="bg1"/>
                </a:solidFill>
              </a:rPr>
              <a:t>://www.zrss.si/digitalna_bralnica/dobrobit-ucencev-in-ucenk-v-sloveniji</a:t>
            </a:r>
            <a:r>
              <a:rPr lang="sl-SI" sz="1400" dirty="0" smtClean="0">
                <a:solidFill>
                  <a:schemeClr val="bg1"/>
                </a:solidFill>
              </a:rPr>
              <a:t>/ </a:t>
            </a:r>
            <a:endParaRPr lang="sl-SI" sz="1400" dirty="0">
              <a:solidFill>
                <a:schemeClr val="bg1"/>
              </a:solidFill>
            </a:endParaRPr>
          </a:p>
        </p:txBody>
      </p:sp>
    </p:spTree>
    <p:extLst>
      <p:ext uri="{BB962C8B-B14F-4D97-AF65-F5344CB8AC3E}">
        <p14:creationId xmlns:p14="http://schemas.microsoft.com/office/powerpoint/2010/main" val="1015698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sl-SI" sz="4000" b="1" kern="1200" dirty="0" err="1">
                <a:solidFill>
                  <a:srgbClr val="FFFFFF"/>
                </a:solidFill>
                <a:latin typeface="Candara" panose="020E0502030303020204" pitchFamily="34" charset="0"/>
              </a:rPr>
              <a:t>Splošnopsihična</a:t>
            </a:r>
            <a:r>
              <a:rPr lang="sl-SI" sz="4000" b="1" kern="1200" dirty="0">
                <a:solidFill>
                  <a:srgbClr val="FFFFFF"/>
                </a:solidFill>
                <a:latin typeface="Candara" panose="020E0502030303020204" pitchFamily="34" charset="0"/>
              </a:rPr>
              <a:t> dobrobit</a:t>
            </a:r>
            <a:endParaRPr lang="en-US" sz="4000" b="1" kern="1200" dirty="0">
              <a:solidFill>
                <a:srgbClr val="FFFFFF"/>
              </a:solidFill>
              <a:latin typeface="Candara" panose="020E0502030303020204" pitchFamily="34" charset="0"/>
            </a:endParaRPr>
          </a:p>
        </p:txBody>
      </p:sp>
      <p:pic>
        <p:nvPicPr>
          <p:cNvPr id="2" name="Picture 1">
            <a:extLst>
              <a:ext uri="{FF2B5EF4-FFF2-40B4-BE49-F238E27FC236}">
                <a16:creationId xmlns:a16="http://schemas.microsoft.com/office/drawing/2014/main" xmlns="" id="{FDDBDB70-07F1-0630-D98E-283F03ABF4DD}"/>
              </a:ext>
            </a:extLst>
          </p:cNvPr>
          <p:cNvPicPr>
            <a:picLocks noChangeAspect="1"/>
          </p:cNvPicPr>
          <p:nvPr/>
        </p:nvPicPr>
        <p:blipFill>
          <a:blip r:embed="rId2"/>
          <a:stretch>
            <a:fillRect/>
          </a:stretch>
        </p:blipFill>
        <p:spPr>
          <a:xfrm>
            <a:off x="3216898" y="1589907"/>
            <a:ext cx="5613826" cy="5073840"/>
          </a:xfrm>
          <a:prstGeom prst="rect">
            <a:avLst/>
          </a:prstGeom>
        </p:spPr>
      </p:pic>
      <p:pic>
        <p:nvPicPr>
          <p:cNvPr id="3" name="Picture 2">
            <a:extLst>
              <a:ext uri="{FF2B5EF4-FFF2-40B4-BE49-F238E27FC236}">
                <a16:creationId xmlns:a16="http://schemas.microsoft.com/office/drawing/2014/main" xmlns="" id="{71544D32-C15C-CF0C-6655-30BBFECF7CC5}"/>
              </a:ext>
            </a:extLst>
          </p:cNvPr>
          <p:cNvPicPr>
            <a:picLocks noChangeAspect="1"/>
          </p:cNvPicPr>
          <p:nvPr/>
        </p:nvPicPr>
        <p:blipFill>
          <a:blip r:embed="rId3"/>
          <a:stretch>
            <a:fillRect/>
          </a:stretch>
        </p:blipFill>
        <p:spPr>
          <a:xfrm>
            <a:off x="9128738" y="5155897"/>
            <a:ext cx="1330613" cy="573480"/>
          </a:xfrm>
          <a:prstGeom prst="rect">
            <a:avLst/>
          </a:prstGeom>
        </p:spPr>
      </p:pic>
      <p:pic>
        <p:nvPicPr>
          <p:cNvPr id="4" name="Picture 3">
            <a:extLst>
              <a:ext uri="{FF2B5EF4-FFF2-40B4-BE49-F238E27FC236}">
                <a16:creationId xmlns:a16="http://schemas.microsoft.com/office/drawing/2014/main" xmlns="" id="{DD2A7707-5B8A-0B2B-E2AB-4D9D2A76F153}"/>
              </a:ext>
            </a:extLst>
          </p:cNvPr>
          <p:cNvPicPr>
            <a:picLocks noChangeAspect="1"/>
          </p:cNvPicPr>
          <p:nvPr/>
        </p:nvPicPr>
        <p:blipFill>
          <a:blip r:embed="rId4"/>
          <a:stretch>
            <a:fillRect/>
          </a:stretch>
        </p:blipFill>
        <p:spPr>
          <a:xfrm>
            <a:off x="9128738" y="5935119"/>
            <a:ext cx="2719500" cy="515160"/>
          </a:xfrm>
          <a:prstGeom prst="rect">
            <a:avLst/>
          </a:prstGeom>
        </p:spPr>
      </p:pic>
      <p:sp>
        <p:nvSpPr>
          <p:cNvPr id="10" name="Speech Bubble: Rectangle with Corners Rounded 2">
            <a:extLst>
              <a:ext uri="{FF2B5EF4-FFF2-40B4-BE49-F238E27FC236}">
                <a16:creationId xmlns:a16="http://schemas.microsoft.com/office/drawing/2014/main" xmlns="" id="{B02F0F74-BC1D-2916-2FF6-80484A6757C1}"/>
              </a:ext>
            </a:extLst>
          </p:cNvPr>
          <p:cNvSpPr/>
          <p:nvPr/>
        </p:nvSpPr>
        <p:spPr>
          <a:xfrm>
            <a:off x="9216192" y="3000935"/>
            <a:ext cx="2053387" cy="953444"/>
          </a:xfrm>
          <a:prstGeom prst="wedgeRoundRectCallout">
            <a:avLst>
              <a:gd name="adj1" fmla="val -69837"/>
              <a:gd name="adj2" fmla="val -6970"/>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Glede ravni </a:t>
            </a:r>
            <a:r>
              <a:rPr lang="sl-SI" sz="1200" dirty="0" err="1" smtClean="0">
                <a:solidFill>
                  <a:schemeClr val="accent1">
                    <a:lumMod val="50000"/>
                  </a:schemeClr>
                </a:solidFill>
                <a:latin typeface="Arial Narrow" panose="020B0606020202030204" pitchFamily="34" charset="0"/>
              </a:rPr>
              <a:t>splošnopsihične</a:t>
            </a:r>
            <a:r>
              <a:rPr lang="sl-SI" sz="1200" dirty="0" smtClean="0">
                <a:solidFill>
                  <a:schemeClr val="accent1">
                    <a:lumMod val="50000"/>
                  </a:schemeClr>
                </a:solidFill>
                <a:latin typeface="Arial Narrow" panose="020B0606020202030204" pitchFamily="34" charset="0"/>
              </a:rPr>
              <a:t> dobrobiti slovenskih učencev in učenk ni mogoče sklepati enoznačno. </a:t>
            </a:r>
            <a:endParaRPr lang="sl-SI" sz="1200" dirty="0">
              <a:solidFill>
                <a:schemeClr val="accent1">
                  <a:lumMod val="50000"/>
                </a:schemeClr>
              </a:solidFill>
              <a:latin typeface="Arial Narrow" panose="020B0606020202030204" pitchFamily="34" charset="0"/>
            </a:endParaRPr>
          </a:p>
        </p:txBody>
      </p:sp>
      <p:sp>
        <p:nvSpPr>
          <p:cNvPr id="11" name="TextBox 10"/>
          <p:cNvSpPr txBox="1"/>
          <p:nvPr/>
        </p:nvSpPr>
        <p:spPr>
          <a:xfrm>
            <a:off x="8269705" y="232612"/>
            <a:ext cx="3665621" cy="1169551"/>
          </a:xfrm>
          <a:prstGeom prst="rect">
            <a:avLst/>
          </a:prstGeom>
          <a:noFill/>
        </p:spPr>
        <p:txBody>
          <a:bodyPr wrap="square" rtlCol="0">
            <a:spAutoFit/>
          </a:bodyPr>
          <a:lstStyle/>
          <a:p>
            <a:r>
              <a:rPr lang="sl-SI" sz="1400" dirty="0" smtClean="0">
                <a:solidFill>
                  <a:schemeClr val="bg1"/>
                </a:solidFill>
              </a:rPr>
              <a:t>Magdič, S., in M. Štraus (2022). Dobrobit učencev in učenk v Sloveniji. Ljubljana: MIZŠ in ZRSŠ. https</a:t>
            </a:r>
            <a:r>
              <a:rPr lang="sl-SI" sz="1400" dirty="0">
                <a:solidFill>
                  <a:schemeClr val="bg1"/>
                </a:solidFill>
              </a:rPr>
              <a:t>://www.zrss.si/digitalna_bralnica/dobrobit-ucencev-in-ucenk-v-sloveniji</a:t>
            </a:r>
            <a:r>
              <a:rPr lang="sl-SI" sz="1400" dirty="0" smtClean="0">
                <a:solidFill>
                  <a:schemeClr val="bg1"/>
                </a:solidFill>
              </a:rPr>
              <a:t>/ </a:t>
            </a:r>
            <a:endParaRPr lang="sl-SI" sz="1400" dirty="0">
              <a:solidFill>
                <a:schemeClr val="bg1"/>
              </a:solidFill>
            </a:endParaRPr>
          </a:p>
        </p:txBody>
      </p:sp>
    </p:spTree>
    <p:extLst>
      <p:ext uri="{BB962C8B-B14F-4D97-AF65-F5344CB8AC3E}">
        <p14:creationId xmlns:p14="http://schemas.microsoft.com/office/powerpoint/2010/main" val="1074317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sl-SI" sz="4000" b="1" kern="1200" dirty="0" err="1">
                <a:solidFill>
                  <a:srgbClr val="FFFFFF"/>
                </a:solidFill>
                <a:latin typeface="Candara" panose="020E0502030303020204" pitchFamily="34" charset="0"/>
              </a:rPr>
              <a:t>Učnopsihična</a:t>
            </a:r>
            <a:r>
              <a:rPr lang="sl-SI" sz="4000" b="1" kern="1200" dirty="0">
                <a:solidFill>
                  <a:srgbClr val="FFFFFF"/>
                </a:solidFill>
                <a:latin typeface="Candara" panose="020E0502030303020204" pitchFamily="34" charset="0"/>
              </a:rPr>
              <a:t> dobrobit</a:t>
            </a:r>
            <a:endParaRPr lang="en-US" sz="4000" b="1" kern="1200" dirty="0">
              <a:solidFill>
                <a:srgbClr val="FFFFFF"/>
              </a:solidFill>
              <a:latin typeface="Candara" panose="020E0502030303020204" pitchFamily="34" charset="0"/>
            </a:endParaRPr>
          </a:p>
        </p:txBody>
      </p:sp>
      <p:pic>
        <p:nvPicPr>
          <p:cNvPr id="2" name="Picture 1">
            <a:extLst>
              <a:ext uri="{FF2B5EF4-FFF2-40B4-BE49-F238E27FC236}">
                <a16:creationId xmlns:a16="http://schemas.microsoft.com/office/drawing/2014/main" xmlns="" id="{F506D525-DAEB-2406-26A4-CD22C312CA6E}"/>
              </a:ext>
            </a:extLst>
          </p:cNvPr>
          <p:cNvPicPr>
            <a:picLocks noChangeAspect="1"/>
          </p:cNvPicPr>
          <p:nvPr/>
        </p:nvPicPr>
        <p:blipFill>
          <a:blip r:embed="rId2"/>
          <a:stretch>
            <a:fillRect/>
          </a:stretch>
        </p:blipFill>
        <p:spPr>
          <a:xfrm>
            <a:off x="1211861" y="1597928"/>
            <a:ext cx="5613826" cy="5073840"/>
          </a:xfrm>
          <a:prstGeom prst="rect">
            <a:avLst/>
          </a:prstGeom>
        </p:spPr>
      </p:pic>
      <p:pic>
        <p:nvPicPr>
          <p:cNvPr id="3" name="Picture 2">
            <a:extLst>
              <a:ext uri="{FF2B5EF4-FFF2-40B4-BE49-F238E27FC236}">
                <a16:creationId xmlns:a16="http://schemas.microsoft.com/office/drawing/2014/main" xmlns="" id="{11AA593E-F7E5-6708-3056-2931168328EF}"/>
              </a:ext>
            </a:extLst>
          </p:cNvPr>
          <p:cNvPicPr>
            <a:picLocks noChangeAspect="1"/>
          </p:cNvPicPr>
          <p:nvPr/>
        </p:nvPicPr>
        <p:blipFill>
          <a:blip r:embed="rId3"/>
          <a:stretch>
            <a:fillRect/>
          </a:stretch>
        </p:blipFill>
        <p:spPr>
          <a:xfrm>
            <a:off x="6786266" y="1616813"/>
            <a:ext cx="5613826" cy="4490640"/>
          </a:xfrm>
          <a:prstGeom prst="rect">
            <a:avLst/>
          </a:prstGeom>
        </p:spPr>
      </p:pic>
      <p:pic>
        <p:nvPicPr>
          <p:cNvPr id="4" name="Picture 3">
            <a:extLst>
              <a:ext uri="{FF2B5EF4-FFF2-40B4-BE49-F238E27FC236}">
                <a16:creationId xmlns:a16="http://schemas.microsoft.com/office/drawing/2014/main" xmlns="" id="{C58152E9-7F6E-4165-27BF-36C7CFF3FDC2}"/>
              </a:ext>
            </a:extLst>
          </p:cNvPr>
          <p:cNvPicPr>
            <a:picLocks noChangeAspect="1"/>
          </p:cNvPicPr>
          <p:nvPr/>
        </p:nvPicPr>
        <p:blipFill>
          <a:blip r:embed="rId4"/>
          <a:stretch>
            <a:fillRect/>
          </a:stretch>
        </p:blipFill>
        <p:spPr>
          <a:xfrm>
            <a:off x="6962713" y="5935811"/>
            <a:ext cx="1330613" cy="573480"/>
          </a:xfrm>
          <a:prstGeom prst="rect">
            <a:avLst/>
          </a:prstGeom>
        </p:spPr>
      </p:pic>
      <p:pic>
        <p:nvPicPr>
          <p:cNvPr id="6" name="Picture 5">
            <a:extLst>
              <a:ext uri="{FF2B5EF4-FFF2-40B4-BE49-F238E27FC236}">
                <a16:creationId xmlns:a16="http://schemas.microsoft.com/office/drawing/2014/main" xmlns="" id="{46C95002-81C5-1739-0CE0-CD8BC5A4DC93}"/>
              </a:ext>
            </a:extLst>
          </p:cNvPr>
          <p:cNvPicPr>
            <a:picLocks noChangeAspect="1"/>
          </p:cNvPicPr>
          <p:nvPr/>
        </p:nvPicPr>
        <p:blipFill>
          <a:blip r:embed="rId5"/>
          <a:stretch>
            <a:fillRect/>
          </a:stretch>
        </p:blipFill>
        <p:spPr>
          <a:xfrm>
            <a:off x="9297180" y="5994131"/>
            <a:ext cx="2719500" cy="515160"/>
          </a:xfrm>
          <a:prstGeom prst="rect">
            <a:avLst/>
          </a:prstGeom>
        </p:spPr>
      </p:pic>
      <p:sp>
        <p:nvSpPr>
          <p:cNvPr id="11" name="Speech Bubble: Rectangle with Corners Rounded 2">
            <a:extLst>
              <a:ext uri="{FF2B5EF4-FFF2-40B4-BE49-F238E27FC236}">
                <a16:creationId xmlns:a16="http://schemas.microsoft.com/office/drawing/2014/main" xmlns="" id="{B02F0F74-BC1D-2916-2FF6-80484A6757C1}"/>
              </a:ext>
            </a:extLst>
          </p:cNvPr>
          <p:cNvSpPr/>
          <p:nvPr/>
        </p:nvSpPr>
        <p:spPr>
          <a:xfrm>
            <a:off x="2" y="4813692"/>
            <a:ext cx="1211863" cy="1666258"/>
          </a:xfrm>
          <a:prstGeom prst="wedgeRoundRectCallout">
            <a:avLst>
              <a:gd name="adj1" fmla="val 69035"/>
              <a:gd name="adj2" fmla="val -42253"/>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Slovenski učenke in učenci izražajo v splošnem podpovprečne ravni </a:t>
            </a:r>
            <a:r>
              <a:rPr lang="sl-SI" sz="1200" dirty="0" err="1" smtClean="0">
                <a:solidFill>
                  <a:schemeClr val="accent1">
                    <a:lumMod val="50000"/>
                  </a:schemeClr>
                </a:solidFill>
                <a:latin typeface="Arial Narrow" panose="020B0606020202030204" pitchFamily="34" charset="0"/>
              </a:rPr>
              <a:t>učnopsihične</a:t>
            </a:r>
            <a:r>
              <a:rPr lang="sl-SI" sz="1200" dirty="0" smtClean="0">
                <a:solidFill>
                  <a:schemeClr val="accent1">
                    <a:lumMod val="50000"/>
                  </a:schemeClr>
                </a:solidFill>
                <a:latin typeface="Arial Narrow" panose="020B0606020202030204" pitchFamily="34" charset="0"/>
              </a:rPr>
              <a:t> dobrobiti.</a:t>
            </a:r>
            <a:endParaRPr lang="sl-SI" sz="1200" dirty="0">
              <a:solidFill>
                <a:schemeClr val="accent1">
                  <a:lumMod val="50000"/>
                </a:schemeClr>
              </a:solidFill>
              <a:latin typeface="Arial Narrow" panose="020B0606020202030204" pitchFamily="34" charset="0"/>
            </a:endParaRPr>
          </a:p>
        </p:txBody>
      </p:sp>
    </p:spTree>
    <p:extLst>
      <p:ext uri="{BB962C8B-B14F-4D97-AF65-F5344CB8AC3E}">
        <p14:creationId xmlns:p14="http://schemas.microsoft.com/office/powerpoint/2010/main" val="3968485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xmlns="" id="{DEE2AD96-B495-4E06-9291-B71706F728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xmlns="" id="{53CF6D67-C5A8-4ADD-9E8E-1E38CA1D31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xmlns="" id="{86909FA0-B515-4681-B7A8-FA281D133B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xmlns="" id="{21C9FE86-FCC3-4A31-AA1C-C882262B7F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xmlns="" id="{7D96243B-ECED-4B71-8E06-AE9A285EAD2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A09989E4-EFDC-4A90-A633-E0525FB413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ED5CFAA2-E180-95CE-E668-D849E5A58167}"/>
              </a:ext>
            </a:extLst>
          </p:cNvPr>
          <p:cNvSpPr>
            <a:spLocks noGrp="1"/>
          </p:cNvSpPr>
          <p:nvPr>
            <p:ph type="title"/>
          </p:nvPr>
        </p:nvSpPr>
        <p:spPr>
          <a:xfrm>
            <a:off x="888948" y="5098774"/>
            <a:ext cx="4230100" cy="1502798"/>
          </a:xfrm>
        </p:spPr>
        <p:txBody>
          <a:bodyPr vert="horz" lIns="91440" tIns="45720" rIns="91440" bIns="45720" rtlCol="0" anchor="t" anchorCtr="0">
            <a:normAutofit/>
          </a:bodyPr>
          <a:lstStyle/>
          <a:p>
            <a:pPr algn="r"/>
            <a:r>
              <a:rPr lang="sl-SI" sz="3200" b="1" kern="1200" dirty="0">
                <a:solidFill>
                  <a:srgbClr val="FFFFFF"/>
                </a:solidFill>
                <a:latin typeface="Candara" panose="020E0502030303020204" pitchFamily="34" charset="0"/>
              </a:rPr>
              <a:t>Mojca.</a:t>
            </a:r>
            <a:r>
              <a:rPr lang="sl-SI" sz="3200" b="1" dirty="0">
                <a:solidFill>
                  <a:srgbClr val="FFFFFF"/>
                </a:solidFill>
                <a:latin typeface="Candara" panose="020E0502030303020204" pitchFamily="34" charset="0"/>
              </a:rPr>
              <a:t>S</a:t>
            </a:r>
            <a:r>
              <a:rPr lang="sl-SI" sz="3200" b="1" kern="1200" dirty="0">
                <a:solidFill>
                  <a:srgbClr val="FFFFFF"/>
                </a:solidFill>
                <a:latin typeface="Candara" panose="020E0502030303020204" pitchFamily="34" charset="0"/>
              </a:rPr>
              <a:t>traus@gov.si</a:t>
            </a:r>
            <a:endParaRPr lang="en-US" sz="3200" b="1" kern="1200" dirty="0">
              <a:solidFill>
                <a:srgbClr val="FFFFFF"/>
              </a:solidFill>
              <a:latin typeface="Candara" panose="020E0502030303020204" pitchFamily="34" charset="0"/>
            </a:endParaRPr>
          </a:p>
        </p:txBody>
      </p:sp>
      <p:sp>
        <p:nvSpPr>
          <p:cNvPr id="3" name="TextBox 2">
            <a:extLst>
              <a:ext uri="{FF2B5EF4-FFF2-40B4-BE49-F238E27FC236}">
                <a16:creationId xmlns:a16="http://schemas.microsoft.com/office/drawing/2014/main" xmlns="" id="{C05D3EB8-F15F-2A85-5E49-5368571387D4}"/>
              </a:ext>
            </a:extLst>
          </p:cNvPr>
          <p:cNvSpPr txBox="1"/>
          <p:nvPr/>
        </p:nvSpPr>
        <p:spPr>
          <a:xfrm>
            <a:off x="6503158" y="649480"/>
            <a:ext cx="4862447" cy="5546047"/>
          </a:xfrm>
          <a:prstGeom prst="rect">
            <a:avLst/>
          </a:prstGeom>
        </p:spPr>
        <p:txBody>
          <a:bodyPr vert="horz" lIns="91440" tIns="45720" rIns="91440" bIns="45720" rtlCol="0" anchor="ctr">
            <a:noAutofit/>
          </a:bodyPr>
          <a:lstStyle/>
          <a:p>
            <a:pPr>
              <a:lnSpc>
                <a:spcPct val="90000"/>
              </a:lnSpc>
              <a:spcAft>
                <a:spcPts val="600"/>
              </a:spcAft>
            </a:pPr>
            <a:r>
              <a:rPr lang="en-US" sz="4800" b="1" dirty="0" err="1">
                <a:solidFill>
                  <a:schemeClr val="accent1">
                    <a:lumMod val="50000"/>
                  </a:schemeClr>
                </a:solidFill>
                <a:latin typeface="Candara" panose="020E0502030303020204" pitchFamily="34" charset="0"/>
              </a:rPr>
              <a:t>Mednarodne</a:t>
            </a:r>
            <a:r>
              <a:rPr lang="en-US" sz="4800" b="1" dirty="0">
                <a:solidFill>
                  <a:schemeClr val="accent1">
                    <a:lumMod val="50000"/>
                  </a:schemeClr>
                </a:solidFill>
                <a:latin typeface="Candara" panose="020E0502030303020204" pitchFamily="34" charset="0"/>
              </a:rPr>
              <a:t> </a:t>
            </a:r>
            <a:r>
              <a:rPr lang="en-US" sz="4800" b="1" dirty="0" err="1">
                <a:solidFill>
                  <a:schemeClr val="accent1">
                    <a:lumMod val="50000"/>
                  </a:schemeClr>
                </a:solidFill>
                <a:latin typeface="Candara" panose="020E0502030303020204" pitchFamily="34" charset="0"/>
              </a:rPr>
              <a:t>raziskave</a:t>
            </a:r>
            <a:r>
              <a:rPr lang="en-US" sz="4800" b="1" dirty="0">
                <a:solidFill>
                  <a:schemeClr val="accent1">
                    <a:lumMod val="50000"/>
                  </a:schemeClr>
                </a:solidFill>
                <a:latin typeface="Candara" panose="020E0502030303020204" pitchFamily="34" charset="0"/>
              </a:rPr>
              <a:t> PIRLS, TIMSS, PISA, </a:t>
            </a:r>
            <a:r>
              <a:rPr lang="en-US" sz="4800" b="1" dirty="0" err="1">
                <a:solidFill>
                  <a:schemeClr val="accent1">
                    <a:lumMod val="50000"/>
                  </a:schemeClr>
                </a:solidFill>
                <a:latin typeface="Candara" panose="020E0502030303020204" pitchFamily="34" charset="0"/>
              </a:rPr>
              <a:t>idr</a:t>
            </a:r>
            <a:r>
              <a:rPr lang="en-US" sz="4800" b="1" dirty="0">
                <a:solidFill>
                  <a:schemeClr val="accent1">
                    <a:lumMod val="50000"/>
                  </a:schemeClr>
                </a:solidFill>
                <a:latin typeface="Candara" panose="020E0502030303020204" pitchFamily="34" charset="0"/>
              </a:rPr>
              <a:t>. </a:t>
            </a:r>
            <a:r>
              <a:rPr lang="en-US" sz="4800" b="1" dirty="0" err="1">
                <a:solidFill>
                  <a:schemeClr val="accent1">
                    <a:lumMod val="50000"/>
                  </a:schemeClr>
                </a:solidFill>
                <a:latin typeface="Candara" panose="020E0502030303020204" pitchFamily="34" charset="0"/>
              </a:rPr>
              <a:t>kot</a:t>
            </a:r>
            <a:r>
              <a:rPr lang="en-US" sz="4800" b="1" dirty="0">
                <a:solidFill>
                  <a:schemeClr val="accent1">
                    <a:lumMod val="50000"/>
                  </a:schemeClr>
                </a:solidFill>
                <a:latin typeface="Candara" panose="020E0502030303020204" pitchFamily="34" charset="0"/>
              </a:rPr>
              <a:t> </a:t>
            </a:r>
            <a:r>
              <a:rPr lang="en-US" sz="4800" b="1" dirty="0" err="1">
                <a:solidFill>
                  <a:schemeClr val="accent1">
                    <a:lumMod val="50000"/>
                  </a:schemeClr>
                </a:solidFill>
                <a:latin typeface="Candara" panose="020E0502030303020204" pitchFamily="34" charset="0"/>
              </a:rPr>
              <a:t>glas</a:t>
            </a:r>
            <a:r>
              <a:rPr lang="en-US" sz="4800" b="1" dirty="0">
                <a:solidFill>
                  <a:schemeClr val="accent1">
                    <a:lumMod val="50000"/>
                  </a:schemeClr>
                </a:solidFill>
                <a:latin typeface="Candara" panose="020E0502030303020204" pitchFamily="34" charset="0"/>
              </a:rPr>
              <a:t> </a:t>
            </a:r>
            <a:r>
              <a:rPr lang="en-US" sz="4800" b="1" dirty="0" err="1">
                <a:solidFill>
                  <a:schemeClr val="accent1">
                    <a:lumMod val="50000"/>
                  </a:schemeClr>
                </a:solidFill>
                <a:latin typeface="Candara" panose="020E0502030303020204" pitchFamily="34" charset="0"/>
              </a:rPr>
              <a:t>učenca</a:t>
            </a:r>
            <a:r>
              <a:rPr lang="en-US" sz="4800" b="1" dirty="0">
                <a:solidFill>
                  <a:schemeClr val="accent1">
                    <a:lumMod val="50000"/>
                  </a:schemeClr>
                </a:solidFill>
                <a:latin typeface="Candara" panose="020E0502030303020204" pitchFamily="34" charset="0"/>
              </a:rPr>
              <a:t> o </a:t>
            </a:r>
            <a:r>
              <a:rPr lang="en-US" sz="4800" b="1" dirty="0" err="1">
                <a:solidFill>
                  <a:schemeClr val="accent1">
                    <a:lumMod val="50000"/>
                  </a:schemeClr>
                </a:solidFill>
                <a:latin typeface="Candara" panose="020E0502030303020204" pitchFamily="34" charset="0"/>
              </a:rPr>
              <a:t>počutju</a:t>
            </a:r>
            <a:r>
              <a:rPr lang="en-US" sz="4800" b="1" dirty="0">
                <a:solidFill>
                  <a:schemeClr val="accent1">
                    <a:lumMod val="50000"/>
                  </a:schemeClr>
                </a:solidFill>
                <a:latin typeface="Candara" panose="020E0502030303020204" pitchFamily="34" charset="0"/>
              </a:rPr>
              <a:t> v </a:t>
            </a:r>
            <a:r>
              <a:rPr lang="en-US" sz="4800" b="1" dirty="0" err="1">
                <a:solidFill>
                  <a:schemeClr val="accent1">
                    <a:lumMod val="50000"/>
                  </a:schemeClr>
                </a:solidFill>
                <a:latin typeface="Candara" panose="020E0502030303020204" pitchFamily="34" charset="0"/>
              </a:rPr>
              <a:t>šoli</a:t>
            </a:r>
            <a:endParaRPr lang="en-US" sz="4800" b="1" dirty="0">
              <a:solidFill>
                <a:schemeClr val="accent1">
                  <a:lumMod val="50000"/>
                </a:schemeClr>
              </a:solidFill>
              <a:latin typeface="Candara" panose="020E0502030303020204" pitchFamily="34" charset="0"/>
            </a:endParaRPr>
          </a:p>
          <a:p>
            <a:pPr>
              <a:lnSpc>
                <a:spcPct val="90000"/>
              </a:lnSpc>
              <a:spcAft>
                <a:spcPts val="600"/>
              </a:spcAft>
            </a:pPr>
            <a:endParaRPr lang="en-US" sz="4800" b="1" dirty="0">
              <a:solidFill>
                <a:schemeClr val="accent1">
                  <a:lumMod val="50000"/>
                </a:schemeClr>
              </a:solidFill>
              <a:latin typeface="Candara" panose="020E0502030303020204" pitchFamily="34" charset="0"/>
            </a:endParaRPr>
          </a:p>
          <a:p>
            <a:pPr>
              <a:lnSpc>
                <a:spcPct val="90000"/>
              </a:lnSpc>
              <a:spcAft>
                <a:spcPts val="600"/>
              </a:spcAft>
            </a:pPr>
            <a:r>
              <a:rPr lang="en-US" sz="2800" b="1" dirty="0" err="1">
                <a:solidFill>
                  <a:schemeClr val="accent1">
                    <a:lumMod val="50000"/>
                  </a:schemeClr>
                </a:solidFill>
                <a:latin typeface="Candara" panose="020E0502030303020204" pitchFamily="34" charset="0"/>
              </a:rPr>
              <a:t>Posvet</a:t>
            </a:r>
            <a:r>
              <a:rPr lang="en-US" sz="2800" b="1" dirty="0">
                <a:solidFill>
                  <a:schemeClr val="accent1">
                    <a:lumMod val="50000"/>
                  </a:schemeClr>
                </a:solidFill>
                <a:latin typeface="Candara" panose="020E0502030303020204" pitchFamily="34" charset="0"/>
              </a:rPr>
              <a:t> NPVI </a:t>
            </a:r>
            <a:r>
              <a:rPr lang="en-US" sz="2800" b="1" dirty="0" err="1">
                <a:solidFill>
                  <a:schemeClr val="accent1">
                    <a:lumMod val="50000"/>
                  </a:schemeClr>
                </a:solidFill>
                <a:latin typeface="Candara" panose="020E0502030303020204" pitchFamily="34" charset="0"/>
              </a:rPr>
              <a:t>Varno</a:t>
            </a:r>
            <a:r>
              <a:rPr lang="en-US" sz="2800" b="1" dirty="0">
                <a:solidFill>
                  <a:schemeClr val="accent1">
                    <a:lumMod val="50000"/>
                  </a:schemeClr>
                </a:solidFill>
                <a:latin typeface="Candara" panose="020E0502030303020204" pitchFamily="34" charset="0"/>
              </a:rPr>
              <a:t> in </a:t>
            </a:r>
            <a:r>
              <a:rPr lang="en-US" sz="2800" b="1" dirty="0" err="1">
                <a:solidFill>
                  <a:schemeClr val="accent1">
                    <a:lumMod val="50000"/>
                  </a:schemeClr>
                </a:solidFill>
                <a:latin typeface="Candara" panose="020E0502030303020204" pitchFamily="34" charset="0"/>
              </a:rPr>
              <a:t>spodbudno</a:t>
            </a:r>
            <a:r>
              <a:rPr lang="en-US" sz="2800" b="1" dirty="0">
                <a:solidFill>
                  <a:schemeClr val="accent1">
                    <a:lumMod val="50000"/>
                  </a:schemeClr>
                </a:solidFill>
                <a:latin typeface="Candara" panose="020E0502030303020204" pitchFamily="34" charset="0"/>
              </a:rPr>
              <a:t> </a:t>
            </a:r>
            <a:r>
              <a:rPr lang="en-US" sz="2800" b="1" dirty="0" err="1">
                <a:solidFill>
                  <a:schemeClr val="accent1">
                    <a:lumMod val="50000"/>
                  </a:schemeClr>
                </a:solidFill>
                <a:latin typeface="Candara" panose="020E0502030303020204" pitchFamily="34" charset="0"/>
              </a:rPr>
              <a:t>učno</a:t>
            </a:r>
            <a:r>
              <a:rPr lang="en-US" sz="2800" b="1" dirty="0">
                <a:solidFill>
                  <a:schemeClr val="accent1">
                    <a:lumMod val="50000"/>
                  </a:schemeClr>
                </a:solidFill>
                <a:latin typeface="Candara" panose="020E0502030303020204" pitchFamily="34" charset="0"/>
              </a:rPr>
              <a:t> </a:t>
            </a:r>
            <a:r>
              <a:rPr lang="en-US" sz="2800" b="1" dirty="0" err="1">
                <a:solidFill>
                  <a:schemeClr val="accent1">
                    <a:lumMod val="50000"/>
                  </a:schemeClr>
                </a:solidFill>
                <a:latin typeface="Candara" panose="020E0502030303020204" pitchFamily="34" charset="0"/>
              </a:rPr>
              <a:t>okolje</a:t>
            </a:r>
            <a:endParaRPr lang="sl-SI" sz="2800" b="1" dirty="0">
              <a:solidFill>
                <a:schemeClr val="accent1">
                  <a:lumMod val="50000"/>
                </a:schemeClr>
              </a:solidFill>
              <a:latin typeface="Candara" panose="020E0502030303020204" pitchFamily="34" charset="0"/>
            </a:endParaRPr>
          </a:p>
          <a:p>
            <a:pPr>
              <a:lnSpc>
                <a:spcPct val="90000"/>
              </a:lnSpc>
              <a:spcAft>
                <a:spcPts val="600"/>
              </a:spcAft>
            </a:pPr>
            <a:r>
              <a:rPr lang="en-US" sz="2800" b="1" kern="1200" dirty="0">
                <a:solidFill>
                  <a:schemeClr val="accent1">
                    <a:lumMod val="50000"/>
                  </a:schemeClr>
                </a:solidFill>
                <a:latin typeface="Candara" panose="020E0502030303020204" pitchFamily="34" charset="0"/>
              </a:rPr>
              <a:t>Ljubljana, 25. 9. 2023</a:t>
            </a:r>
            <a:endParaRPr lang="en-US" sz="2800" b="1" dirty="0">
              <a:solidFill>
                <a:schemeClr val="accent1">
                  <a:lumMod val="50000"/>
                </a:schemeClr>
              </a:solidFill>
              <a:latin typeface="Candara" panose="020E0502030303020204" pitchFamily="34" charset="0"/>
            </a:endParaRPr>
          </a:p>
        </p:txBody>
      </p:sp>
    </p:spTree>
    <p:extLst>
      <p:ext uri="{BB962C8B-B14F-4D97-AF65-F5344CB8AC3E}">
        <p14:creationId xmlns:p14="http://schemas.microsoft.com/office/powerpoint/2010/main" val="1473475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600" b="1" kern="1200" dirty="0">
                <a:solidFill>
                  <a:srgbClr val="FFFFFF"/>
                </a:solidFill>
                <a:latin typeface="Candara" panose="020E0502030303020204" pitchFamily="34" charset="0"/>
              </a:rPr>
              <a:t>„</a:t>
            </a:r>
            <a:r>
              <a:rPr lang="en-US" sz="3600" b="1" kern="1200" dirty="0" err="1">
                <a:solidFill>
                  <a:srgbClr val="FFFFFF"/>
                </a:solidFill>
                <a:latin typeface="Candara" panose="020E0502030303020204" pitchFamily="34" charset="0"/>
              </a:rPr>
              <a:t>Zemljevid</a:t>
            </a:r>
            <a:r>
              <a:rPr lang="en-US" sz="3600" b="1" kern="1200" dirty="0">
                <a:solidFill>
                  <a:srgbClr val="FFFFFF"/>
                </a:solidFill>
                <a:latin typeface="Candara" panose="020E0502030303020204" pitchFamily="34" charset="0"/>
              </a:rPr>
              <a:t>“ </a:t>
            </a:r>
            <a:r>
              <a:rPr lang="en-US" sz="3600" b="1" kern="1200" dirty="0" err="1">
                <a:solidFill>
                  <a:srgbClr val="FFFFFF"/>
                </a:solidFill>
                <a:latin typeface="Candara" panose="020E0502030303020204" pitchFamily="34" charset="0"/>
              </a:rPr>
              <a:t>mednarodnih</a:t>
            </a:r>
            <a:r>
              <a:rPr lang="en-US" sz="3600" b="1" kern="1200" dirty="0">
                <a:solidFill>
                  <a:srgbClr val="FFFFFF"/>
                </a:solidFill>
                <a:latin typeface="Candara" panose="020E0502030303020204" pitchFamily="34" charset="0"/>
              </a:rPr>
              <a:t> </a:t>
            </a:r>
            <a:r>
              <a:rPr lang="en-US" sz="3600" b="1" kern="1200" dirty="0" err="1">
                <a:solidFill>
                  <a:srgbClr val="FFFFFF"/>
                </a:solidFill>
                <a:latin typeface="Candara" panose="020E0502030303020204" pitchFamily="34" charset="0"/>
              </a:rPr>
              <a:t>raziskav</a:t>
            </a:r>
            <a:r>
              <a:rPr lang="en-US" sz="3600" b="1" kern="1200" dirty="0">
                <a:solidFill>
                  <a:srgbClr val="FFFFFF"/>
                </a:solidFill>
                <a:latin typeface="Candara" panose="020E0502030303020204" pitchFamily="34" charset="0"/>
              </a:rPr>
              <a:t> v </a:t>
            </a:r>
            <a:r>
              <a:rPr lang="en-US" sz="3600" b="1" kern="1200" dirty="0" err="1">
                <a:solidFill>
                  <a:srgbClr val="FFFFFF"/>
                </a:solidFill>
                <a:latin typeface="Candara" panose="020E0502030303020204" pitchFamily="34" charset="0"/>
              </a:rPr>
              <a:t>Sloveniji</a:t>
            </a:r>
            <a:endParaRPr lang="en-US" sz="3600" b="1" kern="1200" dirty="0">
              <a:solidFill>
                <a:srgbClr val="FFFFFF"/>
              </a:solidFill>
              <a:latin typeface="Candara" panose="020E0502030303020204" pitchFamily="34" charset="0"/>
            </a:endParaRPr>
          </a:p>
        </p:txBody>
      </p:sp>
      <p:pic>
        <p:nvPicPr>
          <p:cNvPr id="3" name="Picture 2">
            <a:extLst>
              <a:ext uri="{FF2B5EF4-FFF2-40B4-BE49-F238E27FC236}">
                <a16:creationId xmlns:a16="http://schemas.microsoft.com/office/drawing/2014/main" xmlns="" id="{88885364-2C9D-AA19-918E-A3887E844EDC}"/>
              </a:ext>
            </a:extLst>
          </p:cNvPr>
          <p:cNvPicPr>
            <a:picLocks noChangeAspect="1"/>
          </p:cNvPicPr>
          <p:nvPr/>
        </p:nvPicPr>
        <p:blipFill>
          <a:blip r:embed="rId2"/>
          <a:stretch>
            <a:fillRect/>
          </a:stretch>
        </p:blipFill>
        <p:spPr>
          <a:xfrm>
            <a:off x="900113" y="1653009"/>
            <a:ext cx="10758488" cy="5125140"/>
          </a:xfrm>
          <a:prstGeom prst="rect">
            <a:avLst/>
          </a:prstGeom>
        </p:spPr>
      </p:pic>
    </p:spTree>
    <p:extLst>
      <p:ext uri="{BB962C8B-B14F-4D97-AF65-F5344CB8AC3E}">
        <p14:creationId xmlns:p14="http://schemas.microsoft.com/office/powerpoint/2010/main" val="3081665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600" b="1" kern="1200" dirty="0">
                <a:solidFill>
                  <a:srgbClr val="FFFFFF"/>
                </a:solidFill>
                <a:latin typeface="Candara" panose="020E0502030303020204" pitchFamily="34" charset="0"/>
              </a:rPr>
              <a:t>„</a:t>
            </a:r>
            <a:r>
              <a:rPr lang="en-US" sz="3600" b="1" kern="1200" dirty="0" err="1">
                <a:solidFill>
                  <a:srgbClr val="FFFFFF"/>
                </a:solidFill>
                <a:latin typeface="Candara" panose="020E0502030303020204" pitchFamily="34" charset="0"/>
              </a:rPr>
              <a:t>Zemljevid</a:t>
            </a:r>
            <a:r>
              <a:rPr lang="en-US" sz="3600" b="1" kern="1200" dirty="0">
                <a:solidFill>
                  <a:srgbClr val="FFFFFF"/>
                </a:solidFill>
                <a:latin typeface="Candara" panose="020E0502030303020204" pitchFamily="34" charset="0"/>
              </a:rPr>
              <a:t>“ </a:t>
            </a:r>
            <a:r>
              <a:rPr lang="en-US" sz="3600" b="1" kern="1200" dirty="0" err="1">
                <a:solidFill>
                  <a:srgbClr val="FFFFFF"/>
                </a:solidFill>
                <a:latin typeface="Candara" panose="020E0502030303020204" pitchFamily="34" charset="0"/>
              </a:rPr>
              <a:t>mednarodnih</a:t>
            </a:r>
            <a:r>
              <a:rPr lang="en-US" sz="3600" b="1" kern="1200" dirty="0">
                <a:solidFill>
                  <a:srgbClr val="FFFFFF"/>
                </a:solidFill>
                <a:latin typeface="Candara" panose="020E0502030303020204" pitchFamily="34" charset="0"/>
              </a:rPr>
              <a:t> </a:t>
            </a:r>
            <a:r>
              <a:rPr lang="en-US" sz="3600" b="1" kern="1200" dirty="0" err="1">
                <a:solidFill>
                  <a:srgbClr val="FFFFFF"/>
                </a:solidFill>
                <a:latin typeface="Candara" panose="020E0502030303020204" pitchFamily="34" charset="0"/>
              </a:rPr>
              <a:t>raziskav</a:t>
            </a:r>
            <a:r>
              <a:rPr lang="en-US" sz="3600" b="1" kern="1200" dirty="0">
                <a:solidFill>
                  <a:srgbClr val="FFFFFF"/>
                </a:solidFill>
                <a:latin typeface="Candara" panose="020E0502030303020204" pitchFamily="34" charset="0"/>
              </a:rPr>
              <a:t> v </a:t>
            </a:r>
            <a:r>
              <a:rPr lang="en-US" sz="3600" b="1" kern="1200" dirty="0" err="1">
                <a:solidFill>
                  <a:srgbClr val="FFFFFF"/>
                </a:solidFill>
                <a:latin typeface="Candara" panose="020E0502030303020204" pitchFamily="34" charset="0"/>
              </a:rPr>
              <a:t>Sloveniji</a:t>
            </a:r>
            <a:endParaRPr lang="en-US" sz="3600" b="1" kern="1200" dirty="0">
              <a:solidFill>
                <a:srgbClr val="FFFFFF"/>
              </a:solidFill>
              <a:latin typeface="Candara" panose="020E0502030303020204" pitchFamily="34" charset="0"/>
            </a:endParaRPr>
          </a:p>
        </p:txBody>
      </p:sp>
      <p:pic>
        <p:nvPicPr>
          <p:cNvPr id="3" name="Picture 2">
            <a:extLst>
              <a:ext uri="{FF2B5EF4-FFF2-40B4-BE49-F238E27FC236}">
                <a16:creationId xmlns:a16="http://schemas.microsoft.com/office/drawing/2014/main" xmlns="" id="{88885364-2C9D-AA19-918E-A3887E844EDC}"/>
              </a:ext>
            </a:extLst>
          </p:cNvPr>
          <p:cNvPicPr>
            <a:picLocks noChangeAspect="1"/>
          </p:cNvPicPr>
          <p:nvPr/>
        </p:nvPicPr>
        <p:blipFill>
          <a:blip r:embed="rId2"/>
          <a:stretch>
            <a:fillRect/>
          </a:stretch>
        </p:blipFill>
        <p:spPr>
          <a:xfrm>
            <a:off x="900113" y="1653009"/>
            <a:ext cx="10758488" cy="5125140"/>
          </a:xfrm>
          <a:prstGeom prst="rect">
            <a:avLst/>
          </a:prstGeom>
        </p:spPr>
      </p:pic>
      <p:sp>
        <p:nvSpPr>
          <p:cNvPr id="2" name="Rectangle 1">
            <a:extLst>
              <a:ext uri="{FF2B5EF4-FFF2-40B4-BE49-F238E27FC236}">
                <a16:creationId xmlns:a16="http://schemas.microsoft.com/office/drawing/2014/main" xmlns="" id="{33FE0E1A-5A92-7CAF-5E5A-BC79292F97F0}"/>
              </a:ext>
            </a:extLst>
          </p:cNvPr>
          <p:cNvSpPr/>
          <p:nvPr/>
        </p:nvSpPr>
        <p:spPr>
          <a:xfrm>
            <a:off x="8202967" y="2876365"/>
            <a:ext cx="337351" cy="3373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 name="Speech Bubble: Rectangle with Corners Rounded 3">
            <a:extLst>
              <a:ext uri="{FF2B5EF4-FFF2-40B4-BE49-F238E27FC236}">
                <a16:creationId xmlns:a16="http://schemas.microsoft.com/office/drawing/2014/main" xmlns="" id="{92930862-D8DB-B5BE-614B-942BC9A734B1}"/>
              </a:ext>
            </a:extLst>
          </p:cNvPr>
          <p:cNvSpPr/>
          <p:nvPr/>
        </p:nvSpPr>
        <p:spPr>
          <a:xfrm>
            <a:off x="8664606" y="321587"/>
            <a:ext cx="2993995" cy="1012102"/>
          </a:xfrm>
          <a:prstGeom prst="wedgeRoundRectCallout">
            <a:avLst>
              <a:gd name="adj1" fmla="val -57897"/>
              <a:gd name="adj2" fmla="val 191335"/>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Zadnji razpoložljivi podatki PIRLS 2021</a:t>
            </a:r>
          </a:p>
        </p:txBody>
      </p:sp>
    </p:spTree>
    <p:extLst>
      <p:ext uri="{BB962C8B-B14F-4D97-AF65-F5344CB8AC3E}">
        <p14:creationId xmlns:p14="http://schemas.microsoft.com/office/powerpoint/2010/main" val="2341869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600" b="1" kern="1200" dirty="0">
                <a:solidFill>
                  <a:srgbClr val="FFFFFF"/>
                </a:solidFill>
                <a:latin typeface="Candara" panose="020E0502030303020204" pitchFamily="34" charset="0"/>
              </a:rPr>
              <a:t>„</a:t>
            </a:r>
            <a:r>
              <a:rPr lang="en-US" sz="3600" b="1" kern="1200" dirty="0" err="1">
                <a:solidFill>
                  <a:srgbClr val="FFFFFF"/>
                </a:solidFill>
                <a:latin typeface="Candara" panose="020E0502030303020204" pitchFamily="34" charset="0"/>
              </a:rPr>
              <a:t>Zemljevid</a:t>
            </a:r>
            <a:r>
              <a:rPr lang="en-US" sz="3600" b="1" kern="1200" dirty="0">
                <a:solidFill>
                  <a:srgbClr val="FFFFFF"/>
                </a:solidFill>
                <a:latin typeface="Candara" panose="020E0502030303020204" pitchFamily="34" charset="0"/>
              </a:rPr>
              <a:t>“ </a:t>
            </a:r>
            <a:r>
              <a:rPr lang="en-US" sz="3600" b="1" kern="1200" dirty="0" err="1">
                <a:solidFill>
                  <a:srgbClr val="FFFFFF"/>
                </a:solidFill>
                <a:latin typeface="Candara" panose="020E0502030303020204" pitchFamily="34" charset="0"/>
              </a:rPr>
              <a:t>mednarodnih</a:t>
            </a:r>
            <a:r>
              <a:rPr lang="en-US" sz="3600" b="1" kern="1200" dirty="0">
                <a:solidFill>
                  <a:srgbClr val="FFFFFF"/>
                </a:solidFill>
                <a:latin typeface="Candara" panose="020E0502030303020204" pitchFamily="34" charset="0"/>
              </a:rPr>
              <a:t> </a:t>
            </a:r>
            <a:r>
              <a:rPr lang="en-US" sz="3600" b="1" kern="1200" dirty="0" err="1">
                <a:solidFill>
                  <a:srgbClr val="FFFFFF"/>
                </a:solidFill>
                <a:latin typeface="Candara" panose="020E0502030303020204" pitchFamily="34" charset="0"/>
              </a:rPr>
              <a:t>raziskav</a:t>
            </a:r>
            <a:r>
              <a:rPr lang="en-US" sz="3600" b="1" kern="1200" dirty="0">
                <a:solidFill>
                  <a:srgbClr val="FFFFFF"/>
                </a:solidFill>
                <a:latin typeface="Candara" panose="020E0502030303020204" pitchFamily="34" charset="0"/>
              </a:rPr>
              <a:t> v </a:t>
            </a:r>
            <a:r>
              <a:rPr lang="en-US" sz="3600" b="1" kern="1200" dirty="0" err="1">
                <a:solidFill>
                  <a:srgbClr val="FFFFFF"/>
                </a:solidFill>
                <a:latin typeface="Candara" panose="020E0502030303020204" pitchFamily="34" charset="0"/>
              </a:rPr>
              <a:t>Sloveniji</a:t>
            </a:r>
            <a:endParaRPr lang="en-US" sz="3600" b="1" kern="1200" dirty="0">
              <a:solidFill>
                <a:srgbClr val="FFFFFF"/>
              </a:solidFill>
              <a:latin typeface="Candara" panose="020E0502030303020204" pitchFamily="34" charset="0"/>
            </a:endParaRPr>
          </a:p>
        </p:txBody>
      </p:sp>
      <p:pic>
        <p:nvPicPr>
          <p:cNvPr id="3" name="Picture 2">
            <a:extLst>
              <a:ext uri="{FF2B5EF4-FFF2-40B4-BE49-F238E27FC236}">
                <a16:creationId xmlns:a16="http://schemas.microsoft.com/office/drawing/2014/main" xmlns="" id="{88885364-2C9D-AA19-918E-A3887E844EDC}"/>
              </a:ext>
            </a:extLst>
          </p:cNvPr>
          <p:cNvPicPr>
            <a:picLocks noChangeAspect="1"/>
          </p:cNvPicPr>
          <p:nvPr/>
        </p:nvPicPr>
        <p:blipFill>
          <a:blip r:embed="rId2"/>
          <a:stretch>
            <a:fillRect/>
          </a:stretch>
        </p:blipFill>
        <p:spPr>
          <a:xfrm>
            <a:off x="900113" y="1653009"/>
            <a:ext cx="10758488" cy="5125140"/>
          </a:xfrm>
          <a:prstGeom prst="rect">
            <a:avLst/>
          </a:prstGeom>
        </p:spPr>
      </p:pic>
      <p:sp>
        <p:nvSpPr>
          <p:cNvPr id="2" name="Rectangle 1">
            <a:extLst>
              <a:ext uri="{FF2B5EF4-FFF2-40B4-BE49-F238E27FC236}">
                <a16:creationId xmlns:a16="http://schemas.microsoft.com/office/drawing/2014/main" xmlns="" id="{33FE0E1A-5A92-7CAF-5E5A-BC79292F97F0}"/>
              </a:ext>
            </a:extLst>
          </p:cNvPr>
          <p:cNvSpPr/>
          <p:nvPr/>
        </p:nvSpPr>
        <p:spPr>
          <a:xfrm>
            <a:off x="8202967" y="2876365"/>
            <a:ext cx="337351" cy="3373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 name="Rectangle 3">
            <a:extLst>
              <a:ext uri="{FF2B5EF4-FFF2-40B4-BE49-F238E27FC236}">
                <a16:creationId xmlns:a16="http://schemas.microsoft.com/office/drawing/2014/main" xmlns="" id="{D5490C71-6858-1E12-3838-0A7F00CC2C3D}"/>
              </a:ext>
            </a:extLst>
          </p:cNvPr>
          <p:cNvSpPr/>
          <p:nvPr/>
        </p:nvSpPr>
        <p:spPr>
          <a:xfrm>
            <a:off x="4747333" y="2876365"/>
            <a:ext cx="337351" cy="3373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6" name="Rectangle 5">
            <a:extLst>
              <a:ext uri="{FF2B5EF4-FFF2-40B4-BE49-F238E27FC236}">
                <a16:creationId xmlns:a16="http://schemas.microsoft.com/office/drawing/2014/main" xmlns="" id="{28DFF740-5F81-9831-1123-A9238F116426}"/>
              </a:ext>
            </a:extLst>
          </p:cNvPr>
          <p:cNvSpPr/>
          <p:nvPr/>
        </p:nvSpPr>
        <p:spPr>
          <a:xfrm>
            <a:off x="6483659" y="2878584"/>
            <a:ext cx="337351" cy="3373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Arc 7">
            <a:extLst>
              <a:ext uri="{FF2B5EF4-FFF2-40B4-BE49-F238E27FC236}">
                <a16:creationId xmlns:a16="http://schemas.microsoft.com/office/drawing/2014/main" xmlns="" id="{CE4D9CFD-CD6D-4F80-2762-48B4F7140539}"/>
              </a:ext>
            </a:extLst>
          </p:cNvPr>
          <p:cNvSpPr/>
          <p:nvPr/>
        </p:nvSpPr>
        <p:spPr>
          <a:xfrm>
            <a:off x="6629029" y="2428387"/>
            <a:ext cx="1748900" cy="773688"/>
          </a:xfrm>
          <a:prstGeom prst="arc">
            <a:avLst>
              <a:gd name="adj1" fmla="val 10722822"/>
              <a:gd name="adj2" fmla="val 159781"/>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a:p>
        </p:txBody>
      </p:sp>
      <p:sp>
        <p:nvSpPr>
          <p:cNvPr id="9" name="Arc 8">
            <a:extLst>
              <a:ext uri="{FF2B5EF4-FFF2-40B4-BE49-F238E27FC236}">
                <a16:creationId xmlns:a16="http://schemas.microsoft.com/office/drawing/2014/main" xmlns="" id="{7FD5CA13-9419-9803-1813-CFBFA0A1AEDF}"/>
              </a:ext>
            </a:extLst>
          </p:cNvPr>
          <p:cNvSpPr/>
          <p:nvPr/>
        </p:nvSpPr>
        <p:spPr>
          <a:xfrm>
            <a:off x="4880128" y="2460693"/>
            <a:ext cx="1748900" cy="773688"/>
          </a:xfrm>
          <a:prstGeom prst="arc">
            <a:avLst>
              <a:gd name="adj1" fmla="val 10722822"/>
              <a:gd name="adj2" fmla="val 159781"/>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a:p>
        </p:txBody>
      </p:sp>
      <p:sp>
        <p:nvSpPr>
          <p:cNvPr id="10" name="Speech Bubble: Rectangle with Corners Rounded 9">
            <a:extLst>
              <a:ext uri="{FF2B5EF4-FFF2-40B4-BE49-F238E27FC236}">
                <a16:creationId xmlns:a16="http://schemas.microsoft.com/office/drawing/2014/main" xmlns="" id="{D7EBC112-4AAB-6093-65E4-C61F792046D3}"/>
              </a:ext>
            </a:extLst>
          </p:cNvPr>
          <p:cNvSpPr/>
          <p:nvPr/>
        </p:nvSpPr>
        <p:spPr>
          <a:xfrm>
            <a:off x="8664606" y="321587"/>
            <a:ext cx="2993995" cy="1012102"/>
          </a:xfrm>
          <a:prstGeom prst="wedgeRoundRectCallout">
            <a:avLst>
              <a:gd name="adj1" fmla="val -74205"/>
              <a:gd name="adj2" fmla="val 147477"/>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Analiza trendov </a:t>
            </a:r>
          </a:p>
          <a:p>
            <a:pPr algn="ctr"/>
            <a:r>
              <a:rPr lang="sl-SI" dirty="0"/>
              <a:t>PIRLS 2011-2016-2021</a:t>
            </a:r>
          </a:p>
        </p:txBody>
      </p:sp>
    </p:spTree>
    <p:extLst>
      <p:ext uri="{BB962C8B-B14F-4D97-AF65-F5344CB8AC3E}">
        <p14:creationId xmlns:p14="http://schemas.microsoft.com/office/powerpoint/2010/main" val="843474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600" b="1" kern="1200" dirty="0">
                <a:solidFill>
                  <a:srgbClr val="FFFFFF"/>
                </a:solidFill>
                <a:latin typeface="Candara" panose="020E0502030303020204" pitchFamily="34" charset="0"/>
              </a:rPr>
              <a:t>„</a:t>
            </a:r>
            <a:r>
              <a:rPr lang="en-US" sz="3600" b="1" kern="1200" dirty="0" err="1">
                <a:solidFill>
                  <a:srgbClr val="FFFFFF"/>
                </a:solidFill>
                <a:latin typeface="Candara" panose="020E0502030303020204" pitchFamily="34" charset="0"/>
              </a:rPr>
              <a:t>Zemljevid</a:t>
            </a:r>
            <a:r>
              <a:rPr lang="en-US" sz="3600" b="1" kern="1200" dirty="0">
                <a:solidFill>
                  <a:srgbClr val="FFFFFF"/>
                </a:solidFill>
                <a:latin typeface="Candara" panose="020E0502030303020204" pitchFamily="34" charset="0"/>
              </a:rPr>
              <a:t>“ </a:t>
            </a:r>
            <a:r>
              <a:rPr lang="en-US" sz="3600" b="1" kern="1200" dirty="0" err="1">
                <a:solidFill>
                  <a:srgbClr val="FFFFFF"/>
                </a:solidFill>
                <a:latin typeface="Candara" panose="020E0502030303020204" pitchFamily="34" charset="0"/>
              </a:rPr>
              <a:t>mednarodnih</a:t>
            </a:r>
            <a:r>
              <a:rPr lang="en-US" sz="3600" b="1" kern="1200" dirty="0">
                <a:solidFill>
                  <a:srgbClr val="FFFFFF"/>
                </a:solidFill>
                <a:latin typeface="Candara" panose="020E0502030303020204" pitchFamily="34" charset="0"/>
              </a:rPr>
              <a:t> </a:t>
            </a:r>
            <a:r>
              <a:rPr lang="en-US" sz="3600" b="1" kern="1200" dirty="0" err="1">
                <a:solidFill>
                  <a:srgbClr val="FFFFFF"/>
                </a:solidFill>
                <a:latin typeface="Candara" panose="020E0502030303020204" pitchFamily="34" charset="0"/>
              </a:rPr>
              <a:t>raziskav</a:t>
            </a:r>
            <a:r>
              <a:rPr lang="en-US" sz="3600" b="1" kern="1200" dirty="0">
                <a:solidFill>
                  <a:srgbClr val="FFFFFF"/>
                </a:solidFill>
                <a:latin typeface="Candara" panose="020E0502030303020204" pitchFamily="34" charset="0"/>
              </a:rPr>
              <a:t> v </a:t>
            </a:r>
            <a:r>
              <a:rPr lang="en-US" sz="3600" b="1" kern="1200" dirty="0" err="1">
                <a:solidFill>
                  <a:srgbClr val="FFFFFF"/>
                </a:solidFill>
                <a:latin typeface="Candara" panose="020E0502030303020204" pitchFamily="34" charset="0"/>
              </a:rPr>
              <a:t>Sloveniji</a:t>
            </a:r>
            <a:endParaRPr lang="en-US" sz="3600" b="1" kern="1200" dirty="0">
              <a:solidFill>
                <a:srgbClr val="FFFFFF"/>
              </a:solidFill>
              <a:latin typeface="Candara" panose="020E0502030303020204" pitchFamily="34" charset="0"/>
            </a:endParaRPr>
          </a:p>
        </p:txBody>
      </p:sp>
      <p:pic>
        <p:nvPicPr>
          <p:cNvPr id="3" name="Picture 2">
            <a:extLst>
              <a:ext uri="{FF2B5EF4-FFF2-40B4-BE49-F238E27FC236}">
                <a16:creationId xmlns:a16="http://schemas.microsoft.com/office/drawing/2014/main" xmlns="" id="{88885364-2C9D-AA19-918E-A3887E844EDC}"/>
              </a:ext>
            </a:extLst>
          </p:cNvPr>
          <p:cNvPicPr>
            <a:picLocks noChangeAspect="1"/>
          </p:cNvPicPr>
          <p:nvPr/>
        </p:nvPicPr>
        <p:blipFill>
          <a:blip r:embed="rId2"/>
          <a:stretch>
            <a:fillRect/>
          </a:stretch>
        </p:blipFill>
        <p:spPr>
          <a:xfrm>
            <a:off x="900113" y="1653009"/>
            <a:ext cx="10758488" cy="5125140"/>
          </a:xfrm>
          <a:prstGeom prst="rect">
            <a:avLst/>
          </a:prstGeom>
        </p:spPr>
      </p:pic>
      <p:sp>
        <p:nvSpPr>
          <p:cNvPr id="2" name="Rectangle 1">
            <a:extLst>
              <a:ext uri="{FF2B5EF4-FFF2-40B4-BE49-F238E27FC236}">
                <a16:creationId xmlns:a16="http://schemas.microsoft.com/office/drawing/2014/main" xmlns="" id="{33FE0E1A-5A92-7CAF-5E5A-BC79292F97F0}"/>
              </a:ext>
            </a:extLst>
          </p:cNvPr>
          <p:cNvSpPr/>
          <p:nvPr/>
        </p:nvSpPr>
        <p:spPr>
          <a:xfrm>
            <a:off x="8202967" y="2876365"/>
            <a:ext cx="337351" cy="3373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 name="Rectangle 3">
            <a:extLst>
              <a:ext uri="{FF2B5EF4-FFF2-40B4-BE49-F238E27FC236}">
                <a16:creationId xmlns:a16="http://schemas.microsoft.com/office/drawing/2014/main" xmlns="" id="{D5490C71-6858-1E12-3838-0A7F00CC2C3D}"/>
              </a:ext>
            </a:extLst>
          </p:cNvPr>
          <p:cNvSpPr/>
          <p:nvPr/>
        </p:nvSpPr>
        <p:spPr>
          <a:xfrm>
            <a:off x="4747333" y="2876365"/>
            <a:ext cx="337351" cy="3373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6" name="Rectangle 5">
            <a:extLst>
              <a:ext uri="{FF2B5EF4-FFF2-40B4-BE49-F238E27FC236}">
                <a16:creationId xmlns:a16="http://schemas.microsoft.com/office/drawing/2014/main" xmlns="" id="{28DFF740-5F81-9831-1123-A9238F116426}"/>
              </a:ext>
            </a:extLst>
          </p:cNvPr>
          <p:cNvSpPr/>
          <p:nvPr/>
        </p:nvSpPr>
        <p:spPr>
          <a:xfrm>
            <a:off x="6483659" y="2877903"/>
            <a:ext cx="337351" cy="337352"/>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0" name="Speech Bubble: Rectangle with Corners Rounded 9">
            <a:extLst>
              <a:ext uri="{FF2B5EF4-FFF2-40B4-BE49-F238E27FC236}">
                <a16:creationId xmlns:a16="http://schemas.microsoft.com/office/drawing/2014/main" xmlns="" id="{D7EBC112-4AAB-6093-65E4-C61F792046D3}"/>
              </a:ext>
            </a:extLst>
          </p:cNvPr>
          <p:cNvSpPr/>
          <p:nvPr/>
        </p:nvSpPr>
        <p:spPr>
          <a:xfrm>
            <a:off x="8664606" y="321587"/>
            <a:ext cx="2993995" cy="1012102"/>
          </a:xfrm>
          <a:prstGeom prst="wedgeRoundRectCallout">
            <a:avLst>
              <a:gd name="adj1" fmla="val -103857"/>
              <a:gd name="adj2" fmla="val 285190"/>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Analiza kazalnikov dobrobiti (Magdič in Štraus, 2022)</a:t>
            </a:r>
          </a:p>
        </p:txBody>
      </p:sp>
      <p:sp>
        <p:nvSpPr>
          <p:cNvPr id="11" name="Rectangle 10">
            <a:extLst>
              <a:ext uri="{FF2B5EF4-FFF2-40B4-BE49-F238E27FC236}">
                <a16:creationId xmlns:a16="http://schemas.microsoft.com/office/drawing/2014/main" xmlns="" id="{FE0A8513-B465-BAA1-12D8-5488C174E1D9}"/>
              </a:ext>
            </a:extLst>
          </p:cNvPr>
          <p:cNvSpPr/>
          <p:nvPr/>
        </p:nvSpPr>
        <p:spPr>
          <a:xfrm>
            <a:off x="6137799" y="2876365"/>
            <a:ext cx="337351" cy="337352"/>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p>
        </p:txBody>
      </p:sp>
      <p:sp>
        <p:nvSpPr>
          <p:cNvPr id="13" name="Rectangle 12">
            <a:extLst>
              <a:ext uri="{FF2B5EF4-FFF2-40B4-BE49-F238E27FC236}">
                <a16:creationId xmlns:a16="http://schemas.microsoft.com/office/drawing/2014/main" xmlns="" id="{6E4F18E0-1B7C-F2F1-C689-A605917D3FC6}"/>
              </a:ext>
            </a:extLst>
          </p:cNvPr>
          <p:cNvSpPr/>
          <p:nvPr/>
        </p:nvSpPr>
        <p:spPr>
          <a:xfrm>
            <a:off x="7163907" y="4991925"/>
            <a:ext cx="337351" cy="337352"/>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5" name="Rectangle 14">
            <a:extLst>
              <a:ext uri="{FF2B5EF4-FFF2-40B4-BE49-F238E27FC236}">
                <a16:creationId xmlns:a16="http://schemas.microsoft.com/office/drawing/2014/main" xmlns="" id="{9E82959F-529B-AC5E-578E-5E2757B5220E}"/>
              </a:ext>
            </a:extLst>
          </p:cNvPr>
          <p:cNvSpPr/>
          <p:nvPr/>
        </p:nvSpPr>
        <p:spPr>
          <a:xfrm>
            <a:off x="5092967" y="4991925"/>
            <a:ext cx="337351" cy="337352"/>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7" name="Rectangle 16">
            <a:extLst>
              <a:ext uri="{FF2B5EF4-FFF2-40B4-BE49-F238E27FC236}">
                <a16:creationId xmlns:a16="http://schemas.microsoft.com/office/drawing/2014/main" xmlns="" id="{EC08EAD8-9148-CDAD-88FD-E6DDA2BF60AD}"/>
              </a:ext>
            </a:extLst>
          </p:cNvPr>
          <p:cNvSpPr/>
          <p:nvPr/>
        </p:nvSpPr>
        <p:spPr>
          <a:xfrm>
            <a:off x="6128437" y="4991925"/>
            <a:ext cx="337351" cy="337352"/>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9" name="Straight Connector 18">
            <a:extLst>
              <a:ext uri="{FF2B5EF4-FFF2-40B4-BE49-F238E27FC236}">
                <a16:creationId xmlns:a16="http://schemas.microsoft.com/office/drawing/2014/main" xmlns="" id="{22E1DA1C-38CB-0195-175A-57B31119C596}"/>
              </a:ext>
            </a:extLst>
          </p:cNvPr>
          <p:cNvCxnSpPr>
            <a:cxnSpLocks/>
            <a:stCxn id="11" idx="2"/>
            <a:endCxn id="8" idx="0"/>
          </p:cNvCxnSpPr>
          <p:nvPr/>
        </p:nvCxnSpPr>
        <p:spPr>
          <a:xfrm>
            <a:off x="6306475" y="3213717"/>
            <a:ext cx="0" cy="1053999"/>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B9820774-5A60-E1BB-EF5C-3E1C5BD1421A}"/>
              </a:ext>
            </a:extLst>
          </p:cNvPr>
          <p:cNvCxnSpPr>
            <a:cxnSpLocks/>
          </p:cNvCxnSpPr>
          <p:nvPr/>
        </p:nvCxnSpPr>
        <p:spPr>
          <a:xfrm>
            <a:off x="6618414" y="3228346"/>
            <a:ext cx="714168" cy="176400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778A62D6-E919-1B08-94B0-7294AF18311C}"/>
              </a:ext>
            </a:extLst>
          </p:cNvPr>
          <p:cNvCxnSpPr>
            <a:cxnSpLocks/>
            <a:stCxn id="17" idx="3"/>
          </p:cNvCxnSpPr>
          <p:nvPr/>
        </p:nvCxnSpPr>
        <p:spPr>
          <a:xfrm flipV="1">
            <a:off x="6465788" y="5158356"/>
            <a:ext cx="681838" cy="2245"/>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6D639D0E-354E-1771-46B8-26ED62D63647}"/>
              </a:ext>
            </a:extLst>
          </p:cNvPr>
          <p:cNvCxnSpPr>
            <a:cxnSpLocks/>
            <a:endCxn id="17" idx="1"/>
          </p:cNvCxnSpPr>
          <p:nvPr/>
        </p:nvCxnSpPr>
        <p:spPr>
          <a:xfrm flipV="1">
            <a:off x="5415892" y="5160601"/>
            <a:ext cx="712545" cy="2075"/>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26" name="Arc 25">
            <a:extLst>
              <a:ext uri="{FF2B5EF4-FFF2-40B4-BE49-F238E27FC236}">
                <a16:creationId xmlns:a16="http://schemas.microsoft.com/office/drawing/2014/main" xmlns="" id="{9857FC1F-71EB-BB59-82F4-B58C3B3CB2EE}"/>
              </a:ext>
            </a:extLst>
          </p:cNvPr>
          <p:cNvSpPr/>
          <p:nvPr/>
        </p:nvSpPr>
        <p:spPr>
          <a:xfrm>
            <a:off x="6629029" y="2428387"/>
            <a:ext cx="1748900" cy="773688"/>
          </a:xfrm>
          <a:prstGeom prst="arc">
            <a:avLst>
              <a:gd name="adj1" fmla="val 10722822"/>
              <a:gd name="adj2" fmla="val 159781"/>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a:p>
        </p:txBody>
      </p:sp>
      <p:sp>
        <p:nvSpPr>
          <p:cNvPr id="27" name="Arc 26">
            <a:extLst>
              <a:ext uri="{FF2B5EF4-FFF2-40B4-BE49-F238E27FC236}">
                <a16:creationId xmlns:a16="http://schemas.microsoft.com/office/drawing/2014/main" xmlns="" id="{B401B30B-8669-941A-AE05-1A731372EF25}"/>
              </a:ext>
            </a:extLst>
          </p:cNvPr>
          <p:cNvSpPr/>
          <p:nvPr/>
        </p:nvSpPr>
        <p:spPr>
          <a:xfrm>
            <a:off x="4880128" y="2460693"/>
            <a:ext cx="1748900" cy="773688"/>
          </a:xfrm>
          <a:prstGeom prst="arc">
            <a:avLst>
              <a:gd name="adj1" fmla="val 10722822"/>
              <a:gd name="adj2" fmla="val 159781"/>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a:p>
        </p:txBody>
      </p:sp>
      <p:sp>
        <p:nvSpPr>
          <p:cNvPr id="8" name="Rectangle 7">
            <a:extLst>
              <a:ext uri="{FF2B5EF4-FFF2-40B4-BE49-F238E27FC236}">
                <a16:creationId xmlns:a16="http://schemas.microsoft.com/office/drawing/2014/main" xmlns="" id="{33047B8C-A2F3-45CB-7A23-D8FCC92E3C0B}"/>
              </a:ext>
            </a:extLst>
          </p:cNvPr>
          <p:cNvSpPr/>
          <p:nvPr/>
        </p:nvSpPr>
        <p:spPr>
          <a:xfrm>
            <a:off x="6137799" y="4267716"/>
            <a:ext cx="337351" cy="337352"/>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p>
        </p:txBody>
      </p:sp>
      <p:cxnSp>
        <p:nvCxnSpPr>
          <p:cNvPr id="18" name="Straight Connector 17">
            <a:extLst>
              <a:ext uri="{FF2B5EF4-FFF2-40B4-BE49-F238E27FC236}">
                <a16:creationId xmlns:a16="http://schemas.microsoft.com/office/drawing/2014/main" xmlns="" id="{D46140B0-F768-D6CF-C946-8B873F8433E8}"/>
              </a:ext>
            </a:extLst>
          </p:cNvPr>
          <p:cNvCxnSpPr>
            <a:cxnSpLocks/>
          </p:cNvCxnSpPr>
          <p:nvPr/>
        </p:nvCxnSpPr>
        <p:spPr>
          <a:xfrm flipH="1">
            <a:off x="5266323" y="4467332"/>
            <a:ext cx="864797" cy="524593"/>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263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A8384FB5-9ADC-4DDC-881B-597D56F5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199E1B1-A8C0-4FE8-A5A8-1CB41D69F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84A8DE83-DE75-4B41-9DB4-A7EC0B0DE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A7009A0A-BEF5-4EAC-AF15-E4F9F002E2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 id="{5F8796C6-3AFF-9229-C32D-68D9559A1C2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sl-SI" sz="3600" b="1" kern="1200" dirty="0">
                <a:solidFill>
                  <a:srgbClr val="FFFFFF"/>
                </a:solidFill>
                <a:latin typeface="Candara" panose="020E0502030303020204" pitchFamily="34" charset="0"/>
              </a:rPr>
              <a:t>„Rad sem v šoli.“</a:t>
            </a:r>
            <a:endParaRPr lang="en-US" sz="3600" b="1" kern="1200" dirty="0">
              <a:solidFill>
                <a:srgbClr val="FFFFFF"/>
              </a:solidFill>
              <a:latin typeface="Candara" panose="020E0502030303020204" pitchFamily="34" charset="0"/>
            </a:endParaRPr>
          </a:p>
        </p:txBody>
      </p:sp>
      <p:pic>
        <p:nvPicPr>
          <p:cNvPr id="2" name="Picture 1">
            <a:extLst>
              <a:ext uri="{FF2B5EF4-FFF2-40B4-BE49-F238E27FC236}">
                <a16:creationId xmlns:a16="http://schemas.microsoft.com/office/drawing/2014/main" xmlns="" id="{412DDBF9-5E19-ADCC-5843-B15DDD3B78FD}"/>
              </a:ext>
            </a:extLst>
          </p:cNvPr>
          <p:cNvPicPr>
            <a:picLocks noChangeAspect="1"/>
          </p:cNvPicPr>
          <p:nvPr/>
        </p:nvPicPr>
        <p:blipFill>
          <a:blip r:embed="rId2"/>
          <a:stretch>
            <a:fillRect/>
          </a:stretch>
        </p:blipFill>
        <p:spPr>
          <a:xfrm>
            <a:off x="462451" y="1851993"/>
            <a:ext cx="8885846" cy="4452160"/>
          </a:xfrm>
          <a:prstGeom prst="rect">
            <a:avLst/>
          </a:prstGeom>
        </p:spPr>
      </p:pic>
      <p:sp>
        <p:nvSpPr>
          <p:cNvPr id="9" name="Speech Bubble: Rectangle with Corners Rounded 2">
            <a:extLst>
              <a:ext uri="{FF2B5EF4-FFF2-40B4-BE49-F238E27FC236}">
                <a16:creationId xmlns:a16="http://schemas.microsoft.com/office/drawing/2014/main" xmlns="" id="{B02F0F74-BC1D-2916-2FF6-80484A6757C1}"/>
              </a:ext>
            </a:extLst>
          </p:cNvPr>
          <p:cNvSpPr/>
          <p:nvPr/>
        </p:nvSpPr>
        <p:spPr>
          <a:xfrm>
            <a:off x="9417081" y="2322873"/>
            <a:ext cx="2241519" cy="2353902"/>
          </a:xfrm>
          <a:prstGeom prst="wedgeRoundRectCallout">
            <a:avLst>
              <a:gd name="adj1" fmla="val -61605"/>
              <a:gd name="adj2" fmla="val 19869"/>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Da so radi v šoli, odgovarjajo predvsem učenci na Danskem in Nizozemskem. V Sloveniji tako odgovarja manj učencev, vendar so se odgovori (po dolgoletnem padanju, kar na grafu ni prikazano) m</a:t>
            </a:r>
            <a:r>
              <a:rPr lang="sl-SI" sz="1200" dirty="0" smtClean="0">
                <a:solidFill>
                  <a:schemeClr val="accent1">
                    <a:lumMod val="50000"/>
                  </a:schemeClr>
                </a:solidFill>
                <a:latin typeface="Arial Narrow" panose="020B0606020202030204" pitchFamily="34" charset="0"/>
              </a:rPr>
              <a:t>ed letoma 2016 in 2021 „izboljšali“. „Izboljšanje“ je razvidno tudi v večini ostalih držav.</a:t>
            </a:r>
            <a:endParaRPr lang="sl-SI" sz="1200" dirty="0">
              <a:solidFill>
                <a:schemeClr val="accent1">
                  <a:lumMod val="50000"/>
                </a:schemeClr>
              </a:solidFill>
              <a:latin typeface="Arial Narrow" panose="020B0606020202030204" pitchFamily="34" charset="0"/>
            </a:endParaRPr>
          </a:p>
        </p:txBody>
      </p:sp>
      <p:sp>
        <p:nvSpPr>
          <p:cNvPr id="4" name="TextBox 3"/>
          <p:cNvSpPr txBox="1"/>
          <p:nvPr/>
        </p:nvSpPr>
        <p:spPr>
          <a:xfrm>
            <a:off x="8867775" y="485775"/>
            <a:ext cx="2371725" cy="646331"/>
          </a:xfrm>
          <a:prstGeom prst="rect">
            <a:avLst/>
          </a:prstGeom>
          <a:noFill/>
        </p:spPr>
        <p:txBody>
          <a:bodyPr wrap="square" rtlCol="0">
            <a:spAutoFit/>
          </a:bodyPr>
          <a:lstStyle/>
          <a:p>
            <a:r>
              <a:rPr lang="sl-SI" dirty="0">
                <a:solidFill>
                  <a:schemeClr val="bg1"/>
                </a:solidFill>
              </a:rPr>
              <a:t>Odstotki izbire med ponujenimi odgovori </a:t>
            </a:r>
          </a:p>
        </p:txBody>
      </p:sp>
    </p:spTree>
    <p:extLst>
      <p:ext uri="{BB962C8B-B14F-4D97-AF65-F5344CB8AC3E}">
        <p14:creationId xmlns:p14="http://schemas.microsoft.com/office/powerpoint/2010/main" val="2095856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D5CFAA2-E180-95CE-E668-D849E5A58167}"/>
              </a:ext>
            </a:extLst>
          </p:cNvPr>
          <p:cNvSpPr>
            <a:spLocks noGrp="1"/>
          </p:cNvSpPr>
          <p:nvPr>
            <p:ph type="title"/>
          </p:nvPr>
        </p:nvSpPr>
        <p:spPr>
          <a:xfrm>
            <a:off x="466722" y="586855"/>
            <a:ext cx="3201366" cy="3270153"/>
          </a:xfrm>
        </p:spPr>
        <p:txBody>
          <a:bodyPr vert="horz" lIns="91440" tIns="45720" rIns="91440" bIns="45720" rtlCol="0" anchor="t" anchorCtr="0">
            <a:normAutofit fontScale="90000"/>
          </a:bodyPr>
          <a:lstStyle/>
          <a:p>
            <a:pPr algn="r"/>
            <a:r>
              <a:rPr lang="sl-SI" b="1" kern="1200" dirty="0">
                <a:solidFill>
                  <a:srgbClr val="FFFFFF"/>
                </a:solidFill>
                <a:latin typeface="Candara" panose="020E0502030303020204" pitchFamily="34" charset="0"/>
              </a:rPr>
              <a:t>Občutek pripadnosti šoli</a:t>
            </a:r>
            <a:r>
              <a:rPr lang="sl-SI" sz="4000" b="1" kern="1200" dirty="0">
                <a:solidFill>
                  <a:srgbClr val="FFFFFF"/>
                </a:solidFill>
                <a:latin typeface="Candara" panose="020E0502030303020204" pitchFamily="34" charset="0"/>
              </a:rPr>
              <a:t/>
            </a:r>
            <a:br>
              <a:rPr lang="sl-SI" sz="4000" b="1" kern="1200" dirty="0">
                <a:solidFill>
                  <a:srgbClr val="FFFFFF"/>
                </a:solidFill>
                <a:latin typeface="Candara" panose="020E0502030303020204" pitchFamily="34" charset="0"/>
              </a:rPr>
            </a:br>
            <a:r>
              <a:rPr lang="sl-SI" sz="4000" b="1" kern="1200" dirty="0">
                <a:solidFill>
                  <a:srgbClr val="FFFFFF"/>
                </a:solidFill>
                <a:latin typeface="Candara" panose="020E0502030303020204" pitchFamily="34" charset="0"/>
              </a:rPr>
              <a:t/>
            </a:r>
            <a:br>
              <a:rPr lang="sl-SI" sz="4000" b="1" kern="1200" dirty="0">
                <a:solidFill>
                  <a:srgbClr val="FFFFFF"/>
                </a:solidFill>
                <a:latin typeface="Candara" panose="020E0502030303020204" pitchFamily="34" charset="0"/>
              </a:rPr>
            </a:br>
            <a:r>
              <a:rPr lang="sl-SI" sz="2700" b="1" kern="1200" dirty="0">
                <a:solidFill>
                  <a:srgbClr val="FFFFFF"/>
                </a:solidFill>
                <a:latin typeface="Candara" panose="020E0502030303020204" pitchFamily="34" charset="0"/>
              </a:rPr>
              <a:t>Analiza profilov (LCA</a:t>
            </a:r>
            <a:r>
              <a:rPr lang="sl-SI" sz="2700" b="1" kern="1200" dirty="0" smtClean="0">
                <a:solidFill>
                  <a:srgbClr val="FFFFFF"/>
                </a:solidFill>
                <a:latin typeface="Candara" panose="020E0502030303020204" pitchFamily="34" charset="0"/>
              </a:rPr>
              <a:t>) glede na odgovore na več postavk skupaj</a:t>
            </a:r>
            <a:endParaRPr lang="en-US" sz="2700" b="1" kern="1200" dirty="0">
              <a:solidFill>
                <a:srgbClr val="FFFFFF"/>
              </a:solidFill>
              <a:latin typeface="Candara" panose="020E0502030303020204"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0000" y="4608000"/>
            <a:ext cx="103727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7834" y="-84053"/>
            <a:ext cx="6105525" cy="321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Speech Bubble: Rectangle with Corners Rounded 2">
            <a:extLst>
              <a:ext uri="{FF2B5EF4-FFF2-40B4-BE49-F238E27FC236}">
                <a16:creationId xmlns:a16="http://schemas.microsoft.com/office/drawing/2014/main" xmlns="" id="{B02F0F74-BC1D-2916-2FF6-80484A6757C1}"/>
              </a:ext>
            </a:extLst>
          </p:cNvPr>
          <p:cNvSpPr/>
          <p:nvPr/>
        </p:nvSpPr>
        <p:spPr>
          <a:xfrm>
            <a:off x="5197642" y="3272589"/>
            <a:ext cx="4395538" cy="1083427"/>
          </a:xfrm>
          <a:prstGeom prst="wedgeRoundRectCallout">
            <a:avLst>
              <a:gd name="adj1" fmla="val -20959"/>
              <a:gd name="adj2" fmla="val 71200"/>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O visokem občutku pripadnosti šoli odgovarjajo učenci na Danskem in Finskem, v zadnjem času pa tudi učenci na Nizozemskem, v Italiji in Nemčiji. V Sloveniji je učencev z visokim občutkom pripadnosti šoli manj, vendar je tudi v profilih m</a:t>
            </a:r>
            <a:r>
              <a:rPr lang="sl-SI" sz="1200" dirty="0" smtClean="0">
                <a:solidFill>
                  <a:schemeClr val="accent1">
                    <a:lumMod val="50000"/>
                  </a:schemeClr>
                </a:solidFill>
                <a:latin typeface="Arial Narrow" panose="020B0606020202030204" pitchFamily="34" charset="0"/>
              </a:rPr>
              <a:t>ed letoma 2016 in 2021 opazno „izboljšanje“, kot tudi v večini ostalih držav.</a:t>
            </a:r>
            <a:endParaRPr lang="sl-SI" sz="1200" dirty="0">
              <a:solidFill>
                <a:schemeClr val="accent1">
                  <a:lumMod val="50000"/>
                </a:schemeClr>
              </a:solidFill>
              <a:latin typeface="Arial Narrow" panose="020B0606020202030204" pitchFamily="34" charset="0"/>
            </a:endParaRPr>
          </a:p>
        </p:txBody>
      </p:sp>
      <p:sp>
        <p:nvSpPr>
          <p:cNvPr id="14" name="Speech Bubble: Rectangle with Corners Rounded 2">
            <a:extLst>
              <a:ext uri="{FF2B5EF4-FFF2-40B4-BE49-F238E27FC236}">
                <a16:creationId xmlns:a16="http://schemas.microsoft.com/office/drawing/2014/main" xmlns="" id="{B02F0F74-BC1D-2916-2FF6-80484A6757C1}"/>
              </a:ext>
            </a:extLst>
          </p:cNvPr>
          <p:cNvSpPr/>
          <p:nvPr/>
        </p:nvSpPr>
        <p:spPr>
          <a:xfrm>
            <a:off x="10014771" y="325355"/>
            <a:ext cx="2053404" cy="2733842"/>
          </a:xfrm>
          <a:prstGeom prst="wedgeRoundRectCallout">
            <a:avLst>
              <a:gd name="adj1" fmla="val -67866"/>
              <a:gd name="adj2" fmla="val 11884"/>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Trije profili kažejo na občutek visoke (modri profil), srednje (rdeči profil) in nižje (zeleni profil) pripadnosti šoli. Učenci v nižjem (zelenem) profilu se ne strinjajo, da so ponosni, da hodijo na to šolo, se v njej ne počutijo varno, ne čutijo, da bi pripadali tej šoli, in niso radi v šoli, še vedno pa imajo v šoli prijatelje in se (delno) strinjajo, da so učitelji do njih pravični.</a:t>
            </a:r>
            <a:endParaRPr lang="sl-SI" sz="1200" dirty="0">
              <a:solidFill>
                <a:schemeClr val="accent1">
                  <a:lumMod val="50000"/>
                </a:schemeClr>
              </a:solidFill>
              <a:latin typeface="Arial Narrow" panose="020B0606020202030204" pitchFamily="34" charset="0"/>
            </a:endParaRPr>
          </a:p>
        </p:txBody>
      </p:sp>
    </p:spTree>
    <p:extLst>
      <p:ext uri="{BB962C8B-B14F-4D97-AF65-F5344CB8AC3E}">
        <p14:creationId xmlns:p14="http://schemas.microsoft.com/office/powerpoint/2010/main" val="213017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D5CFAA2-E180-95CE-E668-D849E5A58167}"/>
              </a:ext>
            </a:extLst>
          </p:cNvPr>
          <p:cNvSpPr>
            <a:spLocks noGrp="1"/>
          </p:cNvSpPr>
          <p:nvPr>
            <p:ph type="title"/>
          </p:nvPr>
        </p:nvSpPr>
        <p:spPr>
          <a:xfrm>
            <a:off x="466722" y="586855"/>
            <a:ext cx="3201366" cy="1748841"/>
          </a:xfrm>
        </p:spPr>
        <p:txBody>
          <a:bodyPr vert="horz" lIns="91440" tIns="45720" rIns="91440" bIns="45720" rtlCol="0" anchor="t" anchorCtr="0">
            <a:normAutofit/>
          </a:bodyPr>
          <a:lstStyle/>
          <a:p>
            <a:pPr algn="r"/>
            <a:r>
              <a:rPr lang="sl-SI" sz="4000" b="1" kern="1200" dirty="0" err="1">
                <a:solidFill>
                  <a:srgbClr val="FFFFFF"/>
                </a:solidFill>
                <a:latin typeface="Candara" panose="020E0502030303020204" pitchFamily="34" charset="0"/>
              </a:rPr>
              <a:t>Medvrstniško</a:t>
            </a:r>
            <a:r>
              <a:rPr lang="sl-SI" sz="4000" b="1" kern="1200" dirty="0">
                <a:solidFill>
                  <a:srgbClr val="FFFFFF"/>
                </a:solidFill>
                <a:latin typeface="Candara" panose="020E0502030303020204" pitchFamily="34" charset="0"/>
              </a:rPr>
              <a:t> nasilje</a:t>
            </a:r>
            <a:endParaRPr lang="en-US" sz="4000" b="1" kern="1200" dirty="0">
              <a:solidFill>
                <a:srgbClr val="FFFFFF"/>
              </a:solidFill>
              <a:latin typeface="Candara" panose="020E0502030303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0000" y="4608000"/>
            <a:ext cx="103727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7834" y="-114301"/>
            <a:ext cx="8543925"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Speech Bubble: Rectangle with Corners Rounded 2">
            <a:extLst>
              <a:ext uri="{FF2B5EF4-FFF2-40B4-BE49-F238E27FC236}">
                <a16:creationId xmlns:a16="http://schemas.microsoft.com/office/drawing/2014/main" xmlns="" id="{B02F0F74-BC1D-2916-2FF6-80484A6757C1}"/>
              </a:ext>
            </a:extLst>
          </p:cNvPr>
          <p:cNvSpPr/>
          <p:nvPr/>
        </p:nvSpPr>
        <p:spPr>
          <a:xfrm>
            <a:off x="665748" y="1932252"/>
            <a:ext cx="2860007" cy="1580969"/>
          </a:xfrm>
          <a:prstGeom prst="wedgeRoundRectCallout">
            <a:avLst>
              <a:gd name="adj1" fmla="val 64935"/>
              <a:gd name="adj2" fmla="val -25945"/>
              <a:gd name="adj3" fmla="val 16667"/>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bg1"/>
                </a:solidFill>
                <a:latin typeface="Arial Narrow" panose="020B0606020202030204" pitchFamily="34" charset="0"/>
              </a:rPr>
              <a:t>Trije profili kažejo na odsotnost (modri profil), redkejše (rdeči profil) in pogostejše (zeleni profil) </a:t>
            </a:r>
            <a:r>
              <a:rPr lang="sl-SI" sz="1200" dirty="0" err="1" smtClean="0">
                <a:solidFill>
                  <a:schemeClr val="bg1"/>
                </a:solidFill>
                <a:latin typeface="Arial Narrow" panose="020B0606020202030204" pitchFamily="34" charset="0"/>
              </a:rPr>
              <a:t>viktimizacije</a:t>
            </a:r>
            <a:r>
              <a:rPr lang="sl-SI" sz="1200" dirty="0" smtClean="0">
                <a:solidFill>
                  <a:schemeClr val="bg1"/>
                </a:solidFill>
                <a:latin typeface="Arial Narrow" panose="020B0606020202030204" pitchFamily="34" charset="0"/>
              </a:rPr>
              <a:t> z </a:t>
            </a:r>
            <a:r>
              <a:rPr lang="sl-SI" sz="1200" dirty="0" err="1" smtClean="0">
                <a:solidFill>
                  <a:schemeClr val="bg1"/>
                </a:solidFill>
                <a:latin typeface="Arial Narrow" panose="020B0606020202030204" pitchFamily="34" charset="0"/>
              </a:rPr>
              <a:t>medvrstniškim</a:t>
            </a:r>
            <a:r>
              <a:rPr lang="sl-SI" sz="1200" dirty="0" smtClean="0">
                <a:solidFill>
                  <a:schemeClr val="bg1"/>
                </a:solidFill>
                <a:latin typeface="Arial Narrow" panose="020B0606020202030204" pitchFamily="34" charset="0"/>
              </a:rPr>
              <a:t> nasiljem v šoli. Učenci v nižjem (zelenem) profilu poročajo, da so o njih pogosto (enkrat do dvakrat na mesec) širili laži, jih izključili iz igre, udarili ali se iz njih norčevali.</a:t>
            </a:r>
            <a:endParaRPr lang="sl-SI" sz="1200" dirty="0">
              <a:solidFill>
                <a:schemeClr val="bg1"/>
              </a:solidFill>
              <a:latin typeface="Arial Narrow" panose="020B0606020202030204" pitchFamily="34" charset="0"/>
            </a:endParaRPr>
          </a:p>
        </p:txBody>
      </p:sp>
      <p:sp>
        <p:nvSpPr>
          <p:cNvPr id="20" name="Speech Bubble: Rectangle with Corners Rounded 2">
            <a:extLst>
              <a:ext uri="{FF2B5EF4-FFF2-40B4-BE49-F238E27FC236}">
                <a16:creationId xmlns:a16="http://schemas.microsoft.com/office/drawing/2014/main" xmlns="" id="{B02F0F74-BC1D-2916-2FF6-80484A6757C1}"/>
              </a:ext>
            </a:extLst>
          </p:cNvPr>
          <p:cNvSpPr/>
          <p:nvPr/>
        </p:nvSpPr>
        <p:spPr>
          <a:xfrm>
            <a:off x="6208296" y="3418860"/>
            <a:ext cx="4251157" cy="1083428"/>
          </a:xfrm>
          <a:prstGeom prst="wedgeRoundRectCallout">
            <a:avLst>
              <a:gd name="adj1" fmla="val -36401"/>
              <a:gd name="adj2" fmla="val 75642"/>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V večini držav se kaže</a:t>
            </a:r>
            <a:r>
              <a:rPr lang="sl-SI" sz="1200" dirty="0" smtClean="0">
                <a:solidFill>
                  <a:schemeClr val="accent1">
                    <a:lumMod val="50000"/>
                  </a:schemeClr>
                </a:solidFill>
                <a:latin typeface="Arial Narrow" panose="020B0606020202030204" pitchFamily="34" charset="0"/>
              </a:rPr>
              <a:t> rast deleža učencev, ki poročajo o odsotnosti </a:t>
            </a:r>
            <a:r>
              <a:rPr lang="sl-SI" sz="1200" dirty="0" err="1" smtClean="0">
                <a:solidFill>
                  <a:schemeClr val="accent1">
                    <a:lumMod val="50000"/>
                  </a:schemeClr>
                </a:solidFill>
                <a:latin typeface="Arial Narrow" panose="020B0606020202030204" pitchFamily="34" charset="0"/>
              </a:rPr>
              <a:t>viktimizacije</a:t>
            </a:r>
            <a:r>
              <a:rPr lang="sl-SI" sz="1200" dirty="0" smtClean="0">
                <a:solidFill>
                  <a:schemeClr val="accent1">
                    <a:lumMod val="50000"/>
                  </a:schemeClr>
                </a:solidFill>
                <a:latin typeface="Arial Narrow" panose="020B0606020202030204" pitchFamily="34" charset="0"/>
              </a:rPr>
              <a:t> z </a:t>
            </a:r>
            <a:r>
              <a:rPr lang="sl-SI" sz="1200" dirty="0" err="1" smtClean="0">
                <a:solidFill>
                  <a:schemeClr val="accent1">
                    <a:lumMod val="50000"/>
                  </a:schemeClr>
                </a:solidFill>
                <a:latin typeface="Arial Narrow" panose="020B0606020202030204" pitchFamily="34" charset="0"/>
              </a:rPr>
              <a:t>medvrstniškim</a:t>
            </a:r>
            <a:r>
              <a:rPr lang="sl-SI" sz="1200" dirty="0" smtClean="0">
                <a:solidFill>
                  <a:schemeClr val="accent1">
                    <a:lumMod val="50000"/>
                  </a:schemeClr>
                </a:solidFill>
                <a:latin typeface="Arial Narrow" panose="020B0606020202030204" pitchFamily="34" charset="0"/>
              </a:rPr>
              <a:t> nasiljem (modri profil). Vendar pa se obenem deleži pogostejše </a:t>
            </a:r>
            <a:r>
              <a:rPr lang="sl-SI" sz="1200" dirty="0" err="1" smtClean="0">
                <a:solidFill>
                  <a:schemeClr val="accent1">
                    <a:lumMod val="50000"/>
                  </a:schemeClr>
                </a:solidFill>
                <a:latin typeface="Arial Narrow" panose="020B0606020202030204" pitchFamily="34" charset="0"/>
              </a:rPr>
              <a:t>viktimizacije</a:t>
            </a:r>
            <a:r>
              <a:rPr lang="sl-SI" sz="1200" dirty="0" smtClean="0">
                <a:solidFill>
                  <a:schemeClr val="accent1">
                    <a:lumMod val="50000"/>
                  </a:schemeClr>
                </a:solidFill>
                <a:latin typeface="Arial Narrow" panose="020B0606020202030204" pitchFamily="34" charset="0"/>
              </a:rPr>
              <a:t> (zeleni profil) ne manjšajo, ampak ostajajo praviloma stabilni. V Sloveniji o pogostejši </a:t>
            </a:r>
            <a:r>
              <a:rPr lang="sl-SI" sz="1200" dirty="0" err="1" smtClean="0">
                <a:solidFill>
                  <a:schemeClr val="accent1">
                    <a:lumMod val="50000"/>
                  </a:schemeClr>
                </a:solidFill>
                <a:latin typeface="Arial Narrow" panose="020B0606020202030204" pitchFamily="34" charset="0"/>
              </a:rPr>
              <a:t>viktimizaciji</a:t>
            </a:r>
            <a:r>
              <a:rPr lang="sl-SI" sz="1200" dirty="0" smtClean="0">
                <a:solidFill>
                  <a:schemeClr val="accent1">
                    <a:lumMod val="50000"/>
                  </a:schemeClr>
                </a:solidFill>
                <a:latin typeface="Arial Narrow" panose="020B0606020202030204" pitchFamily="34" charset="0"/>
              </a:rPr>
              <a:t> poroča približno petina učencev.</a:t>
            </a:r>
            <a:endParaRPr lang="sl-SI" sz="1200" dirty="0">
              <a:solidFill>
                <a:schemeClr val="accent1">
                  <a:lumMod val="50000"/>
                </a:schemeClr>
              </a:solidFill>
              <a:latin typeface="Arial Narrow" panose="020B0606020202030204" pitchFamily="34" charset="0"/>
            </a:endParaRPr>
          </a:p>
        </p:txBody>
      </p:sp>
    </p:spTree>
    <p:extLst>
      <p:ext uri="{BB962C8B-B14F-4D97-AF65-F5344CB8AC3E}">
        <p14:creationId xmlns:p14="http://schemas.microsoft.com/office/powerpoint/2010/main" val="3597888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D5CFAA2-E180-95CE-E668-D849E5A58167}"/>
              </a:ext>
            </a:extLst>
          </p:cNvPr>
          <p:cNvSpPr>
            <a:spLocks noGrp="1"/>
          </p:cNvSpPr>
          <p:nvPr>
            <p:ph type="title"/>
          </p:nvPr>
        </p:nvSpPr>
        <p:spPr>
          <a:xfrm>
            <a:off x="240632" y="586855"/>
            <a:ext cx="3427456" cy="2380934"/>
          </a:xfrm>
        </p:spPr>
        <p:txBody>
          <a:bodyPr vert="horz" lIns="91440" tIns="45720" rIns="91440" bIns="45720" rtlCol="0" anchor="t" anchorCtr="0">
            <a:noAutofit/>
          </a:bodyPr>
          <a:lstStyle/>
          <a:p>
            <a:pPr algn="r"/>
            <a:r>
              <a:rPr lang="sl-SI" sz="4000" b="1" kern="1200" dirty="0">
                <a:solidFill>
                  <a:srgbClr val="FFFFFF"/>
                </a:solidFill>
                <a:latin typeface="Candara" panose="020E0502030303020204" pitchFamily="34" charset="0"/>
              </a:rPr>
              <a:t>Zaznana zavzetost in opora učitelja pri slovenščini</a:t>
            </a:r>
            <a:endParaRPr lang="en-US" sz="4000" b="1" kern="1200" dirty="0">
              <a:solidFill>
                <a:srgbClr val="FFFFFF"/>
              </a:solidFill>
              <a:latin typeface="Candara" panose="020E050203030302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0000" y="4608000"/>
            <a:ext cx="103727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7834" y="-100263"/>
            <a:ext cx="8543925"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Speech Bubble: Rectangle with Corners Rounded 2">
            <a:extLst>
              <a:ext uri="{FF2B5EF4-FFF2-40B4-BE49-F238E27FC236}">
                <a16:creationId xmlns:a16="http://schemas.microsoft.com/office/drawing/2014/main" xmlns="" id="{B02F0F74-BC1D-2916-2FF6-80484A6757C1}"/>
              </a:ext>
            </a:extLst>
          </p:cNvPr>
          <p:cNvSpPr/>
          <p:nvPr/>
        </p:nvSpPr>
        <p:spPr>
          <a:xfrm>
            <a:off x="489283" y="2894778"/>
            <a:ext cx="3100641" cy="1653159"/>
          </a:xfrm>
          <a:prstGeom prst="wedgeRoundRectCallout">
            <a:avLst>
              <a:gd name="adj1" fmla="val 64655"/>
              <a:gd name="adj2" fmla="val -46239"/>
              <a:gd name="adj3" fmla="val 16667"/>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bg1"/>
                </a:solidFill>
                <a:latin typeface="Arial Narrow" panose="020B0606020202030204" pitchFamily="34" charset="0"/>
              </a:rPr>
              <a:t>Trije profili kažejo na  visoko (modri profil), srednjo (rdeči profil) in nižjo (zeleni profil) zaznano zavzetost in oporo učitelja. Učenci v nižjem (zelenem) profilu se (predvsem) ne strinjajo, da jih zanima, kar govori učitelj, da bi jim bilo všeč, kar berejo v šoli, da jih učitelj spodbuja k izražanju misli o prebranem ali da bi jim za branje izbral zanimiva besedila.</a:t>
            </a:r>
            <a:endParaRPr lang="sl-SI" sz="1200" dirty="0">
              <a:solidFill>
                <a:schemeClr val="bg1"/>
              </a:solidFill>
              <a:latin typeface="Arial Narrow" panose="020B0606020202030204" pitchFamily="34" charset="0"/>
            </a:endParaRPr>
          </a:p>
        </p:txBody>
      </p:sp>
      <p:sp>
        <p:nvSpPr>
          <p:cNvPr id="16" name="Speech Bubble: Rectangle with Corners Rounded 2">
            <a:extLst>
              <a:ext uri="{FF2B5EF4-FFF2-40B4-BE49-F238E27FC236}">
                <a16:creationId xmlns:a16="http://schemas.microsoft.com/office/drawing/2014/main" xmlns="" id="{B02F0F74-BC1D-2916-2FF6-80484A6757C1}"/>
              </a:ext>
            </a:extLst>
          </p:cNvPr>
          <p:cNvSpPr/>
          <p:nvPr/>
        </p:nvSpPr>
        <p:spPr>
          <a:xfrm>
            <a:off x="6208296" y="3418860"/>
            <a:ext cx="4082715" cy="937156"/>
          </a:xfrm>
          <a:prstGeom prst="wedgeRoundRectCallout">
            <a:avLst>
              <a:gd name="adj1" fmla="val -33061"/>
              <a:gd name="adj2" fmla="val 86769"/>
              <a:gd name="adj3" fmla="val 16667"/>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l-SI" sz="1200" dirty="0" smtClean="0">
                <a:solidFill>
                  <a:schemeClr val="accent1">
                    <a:lumMod val="50000"/>
                  </a:schemeClr>
                </a:solidFill>
                <a:latin typeface="Arial Narrow" panose="020B0606020202030204" pitchFamily="34" charset="0"/>
              </a:rPr>
              <a:t>V Sloveniji približno polovica učencev izraža visoko zaznano zavzetost in oporo učitelja, večina ostalih srednjo in desetina nižjo. Podobno je v drugih državah, najnižji deleži visokega profila pa so na Danskem, Finskem in Nizozemskem.</a:t>
            </a:r>
            <a:endParaRPr lang="sl-SI" sz="1200" dirty="0">
              <a:solidFill>
                <a:schemeClr val="accent1">
                  <a:lumMod val="50000"/>
                </a:schemeClr>
              </a:solidFill>
              <a:latin typeface="Arial Narrow" panose="020B0606020202030204" pitchFamily="34" charset="0"/>
            </a:endParaRPr>
          </a:p>
        </p:txBody>
      </p:sp>
    </p:spTree>
    <p:extLst>
      <p:ext uri="{BB962C8B-B14F-4D97-AF65-F5344CB8AC3E}">
        <p14:creationId xmlns:p14="http://schemas.microsoft.com/office/powerpoint/2010/main" val="1532391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1138</TotalTime>
  <Words>1002</Words>
  <Application>Microsoft Office PowerPoint</Application>
  <PresentationFormat>Custom</PresentationFormat>
  <Paragraphs>53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Mojca Štraus,  Ministrstvo za vzgojo in izobraževanje</vt:lpstr>
      <vt:lpstr>„Zemljevid“ mednarodnih raziskav v Sloveniji</vt:lpstr>
      <vt:lpstr>„Zemljevid“ mednarodnih raziskav v Sloveniji</vt:lpstr>
      <vt:lpstr>„Zemljevid“ mednarodnih raziskav v Sloveniji</vt:lpstr>
      <vt:lpstr>„Zemljevid“ mednarodnih raziskav v Sloveniji</vt:lpstr>
      <vt:lpstr>„Rad sem v šoli.“</vt:lpstr>
      <vt:lpstr>Občutek pripadnosti šoli  Analiza profilov (LCA) glede na odgovore na več postavk skupaj</vt:lpstr>
      <vt:lpstr>Medvrstniško nasilje</vt:lpstr>
      <vt:lpstr>Zaznana zavzetost in opora učitelja pri slovenščini</vt:lpstr>
      <vt:lpstr>Mnenje staršev o šoli</vt:lpstr>
      <vt:lpstr>„Uživam v branju.“</vt:lpstr>
      <vt:lpstr>„Uživam v branju.“ - starši</vt:lpstr>
      <vt:lpstr>Veselje do branja</vt:lpstr>
      <vt:lpstr>Veselje staršev do branja</vt:lpstr>
      <vt:lpstr>Socialna dobrobit</vt:lpstr>
      <vt:lpstr>Splošnopsihična dobrobit</vt:lpstr>
      <vt:lpstr>Učnopsihična dobrobit</vt:lpstr>
      <vt:lpstr>Mojca.Straus@gov.si</vt:lpstr>
    </vt:vector>
  </TitlesOfParts>
  <Company>MJU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Mojca Štraus</dc:creator>
  <cp:lastModifiedBy>Mojca Štraus</cp:lastModifiedBy>
  <cp:revision>36</cp:revision>
  <cp:lastPrinted>2023-04-24T10:29:07Z</cp:lastPrinted>
  <dcterms:created xsi:type="dcterms:W3CDTF">2023-04-17T13:49:43Z</dcterms:created>
  <dcterms:modified xsi:type="dcterms:W3CDTF">2023-09-24T11:46:59Z</dcterms:modified>
</cp:coreProperties>
</file>