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12192000" cy="6858000"/>
  <p:notesSz cx="6797675" cy="9928225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temberger, Vesna" userId="1ac0c2b3-80f1-4600-a1d8-6b6c12828a80" providerId="ADAL" clId="{C1E3FDF1-CF27-4F7D-81E8-BC2DB4979130}"/>
    <pc:docChg chg="undo custSel addSld delSld modSld sldOrd modNotesMaster modHandout">
      <pc:chgData name="Štemberger, Vesna" userId="1ac0c2b3-80f1-4600-a1d8-6b6c12828a80" providerId="ADAL" clId="{C1E3FDF1-CF27-4F7D-81E8-BC2DB4979130}" dt="2023-06-19T09:28:08.268" v="1829" actId="113"/>
      <pc:docMkLst>
        <pc:docMk/>
      </pc:docMkLst>
      <pc:sldChg chg="addSp delSp modSp new mod">
        <pc:chgData name="Štemberger, Vesna" userId="1ac0c2b3-80f1-4600-a1d8-6b6c12828a80" providerId="ADAL" clId="{C1E3FDF1-CF27-4F7D-81E8-BC2DB4979130}" dt="2023-06-19T08:44:37.123" v="660" actId="20577"/>
        <pc:sldMkLst>
          <pc:docMk/>
          <pc:sldMk cId="1038918553" sldId="257"/>
        </pc:sldMkLst>
        <pc:spChg chg="del mod">
          <ac:chgData name="Štemberger, Vesna" userId="1ac0c2b3-80f1-4600-a1d8-6b6c12828a80" providerId="ADAL" clId="{C1E3FDF1-CF27-4F7D-81E8-BC2DB4979130}" dt="2023-06-19T08:31:27.026" v="16" actId="478"/>
          <ac:spMkLst>
            <pc:docMk/>
            <pc:sldMk cId="1038918553" sldId="257"/>
            <ac:spMk id="2" creationId="{CD8902E2-9F92-470A-B78F-36E4049B0F5F}"/>
          </ac:spMkLst>
        </pc:spChg>
        <pc:spChg chg="mod">
          <ac:chgData name="Štemberger, Vesna" userId="1ac0c2b3-80f1-4600-a1d8-6b6c12828a80" providerId="ADAL" clId="{C1E3FDF1-CF27-4F7D-81E8-BC2DB4979130}" dt="2023-06-19T08:44:37.123" v="660" actId="20577"/>
          <ac:spMkLst>
            <pc:docMk/>
            <pc:sldMk cId="1038918553" sldId="257"/>
            <ac:spMk id="3" creationId="{9407D08B-BB94-49C5-83D7-5F3927EA371F}"/>
          </ac:spMkLst>
        </pc:spChg>
        <pc:spChg chg="del">
          <ac:chgData name="Štemberger, Vesna" userId="1ac0c2b3-80f1-4600-a1d8-6b6c12828a80" providerId="ADAL" clId="{C1E3FDF1-CF27-4F7D-81E8-BC2DB4979130}" dt="2023-06-19T08:33:59.911" v="421" actId="478"/>
          <ac:spMkLst>
            <pc:docMk/>
            <pc:sldMk cId="1038918553" sldId="257"/>
            <ac:spMk id="4" creationId="{591DCEB2-3719-48CD-B5A8-69B47C56BBA0}"/>
          </ac:spMkLst>
        </pc:spChg>
        <pc:picChg chg="add mod">
          <ac:chgData name="Štemberger, Vesna" userId="1ac0c2b3-80f1-4600-a1d8-6b6c12828a80" providerId="ADAL" clId="{C1E3FDF1-CF27-4F7D-81E8-BC2DB4979130}" dt="2023-06-19T08:30:24.661" v="1"/>
          <ac:picMkLst>
            <pc:docMk/>
            <pc:sldMk cId="1038918553" sldId="257"/>
            <ac:picMk id="5" creationId="{EB216314-0EEB-4AEB-9D17-CE48ECEAF3E4}"/>
          </ac:picMkLst>
        </pc:picChg>
      </pc:sldChg>
      <pc:sldChg chg="addSp delSp modSp add mod ord">
        <pc:chgData name="Štemberger, Vesna" userId="1ac0c2b3-80f1-4600-a1d8-6b6c12828a80" providerId="ADAL" clId="{C1E3FDF1-CF27-4F7D-81E8-BC2DB4979130}" dt="2023-06-19T09:28:08.268" v="1829" actId="113"/>
        <pc:sldMkLst>
          <pc:docMk/>
          <pc:sldMk cId="3161362451" sldId="258"/>
        </pc:sldMkLst>
        <pc:spChg chg="add del mod">
          <ac:chgData name="Štemberger, Vesna" userId="1ac0c2b3-80f1-4600-a1d8-6b6c12828a80" providerId="ADAL" clId="{C1E3FDF1-CF27-4F7D-81E8-BC2DB4979130}" dt="2023-06-19T09:28:08.268" v="1829" actId="113"/>
          <ac:spMkLst>
            <pc:docMk/>
            <pc:sldMk cId="3161362451" sldId="258"/>
            <ac:spMk id="3" creationId="{9407D08B-BB94-49C5-83D7-5F3927EA371F}"/>
          </ac:spMkLst>
        </pc:spChg>
        <pc:graphicFrameChg chg="add del mod modGraphic">
          <ac:chgData name="Štemberger, Vesna" userId="1ac0c2b3-80f1-4600-a1d8-6b6c12828a80" providerId="ADAL" clId="{C1E3FDF1-CF27-4F7D-81E8-BC2DB4979130}" dt="2023-06-19T08:46:26.926" v="668" actId="1032"/>
          <ac:graphicFrameMkLst>
            <pc:docMk/>
            <pc:sldMk cId="3161362451" sldId="258"/>
            <ac:graphicFrameMk id="2" creationId="{544354F5-6B92-4F58-AD8B-B4D2C74713F9}"/>
          </ac:graphicFrameMkLst>
        </pc:graphicFrameChg>
      </pc:sldChg>
      <pc:sldChg chg="modSp add mod">
        <pc:chgData name="Štemberger, Vesna" userId="1ac0c2b3-80f1-4600-a1d8-6b6c12828a80" providerId="ADAL" clId="{C1E3FDF1-CF27-4F7D-81E8-BC2DB4979130}" dt="2023-06-19T09:23:59.779" v="1632" actId="20577"/>
        <pc:sldMkLst>
          <pc:docMk/>
          <pc:sldMk cId="1185159810" sldId="259"/>
        </pc:sldMkLst>
        <pc:spChg chg="mod">
          <ac:chgData name="Štemberger, Vesna" userId="1ac0c2b3-80f1-4600-a1d8-6b6c12828a80" providerId="ADAL" clId="{C1E3FDF1-CF27-4F7D-81E8-BC2DB4979130}" dt="2023-06-19T09:23:59.779" v="1632" actId="20577"/>
          <ac:spMkLst>
            <pc:docMk/>
            <pc:sldMk cId="1185159810" sldId="259"/>
            <ac:spMk id="3" creationId="{9407D08B-BB94-49C5-83D7-5F3927EA371F}"/>
          </ac:spMkLst>
        </pc:spChg>
      </pc:sldChg>
      <pc:sldChg chg="modSp add del mod">
        <pc:chgData name="Štemberger, Vesna" userId="1ac0c2b3-80f1-4600-a1d8-6b6c12828a80" providerId="ADAL" clId="{C1E3FDF1-CF27-4F7D-81E8-BC2DB4979130}" dt="2023-06-19T09:13:51.597" v="1110" actId="47"/>
        <pc:sldMkLst>
          <pc:docMk/>
          <pc:sldMk cId="1677062328" sldId="259"/>
        </pc:sldMkLst>
        <pc:spChg chg="mod">
          <ac:chgData name="Štemberger, Vesna" userId="1ac0c2b3-80f1-4600-a1d8-6b6c12828a80" providerId="ADAL" clId="{C1E3FDF1-CF27-4F7D-81E8-BC2DB4979130}" dt="2023-06-19T08:50:40.136" v="918" actId="20577"/>
          <ac:spMkLst>
            <pc:docMk/>
            <pc:sldMk cId="1677062328" sldId="259"/>
            <ac:spMk id="3" creationId="{9407D08B-BB94-49C5-83D7-5F3927EA371F}"/>
          </ac:spMkLst>
        </pc:spChg>
      </pc:sldChg>
      <pc:sldChg chg="new del">
        <pc:chgData name="Štemberger, Vesna" userId="1ac0c2b3-80f1-4600-a1d8-6b6c12828a80" providerId="ADAL" clId="{C1E3FDF1-CF27-4F7D-81E8-BC2DB4979130}" dt="2023-06-19T08:48:47.414" v="804" actId="680"/>
        <pc:sldMkLst>
          <pc:docMk/>
          <pc:sldMk cId="3609908072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>
            <a:extLst>
              <a:ext uri="{FF2B5EF4-FFF2-40B4-BE49-F238E27FC236}">
                <a16:creationId xmlns:a16="http://schemas.microsoft.com/office/drawing/2014/main" id="{0EB97DD1-613E-4D97-A64E-72F9CB4844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780D04E1-6C40-467F-8CFC-59D3F2941A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4B1D1-0A67-47FE-80A0-27E16158B496}" type="datetimeFigureOut">
              <a:rPr lang="sl-SI" smtClean="0"/>
              <a:t>19. 06. 2023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A0712B1C-6B8D-4310-B2FD-80B3C42674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A1101C14-DBCC-42CC-9897-C0568EC88C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A7287-06C4-43AF-A324-FCA426EE60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962200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0EA37-83BF-4BB6-9A66-794F3A4FA730}" type="datetimeFigureOut">
              <a:rPr lang="sl-SI" smtClean="0"/>
              <a:t>19. 06. 2023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64F97-63AF-4801-AD9B-A9CF4EA8546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141599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25D57B-D47D-4DE3-AE8D-2624BCB3D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171ED68-0836-4335-A13C-FFEFDAE90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D7C4736-EFE9-4974-877C-717BAE557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208FA-0D07-4654-972F-8B55D97C245B}" type="datetime1">
              <a:rPr lang="sl-SI" smtClean="0"/>
              <a:t>19. 06. 2023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CE6AA02-EDA1-41E7-B2DE-92E80028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5856922-C2F1-43C4-B5EC-7FD575DD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9480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7ED553-0A6F-4472-AEF4-AD609C083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24381EE4-5254-447F-8EF7-255B7091B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D8D32ED-0FAD-4F7B-9300-15CE99D4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EB3E-00A7-40DE-B8BA-72675A6AC7EF}" type="datetime1">
              <a:rPr lang="sl-SI" smtClean="0"/>
              <a:t>19. 06. 2023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380B86B-19C0-4301-8C9F-CEBC39A11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EB6F4FA-FF92-42D3-909E-E2DBC459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615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86767FED-7B8D-43F5-8492-493533091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2EBBFCA5-996F-4201-98E0-12F7EF42F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FFC1F69-A2EC-4554-B09F-0122E0F34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CD866-9407-4D5C-9C4C-D602C47A5C56}" type="datetime1">
              <a:rPr lang="sl-SI" smtClean="0"/>
              <a:t>19. 06. 2023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6472547-B918-4DC7-9E8F-ECB2841B8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3F8D679-1E7D-44E9-8F1B-43E0185AC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175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E6D182-FF36-436C-9950-7C884DD1D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C61816-9C2C-4E21-B482-33D70B7DF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97398B3-98A9-40D3-93C5-19D382FC3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7471-BF28-4A93-AB5D-971346DCB97C}" type="datetime1">
              <a:rPr lang="sl-SI" smtClean="0"/>
              <a:t>19. 06. 2023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D328A1A-C34E-42B1-BDA0-913450C0F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F2F3767-CEFF-4DC3-B0AB-F2D367F0C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167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3DCB53-5A16-4B40-BABE-C252CB787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656D1A6-7388-4FD6-B9D2-9D0405204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8B2FD6B-DC06-4157-9E12-CF66B27D9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D7AD-0DDD-4335-87E3-B7D17B99059C}" type="datetime1">
              <a:rPr lang="sl-SI" smtClean="0"/>
              <a:t>19. 06. 2023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EADBCE4-2B04-45EB-B905-4F50BB3A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813C9BF-25CE-492A-9283-F5DB77C5B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164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68E985-0E6A-49ED-AAB5-F5794424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0F89573-6C95-41E8-A12E-FBC6BF6565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268552E-F5AC-4860-B591-6408A977D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5C00A25C-E884-4FC6-8EA7-E46D2E5CA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360D-58AD-4975-9CE8-7074BF62D004}" type="datetime1">
              <a:rPr lang="sl-SI" smtClean="0"/>
              <a:t>19. 06. 2023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7645720E-2893-43B2-B760-A6911B861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382C6241-11AE-4578-9AEE-09D441E36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300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B50462-D308-48A6-B365-AAAF9D47A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0EAAFD7-C2A4-4A3C-A015-D9CB26F14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CCDB132-3861-4A95-A472-8B179B510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862DE19-BB82-4D32-B010-880CD5916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FBB2E208-1E9F-4565-85ED-F12DAE2ABD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3F699F49-DE05-4F57-8C2C-589EE5C64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BC45-D5D2-4858-B947-3CE2F30B5AC2}" type="datetime1">
              <a:rPr lang="sl-SI" smtClean="0"/>
              <a:t>19. 06. 2023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6569D6FA-8635-4DAD-BBAB-537CE7989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18E503A1-E06F-4BEF-A081-641CDE49F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D0C297-1B87-45CD-9046-C7CAAEB38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95DEFDB7-5F9E-4456-924C-CF8948A8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92BC-EA36-4B4A-8ED9-3E8065D02F60}" type="datetime1">
              <a:rPr lang="sl-SI" smtClean="0"/>
              <a:t>19. 06. 2023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30FA688-01C8-4321-B9E5-01C8E724B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921F5EC8-280B-48C0-A3C2-C39C8812C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62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3CBB249E-558E-446E-A1A5-38C6FE2F1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FEC-D9A8-42D4-85E8-16049E328113}" type="datetime1">
              <a:rPr lang="sl-SI" smtClean="0"/>
              <a:t>19. 06. 2023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9991452C-8597-4642-BEB0-2166668A0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D85CC724-8918-4AF4-8A06-2364C198A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575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215F84-3352-448E-8755-13CEB0FDB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8A0C39-43E4-4046-8392-AC1DFA81D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AD30C5F-4EF9-4ABA-9A2E-411A0FA1C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EA60DCB-4653-44B0-ABAD-D8E6765B1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9FC8-FAB0-413C-B399-4BF49AEAF7A8}" type="datetime1">
              <a:rPr lang="sl-SI" smtClean="0"/>
              <a:t>19. 06. 2023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167C8FE-C0D9-4B5F-8247-F525C7DE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B9F9880B-E464-4D5E-81D6-9ADB6D8A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821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180592-C99A-4CE0-A28A-6B51F5985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62AD9103-2CD3-4B0F-B086-B371DD0B52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42EAD20E-08E2-4754-92C1-7B77AB4B0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CCEE1EA-FBE2-42F4-8559-BEEB50B38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EEC3-21CE-4255-BD7D-8095A7F72205}" type="datetime1">
              <a:rPr lang="sl-SI" smtClean="0"/>
              <a:t>19. 06. 2023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9EEBE75-D0B1-4338-8FEF-778EEA48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BA15C9E-9409-4614-ACC6-41C6B1C2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2965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D754AE82-CFC0-42EC-B31C-B7E9DE65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C2AA89E-5D33-4896-B5FE-FB435AA36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5D9CBA8-956E-4534-9FBE-E37942E303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B47EF-9A3E-42B9-8E41-B0D47CC5713C}" type="datetime1">
              <a:rPr lang="sl-SI" smtClean="0"/>
              <a:t>19. 06. 2023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30F4C97-93AF-41C7-A901-3AFCF7824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C7ADD2A-1A4E-427B-8040-0623D12BCD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67527-2940-4DD2-8D6D-D338E05F021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721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A4451E5-514E-4BC6-BAFC-64DA907FB3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Spodbujanje gibalne aktivnosti učencev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E9FE927-B967-4691-9FF7-F59187069D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  <a:p>
            <a:r>
              <a:rPr lang="sl-SI" dirty="0"/>
              <a:t>dr. Vesna Štemberger</a:t>
            </a:r>
          </a:p>
          <a:p>
            <a:r>
              <a:rPr lang="sl-SI" sz="2400" i="1" dirty="0">
                <a:latin typeface="Garamond" panose="02020404030301010803" pitchFamily="18" charset="0"/>
              </a:rPr>
              <a:t>Pedagoška</a:t>
            </a:r>
            <a:r>
              <a:rPr lang="sl-SI" sz="2400" dirty="0">
                <a:latin typeface="Garamond" panose="02020404030301010803" pitchFamily="18" charset="0"/>
              </a:rPr>
              <a:t> fakulteta </a:t>
            </a:r>
            <a:r>
              <a:rPr lang="sl-SI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/ </a:t>
            </a:r>
            <a:r>
              <a:rPr lang="sl-SI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Faculty</a:t>
            </a:r>
            <a:r>
              <a:rPr lang="sl-SI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sl-SI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of</a:t>
            </a:r>
            <a:r>
              <a:rPr lang="sl-SI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sl-SI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Education</a:t>
            </a:r>
            <a:endParaRPr lang="sl-SI" sz="2400" dirty="0">
              <a:solidFill>
                <a:schemeClr val="tx1">
                  <a:lumMod val="50000"/>
                  <a:lumOff val="50000"/>
                </a:schemeClr>
              </a:solidFill>
              <a:latin typeface="Garamond" panose="02020404030301010803" pitchFamily="18" charset="0"/>
            </a:endParaRPr>
          </a:p>
          <a:p>
            <a:endParaRPr lang="sl-SI" dirty="0"/>
          </a:p>
        </p:txBody>
      </p:sp>
      <p:pic>
        <p:nvPicPr>
          <p:cNvPr id="5" name="Picture 121">
            <a:extLst>
              <a:ext uri="{FF2B5EF4-FFF2-40B4-BE49-F238E27FC236}">
                <a16:creationId xmlns:a16="http://schemas.microsoft.com/office/drawing/2014/main" id="{85E59384-E61C-41C4-A7E5-9C65D60980D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25"/>
            <a:ext cx="1562100" cy="1838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0452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407D08B-BB94-49C5-83D7-5F3927EA3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126" y="830511"/>
            <a:ext cx="10078673" cy="5346452"/>
          </a:xfrm>
        </p:spPr>
        <p:txBody>
          <a:bodyPr/>
          <a:lstStyle/>
          <a:p>
            <a:r>
              <a:rPr lang="sl-SI" dirty="0"/>
              <a:t>Šole, ki spodbujajo gibanje (različni načini): učenci povzročajo 2x manj motenj </a:t>
            </a:r>
            <a:r>
              <a:rPr lang="sl-SI" sz="1600" dirty="0"/>
              <a:t>(klepetanje, igranje, risanje, ležanje na mizi …)</a:t>
            </a:r>
            <a:r>
              <a:rPr lang="sl-SI" dirty="0"/>
              <a:t> med poukom, kot učenci na šolah, kjer izvajajo samo minuto za zdravje in povprečno skoraj 6x manj motenj kot učenci na šolah, ki ne spodbujajo gibanja.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Učenci na šolah, ki spodbujajo gibanje v povprečju GŠA 10,8% pouka (šole, ki gibanja ne spodbujajo – 1,3%).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Uporaba pripomočkov, ki spodbujajo gibanje: več pripomočkov v učilnici rezultira v večjem številu učencev, ki so GŠA med poukom.</a:t>
            </a:r>
          </a:p>
        </p:txBody>
      </p:sp>
      <p:pic>
        <p:nvPicPr>
          <p:cNvPr id="5" name="Picture 121">
            <a:extLst>
              <a:ext uri="{FF2B5EF4-FFF2-40B4-BE49-F238E27FC236}">
                <a16:creationId xmlns:a16="http://schemas.microsoft.com/office/drawing/2014/main" id="{EB216314-0EEB-4AEB-9D17-CE48ECEAF3E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25"/>
            <a:ext cx="1562100" cy="1838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91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407D08B-BB94-49C5-83D7-5F3927EA3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126" y="830511"/>
            <a:ext cx="10078673" cy="53464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dirty="0"/>
              <a:t>MOŽNOSTI ZA VKLJUČEVANJE GIBANJA V VI PROCES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/>
              <a:t>Okolje, ki nagovarja h gibanju (učilnice, hodniki, avle, zunanji okoliš šole).</a:t>
            </a:r>
          </a:p>
          <a:p>
            <a:pPr>
              <a:buFontTx/>
              <a:buChar char="-"/>
            </a:pPr>
            <a:r>
              <a:rPr lang="sl-SI" dirty="0"/>
              <a:t>Pripomočki za dinamično sedenje (žoge, kinetične mize, ravnotežne blazine za sedenje) – </a:t>
            </a:r>
            <a:r>
              <a:rPr lang="sl-SI" sz="2400" i="1" dirty="0"/>
              <a:t>vpeljemo telesno aktivnost nižje intenzivnosti, ki je pozitivno povezana z učnimi dosežki posameznikov, manjšo utrujenostjo in splošnim boljšim počutjem</a:t>
            </a:r>
            <a:r>
              <a:rPr lang="sl-SI" dirty="0"/>
              <a:t>.</a:t>
            </a:r>
          </a:p>
          <a:p>
            <a:pPr>
              <a:buFontTx/>
              <a:buChar char="-"/>
            </a:pPr>
            <a:r>
              <a:rPr lang="sl-SI" dirty="0"/>
              <a:t>Motivacijski napisi.</a:t>
            </a:r>
          </a:p>
          <a:p>
            <a:pPr>
              <a:buFontTx/>
              <a:buChar char="-"/>
            </a:pPr>
            <a:r>
              <a:rPr lang="sl-SI" dirty="0"/>
              <a:t>Urejenost okoliša šole, ki omogoča in spodbuja prosto igro otrok </a:t>
            </a:r>
            <a:r>
              <a:rPr lang="sl-SI" sz="2400" i="1" dirty="0"/>
              <a:t>(travnate površine z drevjem in grmovjem)</a:t>
            </a:r>
            <a:r>
              <a:rPr lang="sl-SI" dirty="0"/>
              <a:t> in igro, usmerjeno v GŠA </a:t>
            </a:r>
            <a:r>
              <a:rPr lang="sl-SI" sz="2400" i="1" dirty="0"/>
              <a:t>(igrala, zunanje fitnes naprave …)</a:t>
            </a:r>
          </a:p>
        </p:txBody>
      </p:sp>
      <p:pic>
        <p:nvPicPr>
          <p:cNvPr id="5" name="Picture 121">
            <a:extLst>
              <a:ext uri="{FF2B5EF4-FFF2-40B4-BE49-F238E27FC236}">
                <a16:creationId xmlns:a16="http://schemas.microsoft.com/office/drawing/2014/main" id="{EB216314-0EEB-4AEB-9D17-CE48ECEAF3E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25"/>
            <a:ext cx="1562100" cy="1838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515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407D08B-BB94-49C5-83D7-5F3927EA3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126" y="830511"/>
            <a:ext cx="10078673" cy="53464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l-SI" dirty="0"/>
              <a:t>MOŽNOSTI ZA VKLJUČEVANJE GIBANJA V VI PROCES</a:t>
            </a:r>
          </a:p>
          <a:p>
            <a:pPr marL="0" indent="0">
              <a:buNone/>
            </a:pPr>
            <a:endParaRPr lang="sl-SI" dirty="0"/>
          </a:p>
          <a:p>
            <a:pPr>
              <a:buFontTx/>
              <a:buChar char="-"/>
            </a:pPr>
            <a:r>
              <a:rPr lang="sl-SI" b="1" dirty="0"/>
              <a:t>Aktivni transport</a:t>
            </a:r>
            <a:r>
              <a:rPr lang="sl-SI" dirty="0"/>
              <a:t>: </a:t>
            </a:r>
            <a:r>
              <a:rPr lang="sl-SI" i="1" dirty="0"/>
              <a:t>varne poti v okolici šol; prostor za shranjevanje koles, skirojev … Peš bus; Bici vlak.</a:t>
            </a:r>
          </a:p>
          <a:p>
            <a:pPr>
              <a:buFontTx/>
              <a:buChar char="-"/>
            </a:pPr>
            <a:r>
              <a:rPr lang="sl-SI" b="1" dirty="0"/>
              <a:t>Minuta za zdravje</a:t>
            </a:r>
            <a:r>
              <a:rPr lang="sl-SI" dirty="0"/>
              <a:t>: </a:t>
            </a:r>
            <a:r>
              <a:rPr lang="sl-SI" i="1" dirty="0"/>
              <a:t>vsak učitelj, vsaka ura, po potrebi.</a:t>
            </a:r>
          </a:p>
          <a:p>
            <a:pPr>
              <a:buFontTx/>
              <a:buChar char="-"/>
            </a:pPr>
            <a:r>
              <a:rPr lang="sl-SI" b="1" dirty="0"/>
              <a:t>Aktivni odmor</a:t>
            </a:r>
            <a:r>
              <a:rPr lang="sl-SI" dirty="0"/>
              <a:t>: </a:t>
            </a:r>
            <a:r>
              <a:rPr lang="sl-SI" i="1" dirty="0"/>
              <a:t>organizirano 1x dnevno.</a:t>
            </a:r>
          </a:p>
          <a:p>
            <a:pPr>
              <a:buFontTx/>
              <a:buChar char="-"/>
            </a:pPr>
            <a:r>
              <a:rPr lang="sl-SI" b="1" dirty="0"/>
              <a:t>Pouk na prostem</a:t>
            </a:r>
            <a:r>
              <a:rPr lang="sl-SI" dirty="0"/>
              <a:t>.</a:t>
            </a:r>
          </a:p>
          <a:p>
            <a:pPr>
              <a:buFontTx/>
              <a:buChar char="-"/>
            </a:pPr>
            <a:r>
              <a:rPr lang="sl-SI" b="1" dirty="0"/>
              <a:t>Poučevanje z gibanjem, skozi gibanje</a:t>
            </a:r>
            <a:r>
              <a:rPr lang="sl-SI" dirty="0"/>
              <a:t>.</a:t>
            </a:r>
          </a:p>
          <a:p>
            <a:pPr>
              <a:buFontTx/>
              <a:buChar char="-"/>
            </a:pPr>
            <a:endParaRPr lang="sl-SI" dirty="0"/>
          </a:p>
          <a:p>
            <a:pPr>
              <a:buFontTx/>
              <a:buChar char="-"/>
            </a:pPr>
            <a:r>
              <a:rPr lang="sl-SI" b="1" dirty="0"/>
              <a:t>Jutranje varstvo</a:t>
            </a:r>
            <a:r>
              <a:rPr lang="sl-SI" dirty="0"/>
              <a:t>.</a:t>
            </a:r>
          </a:p>
          <a:p>
            <a:pPr>
              <a:buFontTx/>
              <a:buChar char="-"/>
            </a:pPr>
            <a:r>
              <a:rPr lang="sl-SI" b="1" dirty="0"/>
              <a:t>RAP</a:t>
            </a:r>
            <a:r>
              <a:rPr lang="sl-SI" dirty="0"/>
              <a:t>.</a:t>
            </a:r>
          </a:p>
        </p:txBody>
      </p:sp>
      <p:pic>
        <p:nvPicPr>
          <p:cNvPr id="5" name="Picture 121">
            <a:extLst>
              <a:ext uri="{FF2B5EF4-FFF2-40B4-BE49-F238E27FC236}">
                <a16:creationId xmlns:a16="http://schemas.microsoft.com/office/drawing/2014/main" id="{EB216314-0EEB-4AEB-9D17-CE48ECEAF3E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25"/>
            <a:ext cx="1562100" cy="1838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1362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277</Words>
  <Application>Microsoft Office PowerPoint</Application>
  <PresentationFormat>Širokozaslonsko</PresentationFormat>
  <Paragraphs>25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Garamond</vt:lpstr>
      <vt:lpstr>Officeova tema</vt:lpstr>
      <vt:lpstr>Spodbujanje gibalne aktivnosti učencev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Spodbujanje gibalne aktivnosti učencev</dc:title>
  <dc:creator>Štemberger, Vesna</dc:creator>
  <cp:lastModifiedBy>Štemberger, Vesna</cp:lastModifiedBy>
  <cp:revision>6</cp:revision>
  <cp:lastPrinted>2023-06-19T08:55:02Z</cp:lastPrinted>
  <dcterms:created xsi:type="dcterms:W3CDTF">2023-06-19T08:29:59Z</dcterms:created>
  <dcterms:modified xsi:type="dcterms:W3CDTF">2023-06-19T09:28:13Z</dcterms:modified>
</cp:coreProperties>
</file>