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48" r:id="rId4"/>
  </p:sldMasterIdLst>
  <p:notesMasterIdLst>
    <p:notesMasterId r:id="rId32"/>
  </p:notesMasterIdLst>
  <p:sldIdLst>
    <p:sldId id="265" r:id="rId5"/>
    <p:sldId id="297" r:id="rId6"/>
    <p:sldId id="258" r:id="rId7"/>
    <p:sldId id="268" r:id="rId8"/>
    <p:sldId id="267" r:id="rId9"/>
    <p:sldId id="269" r:id="rId10"/>
    <p:sldId id="270" r:id="rId11"/>
    <p:sldId id="271" r:id="rId12"/>
    <p:sldId id="282" r:id="rId13"/>
    <p:sldId id="283" r:id="rId14"/>
    <p:sldId id="286" r:id="rId15"/>
    <p:sldId id="287" r:id="rId16"/>
    <p:sldId id="288" r:id="rId17"/>
    <p:sldId id="272" r:id="rId18"/>
    <p:sldId id="289" r:id="rId19"/>
    <p:sldId id="275" r:id="rId20"/>
    <p:sldId id="291" r:id="rId21"/>
    <p:sldId id="276" r:id="rId22"/>
    <p:sldId id="292" r:id="rId23"/>
    <p:sldId id="277" r:id="rId24"/>
    <p:sldId id="293" r:id="rId25"/>
    <p:sldId id="278" r:id="rId26"/>
    <p:sldId id="294" r:id="rId27"/>
    <p:sldId id="279" r:id="rId28"/>
    <p:sldId id="295" r:id="rId29"/>
    <p:sldId id="280" r:id="rId30"/>
    <p:sldId id="28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87B69B-98A6-3793-027B-FD2DAD484277}" v="1" dt="2023-08-29T06:48:06.220"/>
    <p1510:client id="{0E3762EA-6EAC-D96E-D0DF-1D6F082FF270}" v="1" dt="2023-09-07T08:29:00.690"/>
    <p1510:client id="{478F5BFC-673F-05A0-D7E7-7E0E4790C5A7}" v="122" dt="2023-08-29T06:46:35.744"/>
    <p1510:client id="{CB8709AC-17B2-DF7C-6EA3-D56C930B94FB}" v="1" dt="2023-09-12T09:31:02.253"/>
  </p1510:revLst>
</p1510:revInfo>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1" autoAdjust="0"/>
    <p:restoredTop sz="93898" autoAdjust="0"/>
  </p:normalViewPr>
  <p:slideViewPr>
    <p:cSldViewPr snapToGrid="0">
      <p:cViewPr varScale="1">
        <p:scale>
          <a:sx n="67" d="100"/>
          <a:sy n="67" d="100"/>
        </p:scale>
        <p:origin x="7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394B9D-8EA7-45CB-8F17-4EEB6B40A211}" type="doc">
      <dgm:prSet loTypeId="urn:microsoft.com/office/officeart/2005/8/layout/list1" loCatId="list" qsTypeId="urn:microsoft.com/office/officeart/2005/8/quickstyle/3d2" qsCatId="3D" csTypeId="urn:microsoft.com/office/officeart/2005/8/colors/colorful5" csCatId="colorful" phldr="1"/>
      <dgm:spPr/>
      <dgm:t>
        <a:bodyPr/>
        <a:lstStyle/>
        <a:p>
          <a:endParaRPr lang="sl-SI"/>
        </a:p>
      </dgm:t>
    </dgm:pt>
    <dgm:pt modelId="{AFF124B4-3971-4412-A978-25587712575D}">
      <dgm:prSet phldrT="[besedilo]" custT="1"/>
      <dgm:spPr/>
      <dgm:t>
        <a:bodyPr/>
        <a:lstStyle/>
        <a:p>
          <a:r>
            <a:rPr lang="sl-SI" sz="2200" b="1" dirty="0">
              <a:solidFill>
                <a:schemeClr val="tx1"/>
              </a:solidFill>
              <a:latin typeface="Calibri Light" panose="020F0302020204030204" pitchFamily="34" charset="0"/>
              <a:cs typeface="Calibri Light" panose="020F0302020204030204" pitchFamily="34" charset="0"/>
            </a:rPr>
            <a:t>Digitalne kompetence</a:t>
          </a:r>
        </a:p>
      </dgm:t>
    </dgm:pt>
    <dgm:pt modelId="{910DF55D-7963-4505-BB5D-45BF8883A176}" type="parTrans" cxnId="{01FA9B93-3002-4167-AB68-012F18F99397}">
      <dgm:prSet/>
      <dgm:spPr/>
      <dgm:t>
        <a:bodyPr/>
        <a:lstStyle/>
        <a:p>
          <a:endParaRPr lang="sl-SI"/>
        </a:p>
      </dgm:t>
    </dgm:pt>
    <dgm:pt modelId="{319C2EBF-D089-49E3-856F-3A04C260208E}" type="sibTrans" cxnId="{01FA9B93-3002-4167-AB68-012F18F99397}">
      <dgm:prSet/>
      <dgm:spPr/>
      <dgm:t>
        <a:bodyPr/>
        <a:lstStyle/>
        <a:p>
          <a:endParaRPr lang="sl-SI"/>
        </a:p>
      </dgm:t>
    </dgm:pt>
    <dgm:pt modelId="{4B2996CB-257A-4FA1-B2F3-07966C1B0658}">
      <dgm:prSet phldrT="[besedilo]" custT="1"/>
      <dgm:spPr/>
      <dgm:t>
        <a:bodyPr/>
        <a:lstStyle/>
        <a:p>
          <a:r>
            <a:rPr lang="sl-SI" sz="2200" b="1" dirty="0">
              <a:solidFill>
                <a:schemeClr val="accent3"/>
              </a:solidFill>
              <a:latin typeface="Calibri Light" panose="020F0302020204030204" pitchFamily="34" charset="0"/>
              <a:cs typeface="Calibri Light" panose="020F0302020204030204" pitchFamily="34" charset="0"/>
            </a:rPr>
            <a:t>Jezik, državljanstvo, kultura in umetnost</a:t>
          </a:r>
        </a:p>
      </dgm:t>
    </dgm:pt>
    <dgm:pt modelId="{19A3A9FC-7091-41F2-A5E6-3F3B580DF470}" type="parTrans" cxnId="{6087EB7C-281D-49BD-B394-D68FC9695853}">
      <dgm:prSet/>
      <dgm:spPr/>
      <dgm:t>
        <a:bodyPr/>
        <a:lstStyle/>
        <a:p>
          <a:endParaRPr lang="sl-SI"/>
        </a:p>
      </dgm:t>
    </dgm:pt>
    <dgm:pt modelId="{2E52EB73-7505-4006-AB4A-C183A2412E80}" type="sibTrans" cxnId="{6087EB7C-281D-49BD-B394-D68FC9695853}">
      <dgm:prSet/>
      <dgm:spPr/>
      <dgm:t>
        <a:bodyPr/>
        <a:lstStyle/>
        <a:p>
          <a:endParaRPr lang="sl-SI"/>
        </a:p>
      </dgm:t>
    </dgm:pt>
    <dgm:pt modelId="{1493C83C-40E3-4D7D-8494-27F5EB328D43}">
      <dgm:prSet phldrT="[besedilo]" custT="1"/>
      <dgm:spPr/>
      <dgm:t>
        <a:bodyPr/>
        <a:lstStyle/>
        <a:p>
          <a:r>
            <a:rPr lang="sl-SI" sz="2200" b="1" dirty="0">
              <a:solidFill>
                <a:schemeClr val="tx1"/>
              </a:solidFill>
              <a:latin typeface="Calibri Light" panose="020F0302020204030204" pitchFamily="34" charset="0"/>
              <a:cs typeface="Calibri Light" panose="020F0302020204030204" pitchFamily="34" charset="0"/>
            </a:rPr>
            <a:t>Podjetnost</a:t>
          </a:r>
        </a:p>
      </dgm:t>
    </dgm:pt>
    <dgm:pt modelId="{81D9F0ED-B907-43A8-9B1D-D337EF67892D}" type="parTrans" cxnId="{DDF3DB26-2FEC-4583-9BC5-0C2C84045B92}">
      <dgm:prSet/>
      <dgm:spPr/>
      <dgm:t>
        <a:bodyPr/>
        <a:lstStyle/>
        <a:p>
          <a:endParaRPr lang="sl-SI"/>
        </a:p>
      </dgm:t>
    </dgm:pt>
    <dgm:pt modelId="{DDB4A45B-A107-4EFB-B30E-E9953FD71A2D}" type="sibTrans" cxnId="{DDF3DB26-2FEC-4583-9BC5-0C2C84045B92}">
      <dgm:prSet/>
      <dgm:spPr/>
      <dgm:t>
        <a:bodyPr/>
        <a:lstStyle/>
        <a:p>
          <a:endParaRPr lang="sl-SI"/>
        </a:p>
      </dgm:t>
    </dgm:pt>
    <dgm:pt modelId="{961FBE5C-53B1-47D3-98A1-6A66CA46D5A6}">
      <dgm:prSet phldrT="[besedilo]" custT="1"/>
      <dgm:spPr/>
      <dgm:t>
        <a:bodyPr/>
        <a:lstStyle/>
        <a:p>
          <a:r>
            <a:rPr lang="sl-SI" sz="2200" b="1" dirty="0">
              <a:solidFill>
                <a:schemeClr val="accent3"/>
              </a:solidFill>
              <a:latin typeface="Calibri Light" panose="020F0302020204030204" pitchFamily="34" charset="0"/>
              <a:cs typeface="Calibri Light" panose="020F0302020204030204" pitchFamily="34" charset="0"/>
            </a:rPr>
            <a:t>Trajnostni razvoj</a:t>
          </a:r>
        </a:p>
      </dgm:t>
    </dgm:pt>
    <dgm:pt modelId="{0FB38903-FCBA-4FCB-930B-3F592AAB4609}" type="parTrans" cxnId="{A0A592B1-38C5-4DBE-B5C5-C46AB1385380}">
      <dgm:prSet/>
      <dgm:spPr/>
      <dgm:t>
        <a:bodyPr/>
        <a:lstStyle/>
        <a:p>
          <a:endParaRPr lang="sl-SI"/>
        </a:p>
      </dgm:t>
    </dgm:pt>
    <dgm:pt modelId="{A742E3EB-C477-4B53-84BF-2BD7CC2E1D28}" type="sibTrans" cxnId="{A0A592B1-38C5-4DBE-B5C5-C46AB1385380}">
      <dgm:prSet/>
      <dgm:spPr/>
      <dgm:t>
        <a:bodyPr/>
        <a:lstStyle/>
        <a:p>
          <a:endParaRPr lang="sl-SI"/>
        </a:p>
      </dgm:t>
    </dgm:pt>
    <dgm:pt modelId="{134F3125-96F5-4145-A521-3EBCFAECC13E}">
      <dgm:prSet phldrT="[besedilo]" custT="1"/>
      <dgm:spPr/>
      <dgm:t>
        <a:bodyPr/>
        <a:lstStyle/>
        <a:p>
          <a:r>
            <a:rPr lang="sl-SI" sz="2200" b="1" dirty="0">
              <a:solidFill>
                <a:schemeClr val="tx1"/>
              </a:solidFill>
              <a:latin typeface="Calibri Light" panose="020F0302020204030204" pitchFamily="34" charset="0"/>
              <a:cs typeface="Calibri Light" panose="020F0302020204030204" pitchFamily="34" charset="0"/>
            </a:rPr>
            <a:t>Zdravje in dobrobit</a:t>
          </a:r>
        </a:p>
      </dgm:t>
    </dgm:pt>
    <dgm:pt modelId="{258230C4-1305-4372-AC18-00912A4A2393}" type="parTrans" cxnId="{87C8E63F-5B86-4471-87FD-C327DDAA5FD5}">
      <dgm:prSet/>
      <dgm:spPr/>
      <dgm:t>
        <a:bodyPr/>
        <a:lstStyle/>
        <a:p>
          <a:endParaRPr lang="sl-SI"/>
        </a:p>
      </dgm:t>
    </dgm:pt>
    <dgm:pt modelId="{9DAFFD01-4509-4F4A-B223-66E156C8B657}" type="sibTrans" cxnId="{87C8E63F-5B86-4471-87FD-C327DDAA5FD5}">
      <dgm:prSet/>
      <dgm:spPr/>
      <dgm:t>
        <a:bodyPr/>
        <a:lstStyle/>
        <a:p>
          <a:endParaRPr lang="sl-SI"/>
        </a:p>
      </dgm:t>
    </dgm:pt>
    <dgm:pt modelId="{7E746AA5-628D-453C-8749-7D6BE7C8228C}" type="pres">
      <dgm:prSet presAssocID="{A6394B9D-8EA7-45CB-8F17-4EEB6B40A211}" presName="linear" presStyleCnt="0">
        <dgm:presLayoutVars>
          <dgm:dir/>
          <dgm:animLvl val="lvl"/>
          <dgm:resizeHandles val="exact"/>
        </dgm:presLayoutVars>
      </dgm:prSet>
      <dgm:spPr/>
    </dgm:pt>
    <dgm:pt modelId="{0F0747CB-1521-45ED-A4C0-3256B92CFAA2}" type="pres">
      <dgm:prSet presAssocID="{AFF124B4-3971-4412-A978-25587712575D}" presName="parentLin" presStyleCnt="0"/>
      <dgm:spPr/>
    </dgm:pt>
    <dgm:pt modelId="{815CF8F9-4D59-4475-BA95-E32A118D9223}" type="pres">
      <dgm:prSet presAssocID="{AFF124B4-3971-4412-A978-25587712575D}" presName="parentLeftMargin" presStyleLbl="node1" presStyleIdx="0" presStyleCnt="5"/>
      <dgm:spPr/>
    </dgm:pt>
    <dgm:pt modelId="{3795A28B-6409-456A-9AE1-2C2E6F8A83C8}" type="pres">
      <dgm:prSet presAssocID="{AFF124B4-3971-4412-A978-25587712575D}" presName="parentText" presStyleLbl="node1" presStyleIdx="0" presStyleCnt="5">
        <dgm:presLayoutVars>
          <dgm:chMax val="0"/>
          <dgm:bulletEnabled val="1"/>
        </dgm:presLayoutVars>
      </dgm:prSet>
      <dgm:spPr/>
    </dgm:pt>
    <dgm:pt modelId="{04A2C5CF-A58A-484F-80EB-B369D3ECCD54}" type="pres">
      <dgm:prSet presAssocID="{AFF124B4-3971-4412-A978-25587712575D}" presName="negativeSpace" presStyleCnt="0"/>
      <dgm:spPr/>
    </dgm:pt>
    <dgm:pt modelId="{FC3B168B-1023-4831-9152-611609F513AB}" type="pres">
      <dgm:prSet presAssocID="{AFF124B4-3971-4412-A978-25587712575D}" presName="childText" presStyleLbl="conFgAcc1" presStyleIdx="0" presStyleCnt="5">
        <dgm:presLayoutVars>
          <dgm:bulletEnabled val="1"/>
        </dgm:presLayoutVars>
      </dgm:prSet>
      <dgm:spPr/>
    </dgm:pt>
    <dgm:pt modelId="{3BA8444B-DE6E-4D8D-85FC-CBBF43AED5CC}" type="pres">
      <dgm:prSet presAssocID="{319C2EBF-D089-49E3-856F-3A04C260208E}" presName="spaceBetweenRectangles" presStyleCnt="0"/>
      <dgm:spPr/>
    </dgm:pt>
    <dgm:pt modelId="{B9ABF0AC-B4BA-4C1D-9F10-D73692CCC033}" type="pres">
      <dgm:prSet presAssocID="{4B2996CB-257A-4FA1-B2F3-07966C1B0658}" presName="parentLin" presStyleCnt="0"/>
      <dgm:spPr/>
    </dgm:pt>
    <dgm:pt modelId="{6DEF3C0B-467D-458B-B540-D1E300E631E9}" type="pres">
      <dgm:prSet presAssocID="{4B2996CB-257A-4FA1-B2F3-07966C1B0658}" presName="parentLeftMargin" presStyleLbl="node1" presStyleIdx="0" presStyleCnt="5"/>
      <dgm:spPr/>
    </dgm:pt>
    <dgm:pt modelId="{D8669A83-9885-4432-9AAE-F4BB1FA6950F}" type="pres">
      <dgm:prSet presAssocID="{4B2996CB-257A-4FA1-B2F3-07966C1B0658}" presName="parentText" presStyleLbl="node1" presStyleIdx="1" presStyleCnt="5">
        <dgm:presLayoutVars>
          <dgm:chMax val="0"/>
          <dgm:bulletEnabled val="1"/>
        </dgm:presLayoutVars>
      </dgm:prSet>
      <dgm:spPr/>
    </dgm:pt>
    <dgm:pt modelId="{4A40AE31-AE50-4F79-B690-233D64B6BA99}" type="pres">
      <dgm:prSet presAssocID="{4B2996CB-257A-4FA1-B2F3-07966C1B0658}" presName="negativeSpace" presStyleCnt="0"/>
      <dgm:spPr/>
    </dgm:pt>
    <dgm:pt modelId="{EAC3FE3A-397E-4202-8AB3-F685DE2DF1C6}" type="pres">
      <dgm:prSet presAssocID="{4B2996CB-257A-4FA1-B2F3-07966C1B0658}" presName="childText" presStyleLbl="conFgAcc1" presStyleIdx="1" presStyleCnt="5">
        <dgm:presLayoutVars>
          <dgm:bulletEnabled val="1"/>
        </dgm:presLayoutVars>
      </dgm:prSet>
      <dgm:spPr/>
    </dgm:pt>
    <dgm:pt modelId="{75EA3F30-56AC-4357-A065-F182E1DB7574}" type="pres">
      <dgm:prSet presAssocID="{2E52EB73-7505-4006-AB4A-C183A2412E80}" presName="spaceBetweenRectangles" presStyleCnt="0"/>
      <dgm:spPr/>
    </dgm:pt>
    <dgm:pt modelId="{8BB62F05-3623-482F-A63D-A9C764D739A0}" type="pres">
      <dgm:prSet presAssocID="{1493C83C-40E3-4D7D-8494-27F5EB328D43}" presName="parentLin" presStyleCnt="0"/>
      <dgm:spPr/>
    </dgm:pt>
    <dgm:pt modelId="{A64BFE4F-6724-45CC-8BA7-5FCC4B57DE58}" type="pres">
      <dgm:prSet presAssocID="{1493C83C-40E3-4D7D-8494-27F5EB328D43}" presName="parentLeftMargin" presStyleLbl="node1" presStyleIdx="1" presStyleCnt="5"/>
      <dgm:spPr/>
    </dgm:pt>
    <dgm:pt modelId="{29D845D6-65FC-4AF1-B9D0-43CD6D3155A6}" type="pres">
      <dgm:prSet presAssocID="{1493C83C-40E3-4D7D-8494-27F5EB328D43}" presName="parentText" presStyleLbl="node1" presStyleIdx="2" presStyleCnt="5">
        <dgm:presLayoutVars>
          <dgm:chMax val="0"/>
          <dgm:bulletEnabled val="1"/>
        </dgm:presLayoutVars>
      </dgm:prSet>
      <dgm:spPr/>
    </dgm:pt>
    <dgm:pt modelId="{A13DAF65-3087-4F48-B250-8EFBEA8F2E41}" type="pres">
      <dgm:prSet presAssocID="{1493C83C-40E3-4D7D-8494-27F5EB328D43}" presName="negativeSpace" presStyleCnt="0"/>
      <dgm:spPr/>
    </dgm:pt>
    <dgm:pt modelId="{B9B3E38B-ECA5-465A-B10F-BE9CACDA1F5C}" type="pres">
      <dgm:prSet presAssocID="{1493C83C-40E3-4D7D-8494-27F5EB328D43}" presName="childText" presStyleLbl="conFgAcc1" presStyleIdx="2" presStyleCnt="5">
        <dgm:presLayoutVars>
          <dgm:bulletEnabled val="1"/>
        </dgm:presLayoutVars>
      </dgm:prSet>
      <dgm:spPr/>
    </dgm:pt>
    <dgm:pt modelId="{796A3C33-60D5-4D6D-8550-1139E4FE570D}" type="pres">
      <dgm:prSet presAssocID="{DDB4A45B-A107-4EFB-B30E-E9953FD71A2D}" presName="spaceBetweenRectangles" presStyleCnt="0"/>
      <dgm:spPr/>
    </dgm:pt>
    <dgm:pt modelId="{69DF2814-3E5D-4A9B-88A8-1C00194057C3}" type="pres">
      <dgm:prSet presAssocID="{961FBE5C-53B1-47D3-98A1-6A66CA46D5A6}" presName="parentLin" presStyleCnt="0"/>
      <dgm:spPr/>
    </dgm:pt>
    <dgm:pt modelId="{39EC6EAD-C336-4E46-9D56-1B0EE03F0372}" type="pres">
      <dgm:prSet presAssocID="{961FBE5C-53B1-47D3-98A1-6A66CA46D5A6}" presName="parentLeftMargin" presStyleLbl="node1" presStyleIdx="2" presStyleCnt="5"/>
      <dgm:spPr/>
    </dgm:pt>
    <dgm:pt modelId="{8D11FA9B-80D5-4B16-91CB-66094D873ECE}" type="pres">
      <dgm:prSet presAssocID="{961FBE5C-53B1-47D3-98A1-6A66CA46D5A6}" presName="parentText" presStyleLbl="node1" presStyleIdx="3" presStyleCnt="5">
        <dgm:presLayoutVars>
          <dgm:chMax val="0"/>
          <dgm:bulletEnabled val="1"/>
        </dgm:presLayoutVars>
      </dgm:prSet>
      <dgm:spPr/>
    </dgm:pt>
    <dgm:pt modelId="{3CF469F0-2F9E-44BD-86FD-D6C4A3DBE082}" type="pres">
      <dgm:prSet presAssocID="{961FBE5C-53B1-47D3-98A1-6A66CA46D5A6}" presName="negativeSpace" presStyleCnt="0"/>
      <dgm:spPr/>
    </dgm:pt>
    <dgm:pt modelId="{6FC94902-C673-45C2-BE36-63CF33462AE8}" type="pres">
      <dgm:prSet presAssocID="{961FBE5C-53B1-47D3-98A1-6A66CA46D5A6}" presName="childText" presStyleLbl="conFgAcc1" presStyleIdx="3" presStyleCnt="5">
        <dgm:presLayoutVars>
          <dgm:bulletEnabled val="1"/>
        </dgm:presLayoutVars>
      </dgm:prSet>
      <dgm:spPr/>
    </dgm:pt>
    <dgm:pt modelId="{BBD7EA66-2F53-48F0-A115-D160A6361D57}" type="pres">
      <dgm:prSet presAssocID="{A742E3EB-C477-4B53-84BF-2BD7CC2E1D28}" presName="spaceBetweenRectangles" presStyleCnt="0"/>
      <dgm:spPr/>
    </dgm:pt>
    <dgm:pt modelId="{40AFE75C-F051-4960-9FAF-01DBD49F315D}" type="pres">
      <dgm:prSet presAssocID="{134F3125-96F5-4145-A521-3EBCFAECC13E}" presName="parentLin" presStyleCnt="0"/>
      <dgm:spPr/>
    </dgm:pt>
    <dgm:pt modelId="{CC7D06B0-CCE8-473C-91DD-8D519312FD8B}" type="pres">
      <dgm:prSet presAssocID="{134F3125-96F5-4145-A521-3EBCFAECC13E}" presName="parentLeftMargin" presStyleLbl="node1" presStyleIdx="3" presStyleCnt="5"/>
      <dgm:spPr/>
    </dgm:pt>
    <dgm:pt modelId="{EEC93408-AA29-4D0C-8075-86F316DB0D78}" type="pres">
      <dgm:prSet presAssocID="{134F3125-96F5-4145-A521-3EBCFAECC13E}" presName="parentText" presStyleLbl="node1" presStyleIdx="4" presStyleCnt="5">
        <dgm:presLayoutVars>
          <dgm:chMax val="0"/>
          <dgm:bulletEnabled val="1"/>
        </dgm:presLayoutVars>
      </dgm:prSet>
      <dgm:spPr/>
    </dgm:pt>
    <dgm:pt modelId="{032644D8-411F-4F43-8A36-7DB21B285C48}" type="pres">
      <dgm:prSet presAssocID="{134F3125-96F5-4145-A521-3EBCFAECC13E}" presName="negativeSpace" presStyleCnt="0"/>
      <dgm:spPr/>
    </dgm:pt>
    <dgm:pt modelId="{2EEAD443-53C4-4A93-9F07-C78E4F65F0F0}" type="pres">
      <dgm:prSet presAssocID="{134F3125-96F5-4145-A521-3EBCFAECC13E}" presName="childText" presStyleLbl="conFgAcc1" presStyleIdx="4" presStyleCnt="5">
        <dgm:presLayoutVars>
          <dgm:bulletEnabled val="1"/>
        </dgm:presLayoutVars>
      </dgm:prSet>
      <dgm:spPr/>
    </dgm:pt>
  </dgm:ptLst>
  <dgm:cxnLst>
    <dgm:cxn modelId="{8165101E-A022-47C2-8BC5-125CAB88970C}" type="presOf" srcId="{134F3125-96F5-4145-A521-3EBCFAECC13E}" destId="{CC7D06B0-CCE8-473C-91DD-8D519312FD8B}" srcOrd="0" destOrd="0" presId="urn:microsoft.com/office/officeart/2005/8/layout/list1"/>
    <dgm:cxn modelId="{DDF3DB26-2FEC-4583-9BC5-0C2C84045B92}" srcId="{A6394B9D-8EA7-45CB-8F17-4EEB6B40A211}" destId="{1493C83C-40E3-4D7D-8494-27F5EB328D43}" srcOrd="2" destOrd="0" parTransId="{81D9F0ED-B907-43A8-9B1D-D337EF67892D}" sibTransId="{DDB4A45B-A107-4EFB-B30E-E9953FD71A2D}"/>
    <dgm:cxn modelId="{4BCD5E3B-FAB3-4120-BDFD-711BF33C48E5}" type="presOf" srcId="{A6394B9D-8EA7-45CB-8F17-4EEB6B40A211}" destId="{7E746AA5-628D-453C-8749-7D6BE7C8228C}" srcOrd="0" destOrd="0" presId="urn:microsoft.com/office/officeart/2005/8/layout/list1"/>
    <dgm:cxn modelId="{87C8E63F-5B86-4471-87FD-C327DDAA5FD5}" srcId="{A6394B9D-8EA7-45CB-8F17-4EEB6B40A211}" destId="{134F3125-96F5-4145-A521-3EBCFAECC13E}" srcOrd="4" destOrd="0" parTransId="{258230C4-1305-4372-AC18-00912A4A2393}" sibTransId="{9DAFFD01-4509-4F4A-B223-66E156C8B657}"/>
    <dgm:cxn modelId="{7F5EF05D-7A36-445F-B314-80022F0FDB86}" type="presOf" srcId="{134F3125-96F5-4145-A521-3EBCFAECC13E}" destId="{EEC93408-AA29-4D0C-8075-86F316DB0D78}" srcOrd="1" destOrd="0" presId="urn:microsoft.com/office/officeart/2005/8/layout/list1"/>
    <dgm:cxn modelId="{FB8A856F-13ED-4416-8432-21E8AB956466}" type="presOf" srcId="{AFF124B4-3971-4412-A978-25587712575D}" destId="{3795A28B-6409-456A-9AE1-2C2E6F8A83C8}" srcOrd="1" destOrd="0" presId="urn:microsoft.com/office/officeart/2005/8/layout/list1"/>
    <dgm:cxn modelId="{DD954476-5D8C-46BD-BD51-9E42437EAE29}" type="presOf" srcId="{1493C83C-40E3-4D7D-8494-27F5EB328D43}" destId="{29D845D6-65FC-4AF1-B9D0-43CD6D3155A6}" srcOrd="1" destOrd="0" presId="urn:microsoft.com/office/officeart/2005/8/layout/list1"/>
    <dgm:cxn modelId="{AA688159-712E-4A48-B79F-F9636C190637}" type="presOf" srcId="{4B2996CB-257A-4FA1-B2F3-07966C1B0658}" destId="{6DEF3C0B-467D-458B-B540-D1E300E631E9}" srcOrd="0" destOrd="0" presId="urn:microsoft.com/office/officeart/2005/8/layout/list1"/>
    <dgm:cxn modelId="{6087EB7C-281D-49BD-B394-D68FC9695853}" srcId="{A6394B9D-8EA7-45CB-8F17-4EEB6B40A211}" destId="{4B2996CB-257A-4FA1-B2F3-07966C1B0658}" srcOrd="1" destOrd="0" parTransId="{19A3A9FC-7091-41F2-A5E6-3F3B580DF470}" sibTransId="{2E52EB73-7505-4006-AB4A-C183A2412E80}"/>
    <dgm:cxn modelId="{140BB992-C629-4222-8F7C-850107E85B81}" type="presOf" srcId="{AFF124B4-3971-4412-A978-25587712575D}" destId="{815CF8F9-4D59-4475-BA95-E32A118D9223}" srcOrd="0" destOrd="0" presId="urn:microsoft.com/office/officeart/2005/8/layout/list1"/>
    <dgm:cxn modelId="{01FA9B93-3002-4167-AB68-012F18F99397}" srcId="{A6394B9D-8EA7-45CB-8F17-4EEB6B40A211}" destId="{AFF124B4-3971-4412-A978-25587712575D}" srcOrd="0" destOrd="0" parTransId="{910DF55D-7963-4505-BB5D-45BF8883A176}" sibTransId="{319C2EBF-D089-49E3-856F-3A04C260208E}"/>
    <dgm:cxn modelId="{9BC64E9C-A752-442D-9402-A803F8CE4C82}" type="presOf" srcId="{1493C83C-40E3-4D7D-8494-27F5EB328D43}" destId="{A64BFE4F-6724-45CC-8BA7-5FCC4B57DE58}" srcOrd="0" destOrd="0" presId="urn:microsoft.com/office/officeart/2005/8/layout/list1"/>
    <dgm:cxn modelId="{A0A592B1-38C5-4DBE-B5C5-C46AB1385380}" srcId="{A6394B9D-8EA7-45CB-8F17-4EEB6B40A211}" destId="{961FBE5C-53B1-47D3-98A1-6A66CA46D5A6}" srcOrd="3" destOrd="0" parTransId="{0FB38903-FCBA-4FCB-930B-3F592AAB4609}" sibTransId="{A742E3EB-C477-4B53-84BF-2BD7CC2E1D28}"/>
    <dgm:cxn modelId="{9C15B9BD-A5E0-43B4-9025-2C9B1C89CB47}" type="presOf" srcId="{961FBE5C-53B1-47D3-98A1-6A66CA46D5A6}" destId="{39EC6EAD-C336-4E46-9D56-1B0EE03F0372}" srcOrd="0" destOrd="0" presId="urn:microsoft.com/office/officeart/2005/8/layout/list1"/>
    <dgm:cxn modelId="{829217CB-F152-4719-97FB-BA43C30080B5}" type="presOf" srcId="{4B2996CB-257A-4FA1-B2F3-07966C1B0658}" destId="{D8669A83-9885-4432-9AAE-F4BB1FA6950F}" srcOrd="1" destOrd="0" presId="urn:microsoft.com/office/officeart/2005/8/layout/list1"/>
    <dgm:cxn modelId="{2E3D23E6-B5E9-4DBC-A6D1-12847BF0D557}" type="presOf" srcId="{961FBE5C-53B1-47D3-98A1-6A66CA46D5A6}" destId="{8D11FA9B-80D5-4B16-91CB-66094D873ECE}" srcOrd="1" destOrd="0" presId="urn:microsoft.com/office/officeart/2005/8/layout/list1"/>
    <dgm:cxn modelId="{2CAE9B4C-71B7-4915-9AB9-DB27F76F180F}" type="presParOf" srcId="{7E746AA5-628D-453C-8749-7D6BE7C8228C}" destId="{0F0747CB-1521-45ED-A4C0-3256B92CFAA2}" srcOrd="0" destOrd="0" presId="urn:microsoft.com/office/officeart/2005/8/layout/list1"/>
    <dgm:cxn modelId="{A08CCCD9-CE6E-400F-BC51-0B4FD897BE19}" type="presParOf" srcId="{0F0747CB-1521-45ED-A4C0-3256B92CFAA2}" destId="{815CF8F9-4D59-4475-BA95-E32A118D9223}" srcOrd="0" destOrd="0" presId="urn:microsoft.com/office/officeart/2005/8/layout/list1"/>
    <dgm:cxn modelId="{88D5683B-F87F-4194-8CCF-CA958D7B5450}" type="presParOf" srcId="{0F0747CB-1521-45ED-A4C0-3256B92CFAA2}" destId="{3795A28B-6409-456A-9AE1-2C2E6F8A83C8}" srcOrd="1" destOrd="0" presId="urn:microsoft.com/office/officeart/2005/8/layout/list1"/>
    <dgm:cxn modelId="{FDFB1F22-F730-42EA-86A9-91837FF317D6}" type="presParOf" srcId="{7E746AA5-628D-453C-8749-7D6BE7C8228C}" destId="{04A2C5CF-A58A-484F-80EB-B369D3ECCD54}" srcOrd="1" destOrd="0" presId="urn:microsoft.com/office/officeart/2005/8/layout/list1"/>
    <dgm:cxn modelId="{8A27389F-0716-4F1B-8B5E-DEA9DC869AEB}" type="presParOf" srcId="{7E746AA5-628D-453C-8749-7D6BE7C8228C}" destId="{FC3B168B-1023-4831-9152-611609F513AB}" srcOrd="2" destOrd="0" presId="urn:microsoft.com/office/officeart/2005/8/layout/list1"/>
    <dgm:cxn modelId="{7BFE7EFF-D082-4E8C-ADD3-2EBE0DB101E6}" type="presParOf" srcId="{7E746AA5-628D-453C-8749-7D6BE7C8228C}" destId="{3BA8444B-DE6E-4D8D-85FC-CBBF43AED5CC}" srcOrd="3" destOrd="0" presId="urn:microsoft.com/office/officeart/2005/8/layout/list1"/>
    <dgm:cxn modelId="{64E7BDB7-9193-4EB5-AA18-E5D12ECC71BA}" type="presParOf" srcId="{7E746AA5-628D-453C-8749-7D6BE7C8228C}" destId="{B9ABF0AC-B4BA-4C1D-9F10-D73692CCC033}" srcOrd="4" destOrd="0" presId="urn:microsoft.com/office/officeart/2005/8/layout/list1"/>
    <dgm:cxn modelId="{E88A3B51-A3E6-4C80-85EF-F764B08269AE}" type="presParOf" srcId="{B9ABF0AC-B4BA-4C1D-9F10-D73692CCC033}" destId="{6DEF3C0B-467D-458B-B540-D1E300E631E9}" srcOrd="0" destOrd="0" presId="urn:microsoft.com/office/officeart/2005/8/layout/list1"/>
    <dgm:cxn modelId="{2BD993BE-F02D-468A-8EF2-7B08A591B0B1}" type="presParOf" srcId="{B9ABF0AC-B4BA-4C1D-9F10-D73692CCC033}" destId="{D8669A83-9885-4432-9AAE-F4BB1FA6950F}" srcOrd="1" destOrd="0" presId="urn:microsoft.com/office/officeart/2005/8/layout/list1"/>
    <dgm:cxn modelId="{F0FF1FF8-C287-414E-9835-E9B5A7BC011F}" type="presParOf" srcId="{7E746AA5-628D-453C-8749-7D6BE7C8228C}" destId="{4A40AE31-AE50-4F79-B690-233D64B6BA99}" srcOrd="5" destOrd="0" presId="urn:microsoft.com/office/officeart/2005/8/layout/list1"/>
    <dgm:cxn modelId="{047BF8DF-2E01-49E7-BEE6-51C46BF3C01F}" type="presParOf" srcId="{7E746AA5-628D-453C-8749-7D6BE7C8228C}" destId="{EAC3FE3A-397E-4202-8AB3-F685DE2DF1C6}" srcOrd="6" destOrd="0" presId="urn:microsoft.com/office/officeart/2005/8/layout/list1"/>
    <dgm:cxn modelId="{FB00553E-712E-4136-BAD3-6C351ABE78DB}" type="presParOf" srcId="{7E746AA5-628D-453C-8749-7D6BE7C8228C}" destId="{75EA3F30-56AC-4357-A065-F182E1DB7574}" srcOrd="7" destOrd="0" presId="urn:microsoft.com/office/officeart/2005/8/layout/list1"/>
    <dgm:cxn modelId="{0A6CEBB1-EF0D-42E5-BCB9-6ED845B6BF5E}" type="presParOf" srcId="{7E746AA5-628D-453C-8749-7D6BE7C8228C}" destId="{8BB62F05-3623-482F-A63D-A9C764D739A0}" srcOrd="8" destOrd="0" presId="urn:microsoft.com/office/officeart/2005/8/layout/list1"/>
    <dgm:cxn modelId="{447475C0-A170-4EC4-B570-FFB2B9237819}" type="presParOf" srcId="{8BB62F05-3623-482F-A63D-A9C764D739A0}" destId="{A64BFE4F-6724-45CC-8BA7-5FCC4B57DE58}" srcOrd="0" destOrd="0" presId="urn:microsoft.com/office/officeart/2005/8/layout/list1"/>
    <dgm:cxn modelId="{799CEC4D-FAFF-4C75-AA5C-044C9C752968}" type="presParOf" srcId="{8BB62F05-3623-482F-A63D-A9C764D739A0}" destId="{29D845D6-65FC-4AF1-B9D0-43CD6D3155A6}" srcOrd="1" destOrd="0" presId="urn:microsoft.com/office/officeart/2005/8/layout/list1"/>
    <dgm:cxn modelId="{EB127549-227F-4891-BFA2-66149C50D4E2}" type="presParOf" srcId="{7E746AA5-628D-453C-8749-7D6BE7C8228C}" destId="{A13DAF65-3087-4F48-B250-8EFBEA8F2E41}" srcOrd="9" destOrd="0" presId="urn:microsoft.com/office/officeart/2005/8/layout/list1"/>
    <dgm:cxn modelId="{6D397645-8DD2-4553-821B-D8A3104846E1}" type="presParOf" srcId="{7E746AA5-628D-453C-8749-7D6BE7C8228C}" destId="{B9B3E38B-ECA5-465A-B10F-BE9CACDA1F5C}" srcOrd="10" destOrd="0" presId="urn:microsoft.com/office/officeart/2005/8/layout/list1"/>
    <dgm:cxn modelId="{0AFB13F4-E72A-43B2-B862-36CAEFC4FC3F}" type="presParOf" srcId="{7E746AA5-628D-453C-8749-7D6BE7C8228C}" destId="{796A3C33-60D5-4D6D-8550-1139E4FE570D}" srcOrd="11" destOrd="0" presId="urn:microsoft.com/office/officeart/2005/8/layout/list1"/>
    <dgm:cxn modelId="{6BC9FEB8-17C0-4C74-8A40-BE1D29447F25}" type="presParOf" srcId="{7E746AA5-628D-453C-8749-7D6BE7C8228C}" destId="{69DF2814-3E5D-4A9B-88A8-1C00194057C3}" srcOrd="12" destOrd="0" presId="urn:microsoft.com/office/officeart/2005/8/layout/list1"/>
    <dgm:cxn modelId="{51358950-BB3D-46EF-818B-36BD8C3E5D4C}" type="presParOf" srcId="{69DF2814-3E5D-4A9B-88A8-1C00194057C3}" destId="{39EC6EAD-C336-4E46-9D56-1B0EE03F0372}" srcOrd="0" destOrd="0" presId="urn:microsoft.com/office/officeart/2005/8/layout/list1"/>
    <dgm:cxn modelId="{6DA23117-5DC7-4C13-88C1-B429578D0299}" type="presParOf" srcId="{69DF2814-3E5D-4A9B-88A8-1C00194057C3}" destId="{8D11FA9B-80D5-4B16-91CB-66094D873ECE}" srcOrd="1" destOrd="0" presId="urn:microsoft.com/office/officeart/2005/8/layout/list1"/>
    <dgm:cxn modelId="{D6F8CB7C-A5E1-42E0-82D1-72C258005DBA}" type="presParOf" srcId="{7E746AA5-628D-453C-8749-7D6BE7C8228C}" destId="{3CF469F0-2F9E-44BD-86FD-D6C4A3DBE082}" srcOrd="13" destOrd="0" presId="urn:microsoft.com/office/officeart/2005/8/layout/list1"/>
    <dgm:cxn modelId="{F141B872-39FE-45F6-BE1D-7B8767D9331C}" type="presParOf" srcId="{7E746AA5-628D-453C-8749-7D6BE7C8228C}" destId="{6FC94902-C673-45C2-BE36-63CF33462AE8}" srcOrd="14" destOrd="0" presId="urn:microsoft.com/office/officeart/2005/8/layout/list1"/>
    <dgm:cxn modelId="{4A0AEC4F-59F7-4883-A863-E88A1A14DEB3}" type="presParOf" srcId="{7E746AA5-628D-453C-8749-7D6BE7C8228C}" destId="{BBD7EA66-2F53-48F0-A115-D160A6361D57}" srcOrd="15" destOrd="0" presId="urn:microsoft.com/office/officeart/2005/8/layout/list1"/>
    <dgm:cxn modelId="{255096F0-97E3-4148-944C-2F842301BE33}" type="presParOf" srcId="{7E746AA5-628D-453C-8749-7D6BE7C8228C}" destId="{40AFE75C-F051-4960-9FAF-01DBD49F315D}" srcOrd="16" destOrd="0" presId="urn:microsoft.com/office/officeart/2005/8/layout/list1"/>
    <dgm:cxn modelId="{E4B9632C-5354-4A1C-8DEC-AA5C18259F91}" type="presParOf" srcId="{40AFE75C-F051-4960-9FAF-01DBD49F315D}" destId="{CC7D06B0-CCE8-473C-91DD-8D519312FD8B}" srcOrd="0" destOrd="0" presId="urn:microsoft.com/office/officeart/2005/8/layout/list1"/>
    <dgm:cxn modelId="{9C288D91-C1F4-4403-B9AB-CE03DE2A367B}" type="presParOf" srcId="{40AFE75C-F051-4960-9FAF-01DBD49F315D}" destId="{EEC93408-AA29-4D0C-8075-86F316DB0D78}" srcOrd="1" destOrd="0" presId="urn:microsoft.com/office/officeart/2005/8/layout/list1"/>
    <dgm:cxn modelId="{F5BEF7AC-1B50-4DE0-B095-201FED804E7D}" type="presParOf" srcId="{7E746AA5-628D-453C-8749-7D6BE7C8228C}" destId="{032644D8-411F-4F43-8A36-7DB21B285C48}" srcOrd="17" destOrd="0" presId="urn:microsoft.com/office/officeart/2005/8/layout/list1"/>
    <dgm:cxn modelId="{1FDBBC42-D0A8-4B4C-A1CB-F7649234AAFC}" type="presParOf" srcId="{7E746AA5-628D-453C-8749-7D6BE7C8228C}" destId="{2EEAD443-53C4-4A93-9F07-C78E4F65F0F0}"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394B9D-8EA7-45CB-8F17-4EEB6B40A211}" type="doc">
      <dgm:prSet loTypeId="urn:microsoft.com/office/officeart/2005/8/layout/list1" loCatId="list" qsTypeId="urn:microsoft.com/office/officeart/2005/8/quickstyle/3d2" qsCatId="3D" csTypeId="urn:microsoft.com/office/officeart/2005/8/colors/colorful5" csCatId="colorful" phldr="1"/>
      <dgm:spPr/>
      <dgm:t>
        <a:bodyPr/>
        <a:lstStyle/>
        <a:p>
          <a:endParaRPr lang="sl-SI"/>
        </a:p>
      </dgm:t>
    </dgm:pt>
    <dgm:pt modelId="{AFF124B4-3971-4412-A978-25587712575D}">
      <dgm:prSet phldrT="[besedilo]" custT="1"/>
      <dgm:spPr/>
      <dgm:t>
        <a:bodyPr/>
        <a:lstStyle/>
        <a:p>
          <a:r>
            <a:rPr lang="sl-SI" sz="2200" b="1" dirty="0">
              <a:solidFill>
                <a:schemeClr val="tx1"/>
              </a:solidFill>
              <a:latin typeface="Calibri Light" panose="020F0302020204030204" pitchFamily="34" charset="0"/>
              <a:cs typeface="Calibri Light" panose="020F0302020204030204" pitchFamily="34" charset="0"/>
            </a:rPr>
            <a:t>Digitalne kompetence</a:t>
          </a:r>
        </a:p>
      </dgm:t>
    </dgm:pt>
    <dgm:pt modelId="{910DF55D-7963-4505-BB5D-45BF8883A176}" type="parTrans" cxnId="{01FA9B93-3002-4167-AB68-012F18F99397}">
      <dgm:prSet/>
      <dgm:spPr/>
      <dgm:t>
        <a:bodyPr/>
        <a:lstStyle/>
        <a:p>
          <a:endParaRPr lang="sl-SI"/>
        </a:p>
      </dgm:t>
    </dgm:pt>
    <dgm:pt modelId="{319C2EBF-D089-49E3-856F-3A04C260208E}" type="sibTrans" cxnId="{01FA9B93-3002-4167-AB68-012F18F99397}">
      <dgm:prSet/>
      <dgm:spPr/>
      <dgm:t>
        <a:bodyPr/>
        <a:lstStyle/>
        <a:p>
          <a:endParaRPr lang="sl-SI"/>
        </a:p>
      </dgm:t>
    </dgm:pt>
    <dgm:pt modelId="{7E746AA5-628D-453C-8749-7D6BE7C8228C}" type="pres">
      <dgm:prSet presAssocID="{A6394B9D-8EA7-45CB-8F17-4EEB6B40A211}" presName="linear" presStyleCnt="0">
        <dgm:presLayoutVars>
          <dgm:dir/>
          <dgm:animLvl val="lvl"/>
          <dgm:resizeHandles val="exact"/>
        </dgm:presLayoutVars>
      </dgm:prSet>
      <dgm:spPr/>
    </dgm:pt>
    <dgm:pt modelId="{0F0747CB-1521-45ED-A4C0-3256B92CFAA2}" type="pres">
      <dgm:prSet presAssocID="{AFF124B4-3971-4412-A978-25587712575D}" presName="parentLin" presStyleCnt="0"/>
      <dgm:spPr/>
    </dgm:pt>
    <dgm:pt modelId="{815CF8F9-4D59-4475-BA95-E32A118D9223}" type="pres">
      <dgm:prSet presAssocID="{AFF124B4-3971-4412-A978-25587712575D}" presName="parentLeftMargin" presStyleLbl="node1" presStyleIdx="0" presStyleCnt="1"/>
      <dgm:spPr/>
    </dgm:pt>
    <dgm:pt modelId="{3795A28B-6409-456A-9AE1-2C2E6F8A83C8}" type="pres">
      <dgm:prSet presAssocID="{AFF124B4-3971-4412-A978-25587712575D}" presName="parentText" presStyleLbl="node1" presStyleIdx="0" presStyleCnt="1">
        <dgm:presLayoutVars>
          <dgm:chMax val="0"/>
          <dgm:bulletEnabled val="1"/>
        </dgm:presLayoutVars>
      </dgm:prSet>
      <dgm:spPr/>
    </dgm:pt>
    <dgm:pt modelId="{04A2C5CF-A58A-484F-80EB-B369D3ECCD54}" type="pres">
      <dgm:prSet presAssocID="{AFF124B4-3971-4412-A978-25587712575D}" presName="negativeSpace" presStyleCnt="0"/>
      <dgm:spPr/>
    </dgm:pt>
    <dgm:pt modelId="{FC3B168B-1023-4831-9152-611609F513AB}" type="pres">
      <dgm:prSet presAssocID="{AFF124B4-3971-4412-A978-25587712575D}" presName="childText" presStyleLbl="conFgAcc1" presStyleIdx="0" presStyleCnt="1" custLinFactNeighborX="1505" custLinFactNeighborY="-46059">
        <dgm:presLayoutVars>
          <dgm:bulletEnabled val="1"/>
        </dgm:presLayoutVars>
      </dgm:prSet>
      <dgm:spPr/>
    </dgm:pt>
  </dgm:ptLst>
  <dgm:cxnLst>
    <dgm:cxn modelId="{4BCD5E3B-FAB3-4120-BDFD-711BF33C48E5}" type="presOf" srcId="{A6394B9D-8EA7-45CB-8F17-4EEB6B40A211}" destId="{7E746AA5-628D-453C-8749-7D6BE7C8228C}" srcOrd="0" destOrd="0" presId="urn:microsoft.com/office/officeart/2005/8/layout/list1"/>
    <dgm:cxn modelId="{FB8A856F-13ED-4416-8432-21E8AB956466}" type="presOf" srcId="{AFF124B4-3971-4412-A978-25587712575D}" destId="{3795A28B-6409-456A-9AE1-2C2E6F8A83C8}" srcOrd="1" destOrd="0" presId="urn:microsoft.com/office/officeart/2005/8/layout/list1"/>
    <dgm:cxn modelId="{140BB992-C629-4222-8F7C-850107E85B81}" type="presOf" srcId="{AFF124B4-3971-4412-A978-25587712575D}" destId="{815CF8F9-4D59-4475-BA95-E32A118D9223}" srcOrd="0" destOrd="0" presId="urn:microsoft.com/office/officeart/2005/8/layout/list1"/>
    <dgm:cxn modelId="{01FA9B93-3002-4167-AB68-012F18F99397}" srcId="{A6394B9D-8EA7-45CB-8F17-4EEB6B40A211}" destId="{AFF124B4-3971-4412-A978-25587712575D}" srcOrd="0" destOrd="0" parTransId="{910DF55D-7963-4505-BB5D-45BF8883A176}" sibTransId="{319C2EBF-D089-49E3-856F-3A04C260208E}"/>
    <dgm:cxn modelId="{2CAE9B4C-71B7-4915-9AB9-DB27F76F180F}" type="presParOf" srcId="{7E746AA5-628D-453C-8749-7D6BE7C8228C}" destId="{0F0747CB-1521-45ED-A4C0-3256B92CFAA2}" srcOrd="0" destOrd="0" presId="urn:microsoft.com/office/officeart/2005/8/layout/list1"/>
    <dgm:cxn modelId="{A08CCCD9-CE6E-400F-BC51-0B4FD897BE19}" type="presParOf" srcId="{0F0747CB-1521-45ED-A4C0-3256B92CFAA2}" destId="{815CF8F9-4D59-4475-BA95-E32A118D9223}" srcOrd="0" destOrd="0" presId="urn:microsoft.com/office/officeart/2005/8/layout/list1"/>
    <dgm:cxn modelId="{88D5683B-F87F-4194-8CCF-CA958D7B5450}" type="presParOf" srcId="{0F0747CB-1521-45ED-A4C0-3256B92CFAA2}" destId="{3795A28B-6409-456A-9AE1-2C2E6F8A83C8}" srcOrd="1" destOrd="0" presId="urn:microsoft.com/office/officeart/2005/8/layout/list1"/>
    <dgm:cxn modelId="{FDFB1F22-F730-42EA-86A9-91837FF317D6}" type="presParOf" srcId="{7E746AA5-628D-453C-8749-7D6BE7C8228C}" destId="{04A2C5CF-A58A-484F-80EB-B369D3ECCD54}" srcOrd="1" destOrd="0" presId="urn:microsoft.com/office/officeart/2005/8/layout/list1"/>
    <dgm:cxn modelId="{8A27389F-0716-4F1B-8B5E-DEA9DC869AEB}" type="presParOf" srcId="{7E746AA5-628D-453C-8749-7D6BE7C8228C}" destId="{FC3B168B-1023-4831-9152-611609F513A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394B9D-8EA7-45CB-8F17-4EEB6B40A211}" type="doc">
      <dgm:prSet loTypeId="urn:microsoft.com/office/officeart/2005/8/layout/list1" loCatId="list" qsTypeId="urn:microsoft.com/office/officeart/2005/8/quickstyle/3d2" qsCatId="3D" csTypeId="urn:microsoft.com/office/officeart/2005/8/colors/colorful5" csCatId="colorful" phldr="1"/>
      <dgm:spPr/>
      <dgm:t>
        <a:bodyPr/>
        <a:lstStyle/>
        <a:p>
          <a:endParaRPr lang="sl-SI"/>
        </a:p>
      </dgm:t>
    </dgm:pt>
    <dgm:pt modelId="{AFF124B4-3971-4412-A978-25587712575D}">
      <dgm:prSet phldrT="[besedilo]" custT="1"/>
      <dgm:spPr/>
      <dgm:t>
        <a:bodyPr/>
        <a:lstStyle/>
        <a:p>
          <a:r>
            <a:rPr lang="sl-SI" sz="2200" b="1" dirty="0">
              <a:solidFill>
                <a:schemeClr val="accent3"/>
              </a:solidFill>
              <a:latin typeface="Calibri Light" panose="020F0302020204030204" pitchFamily="34" charset="0"/>
              <a:cs typeface="Calibri Light" panose="020F0302020204030204" pitchFamily="34" charset="0"/>
            </a:rPr>
            <a:t>Jezik, državljanstvo, kultura in umetnost</a:t>
          </a:r>
          <a:endParaRPr lang="sl-SI" sz="2200" b="1" dirty="0">
            <a:solidFill>
              <a:schemeClr val="tx1"/>
            </a:solidFill>
            <a:latin typeface="Calibri Light" panose="020F0302020204030204" pitchFamily="34" charset="0"/>
            <a:cs typeface="Calibri Light" panose="020F0302020204030204" pitchFamily="34" charset="0"/>
          </a:endParaRPr>
        </a:p>
      </dgm:t>
    </dgm:pt>
    <dgm:pt modelId="{910DF55D-7963-4505-BB5D-45BF8883A176}" type="parTrans" cxnId="{01FA9B93-3002-4167-AB68-012F18F99397}">
      <dgm:prSet/>
      <dgm:spPr/>
      <dgm:t>
        <a:bodyPr/>
        <a:lstStyle/>
        <a:p>
          <a:endParaRPr lang="sl-SI"/>
        </a:p>
      </dgm:t>
    </dgm:pt>
    <dgm:pt modelId="{319C2EBF-D089-49E3-856F-3A04C260208E}" type="sibTrans" cxnId="{01FA9B93-3002-4167-AB68-012F18F99397}">
      <dgm:prSet/>
      <dgm:spPr/>
      <dgm:t>
        <a:bodyPr/>
        <a:lstStyle/>
        <a:p>
          <a:endParaRPr lang="sl-SI"/>
        </a:p>
      </dgm:t>
    </dgm:pt>
    <dgm:pt modelId="{7E746AA5-628D-453C-8749-7D6BE7C8228C}" type="pres">
      <dgm:prSet presAssocID="{A6394B9D-8EA7-45CB-8F17-4EEB6B40A211}" presName="linear" presStyleCnt="0">
        <dgm:presLayoutVars>
          <dgm:dir/>
          <dgm:animLvl val="lvl"/>
          <dgm:resizeHandles val="exact"/>
        </dgm:presLayoutVars>
      </dgm:prSet>
      <dgm:spPr/>
    </dgm:pt>
    <dgm:pt modelId="{0F0747CB-1521-45ED-A4C0-3256B92CFAA2}" type="pres">
      <dgm:prSet presAssocID="{AFF124B4-3971-4412-A978-25587712575D}" presName="parentLin" presStyleCnt="0"/>
      <dgm:spPr/>
    </dgm:pt>
    <dgm:pt modelId="{815CF8F9-4D59-4475-BA95-E32A118D9223}" type="pres">
      <dgm:prSet presAssocID="{AFF124B4-3971-4412-A978-25587712575D}" presName="parentLeftMargin" presStyleLbl="node1" presStyleIdx="0" presStyleCnt="1"/>
      <dgm:spPr/>
    </dgm:pt>
    <dgm:pt modelId="{3795A28B-6409-456A-9AE1-2C2E6F8A83C8}" type="pres">
      <dgm:prSet presAssocID="{AFF124B4-3971-4412-A978-25587712575D}" presName="parentText" presStyleLbl="node1" presStyleIdx="0" presStyleCnt="1">
        <dgm:presLayoutVars>
          <dgm:chMax val="0"/>
          <dgm:bulletEnabled val="1"/>
        </dgm:presLayoutVars>
      </dgm:prSet>
      <dgm:spPr/>
    </dgm:pt>
    <dgm:pt modelId="{04A2C5CF-A58A-484F-80EB-B369D3ECCD54}" type="pres">
      <dgm:prSet presAssocID="{AFF124B4-3971-4412-A978-25587712575D}" presName="negativeSpace" presStyleCnt="0"/>
      <dgm:spPr/>
    </dgm:pt>
    <dgm:pt modelId="{FC3B168B-1023-4831-9152-611609F513AB}" type="pres">
      <dgm:prSet presAssocID="{AFF124B4-3971-4412-A978-25587712575D}" presName="childText" presStyleLbl="conFgAcc1" presStyleIdx="0" presStyleCnt="1" custLinFactNeighborX="1505" custLinFactNeighborY="-46059">
        <dgm:presLayoutVars>
          <dgm:bulletEnabled val="1"/>
        </dgm:presLayoutVars>
      </dgm:prSet>
      <dgm:spPr/>
    </dgm:pt>
  </dgm:ptLst>
  <dgm:cxnLst>
    <dgm:cxn modelId="{4BCD5E3B-FAB3-4120-BDFD-711BF33C48E5}" type="presOf" srcId="{A6394B9D-8EA7-45CB-8F17-4EEB6B40A211}" destId="{7E746AA5-628D-453C-8749-7D6BE7C8228C}" srcOrd="0" destOrd="0" presId="urn:microsoft.com/office/officeart/2005/8/layout/list1"/>
    <dgm:cxn modelId="{FB8A856F-13ED-4416-8432-21E8AB956466}" type="presOf" srcId="{AFF124B4-3971-4412-A978-25587712575D}" destId="{3795A28B-6409-456A-9AE1-2C2E6F8A83C8}" srcOrd="1" destOrd="0" presId="urn:microsoft.com/office/officeart/2005/8/layout/list1"/>
    <dgm:cxn modelId="{140BB992-C629-4222-8F7C-850107E85B81}" type="presOf" srcId="{AFF124B4-3971-4412-A978-25587712575D}" destId="{815CF8F9-4D59-4475-BA95-E32A118D9223}" srcOrd="0" destOrd="0" presId="urn:microsoft.com/office/officeart/2005/8/layout/list1"/>
    <dgm:cxn modelId="{01FA9B93-3002-4167-AB68-012F18F99397}" srcId="{A6394B9D-8EA7-45CB-8F17-4EEB6B40A211}" destId="{AFF124B4-3971-4412-A978-25587712575D}" srcOrd="0" destOrd="0" parTransId="{910DF55D-7963-4505-BB5D-45BF8883A176}" sibTransId="{319C2EBF-D089-49E3-856F-3A04C260208E}"/>
    <dgm:cxn modelId="{2CAE9B4C-71B7-4915-9AB9-DB27F76F180F}" type="presParOf" srcId="{7E746AA5-628D-453C-8749-7D6BE7C8228C}" destId="{0F0747CB-1521-45ED-A4C0-3256B92CFAA2}" srcOrd="0" destOrd="0" presId="urn:microsoft.com/office/officeart/2005/8/layout/list1"/>
    <dgm:cxn modelId="{A08CCCD9-CE6E-400F-BC51-0B4FD897BE19}" type="presParOf" srcId="{0F0747CB-1521-45ED-A4C0-3256B92CFAA2}" destId="{815CF8F9-4D59-4475-BA95-E32A118D9223}" srcOrd="0" destOrd="0" presId="urn:microsoft.com/office/officeart/2005/8/layout/list1"/>
    <dgm:cxn modelId="{88D5683B-F87F-4194-8CCF-CA958D7B5450}" type="presParOf" srcId="{0F0747CB-1521-45ED-A4C0-3256B92CFAA2}" destId="{3795A28B-6409-456A-9AE1-2C2E6F8A83C8}" srcOrd="1" destOrd="0" presId="urn:microsoft.com/office/officeart/2005/8/layout/list1"/>
    <dgm:cxn modelId="{FDFB1F22-F730-42EA-86A9-91837FF317D6}" type="presParOf" srcId="{7E746AA5-628D-453C-8749-7D6BE7C8228C}" destId="{04A2C5CF-A58A-484F-80EB-B369D3ECCD54}" srcOrd="1" destOrd="0" presId="urn:microsoft.com/office/officeart/2005/8/layout/list1"/>
    <dgm:cxn modelId="{8A27389F-0716-4F1B-8B5E-DEA9DC869AEB}" type="presParOf" srcId="{7E746AA5-628D-453C-8749-7D6BE7C8228C}" destId="{FC3B168B-1023-4831-9152-611609F513A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394B9D-8EA7-45CB-8F17-4EEB6B40A211}" type="doc">
      <dgm:prSet loTypeId="urn:microsoft.com/office/officeart/2005/8/layout/list1" loCatId="list" qsTypeId="urn:microsoft.com/office/officeart/2005/8/quickstyle/3d2" qsCatId="3D" csTypeId="urn:microsoft.com/office/officeart/2005/8/colors/colorful5" csCatId="colorful" phldr="1"/>
      <dgm:spPr/>
      <dgm:t>
        <a:bodyPr/>
        <a:lstStyle/>
        <a:p>
          <a:endParaRPr lang="sl-SI"/>
        </a:p>
      </dgm:t>
    </dgm:pt>
    <dgm:pt modelId="{AFF124B4-3971-4412-A978-25587712575D}">
      <dgm:prSet phldrT="[besedilo]" custT="1"/>
      <dgm:spPr/>
      <dgm:t>
        <a:bodyPr/>
        <a:lstStyle/>
        <a:p>
          <a:r>
            <a:rPr lang="sl-SI" sz="2200" b="1" dirty="0">
              <a:solidFill>
                <a:schemeClr val="tx1"/>
              </a:solidFill>
              <a:latin typeface="Calibri Light" panose="020F0302020204030204" pitchFamily="34" charset="0"/>
              <a:cs typeface="Calibri Light" panose="020F0302020204030204" pitchFamily="34" charset="0"/>
            </a:rPr>
            <a:t>Podjetnost</a:t>
          </a:r>
        </a:p>
      </dgm:t>
    </dgm:pt>
    <dgm:pt modelId="{910DF55D-7963-4505-BB5D-45BF8883A176}" type="parTrans" cxnId="{01FA9B93-3002-4167-AB68-012F18F99397}">
      <dgm:prSet/>
      <dgm:spPr/>
      <dgm:t>
        <a:bodyPr/>
        <a:lstStyle/>
        <a:p>
          <a:endParaRPr lang="sl-SI"/>
        </a:p>
      </dgm:t>
    </dgm:pt>
    <dgm:pt modelId="{319C2EBF-D089-49E3-856F-3A04C260208E}" type="sibTrans" cxnId="{01FA9B93-3002-4167-AB68-012F18F99397}">
      <dgm:prSet/>
      <dgm:spPr/>
      <dgm:t>
        <a:bodyPr/>
        <a:lstStyle/>
        <a:p>
          <a:endParaRPr lang="sl-SI"/>
        </a:p>
      </dgm:t>
    </dgm:pt>
    <dgm:pt modelId="{7E746AA5-628D-453C-8749-7D6BE7C8228C}" type="pres">
      <dgm:prSet presAssocID="{A6394B9D-8EA7-45CB-8F17-4EEB6B40A211}" presName="linear" presStyleCnt="0">
        <dgm:presLayoutVars>
          <dgm:dir/>
          <dgm:animLvl val="lvl"/>
          <dgm:resizeHandles val="exact"/>
        </dgm:presLayoutVars>
      </dgm:prSet>
      <dgm:spPr/>
    </dgm:pt>
    <dgm:pt modelId="{0F0747CB-1521-45ED-A4C0-3256B92CFAA2}" type="pres">
      <dgm:prSet presAssocID="{AFF124B4-3971-4412-A978-25587712575D}" presName="parentLin" presStyleCnt="0"/>
      <dgm:spPr/>
    </dgm:pt>
    <dgm:pt modelId="{815CF8F9-4D59-4475-BA95-E32A118D9223}" type="pres">
      <dgm:prSet presAssocID="{AFF124B4-3971-4412-A978-25587712575D}" presName="parentLeftMargin" presStyleLbl="node1" presStyleIdx="0" presStyleCnt="1"/>
      <dgm:spPr/>
    </dgm:pt>
    <dgm:pt modelId="{3795A28B-6409-456A-9AE1-2C2E6F8A83C8}" type="pres">
      <dgm:prSet presAssocID="{AFF124B4-3971-4412-A978-25587712575D}" presName="parentText" presStyleLbl="node1" presStyleIdx="0" presStyleCnt="1">
        <dgm:presLayoutVars>
          <dgm:chMax val="0"/>
          <dgm:bulletEnabled val="1"/>
        </dgm:presLayoutVars>
      </dgm:prSet>
      <dgm:spPr/>
    </dgm:pt>
    <dgm:pt modelId="{04A2C5CF-A58A-484F-80EB-B369D3ECCD54}" type="pres">
      <dgm:prSet presAssocID="{AFF124B4-3971-4412-A978-25587712575D}" presName="negativeSpace" presStyleCnt="0"/>
      <dgm:spPr/>
    </dgm:pt>
    <dgm:pt modelId="{FC3B168B-1023-4831-9152-611609F513AB}" type="pres">
      <dgm:prSet presAssocID="{AFF124B4-3971-4412-A978-25587712575D}" presName="childText" presStyleLbl="conFgAcc1" presStyleIdx="0" presStyleCnt="1" custLinFactNeighborX="1505" custLinFactNeighborY="-46059">
        <dgm:presLayoutVars>
          <dgm:bulletEnabled val="1"/>
        </dgm:presLayoutVars>
      </dgm:prSet>
      <dgm:spPr/>
    </dgm:pt>
  </dgm:ptLst>
  <dgm:cxnLst>
    <dgm:cxn modelId="{4BCD5E3B-FAB3-4120-BDFD-711BF33C48E5}" type="presOf" srcId="{A6394B9D-8EA7-45CB-8F17-4EEB6B40A211}" destId="{7E746AA5-628D-453C-8749-7D6BE7C8228C}" srcOrd="0" destOrd="0" presId="urn:microsoft.com/office/officeart/2005/8/layout/list1"/>
    <dgm:cxn modelId="{FB8A856F-13ED-4416-8432-21E8AB956466}" type="presOf" srcId="{AFF124B4-3971-4412-A978-25587712575D}" destId="{3795A28B-6409-456A-9AE1-2C2E6F8A83C8}" srcOrd="1" destOrd="0" presId="urn:microsoft.com/office/officeart/2005/8/layout/list1"/>
    <dgm:cxn modelId="{140BB992-C629-4222-8F7C-850107E85B81}" type="presOf" srcId="{AFF124B4-3971-4412-A978-25587712575D}" destId="{815CF8F9-4D59-4475-BA95-E32A118D9223}" srcOrd="0" destOrd="0" presId="urn:microsoft.com/office/officeart/2005/8/layout/list1"/>
    <dgm:cxn modelId="{01FA9B93-3002-4167-AB68-012F18F99397}" srcId="{A6394B9D-8EA7-45CB-8F17-4EEB6B40A211}" destId="{AFF124B4-3971-4412-A978-25587712575D}" srcOrd="0" destOrd="0" parTransId="{910DF55D-7963-4505-BB5D-45BF8883A176}" sibTransId="{319C2EBF-D089-49E3-856F-3A04C260208E}"/>
    <dgm:cxn modelId="{2CAE9B4C-71B7-4915-9AB9-DB27F76F180F}" type="presParOf" srcId="{7E746AA5-628D-453C-8749-7D6BE7C8228C}" destId="{0F0747CB-1521-45ED-A4C0-3256B92CFAA2}" srcOrd="0" destOrd="0" presId="urn:microsoft.com/office/officeart/2005/8/layout/list1"/>
    <dgm:cxn modelId="{A08CCCD9-CE6E-400F-BC51-0B4FD897BE19}" type="presParOf" srcId="{0F0747CB-1521-45ED-A4C0-3256B92CFAA2}" destId="{815CF8F9-4D59-4475-BA95-E32A118D9223}" srcOrd="0" destOrd="0" presId="urn:microsoft.com/office/officeart/2005/8/layout/list1"/>
    <dgm:cxn modelId="{88D5683B-F87F-4194-8CCF-CA958D7B5450}" type="presParOf" srcId="{0F0747CB-1521-45ED-A4C0-3256B92CFAA2}" destId="{3795A28B-6409-456A-9AE1-2C2E6F8A83C8}" srcOrd="1" destOrd="0" presId="urn:microsoft.com/office/officeart/2005/8/layout/list1"/>
    <dgm:cxn modelId="{FDFB1F22-F730-42EA-86A9-91837FF317D6}" type="presParOf" srcId="{7E746AA5-628D-453C-8749-7D6BE7C8228C}" destId="{04A2C5CF-A58A-484F-80EB-B369D3ECCD54}" srcOrd="1" destOrd="0" presId="urn:microsoft.com/office/officeart/2005/8/layout/list1"/>
    <dgm:cxn modelId="{8A27389F-0716-4F1B-8B5E-DEA9DC869AEB}" type="presParOf" srcId="{7E746AA5-628D-453C-8749-7D6BE7C8228C}" destId="{FC3B168B-1023-4831-9152-611609F513A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394B9D-8EA7-45CB-8F17-4EEB6B40A211}" type="doc">
      <dgm:prSet loTypeId="urn:microsoft.com/office/officeart/2005/8/layout/list1" loCatId="list" qsTypeId="urn:microsoft.com/office/officeart/2005/8/quickstyle/3d2" qsCatId="3D" csTypeId="urn:microsoft.com/office/officeart/2005/8/colors/colorful5" csCatId="colorful" phldr="1"/>
      <dgm:spPr/>
      <dgm:t>
        <a:bodyPr/>
        <a:lstStyle/>
        <a:p>
          <a:endParaRPr lang="sl-SI"/>
        </a:p>
      </dgm:t>
    </dgm:pt>
    <dgm:pt modelId="{AFF124B4-3971-4412-A978-25587712575D}">
      <dgm:prSet phldrT="[besedilo]" custT="1"/>
      <dgm:spPr/>
      <dgm:t>
        <a:bodyPr/>
        <a:lstStyle/>
        <a:p>
          <a:r>
            <a:rPr lang="sl-SI" sz="2200" b="1" dirty="0">
              <a:solidFill>
                <a:schemeClr val="accent3"/>
              </a:solidFill>
              <a:latin typeface="Calibri Light" panose="020F0302020204030204" pitchFamily="34" charset="0"/>
              <a:cs typeface="Calibri Light" panose="020F0302020204030204" pitchFamily="34" charset="0"/>
            </a:rPr>
            <a:t>Trajnostni razvoj</a:t>
          </a:r>
          <a:endParaRPr lang="sl-SI" sz="2200" b="0" dirty="0">
            <a:solidFill>
              <a:schemeClr val="tx1"/>
            </a:solidFill>
            <a:latin typeface="Calibri Light" panose="020F0302020204030204" pitchFamily="34" charset="0"/>
            <a:cs typeface="Calibri Light" panose="020F0302020204030204" pitchFamily="34" charset="0"/>
          </a:endParaRPr>
        </a:p>
      </dgm:t>
    </dgm:pt>
    <dgm:pt modelId="{910DF55D-7963-4505-BB5D-45BF8883A176}" type="parTrans" cxnId="{01FA9B93-3002-4167-AB68-012F18F99397}">
      <dgm:prSet/>
      <dgm:spPr/>
      <dgm:t>
        <a:bodyPr/>
        <a:lstStyle/>
        <a:p>
          <a:endParaRPr lang="sl-SI"/>
        </a:p>
      </dgm:t>
    </dgm:pt>
    <dgm:pt modelId="{319C2EBF-D089-49E3-856F-3A04C260208E}" type="sibTrans" cxnId="{01FA9B93-3002-4167-AB68-012F18F99397}">
      <dgm:prSet/>
      <dgm:spPr/>
      <dgm:t>
        <a:bodyPr/>
        <a:lstStyle/>
        <a:p>
          <a:endParaRPr lang="sl-SI"/>
        </a:p>
      </dgm:t>
    </dgm:pt>
    <dgm:pt modelId="{7E746AA5-628D-453C-8749-7D6BE7C8228C}" type="pres">
      <dgm:prSet presAssocID="{A6394B9D-8EA7-45CB-8F17-4EEB6B40A211}" presName="linear" presStyleCnt="0">
        <dgm:presLayoutVars>
          <dgm:dir/>
          <dgm:animLvl val="lvl"/>
          <dgm:resizeHandles val="exact"/>
        </dgm:presLayoutVars>
      </dgm:prSet>
      <dgm:spPr/>
    </dgm:pt>
    <dgm:pt modelId="{0F0747CB-1521-45ED-A4C0-3256B92CFAA2}" type="pres">
      <dgm:prSet presAssocID="{AFF124B4-3971-4412-A978-25587712575D}" presName="parentLin" presStyleCnt="0"/>
      <dgm:spPr/>
    </dgm:pt>
    <dgm:pt modelId="{815CF8F9-4D59-4475-BA95-E32A118D9223}" type="pres">
      <dgm:prSet presAssocID="{AFF124B4-3971-4412-A978-25587712575D}" presName="parentLeftMargin" presStyleLbl="node1" presStyleIdx="0" presStyleCnt="1"/>
      <dgm:spPr/>
    </dgm:pt>
    <dgm:pt modelId="{3795A28B-6409-456A-9AE1-2C2E6F8A83C8}" type="pres">
      <dgm:prSet presAssocID="{AFF124B4-3971-4412-A978-25587712575D}" presName="parentText" presStyleLbl="node1" presStyleIdx="0" presStyleCnt="1">
        <dgm:presLayoutVars>
          <dgm:chMax val="0"/>
          <dgm:bulletEnabled val="1"/>
        </dgm:presLayoutVars>
      </dgm:prSet>
      <dgm:spPr/>
    </dgm:pt>
    <dgm:pt modelId="{04A2C5CF-A58A-484F-80EB-B369D3ECCD54}" type="pres">
      <dgm:prSet presAssocID="{AFF124B4-3971-4412-A978-25587712575D}" presName="negativeSpace" presStyleCnt="0"/>
      <dgm:spPr/>
    </dgm:pt>
    <dgm:pt modelId="{FC3B168B-1023-4831-9152-611609F513AB}" type="pres">
      <dgm:prSet presAssocID="{AFF124B4-3971-4412-A978-25587712575D}" presName="childText" presStyleLbl="conFgAcc1" presStyleIdx="0" presStyleCnt="1" custLinFactNeighborX="1505" custLinFactNeighborY="-46059">
        <dgm:presLayoutVars>
          <dgm:bulletEnabled val="1"/>
        </dgm:presLayoutVars>
      </dgm:prSet>
      <dgm:spPr/>
    </dgm:pt>
  </dgm:ptLst>
  <dgm:cxnLst>
    <dgm:cxn modelId="{4BCD5E3B-FAB3-4120-BDFD-711BF33C48E5}" type="presOf" srcId="{A6394B9D-8EA7-45CB-8F17-4EEB6B40A211}" destId="{7E746AA5-628D-453C-8749-7D6BE7C8228C}" srcOrd="0" destOrd="0" presId="urn:microsoft.com/office/officeart/2005/8/layout/list1"/>
    <dgm:cxn modelId="{FB8A856F-13ED-4416-8432-21E8AB956466}" type="presOf" srcId="{AFF124B4-3971-4412-A978-25587712575D}" destId="{3795A28B-6409-456A-9AE1-2C2E6F8A83C8}" srcOrd="1" destOrd="0" presId="urn:microsoft.com/office/officeart/2005/8/layout/list1"/>
    <dgm:cxn modelId="{140BB992-C629-4222-8F7C-850107E85B81}" type="presOf" srcId="{AFF124B4-3971-4412-A978-25587712575D}" destId="{815CF8F9-4D59-4475-BA95-E32A118D9223}" srcOrd="0" destOrd="0" presId="urn:microsoft.com/office/officeart/2005/8/layout/list1"/>
    <dgm:cxn modelId="{01FA9B93-3002-4167-AB68-012F18F99397}" srcId="{A6394B9D-8EA7-45CB-8F17-4EEB6B40A211}" destId="{AFF124B4-3971-4412-A978-25587712575D}" srcOrd="0" destOrd="0" parTransId="{910DF55D-7963-4505-BB5D-45BF8883A176}" sibTransId="{319C2EBF-D089-49E3-856F-3A04C260208E}"/>
    <dgm:cxn modelId="{2CAE9B4C-71B7-4915-9AB9-DB27F76F180F}" type="presParOf" srcId="{7E746AA5-628D-453C-8749-7D6BE7C8228C}" destId="{0F0747CB-1521-45ED-A4C0-3256B92CFAA2}" srcOrd="0" destOrd="0" presId="urn:microsoft.com/office/officeart/2005/8/layout/list1"/>
    <dgm:cxn modelId="{A08CCCD9-CE6E-400F-BC51-0B4FD897BE19}" type="presParOf" srcId="{0F0747CB-1521-45ED-A4C0-3256B92CFAA2}" destId="{815CF8F9-4D59-4475-BA95-E32A118D9223}" srcOrd="0" destOrd="0" presId="urn:microsoft.com/office/officeart/2005/8/layout/list1"/>
    <dgm:cxn modelId="{88D5683B-F87F-4194-8CCF-CA958D7B5450}" type="presParOf" srcId="{0F0747CB-1521-45ED-A4C0-3256B92CFAA2}" destId="{3795A28B-6409-456A-9AE1-2C2E6F8A83C8}" srcOrd="1" destOrd="0" presId="urn:microsoft.com/office/officeart/2005/8/layout/list1"/>
    <dgm:cxn modelId="{FDFB1F22-F730-42EA-86A9-91837FF317D6}" type="presParOf" srcId="{7E746AA5-628D-453C-8749-7D6BE7C8228C}" destId="{04A2C5CF-A58A-484F-80EB-B369D3ECCD54}" srcOrd="1" destOrd="0" presId="urn:microsoft.com/office/officeart/2005/8/layout/list1"/>
    <dgm:cxn modelId="{8A27389F-0716-4F1B-8B5E-DEA9DC869AEB}" type="presParOf" srcId="{7E746AA5-628D-453C-8749-7D6BE7C8228C}" destId="{FC3B168B-1023-4831-9152-611609F513A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394B9D-8EA7-45CB-8F17-4EEB6B40A211}" type="doc">
      <dgm:prSet loTypeId="urn:microsoft.com/office/officeart/2005/8/layout/list1" loCatId="list" qsTypeId="urn:microsoft.com/office/officeart/2005/8/quickstyle/3d2" qsCatId="3D" csTypeId="urn:microsoft.com/office/officeart/2005/8/colors/colorful5" csCatId="colorful" phldr="1"/>
      <dgm:spPr/>
      <dgm:t>
        <a:bodyPr/>
        <a:lstStyle/>
        <a:p>
          <a:endParaRPr lang="sl-SI"/>
        </a:p>
      </dgm:t>
    </dgm:pt>
    <dgm:pt modelId="{AFF124B4-3971-4412-A978-25587712575D}">
      <dgm:prSet phldrT="[besedilo]" custT="1"/>
      <dgm:spPr/>
      <dgm:t>
        <a:bodyPr/>
        <a:lstStyle/>
        <a:p>
          <a:r>
            <a:rPr lang="sl-SI" sz="2200" b="1" dirty="0">
              <a:solidFill>
                <a:schemeClr val="tx1"/>
              </a:solidFill>
              <a:latin typeface="Calibri Light" panose="020F0302020204030204" pitchFamily="34" charset="0"/>
              <a:cs typeface="Calibri Light" panose="020F0302020204030204" pitchFamily="34" charset="0"/>
            </a:rPr>
            <a:t>Zdravje in dobrobit</a:t>
          </a:r>
          <a:endParaRPr lang="sl-SI" sz="2200" b="0" dirty="0">
            <a:solidFill>
              <a:schemeClr val="tx1"/>
            </a:solidFill>
            <a:latin typeface="Calibri Light" panose="020F0302020204030204" pitchFamily="34" charset="0"/>
            <a:cs typeface="Calibri Light" panose="020F0302020204030204" pitchFamily="34" charset="0"/>
          </a:endParaRPr>
        </a:p>
      </dgm:t>
    </dgm:pt>
    <dgm:pt modelId="{910DF55D-7963-4505-BB5D-45BF8883A176}" type="parTrans" cxnId="{01FA9B93-3002-4167-AB68-012F18F99397}">
      <dgm:prSet/>
      <dgm:spPr/>
      <dgm:t>
        <a:bodyPr/>
        <a:lstStyle/>
        <a:p>
          <a:endParaRPr lang="sl-SI"/>
        </a:p>
      </dgm:t>
    </dgm:pt>
    <dgm:pt modelId="{319C2EBF-D089-49E3-856F-3A04C260208E}" type="sibTrans" cxnId="{01FA9B93-3002-4167-AB68-012F18F99397}">
      <dgm:prSet/>
      <dgm:spPr/>
      <dgm:t>
        <a:bodyPr/>
        <a:lstStyle/>
        <a:p>
          <a:endParaRPr lang="sl-SI"/>
        </a:p>
      </dgm:t>
    </dgm:pt>
    <dgm:pt modelId="{7E746AA5-628D-453C-8749-7D6BE7C8228C}" type="pres">
      <dgm:prSet presAssocID="{A6394B9D-8EA7-45CB-8F17-4EEB6B40A211}" presName="linear" presStyleCnt="0">
        <dgm:presLayoutVars>
          <dgm:dir/>
          <dgm:animLvl val="lvl"/>
          <dgm:resizeHandles val="exact"/>
        </dgm:presLayoutVars>
      </dgm:prSet>
      <dgm:spPr/>
    </dgm:pt>
    <dgm:pt modelId="{0F0747CB-1521-45ED-A4C0-3256B92CFAA2}" type="pres">
      <dgm:prSet presAssocID="{AFF124B4-3971-4412-A978-25587712575D}" presName="parentLin" presStyleCnt="0"/>
      <dgm:spPr/>
    </dgm:pt>
    <dgm:pt modelId="{815CF8F9-4D59-4475-BA95-E32A118D9223}" type="pres">
      <dgm:prSet presAssocID="{AFF124B4-3971-4412-A978-25587712575D}" presName="parentLeftMargin" presStyleLbl="node1" presStyleIdx="0" presStyleCnt="1"/>
      <dgm:spPr/>
    </dgm:pt>
    <dgm:pt modelId="{3795A28B-6409-456A-9AE1-2C2E6F8A83C8}" type="pres">
      <dgm:prSet presAssocID="{AFF124B4-3971-4412-A978-25587712575D}" presName="parentText" presStyleLbl="node1" presStyleIdx="0" presStyleCnt="1">
        <dgm:presLayoutVars>
          <dgm:chMax val="0"/>
          <dgm:bulletEnabled val="1"/>
        </dgm:presLayoutVars>
      </dgm:prSet>
      <dgm:spPr/>
    </dgm:pt>
    <dgm:pt modelId="{04A2C5CF-A58A-484F-80EB-B369D3ECCD54}" type="pres">
      <dgm:prSet presAssocID="{AFF124B4-3971-4412-A978-25587712575D}" presName="negativeSpace" presStyleCnt="0"/>
      <dgm:spPr/>
    </dgm:pt>
    <dgm:pt modelId="{FC3B168B-1023-4831-9152-611609F513AB}" type="pres">
      <dgm:prSet presAssocID="{AFF124B4-3971-4412-A978-25587712575D}" presName="childText" presStyleLbl="conFgAcc1" presStyleIdx="0" presStyleCnt="1" custLinFactNeighborX="1505" custLinFactNeighborY="-46059">
        <dgm:presLayoutVars>
          <dgm:bulletEnabled val="1"/>
        </dgm:presLayoutVars>
      </dgm:prSet>
      <dgm:spPr/>
    </dgm:pt>
  </dgm:ptLst>
  <dgm:cxnLst>
    <dgm:cxn modelId="{4BCD5E3B-FAB3-4120-BDFD-711BF33C48E5}" type="presOf" srcId="{A6394B9D-8EA7-45CB-8F17-4EEB6B40A211}" destId="{7E746AA5-628D-453C-8749-7D6BE7C8228C}" srcOrd="0" destOrd="0" presId="urn:microsoft.com/office/officeart/2005/8/layout/list1"/>
    <dgm:cxn modelId="{FB8A856F-13ED-4416-8432-21E8AB956466}" type="presOf" srcId="{AFF124B4-3971-4412-A978-25587712575D}" destId="{3795A28B-6409-456A-9AE1-2C2E6F8A83C8}" srcOrd="1" destOrd="0" presId="urn:microsoft.com/office/officeart/2005/8/layout/list1"/>
    <dgm:cxn modelId="{140BB992-C629-4222-8F7C-850107E85B81}" type="presOf" srcId="{AFF124B4-3971-4412-A978-25587712575D}" destId="{815CF8F9-4D59-4475-BA95-E32A118D9223}" srcOrd="0" destOrd="0" presId="urn:microsoft.com/office/officeart/2005/8/layout/list1"/>
    <dgm:cxn modelId="{01FA9B93-3002-4167-AB68-012F18F99397}" srcId="{A6394B9D-8EA7-45CB-8F17-4EEB6B40A211}" destId="{AFF124B4-3971-4412-A978-25587712575D}" srcOrd="0" destOrd="0" parTransId="{910DF55D-7963-4505-BB5D-45BF8883A176}" sibTransId="{319C2EBF-D089-49E3-856F-3A04C260208E}"/>
    <dgm:cxn modelId="{2CAE9B4C-71B7-4915-9AB9-DB27F76F180F}" type="presParOf" srcId="{7E746AA5-628D-453C-8749-7D6BE7C8228C}" destId="{0F0747CB-1521-45ED-A4C0-3256B92CFAA2}" srcOrd="0" destOrd="0" presId="urn:microsoft.com/office/officeart/2005/8/layout/list1"/>
    <dgm:cxn modelId="{A08CCCD9-CE6E-400F-BC51-0B4FD897BE19}" type="presParOf" srcId="{0F0747CB-1521-45ED-A4C0-3256B92CFAA2}" destId="{815CF8F9-4D59-4475-BA95-E32A118D9223}" srcOrd="0" destOrd="0" presId="urn:microsoft.com/office/officeart/2005/8/layout/list1"/>
    <dgm:cxn modelId="{88D5683B-F87F-4194-8CCF-CA958D7B5450}" type="presParOf" srcId="{0F0747CB-1521-45ED-A4C0-3256B92CFAA2}" destId="{3795A28B-6409-456A-9AE1-2C2E6F8A83C8}" srcOrd="1" destOrd="0" presId="urn:microsoft.com/office/officeart/2005/8/layout/list1"/>
    <dgm:cxn modelId="{FDFB1F22-F730-42EA-86A9-91837FF317D6}" type="presParOf" srcId="{7E746AA5-628D-453C-8749-7D6BE7C8228C}" destId="{04A2C5CF-A58A-484F-80EB-B369D3ECCD54}" srcOrd="1" destOrd="0" presId="urn:microsoft.com/office/officeart/2005/8/layout/list1"/>
    <dgm:cxn modelId="{8A27389F-0716-4F1B-8B5E-DEA9DC869AEB}" type="presParOf" srcId="{7E746AA5-628D-453C-8749-7D6BE7C8228C}" destId="{FC3B168B-1023-4831-9152-611609F513A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B168B-1023-4831-9152-611609F513AB}">
      <dsp:nvSpPr>
        <dsp:cNvPr id="0" name=""/>
        <dsp:cNvSpPr/>
      </dsp:nvSpPr>
      <dsp:spPr>
        <a:xfrm>
          <a:off x="0" y="307402"/>
          <a:ext cx="9075175" cy="4032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795A28B-6409-456A-9AE1-2C2E6F8A83C8}">
      <dsp:nvSpPr>
        <dsp:cNvPr id="0" name=""/>
        <dsp:cNvSpPr/>
      </dsp:nvSpPr>
      <dsp:spPr>
        <a:xfrm>
          <a:off x="453758" y="71242"/>
          <a:ext cx="6352622" cy="472320"/>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0114" tIns="0" rIns="240114" bIns="0" numCol="1" spcCol="1270" anchor="ctr" anchorCtr="0">
          <a:noAutofit/>
        </a:bodyPr>
        <a:lstStyle/>
        <a:p>
          <a:pPr marL="0" lvl="0" indent="0" algn="l" defTabSz="977900">
            <a:lnSpc>
              <a:spcPct val="90000"/>
            </a:lnSpc>
            <a:spcBef>
              <a:spcPct val="0"/>
            </a:spcBef>
            <a:spcAft>
              <a:spcPct val="35000"/>
            </a:spcAft>
            <a:buNone/>
          </a:pPr>
          <a:r>
            <a:rPr lang="sl-SI" sz="2200" b="1" kern="1200" dirty="0">
              <a:solidFill>
                <a:schemeClr val="tx1"/>
              </a:solidFill>
              <a:latin typeface="Calibri Light" panose="020F0302020204030204" pitchFamily="34" charset="0"/>
              <a:cs typeface="Calibri Light" panose="020F0302020204030204" pitchFamily="34" charset="0"/>
            </a:rPr>
            <a:t>Digitalne kompetence</a:t>
          </a:r>
        </a:p>
      </dsp:txBody>
      <dsp:txXfrm>
        <a:off x="476815" y="94299"/>
        <a:ext cx="6306508" cy="426206"/>
      </dsp:txXfrm>
    </dsp:sp>
    <dsp:sp modelId="{EAC3FE3A-397E-4202-8AB3-F685DE2DF1C6}">
      <dsp:nvSpPr>
        <dsp:cNvPr id="0" name=""/>
        <dsp:cNvSpPr/>
      </dsp:nvSpPr>
      <dsp:spPr>
        <a:xfrm>
          <a:off x="0" y="1033162"/>
          <a:ext cx="9075175" cy="403200"/>
        </a:xfrm>
        <a:prstGeom prst="rect">
          <a:avLst/>
        </a:prstGeom>
        <a:solidFill>
          <a:schemeClr val="lt1">
            <a:alpha val="90000"/>
            <a:hueOff val="0"/>
            <a:satOff val="0"/>
            <a:lumOff val="0"/>
            <a:alphaOff val="0"/>
          </a:schemeClr>
        </a:solidFill>
        <a:ln w="9525" cap="flat" cmpd="sng" algn="ctr">
          <a:solidFill>
            <a:schemeClr val="accent5">
              <a:hueOff val="-92744"/>
              <a:satOff val="0"/>
              <a:lumOff val="220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8669A83-9885-4432-9AAE-F4BB1FA6950F}">
      <dsp:nvSpPr>
        <dsp:cNvPr id="0" name=""/>
        <dsp:cNvSpPr/>
      </dsp:nvSpPr>
      <dsp:spPr>
        <a:xfrm>
          <a:off x="453758" y="797002"/>
          <a:ext cx="6352622" cy="472320"/>
        </a:xfrm>
        <a:prstGeom prst="roundRect">
          <a:avLst/>
        </a:prstGeom>
        <a:gradFill rotWithShape="0">
          <a:gsLst>
            <a:gs pos="0">
              <a:schemeClr val="accent5">
                <a:hueOff val="-92744"/>
                <a:satOff val="0"/>
                <a:lumOff val="2206"/>
                <a:alphaOff val="0"/>
                <a:tint val="100000"/>
                <a:shade val="100000"/>
                <a:satMod val="130000"/>
              </a:schemeClr>
            </a:gs>
            <a:gs pos="100000">
              <a:schemeClr val="accent5">
                <a:hueOff val="-92744"/>
                <a:satOff val="0"/>
                <a:lumOff val="220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0114" tIns="0" rIns="240114" bIns="0" numCol="1" spcCol="1270" anchor="ctr" anchorCtr="0">
          <a:noAutofit/>
        </a:bodyPr>
        <a:lstStyle/>
        <a:p>
          <a:pPr marL="0" lvl="0" indent="0" algn="l" defTabSz="977900">
            <a:lnSpc>
              <a:spcPct val="90000"/>
            </a:lnSpc>
            <a:spcBef>
              <a:spcPct val="0"/>
            </a:spcBef>
            <a:spcAft>
              <a:spcPct val="35000"/>
            </a:spcAft>
            <a:buNone/>
          </a:pPr>
          <a:r>
            <a:rPr lang="sl-SI" sz="2200" b="1" kern="1200" dirty="0">
              <a:solidFill>
                <a:schemeClr val="accent3"/>
              </a:solidFill>
              <a:latin typeface="Calibri Light" panose="020F0302020204030204" pitchFamily="34" charset="0"/>
              <a:cs typeface="Calibri Light" panose="020F0302020204030204" pitchFamily="34" charset="0"/>
            </a:rPr>
            <a:t>Jezik, državljanstvo, kultura in umetnost</a:t>
          </a:r>
        </a:p>
      </dsp:txBody>
      <dsp:txXfrm>
        <a:off x="476815" y="820059"/>
        <a:ext cx="6306508" cy="426206"/>
      </dsp:txXfrm>
    </dsp:sp>
    <dsp:sp modelId="{B9B3E38B-ECA5-465A-B10F-BE9CACDA1F5C}">
      <dsp:nvSpPr>
        <dsp:cNvPr id="0" name=""/>
        <dsp:cNvSpPr/>
      </dsp:nvSpPr>
      <dsp:spPr>
        <a:xfrm>
          <a:off x="0" y="1758922"/>
          <a:ext cx="9075175" cy="403200"/>
        </a:xfrm>
        <a:prstGeom prst="rect">
          <a:avLst/>
        </a:prstGeom>
        <a:solidFill>
          <a:schemeClr val="lt1">
            <a:alpha val="90000"/>
            <a:hueOff val="0"/>
            <a:satOff val="0"/>
            <a:lumOff val="0"/>
            <a:alphaOff val="0"/>
          </a:schemeClr>
        </a:solidFill>
        <a:ln w="9525" cap="flat" cmpd="sng" algn="ctr">
          <a:solidFill>
            <a:schemeClr val="accent5">
              <a:hueOff val="-185487"/>
              <a:satOff val="0"/>
              <a:lumOff val="441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9D845D6-65FC-4AF1-B9D0-43CD6D3155A6}">
      <dsp:nvSpPr>
        <dsp:cNvPr id="0" name=""/>
        <dsp:cNvSpPr/>
      </dsp:nvSpPr>
      <dsp:spPr>
        <a:xfrm>
          <a:off x="453758" y="1522762"/>
          <a:ext cx="6352622" cy="472320"/>
        </a:xfrm>
        <a:prstGeom prst="roundRect">
          <a:avLst/>
        </a:prstGeom>
        <a:gradFill rotWithShape="0">
          <a:gsLst>
            <a:gs pos="0">
              <a:schemeClr val="accent5">
                <a:hueOff val="-185487"/>
                <a:satOff val="0"/>
                <a:lumOff val="4411"/>
                <a:alphaOff val="0"/>
                <a:tint val="100000"/>
                <a:shade val="100000"/>
                <a:satMod val="130000"/>
              </a:schemeClr>
            </a:gs>
            <a:gs pos="100000">
              <a:schemeClr val="accent5">
                <a:hueOff val="-185487"/>
                <a:satOff val="0"/>
                <a:lumOff val="441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0114" tIns="0" rIns="240114" bIns="0" numCol="1" spcCol="1270" anchor="ctr" anchorCtr="0">
          <a:noAutofit/>
        </a:bodyPr>
        <a:lstStyle/>
        <a:p>
          <a:pPr marL="0" lvl="0" indent="0" algn="l" defTabSz="977900">
            <a:lnSpc>
              <a:spcPct val="90000"/>
            </a:lnSpc>
            <a:spcBef>
              <a:spcPct val="0"/>
            </a:spcBef>
            <a:spcAft>
              <a:spcPct val="35000"/>
            </a:spcAft>
            <a:buNone/>
          </a:pPr>
          <a:r>
            <a:rPr lang="sl-SI" sz="2200" b="1" kern="1200" dirty="0">
              <a:solidFill>
                <a:schemeClr val="tx1"/>
              </a:solidFill>
              <a:latin typeface="Calibri Light" panose="020F0302020204030204" pitchFamily="34" charset="0"/>
              <a:cs typeface="Calibri Light" panose="020F0302020204030204" pitchFamily="34" charset="0"/>
            </a:rPr>
            <a:t>Podjetnost</a:t>
          </a:r>
        </a:p>
      </dsp:txBody>
      <dsp:txXfrm>
        <a:off x="476815" y="1545819"/>
        <a:ext cx="6306508" cy="426206"/>
      </dsp:txXfrm>
    </dsp:sp>
    <dsp:sp modelId="{6FC94902-C673-45C2-BE36-63CF33462AE8}">
      <dsp:nvSpPr>
        <dsp:cNvPr id="0" name=""/>
        <dsp:cNvSpPr/>
      </dsp:nvSpPr>
      <dsp:spPr>
        <a:xfrm>
          <a:off x="0" y="2484682"/>
          <a:ext cx="9075175" cy="403200"/>
        </a:xfrm>
        <a:prstGeom prst="rect">
          <a:avLst/>
        </a:prstGeom>
        <a:solidFill>
          <a:schemeClr val="lt1">
            <a:alpha val="90000"/>
            <a:hueOff val="0"/>
            <a:satOff val="0"/>
            <a:lumOff val="0"/>
            <a:alphaOff val="0"/>
          </a:schemeClr>
        </a:solidFill>
        <a:ln w="9525" cap="flat" cmpd="sng" algn="ctr">
          <a:solidFill>
            <a:schemeClr val="accent5">
              <a:hueOff val="-278231"/>
              <a:satOff val="0"/>
              <a:lumOff val="661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D11FA9B-80D5-4B16-91CB-66094D873ECE}">
      <dsp:nvSpPr>
        <dsp:cNvPr id="0" name=""/>
        <dsp:cNvSpPr/>
      </dsp:nvSpPr>
      <dsp:spPr>
        <a:xfrm>
          <a:off x="453758" y="2248522"/>
          <a:ext cx="6352622" cy="472320"/>
        </a:xfrm>
        <a:prstGeom prst="roundRect">
          <a:avLst/>
        </a:prstGeom>
        <a:gradFill rotWithShape="0">
          <a:gsLst>
            <a:gs pos="0">
              <a:schemeClr val="accent5">
                <a:hueOff val="-278231"/>
                <a:satOff val="0"/>
                <a:lumOff val="6617"/>
                <a:alphaOff val="0"/>
                <a:tint val="100000"/>
                <a:shade val="100000"/>
                <a:satMod val="130000"/>
              </a:schemeClr>
            </a:gs>
            <a:gs pos="100000">
              <a:schemeClr val="accent5">
                <a:hueOff val="-278231"/>
                <a:satOff val="0"/>
                <a:lumOff val="661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0114" tIns="0" rIns="240114" bIns="0" numCol="1" spcCol="1270" anchor="ctr" anchorCtr="0">
          <a:noAutofit/>
        </a:bodyPr>
        <a:lstStyle/>
        <a:p>
          <a:pPr marL="0" lvl="0" indent="0" algn="l" defTabSz="977900">
            <a:lnSpc>
              <a:spcPct val="90000"/>
            </a:lnSpc>
            <a:spcBef>
              <a:spcPct val="0"/>
            </a:spcBef>
            <a:spcAft>
              <a:spcPct val="35000"/>
            </a:spcAft>
            <a:buNone/>
          </a:pPr>
          <a:r>
            <a:rPr lang="sl-SI" sz="2200" b="1" kern="1200" dirty="0">
              <a:solidFill>
                <a:schemeClr val="accent3"/>
              </a:solidFill>
              <a:latin typeface="Calibri Light" panose="020F0302020204030204" pitchFamily="34" charset="0"/>
              <a:cs typeface="Calibri Light" panose="020F0302020204030204" pitchFamily="34" charset="0"/>
            </a:rPr>
            <a:t>Trajnostni razvoj</a:t>
          </a:r>
        </a:p>
      </dsp:txBody>
      <dsp:txXfrm>
        <a:off x="476815" y="2271579"/>
        <a:ext cx="6306508" cy="426206"/>
      </dsp:txXfrm>
    </dsp:sp>
    <dsp:sp modelId="{2EEAD443-53C4-4A93-9F07-C78E4F65F0F0}">
      <dsp:nvSpPr>
        <dsp:cNvPr id="0" name=""/>
        <dsp:cNvSpPr/>
      </dsp:nvSpPr>
      <dsp:spPr>
        <a:xfrm>
          <a:off x="0" y="3210442"/>
          <a:ext cx="9075175" cy="403200"/>
        </a:xfrm>
        <a:prstGeom prst="rect">
          <a:avLst/>
        </a:prstGeom>
        <a:solidFill>
          <a:schemeClr val="lt1">
            <a:alpha val="90000"/>
            <a:hueOff val="0"/>
            <a:satOff val="0"/>
            <a:lumOff val="0"/>
            <a:alphaOff val="0"/>
          </a:schemeClr>
        </a:solidFill>
        <a:ln w="9525" cap="flat" cmpd="sng" algn="ctr">
          <a:solidFill>
            <a:schemeClr val="accent5">
              <a:hueOff val="-370974"/>
              <a:satOff val="0"/>
              <a:lumOff val="882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C93408-AA29-4D0C-8075-86F316DB0D78}">
      <dsp:nvSpPr>
        <dsp:cNvPr id="0" name=""/>
        <dsp:cNvSpPr/>
      </dsp:nvSpPr>
      <dsp:spPr>
        <a:xfrm>
          <a:off x="453758" y="2974282"/>
          <a:ext cx="6352622" cy="472320"/>
        </a:xfrm>
        <a:prstGeom prst="roundRect">
          <a:avLst/>
        </a:prstGeom>
        <a:gradFill rotWithShape="0">
          <a:gsLst>
            <a:gs pos="0">
              <a:schemeClr val="accent5">
                <a:hueOff val="-370974"/>
                <a:satOff val="0"/>
                <a:lumOff val="8823"/>
                <a:alphaOff val="0"/>
                <a:tint val="100000"/>
                <a:shade val="100000"/>
                <a:satMod val="130000"/>
              </a:schemeClr>
            </a:gs>
            <a:gs pos="100000">
              <a:schemeClr val="accent5">
                <a:hueOff val="-370974"/>
                <a:satOff val="0"/>
                <a:lumOff val="882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0114" tIns="0" rIns="240114" bIns="0" numCol="1" spcCol="1270" anchor="ctr" anchorCtr="0">
          <a:noAutofit/>
        </a:bodyPr>
        <a:lstStyle/>
        <a:p>
          <a:pPr marL="0" lvl="0" indent="0" algn="l" defTabSz="977900">
            <a:lnSpc>
              <a:spcPct val="90000"/>
            </a:lnSpc>
            <a:spcBef>
              <a:spcPct val="0"/>
            </a:spcBef>
            <a:spcAft>
              <a:spcPct val="35000"/>
            </a:spcAft>
            <a:buNone/>
          </a:pPr>
          <a:r>
            <a:rPr lang="sl-SI" sz="2200" b="1" kern="1200" dirty="0">
              <a:solidFill>
                <a:schemeClr val="tx1"/>
              </a:solidFill>
              <a:latin typeface="Calibri Light" panose="020F0302020204030204" pitchFamily="34" charset="0"/>
              <a:cs typeface="Calibri Light" panose="020F0302020204030204" pitchFamily="34" charset="0"/>
            </a:rPr>
            <a:t>Zdravje in dobrobit</a:t>
          </a:r>
        </a:p>
      </dsp:txBody>
      <dsp:txXfrm>
        <a:off x="476815" y="2997339"/>
        <a:ext cx="6306508"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B168B-1023-4831-9152-611609F513AB}">
      <dsp:nvSpPr>
        <dsp:cNvPr id="0" name=""/>
        <dsp:cNvSpPr/>
      </dsp:nvSpPr>
      <dsp:spPr>
        <a:xfrm>
          <a:off x="0" y="200796"/>
          <a:ext cx="10652760" cy="5796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795A28B-6409-456A-9AE1-2C2E6F8A83C8}">
      <dsp:nvSpPr>
        <dsp:cNvPr id="0" name=""/>
        <dsp:cNvSpPr/>
      </dsp:nvSpPr>
      <dsp:spPr>
        <a:xfrm>
          <a:off x="532638" y="17677"/>
          <a:ext cx="7456932" cy="678960"/>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1854" tIns="0" rIns="281854" bIns="0" numCol="1" spcCol="1270" anchor="ctr" anchorCtr="0">
          <a:noAutofit/>
        </a:bodyPr>
        <a:lstStyle/>
        <a:p>
          <a:pPr marL="0" lvl="0" indent="0" algn="l" defTabSz="977900">
            <a:lnSpc>
              <a:spcPct val="90000"/>
            </a:lnSpc>
            <a:spcBef>
              <a:spcPct val="0"/>
            </a:spcBef>
            <a:spcAft>
              <a:spcPct val="35000"/>
            </a:spcAft>
            <a:buNone/>
          </a:pPr>
          <a:r>
            <a:rPr lang="sl-SI" sz="2200" b="1" kern="1200" dirty="0">
              <a:solidFill>
                <a:schemeClr val="tx1"/>
              </a:solidFill>
              <a:latin typeface="Calibri Light" panose="020F0302020204030204" pitchFamily="34" charset="0"/>
              <a:cs typeface="Calibri Light" panose="020F0302020204030204" pitchFamily="34" charset="0"/>
            </a:rPr>
            <a:t>Digitalne kompetence</a:t>
          </a:r>
        </a:p>
      </dsp:txBody>
      <dsp:txXfrm>
        <a:off x="565782" y="50821"/>
        <a:ext cx="7390644"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B168B-1023-4831-9152-611609F513AB}">
      <dsp:nvSpPr>
        <dsp:cNvPr id="0" name=""/>
        <dsp:cNvSpPr/>
      </dsp:nvSpPr>
      <dsp:spPr>
        <a:xfrm>
          <a:off x="0" y="133861"/>
          <a:ext cx="10652760" cy="4032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795A28B-6409-456A-9AE1-2C2E6F8A83C8}">
      <dsp:nvSpPr>
        <dsp:cNvPr id="0" name=""/>
        <dsp:cNvSpPr/>
      </dsp:nvSpPr>
      <dsp:spPr>
        <a:xfrm>
          <a:off x="532638" y="6473"/>
          <a:ext cx="7456932" cy="472320"/>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1854" tIns="0" rIns="281854" bIns="0" numCol="1" spcCol="1270" anchor="ctr" anchorCtr="0">
          <a:noAutofit/>
        </a:bodyPr>
        <a:lstStyle/>
        <a:p>
          <a:pPr marL="0" lvl="0" indent="0" algn="l" defTabSz="977900">
            <a:lnSpc>
              <a:spcPct val="90000"/>
            </a:lnSpc>
            <a:spcBef>
              <a:spcPct val="0"/>
            </a:spcBef>
            <a:spcAft>
              <a:spcPct val="35000"/>
            </a:spcAft>
            <a:buNone/>
          </a:pPr>
          <a:r>
            <a:rPr lang="sl-SI" sz="2200" b="1" kern="1200" dirty="0">
              <a:solidFill>
                <a:schemeClr val="accent3"/>
              </a:solidFill>
              <a:latin typeface="Calibri Light" panose="020F0302020204030204" pitchFamily="34" charset="0"/>
              <a:cs typeface="Calibri Light" panose="020F0302020204030204" pitchFamily="34" charset="0"/>
            </a:rPr>
            <a:t>Jezik, državljanstvo, kultura in umetnost</a:t>
          </a:r>
          <a:endParaRPr lang="sl-SI" sz="2200" b="1" kern="1200" dirty="0">
            <a:solidFill>
              <a:schemeClr val="tx1"/>
            </a:solidFill>
            <a:latin typeface="Calibri Light" panose="020F0302020204030204" pitchFamily="34" charset="0"/>
            <a:cs typeface="Calibri Light" panose="020F0302020204030204" pitchFamily="34" charset="0"/>
          </a:endParaRPr>
        </a:p>
      </dsp:txBody>
      <dsp:txXfrm>
        <a:off x="555695" y="29530"/>
        <a:ext cx="7410818"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B168B-1023-4831-9152-611609F513AB}">
      <dsp:nvSpPr>
        <dsp:cNvPr id="0" name=""/>
        <dsp:cNvSpPr/>
      </dsp:nvSpPr>
      <dsp:spPr>
        <a:xfrm>
          <a:off x="0" y="200796"/>
          <a:ext cx="10652760" cy="5796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795A28B-6409-456A-9AE1-2C2E6F8A83C8}">
      <dsp:nvSpPr>
        <dsp:cNvPr id="0" name=""/>
        <dsp:cNvSpPr/>
      </dsp:nvSpPr>
      <dsp:spPr>
        <a:xfrm>
          <a:off x="532638" y="17677"/>
          <a:ext cx="7456932" cy="678960"/>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1854" tIns="0" rIns="281854" bIns="0" numCol="1" spcCol="1270" anchor="ctr" anchorCtr="0">
          <a:noAutofit/>
        </a:bodyPr>
        <a:lstStyle/>
        <a:p>
          <a:pPr marL="0" lvl="0" indent="0" algn="l" defTabSz="977900">
            <a:lnSpc>
              <a:spcPct val="90000"/>
            </a:lnSpc>
            <a:spcBef>
              <a:spcPct val="0"/>
            </a:spcBef>
            <a:spcAft>
              <a:spcPct val="35000"/>
            </a:spcAft>
            <a:buNone/>
          </a:pPr>
          <a:r>
            <a:rPr lang="sl-SI" sz="2200" b="1" kern="1200" dirty="0">
              <a:solidFill>
                <a:schemeClr val="tx1"/>
              </a:solidFill>
              <a:latin typeface="Calibri Light" panose="020F0302020204030204" pitchFamily="34" charset="0"/>
              <a:cs typeface="Calibri Light" panose="020F0302020204030204" pitchFamily="34" charset="0"/>
            </a:rPr>
            <a:t>Podjetnost</a:t>
          </a:r>
        </a:p>
      </dsp:txBody>
      <dsp:txXfrm>
        <a:off x="565782" y="50821"/>
        <a:ext cx="7390644" cy="6126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B168B-1023-4831-9152-611609F513AB}">
      <dsp:nvSpPr>
        <dsp:cNvPr id="0" name=""/>
        <dsp:cNvSpPr/>
      </dsp:nvSpPr>
      <dsp:spPr>
        <a:xfrm>
          <a:off x="0" y="200796"/>
          <a:ext cx="10652760" cy="5796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795A28B-6409-456A-9AE1-2C2E6F8A83C8}">
      <dsp:nvSpPr>
        <dsp:cNvPr id="0" name=""/>
        <dsp:cNvSpPr/>
      </dsp:nvSpPr>
      <dsp:spPr>
        <a:xfrm>
          <a:off x="532638" y="17677"/>
          <a:ext cx="7456932" cy="678960"/>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1854" tIns="0" rIns="281854" bIns="0" numCol="1" spcCol="1270" anchor="ctr" anchorCtr="0">
          <a:noAutofit/>
        </a:bodyPr>
        <a:lstStyle/>
        <a:p>
          <a:pPr marL="0" lvl="0" indent="0" algn="l" defTabSz="977900">
            <a:lnSpc>
              <a:spcPct val="90000"/>
            </a:lnSpc>
            <a:spcBef>
              <a:spcPct val="0"/>
            </a:spcBef>
            <a:spcAft>
              <a:spcPct val="35000"/>
            </a:spcAft>
            <a:buNone/>
          </a:pPr>
          <a:r>
            <a:rPr lang="sl-SI" sz="2200" b="1" kern="1200" dirty="0">
              <a:solidFill>
                <a:schemeClr val="accent3"/>
              </a:solidFill>
              <a:latin typeface="Calibri Light" panose="020F0302020204030204" pitchFamily="34" charset="0"/>
              <a:cs typeface="Calibri Light" panose="020F0302020204030204" pitchFamily="34" charset="0"/>
            </a:rPr>
            <a:t>Trajnostni razvoj</a:t>
          </a:r>
          <a:endParaRPr lang="sl-SI" sz="2200" b="0" kern="1200" dirty="0">
            <a:solidFill>
              <a:schemeClr val="tx1"/>
            </a:solidFill>
            <a:latin typeface="Calibri Light" panose="020F0302020204030204" pitchFamily="34" charset="0"/>
            <a:cs typeface="Calibri Light" panose="020F0302020204030204" pitchFamily="34" charset="0"/>
          </a:endParaRPr>
        </a:p>
      </dsp:txBody>
      <dsp:txXfrm>
        <a:off x="565782" y="50821"/>
        <a:ext cx="7390644" cy="6126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B168B-1023-4831-9152-611609F513AB}">
      <dsp:nvSpPr>
        <dsp:cNvPr id="0" name=""/>
        <dsp:cNvSpPr/>
      </dsp:nvSpPr>
      <dsp:spPr>
        <a:xfrm>
          <a:off x="0" y="200796"/>
          <a:ext cx="10652760" cy="5796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795A28B-6409-456A-9AE1-2C2E6F8A83C8}">
      <dsp:nvSpPr>
        <dsp:cNvPr id="0" name=""/>
        <dsp:cNvSpPr/>
      </dsp:nvSpPr>
      <dsp:spPr>
        <a:xfrm>
          <a:off x="532638" y="17677"/>
          <a:ext cx="7456932" cy="678960"/>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1854" tIns="0" rIns="281854" bIns="0" numCol="1" spcCol="1270" anchor="ctr" anchorCtr="0">
          <a:noAutofit/>
        </a:bodyPr>
        <a:lstStyle/>
        <a:p>
          <a:pPr marL="0" lvl="0" indent="0" algn="l" defTabSz="977900">
            <a:lnSpc>
              <a:spcPct val="90000"/>
            </a:lnSpc>
            <a:spcBef>
              <a:spcPct val="0"/>
            </a:spcBef>
            <a:spcAft>
              <a:spcPct val="35000"/>
            </a:spcAft>
            <a:buNone/>
          </a:pPr>
          <a:r>
            <a:rPr lang="sl-SI" sz="2200" b="1" kern="1200" dirty="0">
              <a:solidFill>
                <a:schemeClr val="tx1"/>
              </a:solidFill>
              <a:latin typeface="Calibri Light" panose="020F0302020204030204" pitchFamily="34" charset="0"/>
              <a:cs typeface="Calibri Light" panose="020F0302020204030204" pitchFamily="34" charset="0"/>
            </a:rPr>
            <a:t>Zdravje in dobrobit</a:t>
          </a:r>
          <a:endParaRPr lang="sl-SI" sz="2200" b="0" kern="1200" dirty="0">
            <a:solidFill>
              <a:schemeClr val="tx1"/>
            </a:solidFill>
            <a:latin typeface="Calibri Light" panose="020F0302020204030204" pitchFamily="34" charset="0"/>
            <a:cs typeface="Calibri Light" panose="020F0302020204030204" pitchFamily="34" charset="0"/>
          </a:endParaRPr>
        </a:p>
      </dsp:txBody>
      <dsp:txXfrm>
        <a:off x="565782" y="50821"/>
        <a:ext cx="7390644"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8FCCF-33A9-DE4B-8632-0608DF85E96B}" type="datetimeFigureOut">
              <a:rPr lang="en-SI" smtClean="0"/>
              <a:t>10/11/2023</a:t>
            </a:fld>
            <a:endParaRPr lang="en-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CBC22-9CE0-E44E-B14B-50CA23BED9C9}" type="slidenum">
              <a:rPr lang="en-SI" smtClean="0"/>
              <a:t>‹#›</a:t>
            </a:fld>
            <a:endParaRPr lang="en-SI"/>
          </a:p>
        </p:txBody>
      </p:sp>
    </p:spTree>
    <p:extLst>
      <p:ext uri="{BB962C8B-B14F-4D97-AF65-F5344CB8AC3E}">
        <p14:creationId xmlns:p14="http://schemas.microsoft.com/office/powerpoint/2010/main" val="131806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92A0445-6AB3-DEA2-0AE1-5DB5F1A445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Subtitle 2"/>
          <p:cNvSpPr>
            <a:spLocks noGrp="1"/>
          </p:cNvSpPr>
          <p:nvPr>
            <p:ph type="subTitle" idx="1"/>
          </p:nvPr>
        </p:nvSpPr>
        <p:spPr>
          <a:xfrm>
            <a:off x="1165222" y="5145440"/>
            <a:ext cx="7916785" cy="627682"/>
          </a:xfrm>
        </p:spPr>
        <p:txBody>
          <a:bodyPr anchor="b" anchorCtr="0">
            <a:normAutofit/>
          </a:bodyPr>
          <a:lstStyle>
            <a:lvl1pPr marL="0" indent="0" algn="l">
              <a:buNone/>
              <a:defRPr sz="2000">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19" name="Picture 18">
            <a:extLst>
              <a:ext uri="{FF2B5EF4-FFF2-40B4-BE49-F238E27FC236}">
                <a16:creationId xmlns:a16="http://schemas.microsoft.com/office/drawing/2014/main" id="{DBE6C4DC-92CC-30C8-A388-BF61752B929E}"/>
              </a:ext>
            </a:extLst>
          </p:cNvPr>
          <p:cNvPicPr>
            <a:picLocks noChangeAspect="1"/>
          </p:cNvPicPr>
          <p:nvPr userDrawn="1"/>
        </p:nvPicPr>
        <p:blipFill>
          <a:blip r:embed="rId3"/>
          <a:stretch>
            <a:fillRect/>
          </a:stretch>
        </p:blipFill>
        <p:spPr>
          <a:xfrm>
            <a:off x="9136273" y="645377"/>
            <a:ext cx="2273085" cy="452690"/>
          </a:xfrm>
          <a:prstGeom prst="rect">
            <a:avLst/>
          </a:prstGeom>
        </p:spPr>
      </p:pic>
      <p:sp>
        <p:nvSpPr>
          <p:cNvPr id="2" name="Title 1"/>
          <p:cNvSpPr>
            <a:spLocks noGrp="1"/>
          </p:cNvSpPr>
          <p:nvPr>
            <p:ph type="ctrTitle"/>
          </p:nvPr>
        </p:nvSpPr>
        <p:spPr>
          <a:xfrm>
            <a:off x="1165222" y="2564706"/>
            <a:ext cx="7916785" cy="2561704"/>
          </a:xfrm>
        </p:spPr>
        <p:txBody>
          <a:bodyPr anchor="t" anchorCtr="0"/>
          <a:lstStyle>
            <a:lvl1pPr algn="l">
              <a:defRPr b="1">
                <a:solidFill>
                  <a:schemeClr val="bg1"/>
                </a:solidFill>
              </a:defRPr>
            </a:lvl1pPr>
          </a:lstStyle>
          <a:p>
            <a:r>
              <a:rPr lang="en-GB"/>
              <a:t>Click to edit Master title style</a:t>
            </a:r>
            <a:endParaRPr lang="en-US"/>
          </a:p>
        </p:txBody>
      </p:sp>
      <p:sp>
        <p:nvSpPr>
          <p:cNvPr id="26" name="Text Placeholder 25">
            <a:extLst>
              <a:ext uri="{FF2B5EF4-FFF2-40B4-BE49-F238E27FC236}">
                <a16:creationId xmlns:a16="http://schemas.microsoft.com/office/drawing/2014/main" id="{EF39B765-408B-C7EC-47B2-69CE2C07A531}"/>
              </a:ext>
            </a:extLst>
          </p:cNvPr>
          <p:cNvSpPr>
            <a:spLocks noGrp="1"/>
          </p:cNvSpPr>
          <p:nvPr>
            <p:ph type="body" sz="quarter" idx="10" hasCustomPrompt="1"/>
          </p:nvPr>
        </p:nvSpPr>
        <p:spPr>
          <a:xfrm>
            <a:off x="1165222" y="1914196"/>
            <a:ext cx="7916785" cy="565150"/>
          </a:xfrm>
        </p:spPr>
        <p:txBody>
          <a:bodyPr anchor="b" anchorCtr="0">
            <a:noAutofit/>
          </a:bodyPr>
          <a:lstStyle>
            <a:lvl1pPr marL="0" indent="0">
              <a:buFontTx/>
              <a:buNone/>
              <a:defRPr sz="1800" spc="0">
                <a:solidFill>
                  <a:schemeClr val="bg1"/>
                </a:solidFill>
              </a:defRPr>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GB"/>
              <a:t>CLICK TO EDIT MASTER TEXT STYLES</a:t>
            </a:r>
          </a:p>
        </p:txBody>
      </p:sp>
      <p:sp>
        <p:nvSpPr>
          <p:cNvPr id="28" name="Text Placeholder 27">
            <a:extLst>
              <a:ext uri="{FF2B5EF4-FFF2-40B4-BE49-F238E27FC236}">
                <a16:creationId xmlns:a16="http://schemas.microsoft.com/office/drawing/2014/main" id="{308AE5E9-8ABD-8748-15EB-BB3FF0022B84}"/>
              </a:ext>
            </a:extLst>
          </p:cNvPr>
          <p:cNvSpPr>
            <a:spLocks noGrp="1"/>
          </p:cNvSpPr>
          <p:nvPr>
            <p:ph type="body" sz="quarter" idx="11"/>
          </p:nvPr>
        </p:nvSpPr>
        <p:spPr>
          <a:xfrm>
            <a:off x="1165225" y="5796826"/>
            <a:ext cx="7970838" cy="503237"/>
          </a:xfrm>
        </p:spPr>
        <p:txBody>
          <a:bodyPr>
            <a:noAutofit/>
          </a:bodyPr>
          <a:lstStyle>
            <a:lvl1pPr marL="0" indent="0">
              <a:buFontTx/>
              <a:buNone/>
              <a:defRPr sz="1600">
                <a:solidFill>
                  <a:schemeClr val="tx2">
                    <a:lumMod val="40000"/>
                    <a:lumOff val="60000"/>
                  </a:schemeClr>
                </a:solidFill>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GB"/>
              <a:t>Click to edit Master text styles</a:t>
            </a:r>
            <a:endParaRPr lang="en-SI"/>
          </a:p>
        </p:txBody>
      </p:sp>
    </p:spTree>
    <p:extLst>
      <p:ext uri="{BB962C8B-B14F-4D97-AF65-F5344CB8AC3E}">
        <p14:creationId xmlns:p14="http://schemas.microsoft.com/office/powerpoint/2010/main" val="443589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62592"/>
            <a:ext cx="7315200" cy="566738"/>
          </a:xfrm>
        </p:spPr>
        <p:txBody>
          <a:bodyPr anchor="b"/>
          <a:lstStyle>
            <a:lvl1pPr algn="l">
              <a:defRPr sz="2000" b="1">
                <a:solidFill>
                  <a:schemeClr val="tx1">
                    <a:lumMod val="75000"/>
                    <a:lumOff val="25000"/>
                  </a:schemeClr>
                </a:solidFill>
              </a:defRPr>
            </a:lvl1pPr>
          </a:lstStyle>
          <a:p>
            <a:r>
              <a:rPr lang="en-GB"/>
              <a:t>Click to edit Master title style</a:t>
            </a:r>
            <a:endParaRPr lang="en-US"/>
          </a:p>
        </p:txBody>
      </p:sp>
      <p:sp>
        <p:nvSpPr>
          <p:cNvPr id="3" name="Picture Placeholder 2"/>
          <p:cNvSpPr>
            <a:spLocks noGrp="1"/>
          </p:cNvSpPr>
          <p:nvPr>
            <p:ph type="pic" idx="1"/>
          </p:nvPr>
        </p:nvSpPr>
        <p:spPr>
          <a:xfrm>
            <a:off x="2389717" y="674767"/>
            <a:ext cx="7315200" cy="4114800"/>
          </a:xfrm>
        </p:spPr>
        <p:txBody>
          <a:bodyPr/>
          <a:lstStyle>
            <a:lvl1pPr marL="0" indent="0">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2389717" y="5429330"/>
            <a:ext cx="7315200" cy="804862"/>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Footer Placeholder 4">
            <a:extLst>
              <a:ext uri="{FF2B5EF4-FFF2-40B4-BE49-F238E27FC236}">
                <a16:creationId xmlns:a16="http://schemas.microsoft.com/office/drawing/2014/main" id="{D2959A48-8CF9-C396-5F86-3F76B0C248E9}"/>
              </a:ext>
            </a:extLst>
          </p:cNvPr>
          <p:cNvSpPr>
            <a:spLocks noGrp="1"/>
          </p:cNvSpPr>
          <p:nvPr>
            <p:ph type="ftr" sz="quarter" idx="11"/>
          </p:nvPr>
        </p:nvSpPr>
        <p:spPr>
          <a:xfrm>
            <a:off x="609601" y="6449339"/>
            <a:ext cx="7416800" cy="365125"/>
          </a:xfrm>
        </p:spPr>
        <p:txBody>
          <a:bodyPr anchor="t" anchorCtr="0"/>
          <a:lstStyle>
            <a:lvl1pPr algn="l">
              <a:defRPr sz="1100">
                <a:solidFill>
                  <a:schemeClr val="accent1"/>
                </a:solidFill>
              </a:defRPr>
            </a:lvl1pPr>
          </a:lstStyle>
          <a:p>
            <a:r>
              <a:rPr lang="en-US"/>
              <a:t>Naslov prezentacije</a:t>
            </a:r>
          </a:p>
        </p:txBody>
      </p:sp>
      <p:sp>
        <p:nvSpPr>
          <p:cNvPr id="9" name="Slide Number Placeholder 5">
            <a:extLst>
              <a:ext uri="{FF2B5EF4-FFF2-40B4-BE49-F238E27FC236}">
                <a16:creationId xmlns:a16="http://schemas.microsoft.com/office/drawing/2014/main" id="{631F1F98-A873-6181-A1A8-62FEB194A2F6}"/>
              </a:ext>
            </a:extLst>
          </p:cNvPr>
          <p:cNvSpPr>
            <a:spLocks noGrp="1"/>
          </p:cNvSpPr>
          <p:nvPr>
            <p:ph type="sldNum" sz="quarter" idx="12"/>
          </p:nvPr>
        </p:nvSpPr>
        <p:spPr>
          <a:xfrm>
            <a:off x="8737600" y="6449339"/>
            <a:ext cx="2844800" cy="365125"/>
          </a:xfrm>
        </p:spPr>
        <p:txBody>
          <a:bodyPr anchor="t" anchorCtr="0"/>
          <a:lstStyle>
            <a:lvl1pPr>
              <a:defRPr sz="1100">
                <a:solidFill>
                  <a:schemeClr val="accent1"/>
                </a:solidFill>
              </a:defRPr>
            </a:lvl1pPr>
          </a:lstStyle>
          <a:p>
            <a:fld id="{BBC33A9F-7E15-B342-95DB-76D69CE41599}" type="slidenum">
              <a:rPr lang="en-US" smtClean="0"/>
              <a:pPr/>
              <a:t>‹#›</a:t>
            </a:fld>
            <a:endParaRPr lang="en-US"/>
          </a:p>
        </p:txBody>
      </p:sp>
      <p:cxnSp>
        <p:nvCxnSpPr>
          <p:cNvPr id="10" name="Straight Connector 9">
            <a:extLst>
              <a:ext uri="{FF2B5EF4-FFF2-40B4-BE49-F238E27FC236}">
                <a16:creationId xmlns:a16="http://schemas.microsoft.com/office/drawing/2014/main" id="{AC6928C4-5C71-7D06-D814-571E906B43D0}"/>
              </a:ext>
            </a:extLst>
          </p:cNvPr>
          <p:cNvCxnSpPr>
            <a:cxnSpLocks/>
          </p:cNvCxnSpPr>
          <p:nvPr userDrawn="1"/>
        </p:nvCxnSpPr>
        <p:spPr>
          <a:xfrm>
            <a:off x="609600" y="6424045"/>
            <a:ext cx="10972800"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E0F45AF-5D56-B40C-7968-5178A2CCFFD3}"/>
              </a:ext>
            </a:extLst>
          </p:cNvPr>
          <p:cNvCxnSpPr>
            <a:cxnSpLocks/>
          </p:cNvCxnSpPr>
          <p:nvPr userDrawn="1"/>
        </p:nvCxnSpPr>
        <p:spPr>
          <a:xfrm>
            <a:off x="609600" y="470087"/>
            <a:ext cx="10972800" cy="0"/>
          </a:xfrm>
          <a:prstGeom prst="line">
            <a:avLst/>
          </a:prstGeom>
          <a:ln w="12700"/>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361940DE-6A6A-3A2E-658C-C85114427AFB}"/>
              </a:ext>
            </a:extLst>
          </p:cNvPr>
          <p:cNvPicPr>
            <a:picLocks noChangeAspect="1"/>
          </p:cNvPicPr>
          <p:nvPr userDrawn="1"/>
        </p:nvPicPr>
        <p:blipFill>
          <a:blip r:embed="rId2"/>
          <a:srcRect/>
          <a:stretch/>
        </p:blipFill>
        <p:spPr>
          <a:xfrm>
            <a:off x="11144674" y="143278"/>
            <a:ext cx="391232" cy="214607"/>
          </a:xfrm>
          <a:prstGeom prst="rect">
            <a:avLst/>
          </a:prstGeom>
        </p:spPr>
      </p:pic>
    </p:spTree>
    <p:extLst>
      <p:ext uri="{BB962C8B-B14F-4D97-AF65-F5344CB8AC3E}">
        <p14:creationId xmlns:p14="http://schemas.microsoft.com/office/powerpoint/2010/main" val="295596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45856"/>
            <a:ext cx="10972800" cy="1143000"/>
          </a:xfrm>
        </p:spPr>
        <p:txBody>
          <a:bodyPr anchor="t" anchorCtr="0">
            <a:normAutofit/>
          </a:bodyPr>
          <a:lstStyle>
            <a:lvl1pPr algn="l">
              <a:defRPr sz="3600" b="1">
                <a:solidFill>
                  <a:srgbClr val="007C92"/>
                </a:solidFill>
                <a:latin typeface="+mj-lt"/>
              </a:defRPr>
            </a:lvl1pPr>
          </a:lstStyle>
          <a:p>
            <a:r>
              <a:rPr lang="en-GB"/>
              <a:t>Click to edit Master title style</a:t>
            </a:r>
            <a:endParaRPr lang="en-US"/>
          </a:p>
        </p:txBody>
      </p:sp>
      <p:sp>
        <p:nvSpPr>
          <p:cNvPr id="3" name="Content Placeholder 2"/>
          <p:cNvSpPr>
            <a:spLocks noGrp="1"/>
          </p:cNvSpPr>
          <p:nvPr>
            <p:ph idx="1"/>
          </p:nvPr>
        </p:nvSpPr>
        <p:spPr>
          <a:xfrm>
            <a:off x="609600" y="2386738"/>
            <a:ext cx="10972800" cy="3739425"/>
          </a:xfrm>
        </p:spPr>
        <p:txBody>
          <a:bodyPr>
            <a:normAutofit/>
          </a:bodyPr>
          <a:lstStyle>
            <a:lvl1pPr>
              <a:buClr>
                <a:schemeClr val="accent3"/>
              </a:buClr>
              <a:defRPr sz="2400">
                <a:solidFill>
                  <a:schemeClr val="tx1">
                    <a:lumMod val="75000"/>
                    <a:lumOff val="25000"/>
                  </a:schemeClr>
                </a:solidFill>
              </a:defRPr>
            </a:lvl1pPr>
            <a:lvl2pPr>
              <a:buClr>
                <a:schemeClr val="accent3"/>
              </a:buClr>
              <a:defRPr sz="2400">
                <a:solidFill>
                  <a:schemeClr val="tx1">
                    <a:lumMod val="75000"/>
                    <a:lumOff val="25000"/>
                  </a:schemeClr>
                </a:solidFill>
              </a:defRPr>
            </a:lvl2pPr>
            <a:lvl3pPr>
              <a:buClr>
                <a:schemeClr val="accent3"/>
              </a:buClr>
              <a:defRPr sz="2400">
                <a:solidFill>
                  <a:schemeClr val="tx1">
                    <a:lumMod val="75000"/>
                    <a:lumOff val="25000"/>
                  </a:schemeClr>
                </a:solidFill>
              </a:defRPr>
            </a:lvl3pPr>
            <a:lvl4pPr>
              <a:buClr>
                <a:schemeClr val="accent3"/>
              </a:buClr>
              <a:defRPr sz="2400">
                <a:solidFill>
                  <a:schemeClr val="tx1">
                    <a:lumMod val="75000"/>
                    <a:lumOff val="25000"/>
                  </a:schemeClr>
                </a:solidFill>
              </a:defRPr>
            </a:lvl4pPr>
            <a:lvl5pPr>
              <a:buClr>
                <a:schemeClr val="accent3"/>
              </a:buClr>
              <a:defRPr sz="2400">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a:xfrm>
            <a:off x="609601" y="6449339"/>
            <a:ext cx="7416800" cy="365125"/>
          </a:xfrm>
        </p:spPr>
        <p:txBody>
          <a:bodyPr anchor="t" anchorCtr="0"/>
          <a:lstStyle>
            <a:lvl1pPr algn="l">
              <a:defRPr sz="1100">
                <a:solidFill>
                  <a:schemeClr val="accent1"/>
                </a:solidFill>
              </a:defRPr>
            </a:lvl1pPr>
          </a:lstStyle>
          <a:p>
            <a:r>
              <a:rPr lang="en-US"/>
              <a:t>Naslov prezentacije</a:t>
            </a:r>
          </a:p>
        </p:txBody>
      </p:sp>
      <p:sp>
        <p:nvSpPr>
          <p:cNvPr id="6" name="Slide Number Placeholder 5"/>
          <p:cNvSpPr>
            <a:spLocks noGrp="1"/>
          </p:cNvSpPr>
          <p:nvPr>
            <p:ph type="sldNum" sz="quarter" idx="12"/>
          </p:nvPr>
        </p:nvSpPr>
        <p:spPr>
          <a:xfrm>
            <a:off x="8737600" y="6449339"/>
            <a:ext cx="2844800" cy="365125"/>
          </a:xfrm>
        </p:spPr>
        <p:txBody>
          <a:bodyPr anchor="t" anchorCtr="0"/>
          <a:lstStyle>
            <a:lvl1pPr>
              <a:defRPr sz="1100">
                <a:solidFill>
                  <a:schemeClr val="accent1"/>
                </a:solidFill>
              </a:defRPr>
            </a:lvl1pPr>
          </a:lstStyle>
          <a:p>
            <a:fld id="{BBC33A9F-7E15-B342-95DB-76D69CE41599}" type="slidenum">
              <a:rPr lang="en-US" smtClean="0"/>
              <a:pPr/>
              <a:t>‹#›</a:t>
            </a:fld>
            <a:endParaRPr lang="en-US"/>
          </a:p>
        </p:txBody>
      </p:sp>
      <p:cxnSp>
        <p:nvCxnSpPr>
          <p:cNvPr id="8" name="Straight Connector 7">
            <a:extLst>
              <a:ext uri="{FF2B5EF4-FFF2-40B4-BE49-F238E27FC236}">
                <a16:creationId xmlns:a16="http://schemas.microsoft.com/office/drawing/2014/main" id="{B49D149E-BCA7-CE6B-8EEF-BB92869555BF}"/>
              </a:ext>
            </a:extLst>
          </p:cNvPr>
          <p:cNvCxnSpPr>
            <a:cxnSpLocks/>
          </p:cNvCxnSpPr>
          <p:nvPr userDrawn="1"/>
        </p:nvCxnSpPr>
        <p:spPr>
          <a:xfrm>
            <a:off x="609600" y="6424045"/>
            <a:ext cx="10972800"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258AD48-6A59-F258-3A5E-692B8496D955}"/>
              </a:ext>
            </a:extLst>
          </p:cNvPr>
          <p:cNvCxnSpPr>
            <a:cxnSpLocks/>
          </p:cNvCxnSpPr>
          <p:nvPr userDrawn="1"/>
        </p:nvCxnSpPr>
        <p:spPr>
          <a:xfrm>
            <a:off x="609600" y="470087"/>
            <a:ext cx="10972800" cy="0"/>
          </a:xfrm>
          <a:prstGeom prst="line">
            <a:avLst/>
          </a:prstGeom>
          <a:ln w="12700"/>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5143D269-DA1D-BB3F-D591-8D0052532CFA}"/>
              </a:ext>
            </a:extLst>
          </p:cNvPr>
          <p:cNvPicPr>
            <a:picLocks noChangeAspect="1"/>
          </p:cNvPicPr>
          <p:nvPr userDrawn="1"/>
        </p:nvPicPr>
        <p:blipFill>
          <a:blip r:embed="rId2"/>
          <a:stretch>
            <a:fillRect/>
          </a:stretch>
        </p:blipFill>
        <p:spPr>
          <a:xfrm>
            <a:off x="11144674" y="143278"/>
            <a:ext cx="391232" cy="214608"/>
          </a:xfrm>
          <a:prstGeom prst="rect">
            <a:avLst/>
          </a:prstGeom>
        </p:spPr>
      </p:pic>
    </p:spTree>
    <p:extLst>
      <p:ext uri="{BB962C8B-B14F-4D97-AF65-F5344CB8AC3E}">
        <p14:creationId xmlns:p14="http://schemas.microsoft.com/office/powerpoint/2010/main" val="1033286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45856"/>
            <a:ext cx="10972800" cy="1143000"/>
          </a:xfrm>
        </p:spPr>
        <p:txBody>
          <a:bodyPr anchor="t" anchorCtr="0">
            <a:normAutofit/>
          </a:bodyPr>
          <a:lstStyle>
            <a:lvl1pPr algn="l">
              <a:defRPr sz="3600" b="1">
                <a:solidFill>
                  <a:srgbClr val="007C92"/>
                </a:solidFill>
                <a:latin typeface="+mj-lt"/>
              </a:defRPr>
            </a:lvl1pPr>
          </a:lstStyle>
          <a:p>
            <a:r>
              <a:rPr lang="en-GB"/>
              <a:t>Click to edit Master title style</a:t>
            </a:r>
            <a:endParaRPr lang="en-US"/>
          </a:p>
        </p:txBody>
      </p:sp>
      <p:sp>
        <p:nvSpPr>
          <p:cNvPr id="3" name="Content Placeholder 2"/>
          <p:cNvSpPr>
            <a:spLocks noGrp="1"/>
          </p:cNvSpPr>
          <p:nvPr>
            <p:ph idx="1"/>
          </p:nvPr>
        </p:nvSpPr>
        <p:spPr>
          <a:xfrm>
            <a:off x="609600" y="2952433"/>
            <a:ext cx="5357247" cy="3173730"/>
          </a:xfrm>
        </p:spPr>
        <p:txBody>
          <a:bodyPr>
            <a:normAutofit/>
          </a:bodyPr>
          <a:lstStyle>
            <a:lvl1pPr marL="0" indent="0">
              <a:lnSpc>
                <a:spcPct val="100000"/>
              </a:lnSpc>
              <a:buClr>
                <a:schemeClr val="accent3"/>
              </a:buClr>
              <a:buFontTx/>
              <a:buNone/>
              <a:defRPr sz="1800">
                <a:solidFill>
                  <a:schemeClr val="tx1">
                    <a:lumMod val="75000"/>
                    <a:lumOff val="25000"/>
                  </a:schemeClr>
                </a:solidFill>
              </a:defRPr>
            </a:lvl1pPr>
            <a:lvl2pPr marL="457200" indent="0">
              <a:buClr>
                <a:schemeClr val="accent3"/>
              </a:buClr>
              <a:buFontTx/>
              <a:buNone/>
              <a:defRPr sz="2400">
                <a:solidFill>
                  <a:schemeClr val="tx1">
                    <a:lumMod val="75000"/>
                    <a:lumOff val="25000"/>
                  </a:schemeClr>
                </a:solidFill>
              </a:defRPr>
            </a:lvl2pPr>
            <a:lvl3pPr marL="914400" indent="0">
              <a:buClr>
                <a:schemeClr val="accent3"/>
              </a:buClr>
              <a:buFontTx/>
              <a:buNone/>
              <a:defRPr sz="2400">
                <a:solidFill>
                  <a:schemeClr val="tx1">
                    <a:lumMod val="75000"/>
                    <a:lumOff val="25000"/>
                  </a:schemeClr>
                </a:solidFill>
              </a:defRPr>
            </a:lvl3pPr>
            <a:lvl4pPr marL="1371600" indent="0">
              <a:buClr>
                <a:schemeClr val="accent3"/>
              </a:buClr>
              <a:buFontTx/>
              <a:buNone/>
              <a:defRPr sz="2400">
                <a:solidFill>
                  <a:schemeClr val="tx1">
                    <a:lumMod val="75000"/>
                    <a:lumOff val="25000"/>
                  </a:schemeClr>
                </a:solidFill>
              </a:defRPr>
            </a:lvl4pPr>
            <a:lvl5pPr marL="1828800" indent="0">
              <a:buClr>
                <a:schemeClr val="accent3"/>
              </a:buClr>
              <a:buFontTx/>
              <a:buNone/>
              <a:defRPr sz="2400">
                <a:solidFill>
                  <a:schemeClr val="tx1">
                    <a:lumMod val="75000"/>
                    <a:lumOff val="25000"/>
                  </a:schemeClr>
                </a:solidFill>
              </a:defRPr>
            </a:lvl5pPr>
          </a:lstStyle>
          <a:p>
            <a:pPr lvl="0"/>
            <a:r>
              <a:rPr lang="en-GB"/>
              <a:t>Click to edit Master text styles</a:t>
            </a:r>
            <a:endParaRPr lang="en-US"/>
          </a:p>
        </p:txBody>
      </p:sp>
      <p:sp>
        <p:nvSpPr>
          <p:cNvPr id="5" name="Footer Placeholder 4"/>
          <p:cNvSpPr>
            <a:spLocks noGrp="1"/>
          </p:cNvSpPr>
          <p:nvPr>
            <p:ph type="ftr" sz="quarter" idx="11"/>
          </p:nvPr>
        </p:nvSpPr>
        <p:spPr>
          <a:xfrm>
            <a:off x="609601" y="6449339"/>
            <a:ext cx="7416800" cy="365125"/>
          </a:xfrm>
        </p:spPr>
        <p:txBody>
          <a:bodyPr anchor="t" anchorCtr="0"/>
          <a:lstStyle>
            <a:lvl1pPr algn="l">
              <a:defRPr sz="1100">
                <a:solidFill>
                  <a:schemeClr val="accent1"/>
                </a:solidFill>
              </a:defRPr>
            </a:lvl1pPr>
          </a:lstStyle>
          <a:p>
            <a:r>
              <a:rPr lang="en-US"/>
              <a:t>Naslov prezentacije</a:t>
            </a:r>
          </a:p>
        </p:txBody>
      </p:sp>
      <p:sp>
        <p:nvSpPr>
          <p:cNvPr id="6" name="Slide Number Placeholder 5"/>
          <p:cNvSpPr>
            <a:spLocks noGrp="1"/>
          </p:cNvSpPr>
          <p:nvPr>
            <p:ph type="sldNum" sz="quarter" idx="12"/>
          </p:nvPr>
        </p:nvSpPr>
        <p:spPr>
          <a:xfrm>
            <a:off x="8737600" y="6449339"/>
            <a:ext cx="2844800" cy="365125"/>
          </a:xfrm>
        </p:spPr>
        <p:txBody>
          <a:bodyPr anchor="t" anchorCtr="0"/>
          <a:lstStyle>
            <a:lvl1pPr>
              <a:defRPr sz="1100">
                <a:solidFill>
                  <a:schemeClr val="accent1"/>
                </a:solidFill>
              </a:defRPr>
            </a:lvl1pPr>
          </a:lstStyle>
          <a:p>
            <a:fld id="{BBC33A9F-7E15-B342-95DB-76D69CE41599}" type="slidenum">
              <a:rPr lang="en-US" smtClean="0"/>
              <a:pPr/>
              <a:t>‹#›</a:t>
            </a:fld>
            <a:endParaRPr lang="en-US"/>
          </a:p>
        </p:txBody>
      </p:sp>
      <p:cxnSp>
        <p:nvCxnSpPr>
          <p:cNvPr id="8" name="Straight Connector 7">
            <a:extLst>
              <a:ext uri="{FF2B5EF4-FFF2-40B4-BE49-F238E27FC236}">
                <a16:creationId xmlns:a16="http://schemas.microsoft.com/office/drawing/2014/main" id="{B49D149E-BCA7-CE6B-8EEF-BB92869555BF}"/>
              </a:ext>
            </a:extLst>
          </p:cNvPr>
          <p:cNvCxnSpPr>
            <a:cxnSpLocks/>
          </p:cNvCxnSpPr>
          <p:nvPr userDrawn="1"/>
        </p:nvCxnSpPr>
        <p:spPr>
          <a:xfrm>
            <a:off x="609600" y="6424045"/>
            <a:ext cx="10972800"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258AD48-6A59-F258-3A5E-692B8496D955}"/>
              </a:ext>
            </a:extLst>
          </p:cNvPr>
          <p:cNvCxnSpPr>
            <a:cxnSpLocks/>
          </p:cNvCxnSpPr>
          <p:nvPr userDrawn="1"/>
        </p:nvCxnSpPr>
        <p:spPr>
          <a:xfrm>
            <a:off x="609600" y="470087"/>
            <a:ext cx="10972800" cy="0"/>
          </a:xfrm>
          <a:prstGeom prst="line">
            <a:avLst/>
          </a:prstGeom>
          <a:ln w="12700"/>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5143D269-DA1D-BB3F-D591-8D0052532CFA}"/>
              </a:ext>
            </a:extLst>
          </p:cNvPr>
          <p:cNvPicPr>
            <a:picLocks noChangeAspect="1"/>
          </p:cNvPicPr>
          <p:nvPr userDrawn="1"/>
        </p:nvPicPr>
        <p:blipFill>
          <a:blip r:embed="rId2"/>
          <a:stretch>
            <a:fillRect/>
          </a:stretch>
        </p:blipFill>
        <p:spPr>
          <a:xfrm>
            <a:off x="11144674" y="143278"/>
            <a:ext cx="391232" cy="214608"/>
          </a:xfrm>
          <a:prstGeom prst="rect">
            <a:avLst/>
          </a:prstGeom>
        </p:spPr>
      </p:pic>
      <p:sp>
        <p:nvSpPr>
          <p:cNvPr id="9" name="Content Placeholder 2">
            <a:extLst>
              <a:ext uri="{FF2B5EF4-FFF2-40B4-BE49-F238E27FC236}">
                <a16:creationId xmlns:a16="http://schemas.microsoft.com/office/drawing/2014/main" id="{82939BFA-8653-4FD4-70ED-C68677C5900A}"/>
              </a:ext>
            </a:extLst>
          </p:cNvPr>
          <p:cNvSpPr>
            <a:spLocks noGrp="1"/>
          </p:cNvSpPr>
          <p:nvPr>
            <p:ph idx="13"/>
          </p:nvPr>
        </p:nvSpPr>
        <p:spPr>
          <a:xfrm>
            <a:off x="6225153" y="2952433"/>
            <a:ext cx="5357247" cy="3173730"/>
          </a:xfrm>
        </p:spPr>
        <p:txBody>
          <a:bodyPr>
            <a:normAutofit/>
          </a:bodyPr>
          <a:lstStyle>
            <a:lvl1pPr>
              <a:buClr>
                <a:schemeClr val="accent3"/>
              </a:buClr>
              <a:defRPr sz="1800">
                <a:solidFill>
                  <a:schemeClr val="tx1">
                    <a:lumMod val="75000"/>
                    <a:lumOff val="25000"/>
                  </a:schemeClr>
                </a:solidFill>
              </a:defRPr>
            </a:lvl1pPr>
            <a:lvl2pPr>
              <a:buClr>
                <a:schemeClr val="accent3"/>
              </a:buClr>
              <a:defRPr sz="1800">
                <a:solidFill>
                  <a:schemeClr val="tx1">
                    <a:lumMod val="75000"/>
                    <a:lumOff val="25000"/>
                  </a:schemeClr>
                </a:solidFill>
              </a:defRPr>
            </a:lvl2pPr>
            <a:lvl3pPr>
              <a:buClr>
                <a:schemeClr val="accent3"/>
              </a:buClr>
              <a:defRPr sz="1800">
                <a:solidFill>
                  <a:schemeClr val="tx1">
                    <a:lumMod val="75000"/>
                    <a:lumOff val="25000"/>
                  </a:schemeClr>
                </a:solidFill>
              </a:defRPr>
            </a:lvl3pPr>
            <a:lvl4pPr>
              <a:buClr>
                <a:schemeClr val="accent3"/>
              </a:buClr>
              <a:defRPr sz="1800">
                <a:solidFill>
                  <a:schemeClr val="tx1">
                    <a:lumMod val="75000"/>
                    <a:lumOff val="25000"/>
                  </a:schemeClr>
                </a:solidFill>
              </a:defRPr>
            </a:lvl4pPr>
            <a:lvl5pPr>
              <a:buClr>
                <a:schemeClr val="accent3"/>
              </a:buClr>
              <a:defRPr sz="1800">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6">
            <a:extLst>
              <a:ext uri="{FF2B5EF4-FFF2-40B4-BE49-F238E27FC236}">
                <a16:creationId xmlns:a16="http://schemas.microsoft.com/office/drawing/2014/main" id="{D01C4267-8057-2A53-548C-452EACA236B4}"/>
              </a:ext>
            </a:extLst>
          </p:cNvPr>
          <p:cNvSpPr>
            <a:spLocks noGrp="1"/>
          </p:cNvSpPr>
          <p:nvPr>
            <p:ph type="body" sz="quarter" idx="14"/>
          </p:nvPr>
        </p:nvSpPr>
        <p:spPr>
          <a:xfrm>
            <a:off x="609600" y="2324100"/>
            <a:ext cx="5357813" cy="542925"/>
          </a:xfrm>
        </p:spPr>
        <p:txBody>
          <a:bodyPr>
            <a:normAutofit/>
          </a:bodyPr>
          <a:lstStyle>
            <a:lvl1pPr marL="0" indent="0">
              <a:buFontTx/>
              <a:buNone/>
              <a:defRPr sz="2400" b="1">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SI"/>
          </a:p>
        </p:txBody>
      </p:sp>
    </p:spTree>
    <p:extLst>
      <p:ext uri="{BB962C8B-B14F-4D97-AF65-F5344CB8AC3E}">
        <p14:creationId xmlns:p14="http://schemas.microsoft.com/office/powerpoint/2010/main" val="2369742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007C92"/>
                </a:solidFill>
              </a:defRPr>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accent6">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7" name="Footer Placeholder 4">
            <a:extLst>
              <a:ext uri="{FF2B5EF4-FFF2-40B4-BE49-F238E27FC236}">
                <a16:creationId xmlns:a16="http://schemas.microsoft.com/office/drawing/2014/main" id="{A4AA1EF4-FEA6-D0A3-B796-A7334D66D9CF}"/>
              </a:ext>
            </a:extLst>
          </p:cNvPr>
          <p:cNvSpPr>
            <a:spLocks noGrp="1"/>
          </p:cNvSpPr>
          <p:nvPr>
            <p:ph type="ftr" sz="quarter" idx="11"/>
          </p:nvPr>
        </p:nvSpPr>
        <p:spPr>
          <a:xfrm>
            <a:off x="609601" y="6449339"/>
            <a:ext cx="7416800" cy="365125"/>
          </a:xfrm>
        </p:spPr>
        <p:txBody>
          <a:bodyPr anchor="t" anchorCtr="0"/>
          <a:lstStyle>
            <a:lvl1pPr algn="l">
              <a:defRPr sz="1100">
                <a:solidFill>
                  <a:schemeClr val="accent1"/>
                </a:solidFill>
              </a:defRPr>
            </a:lvl1pPr>
          </a:lstStyle>
          <a:p>
            <a:r>
              <a:rPr lang="en-US"/>
              <a:t>Naslov prezentacije</a:t>
            </a:r>
          </a:p>
        </p:txBody>
      </p:sp>
      <p:sp>
        <p:nvSpPr>
          <p:cNvPr id="8" name="Slide Number Placeholder 5">
            <a:extLst>
              <a:ext uri="{FF2B5EF4-FFF2-40B4-BE49-F238E27FC236}">
                <a16:creationId xmlns:a16="http://schemas.microsoft.com/office/drawing/2014/main" id="{CDCA1BAE-F2C7-895B-B9C6-C09CBDB79718}"/>
              </a:ext>
            </a:extLst>
          </p:cNvPr>
          <p:cNvSpPr>
            <a:spLocks noGrp="1"/>
          </p:cNvSpPr>
          <p:nvPr>
            <p:ph type="sldNum" sz="quarter" idx="12"/>
          </p:nvPr>
        </p:nvSpPr>
        <p:spPr>
          <a:xfrm>
            <a:off x="8737600" y="6449339"/>
            <a:ext cx="2844800" cy="365125"/>
          </a:xfrm>
        </p:spPr>
        <p:txBody>
          <a:bodyPr anchor="t" anchorCtr="0"/>
          <a:lstStyle>
            <a:lvl1pPr>
              <a:defRPr sz="1100">
                <a:solidFill>
                  <a:schemeClr val="accent1"/>
                </a:solidFill>
              </a:defRPr>
            </a:lvl1pPr>
          </a:lstStyle>
          <a:p>
            <a:fld id="{BBC33A9F-7E15-B342-95DB-76D69CE41599}" type="slidenum">
              <a:rPr lang="en-US" smtClean="0"/>
              <a:pPr/>
              <a:t>‹#›</a:t>
            </a:fld>
            <a:endParaRPr lang="en-US"/>
          </a:p>
        </p:txBody>
      </p:sp>
      <p:cxnSp>
        <p:nvCxnSpPr>
          <p:cNvPr id="9" name="Straight Connector 8">
            <a:extLst>
              <a:ext uri="{FF2B5EF4-FFF2-40B4-BE49-F238E27FC236}">
                <a16:creationId xmlns:a16="http://schemas.microsoft.com/office/drawing/2014/main" id="{B35E7981-A9E9-DE44-BE9E-4C2ADE6E6798}"/>
              </a:ext>
            </a:extLst>
          </p:cNvPr>
          <p:cNvCxnSpPr>
            <a:cxnSpLocks/>
          </p:cNvCxnSpPr>
          <p:nvPr userDrawn="1"/>
        </p:nvCxnSpPr>
        <p:spPr>
          <a:xfrm>
            <a:off x="609600" y="6424045"/>
            <a:ext cx="10972800"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21B91D3-4675-33A0-76B5-1E4C219700FF}"/>
              </a:ext>
            </a:extLst>
          </p:cNvPr>
          <p:cNvCxnSpPr>
            <a:cxnSpLocks/>
          </p:cNvCxnSpPr>
          <p:nvPr userDrawn="1"/>
        </p:nvCxnSpPr>
        <p:spPr>
          <a:xfrm>
            <a:off x="609600" y="470087"/>
            <a:ext cx="10972800" cy="0"/>
          </a:xfrm>
          <a:prstGeom prst="line">
            <a:avLst/>
          </a:prstGeom>
          <a:ln w="12700"/>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BF596F4A-601C-1345-B334-0D80CFDD7A3F}"/>
              </a:ext>
            </a:extLst>
          </p:cNvPr>
          <p:cNvPicPr>
            <a:picLocks noChangeAspect="1"/>
          </p:cNvPicPr>
          <p:nvPr userDrawn="1"/>
        </p:nvPicPr>
        <p:blipFill>
          <a:blip r:embed="rId2"/>
          <a:srcRect/>
          <a:stretch/>
        </p:blipFill>
        <p:spPr>
          <a:xfrm>
            <a:off x="11144674" y="143278"/>
            <a:ext cx="391232" cy="214607"/>
          </a:xfrm>
          <a:prstGeom prst="rect">
            <a:avLst/>
          </a:prstGeom>
        </p:spPr>
      </p:pic>
    </p:spTree>
    <p:extLst>
      <p:ext uri="{BB962C8B-B14F-4D97-AF65-F5344CB8AC3E}">
        <p14:creationId xmlns:p14="http://schemas.microsoft.com/office/powerpoint/2010/main" val="2186778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chemeClr val="bg1"/>
                </a:solidFill>
              </a:defRPr>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7" name="Footer Placeholder 4">
            <a:extLst>
              <a:ext uri="{FF2B5EF4-FFF2-40B4-BE49-F238E27FC236}">
                <a16:creationId xmlns:a16="http://schemas.microsoft.com/office/drawing/2014/main" id="{A4AA1EF4-FEA6-D0A3-B796-A7334D66D9CF}"/>
              </a:ext>
            </a:extLst>
          </p:cNvPr>
          <p:cNvSpPr>
            <a:spLocks noGrp="1"/>
          </p:cNvSpPr>
          <p:nvPr>
            <p:ph type="ftr" sz="quarter" idx="11"/>
          </p:nvPr>
        </p:nvSpPr>
        <p:spPr>
          <a:xfrm>
            <a:off x="609601" y="6449339"/>
            <a:ext cx="7416800" cy="365125"/>
          </a:xfrm>
        </p:spPr>
        <p:txBody>
          <a:bodyPr anchor="t" anchorCtr="0"/>
          <a:lstStyle>
            <a:lvl1pPr algn="l">
              <a:defRPr sz="1100">
                <a:solidFill>
                  <a:schemeClr val="accent1"/>
                </a:solidFill>
              </a:defRPr>
            </a:lvl1pPr>
          </a:lstStyle>
          <a:p>
            <a:r>
              <a:rPr lang="en-US"/>
              <a:t>Naslov prezentacije</a:t>
            </a:r>
          </a:p>
        </p:txBody>
      </p:sp>
      <p:sp>
        <p:nvSpPr>
          <p:cNvPr id="8" name="Slide Number Placeholder 5">
            <a:extLst>
              <a:ext uri="{FF2B5EF4-FFF2-40B4-BE49-F238E27FC236}">
                <a16:creationId xmlns:a16="http://schemas.microsoft.com/office/drawing/2014/main" id="{CDCA1BAE-F2C7-895B-B9C6-C09CBDB79718}"/>
              </a:ext>
            </a:extLst>
          </p:cNvPr>
          <p:cNvSpPr>
            <a:spLocks noGrp="1"/>
          </p:cNvSpPr>
          <p:nvPr>
            <p:ph type="sldNum" sz="quarter" idx="12"/>
          </p:nvPr>
        </p:nvSpPr>
        <p:spPr>
          <a:xfrm>
            <a:off x="8737600" y="6449339"/>
            <a:ext cx="2844800" cy="365125"/>
          </a:xfrm>
        </p:spPr>
        <p:txBody>
          <a:bodyPr anchor="t" anchorCtr="0"/>
          <a:lstStyle>
            <a:lvl1pPr>
              <a:defRPr sz="1100">
                <a:solidFill>
                  <a:schemeClr val="accent1"/>
                </a:solidFill>
              </a:defRPr>
            </a:lvl1pPr>
          </a:lstStyle>
          <a:p>
            <a:fld id="{BBC33A9F-7E15-B342-95DB-76D69CE41599}" type="slidenum">
              <a:rPr lang="en-US" smtClean="0"/>
              <a:pPr/>
              <a:t>‹#›</a:t>
            </a:fld>
            <a:endParaRPr lang="en-US"/>
          </a:p>
        </p:txBody>
      </p:sp>
      <p:cxnSp>
        <p:nvCxnSpPr>
          <p:cNvPr id="9" name="Straight Connector 8">
            <a:extLst>
              <a:ext uri="{FF2B5EF4-FFF2-40B4-BE49-F238E27FC236}">
                <a16:creationId xmlns:a16="http://schemas.microsoft.com/office/drawing/2014/main" id="{B35E7981-A9E9-DE44-BE9E-4C2ADE6E6798}"/>
              </a:ext>
            </a:extLst>
          </p:cNvPr>
          <p:cNvCxnSpPr>
            <a:cxnSpLocks/>
          </p:cNvCxnSpPr>
          <p:nvPr userDrawn="1"/>
        </p:nvCxnSpPr>
        <p:spPr>
          <a:xfrm>
            <a:off x="609600" y="6424045"/>
            <a:ext cx="10972800"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21B91D3-4675-33A0-76B5-1E4C219700FF}"/>
              </a:ext>
            </a:extLst>
          </p:cNvPr>
          <p:cNvCxnSpPr>
            <a:cxnSpLocks/>
          </p:cNvCxnSpPr>
          <p:nvPr userDrawn="1"/>
        </p:nvCxnSpPr>
        <p:spPr>
          <a:xfrm>
            <a:off x="609600" y="470087"/>
            <a:ext cx="10972800" cy="0"/>
          </a:xfrm>
          <a:prstGeom prst="line">
            <a:avLst/>
          </a:prstGeom>
          <a:ln w="12700"/>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BF596F4A-601C-1345-B334-0D80CFDD7A3F}"/>
              </a:ext>
            </a:extLst>
          </p:cNvPr>
          <p:cNvPicPr>
            <a:picLocks noChangeAspect="1"/>
          </p:cNvPicPr>
          <p:nvPr userDrawn="1"/>
        </p:nvPicPr>
        <p:blipFill>
          <a:blip r:embed="rId2"/>
          <a:srcRect/>
          <a:stretch/>
        </p:blipFill>
        <p:spPr>
          <a:xfrm>
            <a:off x="11144674" y="143278"/>
            <a:ext cx="391232" cy="214607"/>
          </a:xfrm>
          <a:prstGeom prst="rect">
            <a:avLst/>
          </a:prstGeom>
        </p:spPr>
      </p:pic>
    </p:spTree>
    <p:extLst>
      <p:ext uri="{BB962C8B-B14F-4D97-AF65-F5344CB8AC3E}">
        <p14:creationId xmlns:p14="http://schemas.microsoft.com/office/powerpoint/2010/main" val="365229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rgbClr val="007C9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chemeClr val="bg1"/>
                </a:solidFill>
              </a:defRPr>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7" name="Footer Placeholder 4">
            <a:extLst>
              <a:ext uri="{FF2B5EF4-FFF2-40B4-BE49-F238E27FC236}">
                <a16:creationId xmlns:a16="http://schemas.microsoft.com/office/drawing/2014/main" id="{A4AA1EF4-FEA6-D0A3-B796-A7334D66D9CF}"/>
              </a:ext>
            </a:extLst>
          </p:cNvPr>
          <p:cNvSpPr>
            <a:spLocks noGrp="1"/>
          </p:cNvSpPr>
          <p:nvPr>
            <p:ph type="ftr" sz="quarter" idx="11"/>
          </p:nvPr>
        </p:nvSpPr>
        <p:spPr>
          <a:xfrm>
            <a:off x="609601" y="6449339"/>
            <a:ext cx="7416800" cy="365125"/>
          </a:xfrm>
        </p:spPr>
        <p:txBody>
          <a:bodyPr anchor="t" anchorCtr="0"/>
          <a:lstStyle>
            <a:lvl1pPr algn="l">
              <a:defRPr sz="1100">
                <a:solidFill>
                  <a:schemeClr val="bg1"/>
                </a:solidFill>
              </a:defRPr>
            </a:lvl1pPr>
          </a:lstStyle>
          <a:p>
            <a:r>
              <a:rPr lang="en-US"/>
              <a:t>Naslov prezentacije</a:t>
            </a:r>
          </a:p>
        </p:txBody>
      </p:sp>
      <p:sp>
        <p:nvSpPr>
          <p:cNvPr id="8" name="Slide Number Placeholder 5">
            <a:extLst>
              <a:ext uri="{FF2B5EF4-FFF2-40B4-BE49-F238E27FC236}">
                <a16:creationId xmlns:a16="http://schemas.microsoft.com/office/drawing/2014/main" id="{CDCA1BAE-F2C7-895B-B9C6-C09CBDB79718}"/>
              </a:ext>
            </a:extLst>
          </p:cNvPr>
          <p:cNvSpPr>
            <a:spLocks noGrp="1"/>
          </p:cNvSpPr>
          <p:nvPr>
            <p:ph type="sldNum" sz="quarter" idx="12"/>
          </p:nvPr>
        </p:nvSpPr>
        <p:spPr>
          <a:xfrm>
            <a:off x="8737600" y="6449339"/>
            <a:ext cx="2844800" cy="365125"/>
          </a:xfrm>
        </p:spPr>
        <p:txBody>
          <a:bodyPr anchor="t" anchorCtr="0"/>
          <a:lstStyle>
            <a:lvl1pPr>
              <a:defRPr sz="1100">
                <a:solidFill>
                  <a:schemeClr val="bg1"/>
                </a:solidFill>
              </a:defRPr>
            </a:lvl1pPr>
          </a:lstStyle>
          <a:p>
            <a:fld id="{BBC33A9F-7E15-B342-95DB-76D69CE41599}" type="slidenum">
              <a:rPr lang="en-US" smtClean="0"/>
              <a:pPr/>
              <a:t>‹#›</a:t>
            </a:fld>
            <a:endParaRPr lang="en-US"/>
          </a:p>
        </p:txBody>
      </p:sp>
      <p:cxnSp>
        <p:nvCxnSpPr>
          <p:cNvPr id="9" name="Straight Connector 8">
            <a:extLst>
              <a:ext uri="{FF2B5EF4-FFF2-40B4-BE49-F238E27FC236}">
                <a16:creationId xmlns:a16="http://schemas.microsoft.com/office/drawing/2014/main" id="{B35E7981-A9E9-DE44-BE9E-4C2ADE6E6798}"/>
              </a:ext>
            </a:extLst>
          </p:cNvPr>
          <p:cNvCxnSpPr>
            <a:cxnSpLocks/>
          </p:cNvCxnSpPr>
          <p:nvPr userDrawn="1"/>
        </p:nvCxnSpPr>
        <p:spPr>
          <a:xfrm>
            <a:off x="609600" y="6424045"/>
            <a:ext cx="109728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21B91D3-4675-33A0-76B5-1E4C219700FF}"/>
              </a:ext>
            </a:extLst>
          </p:cNvPr>
          <p:cNvCxnSpPr>
            <a:cxnSpLocks/>
          </p:cNvCxnSpPr>
          <p:nvPr userDrawn="1"/>
        </p:nvCxnSpPr>
        <p:spPr>
          <a:xfrm>
            <a:off x="609600" y="470087"/>
            <a:ext cx="109728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BF596F4A-601C-1345-B334-0D80CFDD7A3F}"/>
              </a:ext>
            </a:extLst>
          </p:cNvPr>
          <p:cNvPicPr>
            <a:picLocks noChangeAspect="1"/>
          </p:cNvPicPr>
          <p:nvPr userDrawn="1"/>
        </p:nvPicPr>
        <p:blipFill>
          <a:blip r:embed="rId2"/>
          <a:srcRect/>
          <a:stretch/>
        </p:blipFill>
        <p:spPr>
          <a:xfrm>
            <a:off x="11144675" y="143278"/>
            <a:ext cx="391230" cy="214607"/>
          </a:xfrm>
          <a:prstGeom prst="rect">
            <a:avLst/>
          </a:prstGeom>
        </p:spPr>
      </p:pic>
    </p:spTree>
    <p:extLst>
      <p:ext uri="{BB962C8B-B14F-4D97-AF65-F5344CB8AC3E}">
        <p14:creationId xmlns:p14="http://schemas.microsoft.com/office/powerpoint/2010/main" val="3657062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2288501"/>
            <a:ext cx="5384800" cy="4525963"/>
          </a:xfrm>
        </p:spPr>
        <p:txBody>
          <a:bodyPr/>
          <a:lstStyle>
            <a:lvl1pPr>
              <a:buClr>
                <a:schemeClr val="accent3"/>
              </a:buClr>
              <a:defRPr sz="2800">
                <a:solidFill>
                  <a:schemeClr val="tx1">
                    <a:lumMod val="75000"/>
                    <a:lumOff val="25000"/>
                  </a:schemeClr>
                </a:solidFill>
              </a:defRPr>
            </a:lvl1pPr>
            <a:lvl2pPr>
              <a:buClr>
                <a:schemeClr val="accent3"/>
              </a:buClr>
              <a:defRPr sz="2400">
                <a:solidFill>
                  <a:schemeClr val="tx1">
                    <a:lumMod val="75000"/>
                    <a:lumOff val="25000"/>
                  </a:schemeClr>
                </a:solidFill>
              </a:defRPr>
            </a:lvl2pPr>
            <a:lvl3pPr>
              <a:buClr>
                <a:schemeClr val="accent3"/>
              </a:buClr>
              <a:defRPr sz="2000">
                <a:solidFill>
                  <a:schemeClr val="tx1">
                    <a:lumMod val="75000"/>
                    <a:lumOff val="25000"/>
                  </a:schemeClr>
                </a:solidFill>
              </a:defRPr>
            </a:lvl3pPr>
            <a:lvl4pPr>
              <a:buClr>
                <a:schemeClr val="accent3"/>
              </a:buClr>
              <a:defRPr sz="1800">
                <a:solidFill>
                  <a:schemeClr val="tx1">
                    <a:lumMod val="75000"/>
                    <a:lumOff val="25000"/>
                  </a:schemeClr>
                </a:solidFill>
              </a:defRPr>
            </a:lvl4pPr>
            <a:lvl5pPr>
              <a:buClr>
                <a:schemeClr val="accent3"/>
              </a:buCl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599" y="2288501"/>
            <a:ext cx="5384800" cy="4525963"/>
          </a:xfrm>
        </p:spPr>
        <p:txBody>
          <a:bodyPr/>
          <a:lstStyle>
            <a:lvl1pPr>
              <a:buClr>
                <a:schemeClr val="accent3"/>
              </a:buClr>
              <a:defRPr sz="2800">
                <a:solidFill>
                  <a:schemeClr val="tx1">
                    <a:lumMod val="75000"/>
                    <a:lumOff val="25000"/>
                  </a:schemeClr>
                </a:solidFill>
              </a:defRPr>
            </a:lvl1pPr>
            <a:lvl2pPr>
              <a:buClr>
                <a:schemeClr val="accent3"/>
              </a:buClr>
              <a:defRPr sz="2400">
                <a:solidFill>
                  <a:schemeClr val="tx1">
                    <a:lumMod val="75000"/>
                    <a:lumOff val="25000"/>
                  </a:schemeClr>
                </a:solidFill>
              </a:defRPr>
            </a:lvl2pPr>
            <a:lvl3pPr>
              <a:buClr>
                <a:schemeClr val="accent3"/>
              </a:buClr>
              <a:defRPr sz="2000">
                <a:solidFill>
                  <a:schemeClr val="tx1">
                    <a:lumMod val="75000"/>
                    <a:lumOff val="25000"/>
                  </a:schemeClr>
                </a:solidFill>
              </a:defRPr>
            </a:lvl3pPr>
            <a:lvl4pPr>
              <a:buClr>
                <a:schemeClr val="accent3"/>
              </a:buClr>
              <a:defRPr sz="1800">
                <a:solidFill>
                  <a:schemeClr val="tx1">
                    <a:lumMod val="75000"/>
                    <a:lumOff val="25000"/>
                  </a:schemeClr>
                </a:solidFill>
              </a:defRPr>
            </a:lvl4pPr>
            <a:lvl5pPr>
              <a:buClr>
                <a:schemeClr val="accent3"/>
              </a:buCl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4">
            <a:extLst>
              <a:ext uri="{FF2B5EF4-FFF2-40B4-BE49-F238E27FC236}">
                <a16:creationId xmlns:a16="http://schemas.microsoft.com/office/drawing/2014/main" id="{5F021E95-0D05-4DD3-51FD-C8060A7D72F3}"/>
              </a:ext>
            </a:extLst>
          </p:cNvPr>
          <p:cNvSpPr>
            <a:spLocks noGrp="1"/>
          </p:cNvSpPr>
          <p:nvPr>
            <p:ph type="ftr" sz="quarter" idx="11"/>
          </p:nvPr>
        </p:nvSpPr>
        <p:spPr>
          <a:xfrm>
            <a:off x="609601" y="6449339"/>
            <a:ext cx="7416800" cy="365125"/>
          </a:xfrm>
        </p:spPr>
        <p:txBody>
          <a:bodyPr anchor="t" anchorCtr="0"/>
          <a:lstStyle>
            <a:lvl1pPr algn="l">
              <a:defRPr sz="1100">
                <a:solidFill>
                  <a:schemeClr val="accent1"/>
                </a:solidFill>
              </a:defRPr>
            </a:lvl1pPr>
          </a:lstStyle>
          <a:p>
            <a:r>
              <a:rPr lang="en-US"/>
              <a:t>Naslov prezentacije</a:t>
            </a:r>
          </a:p>
        </p:txBody>
      </p:sp>
      <p:sp>
        <p:nvSpPr>
          <p:cNvPr id="9" name="Slide Number Placeholder 5">
            <a:extLst>
              <a:ext uri="{FF2B5EF4-FFF2-40B4-BE49-F238E27FC236}">
                <a16:creationId xmlns:a16="http://schemas.microsoft.com/office/drawing/2014/main" id="{2404AF9F-F820-29C2-9268-56CA7B3209A4}"/>
              </a:ext>
            </a:extLst>
          </p:cNvPr>
          <p:cNvSpPr>
            <a:spLocks noGrp="1"/>
          </p:cNvSpPr>
          <p:nvPr>
            <p:ph type="sldNum" sz="quarter" idx="12"/>
          </p:nvPr>
        </p:nvSpPr>
        <p:spPr>
          <a:xfrm>
            <a:off x="8737600" y="6449339"/>
            <a:ext cx="2844800" cy="365125"/>
          </a:xfrm>
        </p:spPr>
        <p:txBody>
          <a:bodyPr anchor="t" anchorCtr="0"/>
          <a:lstStyle>
            <a:lvl1pPr>
              <a:defRPr sz="1100">
                <a:solidFill>
                  <a:schemeClr val="accent1"/>
                </a:solidFill>
              </a:defRPr>
            </a:lvl1pPr>
          </a:lstStyle>
          <a:p>
            <a:fld id="{BBC33A9F-7E15-B342-95DB-76D69CE41599}" type="slidenum">
              <a:rPr lang="en-US" smtClean="0"/>
              <a:pPr/>
              <a:t>‹#›</a:t>
            </a:fld>
            <a:endParaRPr lang="en-US"/>
          </a:p>
        </p:txBody>
      </p:sp>
      <p:cxnSp>
        <p:nvCxnSpPr>
          <p:cNvPr id="10" name="Straight Connector 9">
            <a:extLst>
              <a:ext uri="{FF2B5EF4-FFF2-40B4-BE49-F238E27FC236}">
                <a16:creationId xmlns:a16="http://schemas.microsoft.com/office/drawing/2014/main" id="{46EA86DA-E2C5-9D1D-6E4A-E0E59A358035}"/>
              </a:ext>
            </a:extLst>
          </p:cNvPr>
          <p:cNvCxnSpPr>
            <a:cxnSpLocks/>
          </p:cNvCxnSpPr>
          <p:nvPr userDrawn="1"/>
        </p:nvCxnSpPr>
        <p:spPr>
          <a:xfrm>
            <a:off x="609600" y="6424045"/>
            <a:ext cx="10972800"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82E29D9-7E61-2B92-38E6-919AFC7DA409}"/>
              </a:ext>
            </a:extLst>
          </p:cNvPr>
          <p:cNvCxnSpPr>
            <a:cxnSpLocks/>
          </p:cNvCxnSpPr>
          <p:nvPr userDrawn="1"/>
        </p:nvCxnSpPr>
        <p:spPr>
          <a:xfrm>
            <a:off x="609600" y="470087"/>
            <a:ext cx="10972800" cy="0"/>
          </a:xfrm>
          <a:prstGeom prst="line">
            <a:avLst/>
          </a:prstGeom>
          <a:ln w="12700"/>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747B75B3-7339-D61D-9009-196B4BBC6978}"/>
              </a:ext>
            </a:extLst>
          </p:cNvPr>
          <p:cNvPicPr>
            <a:picLocks noChangeAspect="1"/>
          </p:cNvPicPr>
          <p:nvPr userDrawn="1"/>
        </p:nvPicPr>
        <p:blipFill>
          <a:blip r:embed="rId2"/>
          <a:stretch>
            <a:fillRect/>
          </a:stretch>
        </p:blipFill>
        <p:spPr>
          <a:xfrm>
            <a:off x="11144674" y="143278"/>
            <a:ext cx="391232" cy="214608"/>
          </a:xfrm>
          <a:prstGeom prst="rect">
            <a:avLst/>
          </a:prstGeom>
        </p:spPr>
      </p:pic>
      <p:sp>
        <p:nvSpPr>
          <p:cNvPr id="13" name="Title 1">
            <a:extLst>
              <a:ext uri="{FF2B5EF4-FFF2-40B4-BE49-F238E27FC236}">
                <a16:creationId xmlns:a16="http://schemas.microsoft.com/office/drawing/2014/main" id="{AB3E2A9A-2BD1-F19A-AEC1-AF41F0C3F46C}"/>
              </a:ext>
            </a:extLst>
          </p:cNvPr>
          <p:cNvSpPr>
            <a:spLocks noGrp="1"/>
          </p:cNvSpPr>
          <p:nvPr>
            <p:ph type="title"/>
          </p:nvPr>
        </p:nvSpPr>
        <p:spPr>
          <a:xfrm>
            <a:off x="609600" y="945856"/>
            <a:ext cx="10972800" cy="1143000"/>
          </a:xfrm>
        </p:spPr>
        <p:txBody>
          <a:bodyPr anchor="t" anchorCtr="0">
            <a:normAutofit/>
          </a:bodyPr>
          <a:lstStyle>
            <a:lvl1pPr algn="l">
              <a:defRPr sz="3600" b="1">
                <a:solidFill>
                  <a:srgbClr val="007C92"/>
                </a:solidFill>
                <a:latin typeface="+mj-lt"/>
              </a:defRPr>
            </a:lvl1pPr>
          </a:lstStyle>
          <a:p>
            <a:r>
              <a:rPr lang="en-GB"/>
              <a:t>Click to edit Master title style</a:t>
            </a:r>
            <a:endParaRPr lang="en-US"/>
          </a:p>
        </p:txBody>
      </p:sp>
    </p:spTree>
    <p:extLst>
      <p:ext uri="{BB962C8B-B14F-4D97-AF65-F5344CB8AC3E}">
        <p14:creationId xmlns:p14="http://schemas.microsoft.com/office/powerpoint/2010/main" val="185084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007C9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661737"/>
            <a:ext cx="10972800" cy="3227978"/>
          </a:xfrm>
        </p:spPr>
        <p:txBody>
          <a:bodyPr/>
          <a:lstStyle>
            <a:lvl1pPr>
              <a:defRPr>
                <a:solidFill>
                  <a:schemeClr val="bg1"/>
                </a:solidFill>
              </a:defRPr>
            </a:lvl1pPr>
          </a:lstStyle>
          <a:p>
            <a:r>
              <a:rPr lang="en-GB"/>
              <a:t>Click to edit Master title style</a:t>
            </a:r>
            <a:endParaRPr lang="en-US"/>
          </a:p>
        </p:txBody>
      </p:sp>
      <p:sp>
        <p:nvSpPr>
          <p:cNvPr id="6" name="Footer Placeholder 4">
            <a:extLst>
              <a:ext uri="{FF2B5EF4-FFF2-40B4-BE49-F238E27FC236}">
                <a16:creationId xmlns:a16="http://schemas.microsoft.com/office/drawing/2014/main" id="{980FF30D-481B-C2C8-F81F-7BC49C3D9644}"/>
              </a:ext>
            </a:extLst>
          </p:cNvPr>
          <p:cNvSpPr>
            <a:spLocks noGrp="1"/>
          </p:cNvSpPr>
          <p:nvPr>
            <p:ph type="ftr" sz="quarter" idx="11"/>
          </p:nvPr>
        </p:nvSpPr>
        <p:spPr>
          <a:xfrm>
            <a:off x="609601" y="6449339"/>
            <a:ext cx="7416800" cy="365125"/>
          </a:xfrm>
        </p:spPr>
        <p:txBody>
          <a:bodyPr anchor="t" anchorCtr="0"/>
          <a:lstStyle>
            <a:lvl1pPr algn="l">
              <a:defRPr sz="1100">
                <a:solidFill>
                  <a:schemeClr val="bg1"/>
                </a:solidFill>
              </a:defRPr>
            </a:lvl1pPr>
          </a:lstStyle>
          <a:p>
            <a:r>
              <a:rPr lang="en-US"/>
              <a:t>Naslov prezentacije</a:t>
            </a:r>
          </a:p>
        </p:txBody>
      </p:sp>
      <p:sp>
        <p:nvSpPr>
          <p:cNvPr id="7" name="Slide Number Placeholder 5">
            <a:extLst>
              <a:ext uri="{FF2B5EF4-FFF2-40B4-BE49-F238E27FC236}">
                <a16:creationId xmlns:a16="http://schemas.microsoft.com/office/drawing/2014/main" id="{A31EE0E5-469A-80A8-EBE1-F048335A9261}"/>
              </a:ext>
            </a:extLst>
          </p:cNvPr>
          <p:cNvSpPr>
            <a:spLocks noGrp="1"/>
          </p:cNvSpPr>
          <p:nvPr>
            <p:ph type="sldNum" sz="quarter" idx="12"/>
          </p:nvPr>
        </p:nvSpPr>
        <p:spPr>
          <a:xfrm>
            <a:off x="8737600" y="6449339"/>
            <a:ext cx="2844800" cy="365125"/>
          </a:xfrm>
        </p:spPr>
        <p:txBody>
          <a:bodyPr anchor="t" anchorCtr="0"/>
          <a:lstStyle>
            <a:lvl1pPr>
              <a:defRPr sz="1100">
                <a:solidFill>
                  <a:schemeClr val="bg1"/>
                </a:solidFill>
              </a:defRPr>
            </a:lvl1pPr>
          </a:lstStyle>
          <a:p>
            <a:fld id="{BBC33A9F-7E15-B342-95DB-76D69CE41599}" type="slidenum">
              <a:rPr lang="en-US" smtClean="0"/>
              <a:pPr/>
              <a:t>‹#›</a:t>
            </a:fld>
            <a:endParaRPr lang="en-US"/>
          </a:p>
        </p:txBody>
      </p:sp>
      <p:cxnSp>
        <p:nvCxnSpPr>
          <p:cNvPr id="8" name="Straight Connector 7">
            <a:extLst>
              <a:ext uri="{FF2B5EF4-FFF2-40B4-BE49-F238E27FC236}">
                <a16:creationId xmlns:a16="http://schemas.microsoft.com/office/drawing/2014/main" id="{1AB9DADB-177D-67C2-21FD-95AD97E4FCED}"/>
              </a:ext>
            </a:extLst>
          </p:cNvPr>
          <p:cNvCxnSpPr>
            <a:cxnSpLocks/>
          </p:cNvCxnSpPr>
          <p:nvPr userDrawn="1"/>
        </p:nvCxnSpPr>
        <p:spPr>
          <a:xfrm>
            <a:off x="609600" y="6424045"/>
            <a:ext cx="109728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D2040AF-6D29-4EC2-89C1-F0C06839CB5D}"/>
              </a:ext>
            </a:extLst>
          </p:cNvPr>
          <p:cNvCxnSpPr>
            <a:cxnSpLocks/>
          </p:cNvCxnSpPr>
          <p:nvPr userDrawn="1"/>
        </p:nvCxnSpPr>
        <p:spPr>
          <a:xfrm>
            <a:off x="609600" y="470087"/>
            <a:ext cx="109728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AAE6168E-8B72-7E86-8189-FF2316B1F9AE}"/>
              </a:ext>
            </a:extLst>
          </p:cNvPr>
          <p:cNvPicPr>
            <a:picLocks noChangeAspect="1"/>
          </p:cNvPicPr>
          <p:nvPr userDrawn="1"/>
        </p:nvPicPr>
        <p:blipFill>
          <a:blip r:embed="rId2"/>
          <a:srcRect/>
          <a:stretch/>
        </p:blipFill>
        <p:spPr>
          <a:xfrm>
            <a:off x="11144675" y="143278"/>
            <a:ext cx="391230" cy="214607"/>
          </a:xfrm>
          <a:prstGeom prst="rect">
            <a:avLst/>
          </a:prstGeom>
        </p:spPr>
      </p:pic>
    </p:spTree>
    <p:extLst>
      <p:ext uri="{BB962C8B-B14F-4D97-AF65-F5344CB8AC3E}">
        <p14:creationId xmlns:p14="http://schemas.microsoft.com/office/powerpoint/2010/main" val="1531553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67969"/>
            <a:ext cx="4011084" cy="1162050"/>
          </a:xfrm>
        </p:spPr>
        <p:txBody>
          <a:bodyPr anchor="b"/>
          <a:lstStyle>
            <a:lvl1pPr algn="l">
              <a:defRPr sz="2000" b="1">
                <a:solidFill>
                  <a:schemeClr val="tx1">
                    <a:lumMod val="75000"/>
                    <a:lumOff val="25000"/>
                  </a:schemeClr>
                </a:solidFill>
              </a:defRPr>
            </a:lvl1pPr>
          </a:lstStyle>
          <a:p>
            <a:r>
              <a:rPr lang="en-GB"/>
              <a:t>Click to edit Master title style</a:t>
            </a:r>
            <a:endParaRPr lang="en-US"/>
          </a:p>
        </p:txBody>
      </p:sp>
      <p:sp>
        <p:nvSpPr>
          <p:cNvPr id="3" name="Content Placeholder 2"/>
          <p:cNvSpPr>
            <a:spLocks noGrp="1"/>
          </p:cNvSpPr>
          <p:nvPr>
            <p:ph idx="1"/>
          </p:nvPr>
        </p:nvSpPr>
        <p:spPr>
          <a:xfrm>
            <a:off x="4766733" y="2084525"/>
            <a:ext cx="6815667" cy="4041639"/>
          </a:xfrm>
        </p:spPr>
        <p:txBody>
          <a:bodyPr>
            <a:normAutofit/>
          </a:bodyPr>
          <a:lstStyle>
            <a:lvl1pPr>
              <a:buClr>
                <a:schemeClr val="accent3"/>
              </a:buClr>
              <a:defRPr sz="1800">
                <a:solidFill>
                  <a:schemeClr val="tx1">
                    <a:lumMod val="75000"/>
                    <a:lumOff val="25000"/>
                  </a:schemeClr>
                </a:solidFill>
              </a:defRPr>
            </a:lvl1pPr>
            <a:lvl2pPr>
              <a:buClr>
                <a:schemeClr val="accent3"/>
              </a:buClr>
              <a:defRPr sz="1800">
                <a:solidFill>
                  <a:schemeClr val="tx1">
                    <a:lumMod val="75000"/>
                    <a:lumOff val="25000"/>
                  </a:schemeClr>
                </a:solidFill>
              </a:defRPr>
            </a:lvl2pPr>
            <a:lvl3pPr>
              <a:buClr>
                <a:schemeClr val="accent3"/>
              </a:buClr>
              <a:defRPr sz="1800">
                <a:solidFill>
                  <a:schemeClr val="tx1">
                    <a:lumMod val="75000"/>
                    <a:lumOff val="25000"/>
                  </a:schemeClr>
                </a:solidFill>
              </a:defRPr>
            </a:lvl3pPr>
            <a:lvl4pPr>
              <a:buClr>
                <a:schemeClr val="accent3"/>
              </a:buClr>
              <a:defRPr sz="1800">
                <a:solidFill>
                  <a:schemeClr val="tx1">
                    <a:lumMod val="75000"/>
                    <a:lumOff val="25000"/>
                  </a:schemeClr>
                </a:solidFill>
              </a:defRPr>
            </a:lvl4pPr>
            <a:lvl5pPr>
              <a:buClr>
                <a:schemeClr val="accent3"/>
              </a:buClr>
              <a:defRPr sz="1800">
                <a:solidFill>
                  <a:schemeClr val="tx1">
                    <a:lumMod val="75000"/>
                    <a:lumOff val="25000"/>
                  </a:schemeClr>
                </a:solidFil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2084525"/>
            <a:ext cx="4011084" cy="4041639"/>
          </a:xfrm>
        </p:spPr>
        <p:txBody>
          <a:bodyPr>
            <a:normAutofit/>
          </a:bodyPr>
          <a:lstStyle>
            <a:lvl1pPr marL="0" indent="0">
              <a:buNone/>
              <a:defRPr sz="18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Footer Placeholder 4">
            <a:extLst>
              <a:ext uri="{FF2B5EF4-FFF2-40B4-BE49-F238E27FC236}">
                <a16:creationId xmlns:a16="http://schemas.microsoft.com/office/drawing/2014/main" id="{D991EA62-4809-0ADC-F19B-F61521C65095}"/>
              </a:ext>
            </a:extLst>
          </p:cNvPr>
          <p:cNvSpPr>
            <a:spLocks noGrp="1"/>
          </p:cNvSpPr>
          <p:nvPr>
            <p:ph type="ftr" sz="quarter" idx="11"/>
          </p:nvPr>
        </p:nvSpPr>
        <p:spPr>
          <a:xfrm>
            <a:off x="609601" y="6449339"/>
            <a:ext cx="7416800" cy="365125"/>
          </a:xfrm>
        </p:spPr>
        <p:txBody>
          <a:bodyPr anchor="t" anchorCtr="0"/>
          <a:lstStyle>
            <a:lvl1pPr algn="l">
              <a:defRPr sz="1100">
                <a:solidFill>
                  <a:schemeClr val="accent1"/>
                </a:solidFill>
              </a:defRPr>
            </a:lvl1pPr>
          </a:lstStyle>
          <a:p>
            <a:r>
              <a:rPr lang="en-US"/>
              <a:t>Naslov prezentacije</a:t>
            </a:r>
          </a:p>
        </p:txBody>
      </p:sp>
      <p:sp>
        <p:nvSpPr>
          <p:cNvPr id="9" name="Slide Number Placeholder 5">
            <a:extLst>
              <a:ext uri="{FF2B5EF4-FFF2-40B4-BE49-F238E27FC236}">
                <a16:creationId xmlns:a16="http://schemas.microsoft.com/office/drawing/2014/main" id="{35FDB556-62E1-3F2C-80E6-458C03441AE3}"/>
              </a:ext>
            </a:extLst>
          </p:cNvPr>
          <p:cNvSpPr>
            <a:spLocks noGrp="1"/>
          </p:cNvSpPr>
          <p:nvPr>
            <p:ph type="sldNum" sz="quarter" idx="12"/>
          </p:nvPr>
        </p:nvSpPr>
        <p:spPr>
          <a:xfrm>
            <a:off x="8737600" y="6449339"/>
            <a:ext cx="2844800" cy="365125"/>
          </a:xfrm>
        </p:spPr>
        <p:txBody>
          <a:bodyPr anchor="t" anchorCtr="0"/>
          <a:lstStyle>
            <a:lvl1pPr>
              <a:defRPr sz="1100">
                <a:solidFill>
                  <a:schemeClr val="accent1"/>
                </a:solidFill>
              </a:defRPr>
            </a:lvl1pPr>
          </a:lstStyle>
          <a:p>
            <a:fld id="{BBC33A9F-7E15-B342-95DB-76D69CE41599}" type="slidenum">
              <a:rPr lang="en-US" smtClean="0"/>
              <a:pPr/>
              <a:t>‹#›</a:t>
            </a:fld>
            <a:endParaRPr lang="en-US"/>
          </a:p>
        </p:txBody>
      </p:sp>
      <p:cxnSp>
        <p:nvCxnSpPr>
          <p:cNvPr id="10" name="Straight Connector 9">
            <a:extLst>
              <a:ext uri="{FF2B5EF4-FFF2-40B4-BE49-F238E27FC236}">
                <a16:creationId xmlns:a16="http://schemas.microsoft.com/office/drawing/2014/main" id="{A1B6C6EF-FB9B-8552-D814-53FA63AB1FA5}"/>
              </a:ext>
            </a:extLst>
          </p:cNvPr>
          <p:cNvCxnSpPr>
            <a:cxnSpLocks/>
          </p:cNvCxnSpPr>
          <p:nvPr userDrawn="1"/>
        </p:nvCxnSpPr>
        <p:spPr>
          <a:xfrm>
            <a:off x="609600" y="6424045"/>
            <a:ext cx="10972800"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165927C-3706-3A71-A110-12514B3D3377}"/>
              </a:ext>
            </a:extLst>
          </p:cNvPr>
          <p:cNvCxnSpPr>
            <a:cxnSpLocks/>
          </p:cNvCxnSpPr>
          <p:nvPr userDrawn="1"/>
        </p:nvCxnSpPr>
        <p:spPr>
          <a:xfrm>
            <a:off x="609600" y="470087"/>
            <a:ext cx="10972800" cy="0"/>
          </a:xfrm>
          <a:prstGeom prst="line">
            <a:avLst/>
          </a:prstGeom>
          <a:ln w="12700"/>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37445F32-694A-1586-5439-359BF1C91BC4}"/>
              </a:ext>
            </a:extLst>
          </p:cNvPr>
          <p:cNvPicPr>
            <a:picLocks noChangeAspect="1"/>
          </p:cNvPicPr>
          <p:nvPr userDrawn="1"/>
        </p:nvPicPr>
        <p:blipFill>
          <a:blip r:embed="rId2"/>
          <a:srcRect/>
          <a:stretch/>
        </p:blipFill>
        <p:spPr>
          <a:xfrm>
            <a:off x="11144674" y="143278"/>
            <a:ext cx="391232" cy="214607"/>
          </a:xfrm>
          <a:prstGeom prst="rect">
            <a:avLst/>
          </a:prstGeom>
        </p:spPr>
      </p:pic>
    </p:spTree>
    <p:extLst>
      <p:ext uri="{BB962C8B-B14F-4D97-AF65-F5344CB8AC3E}">
        <p14:creationId xmlns:p14="http://schemas.microsoft.com/office/powerpoint/2010/main" val="151088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Naslov prezentacije</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C33A9F-7E15-B342-95DB-76D69CE41599}" type="slidenum">
              <a:rPr lang="en-US" smtClean="0"/>
              <a:t>‹#›</a:t>
            </a:fld>
            <a:endParaRPr lang="en-US"/>
          </a:p>
        </p:txBody>
      </p:sp>
    </p:spTree>
    <p:extLst>
      <p:ext uri="{BB962C8B-B14F-4D97-AF65-F5344CB8AC3E}">
        <p14:creationId xmlns:p14="http://schemas.microsoft.com/office/powerpoint/2010/main" val="1975254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60" r:id="rId5"/>
    <p:sldLayoutId id="2147483661" r:id="rId6"/>
    <p:sldLayoutId id="2147483652" r:id="rId7"/>
    <p:sldLayoutId id="2147483654" r:id="rId8"/>
    <p:sldLayoutId id="2147483656" r:id="rId9"/>
    <p:sldLayoutId id="2147483657" r:id="rId10"/>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zrss.si/pdf/izhodisca_za_prenovo_UN.pdf"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5010B0-D269-CF4B-49F9-96EFB2FEFC92}"/>
              </a:ext>
            </a:extLst>
          </p:cNvPr>
          <p:cNvSpPr>
            <a:spLocks noGrp="1"/>
          </p:cNvSpPr>
          <p:nvPr>
            <p:ph type="body" idx="1"/>
          </p:nvPr>
        </p:nvSpPr>
        <p:spPr/>
        <p:txBody>
          <a:bodyPr>
            <a:normAutofit/>
          </a:bodyPr>
          <a:lstStyle/>
          <a:p>
            <a:r>
              <a:rPr lang="sl-SI" sz="3200" dirty="0"/>
              <a:t>SKUPNI CILJI IN NJIHOVO UMEŠČANJE V UČNE NAČRTE IN KATALOGE ZNANJ</a:t>
            </a:r>
            <a:endParaRPr lang="en-SI" sz="3200" dirty="0"/>
          </a:p>
        </p:txBody>
      </p:sp>
      <p:pic>
        <p:nvPicPr>
          <p:cNvPr id="6" name="Slika 5" descr="Ministrstvo za vzgojo in izobraževanje | Strojna, prometna in lesarska šola"/>
          <p:cNvPicPr/>
          <p:nvPr/>
        </p:nvPicPr>
        <p:blipFill rotWithShape="1">
          <a:blip r:embed="rId2" cstate="print">
            <a:extLst>
              <a:ext uri="{28A0092B-C50C-407E-A947-70E740481C1C}">
                <a14:useLocalDpi xmlns:a14="http://schemas.microsoft.com/office/drawing/2010/main" val="0"/>
              </a:ext>
            </a:extLst>
          </a:blip>
          <a:srcRect b="13734"/>
          <a:stretch/>
        </p:blipFill>
        <p:spPr bwMode="auto">
          <a:xfrm>
            <a:off x="888047" y="666115"/>
            <a:ext cx="1769428" cy="600710"/>
          </a:xfrm>
          <a:prstGeom prst="rect">
            <a:avLst/>
          </a:prstGeom>
          <a:noFill/>
          <a:ln>
            <a:noFill/>
          </a:ln>
          <a:extLst>
            <a:ext uri="{53640926-AAD7-44D8-BBD7-CCE9431645EC}">
              <a14:shadowObscured xmlns:a14="http://schemas.microsoft.com/office/drawing/2010/main"/>
            </a:ext>
          </a:extLst>
        </p:spPr>
      </p:pic>
      <p:pic>
        <p:nvPicPr>
          <p:cNvPr id="7" name="Slika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8339" y="685482"/>
            <a:ext cx="1581785" cy="366713"/>
          </a:xfrm>
          <a:prstGeom prst="rect">
            <a:avLst/>
          </a:prstGeom>
          <a:noFill/>
          <a:ln>
            <a:noFill/>
          </a:ln>
        </p:spPr>
      </p:pic>
      <p:pic>
        <p:nvPicPr>
          <p:cNvPr id="8" name="Slika 7"/>
          <p:cNvPicPr/>
          <p:nvPr/>
        </p:nvPicPr>
        <p:blipFill>
          <a:blip r:embed="rId4">
            <a:extLst>
              <a:ext uri="{28A0092B-C50C-407E-A947-70E740481C1C}">
                <a14:useLocalDpi xmlns:a14="http://schemas.microsoft.com/office/drawing/2010/main" val="0"/>
              </a:ext>
            </a:extLst>
          </a:blip>
          <a:srcRect/>
          <a:stretch>
            <a:fillRect/>
          </a:stretch>
        </p:blipFill>
        <p:spPr bwMode="auto">
          <a:xfrm>
            <a:off x="5380988" y="623252"/>
            <a:ext cx="1640205" cy="534035"/>
          </a:xfrm>
          <a:prstGeom prst="rect">
            <a:avLst/>
          </a:prstGeom>
          <a:noFill/>
          <a:ln>
            <a:noFill/>
          </a:ln>
        </p:spPr>
      </p:pic>
    </p:spTree>
    <p:extLst>
      <p:ext uri="{BB962C8B-B14F-4D97-AF65-F5344CB8AC3E}">
        <p14:creationId xmlns:p14="http://schemas.microsoft.com/office/powerpoint/2010/main" val="2179850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5859" y="493260"/>
            <a:ext cx="10972800" cy="502865"/>
          </a:xfrm>
        </p:spPr>
        <p:txBody>
          <a:bodyPr>
            <a:normAutofit fontScale="90000"/>
          </a:bodyPr>
          <a:lstStyle/>
          <a:p>
            <a:r>
              <a:rPr lang="sl-SI" sz="3100" b="0" dirty="0">
                <a:latin typeface="Calibri Light" panose="020F0302020204030204" pitchFamily="34" charset="0"/>
                <a:cs typeface="Calibri Light" panose="020F0302020204030204" pitchFamily="34" charset="0"/>
              </a:rPr>
              <a:t>2 Opredelitev vloge in pomena skupnih ciljev </a:t>
            </a:r>
            <a:br>
              <a:rPr lang="sl-SI" dirty="0"/>
            </a:br>
            <a:endParaRPr lang="en-AU" dirty="0"/>
          </a:p>
        </p:txBody>
      </p:sp>
      <p:graphicFrame>
        <p:nvGraphicFramePr>
          <p:cNvPr id="7" name="Označba mesta vsebine 4"/>
          <p:cNvGraphicFramePr>
            <a:graphicFrameLocks/>
          </p:cNvGraphicFramePr>
          <p:nvPr>
            <p:extLst>
              <p:ext uri="{D42A27DB-BD31-4B8C-83A1-F6EECF244321}">
                <p14:modId xmlns:p14="http://schemas.microsoft.com/office/powerpoint/2010/main" val="2297200094"/>
              </p:ext>
            </p:extLst>
          </p:nvPr>
        </p:nvGraphicFramePr>
        <p:xfrm>
          <a:off x="681130" y="1215815"/>
          <a:ext cx="10652760" cy="652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ravokotnik 2"/>
          <p:cNvSpPr/>
          <p:nvPr/>
        </p:nvSpPr>
        <p:spPr>
          <a:xfrm>
            <a:off x="681130" y="2070296"/>
            <a:ext cx="10754769" cy="1107996"/>
          </a:xfrm>
          <a:prstGeom prst="rect">
            <a:avLst/>
          </a:prstGeom>
        </p:spPr>
        <p:txBody>
          <a:bodyPr wrap="square">
            <a:spAutoFit/>
          </a:bodyPr>
          <a:lstStyle/>
          <a:p>
            <a:pPr algn="just"/>
            <a:r>
              <a:rPr lang="sl-SI" sz="2200" dirty="0" err="1">
                <a:latin typeface="Calibri Light" panose="020F0302020204030204" pitchFamily="34" charset="0"/>
                <a:cs typeface="Calibri Light" panose="020F0302020204030204" pitchFamily="34" charset="0"/>
              </a:rPr>
              <a:t>Podpodročje</a:t>
            </a:r>
            <a:r>
              <a:rPr lang="sl-SI" sz="2200" dirty="0">
                <a:latin typeface="Calibri Light" panose="020F0302020204030204" pitchFamily="34" charset="0"/>
                <a:cs typeface="Calibri Light" panose="020F0302020204030204" pitchFamily="34" charset="0"/>
              </a:rPr>
              <a:t> </a:t>
            </a:r>
            <a:r>
              <a:rPr lang="sl-SI" sz="2200" i="1" dirty="0">
                <a:solidFill>
                  <a:srgbClr val="FF0000"/>
                </a:solidFill>
                <a:latin typeface="Calibri Light" panose="020F0302020204030204" pitchFamily="34" charset="0"/>
                <a:cs typeface="Calibri Light" panose="020F0302020204030204" pitchFamily="34" charset="0"/>
              </a:rPr>
              <a:t>jezik</a:t>
            </a:r>
            <a:r>
              <a:rPr lang="sl-SI" sz="2200" i="1" dirty="0">
                <a:latin typeface="Calibri Light" panose="020F0302020204030204" pitchFamily="34" charset="0"/>
                <a:cs typeface="Calibri Light" panose="020F0302020204030204" pitchFamily="34" charset="0"/>
              </a:rPr>
              <a:t> </a:t>
            </a:r>
            <a:r>
              <a:rPr lang="sl-SI" sz="2200" dirty="0">
                <a:latin typeface="Calibri Light" panose="020F0302020204030204" pitchFamily="34" charset="0"/>
                <a:cs typeface="Calibri Light" panose="020F0302020204030204" pitchFamily="34" charset="0"/>
              </a:rPr>
              <a:t>izpostavlja pomen razvijanja zmožnosti izražanja v različnih besedilnih vrstah, spoznavanje strokovne terminologije predmeta, opisa jezika kot sistema, pomen branja in sporazumevalnih zmožnosti.</a:t>
            </a:r>
          </a:p>
        </p:txBody>
      </p:sp>
      <p:sp>
        <p:nvSpPr>
          <p:cNvPr id="8" name="Pravokotnik 7"/>
          <p:cNvSpPr/>
          <p:nvPr/>
        </p:nvSpPr>
        <p:spPr>
          <a:xfrm>
            <a:off x="681130" y="3428102"/>
            <a:ext cx="10652760" cy="1446550"/>
          </a:xfrm>
          <a:prstGeom prst="rect">
            <a:avLst/>
          </a:prstGeom>
        </p:spPr>
        <p:txBody>
          <a:bodyPr wrap="square">
            <a:spAutoFit/>
          </a:bodyPr>
          <a:lstStyle/>
          <a:p>
            <a:pPr algn="just"/>
            <a:r>
              <a:rPr lang="sl-SI" sz="2200" dirty="0" err="1">
                <a:latin typeface="Calibri Light" panose="020F0302020204030204" pitchFamily="34" charset="0"/>
                <a:cs typeface="Calibri Light" panose="020F0302020204030204" pitchFamily="34" charset="0"/>
              </a:rPr>
              <a:t>Podpodročje</a:t>
            </a:r>
            <a:r>
              <a:rPr lang="sl-SI" sz="2200" dirty="0">
                <a:latin typeface="Calibri Light" panose="020F0302020204030204" pitchFamily="34" charset="0"/>
                <a:cs typeface="Calibri Light" panose="020F0302020204030204" pitchFamily="34" charset="0"/>
              </a:rPr>
              <a:t> </a:t>
            </a:r>
            <a:r>
              <a:rPr lang="sl-SI" sz="2200" i="1" dirty="0">
                <a:solidFill>
                  <a:srgbClr val="FF0000"/>
                </a:solidFill>
                <a:latin typeface="Calibri Light" panose="020F0302020204030204" pitchFamily="34" charset="0"/>
                <a:cs typeface="Calibri Light" panose="020F0302020204030204" pitchFamily="34" charset="0"/>
              </a:rPr>
              <a:t>državljanstvo</a:t>
            </a:r>
            <a:r>
              <a:rPr lang="sl-SI" sz="2200" i="1" dirty="0">
                <a:latin typeface="Calibri Light" panose="020F0302020204030204" pitchFamily="34" charset="0"/>
                <a:cs typeface="Calibri Light" panose="020F0302020204030204" pitchFamily="34" charset="0"/>
              </a:rPr>
              <a:t> </a:t>
            </a:r>
            <a:r>
              <a:rPr lang="sl-SI" sz="2200" dirty="0">
                <a:latin typeface="Calibri Light" panose="020F0302020204030204" pitchFamily="34" charset="0"/>
                <a:cs typeface="Calibri Light" panose="020F0302020204030204" pitchFamily="34" charset="0"/>
              </a:rPr>
              <a:t>poudarja pomen poznavanja in privzemanja človekovih pravic in dolžnosti kot temeljnih vrednot ter osnovo državljanske etike, etične refleksije, </a:t>
            </a:r>
            <a:r>
              <a:rPr lang="pl-PL" sz="2200" dirty="0">
                <a:latin typeface="Calibri Light" panose="020F0302020204030204" pitchFamily="34" charset="0"/>
                <a:cs typeface="Calibri Light" panose="020F0302020204030204" pitchFamily="34" charset="0"/>
              </a:rPr>
              <a:t>sodelovanje z drugimi v skupnosti in za skupnost, </a:t>
            </a:r>
            <a:r>
              <a:rPr lang="sl-SI" sz="2200" dirty="0">
                <a:latin typeface="Calibri Light" panose="020F0302020204030204" pitchFamily="34" charset="0"/>
                <a:cs typeface="Calibri Light" panose="020F0302020204030204" pitchFamily="34" charset="0"/>
              </a:rPr>
              <a:t>aktivnega državljanstva in politične angažiranosti ter znanja za kritično mišljenje in aktivno državljansko držo.</a:t>
            </a:r>
          </a:p>
        </p:txBody>
      </p:sp>
      <p:sp>
        <p:nvSpPr>
          <p:cNvPr id="6" name="Pravokotnik 5"/>
          <p:cNvSpPr/>
          <p:nvPr/>
        </p:nvSpPr>
        <p:spPr>
          <a:xfrm>
            <a:off x="637314" y="5183455"/>
            <a:ext cx="10842400" cy="1107996"/>
          </a:xfrm>
          <a:prstGeom prst="rect">
            <a:avLst/>
          </a:prstGeom>
        </p:spPr>
        <p:txBody>
          <a:bodyPr wrap="square">
            <a:spAutoFit/>
          </a:bodyPr>
          <a:lstStyle/>
          <a:p>
            <a:pPr algn="just"/>
            <a:r>
              <a:rPr lang="sl-SI" sz="2200" dirty="0" err="1">
                <a:latin typeface="Calibri Light" panose="020F0302020204030204" pitchFamily="34" charset="0"/>
                <a:cs typeface="Calibri Light" panose="020F0302020204030204" pitchFamily="34" charset="0"/>
              </a:rPr>
              <a:t>Podpodročje</a:t>
            </a:r>
            <a:r>
              <a:rPr lang="sl-SI" sz="2200" dirty="0">
                <a:latin typeface="Calibri Light" panose="020F0302020204030204" pitchFamily="34" charset="0"/>
                <a:cs typeface="Calibri Light" panose="020F0302020204030204" pitchFamily="34" charset="0"/>
              </a:rPr>
              <a:t> </a:t>
            </a:r>
            <a:r>
              <a:rPr lang="sl-SI" sz="2200" i="1" dirty="0">
                <a:solidFill>
                  <a:srgbClr val="FF0000"/>
                </a:solidFill>
                <a:latin typeface="Calibri Light" panose="020F0302020204030204" pitchFamily="34" charset="0"/>
                <a:cs typeface="Calibri Light" panose="020F0302020204030204" pitchFamily="34" charset="0"/>
              </a:rPr>
              <a:t>kultura in umetnost </a:t>
            </a:r>
            <a:r>
              <a:rPr lang="sl-SI" sz="2200" dirty="0">
                <a:latin typeface="Calibri Light" panose="020F0302020204030204" pitchFamily="34" charset="0"/>
                <a:cs typeface="Calibri Light" panose="020F0302020204030204" pitchFamily="34" charset="0"/>
              </a:rPr>
              <a:t>izpostavljata pomen spoznavanja in doživljanja kulture in umetnosti, </a:t>
            </a:r>
            <a:r>
              <a:rPr lang="pl-PL" sz="2200" dirty="0">
                <a:latin typeface="Calibri Light" panose="020F0302020204030204" pitchFamily="34" charset="0"/>
                <a:cs typeface="Calibri Light" panose="020F0302020204030204" pitchFamily="34" charset="0"/>
              </a:rPr>
              <a:t>izražanja v in z umetnostjo, </a:t>
            </a:r>
            <a:r>
              <a:rPr lang="sl-SI" sz="2200" dirty="0">
                <a:latin typeface="Calibri Light" panose="020F0302020204030204" pitchFamily="34" charset="0"/>
                <a:cs typeface="Calibri Light" panose="020F0302020204030204" pitchFamily="34" charset="0"/>
              </a:rPr>
              <a:t>uživanja v dosežkih kulture in umetnosti ter pomen življenja povezanega s kulturo in umetnostjo kot vrednote v domačem in šolskem okolju.</a:t>
            </a:r>
            <a:endParaRPr lang="en-AU" sz="2200" dirty="0"/>
          </a:p>
        </p:txBody>
      </p:sp>
    </p:spTree>
    <p:extLst>
      <p:ext uri="{BB962C8B-B14F-4D97-AF65-F5344CB8AC3E}">
        <p14:creationId xmlns:p14="http://schemas.microsoft.com/office/powerpoint/2010/main" val="252218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21110" y="595890"/>
            <a:ext cx="10972800" cy="787079"/>
          </a:xfrm>
        </p:spPr>
        <p:txBody>
          <a:bodyPr>
            <a:normAutofit fontScale="90000"/>
          </a:bodyPr>
          <a:lstStyle/>
          <a:p>
            <a:r>
              <a:rPr lang="sl-SI" sz="3100" b="0" dirty="0">
                <a:latin typeface="Calibri Light" panose="020F0302020204030204" pitchFamily="34" charset="0"/>
                <a:cs typeface="Calibri Light" panose="020F0302020204030204" pitchFamily="34" charset="0"/>
              </a:rPr>
              <a:t>2 Opredelitev vloge in pomena skupnih ciljev </a:t>
            </a:r>
            <a:br>
              <a:rPr lang="sl-SI" dirty="0">
                <a:latin typeface="Calibri Light" panose="020F0302020204030204" pitchFamily="34" charset="0"/>
                <a:cs typeface="Calibri Light" panose="020F0302020204030204" pitchFamily="34" charset="0"/>
              </a:rPr>
            </a:br>
            <a:endParaRPr lang="en-AU" dirty="0">
              <a:latin typeface="Calibri Light" panose="020F0302020204030204" pitchFamily="34" charset="0"/>
              <a:cs typeface="Calibri Light" panose="020F0302020204030204" pitchFamily="34" charset="0"/>
            </a:endParaRPr>
          </a:p>
        </p:txBody>
      </p:sp>
      <p:graphicFrame>
        <p:nvGraphicFramePr>
          <p:cNvPr id="7" name="Označba mesta vsebine 4"/>
          <p:cNvGraphicFramePr>
            <a:graphicFrameLocks/>
          </p:cNvGraphicFramePr>
          <p:nvPr>
            <p:extLst>
              <p:ext uri="{D42A27DB-BD31-4B8C-83A1-F6EECF244321}">
                <p14:modId xmlns:p14="http://schemas.microsoft.com/office/powerpoint/2010/main" val="495740674"/>
              </p:ext>
            </p:extLst>
          </p:nvPr>
        </p:nvGraphicFramePr>
        <p:xfrm>
          <a:off x="739141" y="1583025"/>
          <a:ext cx="10652760" cy="954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ravokotnik 2"/>
          <p:cNvSpPr/>
          <p:nvPr/>
        </p:nvSpPr>
        <p:spPr>
          <a:xfrm>
            <a:off x="739141" y="2862184"/>
            <a:ext cx="10652760" cy="1446550"/>
          </a:xfrm>
          <a:prstGeom prst="rect">
            <a:avLst/>
          </a:prstGeom>
        </p:spPr>
        <p:txBody>
          <a:bodyPr wrap="square">
            <a:spAutoFit/>
          </a:bodyPr>
          <a:lstStyle/>
          <a:p>
            <a:pPr algn="just"/>
            <a:r>
              <a:rPr lang="sl-SI" sz="2200" dirty="0">
                <a:latin typeface="Calibri Light" panose="020F0302020204030204" pitchFamily="34" charset="0"/>
                <a:cs typeface="Calibri Light" panose="020F0302020204030204" pitchFamily="34" charset="0"/>
              </a:rPr>
              <a:t>Učenci v procesu razvoja podjetnosti pridobijo spretnosti za sodelovanje in učinkovito sporazumevanje z drugimi, ustvarjalnost, zmožnost iskanja novih rešitev, zmožnost razmišljanja o lastnih prednostih, interesih in željah, zaupanje vase, finančno pismenost, zmožnost učinkovitih predstavitev in druge veščine, ki jim omogočajo prispevati k skupnosti.</a:t>
            </a:r>
            <a:endParaRPr lang="en-AU" sz="22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0660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21110" y="595890"/>
            <a:ext cx="10972800" cy="787079"/>
          </a:xfrm>
        </p:spPr>
        <p:txBody>
          <a:bodyPr>
            <a:normAutofit fontScale="90000"/>
          </a:bodyPr>
          <a:lstStyle/>
          <a:p>
            <a:r>
              <a:rPr lang="sl-SI" sz="3100" b="0" dirty="0">
                <a:latin typeface="Calibri Light" panose="020F0302020204030204" pitchFamily="34" charset="0"/>
                <a:cs typeface="Calibri Light" panose="020F0302020204030204" pitchFamily="34" charset="0"/>
              </a:rPr>
              <a:t>2 Opredelitev vloge in pomena skupnih ciljev </a:t>
            </a:r>
            <a:br>
              <a:rPr lang="sl-SI" dirty="0">
                <a:latin typeface="Calibri Light" panose="020F0302020204030204" pitchFamily="34" charset="0"/>
                <a:cs typeface="Calibri Light" panose="020F0302020204030204" pitchFamily="34" charset="0"/>
              </a:rPr>
            </a:br>
            <a:endParaRPr lang="en-AU" dirty="0">
              <a:latin typeface="Calibri Light" panose="020F0302020204030204" pitchFamily="34" charset="0"/>
              <a:cs typeface="Calibri Light" panose="020F0302020204030204" pitchFamily="34" charset="0"/>
            </a:endParaRPr>
          </a:p>
        </p:txBody>
      </p:sp>
      <p:graphicFrame>
        <p:nvGraphicFramePr>
          <p:cNvPr id="7" name="Označba mesta vsebine 4"/>
          <p:cNvGraphicFramePr>
            <a:graphicFrameLocks/>
          </p:cNvGraphicFramePr>
          <p:nvPr>
            <p:extLst>
              <p:ext uri="{D42A27DB-BD31-4B8C-83A1-F6EECF244321}">
                <p14:modId xmlns:p14="http://schemas.microsoft.com/office/powerpoint/2010/main" val="2970626774"/>
              </p:ext>
            </p:extLst>
          </p:nvPr>
        </p:nvGraphicFramePr>
        <p:xfrm>
          <a:off x="739141" y="1583025"/>
          <a:ext cx="10652760" cy="954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ravokotnik 2"/>
          <p:cNvSpPr/>
          <p:nvPr/>
        </p:nvSpPr>
        <p:spPr>
          <a:xfrm>
            <a:off x="739141" y="2737517"/>
            <a:ext cx="10587620" cy="1785104"/>
          </a:xfrm>
          <a:prstGeom prst="rect">
            <a:avLst/>
          </a:prstGeom>
        </p:spPr>
        <p:txBody>
          <a:bodyPr wrap="square">
            <a:spAutoFit/>
          </a:bodyPr>
          <a:lstStyle/>
          <a:p>
            <a:pPr algn="just"/>
            <a:r>
              <a:rPr lang="sl-SI" sz="2200" dirty="0">
                <a:latin typeface="Calibri Light" panose="020F0302020204030204" pitchFamily="34" charset="0"/>
                <a:cs typeface="Calibri Light" panose="020F0302020204030204" pitchFamily="34" charset="0"/>
              </a:rPr>
              <a:t>Skupni cilji trajnostnega razvoja so odziv na vse večje potrebe po </a:t>
            </a:r>
            <a:r>
              <a:rPr lang="sl-SI" sz="2200" dirty="0" err="1">
                <a:latin typeface="Calibri Light" panose="020F0302020204030204" pitchFamily="34" charset="0"/>
                <a:cs typeface="Calibri Light" panose="020F0302020204030204" pitchFamily="34" charset="0"/>
              </a:rPr>
              <a:t>opolnomočenju</a:t>
            </a:r>
            <a:r>
              <a:rPr lang="sl-SI" sz="2200" dirty="0">
                <a:latin typeface="Calibri Light" panose="020F0302020204030204" pitchFamily="34" charset="0"/>
                <a:cs typeface="Calibri Light" panose="020F0302020204030204" pitchFamily="34" charset="0"/>
              </a:rPr>
              <a:t> učencev za učinkovito soočanje in odzivanje na lokalna ter globalna vprašanja. Izpostavljajo pomen </a:t>
            </a:r>
            <a:r>
              <a:rPr lang="sl-SI" sz="2200" dirty="0" err="1">
                <a:latin typeface="Calibri Light" panose="020F0302020204030204" pitchFamily="34" charset="0"/>
                <a:cs typeface="Calibri Light" panose="020F0302020204030204" pitchFamily="34" charset="0"/>
              </a:rPr>
              <a:t>opolnomočenja</a:t>
            </a:r>
            <a:r>
              <a:rPr lang="sl-SI" sz="2200" dirty="0">
                <a:latin typeface="Calibri Light" panose="020F0302020204030204" pitchFamily="34" charset="0"/>
                <a:cs typeface="Calibri Light" panose="020F0302020204030204" pitchFamily="34" charset="0"/>
              </a:rPr>
              <a:t> učencev z znanjem, spretnostmi, vrednotami in stališči za sprejemanje informiranih odločitev ter odgovorno delovanje za </a:t>
            </a:r>
            <a:r>
              <a:rPr lang="sl-SI" sz="2200" dirty="0" err="1">
                <a:latin typeface="Calibri Light" panose="020F0302020204030204" pitchFamily="34" charset="0"/>
                <a:cs typeface="Calibri Light" panose="020F0302020204030204" pitchFamily="34" charset="0"/>
              </a:rPr>
              <a:t>okoljsko</a:t>
            </a:r>
            <a:r>
              <a:rPr lang="sl-SI" sz="2200" dirty="0">
                <a:latin typeface="Calibri Light" panose="020F0302020204030204" pitchFamily="34" charset="0"/>
                <a:cs typeface="Calibri Light" panose="020F0302020204030204" pitchFamily="34" charset="0"/>
              </a:rPr>
              <a:t> celovitost, gospodarsko uspešnost in družbeno pravičnost.</a:t>
            </a:r>
            <a:endParaRPr lang="en-AU" sz="22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6297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21110" y="595890"/>
            <a:ext cx="10972800" cy="787079"/>
          </a:xfrm>
        </p:spPr>
        <p:txBody>
          <a:bodyPr>
            <a:normAutofit fontScale="90000"/>
          </a:bodyPr>
          <a:lstStyle/>
          <a:p>
            <a:r>
              <a:rPr lang="sl-SI" sz="3100" b="0" dirty="0">
                <a:latin typeface="Calibri Light" panose="020F0302020204030204" pitchFamily="34" charset="0"/>
                <a:cs typeface="Calibri Light" panose="020F0302020204030204" pitchFamily="34" charset="0"/>
              </a:rPr>
              <a:t>2 Opredelitev vloge in pomena skupnih ciljev </a:t>
            </a:r>
            <a:br>
              <a:rPr lang="sl-SI" dirty="0">
                <a:latin typeface="Calibri Light" panose="020F0302020204030204" pitchFamily="34" charset="0"/>
                <a:cs typeface="Calibri Light" panose="020F0302020204030204" pitchFamily="34" charset="0"/>
              </a:rPr>
            </a:br>
            <a:endParaRPr lang="en-AU" dirty="0">
              <a:latin typeface="Calibri Light" panose="020F0302020204030204" pitchFamily="34" charset="0"/>
              <a:cs typeface="Calibri Light" panose="020F0302020204030204" pitchFamily="34" charset="0"/>
            </a:endParaRPr>
          </a:p>
        </p:txBody>
      </p:sp>
      <p:graphicFrame>
        <p:nvGraphicFramePr>
          <p:cNvPr id="7" name="Označba mesta vsebine 4"/>
          <p:cNvGraphicFramePr>
            <a:graphicFrameLocks/>
          </p:cNvGraphicFramePr>
          <p:nvPr>
            <p:extLst>
              <p:ext uri="{D42A27DB-BD31-4B8C-83A1-F6EECF244321}">
                <p14:modId xmlns:p14="http://schemas.microsoft.com/office/powerpoint/2010/main" val="2310790909"/>
              </p:ext>
            </p:extLst>
          </p:nvPr>
        </p:nvGraphicFramePr>
        <p:xfrm>
          <a:off x="739141" y="1583025"/>
          <a:ext cx="10652760" cy="954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ravokotnik 2"/>
          <p:cNvSpPr/>
          <p:nvPr/>
        </p:nvSpPr>
        <p:spPr>
          <a:xfrm>
            <a:off x="739141" y="2737517"/>
            <a:ext cx="10594994" cy="1785104"/>
          </a:xfrm>
          <a:prstGeom prst="rect">
            <a:avLst/>
          </a:prstGeom>
        </p:spPr>
        <p:txBody>
          <a:bodyPr wrap="square">
            <a:spAutoFit/>
          </a:bodyPr>
          <a:lstStyle/>
          <a:p>
            <a:pPr algn="just"/>
            <a:r>
              <a:rPr lang="sl-SI" sz="2200" dirty="0">
                <a:latin typeface="Calibri Light" panose="020F0302020204030204" pitchFamily="34" charset="0"/>
                <a:cs typeface="Calibri Light" panose="020F0302020204030204" pitchFamily="34" charset="0"/>
              </a:rPr>
              <a:t>Zdravje in dobrobit zaobjemata stanje duševne, telesne in socialne dobrobiti. Duševna dobrobit vključuje zavedanje lastnega doživljanja in ravnanja, telesna predstavlja krepitev oz. ohranjanje telesne zmogljivosti skozi zdrav življenjski slog (npr. skrb za redno gibanje, izbira zdrave in uravnotežene prehrane ter dovolj spanja), socialna dobrobit vključuje vzpostavljanje in ohranjanje kakovostnih odnosov z drugimi v različnih socialnih kontekstih.</a:t>
            </a:r>
            <a:endParaRPr lang="en-AU" sz="22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913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41020" y="423584"/>
            <a:ext cx="10972800" cy="669584"/>
          </a:xfrm>
        </p:spPr>
        <p:txBody>
          <a:bodyPr>
            <a:normAutofit fontScale="90000"/>
          </a:bodyPr>
          <a:lstStyle/>
          <a:p>
            <a:r>
              <a:rPr lang="sl-SI" sz="3100" b="0" dirty="0">
                <a:latin typeface="Calibri Light" panose="020F0302020204030204" pitchFamily="34" charset="0"/>
                <a:cs typeface="Calibri Light" panose="020F0302020204030204" pitchFamily="34" charset="0"/>
              </a:rPr>
              <a:t>3 Opredelitev ključnih ciljev po področjih skupnih ciljev – nekaj izbranih ključnih ciljev  </a:t>
            </a:r>
            <a:br>
              <a:rPr lang="sl-SI" dirty="0"/>
            </a:br>
            <a:endParaRPr lang="en-AU" dirty="0"/>
          </a:p>
        </p:txBody>
      </p:sp>
      <p:sp>
        <p:nvSpPr>
          <p:cNvPr id="3" name="Označba mesta vsebine 2"/>
          <p:cNvSpPr>
            <a:spLocks noGrp="1"/>
          </p:cNvSpPr>
          <p:nvPr>
            <p:ph idx="1"/>
          </p:nvPr>
        </p:nvSpPr>
        <p:spPr>
          <a:xfrm>
            <a:off x="609600" y="1510972"/>
            <a:ext cx="10972800" cy="4381183"/>
          </a:xfrm>
        </p:spPr>
        <p:txBody>
          <a:bodyPr/>
          <a:lstStyle/>
          <a:p>
            <a:r>
              <a:rPr lang="sl-SI" b="1" dirty="0">
                <a:latin typeface="Calibri Light" panose="020F0302020204030204" pitchFamily="34" charset="0"/>
                <a:cs typeface="Calibri Light" panose="020F0302020204030204" pitchFamily="34" charset="0"/>
              </a:rPr>
              <a:t>3.1 DIGITALNE KOMPETENCE </a:t>
            </a:r>
          </a:p>
          <a:p>
            <a:endParaRPr lang="en-AU" dirty="0"/>
          </a:p>
        </p:txBody>
      </p:sp>
      <p:sp>
        <p:nvSpPr>
          <p:cNvPr id="5" name="Označba mesta številke diapozitiva 4"/>
          <p:cNvSpPr>
            <a:spLocks noGrp="1"/>
          </p:cNvSpPr>
          <p:nvPr>
            <p:ph type="sldNum" sz="quarter" idx="12"/>
          </p:nvPr>
        </p:nvSpPr>
        <p:spPr/>
        <p:txBody>
          <a:bodyPr/>
          <a:lstStyle/>
          <a:p>
            <a:fld id="{BBC33A9F-7E15-B342-95DB-76D69CE41599}" type="slidenum">
              <a:rPr lang="en-US" smtClean="0"/>
              <a:pPr/>
              <a:t>15</a:t>
            </a:fld>
            <a:endParaRPr lang="en-US"/>
          </a:p>
        </p:txBody>
      </p:sp>
      <p:graphicFrame>
        <p:nvGraphicFramePr>
          <p:cNvPr id="6" name="Tabela 5"/>
          <p:cNvGraphicFramePr>
            <a:graphicFrameLocks noGrp="1"/>
          </p:cNvGraphicFramePr>
          <p:nvPr>
            <p:extLst>
              <p:ext uri="{D42A27DB-BD31-4B8C-83A1-F6EECF244321}">
                <p14:modId xmlns:p14="http://schemas.microsoft.com/office/powerpoint/2010/main" val="3485379614"/>
              </p:ext>
            </p:extLst>
          </p:nvPr>
        </p:nvGraphicFramePr>
        <p:xfrm>
          <a:off x="707476" y="2059901"/>
          <a:ext cx="11040371" cy="4572000"/>
        </p:xfrm>
        <a:graphic>
          <a:graphicData uri="http://schemas.openxmlformats.org/drawingml/2006/table">
            <a:tbl>
              <a:tblPr firstRow="1" bandRow="1">
                <a:tableStyleId>{5C22544A-7EE6-4342-B048-85BDC9FD1C3A}</a:tableStyleId>
              </a:tblPr>
              <a:tblGrid>
                <a:gridCol w="2818745">
                  <a:extLst>
                    <a:ext uri="{9D8B030D-6E8A-4147-A177-3AD203B41FA5}">
                      <a16:colId xmlns:a16="http://schemas.microsoft.com/office/drawing/2014/main" val="2921700409"/>
                    </a:ext>
                  </a:extLst>
                </a:gridCol>
                <a:gridCol w="8221626">
                  <a:extLst>
                    <a:ext uri="{9D8B030D-6E8A-4147-A177-3AD203B41FA5}">
                      <a16:colId xmlns:a16="http://schemas.microsoft.com/office/drawing/2014/main" val="1422339921"/>
                    </a:ext>
                  </a:extLst>
                </a:gridCol>
              </a:tblGrid>
              <a:tr h="370840">
                <a:tc>
                  <a:txBody>
                    <a:bodyPr/>
                    <a:lstStyle/>
                    <a:p>
                      <a:r>
                        <a:rPr lang="sl-SI" sz="2400" b="1" kern="1200" dirty="0">
                          <a:solidFill>
                            <a:schemeClr val="lt1"/>
                          </a:solidFill>
                          <a:effectLst/>
                          <a:latin typeface="Calibri Light" panose="020F0302020204030204" pitchFamily="34" charset="0"/>
                          <a:ea typeface="+mn-ea"/>
                          <a:cs typeface="Calibri Light" panose="020F0302020204030204" pitchFamily="34" charset="0"/>
                        </a:rPr>
                        <a:t>Področja kompetenc</a:t>
                      </a:r>
                      <a:endParaRPr lang="en-AU" sz="2400" dirty="0">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2400" b="1" kern="1200" dirty="0">
                          <a:solidFill>
                            <a:schemeClr val="lt1"/>
                          </a:solidFill>
                          <a:effectLst/>
                          <a:latin typeface="Calibri Light" panose="020F0302020204030204" pitchFamily="34" charset="0"/>
                          <a:ea typeface="+mn-ea"/>
                          <a:cs typeface="Calibri Light" panose="020F0302020204030204" pitchFamily="34" charset="0"/>
                        </a:rPr>
                        <a:t>Ključni cilji </a:t>
                      </a:r>
                    </a:p>
                  </a:txBody>
                  <a:tcPr/>
                </a:tc>
                <a:extLst>
                  <a:ext uri="{0D108BD9-81ED-4DB2-BD59-A6C34878D82A}">
                    <a16:rowId xmlns:a16="http://schemas.microsoft.com/office/drawing/2014/main" val="1068728806"/>
                  </a:ext>
                </a:extLst>
              </a:tr>
              <a:tr h="370840">
                <a:tc>
                  <a:txBody>
                    <a:bodyPr/>
                    <a:lstStyle/>
                    <a:p>
                      <a:r>
                        <a:rPr lang="sl-SI" sz="2400" b="1" kern="1200" dirty="0">
                          <a:solidFill>
                            <a:schemeClr val="dk1"/>
                          </a:solidFill>
                          <a:effectLst/>
                          <a:latin typeface="Calibri Light" panose="020F0302020204030204" pitchFamily="34" charset="0"/>
                          <a:ea typeface="+mn-ea"/>
                          <a:cs typeface="Calibri Light" panose="020F0302020204030204" pitchFamily="34" charset="0"/>
                        </a:rPr>
                        <a:t>INFORMACIJSKA</a:t>
                      </a:r>
                    </a:p>
                    <a:p>
                      <a:r>
                        <a:rPr lang="sl-SI" sz="2400" b="1" kern="1200" dirty="0">
                          <a:solidFill>
                            <a:schemeClr val="dk1"/>
                          </a:solidFill>
                          <a:effectLst/>
                          <a:latin typeface="Calibri Light" panose="020F0302020204030204" pitchFamily="34" charset="0"/>
                          <a:ea typeface="+mn-ea"/>
                          <a:cs typeface="Calibri Light" panose="020F0302020204030204" pitchFamily="34" charset="0"/>
                        </a:rPr>
                        <a:t>PISMENOST</a:t>
                      </a:r>
                    </a:p>
                  </a:txBody>
                  <a:tcPr/>
                </a:tc>
                <a:tc>
                  <a:txBody>
                    <a:bodyPr/>
                    <a:lstStyle/>
                    <a:p>
                      <a:r>
                        <a:rPr lang="sl-SI" sz="2400" b="1" kern="1200" dirty="0">
                          <a:solidFill>
                            <a:schemeClr val="dk1"/>
                          </a:solidFill>
                          <a:effectLst/>
                          <a:latin typeface="Calibri Light" panose="020F0302020204030204" pitchFamily="34" charset="0"/>
                          <a:ea typeface="+mn-ea"/>
                          <a:cs typeface="Calibri Light" panose="020F0302020204030204" pitchFamily="34" charset="0"/>
                        </a:rPr>
                        <a:t>Analizira, primerja in kritično vrednoti verodostojnost in zanesljivost podatkov, informacij in digitalnih vsebin. </a:t>
                      </a:r>
                      <a:endParaRPr lang="en-AU" sz="2400" b="1"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80745145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2400" b="1" kern="1200" dirty="0">
                          <a:solidFill>
                            <a:schemeClr val="dk1"/>
                          </a:solidFill>
                          <a:effectLst/>
                          <a:latin typeface="Calibri Light" panose="020F0302020204030204" pitchFamily="34" charset="0"/>
                          <a:ea typeface="+mn-ea"/>
                          <a:cs typeface="Calibri Light" panose="020F0302020204030204" pitchFamily="34" charset="0"/>
                        </a:rPr>
                        <a:t>KOMUNIKACIJA IN SODELOVANJE</a:t>
                      </a:r>
                    </a:p>
                  </a:txBody>
                  <a:tcPr/>
                </a:tc>
                <a:tc>
                  <a:txBody>
                    <a:bodyPr/>
                    <a:lstStyle/>
                    <a:p>
                      <a:r>
                        <a:rPr lang="sl-SI" sz="2400" b="0" kern="1200" dirty="0">
                          <a:solidFill>
                            <a:schemeClr val="dk1"/>
                          </a:solidFill>
                          <a:effectLst/>
                          <a:latin typeface="Calibri Light" panose="020F0302020204030204" pitchFamily="34" charset="0"/>
                          <a:ea typeface="+mn-ea"/>
                          <a:cs typeface="Calibri Light" panose="020F0302020204030204" pitchFamily="34" charset="0"/>
                        </a:rPr>
                        <a:t>Z digitalnimi orodji soustvarja skupno vsebino in se zavzema za krepitev sodelovanja med člani. </a:t>
                      </a:r>
                      <a:endParaRPr lang="en-AU" sz="2400" b="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50311416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2400" b="1" kern="1200" dirty="0">
                          <a:solidFill>
                            <a:schemeClr val="dk1"/>
                          </a:solidFill>
                          <a:effectLst/>
                          <a:latin typeface="Calibri Light" panose="020F0302020204030204" pitchFamily="34" charset="0"/>
                          <a:ea typeface="+mn-ea"/>
                          <a:cs typeface="Calibri Light" panose="020F0302020204030204" pitchFamily="34" charset="0"/>
                        </a:rPr>
                        <a:t>IZDELOVANJE DIGITALNIH VSEBIN</a:t>
                      </a:r>
                    </a:p>
                  </a:txBody>
                  <a:tcPr/>
                </a:tc>
                <a:tc>
                  <a:txBody>
                    <a:bodyPr/>
                    <a:lstStyle/>
                    <a:p>
                      <a:r>
                        <a:rPr lang="sl-SI" sz="2400" b="0" kern="1200" dirty="0">
                          <a:solidFill>
                            <a:schemeClr val="dk1"/>
                          </a:solidFill>
                          <a:effectLst/>
                          <a:latin typeface="Calibri Light" panose="020F0302020204030204" pitchFamily="34" charset="0"/>
                          <a:ea typeface="+mn-ea"/>
                          <a:cs typeface="Calibri Light" panose="020F0302020204030204" pitchFamily="34" charset="0"/>
                        </a:rPr>
                        <a:t>Digitalne vsebine obogati z dodajanjem slik, glasbe, videoposnetkov, vizualnih efektov in podobno. </a:t>
                      </a:r>
                      <a:endParaRPr lang="en-AU" sz="2400" b="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91613841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2400" b="1" kern="1200" dirty="0">
                          <a:solidFill>
                            <a:schemeClr val="dk1"/>
                          </a:solidFill>
                          <a:effectLst/>
                          <a:latin typeface="Calibri Light" panose="020F0302020204030204" pitchFamily="34" charset="0"/>
                          <a:ea typeface="+mn-ea"/>
                          <a:cs typeface="Calibri Light" panose="020F0302020204030204" pitchFamily="34" charset="0"/>
                        </a:rPr>
                        <a:t>VARNOST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2400" b="0" kern="1200" dirty="0">
                          <a:solidFill>
                            <a:schemeClr val="dk1"/>
                          </a:solidFill>
                          <a:effectLst/>
                          <a:latin typeface="Calibri Light" panose="020F0302020204030204" pitchFamily="34" charset="0"/>
                          <a:ea typeface="+mn-ea"/>
                          <a:cs typeface="Calibri Light" panose="020F0302020204030204" pitchFamily="34" charset="0"/>
                        </a:rPr>
                        <a:t>Prepozna znake digitalne zasvojenosti. Zna uporabiti orodja za spremljanje in omejevanje rabe digitalnih tehnologij.</a:t>
                      </a:r>
                    </a:p>
                  </a:txBody>
                  <a:tcPr/>
                </a:tc>
                <a:extLst>
                  <a:ext uri="{0D108BD9-81ED-4DB2-BD59-A6C34878D82A}">
                    <a16:rowId xmlns:a16="http://schemas.microsoft.com/office/drawing/2014/main" val="5522319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2400" b="1" kern="1200" dirty="0">
                          <a:solidFill>
                            <a:schemeClr val="dk1"/>
                          </a:solidFill>
                          <a:effectLst/>
                          <a:latin typeface="Calibri Light" panose="020F0302020204030204" pitchFamily="34" charset="0"/>
                          <a:ea typeface="+mn-ea"/>
                          <a:cs typeface="Calibri Light" panose="020F0302020204030204" pitchFamily="34" charset="0"/>
                        </a:rPr>
                        <a:t>REŠEVANJE PROBLEMOV</a:t>
                      </a:r>
                    </a:p>
                  </a:txBody>
                  <a:tcPr/>
                </a:tc>
                <a:tc>
                  <a:txBody>
                    <a:bodyPr/>
                    <a:lstStyle/>
                    <a:p>
                      <a:r>
                        <a:rPr lang="sl-SI" sz="2400" b="0" kern="1200" dirty="0">
                          <a:solidFill>
                            <a:schemeClr val="dk1"/>
                          </a:solidFill>
                          <a:effectLst/>
                          <a:latin typeface="Calibri Light" panose="020F0302020204030204" pitchFamily="34" charset="0"/>
                          <a:ea typeface="+mn-ea"/>
                          <a:cs typeface="Calibri Light" panose="020F0302020204030204" pitchFamily="34" charset="0"/>
                        </a:rPr>
                        <a:t>Išče priložnosti za samorazvoj na področju digitalnih kompetenc in pri tem podpira tudi druge.</a:t>
                      </a:r>
                      <a:endParaRPr lang="en-AU" sz="2400" b="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646834843"/>
                  </a:ext>
                </a:extLst>
              </a:tr>
            </a:tbl>
          </a:graphicData>
        </a:graphic>
      </p:graphicFrame>
    </p:spTree>
    <p:extLst>
      <p:ext uri="{BB962C8B-B14F-4D97-AF65-F5344CB8AC3E}">
        <p14:creationId xmlns:p14="http://schemas.microsoft.com/office/powerpoint/2010/main" val="172412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41020" y="423584"/>
            <a:ext cx="10972800" cy="669584"/>
          </a:xfrm>
        </p:spPr>
        <p:txBody>
          <a:bodyPr>
            <a:normAutofit fontScale="90000"/>
          </a:bodyPr>
          <a:lstStyle/>
          <a:p>
            <a:r>
              <a:rPr lang="sl-SI" sz="3100" b="0" dirty="0">
                <a:latin typeface="Calibri Light" panose="020F0302020204030204" pitchFamily="34" charset="0"/>
                <a:cs typeface="Calibri Light" panose="020F0302020204030204" pitchFamily="34" charset="0"/>
              </a:rPr>
              <a:t>3 Opredelitev ključnih ciljev po področjih skupnih ciljev – primer vpletenosti ključnega cilja v izbrani predmet  </a:t>
            </a:r>
            <a:br>
              <a:rPr lang="sl-SI" dirty="0"/>
            </a:br>
            <a:endParaRPr lang="en-AU" dirty="0"/>
          </a:p>
        </p:txBody>
      </p:sp>
      <p:sp>
        <p:nvSpPr>
          <p:cNvPr id="3" name="Označba mesta vsebine 2"/>
          <p:cNvSpPr>
            <a:spLocks noGrp="1"/>
          </p:cNvSpPr>
          <p:nvPr>
            <p:ph idx="1"/>
          </p:nvPr>
        </p:nvSpPr>
        <p:spPr>
          <a:xfrm>
            <a:off x="541020" y="1688690"/>
            <a:ext cx="10972800" cy="4295233"/>
          </a:xfrm>
        </p:spPr>
        <p:txBody>
          <a:bodyPr/>
          <a:lstStyle/>
          <a:p>
            <a:r>
              <a:rPr lang="sl-SI" b="1" dirty="0">
                <a:latin typeface="Calibri Light" panose="020F0302020204030204" pitchFamily="34" charset="0"/>
                <a:cs typeface="Calibri Light" panose="020F0302020204030204" pitchFamily="34" charset="0"/>
              </a:rPr>
              <a:t>3.1 DIGITALNE KOMPETENCE </a:t>
            </a:r>
          </a:p>
          <a:p>
            <a:endParaRPr lang="en-AU" dirty="0"/>
          </a:p>
        </p:txBody>
      </p:sp>
      <p:graphicFrame>
        <p:nvGraphicFramePr>
          <p:cNvPr id="6" name="Tabela 5"/>
          <p:cNvGraphicFramePr>
            <a:graphicFrameLocks noGrp="1"/>
          </p:cNvGraphicFramePr>
          <p:nvPr>
            <p:extLst>
              <p:ext uri="{D42A27DB-BD31-4B8C-83A1-F6EECF244321}">
                <p14:modId xmlns:p14="http://schemas.microsoft.com/office/powerpoint/2010/main" val="84681867"/>
              </p:ext>
            </p:extLst>
          </p:nvPr>
        </p:nvGraphicFramePr>
        <p:xfrm>
          <a:off x="624349" y="2238851"/>
          <a:ext cx="10972799" cy="3108960"/>
        </p:xfrm>
        <a:graphic>
          <a:graphicData uri="http://schemas.openxmlformats.org/drawingml/2006/table">
            <a:tbl>
              <a:tblPr firstRow="1" bandRow="1">
                <a:tableStyleId>{5C22544A-7EE6-4342-B048-85BDC9FD1C3A}</a:tableStyleId>
              </a:tblPr>
              <a:tblGrid>
                <a:gridCol w="2578099">
                  <a:extLst>
                    <a:ext uri="{9D8B030D-6E8A-4147-A177-3AD203B41FA5}">
                      <a16:colId xmlns:a16="http://schemas.microsoft.com/office/drawing/2014/main" val="2921700409"/>
                    </a:ext>
                  </a:extLst>
                </a:gridCol>
                <a:gridCol w="4025900">
                  <a:extLst>
                    <a:ext uri="{9D8B030D-6E8A-4147-A177-3AD203B41FA5}">
                      <a16:colId xmlns:a16="http://schemas.microsoft.com/office/drawing/2014/main" val="1422339921"/>
                    </a:ext>
                  </a:extLst>
                </a:gridCol>
                <a:gridCol w="4368800">
                  <a:extLst>
                    <a:ext uri="{9D8B030D-6E8A-4147-A177-3AD203B41FA5}">
                      <a16:colId xmlns:a16="http://schemas.microsoft.com/office/drawing/2014/main" val="2204173428"/>
                    </a:ext>
                  </a:extLst>
                </a:gridCol>
              </a:tblGrid>
              <a:tr h="370840">
                <a:tc>
                  <a:txBody>
                    <a:bodyPr/>
                    <a:lstStyle/>
                    <a:p>
                      <a:r>
                        <a:rPr lang="sl-SI" sz="2400" b="1" kern="1200" dirty="0">
                          <a:solidFill>
                            <a:schemeClr val="lt1"/>
                          </a:solidFill>
                          <a:effectLst/>
                          <a:latin typeface="Calibri Light" panose="020F0302020204030204" pitchFamily="34" charset="0"/>
                          <a:ea typeface="+mn-ea"/>
                          <a:cs typeface="Calibri Light" panose="020F0302020204030204" pitchFamily="34" charset="0"/>
                        </a:rPr>
                        <a:t>Področja kompetenc</a:t>
                      </a:r>
                      <a:endParaRPr lang="en-AU" sz="2400" dirty="0">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2400" b="1" kern="1200" dirty="0">
                          <a:solidFill>
                            <a:schemeClr val="lt1"/>
                          </a:solidFill>
                          <a:effectLst/>
                          <a:latin typeface="Calibri Light" panose="020F0302020204030204" pitchFamily="34" charset="0"/>
                          <a:ea typeface="+mn-ea"/>
                          <a:cs typeface="Calibri Light" panose="020F0302020204030204" pitchFamily="34" charset="0"/>
                        </a:rPr>
                        <a:t>Ključni cilji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2400" b="1" kern="1200" dirty="0">
                          <a:solidFill>
                            <a:schemeClr val="lt1"/>
                          </a:solidFill>
                          <a:effectLst/>
                          <a:latin typeface="Calibri Light" panose="020F0302020204030204" pitchFamily="34" charset="0"/>
                          <a:ea typeface="+mn-ea"/>
                          <a:cs typeface="Calibri Light" panose="020F0302020204030204" pitchFamily="34" charset="0"/>
                        </a:rPr>
                        <a:t>Vtkanost v predmetni cilj ZGO, SŠ</a:t>
                      </a:r>
                    </a:p>
                  </a:txBody>
                  <a:tcPr/>
                </a:tc>
                <a:extLst>
                  <a:ext uri="{0D108BD9-81ED-4DB2-BD59-A6C34878D82A}">
                    <a16:rowId xmlns:a16="http://schemas.microsoft.com/office/drawing/2014/main" val="1068728806"/>
                  </a:ext>
                </a:extLst>
              </a:tr>
              <a:tr h="370840">
                <a:tc>
                  <a:txBody>
                    <a:bodyPr/>
                    <a:lstStyle/>
                    <a:p>
                      <a:r>
                        <a:rPr lang="sl-SI" sz="2400" kern="1200" dirty="0">
                          <a:solidFill>
                            <a:schemeClr val="dk1"/>
                          </a:solidFill>
                          <a:effectLst/>
                          <a:latin typeface="Calibri Light" panose="020F0302020204030204" pitchFamily="34" charset="0"/>
                          <a:ea typeface="+mn-ea"/>
                          <a:cs typeface="Calibri Light" panose="020F0302020204030204" pitchFamily="34" charset="0"/>
                        </a:rPr>
                        <a:t>INFORMACIJSKA</a:t>
                      </a:r>
                    </a:p>
                    <a:p>
                      <a:r>
                        <a:rPr lang="sl-SI" sz="2400" kern="1200" dirty="0">
                          <a:solidFill>
                            <a:schemeClr val="dk1"/>
                          </a:solidFill>
                          <a:effectLst/>
                          <a:latin typeface="Calibri Light" panose="020F0302020204030204" pitchFamily="34" charset="0"/>
                          <a:ea typeface="+mn-ea"/>
                          <a:cs typeface="Calibri Light" panose="020F0302020204030204" pitchFamily="34" charset="0"/>
                        </a:rPr>
                        <a:t>PISMENOST</a:t>
                      </a:r>
                    </a:p>
                  </a:txBody>
                  <a:tcPr/>
                </a:tc>
                <a:tc>
                  <a:txBody>
                    <a:bodyPr/>
                    <a:lstStyle/>
                    <a:p>
                      <a:r>
                        <a:rPr lang="sl-SI" sz="2400" kern="1200" dirty="0">
                          <a:solidFill>
                            <a:schemeClr val="dk1"/>
                          </a:solidFill>
                          <a:effectLst/>
                          <a:latin typeface="Calibri Light" panose="020F0302020204030204" pitchFamily="34" charset="0"/>
                          <a:ea typeface="+mn-ea"/>
                          <a:cs typeface="Calibri Light" panose="020F0302020204030204" pitchFamily="34" charset="0"/>
                        </a:rPr>
                        <a:t>Učenec/dijak:</a:t>
                      </a:r>
                    </a:p>
                    <a:p>
                      <a:r>
                        <a:rPr lang="sl-SI" sz="2400" kern="1200" dirty="0">
                          <a:solidFill>
                            <a:schemeClr val="dk1"/>
                          </a:solidFill>
                          <a:effectLst/>
                          <a:latin typeface="Calibri Light" panose="020F0302020204030204" pitchFamily="34" charset="0"/>
                          <a:ea typeface="+mn-ea"/>
                          <a:cs typeface="Calibri Light" panose="020F0302020204030204" pitchFamily="34" charset="0"/>
                        </a:rPr>
                        <a:t>Analizira, primerja in kritično vrednoti verodostojnost in zanesljivost podatkov, informacij in digitalnih vsebin. </a:t>
                      </a:r>
                      <a:endParaRPr lang="en-AU" sz="2400" dirty="0">
                        <a:latin typeface="Calibri Light" panose="020F0302020204030204" pitchFamily="34" charset="0"/>
                        <a:cs typeface="Calibri Light" panose="020F0302020204030204" pitchFamily="34" charset="0"/>
                      </a:endParaRPr>
                    </a:p>
                  </a:txBody>
                  <a:tcPr/>
                </a:tc>
                <a:tc>
                  <a:txBody>
                    <a:bodyPr/>
                    <a:lstStyle/>
                    <a:p>
                      <a:r>
                        <a:rPr lang="sl-SI" sz="2400" b="0" kern="1200" dirty="0">
                          <a:solidFill>
                            <a:schemeClr val="dk1"/>
                          </a:solidFill>
                          <a:effectLst/>
                          <a:latin typeface="Calibri Light" panose="020F0302020204030204" pitchFamily="34" charset="0"/>
                          <a:ea typeface="+mn-ea"/>
                          <a:cs typeface="Calibri Light" panose="020F0302020204030204" pitchFamily="34" charset="0"/>
                        </a:rPr>
                        <a:t>Dijak:</a:t>
                      </a:r>
                    </a:p>
                    <a:p>
                      <a:r>
                        <a:rPr lang="sl-SI" sz="2400" kern="1200" dirty="0">
                          <a:solidFill>
                            <a:schemeClr val="dk1"/>
                          </a:solidFill>
                          <a:effectLst/>
                          <a:latin typeface="Calibri Light" panose="020F0302020204030204" pitchFamily="34" charset="0"/>
                          <a:ea typeface="+mn-ea"/>
                          <a:cs typeface="Calibri Light" panose="020F0302020204030204" pitchFamily="34" charset="0"/>
                        </a:rPr>
                        <a:t>Razvija spretnosti kritične presoje vrednosti in uporabnosti informacij, pridobljenih na spletnih straneh z zgodovinsko vsebino.</a:t>
                      </a:r>
                      <a:endParaRPr lang="en-AU" sz="24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807451459"/>
                  </a:ext>
                </a:extLst>
              </a:tr>
            </a:tbl>
          </a:graphicData>
        </a:graphic>
      </p:graphicFrame>
    </p:spTree>
    <p:extLst>
      <p:ext uri="{BB962C8B-B14F-4D97-AF65-F5344CB8AC3E}">
        <p14:creationId xmlns:p14="http://schemas.microsoft.com/office/powerpoint/2010/main" val="1138381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09600" y="587716"/>
            <a:ext cx="10972800" cy="669584"/>
          </a:xfrm>
        </p:spPr>
        <p:txBody>
          <a:bodyPr>
            <a:normAutofit fontScale="90000"/>
          </a:bodyPr>
          <a:lstStyle/>
          <a:p>
            <a:r>
              <a:rPr lang="sl-SI" sz="3100" b="0" dirty="0">
                <a:latin typeface="Calibri Light" panose="020F0302020204030204" pitchFamily="34" charset="0"/>
                <a:cs typeface="Calibri Light" panose="020F0302020204030204" pitchFamily="34" charset="0"/>
              </a:rPr>
              <a:t>3 Opredelitev ključnih ciljev po področjih skupnih ciljev – nekaj izbranih ključnih ciljev  </a:t>
            </a:r>
            <a:br>
              <a:rPr lang="sl-SI" dirty="0">
                <a:latin typeface="Calibri Light" panose="020F0302020204030204" pitchFamily="34" charset="0"/>
                <a:cs typeface="Calibri Light" panose="020F0302020204030204" pitchFamily="34" charset="0"/>
              </a:rPr>
            </a:br>
            <a:endParaRPr lang="en-AU" dirty="0">
              <a:latin typeface="Calibri Light" panose="020F0302020204030204" pitchFamily="34" charset="0"/>
              <a:cs typeface="Calibri Light" panose="020F0302020204030204" pitchFamily="34" charset="0"/>
            </a:endParaRPr>
          </a:p>
        </p:txBody>
      </p:sp>
      <p:sp>
        <p:nvSpPr>
          <p:cNvPr id="3" name="Označba mesta vsebine 2"/>
          <p:cNvSpPr>
            <a:spLocks noGrp="1"/>
          </p:cNvSpPr>
          <p:nvPr>
            <p:ph idx="1"/>
          </p:nvPr>
        </p:nvSpPr>
        <p:spPr>
          <a:xfrm>
            <a:off x="609600" y="1878628"/>
            <a:ext cx="10972800" cy="4381183"/>
          </a:xfrm>
        </p:spPr>
        <p:txBody>
          <a:bodyPr/>
          <a:lstStyle/>
          <a:p>
            <a:r>
              <a:rPr lang="sl-SI" b="1" dirty="0">
                <a:latin typeface="Calibri Light" panose="020F0302020204030204" pitchFamily="34" charset="0"/>
                <a:cs typeface="Calibri Light" panose="020F0302020204030204" pitchFamily="34" charset="0"/>
              </a:rPr>
              <a:t>3.2 JEZIK, DRŽAVLJANJSTVO, KULTURA IN UMETNOST</a:t>
            </a:r>
          </a:p>
          <a:p>
            <a:endParaRPr lang="en-AU" dirty="0"/>
          </a:p>
        </p:txBody>
      </p:sp>
      <p:graphicFrame>
        <p:nvGraphicFramePr>
          <p:cNvPr id="6" name="Tabela 5"/>
          <p:cNvGraphicFramePr>
            <a:graphicFrameLocks noGrp="1"/>
          </p:cNvGraphicFramePr>
          <p:nvPr>
            <p:extLst>
              <p:ext uri="{D42A27DB-BD31-4B8C-83A1-F6EECF244321}">
                <p14:modId xmlns:p14="http://schemas.microsoft.com/office/powerpoint/2010/main" val="701828185"/>
              </p:ext>
            </p:extLst>
          </p:nvPr>
        </p:nvGraphicFramePr>
        <p:xfrm>
          <a:off x="783676" y="2413901"/>
          <a:ext cx="11040371" cy="2926080"/>
        </p:xfrm>
        <a:graphic>
          <a:graphicData uri="http://schemas.openxmlformats.org/drawingml/2006/table">
            <a:tbl>
              <a:tblPr firstRow="1" bandRow="1">
                <a:tableStyleId>{5C22544A-7EE6-4342-B048-85BDC9FD1C3A}</a:tableStyleId>
              </a:tblPr>
              <a:tblGrid>
                <a:gridCol w="2818745">
                  <a:extLst>
                    <a:ext uri="{9D8B030D-6E8A-4147-A177-3AD203B41FA5}">
                      <a16:colId xmlns:a16="http://schemas.microsoft.com/office/drawing/2014/main" val="2921700409"/>
                    </a:ext>
                  </a:extLst>
                </a:gridCol>
                <a:gridCol w="8221626">
                  <a:extLst>
                    <a:ext uri="{9D8B030D-6E8A-4147-A177-3AD203B41FA5}">
                      <a16:colId xmlns:a16="http://schemas.microsoft.com/office/drawing/2014/main" val="1422339921"/>
                    </a:ext>
                  </a:extLst>
                </a:gridCol>
              </a:tblGrid>
              <a:tr h="370840">
                <a:tc>
                  <a:txBody>
                    <a:bodyPr/>
                    <a:lstStyle/>
                    <a:p>
                      <a:r>
                        <a:rPr lang="sl-SI" sz="2400" b="1" kern="1200" dirty="0">
                          <a:solidFill>
                            <a:schemeClr val="lt1"/>
                          </a:solidFill>
                          <a:effectLst/>
                          <a:latin typeface="Calibri Light" panose="020F0302020204030204" pitchFamily="34" charset="0"/>
                          <a:ea typeface="+mn-ea"/>
                          <a:cs typeface="Calibri Light" panose="020F0302020204030204" pitchFamily="34" charset="0"/>
                        </a:rPr>
                        <a:t>Podpodročja</a:t>
                      </a:r>
                      <a:endParaRPr lang="en-AU" sz="2400" dirty="0">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2400" b="1" kern="1200" dirty="0">
                          <a:solidFill>
                            <a:schemeClr val="lt1"/>
                          </a:solidFill>
                          <a:effectLst/>
                          <a:latin typeface="Calibri Light" panose="020F0302020204030204" pitchFamily="34" charset="0"/>
                          <a:ea typeface="+mn-ea"/>
                          <a:cs typeface="Calibri Light" panose="020F0302020204030204" pitchFamily="34" charset="0"/>
                        </a:rPr>
                        <a:t>Ključni cilji </a:t>
                      </a:r>
                    </a:p>
                  </a:txBody>
                  <a:tcPr/>
                </a:tc>
                <a:extLst>
                  <a:ext uri="{0D108BD9-81ED-4DB2-BD59-A6C34878D82A}">
                    <a16:rowId xmlns:a16="http://schemas.microsoft.com/office/drawing/2014/main" val="1068728806"/>
                  </a:ext>
                </a:extLst>
              </a:tr>
              <a:tr h="370840">
                <a:tc>
                  <a:txBody>
                    <a:bodyPr/>
                    <a:lstStyle/>
                    <a:p>
                      <a:r>
                        <a:rPr lang="sl-SI" sz="2400" b="1" kern="1200" dirty="0">
                          <a:solidFill>
                            <a:schemeClr val="dk1"/>
                          </a:solidFill>
                          <a:effectLst/>
                          <a:latin typeface="Calibri Light" panose="020F0302020204030204" pitchFamily="34" charset="0"/>
                          <a:ea typeface="+mn-ea"/>
                          <a:cs typeface="Calibri Light" panose="020F0302020204030204" pitchFamily="34" charset="0"/>
                        </a:rPr>
                        <a:t>JEZIK</a:t>
                      </a:r>
                    </a:p>
                  </a:txBody>
                  <a:tcPr/>
                </a:tc>
                <a:tc>
                  <a:txBody>
                    <a:bodyPr/>
                    <a:lstStyle/>
                    <a:p>
                      <a:r>
                        <a:rPr lang="sl-SI" sz="2400" b="0" kern="1200" dirty="0">
                          <a:solidFill>
                            <a:schemeClr val="dk1"/>
                          </a:solidFill>
                          <a:effectLst/>
                          <a:latin typeface="Calibri Light" panose="020F0302020204030204" pitchFamily="34" charset="0"/>
                          <a:ea typeface="+mn-ea"/>
                          <a:cs typeface="Calibri Light" panose="020F0302020204030204" pitchFamily="34" charset="0"/>
                        </a:rPr>
                        <a:t>Pri vseh predmetih redno bere, izbira raznolika bralna gradiva, jih razume, poglobljeno analizira in kritično vrednoti.</a:t>
                      </a:r>
                      <a:endParaRPr lang="en-AU" sz="2400" b="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807451459"/>
                  </a:ext>
                </a:extLst>
              </a:tr>
              <a:tr h="370840">
                <a:tc>
                  <a:txBody>
                    <a:bodyPr/>
                    <a:lstStyle/>
                    <a:p>
                      <a:r>
                        <a:rPr lang="sl-SI" sz="2400" b="1" kern="1200" dirty="0">
                          <a:solidFill>
                            <a:schemeClr val="dk1"/>
                          </a:solidFill>
                          <a:effectLst/>
                          <a:latin typeface="Calibri Light" panose="020F0302020204030204" pitchFamily="34" charset="0"/>
                          <a:ea typeface="+mn-ea"/>
                          <a:cs typeface="Calibri Light" panose="020F0302020204030204" pitchFamily="34" charset="0"/>
                        </a:rPr>
                        <a:t>DRŽAVLJANJSTVO</a:t>
                      </a:r>
                    </a:p>
                  </a:txBody>
                  <a:tcPr/>
                </a:tc>
                <a:tc>
                  <a:txBody>
                    <a:bodyPr/>
                    <a:lstStyle/>
                    <a:p>
                      <a:pPr lvl="0"/>
                      <a:r>
                        <a:rPr lang="sl-SI" sz="2400" b="0" kern="1200" dirty="0">
                          <a:solidFill>
                            <a:schemeClr val="dk1"/>
                          </a:solidFill>
                          <a:effectLst/>
                          <a:latin typeface="Calibri Light" panose="020F0302020204030204" pitchFamily="34" charset="0"/>
                          <a:ea typeface="+mn-ea"/>
                          <a:cs typeface="Calibri Light" panose="020F0302020204030204" pitchFamily="34" charset="0"/>
                        </a:rPr>
                        <a:t>Pozna, razume in sprejema človekove pravice kot skupni evropski in ustavno določeni okvir skupnih vrednot in etike.</a:t>
                      </a:r>
                    </a:p>
                  </a:txBody>
                  <a:tcPr/>
                </a:tc>
                <a:extLst>
                  <a:ext uri="{0D108BD9-81ED-4DB2-BD59-A6C34878D82A}">
                    <a16:rowId xmlns:a16="http://schemas.microsoft.com/office/drawing/2014/main" val="3503114164"/>
                  </a:ext>
                </a:extLst>
              </a:tr>
              <a:tr h="370840">
                <a:tc>
                  <a:txBody>
                    <a:bodyPr/>
                    <a:lstStyle/>
                    <a:p>
                      <a:r>
                        <a:rPr lang="sl-SI" sz="2400" b="1" kern="1200" dirty="0">
                          <a:solidFill>
                            <a:schemeClr val="dk1"/>
                          </a:solidFill>
                          <a:effectLst/>
                          <a:latin typeface="Calibri Light" panose="020F0302020204030204" pitchFamily="34" charset="0"/>
                          <a:ea typeface="+mn-ea"/>
                          <a:cs typeface="Calibri Light" panose="020F0302020204030204" pitchFamily="34" charset="0"/>
                        </a:rPr>
                        <a:t>KULTURA IN UMETNOST</a:t>
                      </a:r>
                    </a:p>
                  </a:txBody>
                  <a:tcPr/>
                </a:tc>
                <a:tc>
                  <a:txBody>
                    <a:bodyPr/>
                    <a:lstStyle/>
                    <a:p>
                      <a:r>
                        <a:rPr lang="sl-SI" sz="2400" b="1" kern="1200" dirty="0">
                          <a:solidFill>
                            <a:schemeClr val="dk1"/>
                          </a:solidFill>
                          <a:effectLst/>
                          <a:latin typeface="Calibri Light" panose="020F0302020204030204" pitchFamily="34" charset="0"/>
                          <a:ea typeface="+mn-ea"/>
                          <a:cs typeface="Calibri Light" panose="020F0302020204030204" pitchFamily="34" charset="0"/>
                        </a:rPr>
                        <a:t>V varnem, odprtem in spodbudnem učnem okolju svobodno izraža želje in udejanja ustvarjalne ideje. </a:t>
                      </a:r>
                      <a:endParaRPr lang="en-AU" sz="2400" b="1"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916138414"/>
                  </a:ext>
                </a:extLst>
              </a:tr>
            </a:tbl>
          </a:graphicData>
        </a:graphic>
      </p:graphicFrame>
    </p:spTree>
    <p:extLst>
      <p:ext uri="{BB962C8B-B14F-4D97-AF65-F5344CB8AC3E}">
        <p14:creationId xmlns:p14="http://schemas.microsoft.com/office/powerpoint/2010/main" val="3640989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41020" y="423584"/>
            <a:ext cx="10972800" cy="669584"/>
          </a:xfrm>
        </p:spPr>
        <p:txBody>
          <a:bodyPr>
            <a:normAutofit fontScale="90000"/>
          </a:bodyPr>
          <a:lstStyle/>
          <a:p>
            <a:r>
              <a:rPr lang="sl-SI" sz="3100" b="0" dirty="0">
                <a:latin typeface="Calibri Light" panose="020F0302020204030204" pitchFamily="34" charset="0"/>
                <a:cs typeface="Calibri Light" panose="020F0302020204030204" pitchFamily="34" charset="0"/>
              </a:rPr>
              <a:t>3 Opredelitev ključnih ciljev po področjih skupnih ciljev – primer vpletenosti ključnega cilja v izbrani predmet  </a:t>
            </a:r>
            <a:br>
              <a:rPr lang="sl-SI" dirty="0"/>
            </a:br>
            <a:endParaRPr lang="en-AU" dirty="0"/>
          </a:p>
        </p:txBody>
      </p:sp>
      <p:sp>
        <p:nvSpPr>
          <p:cNvPr id="3" name="Označba mesta vsebine 2"/>
          <p:cNvSpPr>
            <a:spLocks noGrp="1"/>
          </p:cNvSpPr>
          <p:nvPr>
            <p:ph idx="1"/>
          </p:nvPr>
        </p:nvSpPr>
        <p:spPr>
          <a:xfrm>
            <a:off x="541020" y="1856740"/>
            <a:ext cx="10972800" cy="4381183"/>
          </a:xfrm>
        </p:spPr>
        <p:txBody>
          <a:bodyPr/>
          <a:lstStyle/>
          <a:p>
            <a:r>
              <a:rPr lang="sl-SI" b="1" dirty="0">
                <a:latin typeface="Calibri Light" panose="020F0302020204030204" pitchFamily="34" charset="0"/>
                <a:cs typeface="Calibri Light" panose="020F0302020204030204" pitchFamily="34" charset="0"/>
              </a:rPr>
              <a:t>3.2 JEZIK, DRŽAVLJANJSTVO, KULTURA IN UMETNOST</a:t>
            </a:r>
          </a:p>
          <a:p>
            <a:pPr marL="0" indent="0">
              <a:buNone/>
            </a:pPr>
            <a:endParaRPr lang="sl-SI" b="1" dirty="0">
              <a:latin typeface="Calibri Light" panose="020F0302020204030204" pitchFamily="34" charset="0"/>
              <a:cs typeface="Calibri Light" panose="020F0302020204030204" pitchFamily="34" charset="0"/>
            </a:endParaRPr>
          </a:p>
          <a:p>
            <a:endParaRPr lang="en-AU" dirty="0"/>
          </a:p>
        </p:txBody>
      </p:sp>
      <p:graphicFrame>
        <p:nvGraphicFramePr>
          <p:cNvPr id="6" name="Tabela 5"/>
          <p:cNvGraphicFramePr>
            <a:graphicFrameLocks noGrp="1"/>
          </p:cNvGraphicFramePr>
          <p:nvPr>
            <p:extLst>
              <p:ext uri="{D42A27DB-BD31-4B8C-83A1-F6EECF244321}">
                <p14:modId xmlns:p14="http://schemas.microsoft.com/office/powerpoint/2010/main" val="3401964932"/>
              </p:ext>
            </p:extLst>
          </p:nvPr>
        </p:nvGraphicFramePr>
        <p:xfrm>
          <a:off x="656303" y="2415629"/>
          <a:ext cx="10911349" cy="2743200"/>
        </p:xfrm>
        <a:graphic>
          <a:graphicData uri="http://schemas.openxmlformats.org/drawingml/2006/table">
            <a:tbl>
              <a:tblPr firstRow="1" bandRow="1">
                <a:tableStyleId>{5C22544A-7EE6-4342-B048-85BDC9FD1C3A}</a:tableStyleId>
              </a:tblPr>
              <a:tblGrid>
                <a:gridCol w="2563661">
                  <a:extLst>
                    <a:ext uri="{9D8B030D-6E8A-4147-A177-3AD203B41FA5}">
                      <a16:colId xmlns:a16="http://schemas.microsoft.com/office/drawing/2014/main" val="2921700409"/>
                    </a:ext>
                  </a:extLst>
                </a:gridCol>
                <a:gridCol w="4003354">
                  <a:extLst>
                    <a:ext uri="{9D8B030D-6E8A-4147-A177-3AD203B41FA5}">
                      <a16:colId xmlns:a16="http://schemas.microsoft.com/office/drawing/2014/main" val="1422339921"/>
                    </a:ext>
                  </a:extLst>
                </a:gridCol>
                <a:gridCol w="4344334">
                  <a:extLst>
                    <a:ext uri="{9D8B030D-6E8A-4147-A177-3AD203B41FA5}">
                      <a16:colId xmlns:a16="http://schemas.microsoft.com/office/drawing/2014/main" val="2204173428"/>
                    </a:ext>
                  </a:extLst>
                </a:gridCol>
              </a:tblGrid>
              <a:tr h="370840">
                <a:tc>
                  <a:txBody>
                    <a:bodyPr/>
                    <a:lstStyle/>
                    <a:p>
                      <a:r>
                        <a:rPr lang="sl-SI" sz="2400" b="1" kern="1200" dirty="0">
                          <a:solidFill>
                            <a:schemeClr val="lt1"/>
                          </a:solidFill>
                          <a:effectLst/>
                          <a:latin typeface="Calibri Light" panose="020F0302020204030204" pitchFamily="34" charset="0"/>
                          <a:ea typeface="+mn-ea"/>
                          <a:cs typeface="Calibri Light" panose="020F0302020204030204" pitchFamily="34" charset="0"/>
                        </a:rPr>
                        <a:t>Področja kompetenc</a:t>
                      </a:r>
                      <a:endParaRPr lang="en-AU" sz="2400" dirty="0">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2400" b="1" kern="1200" dirty="0">
                          <a:solidFill>
                            <a:schemeClr val="lt1"/>
                          </a:solidFill>
                          <a:effectLst/>
                          <a:latin typeface="Calibri Light" panose="020F0302020204030204" pitchFamily="34" charset="0"/>
                          <a:ea typeface="+mn-ea"/>
                          <a:cs typeface="Calibri Light" panose="020F0302020204030204" pitchFamily="34" charset="0"/>
                        </a:rPr>
                        <a:t>Ključni cilji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2400" b="1" kern="1200" dirty="0">
                          <a:solidFill>
                            <a:schemeClr val="lt1"/>
                          </a:solidFill>
                          <a:effectLst/>
                          <a:latin typeface="Calibri Light" panose="020F0302020204030204" pitchFamily="34" charset="0"/>
                          <a:ea typeface="+mn-ea"/>
                          <a:cs typeface="Calibri Light" panose="020F0302020204030204" pitchFamily="34" charset="0"/>
                        </a:rPr>
                        <a:t>Vtkanost v predmetni cilj pri GUM v OŠ, III. VIO </a:t>
                      </a:r>
                    </a:p>
                  </a:txBody>
                  <a:tcPr/>
                </a:tc>
                <a:extLst>
                  <a:ext uri="{0D108BD9-81ED-4DB2-BD59-A6C34878D82A}">
                    <a16:rowId xmlns:a16="http://schemas.microsoft.com/office/drawing/2014/main" val="1068728806"/>
                  </a:ext>
                </a:extLst>
              </a:tr>
              <a:tr h="370840">
                <a:tc>
                  <a:txBody>
                    <a:bodyPr/>
                    <a:lstStyle/>
                    <a:p>
                      <a:r>
                        <a:rPr lang="sl-SI" sz="2400" kern="1200" dirty="0">
                          <a:solidFill>
                            <a:schemeClr val="dk1"/>
                          </a:solidFill>
                          <a:effectLst/>
                          <a:latin typeface="Calibri Light" panose="020F0302020204030204" pitchFamily="34" charset="0"/>
                          <a:ea typeface="+mn-ea"/>
                          <a:cs typeface="Calibri Light" panose="020F0302020204030204" pitchFamily="34" charset="0"/>
                        </a:rPr>
                        <a:t>KULTURNA ZAVEST IN  IZRAŽANJE </a:t>
                      </a:r>
                    </a:p>
                  </a:txBody>
                  <a:tcPr/>
                </a:tc>
                <a:tc>
                  <a:txBody>
                    <a:bodyPr/>
                    <a:lstStyle/>
                    <a:p>
                      <a:r>
                        <a:rPr lang="sl-SI" sz="2400" kern="1200" dirty="0">
                          <a:solidFill>
                            <a:schemeClr val="dk1"/>
                          </a:solidFill>
                          <a:effectLst/>
                          <a:latin typeface="Calibri Light" panose="020F0302020204030204" pitchFamily="34" charset="0"/>
                          <a:ea typeface="+mn-ea"/>
                          <a:cs typeface="Calibri Light" panose="020F0302020204030204" pitchFamily="34" charset="0"/>
                        </a:rPr>
                        <a:t>Učenec/dijak:</a:t>
                      </a:r>
                    </a:p>
                    <a:p>
                      <a:r>
                        <a:rPr lang="sl-SI" sz="2400" b="0" kern="1200" dirty="0">
                          <a:solidFill>
                            <a:schemeClr val="dk1"/>
                          </a:solidFill>
                          <a:effectLst/>
                          <a:latin typeface="Calibri Light" panose="020F0302020204030204" pitchFamily="34" charset="0"/>
                          <a:ea typeface="+mn-ea"/>
                          <a:cs typeface="Calibri Light" panose="020F0302020204030204" pitchFamily="34" charset="0"/>
                        </a:rPr>
                        <a:t>V varnem, odprtem in spodbudnem učnem okolju svobodno izraža želje in udejanja ustvarjalne ideje</a:t>
                      </a:r>
                      <a:r>
                        <a:rPr lang="sl-SI" sz="2400" b="1" kern="1200" dirty="0">
                          <a:solidFill>
                            <a:schemeClr val="dk1"/>
                          </a:solidFill>
                          <a:effectLst/>
                          <a:latin typeface="Calibri Light" panose="020F0302020204030204" pitchFamily="34" charset="0"/>
                          <a:ea typeface="+mn-ea"/>
                          <a:cs typeface="Calibri Light" panose="020F0302020204030204" pitchFamily="34" charset="0"/>
                        </a:rPr>
                        <a:t>. </a:t>
                      </a:r>
                      <a:endParaRPr lang="en-AU" sz="2400" b="1" dirty="0">
                        <a:latin typeface="Calibri Light" panose="020F0302020204030204" pitchFamily="34" charset="0"/>
                        <a:cs typeface="Calibri Light" panose="020F0302020204030204" pitchFamily="34" charset="0"/>
                      </a:endParaRPr>
                    </a:p>
                  </a:txBody>
                  <a:tcPr/>
                </a:tc>
                <a:tc>
                  <a:txBody>
                    <a:bodyPr/>
                    <a:lstStyle/>
                    <a:p>
                      <a:r>
                        <a:rPr lang="sl-SI" sz="2400" kern="1200" dirty="0">
                          <a:solidFill>
                            <a:schemeClr val="dk1"/>
                          </a:solidFill>
                          <a:effectLst/>
                          <a:latin typeface="Calibri Light" panose="020F0302020204030204" pitchFamily="34" charset="0"/>
                          <a:ea typeface="+mn-ea"/>
                          <a:cs typeface="Calibri Light" panose="020F0302020204030204" pitchFamily="34" charset="0"/>
                        </a:rPr>
                        <a:t>Učenec:</a:t>
                      </a:r>
                    </a:p>
                    <a:p>
                      <a:pPr lvl="0" fontAlgn="base"/>
                      <a:r>
                        <a:rPr lang="sl-SI" sz="2400" kern="1200" dirty="0">
                          <a:solidFill>
                            <a:schemeClr val="dk1"/>
                          </a:solidFill>
                          <a:effectLst/>
                          <a:latin typeface="Calibri Light" panose="020F0302020204030204" pitchFamily="34" charset="0"/>
                          <a:ea typeface="+mn-ea"/>
                          <a:cs typeface="Calibri Light" panose="020F0302020204030204" pitchFamily="34" charset="0"/>
                        </a:rPr>
                        <a:t>Ustvari spremljavo z glasbili (po lastnem izboru) k dani pesmi.</a:t>
                      </a:r>
                      <a:endParaRPr lang="en-AU" sz="24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807451459"/>
                  </a:ext>
                </a:extLst>
              </a:tr>
            </a:tbl>
          </a:graphicData>
        </a:graphic>
      </p:graphicFrame>
    </p:spTree>
    <p:extLst>
      <p:ext uri="{BB962C8B-B14F-4D97-AF65-F5344CB8AC3E}">
        <p14:creationId xmlns:p14="http://schemas.microsoft.com/office/powerpoint/2010/main" val="3700405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09600" y="513974"/>
            <a:ext cx="10972800" cy="669584"/>
          </a:xfrm>
        </p:spPr>
        <p:txBody>
          <a:bodyPr>
            <a:normAutofit fontScale="90000"/>
          </a:bodyPr>
          <a:lstStyle/>
          <a:p>
            <a:r>
              <a:rPr lang="sl-SI" sz="3100" b="0" dirty="0">
                <a:latin typeface="Calibri Light" panose="020F0302020204030204" pitchFamily="34" charset="0"/>
                <a:cs typeface="Calibri Light" panose="020F0302020204030204" pitchFamily="34" charset="0"/>
              </a:rPr>
              <a:t>3 Opredelitev ključnih ciljev po področjih skupnih ciljev – nekaj izbranih ključnih ciljev </a:t>
            </a:r>
            <a:br>
              <a:rPr lang="sl-SI" dirty="0">
                <a:latin typeface="Calibri Light" panose="020F0302020204030204" pitchFamily="34" charset="0"/>
                <a:cs typeface="Calibri Light" panose="020F0302020204030204" pitchFamily="34" charset="0"/>
              </a:rPr>
            </a:br>
            <a:endParaRPr lang="en-AU" dirty="0">
              <a:latin typeface="Calibri Light" panose="020F0302020204030204" pitchFamily="34" charset="0"/>
              <a:cs typeface="Calibri Light" panose="020F0302020204030204" pitchFamily="34" charset="0"/>
            </a:endParaRPr>
          </a:p>
        </p:txBody>
      </p:sp>
      <p:sp>
        <p:nvSpPr>
          <p:cNvPr id="3" name="Označba mesta vsebine 2"/>
          <p:cNvSpPr>
            <a:spLocks noGrp="1"/>
          </p:cNvSpPr>
          <p:nvPr>
            <p:ph idx="1"/>
          </p:nvPr>
        </p:nvSpPr>
        <p:spPr>
          <a:xfrm>
            <a:off x="609600" y="1920240"/>
            <a:ext cx="10972800" cy="4381183"/>
          </a:xfrm>
        </p:spPr>
        <p:txBody>
          <a:bodyPr/>
          <a:lstStyle/>
          <a:p>
            <a:r>
              <a:rPr lang="sl-SI" b="1" dirty="0">
                <a:latin typeface="Calibri Light" panose="020F0302020204030204" pitchFamily="34" charset="0"/>
                <a:cs typeface="Calibri Light" panose="020F0302020204030204" pitchFamily="34" charset="0"/>
              </a:rPr>
              <a:t>3.3 PODJETNOST</a:t>
            </a:r>
            <a:r>
              <a:rPr lang="sl-SI" b="1" dirty="0"/>
              <a:t> </a:t>
            </a:r>
          </a:p>
          <a:p>
            <a:endParaRPr lang="en-AU" dirty="0"/>
          </a:p>
        </p:txBody>
      </p:sp>
      <p:graphicFrame>
        <p:nvGraphicFramePr>
          <p:cNvPr id="6" name="Tabela 5"/>
          <p:cNvGraphicFramePr>
            <a:graphicFrameLocks noGrp="1"/>
          </p:cNvGraphicFramePr>
          <p:nvPr>
            <p:extLst>
              <p:ext uri="{D42A27DB-BD31-4B8C-83A1-F6EECF244321}">
                <p14:modId xmlns:p14="http://schemas.microsoft.com/office/powerpoint/2010/main" val="2695946801"/>
              </p:ext>
            </p:extLst>
          </p:nvPr>
        </p:nvGraphicFramePr>
        <p:xfrm>
          <a:off x="779579" y="2433939"/>
          <a:ext cx="11040371" cy="3291840"/>
        </p:xfrm>
        <a:graphic>
          <a:graphicData uri="http://schemas.openxmlformats.org/drawingml/2006/table">
            <a:tbl>
              <a:tblPr firstRow="1" bandRow="1">
                <a:tableStyleId>{5C22544A-7EE6-4342-B048-85BDC9FD1C3A}</a:tableStyleId>
              </a:tblPr>
              <a:tblGrid>
                <a:gridCol w="2818745">
                  <a:extLst>
                    <a:ext uri="{9D8B030D-6E8A-4147-A177-3AD203B41FA5}">
                      <a16:colId xmlns:a16="http://schemas.microsoft.com/office/drawing/2014/main" val="2921700409"/>
                    </a:ext>
                  </a:extLst>
                </a:gridCol>
                <a:gridCol w="8221626">
                  <a:extLst>
                    <a:ext uri="{9D8B030D-6E8A-4147-A177-3AD203B41FA5}">
                      <a16:colId xmlns:a16="http://schemas.microsoft.com/office/drawing/2014/main" val="1422339921"/>
                    </a:ext>
                  </a:extLst>
                </a:gridCol>
              </a:tblGrid>
              <a:tr h="370840">
                <a:tc>
                  <a:txBody>
                    <a:bodyPr/>
                    <a:lstStyle/>
                    <a:p>
                      <a:r>
                        <a:rPr lang="sl-SI" sz="2400" b="1" kern="1200" dirty="0">
                          <a:solidFill>
                            <a:schemeClr val="lt1"/>
                          </a:solidFill>
                          <a:effectLst/>
                          <a:latin typeface="Calibri Light" panose="020F0302020204030204" pitchFamily="34" charset="0"/>
                          <a:ea typeface="+mn-ea"/>
                          <a:cs typeface="Calibri Light" panose="020F0302020204030204" pitchFamily="34" charset="0"/>
                        </a:rPr>
                        <a:t>Področja kompetenc</a:t>
                      </a:r>
                      <a:endParaRPr lang="en-AU" sz="2400" dirty="0">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2400" b="1" kern="1200" dirty="0">
                          <a:solidFill>
                            <a:schemeClr val="lt1"/>
                          </a:solidFill>
                          <a:effectLst/>
                          <a:latin typeface="Calibri Light" panose="020F0302020204030204" pitchFamily="34" charset="0"/>
                          <a:ea typeface="+mn-ea"/>
                          <a:cs typeface="Calibri Light" panose="020F0302020204030204" pitchFamily="34" charset="0"/>
                        </a:rPr>
                        <a:t>Ključni cilji </a:t>
                      </a:r>
                    </a:p>
                  </a:txBody>
                  <a:tcPr/>
                </a:tc>
                <a:extLst>
                  <a:ext uri="{0D108BD9-81ED-4DB2-BD59-A6C34878D82A}">
                    <a16:rowId xmlns:a16="http://schemas.microsoft.com/office/drawing/2014/main" val="1068728806"/>
                  </a:ext>
                </a:extLst>
              </a:tr>
              <a:tr h="370840">
                <a:tc>
                  <a:txBody>
                    <a:bodyPr/>
                    <a:lstStyle/>
                    <a:p>
                      <a:r>
                        <a:rPr lang="sl-SI" sz="2400" b="1" kern="1200" dirty="0">
                          <a:solidFill>
                            <a:schemeClr val="dk1"/>
                          </a:solidFill>
                          <a:effectLst/>
                          <a:latin typeface="Calibri Light" panose="020F0302020204030204" pitchFamily="34" charset="0"/>
                          <a:ea typeface="+mn-ea"/>
                          <a:cs typeface="Calibri Light" panose="020F0302020204030204" pitchFamily="34" charset="0"/>
                        </a:rPr>
                        <a:t>ZAMISLI</a:t>
                      </a:r>
                      <a:r>
                        <a:rPr lang="sl-SI" sz="2400" b="1" kern="1200" baseline="0" dirty="0">
                          <a:solidFill>
                            <a:schemeClr val="dk1"/>
                          </a:solidFill>
                          <a:effectLst/>
                          <a:latin typeface="Calibri Light" panose="020F0302020204030204" pitchFamily="34" charset="0"/>
                          <a:ea typeface="+mn-ea"/>
                          <a:cs typeface="Calibri Light" panose="020F0302020204030204" pitchFamily="34" charset="0"/>
                        </a:rPr>
                        <a:t> </a:t>
                      </a:r>
                      <a:r>
                        <a:rPr lang="sl-SI" sz="2400" b="1" kern="1200" dirty="0">
                          <a:solidFill>
                            <a:schemeClr val="dk1"/>
                          </a:solidFill>
                          <a:effectLst/>
                          <a:latin typeface="Calibri Light" panose="020F0302020204030204" pitchFamily="34" charset="0"/>
                          <a:ea typeface="+mn-ea"/>
                          <a:cs typeface="Calibri Light" panose="020F0302020204030204" pitchFamily="34" charset="0"/>
                        </a:rPr>
                        <a:t>IN</a:t>
                      </a:r>
                    </a:p>
                    <a:p>
                      <a:r>
                        <a:rPr lang="sl-SI" sz="2400" b="1" kern="1200" dirty="0">
                          <a:solidFill>
                            <a:schemeClr val="dk1"/>
                          </a:solidFill>
                          <a:effectLst/>
                          <a:latin typeface="Calibri Light" panose="020F0302020204030204" pitchFamily="34" charset="0"/>
                          <a:ea typeface="+mn-ea"/>
                          <a:cs typeface="Calibri Light" panose="020F0302020204030204" pitchFamily="34" charset="0"/>
                        </a:rPr>
                        <a:t>PRILOŽNOSTI</a:t>
                      </a:r>
                    </a:p>
                  </a:txBody>
                  <a:tcPr/>
                </a:tc>
                <a:tc>
                  <a:txBody>
                    <a:bodyPr/>
                    <a:lstStyle/>
                    <a:p>
                      <a:pPr lvl="0"/>
                      <a:r>
                        <a:rPr lang="sl-SI" sz="2400" b="1" kern="1200" dirty="0">
                          <a:solidFill>
                            <a:schemeClr val="dk1"/>
                          </a:solidFill>
                          <a:effectLst/>
                          <a:latin typeface="Calibri Light" panose="020F0302020204030204" pitchFamily="34" charset="0"/>
                          <a:ea typeface="+mn-ea"/>
                          <a:cs typeface="Calibri Light" panose="020F0302020204030204" pitchFamily="34" charset="0"/>
                        </a:rPr>
                        <a:t>V procesu reševanja problemov si zastavlja kratkoročne, srednjeročne in dolgoročne cilje, opredeli prednostne naloge in pripravi načrt.</a:t>
                      </a:r>
                    </a:p>
                  </a:txBody>
                  <a:tcPr/>
                </a:tc>
                <a:extLst>
                  <a:ext uri="{0D108BD9-81ED-4DB2-BD59-A6C34878D82A}">
                    <a16:rowId xmlns:a16="http://schemas.microsoft.com/office/drawing/2014/main" val="280745145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2400" b="1" kern="1200" dirty="0">
                          <a:solidFill>
                            <a:schemeClr val="dk1"/>
                          </a:solidFill>
                          <a:effectLst/>
                          <a:latin typeface="Calibri Light" panose="020F0302020204030204" pitchFamily="34" charset="0"/>
                          <a:ea typeface="+mn-ea"/>
                          <a:cs typeface="Calibri Light" panose="020F0302020204030204" pitchFamily="34" charset="0"/>
                        </a:rPr>
                        <a:t>VIRI</a:t>
                      </a:r>
                    </a:p>
                  </a:txBody>
                  <a:tcPr/>
                </a:tc>
                <a:tc>
                  <a:txBody>
                    <a:bodyPr/>
                    <a:lstStyle/>
                    <a:p>
                      <a:r>
                        <a:rPr lang="sl-SI" sz="2400" kern="1200" dirty="0">
                          <a:solidFill>
                            <a:schemeClr val="dk1"/>
                          </a:solidFill>
                          <a:effectLst/>
                          <a:latin typeface="Calibri Light" panose="020F0302020204030204" pitchFamily="34" charset="0"/>
                          <a:ea typeface="+mn-ea"/>
                          <a:cs typeface="Calibri Light" panose="020F0302020204030204" pitchFamily="34" charset="0"/>
                        </a:rPr>
                        <a:t>Pozornost  usmerja v udejanjanje lastnih zamisli in/ali sodeluje pri udejanjanju zamisli drugih.</a:t>
                      </a:r>
                      <a:endParaRPr lang="en-AU" sz="24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50311416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2400" b="1" kern="1200" dirty="0">
                          <a:solidFill>
                            <a:schemeClr val="dk1"/>
                          </a:solidFill>
                          <a:effectLst/>
                          <a:latin typeface="Calibri Light" panose="020F0302020204030204" pitchFamily="34" charset="0"/>
                          <a:ea typeface="+mn-ea"/>
                          <a:cs typeface="Calibri Light" panose="020F0302020204030204" pitchFamily="34" charset="0"/>
                        </a:rPr>
                        <a:t>K DEJANJEM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2400" kern="1200" dirty="0">
                          <a:solidFill>
                            <a:schemeClr val="dk1"/>
                          </a:solidFill>
                          <a:effectLst/>
                          <a:latin typeface="Calibri Light" panose="020F0302020204030204" pitchFamily="34" charset="0"/>
                          <a:ea typeface="+mn-ea"/>
                          <a:cs typeface="Calibri Light" panose="020F0302020204030204" pitchFamily="34" charset="0"/>
                        </a:rPr>
                        <a:t>Presoja uspešnost doseganja zastavljenih ciljev in pri tem prepoznava priložnosti za nadaljnje učenje. </a:t>
                      </a:r>
                    </a:p>
                  </a:txBody>
                  <a:tcPr/>
                </a:tc>
                <a:extLst>
                  <a:ext uri="{0D108BD9-81ED-4DB2-BD59-A6C34878D82A}">
                    <a16:rowId xmlns:a16="http://schemas.microsoft.com/office/drawing/2014/main" val="2916138414"/>
                  </a:ext>
                </a:extLst>
              </a:tr>
            </a:tbl>
          </a:graphicData>
        </a:graphic>
      </p:graphicFrame>
    </p:spTree>
    <p:extLst>
      <p:ext uri="{BB962C8B-B14F-4D97-AF65-F5344CB8AC3E}">
        <p14:creationId xmlns:p14="http://schemas.microsoft.com/office/powerpoint/2010/main" val="252598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09600" y="587716"/>
            <a:ext cx="10972800" cy="669584"/>
          </a:xfrm>
        </p:spPr>
        <p:txBody>
          <a:bodyPr>
            <a:normAutofit fontScale="90000"/>
          </a:bodyPr>
          <a:lstStyle/>
          <a:p>
            <a:r>
              <a:rPr lang="sl-SI" sz="3100" b="0" dirty="0">
                <a:latin typeface="Calibri Light" panose="020F0302020204030204" pitchFamily="34" charset="0"/>
                <a:cs typeface="Calibri Light" panose="020F0302020204030204" pitchFamily="34" charset="0"/>
              </a:rPr>
              <a:t>3 Opredelitev ključnih ciljev po področjih skupnih ciljev – primer vpletenosti ključnega cilja v izbrani predmet </a:t>
            </a:r>
            <a:br>
              <a:rPr lang="sl-SI" dirty="0">
                <a:latin typeface="Calibri Light" panose="020F0302020204030204" pitchFamily="34" charset="0"/>
                <a:cs typeface="Calibri Light" panose="020F0302020204030204" pitchFamily="34" charset="0"/>
              </a:rPr>
            </a:br>
            <a:endParaRPr lang="en-AU" dirty="0">
              <a:latin typeface="Calibri Light" panose="020F0302020204030204" pitchFamily="34" charset="0"/>
              <a:cs typeface="Calibri Light" panose="020F0302020204030204" pitchFamily="34" charset="0"/>
            </a:endParaRPr>
          </a:p>
        </p:txBody>
      </p:sp>
      <p:sp>
        <p:nvSpPr>
          <p:cNvPr id="3" name="Označba mesta vsebine 2"/>
          <p:cNvSpPr>
            <a:spLocks noGrp="1"/>
          </p:cNvSpPr>
          <p:nvPr>
            <p:ph idx="1"/>
          </p:nvPr>
        </p:nvSpPr>
        <p:spPr>
          <a:xfrm>
            <a:off x="609600" y="1878628"/>
            <a:ext cx="10972800" cy="4381183"/>
          </a:xfrm>
        </p:spPr>
        <p:txBody>
          <a:bodyPr/>
          <a:lstStyle/>
          <a:p>
            <a:r>
              <a:rPr lang="sl-SI" b="1" dirty="0">
                <a:latin typeface="Calibri Light" panose="020F0302020204030204" pitchFamily="34" charset="0"/>
                <a:cs typeface="Calibri Light" panose="020F0302020204030204" pitchFamily="34" charset="0"/>
              </a:rPr>
              <a:t>3.3 PODJETNOST</a:t>
            </a:r>
            <a:r>
              <a:rPr lang="sl-SI" b="1" dirty="0"/>
              <a:t> </a:t>
            </a:r>
            <a:endParaRPr lang="sl-SI" b="1" dirty="0">
              <a:latin typeface="Calibri Light" panose="020F0302020204030204" pitchFamily="34" charset="0"/>
              <a:cs typeface="Calibri Light" panose="020F0302020204030204" pitchFamily="34" charset="0"/>
            </a:endParaRPr>
          </a:p>
          <a:p>
            <a:endParaRPr lang="en-AU" dirty="0"/>
          </a:p>
        </p:txBody>
      </p:sp>
      <p:graphicFrame>
        <p:nvGraphicFramePr>
          <p:cNvPr id="7" name="Tabela 6"/>
          <p:cNvGraphicFramePr>
            <a:graphicFrameLocks noGrp="1"/>
          </p:cNvGraphicFramePr>
          <p:nvPr>
            <p:extLst>
              <p:ext uri="{D42A27DB-BD31-4B8C-83A1-F6EECF244321}">
                <p14:modId xmlns:p14="http://schemas.microsoft.com/office/powerpoint/2010/main" val="2717872628"/>
              </p:ext>
            </p:extLst>
          </p:nvPr>
        </p:nvGraphicFramePr>
        <p:xfrm>
          <a:off x="693174" y="2467487"/>
          <a:ext cx="10889225" cy="3474720"/>
        </p:xfrm>
        <a:graphic>
          <a:graphicData uri="http://schemas.openxmlformats.org/drawingml/2006/table">
            <a:tbl>
              <a:tblPr firstRow="1" bandRow="1">
                <a:tableStyleId>{5C22544A-7EE6-4342-B048-85BDC9FD1C3A}</a:tableStyleId>
              </a:tblPr>
              <a:tblGrid>
                <a:gridCol w="2558463">
                  <a:extLst>
                    <a:ext uri="{9D8B030D-6E8A-4147-A177-3AD203B41FA5}">
                      <a16:colId xmlns:a16="http://schemas.microsoft.com/office/drawing/2014/main" val="2921700409"/>
                    </a:ext>
                  </a:extLst>
                </a:gridCol>
                <a:gridCol w="3995237">
                  <a:extLst>
                    <a:ext uri="{9D8B030D-6E8A-4147-A177-3AD203B41FA5}">
                      <a16:colId xmlns:a16="http://schemas.microsoft.com/office/drawing/2014/main" val="1422339921"/>
                    </a:ext>
                  </a:extLst>
                </a:gridCol>
                <a:gridCol w="4335525">
                  <a:extLst>
                    <a:ext uri="{9D8B030D-6E8A-4147-A177-3AD203B41FA5}">
                      <a16:colId xmlns:a16="http://schemas.microsoft.com/office/drawing/2014/main" val="2204173428"/>
                    </a:ext>
                  </a:extLst>
                </a:gridCol>
              </a:tblGrid>
              <a:tr h="370840">
                <a:tc>
                  <a:txBody>
                    <a:bodyPr/>
                    <a:lstStyle/>
                    <a:p>
                      <a:r>
                        <a:rPr lang="sl-SI" sz="2400" b="1" kern="1200" dirty="0">
                          <a:solidFill>
                            <a:schemeClr val="lt1"/>
                          </a:solidFill>
                          <a:effectLst/>
                          <a:latin typeface="Calibri Light" panose="020F0302020204030204" pitchFamily="34" charset="0"/>
                          <a:ea typeface="+mn-ea"/>
                          <a:cs typeface="Calibri Light" panose="020F0302020204030204" pitchFamily="34" charset="0"/>
                        </a:rPr>
                        <a:t>Področja kompetenc</a:t>
                      </a:r>
                      <a:endParaRPr lang="en-AU" sz="2400" dirty="0">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2400" b="1" kern="1200" dirty="0">
                          <a:solidFill>
                            <a:schemeClr val="lt1"/>
                          </a:solidFill>
                          <a:effectLst/>
                          <a:latin typeface="Calibri Light" panose="020F0302020204030204" pitchFamily="34" charset="0"/>
                          <a:ea typeface="+mn-ea"/>
                          <a:cs typeface="Calibri Light" panose="020F0302020204030204" pitchFamily="34" charset="0"/>
                        </a:rPr>
                        <a:t>Ključni cilji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2400" b="1" kern="1200" dirty="0">
                          <a:solidFill>
                            <a:schemeClr val="lt1"/>
                          </a:solidFill>
                          <a:effectLst/>
                          <a:latin typeface="Calibri Light" panose="020F0302020204030204" pitchFamily="34" charset="0"/>
                          <a:ea typeface="+mn-ea"/>
                          <a:cs typeface="Calibri Light" panose="020F0302020204030204" pitchFamily="34" charset="0"/>
                        </a:rPr>
                        <a:t>Vtkanost v predmetni cilj pri MAT v OŠ, III. VIO </a:t>
                      </a:r>
                    </a:p>
                  </a:txBody>
                  <a:tcPr/>
                </a:tc>
                <a:extLst>
                  <a:ext uri="{0D108BD9-81ED-4DB2-BD59-A6C34878D82A}">
                    <a16:rowId xmlns:a16="http://schemas.microsoft.com/office/drawing/2014/main" val="1068728806"/>
                  </a:ext>
                </a:extLst>
              </a:tr>
              <a:tr h="370840">
                <a:tc>
                  <a:txBody>
                    <a:bodyPr/>
                    <a:lstStyle/>
                    <a:p>
                      <a:r>
                        <a:rPr lang="sl-SI" sz="2400" kern="1200" dirty="0">
                          <a:solidFill>
                            <a:schemeClr val="dk1"/>
                          </a:solidFill>
                          <a:effectLst/>
                          <a:latin typeface="Calibri Light" panose="020F0302020204030204" pitchFamily="34" charset="0"/>
                          <a:ea typeface="+mn-ea"/>
                          <a:cs typeface="Calibri Light" panose="020F0302020204030204" pitchFamily="34" charset="0"/>
                        </a:rPr>
                        <a:t>ZAMISLI</a:t>
                      </a:r>
                      <a:r>
                        <a:rPr lang="sl-SI" sz="2400" kern="1200" baseline="0" dirty="0">
                          <a:solidFill>
                            <a:schemeClr val="dk1"/>
                          </a:solidFill>
                          <a:effectLst/>
                          <a:latin typeface="Calibri Light" panose="020F0302020204030204" pitchFamily="34" charset="0"/>
                          <a:ea typeface="+mn-ea"/>
                          <a:cs typeface="Calibri Light" panose="020F0302020204030204" pitchFamily="34" charset="0"/>
                        </a:rPr>
                        <a:t> </a:t>
                      </a:r>
                      <a:r>
                        <a:rPr lang="sl-SI" sz="2400" kern="1200" dirty="0">
                          <a:solidFill>
                            <a:schemeClr val="dk1"/>
                          </a:solidFill>
                          <a:effectLst/>
                          <a:latin typeface="Calibri Light" panose="020F0302020204030204" pitchFamily="34" charset="0"/>
                          <a:ea typeface="+mn-ea"/>
                          <a:cs typeface="Calibri Light" panose="020F0302020204030204" pitchFamily="34" charset="0"/>
                        </a:rPr>
                        <a:t>IN</a:t>
                      </a:r>
                    </a:p>
                    <a:p>
                      <a:r>
                        <a:rPr lang="sl-SI" sz="2400" kern="1200" dirty="0">
                          <a:solidFill>
                            <a:schemeClr val="dk1"/>
                          </a:solidFill>
                          <a:effectLst/>
                          <a:latin typeface="Calibri Light" panose="020F0302020204030204" pitchFamily="34" charset="0"/>
                          <a:ea typeface="+mn-ea"/>
                          <a:cs typeface="Calibri Light" panose="020F0302020204030204" pitchFamily="34" charset="0"/>
                        </a:rPr>
                        <a:t>PRILOŽNOSTI</a:t>
                      </a:r>
                    </a:p>
                    <a:p>
                      <a:r>
                        <a:rPr lang="sl-SI" sz="2400" kern="1200" dirty="0">
                          <a:solidFill>
                            <a:schemeClr val="dk1"/>
                          </a:solidFill>
                          <a:effectLst/>
                          <a:latin typeface="Calibri Light" panose="020F0302020204030204" pitchFamily="34" charset="0"/>
                          <a:ea typeface="+mn-ea"/>
                          <a:cs typeface="Calibri Light" panose="020F0302020204030204" pitchFamily="34" charset="0"/>
                        </a:rPr>
                        <a:t> </a:t>
                      </a:r>
                    </a:p>
                  </a:txBody>
                  <a:tcPr/>
                </a:tc>
                <a:tc>
                  <a:txBody>
                    <a:bodyPr/>
                    <a:lstStyle/>
                    <a:p>
                      <a:r>
                        <a:rPr lang="sl-SI" sz="2400" kern="1200" dirty="0">
                          <a:solidFill>
                            <a:schemeClr val="dk1"/>
                          </a:solidFill>
                          <a:effectLst/>
                          <a:latin typeface="Calibri Light" panose="020F0302020204030204" pitchFamily="34" charset="0"/>
                          <a:ea typeface="+mn-ea"/>
                          <a:cs typeface="Calibri Light" panose="020F0302020204030204" pitchFamily="34" charset="0"/>
                        </a:rPr>
                        <a:t>Učenec/dijak:</a:t>
                      </a:r>
                    </a:p>
                    <a:p>
                      <a:pPr lvl="0"/>
                      <a:r>
                        <a:rPr lang="sl-SI" sz="2400" kern="1200" dirty="0">
                          <a:solidFill>
                            <a:schemeClr val="dk1"/>
                          </a:solidFill>
                          <a:effectLst/>
                          <a:latin typeface="Calibri Light" panose="020F0302020204030204" pitchFamily="34" charset="0"/>
                          <a:ea typeface="+mn-ea"/>
                          <a:cs typeface="Calibri Light" panose="020F0302020204030204" pitchFamily="34" charset="0"/>
                        </a:rPr>
                        <a:t>V procesu reševanja problemov si zastavlja kratkoročne, srednjeročne in dolgoročne cilje, opredeli prednostne naloge in pripravi načrt.</a:t>
                      </a:r>
                    </a:p>
                  </a:txBody>
                  <a:tcPr/>
                </a:tc>
                <a:tc>
                  <a:txBody>
                    <a:bodyPr/>
                    <a:lstStyle/>
                    <a:p>
                      <a:r>
                        <a:rPr lang="sl-SI" sz="2400" kern="1200" dirty="0">
                          <a:solidFill>
                            <a:schemeClr val="dk1"/>
                          </a:solidFill>
                          <a:effectLst/>
                          <a:latin typeface="Calibri Light" panose="020F0302020204030204" pitchFamily="34" charset="0"/>
                          <a:ea typeface="+mn-ea"/>
                          <a:cs typeface="Calibri Light" panose="020F0302020204030204" pitchFamily="34" charset="0"/>
                        </a:rPr>
                        <a:t>Učenec:</a:t>
                      </a:r>
                    </a:p>
                    <a:p>
                      <a:pPr lvl="0" fontAlgn="base"/>
                      <a:r>
                        <a:rPr lang="sl-SI" sz="2400" kern="1200" dirty="0">
                          <a:solidFill>
                            <a:schemeClr val="dk1"/>
                          </a:solidFill>
                          <a:effectLst/>
                          <a:latin typeface="Calibri Light" panose="020F0302020204030204" pitchFamily="34" charset="0"/>
                          <a:ea typeface="+mn-ea"/>
                          <a:cs typeface="Calibri Light" panose="020F0302020204030204" pitchFamily="34" charset="0"/>
                        </a:rPr>
                        <a:t>Rešuje avtentične probleme: razvija</a:t>
                      </a:r>
                      <a:r>
                        <a:rPr lang="sl-SI" sz="2400" kern="1200" baseline="0" dirty="0">
                          <a:solidFill>
                            <a:schemeClr val="dk1"/>
                          </a:solidFill>
                          <a:effectLst/>
                          <a:latin typeface="Calibri Light" panose="020F0302020204030204" pitchFamily="34" charset="0"/>
                          <a:ea typeface="+mn-ea"/>
                          <a:cs typeface="Calibri Light" panose="020F0302020204030204" pitchFamily="34" charset="0"/>
                        </a:rPr>
                        <a:t> sposobnosti za razumevanje problema, postavi ključno vprašanje on predstavi rešitev, ki jo interpretira, utemelji ter argumentira.</a:t>
                      </a:r>
                      <a:endParaRPr lang="en-AU" sz="24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807451459"/>
                  </a:ext>
                </a:extLst>
              </a:tr>
            </a:tbl>
          </a:graphicData>
        </a:graphic>
      </p:graphicFrame>
    </p:spTree>
    <p:extLst>
      <p:ext uri="{BB962C8B-B14F-4D97-AF65-F5344CB8AC3E}">
        <p14:creationId xmlns:p14="http://schemas.microsoft.com/office/powerpoint/2010/main" val="2053263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Označba mesta vsebine 3"/>
          <p:cNvPicPr>
            <a:picLocks noGrp="1" noChangeAspect="1"/>
          </p:cNvPicPr>
          <p:nvPr>
            <p:ph idx="1"/>
          </p:nvPr>
        </p:nvPicPr>
        <p:blipFill>
          <a:blip r:embed="rId2"/>
          <a:srcRect l="31493" t="16370" r="32581" b="5246"/>
          <a:stretch>
            <a:fillRect/>
          </a:stretch>
        </p:blipFill>
        <p:spPr>
          <a:xfrm>
            <a:off x="1435614" y="1004887"/>
            <a:ext cx="3097213" cy="4224338"/>
          </a:xfrm>
          <a:effectLst>
            <a:outerShdw blurRad="292100" dist="139700" dir="2700000" algn="tl" rotWithShape="0">
              <a:srgbClr val="333333">
                <a:alpha val="65000"/>
              </a:srgbClr>
            </a:outerShdw>
          </a:effectLst>
        </p:spPr>
      </p:pic>
      <p:sp>
        <p:nvSpPr>
          <p:cNvPr id="2" name="Pravokotnik 2"/>
          <p:cNvSpPr>
            <a:spLocks noChangeArrowheads="1"/>
          </p:cNvSpPr>
          <p:nvPr/>
        </p:nvSpPr>
        <p:spPr bwMode="auto">
          <a:xfrm>
            <a:off x="1435614" y="5985080"/>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sl-SI" sz="1400" dirty="0">
                <a:latin typeface="Calibri" panose="020F0502020204030204" pitchFamily="34" charset="0"/>
                <a:cs typeface="Calibri" panose="020F0502020204030204" pitchFamily="34" charset="0"/>
                <a:hlinkClick r:id="rId3"/>
              </a:rPr>
              <a:t>https://www.zrss.si/pdf/izhodisca_za_prenovo_UN.pdf</a:t>
            </a:r>
            <a:r>
              <a:rPr lang="sl-SI" altLang="sl-SI" sz="1400" dirty="0">
                <a:latin typeface="Calibri" panose="020F0502020204030204" pitchFamily="34" charset="0"/>
                <a:cs typeface="Calibri" panose="020F0502020204030204" pitchFamily="34" charset="0"/>
              </a:rPr>
              <a:t> </a:t>
            </a:r>
            <a:endParaRPr lang="en-AU" altLang="sl-SI" sz="1400" dirty="0">
              <a:latin typeface="Calibri" panose="020F0502020204030204" pitchFamily="34" charset="0"/>
              <a:cs typeface="Calibri" panose="020F0502020204030204" pitchFamily="34" charset="0"/>
            </a:endParaRPr>
          </a:p>
        </p:txBody>
      </p:sp>
      <p:sp>
        <p:nvSpPr>
          <p:cNvPr id="3" name="Zaobljeni pravokotnik 2"/>
          <p:cNvSpPr/>
          <p:nvPr/>
        </p:nvSpPr>
        <p:spPr>
          <a:xfrm>
            <a:off x="1435614" y="5395631"/>
            <a:ext cx="7129463" cy="4318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sl-SI" b="1" dirty="0">
                <a:solidFill>
                  <a:schemeClr val="tx1"/>
                </a:solidFill>
                <a:latin typeface="Calibri Light" panose="020F0302020204030204" pitchFamily="34" charset="0"/>
                <a:cs typeface="Calibri Light" panose="020F0302020204030204" pitchFamily="34" charset="0"/>
              </a:rPr>
              <a:t>4  Skupni cilji osnovne šole in gimnazije – smernice za pripravo dokumenta</a:t>
            </a:r>
            <a:endParaRPr lang="en-AU" b="1"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20935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09600" y="517065"/>
            <a:ext cx="10972800" cy="669584"/>
          </a:xfrm>
        </p:spPr>
        <p:txBody>
          <a:bodyPr>
            <a:normAutofit fontScale="90000"/>
          </a:bodyPr>
          <a:lstStyle/>
          <a:p>
            <a:r>
              <a:rPr lang="sl-SI" sz="3100" b="0" dirty="0">
                <a:latin typeface="Calibri Light" panose="020F0302020204030204" pitchFamily="34" charset="0"/>
                <a:cs typeface="Calibri Light" panose="020F0302020204030204" pitchFamily="34" charset="0"/>
              </a:rPr>
              <a:t>3 Opredelitev ključnih ciljev po področjih skupnih ciljev  </a:t>
            </a:r>
            <a:br>
              <a:rPr lang="sl-SI" dirty="0"/>
            </a:br>
            <a:endParaRPr lang="en-AU" dirty="0"/>
          </a:p>
        </p:txBody>
      </p:sp>
      <p:sp>
        <p:nvSpPr>
          <p:cNvPr id="3" name="Označba mesta vsebine 2"/>
          <p:cNvSpPr>
            <a:spLocks noGrp="1"/>
          </p:cNvSpPr>
          <p:nvPr>
            <p:ph idx="1"/>
          </p:nvPr>
        </p:nvSpPr>
        <p:spPr>
          <a:xfrm>
            <a:off x="609600" y="1138858"/>
            <a:ext cx="10972800" cy="4381183"/>
          </a:xfrm>
        </p:spPr>
        <p:txBody>
          <a:bodyPr/>
          <a:lstStyle/>
          <a:p>
            <a:r>
              <a:rPr lang="sl-SI" b="1" dirty="0">
                <a:latin typeface="Calibri Light" panose="020F0302020204030204" pitchFamily="34" charset="0"/>
                <a:cs typeface="Calibri Light" panose="020F0302020204030204" pitchFamily="34" charset="0"/>
              </a:rPr>
              <a:t>3.4 TRAJNOSTNI RAZVOJ</a:t>
            </a:r>
            <a:r>
              <a:rPr lang="sl-SI" b="1" dirty="0"/>
              <a:t> </a:t>
            </a:r>
          </a:p>
          <a:p>
            <a:pPr marL="0" indent="0">
              <a:buNone/>
            </a:pPr>
            <a:r>
              <a:rPr lang="sl-SI" b="1" dirty="0"/>
              <a:t> </a:t>
            </a:r>
          </a:p>
          <a:p>
            <a:endParaRPr lang="en-AU" dirty="0"/>
          </a:p>
        </p:txBody>
      </p:sp>
      <p:graphicFrame>
        <p:nvGraphicFramePr>
          <p:cNvPr id="6" name="Tabela 5"/>
          <p:cNvGraphicFramePr>
            <a:graphicFrameLocks noGrp="1"/>
          </p:cNvGraphicFramePr>
          <p:nvPr>
            <p:extLst>
              <p:ext uri="{D42A27DB-BD31-4B8C-83A1-F6EECF244321}">
                <p14:modId xmlns:p14="http://schemas.microsoft.com/office/powerpoint/2010/main" val="3124955610"/>
              </p:ext>
            </p:extLst>
          </p:nvPr>
        </p:nvGraphicFramePr>
        <p:xfrm>
          <a:off x="684616" y="1628381"/>
          <a:ext cx="11040371" cy="4846320"/>
        </p:xfrm>
        <a:graphic>
          <a:graphicData uri="http://schemas.openxmlformats.org/drawingml/2006/table">
            <a:tbl>
              <a:tblPr firstRow="1" bandRow="1">
                <a:tableStyleId>{5C22544A-7EE6-4342-B048-85BDC9FD1C3A}</a:tableStyleId>
              </a:tblPr>
              <a:tblGrid>
                <a:gridCol w="2818745">
                  <a:extLst>
                    <a:ext uri="{9D8B030D-6E8A-4147-A177-3AD203B41FA5}">
                      <a16:colId xmlns:a16="http://schemas.microsoft.com/office/drawing/2014/main" val="2921700409"/>
                    </a:ext>
                  </a:extLst>
                </a:gridCol>
                <a:gridCol w="8221626">
                  <a:extLst>
                    <a:ext uri="{9D8B030D-6E8A-4147-A177-3AD203B41FA5}">
                      <a16:colId xmlns:a16="http://schemas.microsoft.com/office/drawing/2014/main" val="1422339921"/>
                    </a:ext>
                  </a:extLst>
                </a:gridCol>
              </a:tblGrid>
              <a:tr h="370840">
                <a:tc>
                  <a:txBody>
                    <a:bodyPr/>
                    <a:lstStyle/>
                    <a:p>
                      <a:r>
                        <a:rPr lang="sl-SI" sz="2400" b="1" kern="1200" dirty="0">
                          <a:solidFill>
                            <a:schemeClr val="lt1"/>
                          </a:solidFill>
                          <a:effectLst/>
                          <a:latin typeface="Calibri Light" panose="020F0302020204030204" pitchFamily="34" charset="0"/>
                          <a:ea typeface="+mn-ea"/>
                          <a:cs typeface="Calibri Light" panose="020F0302020204030204" pitchFamily="34" charset="0"/>
                        </a:rPr>
                        <a:t>Področja kompetenc</a:t>
                      </a:r>
                      <a:endParaRPr lang="en-AU" sz="2400" dirty="0">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2400" b="1" kern="1200" dirty="0">
                          <a:solidFill>
                            <a:schemeClr val="lt1"/>
                          </a:solidFill>
                          <a:effectLst/>
                          <a:latin typeface="Calibri Light" panose="020F0302020204030204" pitchFamily="34" charset="0"/>
                          <a:ea typeface="+mn-ea"/>
                          <a:cs typeface="Calibri Light" panose="020F0302020204030204" pitchFamily="34" charset="0"/>
                        </a:rPr>
                        <a:t>Ključni cilji </a:t>
                      </a:r>
                    </a:p>
                  </a:txBody>
                  <a:tcPr/>
                </a:tc>
                <a:extLst>
                  <a:ext uri="{0D108BD9-81ED-4DB2-BD59-A6C34878D82A}">
                    <a16:rowId xmlns:a16="http://schemas.microsoft.com/office/drawing/2014/main" val="1068728806"/>
                  </a:ext>
                </a:extLst>
              </a:tr>
              <a:tr h="370840">
                <a:tc>
                  <a:txBody>
                    <a:bodyPr/>
                    <a:lstStyle/>
                    <a:p>
                      <a:r>
                        <a:rPr lang="sl-SI" sz="2400" b="1" kern="1200" dirty="0">
                          <a:solidFill>
                            <a:schemeClr val="dk1"/>
                          </a:solidFill>
                          <a:effectLst/>
                          <a:latin typeface="Calibri Light" panose="020F0302020204030204" pitchFamily="34" charset="0"/>
                          <a:ea typeface="+mn-ea"/>
                          <a:cs typeface="Calibri Light" panose="020F0302020204030204" pitchFamily="34" charset="0"/>
                        </a:rPr>
                        <a:t>POOSEBLJANJE</a:t>
                      </a:r>
                    </a:p>
                    <a:p>
                      <a:r>
                        <a:rPr lang="sl-SI" sz="2400" b="1" kern="1200" dirty="0">
                          <a:solidFill>
                            <a:schemeClr val="dk1"/>
                          </a:solidFill>
                          <a:effectLst/>
                          <a:latin typeface="Calibri Light" panose="020F0302020204030204" pitchFamily="34" charset="0"/>
                          <a:ea typeface="+mn-ea"/>
                          <a:cs typeface="Calibri Light" panose="020F0302020204030204" pitchFamily="34" charset="0"/>
                        </a:rPr>
                        <a:t>VREDNOT</a:t>
                      </a:r>
                    </a:p>
                    <a:p>
                      <a:r>
                        <a:rPr lang="sl-SI" sz="2400" b="1" kern="1200" dirty="0">
                          <a:solidFill>
                            <a:schemeClr val="dk1"/>
                          </a:solidFill>
                          <a:effectLst/>
                          <a:latin typeface="Calibri Light" panose="020F0302020204030204" pitchFamily="34" charset="0"/>
                          <a:ea typeface="+mn-ea"/>
                          <a:cs typeface="Calibri Light" panose="020F0302020204030204" pitchFamily="34" charset="0"/>
                        </a:rPr>
                        <a:t>TRAJNOSTNOSTI</a:t>
                      </a:r>
                    </a:p>
                  </a:txBody>
                  <a:tcPr/>
                </a:tc>
                <a:tc>
                  <a:txBody>
                    <a:bodyPr/>
                    <a:lstStyle/>
                    <a:p>
                      <a:pPr lvl="0"/>
                      <a:r>
                        <a:rPr lang="sl-SI" sz="2400" kern="1200" dirty="0">
                          <a:solidFill>
                            <a:schemeClr val="dk1"/>
                          </a:solidFill>
                          <a:effectLst/>
                          <a:latin typeface="Calibri Light" panose="020F0302020204030204" pitchFamily="34" charset="0"/>
                          <a:ea typeface="+mn-ea"/>
                          <a:cs typeface="Calibri Light" panose="020F0302020204030204" pitchFamily="34" charset="0"/>
                        </a:rPr>
                        <a:t>Pri svojem delovanju upošteva etična načela pravičnosti, enakopravnosti ter sočutja.</a:t>
                      </a:r>
                    </a:p>
                  </a:txBody>
                  <a:tcPr/>
                </a:tc>
                <a:extLst>
                  <a:ext uri="{0D108BD9-81ED-4DB2-BD59-A6C34878D82A}">
                    <a16:rowId xmlns:a16="http://schemas.microsoft.com/office/drawing/2014/main" val="2807451459"/>
                  </a:ext>
                </a:extLst>
              </a:tr>
              <a:tr h="370840">
                <a:tc>
                  <a:txBody>
                    <a:bodyPr/>
                    <a:lstStyle/>
                    <a:p>
                      <a:r>
                        <a:rPr lang="sl-SI" sz="2400" b="1" kern="1200" dirty="0">
                          <a:solidFill>
                            <a:schemeClr val="dk1"/>
                          </a:solidFill>
                          <a:effectLst/>
                          <a:latin typeface="Calibri Light" panose="020F0302020204030204" pitchFamily="34" charset="0"/>
                          <a:ea typeface="+mn-ea"/>
                          <a:cs typeface="Calibri Light" panose="020F0302020204030204" pitchFamily="34" charset="0"/>
                        </a:rPr>
                        <a:t>SPREJEMANJE KOMPLEKSNOSTI V TRAJNOSTNOSTI</a:t>
                      </a:r>
                    </a:p>
                  </a:txBody>
                  <a:tcPr/>
                </a:tc>
                <a:tc>
                  <a:txBody>
                    <a:bodyPr/>
                    <a:lstStyle/>
                    <a:p>
                      <a:pPr lvl="0"/>
                      <a:r>
                        <a:rPr lang="sl-SI" sz="2400" kern="1200" dirty="0">
                          <a:solidFill>
                            <a:schemeClr val="dk1"/>
                          </a:solidFill>
                          <a:effectLst/>
                          <a:latin typeface="Calibri Light" panose="020F0302020204030204" pitchFamily="34" charset="0"/>
                          <a:ea typeface="+mn-ea"/>
                          <a:cs typeface="Calibri Light" panose="020F0302020204030204" pitchFamily="34" charset="0"/>
                        </a:rPr>
                        <a:t>K izbranemu problemu pristopa celostno, pri čemer upošteva povezanost okoljskega, gospodarskega in družbenega vidika. </a:t>
                      </a:r>
                    </a:p>
                  </a:txBody>
                  <a:tcPr/>
                </a:tc>
                <a:extLst>
                  <a:ext uri="{0D108BD9-81ED-4DB2-BD59-A6C34878D82A}">
                    <a16:rowId xmlns:a16="http://schemas.microsoft.com/office/drawing/2014/main" val="3503114164"/>
                  </a:ext>
                </a:extLst>
              </a:tr>
              <a:tr h="370840">
                <a:tc>
                  <a:txBody>
                    <a:bodyPr/>
                    <a:lstStyle/>
                    <a:p>
                      <a:r>
                        <a:rPr lang="sl-SI" sz="2400" b="1" kern="1200" dirty="0">
                          <a:solidFill>
                            <a:schemeClr val="dk1"/>
                          </a:solidFill>
                          <a:effectLst/>
                          <a:latin typeface="Calibri Light" panose="020F0302020204030204" pitchFamily="34" charset="0"/>
                          <a:ea typeface="+mn-ea"/>
                          <a:cs typeface="Calibri Light" panose="020F0302020204030204" pitchFamily="34" charset="0"/>
                        </a:rPr>
                        <a:t>ZAMIŠLJANJE TRAJNOSTNIH PRIHODNOSTI</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2400" b="1" kern="1200" dirty="0">
                          <a:solidFill>
                            <a:schemeClr val="dk1"/>
                          </a:solidFill>
                          <a:effectLst/>
                          <a:latin typeface="Calibri Light" panose="020F0302020204030204" pitchFamily="34" charset="0"/>
                          <a:ea typeface="+mn-ea"/>
                          <a:cs typeface="Calibri Light" panose="020F0302020204030204" pitchFamily="34" charset="0"/>
                        </a:rPr>
                        <a:t>Presoja dejanja, ki so potrebna za doseganje želene trajnostne prihodnosti.</a:t>
                      </a:r>
                    </a:p>
                  </a:txBody>
                  <a:tcPr/>
                </a:tc>
                <a:extLst>
                  <a:ext uri="{0D108BD9-81ED-4DB2-BD59-A6C34878D82A}">
                    <a16:rowId xmlns:a16="http://schemas.microsoft.com/office/drawing/2014/main" val="291613841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2400" b="1" kern="1200" dirty="0">
                          <a:solidFill>
                            <a:schemeClr val="dk1"/>
                          </a:solidFill>
                          <a:effectLst/>
                          <a:latin typeface="Calibri Light" panose="020F0302020204030204" pitchFamily="34" charset="0"/>
                          <a:ea typeface="+mn-ea"/>
                          <a:cs typeface="Calibri Light" panose="020F0302020204030204" pitchFamily="34" charset="0"/>
                        </a:rPr>
                        <a:t>UKREPANJE ZA TRAJNOSTNOST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2400" kern="1200" dirty="0">
                          <a:solidFill>
                            <a:schemeClr val="dk1"/>
                          </a:solidFill>
                          <a:effectLst/>
                          <a:latin typeface="Calibri Light" panose="020F0302020204030204" pitchFamily="34" charset="0"/>
                          <a:ea typeface="+mn-ea"/>
                          <a:cs typeface="Calibri Light" panose="020F0302020204030204" pitchFamily="34" charset="0"/>
                        </a:rPr>
                        <a:t>Se zaveda lastnega potenciala in odgovornosti za trajnostno delovanje in ukrepanje na individualni, kolektivni in politični ravni. </a:t>
                      </a:r>
                    </a:p>
                  </a:txBody>
                  <a:tcPr/>
                </a:tc>
                <a:extLst>
                  <a:ext uri="{0D108BD9-81ED-4DB2-BD59-A6C34878D82A}">
                    <a16:rowId xmlns:a16="http://schemas.microsoft.com/office/drawing/2014/main" val="228019467"/>
                  </a:ext>
                </a:extLst>
              </a:tr>
            </a:tbl>
          </a:graphicData>
        </a:graphic>
      </p:graphicFrame>
    </p:spTree>
    <p:extLst>
      <p:ext uri="{BB962C8B-B14F-4D97-AF65-F5344CB8AC3E}">
        <p14:creationId xmlns:p14="http://schemas.microsoft.com/office/powerpoint/2010/main" val="2271511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09600" y="555868"/>
            <a:ext cx="10972800" cy="669584"/>
          </a:xfrm>
        </p:spPr>
        <p:txBody>
          <a:bodyPr>
            <a:normAutofit fontScale="90000"/>
          </a:bodyPr>
          <a:lstStyle/>
          <a:p>
            <a:r>
              <a:rPr lang="sl-SI" sz="3100" b="0" dirty="0">
                <a:latin typeface="Calibri Light" panose="020F0302020204030204" pitchFamily="34" charset="0"/>
                <a:cs typeface="Calibri Light" panose="020F0302020204030204" pitchFamily="34" charset="0"/>
              </a:rPr>
              <a:t>3 Opredelitev ključnih ciljev po področjih skupnih ciljev – primer vpletenosti ključnega cilja v izbrani predmet  </a:t>
            </a:r>
            <a:br>
              <a:rPr lang="sl-SI" dirty="0">
                <a:latin typeface="Calibri Light" panose="020F0302020204030204" pitchFamily="34" charset="0"/>
                <a:cs typeface="Calibri Light" panose="020F0302020204030204" pitchFamily="34" charset="0"/>
              </a:rPr>
            </a:br>
            <a:endParaRPr lang="en-AU" dirty="0">
              <a:latin typeface="Calibri Light" panose="020F0302020204030204" pitchFamily="34" charset="0"/>
              <a:cs typeface="Calibri Light" panose="020F0302020204030204" pitchFamily="34" charset="0"/>
            </a:endParaRPr>
          </a:p>
        </p:txBody>
      </p:sp>
      <p:sp>
        <p:nvSpPr>
          <p:cNvPr id="3" name="Označba mesta vsebine 2"/>
          <p:cNvSpPr>
            <a:spLocks noGrp="1"/>
          </p:cNvSpPr>
          <p:nvPr>
            <p:ph idx="1"/>
          </p:nvPr>
        </p:nvSpPr>
        <p:spPr>
          <a:xfrm>
            <a:off x="609600" y="1869896"/>
            <a:ext cx="10972800" cy="4381183"/>
          </a:xfrm>
        </p:spPr>
        <p:txBody>
          <a:bodyPr/>
          <a:lstStyle/>
          <a:p>
            <a:r>
              <a:rPr lang="sl-SI" b="1" dirty="0">
                <a:latin typeface="Calibri Light" panose="020F0302020204030204" pitchFamily="34" charset="0"/>
                <a:cs typeface="Calibri Light" panose="020F0302020204030204" pitchFamily="34" charset="0"/>
              </a:rPr>
              <a:t>3.4 TRAJNOSTNI RAZVOJ</a:t>
            </a:r>
            <a:r>
              <a:rPr lang="sl-SI" b="1" dirty="0"/>
              <a:t> </a:t>
            </a:r>
          </a:p>
          <a:p>
            <a:pPr marL="0" indent="0">
              <a:buNone/>
            </a:pPr>
            <a:r>
              <a:rPr lang="sl-SI" b="1" dirty="0"/>
              <a:t> </a:t>
            </a:r>
          </a:p>
          <a:p>
            <a:endParaRPr lang="en-AU" dirty="0"/>
          </a:p>
        </p:txBody>
      </p:sp>
      <p:graphicFrame>
        <p:nvGraphicFramePr>
          <p:cNvPr id="7" name="Tabela 6"/>
          <p:cNvGraphicFramePr>
            <a:graphicFrameLocks noGrp="1"/>
          </p:cNvGraphicFramePr>
          <p:nvPr>
            <p:extLst>
              <p:ext uri="{D42A27DB-BD31-4B8C-83A1-F6EECF244321}">
                <p14:modId xmlns:p14="http://schemas.microsoft.com/office/powerpoint/2010/main" val="3999272275"/>
              </p:ext>
            </p:extLst>
          </p:nvPr>
        </p:nvGraphicFramePr>
        <p:xfrm>
          <a:off x="774290" y="2489200"/>
          <a:ext cx="10808110" cy="2743200"/>
        </p:xfrm>
        <a:graphic>
          <a:graphicData uri="http://schemas.openxmlformats.org/drawingml/2006/table">
            <a:tbl>
              <a:tblPr firstRow="1" bandRow="1">
                <a:tableStyleId>{5C22544A-7EE6-4342-B048-85BDC9FD1C3A}</a:tableStyleId>
              </a:tblPr>
              <a:tblGrid>
                <a:gridCol w="2539405">
                  <a:extLst>
                    <a:ext uri="{9D8B030D-6E8A-4147-A177-3AD203B41FA5}">
                      <a16:colId xmlns:a16="http://schemas.microsoft.com/office/drawing/2014/main" val="2921700409"/>
                    </a:ext>
                  </a:extLst>
                </a:gridCol>
                <a:gridCol w="3965476">
                  <a:extLst>
                    <a:ext uri="{9D8B030D-6E8A-4147-A177-3AD203B41FA5}">
                      <a16:colId xmlns:a16="http://schemas.microsoft.com/office/drawing/2014/main" val="1422339921"/>
                    </a:ext>
                  </a:extLst>
                </a:gridCol>
                <a:gridCol w="4303229">
                  <a:extLst>
                    <a:ext uri="{9D8B030D-6E8A-4147-A177-3AD203B41FA5}">
                      <a16:colId xmlns:a16="http://schemas.microsoft.com/office/drawing/2014/main" val="2204173428"/>
                    </a:ext>
                  </a:extLst>
                </a:gridCol>
              </a:tblGrid>
              <a:tr h="370840">
                <a:tc>
                  <a:txBody>
                    <a:bodyPr/>
                    <a:lstStyle/>
                    <a:p>
                      <a:r>
                        <a:rPr lang="sl-SI" sz="2400" b="1" kern="1200" dirty="0">
                          <a:solidFill>
                            <a:schemeClr val="lt1"/>
                          </a:solidFill>
                          <a:effectLst/>
                          <a:latin typeface="Calibri Light" panose="020F0302020204030204" pitchFamily="34" charset="0"/>
                          <a:ea typeface="+mn-ea"/>
                          <a:cs typeface="Calibri Light" panose="020F0302020204030204" pitchFamily="34" charset="0"/>
                        </a:rPr>
                        <a:t>Področja kompetenc</a:t>
                      </a:r>
                      <a:endParaRPr lang="en-AU" sz="2400" b="1" dirty="0">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2400" b="1" kern="1200" dirty="0">
                          <a:solidFill>
                            <a:schemeClr val="lt1"/>
                          </a:solidFill>
                          <a:effectLst/>
                          <a:latin typeface="Calibri Light" panose="020F0302020204030204" pitchFamily="34" charset="0"/>
                          <a:ea typeface="+mn-ea"/>
                          <a:cs typeface="Calibri Light" panose="020F0302020204030204" pitchFamily="34" charset="0"/>
                        </a:rPr>
                        <a:t>Ključni cilji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2400" b="1" kern="1200" dirty="0">
                          <a:solidFill>
                            <a:schemeClr val="lt1"/>
                          </a:solidFill>
                          <a:effectLst/>
                          <a:latin typeface="Calibri Light" panose="020F0302020204030204" pitchFamily="34" charset="0"/>
                          <a:ea typeface="+mn-ea"/>
                          <a:cs typeface="Calibri Light" panose="020F0302020204030204" pitchFamily="34" charset="0"/>
                        </a:rPr>
                        <a:t>Vtkanost v predmetni cilj pri GEO, SŠ</a:t>
                      </a:r>
                    </a:p>
                  </a:txBody>
                  <a:tcPr/>
                </a:tc>
                <a:extLst>
                  <a:ext uri="{0D108BD9-81ED-4DB2-BD59-A6C34878D82A}">
                    <a16:rowId xmlns:a16="http://schemas.microsoft.com/office/drawing/2014/main" val="1068728806"/>
                  </a:ext>
                </a:extLst>
              </a:tr>
              <a:tr h="370840">
                <a:tc>
                  <a:txBody>
                    <a:bodyPr/>
                    <a:lstStyle/>
                    <a:p>
                      <a:pPr fontAlgn="base"/>
                      <a:r>
                        <a:rPr lang="sl-SI" sz="2400" kern="1200" dirty="0">
                          <a:solidFill>
                            <a:schemeClr val="dk1"/>
                          </a:solidFill>
                          <a:effectLst/>
                          <a:latin typeface="Calibri Light" panose="020F0302020204030204" pitchFamily="34" charset="0"/>
                          <a:ea typeface="+mn-ea"/>
                          <a:cs typeface="Calibri Light" panose="020F0302020204030204" pitchFamily="34" charset="0"/>
                        </a:rPr>
                        <a:t>ZAMIŠLJANJE TRAJNOSTNE PRIHODNOSTI</a:t>
                      </a:r>
                    </a:p>
                  </a:txBody>
                  <a:tcPr/>
                </a:tc>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sl-SI" sz="2400" b="0" kern="1200" dirty="0">
                          <a:solidFill>
                            <a:schemeClr val="dk1"/>
                          </a:solidFill>
                          <a:effectLst/>
                          <a:latin typeface="Calibri Light" panose="020F0302020204030204" pitchFamily="34" charset="0"/>
                          <a:ea typeface="+mn-ea"/>
                          <a:cs typeface="Calibri Light" panose="020F0302020204030204" pitchFamily="34" charset="0"/>
                        </a:rPr>
                        <a:t>Učenec/dijak:</a:t>
                      </a:r>
                    </a:p>
                    <a:p>
                      <a:pPr marL="0" marR="0" lvl="0" indent="0" algn="l" defTabSz="457200" rtl="0" eaLnBrk="1" fontAlgn="base" latinLnBrk="0" hangingPunct="1">
                        <a:lnSpc>
                          <a:spcPct val="100000"/>
                        </a:lnSpc>
                        <a:spcBef>
                          <a:spcPts val="0"/>
                        </a:spcBef>
                        <a:spcAft>
                          <a:spcPts val="0"/>
                        </a:spcAft>
                        <a:buClrTx/>
                        <a:buSzTx/>
                        <a:buFontTx/>
                        <a:buNone/>
                        <a:tabLst/>
                        <a:defRPr/>
                      </a:pPr>
                      <a:r>
                        <a:rPr lang="sl-SI" sz="2400" kern="1200" dirty="0">
                          <a:solidFill>
                            <a:schemeClr val="dk1"/>
                          </a:solidFill>
                          <a:effectLst/>
                          <a:latin typeface="Calibri Light" panose="020F0302020204030204" pitchFamily="34" charset="0"/>
                          <a:ea typeface="+mn-ea"/>
                          <a:cs typeface="Calibri Light" panose="020F0302020204030204" pitchFamily="34" charset="0"/>
                        </a:rPr>
                        <a:t>Presoja dejanja, ki so potrebna za doseganje želene trajnostne prihodnosti.</a:t>
                      </a:r>
                    </a:p>
                    <a:p>
                      <a:pPr lvl="0" fontAlgn="base"/>
                      <a:r>
                        <a:rPr lang="sl-SI" sz="2400" kern="1200" dirty="0">
                          <a:solidFill>
                            <a:schemeClr val="dk1"/>
                          </a:solidFill>
                          <a:effectLst/>
                          <a:latin typeface="Calibri Light" panose="020F0302020204030204" pitchFamily="34" charset="0"/>
                          <a:ea typeface="+mn-ea"/>
                          <a:cs typeface="Calibri Light" panose="020F0302020204030204" pitchFamily="34" charset="0"/>
                        </a:rPr>
                        <a:t> </a:t>
                      </a:r>
                    </a:p>
                  </a:txBody>
                  <a:tcPr/>
                </a:tc>
                <a:tc>
                  <a:txBody>
                    <a:bodyPr/>
                    <a:lstStyle/>
                    <a:p>
                      <a:r>
                        <a:rPr lang="sl-SI" sz="2400" b="0" kern="1200" dirty="0">
                          <a:solidFill>
                            <a:schemeClr val="dk1"/>
                          </a:solidFill>
                          <a:effectLst/>
                          <a:latin typeface="Calibri Light" panose="020F0302020204030204" pitchFamily="34" charset="0"/>
                          <a:ea typeface="+mn-ea"/>
                          <a:cs typeface="Calibri Light" panose="020F0302020204030204" pitchFamily="34" charset="0"/>
                        </a:rPr>
                        <a:t>Dijak:</a:t>
                      </a:r>
                    </a:p>
                    <a:p>
                      <a:pPr lvl="0" fontAlgn="base"/>
                      <a:r>
                        <a:rPr lang="sl-SI" sz="2400" kern="1200" dirty="0">
                          <a:solidFill>
                            <a:schemeClr val="dk1"/>
                          </a:solidFill>
                          <a:effectLst/>
                          <a:latin typeface="Calibri Light" panose="020F0302020204030204" pitchFamily="34" charset="0"/>
                          <a:ea typeface="+mn-ea"/>
                          <a:cs typeface="Calibri Light" panose="020F0302020204030204" pitchFamily="34" charset="0"/>
                        </a:rPr>
                        <a:t>Pojasni, kako je možno izbran energijski vir nadomestiti z drugim, bolj trajnostnim.  </a:t>
                      </a:r>
                    </a:p>
                  </a:txBody>
                  <a:tcPr/>
                </a:tc>
                <a:extLst>
                  <a:ext uri="{0D108BD9-81ED-4DB2-BD59-A6C34878D82A}">
                    <a16:rowId xmlns:a16="http://schemas.microsoft.com/office/drawing/2014/main" val="2807451459"/>
                  </a:ext>
                </a:extLst>
              </a:tr>
            </a:tbl>
          </a:graphicData>
        </a:graphic>
      </p:graphicFrame>
    </p:spTree>
    <p:extLst>
      <p:ext uri="{BB962C8B-B14F-4D97-AF65-F5344CB8AC3E}">
        <p14:creationId xmlns:p14="http://schemas.microsoft.com/office/powerpoint/2010/main" val="2334666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09600" y="517080"/>
            <a:ext cx="10972800" cy="669584"/>
          </a:xfrm>
        </p:spPr>
        <p:txBody>
          <a:bodyPr>
            <a:normAutofit fontScale="90000"/>
          </a:bodyPr>
          <a:lstStyle/>
          <a:p>
            <a:r>
              <a:rPr lang="sl-SI" sz="3100" b="0" dirty="0">
                <a:latin typeface="Calibri Light" panose="020F0302020204030204" pitchFamily="34" charset="0"/>
                <a:cs typeface="Calibri Light" panose="020F0302020204030204" pitchFamily="34" charset="0"/>
              </a:rPr>
              <a:t>3 Opredelitev ključnih ciljev po področjih skupnih ciljev – nekaj izbranih ključnih ciljev  </a:t>
            </a:r>
            <a:br>
              <a:rPr lang="sl-SI" dirty="0">
                <a:latin typeface="Calibri Light" panose="020F0302020204030204" pitchFamily="34" charset="0"/>
                <a:cs typeface="Calibri Light" panose="020F0302020204030204" pitchFamily="34" charset="0"/>
              </a:rPr>
            </a:br>
            <a:endParaRPr lang="en-AU" dirty="0">
              <a:latin typeface="Calibri Light" panose="020F0302020204030204" pitchFamily="34" charset="0"/>
              <a:cs typeface="Calibri Light" panose="020F0302020204030204" pitchFamily="34" charset="0"/>
            </a:endParaRPr>
          </a:p>
        </p:txBody>
      </p:sp>
      <p:sp>
        <p:nvSpPr>
          <p:cNvPr id="3" name="Označba mesta vsebine 2"/>
          <p:cNvSpPr>
            <a:spLocks noGrp="1"/>
          </p:cNvSpPr>
          <p:nvPr>
            <p:ph idx="1"/>
          </p:nvPr>
        </p:nvSpPr>
        <p:spPr>
          <a:xfrm>
            <a:off x="609600" y="1820068"/>
            <a:ext cx="10972800" cy="4381183"/>
          </a:xfrm>
        </p:spPr>
        <p:txBody>
          <a:bodyPr/>
          <a:lstStyle/>
          <a:p>
            <a:r>
              <a:rPr lang="sl-SI" b="1" dirty="0">
                <a:latin typeface="Calibri Light" panose="020F0302020204030204" pitchFamily="34" charset="0"/>
                <a:cs typeface="Calibri Light" panose="020F0302020204030204" pitchFamily="34" charset="0"/>
              </a:rPr>
              <a:t>3.5 ZDRAVJE IN DOBROBIT</a:t>
            </a:r>
          </a:p>
          <a:p>
            <a:pPr marL="0" indent="0">
              <a:buNone/>
            </a:pPr>
            <a:r>
              <a:rPr lang="sl-SI" b="1" dirty="0"/>
              <a:t> </a:t>
            </a:r>
          </a:p>
          <a:p>
            <a:endParaRPr lang="en-AU" dirty="0"/>
          </a:p>
        </p:txBody>
      </p:sp>
      <p:graphicFrame>
        <p:nvGraphicFramePr>
          <p:cNvPr id="6" name="Tabela 5"/>
          <p:cNvGraphicFramePr>
            <a:graphicFrameLocks noGrp="1"/>
          </p:cNvGraphicFramePr>
          <p:nvPr>
            <p:extLst>
              <p:ext uri="{D42A27DB-BD31-4B8C-83A1-F6EECF244321}">
                <p14:modId xmlns:p14="http://schemas.microsoft.com/office/powerpoint/2010/main" val="2808192305"/>
              </p:ext>
            </p:extLst>
          </p:nvPr>
        </p:nvGraphicFramePr>
        <p:xfrm>
          <a:off x="847177" y="2364740"/>
          <a:ext cx="10796676" cy="3291840"/>
        </p:xfrm>
        <a:graphic>
          <a:graphicData uri="http://schemas.openxmlformats.org/drawingml/2006/table">
            <a:tbl>
              <a:tblPr firstRow="1" bandRow="1">
                <a:tableStyleId>{5C22544A-7EE6-4342-B048-85BDC9FD1C3A}</a:tableStyleId>
              </a:tblPr>
              <a:tblGrid>
                <a:gridCol w="2756527">
                  <a:extLst>
                    <a:ext uri="{9D8B030D-6E8A-4147-A177-3AD203B41FA5}">
                      <a16:colId xmlns:a16="http://schemas.microsoft.com/office/drawing/2014/main" val="2921700409"/>
                    </a:ext>
                  </a:extLst>
                </a:gridCol>
                <a:gridCol w="8040149">
                  <a:extLst>
                    <a:ext uri="{9D8B030D-6E8A-4147-A177-3AD203B41FA5}">
                      <a16:colId xmlns:a16="http://schemas.microsoft.com/office/drawing/2014/main" val="1422339921"/>
                    </a:ext>
                  </a:extLst>
                </a:gridCol>
              </a:tblGrid>
              <a:tr h="370840">
                <a:tc>
                  <a:txBody>
                    <a:bodyPr/>
                    <a:lstStyle/>
                    <a:p>
                      <a:r>
                        <a:rPr lang="sl-SI" sz="2400" b="1" kern="1200" dirty="0">
                          <a:solidFill>
                            <a:schemeClr val="lt1"/>
                          </a:solidFill>
                          <a:effectLst/>
                          <a:latin typeface="Calibri Light" panose="020F0302020204030204" pitchFamily="34" charset="0"/>
                          <a:ea typeface="+mn-ea"/>
                          <a:cs typeface="Calibri Light" panose="020F0302020204030204" pitchFamily="34" charset="0"/>
                        </a:rPr>
                        <a:t>Področja kompetenc</a:t>
                      </a:r>
                      <a:endParaRPr lang="en-AU" sz="2400" dirty="0">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2400" b="1" kern="1200" dirty="0">
                          <a:solidFill>
                            <a:schemeClr val="lt1"/>
                          </a:solidFill>
                          <a:effectLst/>
                          <a:latin typeface="Calibri Light" panose="020F0302020204030204" pitchFamily="34" charset="0"/>
                          <a:ea typeface="+mn-ea"/>
                          <a:cs typeface="Calibri Light" panose="020F0302020204030204" pitchFamily="34" charset="0"/>
                        </a:rPr>
                        <a:t>Ključni cilji </a:t>
                      </a:r>
                    </a:p>
                  </a:txBody>
                  <a:tcPr/>
                </a:tc>
                <a:extLst>
                  <a:ext uri="{0D108BD9-81ED-4DB2-BD59-A6C34878D82A}">
                    <a16:rowId xmlns:a16="http://schemas.microsoft.com/office/drawing/2014/main" val="1068728806"/>
                  </a:ext>
                </a:extLst>
              </a:tr>
              <a:tr h="370840">
                <a:tc>
                  <a:txBody>
                    <a:bodyPr/>
                    <a:lstStyle/>
                    <a:p>
                      <a:r>
                        <a:rPr lang="sl-SI" sz="2400" b="1" kern="1200" dirty="0">
                          <a:solidFill>
                            <a:schemeClr val="dk1"/>
                          </a:solidFill>
                          <a:effectLst/>
                          <a:latin typeface="Calibri Light" panose="020F0302020204030204" pitchFamily="34" charset="0"/>
                          <a:ea typeface="+mn-ea"/>
                          <a:cs typeface="Calibri Light" panose="020F0302020204030204" pitchFamily="34" charset="0"/>
                        </a:rPr>
                        <a:t>DUŠEVNA DOBROBIT</a:t>
                      </a:r>
                    </a:p>
                  </a:txBody>
                  <a:tcPr/>
                </a:tc>
                <a:tc>
                  <a:txBody>
                    <a:bodyPr/>
                    <a:lstStyle/>
                    <a:p>
                      <a:pPr lvl="0"/>
                      <a:r>
                        <a:rPr lang="sl-SI" sz="2400" kern="1200" dirty="0">
                          <a:solidFill>
                            <a:schemeClr val="dk1"/>
                          </a:solidFill>
                          <a:effectLst/>
                          <a:latin typeface="Calibri Light" panose="020F0302020204030204" pitchFamily="34" charset="0"/>
                          <a:ea typeface="+mn-ea"/>
                          <a:cs typeface="Calibri Light" panose="020F0302020204030204" pitchFamily="34" charset="0"/>
                        </a:rPr>
                        <a:t>Zaznava in prepoznava lastno doživljanje (telesne občutke, čustva, misli, vrednote, potrebe, želja) in lastno vedenje. </a:t>
                      </a:r>
                    </a:p>
                  </a:txBody>
                  <a:tcPr/>
                </a:tc>
                <a:extLst>
                  <a:ext uri="{0D108BD9-81ED-4DB2-BD59-A6C34878D82A}">
                    <a16:rowId xmlns:a16="http://schemas.microsoft.com/office/drawing/2014/main" val="2807451459"/>
                  </a:ext>
                </a:extLst>
              </a:tr>
              <a:tr h="370840">
                <a:tc>
                  <a:txBody>
                    <a:bodyPr/>
                    <a:lstStyle/>
                    <a:p>
                      <a:r>
                        <a:rPr lang="sl-SI" sz="2400" b="1" kern="1200" dirty="0">
                          <a:solidFill>
                            <a:schemeClr val="dk1"/>
                          </a:solidFill>
                          <a:effectLst/>
                          <a:latin typeface="Calibri Light" panose="020F0302020204030204" pitchFamily="34" charset="0"/>
                          <a:ea typeface="+mn-ea"/>
                          <a:cs typeface="Calibri Light" panose="020F0302020204030204" pitchFamily="34" charset="0"/>
                        </a:rPr>
                        <a:t>TELESNA DOBROBIT</a:t>
                      </a:r>
                    </a:p>
                  </a:txBody>
                  <a:tcPr/>
                </a:tc>
                <a:tc>
                  <a:txBody>
                    <a:bodyPr/>
                    <a:lstStyle/>
                    <a:p>
                      <a:pPr lvl="0"/>
                      <a:r>
                        <a:rPr lang="sl-SI" sz="2400" b="1" kern="1200" dirty="0">
                          <a:solidFill>
                            <a:schemeClr val="dk1"/>
                          </a:solidFill>
                          <a:effectLst/>
                          <a:latin typeface="Calibri Light" panose="020F0302020204030204" pitchFamily="34" charset="0"/>
                          <a:ea typeface="+mn-ea"/>
                          <a:cs typeface="Calibri Light" panose="020F0302020204030204" pitchFamily="34" charset="0"/>
                        </a:rPr>
                        <a:t>Razume pomen vsakodnevnega gibanja za zdravje in dobro počutje.</a:t>
                      </a:r>
                    </a:p>
                  </a:txBody>
                  <a:tcPr/>
                </a:tc>
                <a:extLst>
                  <a:ext uri="{0D108BD9-81ED-4DB2-BD59-A6C34878D82A}">
                    <a16:rowId xmlns:a16="http://schemas.microsoft.com/office/drawing/2014/main" val="3503114164"/>
                  </a:ext>
                </a:extLst>
              </a:tr>
              <a:tr h="370840">
                <a:tc>
                  <a:txBody>
                    <a:bodyPr/>
                    <a:lstStyle/>
                    <a:p>
                      <a:r>
                        <a:rPr lang="sl-SI" sz="2400" b="1" kern="1200" dirty="0">
                          <a:solidFill>
                            <a:schemeClr val="dk1"/>
                          </a:solidFill>
                          <a:effectLst/>
                          <a:latin typeface="Calibri Light" panose="020F0302020204030204" pitchFamily="34" charset="0"/>
                          <a:ea typeface="+mn-ea"/>
                          <a:cs typeface="Calibri Light" panose="020F0302020204030204" pitchFamily="34" charset="0"/>
                        </a:rPr>
                        <a:t>SOCIALNA DOBROBIT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2400" kern="1200" dirty="0">
                          <a:solidFill>
                            <a:schemeClr val="dk1"/>
                          </a:solidFill>
                          <a:effectLst/>
                          <a:latin typeface="Calibri Light" panose="020F0302020204030204" pitchFamily="34" charset="0"/>
                          <a:ea typeface="+mn-ea"/>
                          <a:cs typeface="Calibri Light" panose="020F0302020204030204" pitchFamily="34" charset="0"/>
                        </a:rPr>
                        <a:t>Ozavešča lastno doživljanje in vedenje v odnosih z drugimi, se zaveda in prepoznava raznolikosti v ožjih (oddelek, vrstniki, družina) in širših okoljih (šola, lokalna skupnost, družba).</a:t>
                      </a:r>
                    </a:p>
                  </a:txBody>
                  <a:tcPr/>
                </a:tc>
                <a:extLst>
                  <a:ext uri="{0D108BD9-81ED-4DB2-BD59-A6C34878D82A}">
                    <a16:rowId xmlns:a16="http://schemas.microsoft.com/office/drawing/2014/main" val="2916138414"/>
                  </a:ext>
                </a:extLst>
              </a:tr>
            </a:tbl>
          </a:graphicData>
        </a:graphic>
      </p:graphicFrame>
    </p:spTree>
    <p:extLst>
      <p:ext uri="{BB962C8B-B14F-4D97-AF65-F5344CB8AC3E}">
        <p14:creationId xmlns:p14="http://schemas.microsoft.com/office/powerpoint/2010/main" val="63675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09600" y="587716"/>
            <a:ext cx="10972800" cy="669584"/>
          </a:xfrm>
        </p:spPr>
        <p:txBody>
          <a:bodyPr>
            <a:normAutofit fontScale="90000"/>
          </a:bodyPr>
          <a:lstStyle/>
          <a:p>
            <a:r>
              <a:rPr lang="sl-SI" sz="3100" b="0" dirty="0">
                <a:latin typeface="Calibri Light" panose="020F0302020204030204" pitchFamily="34" charset="0"/>
                <a:cs typeface="Calibri Light" panose="020F0302020204030204" pitchFamily="34" charset="0"/>
              </a:rPr>
              <a:t>3 Opredelitev ključnih ciljev po področjih skupnih ciljev – primer vpletenosti ključnega cilja v izbrani predmet  </a:t>
            </a:r>
            <a:br>
              <a:rPr lang="sl-SI" dirty="0"/>
            </a:br>
            <a:endParaRPr lang="en-AU" dirty="0"/>
          </a:p>
        </p:txBody>
      </p:sp>
      <p:sp>
        <p:nvSpPr>
          <p:cNvPr id="3" name="Označba mesta vsebine 2"/>
          <p:cNvSpPr>
            <a:spLocks noGrp="1"/>
          </p:cNvSpPr>
          <p:nvPr>
            <p:ph idx="1"/>
          </p:nvPr>
        </p:nvSpPr>
        <p:spPr>
          <a:xfrm>
            <a:off x="609600" y="1869896"/>
            <a:ext cx="10972800" cy="4381183"/>
          </a:xfrm>
        </p:spPr>
        <p:txBody>
          <a:bodyPr/>
          <a:lstStyle/>
          <a:p>
            <a:r>
              <a:rPr lang="sl-SI" b="1" dirty="0">
                <a:latin typeface="Calibri Light" panose="020F0302020204030204" pitchFamily="34" charset="0"/>
                <a:cs typeface="Calibri Light" panose="020F0302020204030204" pitchFamily="34" charset="0"/>
              </a:rPr>
              <a:t>3.5 ZDRAVJE IN DOBROBIT</a:t>
            </a:r>
          </a:p>
          <a:p>
            <a:pPr marL="0" indent="0">
              <a:buNone/>
            </a:pPr>
            <a:r>
              <a:rPr lang="sl-SI" b="1" dirty="0"/>
              <a:t> </a:t>
            </a:r>
          </a:p>
          <a:p>
            <a:endParaRPr lang="en-AU" dirty="0"/>
          </a:p>
        </p:txBody>
      </p:sp>
      <p:graphicFrame>
        <p:nvGraphicFramePr>
          <p:cNvPr id="7" name="Tabela 6"/>
          <p:cNvGraphicFramePr>
            <a:graphicFrameLocks noGrp="1"/>
          </p:cNvGraphicFramePr>
          <p:nvPr>
            <p:extLst>
              <p:ext uri="{D42A27DB-BD31-4B8C-83A1-F6EECF244321}">
                <p14:modId xmlns:p14="http://schemas.microsoft.com/office/powerpoint/2010/main" val="4191785525"/>
              </p:ext>
            </p:extLst>
          </p:nvPr>
        </p:nvGraphicFramePr>
        <p:xfrm>
          <a:off x="722671" y="2489200"/>
          <a:ext cx="10859729" cy="3108960"/>
        </p:xfrm>
        <a:graphic>
          <a:graphicData uri="http://schemas.openxmlformats.org/drawingml/2006/table">
            <a:tbl>
              <a:tblPr firstRow="1" bandRow="1">
                <a:tableStyleId>{5C22544A-7EE6-4342-B048-85BDC9FD1C3A}</a:tableStyleId>
              </a:tblPr>
              <a:tblGrid>
                <a:gridCol w="2551533">
                  <a:extLst>
                    <a:ext uri="{9D8B030D-6E8A-4147-A177-3AD203B41FA5}">
                      <a16:colId xmlns:a16="http://schemas.microsoft.com/office/drawing/2014/main" val="2921700409"/>
                    </a:ext>
                  </a:extLst>
                </a:gridCol>
                <a:gridCol w="3984415">
                  <a:extLst>
                    <a:ext uri="{9D8B030D-6E8A-4147-A177-3AD203B41FA5}">
                      <a16:colId xmlns:a16="http://schemas.microsoft.com/office/drawing/2014/main" val="1422339921"/>
                    </a:ext>
                  </a:extLst>
                </a:gridCol>
                <a:gridCol w="4323781">
                  <a:extLst>
                    <a:ext uri="{9D8B030D-6E8A-4147-A177-3AD203B41FA5}">
                      <a16:colId xmlns:a16="http://schemas.microsoft.com/office/drawing/2014/main" val="2204173428"/>
                    </a:ext>
                  </a:extLst>
                </a:gridCol>
              </a:tblGrid>
              <a:tr h="370840">
                <a:tc>
                  <a:txBody>
                    <a:bodyPr/>
                    <a:lstStyle/>
                    <a:p>
                      <a:r>
                        <a:rPr lang="sl-SI" sz="2400" b="1" kern="1200" dirty="0">
                          <a:solidFill>
                            <a:schemeClr val="lt1"/>
                          </a:solidFill>
                          <a:effectLst/>
                          <a:latin typeface="Calibri Light" panose="020F0302020204030204" pitchFamily="34" charset="0"/>
                          <a:ea typeface="+mn-ea"/>
                          <a:cs typeface="Calibri Light" panose="020F0302020204030204" pitchFamily="34" charset="0"/>
                        </a:rPr>
                        <a:t>Področja kompetenc</a:t>
                      </a:r>
                      <a:endParaRPr lang="en-AU" sz="2400" b="1" dirty="0">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2400" b="1" kern="1200" dirty="0">
                          <a:solidFill>
                            <a:schemeClr val="lt1"/>
                          </a:solidFill>
                          <a:effectLst/>
                          <a:latin typeface="Calibri Light" panose="020F0302020204030204" pitchFamily="34" charset="0"/>
                          <a:ea typeface="+mn-ea"/>
                          <a:cs typeface="Calibri Light" panose="020F0302020204030204" pitchFamily="34" charset="0"/>
                        </a:rPr>
                        <a:t>Ključni cilji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2400" b="1" kern="1200" dirty="0">
                          <a:solidFill>
                            <a:schemeClr val="lt1"/>
                          </a:solidFill>
                          <a:effectLst/>
                          <a:latin typeface="Calibri Light" panose="020F0302020204030204" pitchFamily="34" charset="0"/>
                          <a:ea typeface="+mn-ea"/>
                          <a:cs typeface="Calibri Light" panose="020F0302020204030204" pitchFamily="34" charset="0"/>
                        </a:rPr>
                        <a:t>Vtkanost v predmetni cilj ŠPO, OŠ, III. VIO</a:t>
                      </a:r>
                    </a:p>
                  </a:txBody>
                  <a:tcPr/>
                </a:tc>
                <a:extLst>
                  <a:ext uri="{0D108BD9-81ED-4DB2-BD59-A6C34878D82A}">
                    <a16:rowId xmlns:a16="http://schemas.microsoft.com/office/drawing/2014/main" val="1068728806"/>
                  </a:ext>
                </a:extLst>
              </a:tr>
              <a:tr h="370840">
                <a:tc>
                  <a:txBody>
                    <a:bodyPr/>
                    <a:lstStyle/>
                    <a:p>
                      <a:pPr fontAlgn="base"/>
                      <a:r>
                        <a:rPr lang="sl-SI" sz="2400" kern="1200" dirty="0">
                          <a:solidFill>
                            <a:schemeClr val="dk1"/>
                          </a:solidFill>
                          <a:effectLst/>
                          <a:latin typeface="Calibri Light" panose="020F0302020204030204" pitchFamily="34" charset="0"/>
                          <a:ea typeface="+mn-ea"/>
                          <a:cs typeface="Calibri Light" panose="020F0302020204030204" pitchFamily="34" charset="0"/>
                        </a:rPr>
                        <a:t>TELESNA DOBROBIT </a:t>
                      </a:r>
                    </a:p>
                  </a:txBody>
                  <a:tcPr/>
                </a:tc>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sl-SI" sz="2400" b="0" kern="1200" dirty="0">
                          <a:solidFill>
                            <a:schemeClr val="dk1"/>
                          </a:solidFill>
                          <a:effectLst/>
                          <a:latin typeface="Calibri Light" panose="020F0302020204030204" pitchFamily="34" charset="0"/>
                          <a:ea typeface="+mn-ea"/>
                          <a:cs typeface="Calibri Light" panose="020F0302020204030204" pitchFamily="34" charset="0"/>
                        </a:rPr>
                        <a:t>Učenec/dijak:</a:t>
                      </a:r>
                    </a:p>
                    <a:p>
                      <a:pPr lvl="0"/>
                      <a:r>
                        <a:rPr lang="sl-SI" sz="2400" kern="1200" dirty="0">
                          <a:solidFill>
                            <a:schemeClr val="dk1"/>
                          </a:solidFill>
                          <a:effectLst/>
                          <a:latin typeface="Calibri Light" panose="020F0302020204030204" pitchFamily="34" charset="0"/>
                          <a:ea typeface="+mn-ea"/>
                          <a:cs typeface="Calibri Light" panose="020F0302020204030204" pitchFamily="34" charset="0"/>
                        </a:rPr>
                        <a:t>Razume pomen vsakodnevnega gibanja za zdravje in dobro počutje.</a:t>
                      </a:r>
                    </a:p>
                  </a:txBody>
                  <a:tcPr/>
                </a:tc>
                <a:tc>
                  <a:txBody>
                    <a:bodyPr/>
                    <a:lstStyle/>
                    <a:p>
                      <a:r>
                        <a:rPr lang="sl-SI" sz="2400" b="0" kern="1200" dirty="0">
                          <a:solidFill>
                            <a:schemeClr val="dk1"/>
                          </a:solidFill>
                          <a:effectLst/>
                          <a:latin typeface="Calibri Light" panose="020F0302020204030204" pitchFamily="34" charset="0"/>
                          <a:ea typeface="+mn-ea"/>
                          <a:cs typeface="Calibri Light" panose="020F0302020204030204" pitchFamily="34" charset="0"/>
                        </a:rPr>
                        <a:t>Učenec:</a:t>
                      </a:r>
                    </a:p>
                    <a:p>
                      <a:pPr lvl="0" fontAlgn="base"/>
                      <a:r>
                        <a:rPr lang="sl-SI" sz="2400" kern="1200" dirty="0">
                          <a:solidFill>
                            <a:schemeClr val="dk1"/>
                          </a:solidFill>
                          <a:effectLst/>
                          <a:latin typeface="Calibri Light" panose="020F0302020204030204" pitchFamily="34" charset="0"/>
                          <a:ea typeface="+mn-ea"/>
                          <a:cs typeface="Calibri Light" panose="020F0302020204030204" pitchFamily="34" charset="0"/>
                        </a:rPr>
                        <a:t>Izdela načrt redne športne vadbe, s čimer vpliva na svoje zdravje in dobro počutje ter razvija odgovoren odnos do svojega zdravja.</a:t>
                      </a:r>
                    </a:p>
                  </a:txBody>
                  <a:tcPr/>
                </a:tc>
                <a:extLst>
                  <a:ext uri="{0D108BD9-81ED-4DB2-BD59-A6C34878D82A}">
                    <a16:rowId xmlns:a16="http://schemas.microsoft.com/office/drawing/2014/main" val="2807451459"/>
                  </a:ext>
                </a:extLst>
              </a:tr>
            </a:tbl>
          </a:graphicData>
        </a:graphic>
      </p:graphicFrame>
    </p:spTree>
    <p:extLst>
      <p:ext uri="{BB962C8B-B14F-4D97-AF65-F5344CB8AC3E}">
        <p14:creationId xmlns:p14="http://schemas.microsoft.com/office/powerpoint/2010/main" val="1829403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53065" y="555270"/>
            <a:ext cx="11425821" cy="829604"/>
          </a:xfrm>
        </p:spPr>
        <p:txBody>
          <a:bodyPr>
            <a:normAutofit fontScale="90000"/>
          </a:bodyPr>
          <a:lstStyle/>
          <a:p>
            <a:r>
              <a:rPr lang="sl-SI" sz="3100" b="0" dirty="0">
                <a:latin typeface="Calibri Light" panose="020F0302020204030204" pitchFamily="34" charset="0"/>
                <a:cs typeface="Calibri Light" panose="020F0302020204030204" pitchFamily="34" charset="0"/>
              </a:rPr>
              <a:t>4 Navodila za umeščanje skupnih ciljev v učne načrte posameznih predmetov</a:t>
            </a:r>
            <a:br>
              <a:rPr lang="sl-SI" dirty="0"/>
            </a:br>
            <a:endParaRPr lang="en-AU" dirty="0"/>
          </a:p>
        </p:txBody>
      </p:sp>
      <p:sp>
        <p:nvSpPr>
          <p:cNvPr id="3" name="Označba mesta vsebine 2"/>
          <p:cNvSpPr>
            <a:spLocks noGrp="1"/>
          </p:cNvSpPr>
          <p:nvPr>
            <p:ph idx="1"/>
          </p:nvPr>
        </p:nvSpPr>
        <p:spPr>
          <a:xfrm>
            <a:off x="855406" y="1348740"/>
            <a:ext cx="10705240" cy="4589463"/>
          </a:xfrm>
        </p:spPr>
        <p:txBody>
          <a:bodyPr>
            <a:normAutofit fontScale="92500" lnSpcReduction="20000"/>
          </a:bodyPr>
          <a:lstStyle/>
          <a:p>
            <a:pPr marL="0" indent="0">
              <a:buNone/>
            </a:pPr>
            <a:r>
              <a:rPr lang="sl-SI" dirty="0">
                <a:latin typeface="Calibri Light" panose="020F0302020204030204" pitchFamily="34" charset="0"/>
                <a:cs typeface="Calibri Light" panose="020F0302020204030204" pitchFamily="34" charset="0"/>
              </a:rPr>
              <a:t>Predmetne </a:t>
            </a:r>
            <a:r>
              <a:rPr lang="sl-SI" dirty="0" err="1">
                <a:latin typeface="Calibri Light" panose="020F0302020204030204" pitchFamily="34" charset="0"/>
                <a:cs typeface="Calibri Light" panose="020F0302020204030204" pitchFamily="34" charset="0"/>
              </a:rPr>
              <a:t>kurikularne</a:t>
            </a:r>
            <a:r>
              <a:rPr lang="sl-SI" dirty="0">
                <a:latin typeface="Calibri Light" panose="020F0302020204030204" pitchFamily="34" charset="0"/>
                <a:cs typeface="Calibri Light" panose="020F0302020204030204" pitchFamily="34" charset="0"/>
              </a:rPr>
              <a:t> komisije bodo sledile naslednjim korakom: </a:t>
            </a:r>
          </a:p>
          <a:p>
            <a:pPr lvl="0"/>
            <a:r>
              <a:rPr lang="sl-SI" b="1" dirty="0">
                <a:latin typeface="Calibri Light" panose="020F0302020204030204" pitchFamily="34" charset="0"/>
                <a:cs typeface="Calibri Light" panose="020F0302020204030204" pitchFamily="34" charset="0"/>
              </a:rPr>
              <a:t>Seznanitev z opisi področji skupnih ciljev in ključnimi cilji</a:t>
            </a:r>
            <a:r>
              <a:rPr lang="sl-SI" dirty="0">
                <a:latin typeface="Calibri Light" panose="020F0302020204030204" pitchFamily="34" charset="0"/>
                <a:cs typeface="Calibri Light" panose="020F0302020204030204" pitchFamily="34" charset="0"/>
              </a:rPr>
              <a:t> v poglavjih 2 in 3. </a:t>
            </a:r>
            <a:endParaRPr lang="sl-SI" b="1" dirty="0">
              <a:latin typeface="Calibri Light" panose="020F0302020204030204" pitchFamily="34" charset="0"/>
              <a:cs typeface="Calibri Light" panose="020F0302020204030204" pitchFamily="34" charset="0"/>
            </a:endParaRPr>
          </a:p>
          <a:p>
            <a:pPr lvl="0"/>
            <a:r>
              <a:rPr lang="sl-SI" b="1" dirty="0">
                <a:latin typeface="Calibri Light" panose="020F0302020204030204" pitchFamily="34" charset="0"/>
                <a:cs typeface="Calibri Light" panose="020F0302020204030204" pitchFamily="34" charset="0"/>
              </a:rPr>
              <a:t>Razmislek o </a:t>
            </a:r>
            <a:r>
              <a:rPr lang="sl-SI" dirty="0">
                <a:latin typeface="Calibri Light" panose="020F0302020204030204" pitchFamily="34" charset="0"/>
                <a:cs typeface="Calibri Light" panose="020F0302020204030204" pitchFamily="34" charset="0"/>
              </a:rPr>
              <a:t>načinu, kako povezati področja skupnih ciljev z določenim predmetom. </a:t>
            </a:r>
          </a:p>
          <a:p>
            <a:pPr lvl="0"/>
            <a:r>
              <a:rPr lang="sl-SI" b="1" dirty="0">
                <a:latin typeface="Calibri Light" panose="020F0302020204030204" pitchFamily="34" charset="0"/>
                <a:cs typeface="Calibri Light" panose="020F0302020204030204" pitchFamily="34" charset="0"/>
              </a:rPr>
              <a:t>Priprava zapisa v opredelitvi predmeta: </a:t>
            </a:r>
            <a:r>
              <a:rPr lang="sl-SI" dirty="0">
                <a:latin typeface="Calibri Light" panose="020F0302020204030204" pitchFamily="34" charset="0"/>
                <a:cs typeface="Calibri Light" panose="020F0302020204030204" pitchFamily="34" charset="0"/>
              </a:rPr>
              <a:t>kakšna je vloga skupnih ciljev pri predmetu, razmislek o uporabnosti skupnih ciljev za učenca v luči splošne izobrazbe. </a:t>
            </a:r>
          </a:p>
          <a:p>
            <a:pPr lvl="0"/>
            <a:r>
              <a:rPr lang="sl-SI" b="1" dirty="0">
                <a:latin typeface="Calibri Light" panose="020F0302020204030204" pitchFamily="34" charset="0"/>
                <a:cs typeface="Calibri Light" panose="020F0302020204030204" pitchFamily="34" charset="0"/>
              </a:rPr>
              <a:t>Izdelava sheme umeščanja </a:t>
            </a:r>
            <a:r>
              <a:rPr lang="sl-SI" dirty="0">
                <a:latin typeface="Calibri Light" panose="020F0302020204030204" pitchFamily="34" charset="0"/>
                <a:cs typeface="Calibri Light" panose="020F0302020204030204" pitchFamily="34" charset="0"/>
              </a:rPr>
              <a:t>ključnih ciljev:</a:t>
            </a:r>
          </a:p>
          <a:p>
            <a:pPr lvl="1" indent="-342900">
              <a:buFontTx/>
              <a:buChar char="-"/>
            </a:pPr>
            <a:r>
              <a:rPr lang="sl-SI" b="1" dirty="0">
                <a:latin typeface="Calibri Light" panose="020F0302020204030204" pitchFamily="34" charset="0"/>
                <a:cs typeface="Calibri Light" panose="020F0302020204030204" pitchFamily="34" charset="0"/>
              </a:rPr>
              <a:t>Izbor ključnih ciljev</a:t>
            </a:r>
            <a:r>
              <a:rPr lang="sl-SI" dirty="0">
                <a:latin typeface="Calibri Light" panose="020F0302020204030204" pitchFamily="34" charset="0"/>
                <a:cs typeface="Calibri Light" panose="020F0302020204030204" pitchFamily="34" charset="0"/>
              </a:rPr>
              <a:t>, ki jih je smiselno vključiti v učni načrt predmeta. </a:t>
            </a:r>
          </a:p>
          <a:p>
            <a:pPr lvl="1" indent="-342900">
              <a:buFontTx/>
              <a:buChar char="-"/>
            </a:pPr>
            <a:r>
              <a:rPr lang="sl-SI" b="1" dirty="0">
                <a:latin typeface="Calibri Light" panose="020F0302020204030204" pitchFamily="34" charset="0"/>
                <a:cs typeface="Calibri Light" panose="020F0302020204030204" pitchFamily="34" charset="0"/>
              </a:rPr>
              <a:t>Določitev, kako se bodo ključni cilji realizirali v učnih načrtih</a:t>
            </a:r>
            <a:r>
              <a:rPr lang="sl-SI" dirty="0">
                <a:latin typeface="Calibri Light" panose="020F0302020204030204" pitchFamily="34" charset="0"/>
                <a:cs typeface="Calibri Light" panose="020F0302020204030204" pitchFamily="34" charset="0"/>
              </a:rPr>
              <a:t> (skozi cilje predmeta, standarde znanja oz. didaktična priporočila)</a:t>
            </a:r>
            <a:r>
              <a:rPr lang="sl-SI" b="1" dirty="0">
                <a:latin typeface="Calibri Light" panose="020F0302020204030204" pitchFamily="34" charset="0"/>
                <a:cs typeface="Calibri Light" panose="020F0302020204030204" pitchFamily="34" charset="0"/>
              </a:rPr>
              <a:t>, kar se opredeli v </a:t>
            </a:r>
            <a:r>
              <a:rPr lang="sl-SI" b="1" i="1" dirty="0">
                <a:latin typeface="Calibri Light" panose="020F0302020204030204" pitchFamily="34" charset="0"/>
                <a:cs typeface="Calibri Light" panose="020F0302020204030204" pitchFamily="34" charset="0"/>
              </a:rPr>
              <a:t>uvodu v temo/opisu teme.</a:t>
            </a:r>
            <a:r>
              <a:rPr lang="sl-SI" dirty="0">
                <a:latin typeface="Calibri Light" panose="020F0302020204030204" pitchFamily="34" charset="0"/>
                <a:cs typeface="Calibri Light" panose="020F0302020204030204" pitchFamily="34" charset="0"/>
              </a:rPr>
              <a:t> </a:t>
            </a:r>
          </a:p>
          <a:p>
            <a:endParaRPr lang="sl-SI" dirty="0"/>
          </a:p>
          <a:p>
            <a:pPr marL="0" indent="0">
              <a:buNone/>
            </a:pPr>
            <a:endParaRPr lang="sl-SI" dirty="0"/>
          </a:p>
          <a:p>
            <a:pPr marL="0" indent="0">
              <a:buNone/>
            </a:pPr>
            <a:r>
              <a:rPr lang="sl-SI" dirty="0">
                <a:latin typeface="Calibri Light" panose="020F0302020204030204" pitchFamily="34" charset="0"/>
                <a:cs typeface="Calibri Light" panose="020F0302020204030204" pitchFamily="34" charset="0"/>
              </a:rPr>
              <a:t>Posvetovanja s </a:t>
            </a:r>
            <a:r>
              <a:rPr lang="sl-SI" i="1" dirty="0">
                <a:latin typeface="Calibri Light" panose="020F0302020204030204" pitchFamily="34" charset="0"/>
                <a:cs typeface="Calibri Light" panose="020F0302020204030204" pitchFamily="34" charset="0"/>
              </a:rPr>
              <a:t>Komisijo za pripravo skupnih ciljev in njihovo umeščanje v učne načrte in kataloge znanja, </a:t>
            </a:r>
            <a:r>
              <a:rPr lang="sl-SI" dirty="0">
                <a:latin typeface="Calibri Light" panose="020F0302020204030204" pitchFamily="34" charset="0"/>
                <a:cs typeface="Calibri Light" panose="020F0302020204030204" pitchFamily="34" charset="0"/>
              </a:rPr>
              <a:t>ki PKK nudi podporo</a:t>
            </a:r>
            <a:r>
              <a:rPr lang="sl-SI" i="1" dirty="0">
                <a:latin typeface="Calibri Light" panose="020F0302020204030204" pitchFamily="34" charset="0"/>
                <a:cs typeface="Calibri Light" panose="020F0302020204030204" pitchFamily="34" charset="0"/>
              </a:rPr>
              <a:t> </a:t>
            </a:r>
            <a:r>
              <a:rPr lang="sl-SI" dirty="0">
                <a:latin typeface="Calibri Light" panose="020F0302020204030204" pitchFamily="34" charset="0"/>
                <a:cs typeface="Calibri Light" panose="020F0302020204030204" pitchFamily="34" charset="0"/>
              </a:rPr>
              <a:t>in usmeritve pri umeščanju ključnih ciljev v učne načrte in didaktična priporočila. </a:t>
            </a:r>
          </a:p>
          <a:p>
            <a:pPr lvl="0"/>
            <a:endParaRPr lang="sl-SI" dirty="0">
              <a:latin typeface="Calibri Light" panose="020F0302020204030204" pitchFamily="34" charset="0"/>
              <a:cs typeface="Calibri Light" panose="020F0302020204030204" pitchFamily="34" charset="0"/>
            </a:endParaRPr>
          </a:p>
          <a:p>
            <a:endParaRPr lang="en-AU" dirty="0"/>
          </a:p>
        </p:txBody>
      </p:sp>
    </p:spTree>
    <p:extLst>
      <p:ext uri="{BB962C8B-B14F-4D97-AF65-F5344CB8AC3E}">
        <p14:creationId xmlns:p14="http://schemas.microsoft.com/office/powerpoint/2010/main" val="2707795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79322" y="519136"/>
            <a:ext cx="11278337" cy="829604"/>
          </a:xfrm>
        </p:spPr>
        <p:txBody>
          <a:bodyPr>
            <a:normAutofit fontScale="90000"/>
          </a:bodyPr>
          <a:lstStyle/>
          <a:p>
            <a:r>
              <a:rPr lang="sl-SI" sz="3100" b="0" dirty="0">
                <a:latin typeface="Calibri Light" panose="020F0302020204030204" pitchFamily="34" charset="0"/>
                <a:cs typeface="Calibri Light" panose="020F0302020204030204" pitchFamily="34" charset="0"/>
              </a:rPr>
              <a:t>4 Navodila za umeščanje skupnih ciljev v učne načrte posameznih predmetov</a:t>
            </a:r>
            <a:br>
              <a:rPr lang="sl-SI" dirty="0">
                <a:latin typeface="Calibri Light" panose="020F0302020204030204" pitchFamily="34" charset="0"/>
                <a:cs typeface="Calibri Light" panose="020F0302020204030204" pitchFamily="34" charset="0"/>
              </a:rPr>
            </a:br>
            <a:endParaRPr lang="en-AU" dirty="0">
              <a:latin typeface="Calibri Light" panose="020F0302020204030204" pitchFamily="34" charset="0"/>
              <a:cs typeface="Calibri Light" panose="020F0302020204030204" pitchFamily="34" charset="0"/>
            </a:endParaRPr>
          </a:p>
        </p:txBody>
      </p:sp>
      <p:sp>
        <p:nvSpPr>
          <p:cNvPr id="3" name="Označba mesta vsebine 2"/>
          <p:cNvSpPr>
            <a:spLocks noGrp="1"/>
          </p:cNvSpPr>
          <p:nvPr>
            <p:ph idx="1"/>
          </p:nvPr>
        </p:nvSpPr>
        <p:spPr>
          <a:xfrm>
            <a:off x="784859" y="1418713"/>
            <a:ext cx="10972800" cy="4589463"/>
          </a:xfrm>
        </p:spPr>
        <p:txBody>
          <a:bodyPr>
            <a:normAutofit/>
          </a:bodyPr>
          <a:lstStyle/>
          <a:p>
            <a:pPr marL="0" indent="0">
              <a:buNone/>
            </a:pPr>
            <a:r>
              <a:rPr lang="sl-SI" b="1" dirty="0">
                <a:latin typeface="Calibri Light" panose="020F0302020204030204" pitchFamily="34" charset="0"/>
                <a:cs typeface="Calibri Light" panose="020F0302020204030204" pitchFamily="34" charset="0"/>
              </a:rPr>
              <a:t>Izdelava sheme umeščanja </a:t>
            </a:r>
            <a:r>
              <a:rPr lang="sl-SI" dirty="0">
                <a:latin typeface="Calibri Light" panose="020F0302020204030204" pitchFamily="34" charset="0"/>
                <a:cs typeface="Calibri Light" panose="020F0302020204030204" pitchFamily="34" charset="0"/>
              </a:rPr>
              <a:t>ključnih ciljev, ki bo v pomoč pri nadaljnjih korakih:</a:t>
            </a:r>
          </a:p>
          <a:p>
            <a:r>
              <a:rPr lang="sl-SI" b="1" dirty="0">
                <a:latin typeface="Calibri Light" panose="020F0302020204030204" pitchFamily="34" charset="0"/>
                <a:cs typeface="Calibri Light" panose="020F0302020204030204" pitchFamily="34" charset="0"/>
              </a:rPr>
              <a:t>Izbor ključnih ciljev</a:t>
            </a:r>
            <a:r>
              <a:rPr lang="sl-SI" dirty="0">
                <a:latin typeface="Calibri Light" panose="020F0302020204030204" pitchFamily="34" charset="0"/>
                <a:cs typeface="Calibri Light" panose="020F0302020204030204" pitchFamily="34" charset="0"/>
              </a:rPr>
              <a:t>, ki jih je smiselno vključiti v učni načrt predmeta. </a:t>
            </a:r>
          </a:p>
          <a:p>
            <a:endParaRPr lang="sl-SI" dirty="0">
              <a:latin typeface="Calibri Light" panose="020F0302020204030204" pitchFamily="34" charset="0"/>
              <a:cs typeface="Calibri Light" panose="020F0302020204030204" pitchFamily="34" charset="0"/>
            </a:endParaRPr>
          </a:p>
          <a:p>
            <a:r>
              <a:rPr lang="sl-SI" b="1" dirty="0">
                <a:latin typeface="Calibri Light" panose="020F0302020204030204" pitchFamily="34" charset="0"/>
                <a:cs typeface="Calibri Light" panose="020F0302020204030204" pitchFamily="34" charset="0"/>
              </a:rPr>
              <a:t>Določitev, kako se bodo ključni cilji realizirali v učnih načrtih</a:t>
            </a:r>
            <a:r>
              <a:rPr lang="sl-SI" dirty="0">
                <a:latin typeface="Calibri Light" panose="020F0302020204030204" pitchFamily="34" charset="0"/>
                <a:cs typeface="Calibri Light" panose="020F0302020204030204" pitchFamily="34" charset="0"/>
              </a:rPr>
              <a:t> (skozi cilje predmeta, standarde znanja oz. didaktična priporočila)</a:t>
            </a:r>
            <a:r>
              <a:rPr lang="sl-SI" b="1" dirty="0">
                <a:latin typeface="Calibri Light" panose="020F0302020204030204" pitchFamily="34" charset="0"/>
                <a:cs typeface="Calibri Light" panose="020F0302020204030204" pitchFamily="34" charset="0"/>
              </a:rPr>
              <a:t>, kar se opredeli v </a:t>
            </a:r>
            <a:r>
              <a:rPr lang="sl-SI" b="1" i="1" dirty="0">
                <a:latin typeface="Calibri Light" panose="020F0302020204030204" pitchFamily="34" charset="0"/>
                <a:cs typeface="Calibri Light" panose="020F0302020204030204" pitchFamily="34" charset="0"/>
              </a:rPr>
              <a:t>uvodu v temo/opisu teme.</a:t>
            </a:r>
            <a:r>
              <a:rPr lang="sl-SI" dirty="0">
                <a:latin typeface="Calibri Light" panose="020F0302020204030204" pitchFamily="34" charset="0"/>
                <a:cs typeface="Calibri Light" panose="020F0302020204030204" pitchFamily="34" charset="0"/>
              </a:rPr>
              <a:t> </a:t>
            </a:r>
          </a:p>
          <a:p>
            <a:endParaRPr lang="sl-SI" dirty="0"/>
          </a:p>
          <a:p>
            <a:pPr marL="0" indent="0">
              <a:buNone/>
            </a:pPr>
            <a:endParaRPr lang="sl-SI" dirty="0"/>
          </a:p>
          <a:p>
            <a:pPr marL="0" indent="0">
              <a:buNone/>
            </a:pPr>
            <a:r>
              <a:rPr lang="sl-SI" dirty="0">
                <a:latin typeface="Calibri Light" panose="020F0302020204030204" pitchFamily="34" charset="0"/>
                <a:cs typeface="Calibri Light" panose="020F0302020204030204" pitchFamily="34" charset="0"/>
              </a:rPr>
              <a:t>Posvetovanja s </a:t>
            </a:r>
            <a:r>
              <a:rPr lang="sl-SI" i="1" dirty="0">
                <a:latin typeface="Calibri Light" panose="020F0302020204030204" pitchFamily="34" charset="0"/>
                <a:cs typeface="Calibri Light" panose="020F0302020204030204" pitchFamily="34" charset="0"/>
              </a:rPr>
              <a:t>Komisijo za pripravo skupnih ciljev in njihovo umeščanje v učne načrte in kataloge znanja, </a:t>
            </a:r>
            <a:r>
              <a:rPr lang="sl-SI" dirty="0">
                <a:latin typeface="Calibri Light" panose="020F0302020204030204" pitchFamily="34" charset="0"/>
                <a:cs typeface="Calibri Light" panose="020F0302020204030204" pitchFamily="34" charset="0"/>
              </a:rPr>
              <a:t>ki PKK nudi podporo</a:t>
            </a:r>
            <a:r>
              <a:rPr lang="sl-SI" i="1" dirty="0">
                <a:latin typeface="Calibri Light" panose="020F0302020204030204" pitchFamily="34" charset="0"/>
                <a:cs typeface="Calibri Light" panose="020F0302020204030204" pitchFamily="34" charset="0"/>
              </a:rPr>
              <a:t> </a:t>
            </a:r>
            <a:r>
              <a:rPr lang="sl-SI" dirty="0">
                <a:latin typeface="Calibri Light" panose="020F0302020204030204" pitchFamily="34" charset="0"/>
                <a:cs typeface="Calibri Light" panose="020F0302020204030204" pitchFamily="34" charset="0"/>
              </a:rPr>
              <a:t>in usmeritve pri umeščanju ključnih ciljev v učne načrte in didaktična priporočila. </a:t>
            </a:r>
          </a:p>
          <a:p>
            <a:endParaRPr lang="sl-SI" dirty="0">
              <a:latin typeface="Calibri Light" panose="020F0302020204030204" pitchFamily="34" charset="0"/>
              <a:cs typeface="Calibri Light" panose="020F0302020204030204" pitchFamily="34" charset="0"/>
            </a:endParaRPr>
          </a:p>
          <a:p>
            <a:endParaRPr lang="en-AU" dirty="0"/>
          </a:p>
        </p:txBody>
      </p:sp>
    </p:spTree>
    <p:extLst>
      <p:ext uri="{BB962C8B-B14F-4D97-AF65-F5344CB8AC3E}">
        <p14:creationId xmlns:p14="http://schemas.microsoft.com/office/powerpoint/2010/main" val="351998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41020" y="537119"/>
            <a:ext cx="10972800" cy="578144"/>
          </a:xfrm>
        </p:spPr>
        <p:txBody>
          <a:bodyPr>
            <a:normAutofit fontScale="90000"/>
          </a:bodyPr>
          <a:lstStyle/>
          <a:p>
            <a:r>
              <a:rPr lang="sl-SI" sz="3100" b="0" dirty="0">
                <a:latin typeface="Calibri Light" panose="020F0302020204030204" pitchFamily="34" charset="0"/>
                <a:cs typeface="Calibri Light" panose="020F0302020204030204" pitchFamily="34" charset="0"/>
              </a:rPr>
              <a:t>5 Viri in literatura</a:t>
            </a:r>
            <a:br>
              <a:rPr lang="sl-SI" dirty="0"/>
            </a:br>
            <a:endParaRPr lang="en-AU" dirty="0"/>
          </a:p>
        </p:txBody>
      </p:sp>
      <p:pic>
        <p:nvPicPr>
          <p:cNvPr id="6" name="Označba mesta vsebine 5"/>
          <p:cNvPicPr>
            <a:picLocks noGrp="1" noChangeAspect="1"/>
          </p:cNvPicPr>
          <p:nvPr>
            <p:ph idx="1"/>
          </p:nvPr>
        </p:nvPicPr>
        <p:blipFill rotWithShape="1">
          <a:blip r:embed="rId2"/>
          <a:srcRect l="28139" t="18391" r="26189" b="7712"/>
          <a:stretch/>
        </p:blipFill>
        <p:spPr>
          <a:xfrm>
            <a:off x="1132677" y="1251742"/>
            <a:ext cx="4808220" cy="4862245"/>
          </a:xfrm>
          <a:prstGeom prst="rect">
            <a:avLst/>
          </a:prstGeom>
        </p:spPr>
      </p:pic>
      <p:pic>
        <p:nvPicPr>
          <p:cNvPr id="7" name="Označba mesta vsebine 5"/>
          <p:cNvPicPr>
            <a:picLocks noChangeAspect="1"/>
          </p:cNvPicPr>
          <p:nvPr/>
        </p:nvPicPr>
        <p:blipFill rotWithShape="1">
          <a:blip r:embed="rId3"/>
          <a:srcRect l="27462" t="18310" r="25552" b="6104"/>
          <a:stretch/>
        </p:blipFill>
        <p:spPr>
          <a:xfrm>
            <a:off x="6327058" y="1251742"/>
            <a:ext cx="4724400" cy="4750008"/>
          </a:xfrm>
          <a:prstGeom prst="rect">
            <a:avLst/>
          </a:prstGeom>
        </p:spPr>
      </p:pic>
    </p:spTree>
    <p:extLst>
      <p:ext uri="{BB962C8B-B14F-4D97-AF65-F5344CB8AC3E}">
        <p14:creationId xmlns:p14="http://schemas.microsoft.com/office/powerpoint/2010/main" val="1771892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značba mesta vsebine 6"/>
          <p:cNvSpPr>
            <a:spLocks noGrp="1"/>
          </p:cNvSpPr>
          <p:nvPr>
            <p:ph idx="1"/>
          </p:nvPr>
        </p:nvSpPr>
        <p:spPr/>
        <p:txBody>
          <a:bodyPr>
            <a:normAutofit/>
          </a:bodyPr>
          <a:lstStyle/>
          <a:p>
            <a:pPr marL="0" indent="0" algn="ctr">
              <a:buNone/>
            </a:pPr>
            <a:r>
              <a:rPr lang="sl-SI" sz="6000" dirty="0">
                <a:latin typeface="Calibri Light" panose="020F0302020204030204" pitchFamily="34" charset="0"/>
                <a:cs typeface="Calibri Light" panose="020F0302020204030204" pitchFamily="34" charset="0"/>
              </a:rPr>
              <a:t>HVALA</a:t>
            </a:r>
            <a:endParaRPr lang="en-AU" sz="6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77893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D93A-8A19-60C3-41DB-806602C61C7F}"/>
              </a:ext>
            </a:extLst>
          </p:cNvPr>
          <p:cNvSpPr>
            <a:spLocks noGrp="1"/>
          </p:cNvSpPr>
          <p:nvPr>
            <p:ph type="title"/>
          </p:nvPr>
        </p:nvSpPr>
        <p:spPr>
          <a:xfrm>
            <a:off x="861061" y="2466859"/>
            <a:ext cx="3857625" cy="616244"/>
          </a:xfrm>
        </p:spPr>
        <p:txBody>
          <a:bodyPr>
            <a:normAutofit fontScale="90000"/>
          </a:bodyPr>
          <a:lstStyle/>
          <a:p>
            <a:r>
              <a:rPr lang="sl-SI" sz="3200" b="0" dirty="0"/>
              <a:t>Avtorji kurikularnega dokumenta</a:t>
            </a:r>
            <a:endParaRPr lang="en-SI" sz="3200" b="0" dirty="0"/>
          </a:p>
        </p:txBody>
      </p:sp>
      <p:pic>
        <p:nvPicPr>
          <p:cNvPr id="6" name="Označba mesta vsebine 5"/>
          <p:cNvPicPr>
            <a:picLocks noGrp="1" noChangeAspect="1"/>
          </p:cNvPicPr>
          <p:nvPr>
            <p:ph idx="1"/>
          </p:nvPr>
        </p:nvPicPr>
        <p:blipFill rotWithShape="1">
          <a:blip r:embed="rId2"/>
          <a:srcRect l="28353" t="16172" r="32491" b="4626"/>
          <a:stretch/>
        </p:blipFill>
        <p:spPr>
          <a:xfrm>
            <a:off x="5451475" y="87128"/>
            <a:ext cx="5321299" cy="67273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14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32510" y="2725679"/>
            <a:ext cx="1764030" cy="743879"/>
          </a:xfrm>
        </p:spPr>
        <p:txBody>
          <a:bodyPr>
            <a:normAutofit fontScale="90000"/>
          </a:bodyPr>
          <a:lstStyle/>
          <a:p>
            <a:r>
              <a:rPr lang="sl-SI" b="0" dirty="0">
                <a:latin typeface="Calibri Light" panose="020F0302020204030204" pitchFamily="34" charset="0"/>
                <a:cs typeface="Calibri Light" panose="020F0302020204030204" pitchFamily="34" charset="0"/>
              </a:rPr>
              <a:t>Kazalo</a:t>
            </a:r>
            <a:br>
              <a:rPr lang="sl-SI" b="0" dirty="0">
                <a:latin typeface="Calibri Light" panose="020F0302020204030204" pitchFamily="34" charset="0"/>
                <a:cs typeface="Calibri Light" panose="020F0302020204030204" pitchFamily="34" charset="0"/>
              </a:rPr>
            </a:br>
            <a:endParaRPr lang="en-AU" b="0" dirty="0">
              <a:latin typeface="Calibri Light" panose="020F0302020204030204" pitchFamily="34" charset="0"/>
              <a:cs typeface="Calibri Light" panose="020F0302020204030204" pitchFamily="34" charset="0"/>
            </a:endParaRPr>
          </a:p>
        </p:txBody>
      </p:sp>
      <p:pic>
        <p:nvPicPr>
          <p:cNvPr id="6" name="Označba mesta vsebine 5"/>
          <p:cNvPicPr>
            <a:picLocks noGrp="1" noChangeAspect="1"/>
          </p:cNvPicPr>
          <p:nvPr>
            <p:ph idx="1"/>
          </p:nvPr>
        </p:nvPicPr>
        <p:blipFill rotWithShape="1">
          <a:blip r:embed="rId2"/>
          <a:srcRect l="20235" t="25541" r="22248" b="11824"/>
          <a:stretch/>
        </p:blipFill>
        <p:spPr>
          <a:xfrm>
            <a:off x="3380549" y="678425"/>
            <a:ext cx="8201851" cy="55822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27899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CBD1F-A40E-525C-DBA1-A56F4C7BB470}"/>
              </a:ext>
            </a:extLst>
          </p:cNvPr>
          <p:cNvSpPr>
            <a:spLocks noGrp="1"/>
          </p:cNvSpPr>
          <p:nvPr>
            <p:ph type="title"/>
          </p:nvPr>
        </p:nvSpPr>
        <p:spPr>
          <a:xfrm>
            <a:off x="609600" y="774406"/>
            <a:ext cx="10972800" cy="711494"/>
          </a:xfrm>
        </p:spPr>
        <p:txBody>
          <a:bodyPr>
            <a:normAutofit/>
          </a:bodyPr>
          <a:lstStyle/>
          <a:p>
            <a:r>
              <a:rPr lang="sl-SI" sz="3200" b="0" dirty="0">
                <a:latin typeface="Calibri Light" panose="020F0302020204030204" pitchFamily="34" charset="0"/>
                <a:cs typeface="Calibri Light" panose="020F0302020204030204" pitchFamily="34" charset="0"/>
              </a:rPr>
              <a:t>1 Uvod</a:t>
            </a:r>
            <a:endParaRPr lang="en-SI" sz="3200" b="0"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9478289F-CE0F-AFBB-FD7A-FE2E566FE43C}"/>
              </a:ext>
            </a:extLst>
          </p:cNvPr>
          <p:cNvSpPr>
            <a:spLocks noGrp="1"/>
          </p:cNvSpPr>
          <p:nvPr>
            <p:ph idx="1"/>
          </p:nvPr>
        </p:nvSpPr>
        <p:spPr>
          <a:xfrm>
            <a:off x="609600" y="1609725"/>
            <a:ext cx="10096500" cy="4516438"/>
          </a:xfrm>
        </p:spPr>
        <p:txBody>
          <a:bodyPr>
            <a:normAutofit/>
          </a:bodyPr>
          <a:lstStyle/>
          <a:p>
            <a:pPr marL="342900" indent="-342900">
              <a:buFont typeface="Wingdings" panose="05000000000000000000" pitchFamily="2" charset="2"/>
              <a:buChar char="§"/>
            </a:pPr>
            <a:r>
              <a:rPr lang="sl-SI" sz="2400" dirty="0">
                <a:latin typeface="Calibri Light" panose="020F0302020204030204" pitchFamily="34" charset="0"/>
                <a:cs typeface="Calibri Light" panose="020F0302020204030204" pitchFamily="34" charset="0"/>
              </a:rPr>
              <a:t>Pet področij skupnih ciljev: Digitalne kompetence, Jezik, državljanstvo, kultura in umetnost, Podjetnost, Trajnostni razvoj ter Zdravje in dobrobit. </a:t>
            </a:r>
          </a:p>
          <a:p>
            <a:endParaRPr lang="sl-SI" sz="2400" dirty="0">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sl-SI" sz="2400" dirty="0">
                <a:latin typeface="Calibri Light" panose="020F0302020204030204" pitchFamily="34" charset="0"/>
                <a:cs typeface="Calibri Light" panose="020F0302020204030204" pitchFamily="34" charset="0"/>
              </a:rPr>
              <a:t>Dokument je namenjen tako sestavljavcem osnovnošolskih in gimnazijskih učnih načrtov kot sestavljavcem srednješolskih katalogov znanj. (Izraz učni načrt se uporablja tako za učne načrte kot za kataloge znanja.) </a:t>
            </a:r>
          </a:p>
          <a:p>
            <a:endParaRPr lang="sl-SI" sz="1800" dirty="0"/>
          </a:p>
          <a:p>
            <a:pPr marL="285750" indent="-285750">
              <a:buFont typeface="Arial" panose="020B0604020202020204" pitchFamily="34" charset="0"/>
              <a:buChar char="•"/>
            </a:pPr>
            <a:r>
              <a:rPr lang="sl-SI" sz="2400" b="1" dirty="0">
                <a:solidFill>
                  <a:schemeClr val="accent3"/>
                </a:solidFill>
                <a:latin typeface="Calibri Light" panose="020F0302020204030204" pitchFamily="34" charset="0"/>
                <a:cs typeface="Calibri Light" panose="020F0302020204030204" pitchFamily="34" charset="0"/>
              </a:rPr>
              <a:t>Ne gre za poenostavljeno dodajanje ciljev obstoječim predmetnim ciljem, ampak za njihovo konkretizacijo in dejansko umeščanje v predmetne cilje. </a:t>
            </a:r>
          </a:p>
          <a:p>
            <a:endParaRPr lang="en-SI" sz="1800" dirty="0"/>
          </a:p>
        </p:txBody>
      </p:sp>
    </p:spTree>
    <p:extLst>
      <p:ext uri="{BB962C8B-B14F-4D97-AF65-F5344CB8AC3E}">
        <p14:creationId xmlns:p14="http://schemas.microsoft.com/office/powerpoint/2010/main" val="310211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437228" y="553834"/>
            <a:ext cx="11553211" cy="5395912"/>
          </a:xfrm>
        </p:spPr>
        <p:txBody>
          <a:bodyPr>
            <a:noAutofit/>
          </a:bodyPr>
          <a:lstStyle/>
          <a:p>
            <a:pPr marL="0" indent="0">
              <a:buNone/>
              <a:defRPr/>
            </a:pPr>
            <a:r>
              <a:rPr lang="sl-SI" altLang="sl-SI" sz="2200" dirty="0">
                <a:solidFill>
                  <a:schemeClr val="accent6"/>
                </a:solidFill>
                <a:latin typeface="Calibri Light" panose="020F0302020204030204" pitchFamily="34" charset="0"/>
                <a:cs typeface="Calibri Light" panose="020F0302020204030204" pitchFamily="34" charset="0"/>
              </a:rPr>
              <a:t>Pri oblikovanju področij skupnih ciljev </a:t>
            </a:r>
            <a:r>
              <a:rPr lang="sl-SI" altLang="sl-SI" sz="2200" b="1" dirty="0">
                <a:solidFill>
                  <a:schemeClr val="accent6"/>
                </a:solidFill>
                <a:latin typeface="Calibri Light" panose="020F0302020204030204" pitchFamily="34" charset="0"/>
                <a:cs typeface="Calibri Light" panose="020F0302020204030204" pitchFamily="34" charset="0"/>
              </a:rPr>
              <a:t>smo se oprli na ciljih vzgoje in izobraževanja</a:t>
            </a:r>
            <a:r>
              <a:rPr lang="sl-SI" altLang="sl-SI" sz="2200" dirty="0">
                <a:solidFill>
                  <a:schemeClr val="accent6"/>
                </a:solidFill>
                <a:latin typeface="Calibri Light" panose="020F0302020204030204" pitchFamily="34" charset="0"/>
                <a:cs typeface="Calibri Light" panose="020F0302020204030204" pitchFamily="34" charset="0"/>
              </a:rPr>
              <a:t>, zapisanih v Zakonu o organizaciji in financiranju vzgoje in izobraževanja (ZOFVI), Zakonu o OŠ (ZOsn), Zakonu o gimnazijah (ZGim) ter Zakonu</a:t>
            </a:r>
            <a:r>
              <a:rPr lang="sl-SI" altLang="sl-SI" sz="2200" i="1" dirty="0">
                <a:solidFill>
                  <a:schemeClr val="accent6"/>
                </a:solidFill>
                <a:latin typeface="Calibri Light" panose="020F0302020204030204" pitchFamily="34" charset="0"/>
                <a:cs typeface="Calibri Light" panose="020F0302020204030204" pitchFamily="34" charset="0"/>
              </a:rPr>
              <a:t> </a:t>
            </a:r>
            <a:r>
              <a:rPr lang="sl-SI" altLang="sl-SI" sz="2200" dirty="0">
                <a:solidFill>
                  <a:schemeClr val="accent6"/>
                </a:solidFill>
                <a:latin typeface="Calibri Light" panose="020F0302020204030204" pitchFamily="34" charset="0"/>
                <a:cs typeface="Calibri Light" panose="020F0302020204030204" pitchFamily="34" charset="0"/>
              </a:rPr>
              <a:t>o poklicnem in strokovnem izobraževanju (ZPSI-1).</a:t>
            </a:r>
          </a:p>
          <a:p>
            <a:pPr marL="0" indent="0">
              <a:buNone/>
              <a:defRPr/>
            </a:pPr>
            <a:endParaRPr lang="sl-SI" sz="1400" dirty="0">
              <a:latin typeface="Calibri Light" panose="020F0302020204030204" pitchFamily="34" charset="0"/>
              <a:cs typeface="Calibri Light" panose="020F0302020204030204" pitchFamily="34" charset="0"/>
            </a:endParaRPr>
          </a:p>
          <a:p>
            <a:pPr marL="400050" lvl="1" indent="0">
              <a:buNone/>
              <a:defRPr/>
            </a:pPr>
            <a:r>
              <a:rPr lang="sl-SI" sz="2200" dirty="0">
                <a:latin typeface="Calibri Light" panose="020F0302020204030204" pitchFamily="34" charset="0"/>
                <a:cs typeface="Calibri Light" panose="020F0302020204030204" pitchFamily="34" charset="0"/>
              </a:rPr>
              <a:t>Cilji sistema vzgoje in izobraževanja v Republiki Sloveniji so:</a:t>
            </a:r>
          </a:p>
          <a:p>
            <a:pPr lvl="1">
              <a:buFont typeface="Wingdings" panose="05000000000000000000" pitchFamily="2" charset="2"/>
              <a:buChar char="§"/>
              <a:defRPr/>
            </a:pPr>
            <a:r>
              <a:rPr lang="sl-SI" sz="2200" b="1" dirty="0">
                <a:latin typeface="Calibri Light" panose="020F0302020204030204" pitchFamily="34" charset="0"/>
                <a:cs typeface="Calibri Light" panose="020F0302020204030204" pitchFamily="34" charset="0"/>
              </a:rPr>
              <a:t>spodbujanje skladnega telesnega, spoznavnega, čustvenega, moralnega, duhovnega in socialnega razvoja </a:t>
            </a:r>
            <a:r>
              <a:rPr lang="sl-SI" sz="2200" dirty="0">
                <a:latin typeface="Calibri Light" panose="020F0302020204030204" pitchFamily="34" charset="0"/>
                <a:cs typeface="Calibri Light" panose="020F0302020204030204" pitchFamily="34" charset="0"/>
              </a:rPr>
              <a:t>posameznika z upoštevanjem razvojnih zakonitosti;</a:t>
            </a:r>
          </a:p>
          <a:p>
            <a:pPr lvl="1">
              <a:buFont typeface="Wingdings" panose="05000000000000000000" pitchFamily="2" charset="2"/>
              <a:buChar char="§"/>
              <a:defRPr/>
            </a:pPr>
            <a:r>
              <a:rPr lang="x-none" sz="2200" b="1" dirty="0">
                <a:latin typeface="Calibri Light" panose="020F0302020204030204" pitchFamily="34" charset="0"/>
                <a:cs typeface="Calibri Light" panose="020F0302020204030204" pitchFamily="34" charset="0"/>
              </a:rPr>
              <a:t>vzgajanje za obče kulturne in civilizacijske vrednote</a:t>
            </a:r>
            <a:r>
              <a:rPr lang="x-none" sz="2200" dirty="0">
                <a:latin typeface="Calibri Light" panose="020F0302020204030204" pitchFamily="34" charset="0"/>
                <a:cs typeface="Calibri Light" panose="020F0302020204030204" pitchFamily="34" charset="0"/>
              </a:rPr>
              <a:t>, ki izvirajo iz evropske tradicije;</a:t>
            </a:r>
            <a:endParaRPr lang="sl-SI" sz="2200" dirty="0">
              <a:latin typeface="Calibri Light" panose="020F0302020204030204" pitchFamily="34" charset="0"/>
              <a:cs typeface="Calibri Light" panose="020F0302020204030204" pitchFamily="34" charset="0"/>
            </a:endParaRPr>
          </a:p>
          <a:p>
            <a:pPr lvl="1">
              <a:buFont typeface="Wingdings" panose="05000000000000000000" pitchFamily="2" charset="2"/>
              <a:buChar char="§"/>
              <a:defRPr/>
            </a:pPr>
            <a:r>
              <a:rPr lang="sl-SI" sz="2200" b="1" dirty="0">
                <a:latin typeface="Calibri Light" panose="020F0302020204030204" pitchFamily="34" charset="0"/>
                <a:cs typeface="Calibri Light" panose="020F0302020204030204" pitchFamily="34" charset="0"/>
              </a:rPr>
              <a:t>vzgajanje in izobraževanje za trajnostni razvoj </a:t>
            </a:r>
            <a:r>
              <a:rPr lang="sl-SI" sz="2200" dirty="0">
                <a:latin typeface="Calibri Light" panose="020F0302020204030204" pitchFamily="34" charset="0"/>
                <a:cs typeface="Calibri Light" panose="020F0302020204030204" pitchFamily="34" charset="0"/>
              </a:rPr>
              <a:t>in za dejavno vključevanje v demokratično družbo;</a:t>
            </a:r>
          </a:p>
          <a:p>
            <a:pPr lvl="1">
              <a:buFont typeface="Wingdings" panose="05000000000000000000" pitchFamily="2" charset="2"/>
              <a:buChar char="§"/>
              <a:defRPr/>
            </a:pPr>
            <a:r>
              <a:rPr lang="sl-SI" sz="2200" dirty="0">
                <a:latin typeface="Calibri Light" panose="020F0302020204030204" pitchFamily="34" charset="0"/>
                <a:cs typeface="Calibri Light" panose="020F0302020204030204" pitchFamily="34" charset="0"/>
              </a:rPr>
              <a:t>omogočanje </a:t>
            </a:r>
            <a:r>
              <a:rPr lang="sl-SI" sz="2200" b="1" dirty="0">
                <a:latin typeface="Calibri Light" panose="020F0302020204030204" pitchFamily="34" charset="0"/>
                <a:cs typeface="Calibri Light" panose="020F0302020204030204" pitchFamily="34" charset="0"/>
              </a:rPr>
              <a:t>razvoja in doseganje čim višje ravni ustvarjalnosti </a:t>
            </a:r>
            <a:r>
              <a:rPr lang="sl-SI" sz="2200" dirty="0">
                <a:latin typeface="Calibri Light" panose="020F0302020204030204" pitchFamily="34" charset="0"/>
                <a:cs typeface="Calibri Light" panose="020F0302020204030204" pitchFamily="34" charset="0"/>
              </a:rPr>
              <a:t>čim večjemu deležu prebivalstva,</a:t>
            </a:r>
          </a:p>
          <a:p>
            <a:pPr lvl="1">
              <a:buFont typeface="Wingdings" panose="05000000000000000000" pitchFamily="2" charset="2"/>
              <a:buChar char="§"/>
              <a:defRPr/>
            </a:pPr>
            <a:r>
              <a:rPr lang="sl-SI" sz="2200" b="1" dirty="0">
                <a:latin typeface="Calibri Light" panose="020F0302020204030204" pitchFamily="34" charset="0"/>
                <a:cs typeface="Calibri Light" panose="020F0302020204030204" pitchFamily="34" charset="0"/>
              </a:rPr>
              <a:t>r</a:t>
            </a:r>
            <a:r>
              <a:rPr lang="x-none" sz="2200" b="1" dirty="0">
                <a:latin typeface="Calibri Light" panose="020F0302020204030204" pitchFamily="34" charset="0"/>
                <a:cs typeface="Calibri Light" panose="020F0302020204030204" pitchFamily="34" charset="0"/>
              </a:rPr>
              <a:t>azvijanje zavesti o državni pripadnosti </a:t>
            </a:r>
            <a:r>
              <a:rPr lang="x-none" sz="2200" dirty="0">
                <a:latin typeface="Calibri Light" panose="020F0302020204030204" pitchFamily="34" charset="0"/>
                <a:cs typeface="Calibri Light" panose="020F0302020204030204" pitchFamily="34" charset="0"/>
              </a:rPr>
              <a:t>in narodni identiteti;</a:t>
            </a:r>
            <a:endParaRPr lang="sl-SI" sz="2200" dirty="0">
              <a:latin typeface="Calibri Light" panose="020F0302020204030204" pitchFamily="34" charset="0"/>
              <a:cs typeface="Calibri Light" panose="020F0302020204030204" pitchFamily="34" charset="0"/>
            </a:endParaRPr>
          </a:p>
          <a:p>
            <a:pPr lvl="1">
              <a:defRPr/>
            </a:pPr>
            <a:r>
              <a:rPr lang="sl-SI" sz="2200" b="1" dirty="0">
                <a:latin typeface="Calibri Light" panose="020F0302020204030204" pitchFamily="34" charset="0"/>
                <a:cs typeface="Calibri Light" panose="020F0302020204030204" pitchFamily="34" charset="0"/>
              </a:rPr>
              <a:t>razvijanje</a:t>
            </a:r>
            <a:r>
              <a:rPr lang="sl-SI" sz="2200" dirty="0">
                <a:latin typeface="Calibri Light" panose="020F0302020204030204" pitchFamily="34" charset="0"/>
                <a:cs typeface="Calibri Light" panose="020F0302020204030204" pitchFamily="34" charset="0"/>
              </a:rPr>
              <a:t> </a:t>
            </a:r>
            <a:r>
              <a:rPr lang="sl-SI" sz="2200" b="1" dirty="0">
                <a:latin typeface="Calibri Light" panose="020F0302020204030204" pitchFamily="34" charset="0"/>
                <a:cs typeface="Calibri Light" panose="020F0302020204030204" pitchFamily="34" charset="0"/>
              </a:rPr>
              <a:t>nadarjenosti in usposabljanja za razumevanje in doživljanje umetniških del ter za izražanje na različnih umetniških področjih</a:t>
            </a:r>
            <a:r>
              <a:rPr lang="sl-SI" sz="2200" dirty="0">
                <a:latin typeface="Calibri Light" panose="020F0302020204030204" pitchFamily="34" charset="0"/>
                <a:cs typeface="Calibri Light" panose="020F0302020204030204" pitchFamily="34" charset="0"/>
              </a:rPr>
              <a:t>;</a:t>
            </a:r>
          </a:p>
          <a:p>
            <a:pPr lvl="1">
              <a:defRPr/>
            </a:pPr>
            <a:r>
              <a:rPr lang="sl-SI" sz="2200" b="1" dirty="0">
                <a:latin typeface="Calibri Light" panose="020F0302020204030204" pitchFamily="34" charset="0"/>
                <a:cs typeface="Calibri Light" panose="020F0302020204030204" pitchFamily="34" charset="0"/>
              </a:rPr>
              <a:t>razvijanje podjetnosti kot osebnostne naravnanosti </a:t>
            </a:r>
            <a:r>
              <a:rPr lang="sl-SI" sz="2200" dirty="0">
                <a:latin typeface="Calibri Light" panose="020F0302020204030204" pitchFamily="34" charset="0"/>
                <a:cs typeface="Calibri Light" panose="020F0302020204030204" pitchFamily="34" charset="0"/>
              </a:rPr>
              <a:t>v učinkovito akcijo, inovativnosti in ustvarjalnosti učenca idr.</a:t>
            </a:r>
          </a:p>
        </p:txBody>
      </p:sp>
    </p:spTree>
    <p:extLst>
      <p:ext uri="{BB962C8B-B14F-4D97-AF65-F5344CB8AC3E}">
        <p14:creationId xmlns:p14="http://schemas.microsoft.com/office/powerpoint/2010/main" val="289434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anim calcmode="lin" valueType="num">
                                      <p:cBhvr>
                                        <p:cTn id="3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slov 1"/>
          <p:cNvSpPr>
            <a:spLocks noGrp="1"/>
          </p:cNvSpPr>
          <p:nvPr>
            <p:ph type="title"/>
          </p:nvPr>
        </p:nvSpPr>
        <p:spPr>
          <a:xfrm>
            <a:off x="565150" y="579439"/>
            <a:ext cx="8229600" cy="633412"/>
          </a:xfrm>
        </p:spPr>
        <p:txBody>
          <a:bodyPr>
            <a:normAutofit/>
          </a:bodyPr>
          <a:lstStyle/>
          <a:p>
            <a:r>
              <a:rPr lang="sl-SI" altLang="sl-SI" sz="2800" dirty="0">
                <a:latin typeface="Calibri Light" panose="020F0302020204030204" pitchFamily="34" charset="0"/>
                <a:cs typeface="Calibri Light" panose="020F0302020204030204" pitchFamily="34" charset="0"/>
              </a:rPr>
              <a:t>Strateški dokumenti</a:t>
            </a:r>
            <a:endParaRPr lang="en-AU" altLang="sl-SI" sz="2800" dirty="0">
              <a:latin typeface="Calibri Light" panose="020F0302020204030204" pitchFamily="34" charset="0"/>
              <a:cs typeface="Calibri Light" panose="020F0302020204030204" pitchFamily="34" charset="0"/>
            </a:endParaRPr>
          </a:p>
        </p:txBody>
      </p:sp>
      <p:sp>
        <p:nvSpPr>
          <p:cNvPr id="16387" name="Označba mesta vsebine 2"/>
          <p:cNvSpPr>
            <a:spLocks noGrp="1"/>
          </p:cNvSpPr>
          <p:nvPr>
            <p:ph idx="1"/>
          </p:nvPr>
        </p:nvSpPr>
        <p:spPr>
          <a:xfrm>
            <a:off x="752474" y="1308101"/>
            <a:ext cx="11229975" cy="4824413"/>
          </a:xfrm>
        </p:spPr>
        <p:txBody>
          <a:bodyPr>
            <a:normAutofit fontScale="92500" lnSpcReduction="10000"/>
          </a:bodyPr>
          <a:lstStyle/>
          <a:p>
            <a:pPr>
              <a:buFont typeface="Wingdings" panose="05000000000000000000" pitchFamily="2" charset="2"/>
              <a:buChar char="§"/>
            </a:pPr>
            <a:r>
              <a:rPr lang="sl-SI" altLang="sl-SI" dirty="0">
                <a:latin typeface="Calibri Light" panose="020F0302020204030204" pitchFamily="34" charset="0"/>
                <a:cs typeface="Calibri Light" panose="020F0302020204030204" pitchFamily="34" charset="0"/>
              </a:rPr>
              <a:t>Bela knjiga o vzgoji in izobraževanju v Republiki Sloveniji 2011</a:t>
            </a:r>
          </a:p>
          <a:p>
            <a:pPr>
              <a:buFont typeface="Wingdings" panose="05000000000000000000" pitchFamily="2" charset="2"/>
              <a:buChar char="§"/>
            </a:pPr>
            <a:r>
              <a:rPr lang="sl-SI" altLang="sl-SI" dirty="0">
                <a:latin typeface="Calibri Light" panose="020F0302020204030204" pitchFamily="34" charset="0"/>
                <a:cs typeface="Calibri Light" panose="020F0302020204030204" pitchFamily="34" charset="0"/>
              </a:rPr>
              <a:t>Strategija razvoja Slovenije 2030</a:t>
            </a:r>
          </a:p>
          <a:p>
            <a:pPr>
              <a:buFont typeface="Wingdings" panose="05000000000000000000" pitchFamily="2" charset="2"/>
              <a:buChar char="§"/>
            </a:pPr>
            <a:r>
              <a:rPr lang="sl-SI" altLang="sl-SI" dirty="0">
                <a:latin typeface="Calibri Light" panose="020F0302020204030204" pitchFamily="34" charset="0"/>
                <a:cs typeface="Calibri Light" panose="020F0302020204030204" pitchFamily="34" charset="0"/>
              </a:rPr>
              <a:t>Strategija </a:t>
            </a:r>
            <a:r>
              <a:rPr lang="sl-SI" altLang="sl-SI" dirty="0" err="1">
                <a:latin typeface="Calibri Light" panose="020F0302020204030204" pitchFamily="34" charset="0"/>
                <a:cs typeface="Calibri Light" panose="020F0302020204030204" pitchFamily="34" charset="0"/>
              </a:rPr>
              <a:t>vseživljenjskosti</a:t>
            </a:r>
            <a:r>
              <a:rPr lang="sl-SI" altLang="sl-SI" dirty="0">
                <a:latin typeface="Calibri Light" panose="020F0302020204030204" pitchFamily="34" charset="0"/>
                <a:cs typeface="Calibri Light" panose="020F0302020204030204" pitchFamily="34" charset="0"/>
              </a:rPr>
              <a:t> učenja 2007 </a:t>
            </a:r>
          </a:p>
          <a:p>
            <a:pPr>
              <a:buFont typeface="Wingdings" panose="05000000000000000000" pitchFamily="2" charset="2"/>
              <a:buChar char="§"/>
            </a:pPr>
            <a:r>
              <a:rPr lang="sl-SI" altLang="sl-SI" dirty="0">
                <a:latin typeface="Calibri Light" panose="020F0302020204030204" pitchFamily="34" charset="0"/>
                <a:cs typeface="Calibri Light" panose="020F0302020204030204" pitchFamily="34" charset="0"/>
              </a:rPr>
              <a:t>Strategija višjega strokovnega izobraževanja v RS za obdobje 2020–30</a:t>
            </a:r>
          </a:p>
          <a:p>
            <a:pPr>
              <a:buFont typeface="Wingdings" panose="05000000000000000000" pitchFamily="2" charset="2"/>
              <a:buChar char="§"/>
            </a:pPr>
            <a:r>
              <a:rPr lang="sl-SI" altLang="sl-SI" dirty="0">
                <a:latin typeface="Calibri Light" panose="020F0302020204030204" pitchFamily="34" charset="0"/>
                <a:cs typeface="Calibri Light" panose="020F0302020204030204" pitchFamily="34" charset="0"/>
              </a:rPr>
              <a:t>Umetnost v vzgoji v vrtcih in šolah 2022</a:t>
            </a:r>
          </a:p>
          <a:p>
            <a:pPr>
              <a:buFont typeface="Wingdings" panose="05000000000000000000" pitchFamily="2" charset="2"/>
              <a:buChar char="§"/>
            </a:pPr>
            <a:r>
              <a:rPr lang="sl-SI" altLang="sl-SI" dirty="0">
                <a:latin typeface="Calibri Light" panose="020F0302020204030204" pitchFamily="34" charset="0"/>
                <a:cs typeface="Calibri Light" panose="020F0302020204030204" pitchFamily="34" charset="0"/>
              </a:rPr>
              <a:t>Akcijski načrt za digitalno izobraževanje (2021–2027)</a:t>
            </a:r>
          </a:p>
          <a:p>
            <a:pPr>
              <a:buFont typeface="Wingdings" panose="05000000000000000000" pitchFamily="2" charset="2"/>
              <a:buChar char="§"/>
            </a:pPr>
            <a:r>
              <a:rPr lang="sl-SI" altLang="sl-SI" dirty="0">
                <a:latin typeface="Calibri Light" panose="020F0302020204030204" pitchFamily="34" charset="0"/>
                <a:cs typeface="Calibri Light" panose="020F0302020204030204" pitchFamily="34" charset="0"/>
              </a:rPr>
              <a:t>Unescov globalni akcijski program o izobraževanju za trajnostni razvoj 2016 (Global </a:t>
            </a:r>
            <a:r>
              <a:rPr lang="sl-SI" altLang="sl-SI" dirty="0" err="1">
                <a:latin typeface="Calibri Light" panose="020F0302020204030204" pitchFamily="34" charset="0"/>
                <a:cs typeface="Calibri Light" panose="020F0302020204030204" pitchFamily="34" charset="0"/>
              </a:rPr>
              <a:t>Action</a:t>
            </a:r>
            <a:r>
              <a:rPr lang="sl-SI" altLang="sl-SI" dirty="0">
                <a:latin typeface="Calibri Light" panose="020F0302020204030204" pitchFamily="34" charset="0"/>
                <a:cs typeface="Calibri Light" panose="020F0302020204030204" pitchFamily="34" charset="0"/>
              </a:rPr>
              <a:t> </a:t>
            </a:r>
            <a:r>
              <a:rPr lang="sl-SI" altLang="sl-SI" dirty="0" err="1">
                <a:latin typeface="Calibri Light" panose="020F0302020204030204" pitchFamily="34" charset="0"/>
                <a:cs typeface="Calibri Light" panose="020F0302020204030204" pitchFamily="34" charset="0"/>
              </a:rPr>
              <a:t>Programme</a:t>
            </a:r>
            <a:r>
              <a:rPr lang="sl-SI" altLang="sl-SI" dirty="0">
                <a:latin typeface="Calibri Light" panose="020F0302020204030204" pitchFamily="34" charset="0"/>
                <a:cs typeface="Calibri Light" panose="020F0302020204030204" pitchFamily="34" charset="0"/>
              </a:rPr>
              <a:t> on </a:t>
            </a:r>
            <a:r>
              <a:rPr lang="sl-SI" altLang="sl-SI" dirty="0" err="1">
                <a:latin typeface="Calibri Light" panose="020F0302020204030204" pitchFamily="34" charset="0"/>
                <a:cs typeface="Calibri Light" panose="020F0302020204030204" pitchFamily="34" charset="0"/>
              </a:rPr>
              <a:t>Education</a:t>
            </a:r>
            <a:r>
              <a:rPr lang="sl-SI" altLang="sl-SI" dirty="0">
                <a:latin typeface="Calibri Light" panose="020F0302020204030204" pitchFamily="34" charset="0"/>
                <a:cs typeface="Calibri Light" panose="020F0302020204030204" pitchFamily="34" charset="0"/>
              </a:rPr>
              <a:t> </a:t>
            </a:r>
            <a:r>
              <a:rPr lang="sl-SI" altLang="sl-SI" dirty="0" err="1">
                <a:latin typeface="Calibri Light" panose="020F0302020204030204" pitchFamily="34" charset="0"/>
                <a:cs typeface="Calibri Light" panose="020F0302020204030204" pitchFamily="34" charset="0"/>
              </a:rPr>
              <a:t>for</a:t>
            </a:r>
            <a:r>
              <a:rPr lang="sl-SI" altLang="sl-SI" dirty="0">
                <a:latin typeface="Calibri Light" panose="020F0302020204030204" pitchFamily="34" charset="0"/>
                <a:cs typeface="Calibri Light" panose="020F0302020204030204" pitchFamily="34" charset="0"/>
              </a:rPr>
              <a:t> </a:t>
            </a:r>
            <a:r>
              <a:rPr lang="sl-SI" altLang="sl-SI" dirty="0" err="1">
                <a:latin typeface="Calibri Light" panose="020F0302020204030204" pitchFamily="34" charset="0"/>
                <a:cs typeface="Calibri Light" panose="020F0302020204030204" pitchFamily="34" charset="0"/>
              </a:rPr>
              <a:t>Sustainable</a:t>
            </a:r>
            <a:r>
              <a:rPr lang="sl-SI" altLang="sl-SI" dirty="0">
                <a:latin typeface="Calibri Light" panose="020F0302020204030204" pitchFamily="34" charset="0"/>
                <a:cs typeface="Calibri Light" panose="020F0302020204030204" pitchFamily="34" charset="0"/>
              </a:rPr>
              <a:t> </a:t>
            </a:r>
            <a:r>
              <a:rPr lang="sl-SI" altLang="sl-SI" dirty="0" err="1">
                <a:latin typeface="Calibri Light" panose="020F0302020204030204" pitchFamily="34" charset="0"/>
                <a:cs typeface="Calibri Light" panose="020F0302020204030204" pitchFamily="34" charset="0"/>
              </a:rPr>
              <a:t>Development</a:t>
            </a:r>
            <a:r>
              <a:rPr lang="sl-SI" altLang="sl-SI" dirty="0">
                <a:latin typeface="Calibri Light" panose="020F0302020204030204" pitchFamily="34" charset="0"/>
                <a:cs typeface="Calibri Light" panose="020F0302020204030204" pitchFamily="34" charset="0"/>
              </a:rPr>
              <a:t>) </a:t>
            </a:r>
          </a:p>
          <a:p>
            <a:pPr>
              <a:buFont typeface="Wingdings" panose="05000000000000000000" pitchFamily="2" charset="2"/>
              <a:buChar char="§"/>
            </a:pPr>
            <a:r>
              <a:rPr lang="sl-SI" altLang="sl-SI" dirty="0">
                <a:latin typeface="Calibri Light" panose="020F0302020204030204" pitchFamily="34" charset="0"/>
                <a:cs typeface="Calibri Light" panose="020F0302020204030204" pitchFamily="34" charset="0"/>
              </a:rPr>
              <a:t>Ključne kompetence za vse 2022 (</a:t>
            </a:r>
            <a:r>
              <a:rPr lang="sl-SI" altLang="sl-SI" dirty="0" err="1">
                <a:latin typeface="Calibri Light" panose="020F0302020204030204" pitchFamily="34" charset="0"/>
                <a:cs typeface="Calibri Light" panose="020F0302020204030204" pitchFamily="34" charset="0"/>
              </a:rPr>
              <a:t>Key</a:t>
            </a:r>
            <a:r>
              <a:rPr lang="sl-SI" altLang="sl-SI" dirty="0">
                <a:latin typeface="Calibri Light" panose="020F0302020204030204" pitchFamily="34" charset="0"/>
                <a:cs typeface="Calibri Light" panose="020F0302020204030204" pitchFamily="34" charset="0"/>
              </a:rPr>
              <a:t> </a:t>
            </a:r>
            <a:r>
              <a:rPr lang="sl-SI" altLang="sl-SI" dirty="0" err="1">
                <a:latin typeface="Calibri Light" panose="020F0302020204030204" pitchFamily="34" charset="0"/>
                <a:cs typeface="Calibri Light" panose="020F0302020204030204" pitchFamily="34" charset="0"/>
              </a:rPr>
              <a:t>competences</a:t>
            </a:r>
            <a:r>
              <a:rPr lang="sl-SI" altLang="sl-SI" dirty="0">
                <a:latin typeface="Calibri Light" panose="020F0302020204030204" pitchFamily="34" charset="0"/>
                <a:cs typeface="Calibri Light" panose="020F0302020204030204" pitchFamily="34" charset="0"/>
              </a:rPr>
              <a:t> </a:t>
            </a:r>
            <a:r>
              <a:rPr lang="sl-SI" altLang="sl-SI" dirty="0" err="1">
                <a:latin typeface="Calibri Light" panose="020F0302020204030204" pitchFamily="34" charset="0"/>
                <a:cs typeface="Calibri Light" panose="020F0302020204030204" pitchFamily="34" charset="0"/>
              </a:rPr>
              <a:t>for</a:t>
            </a:r>
            <a:r>
              <a:rPr lang="sl-SI" altLang="sl-SI" dirty="0">
                <a:latin typeface="Calibri Light" panose="020F0302020204030204" pitchFamily="34" charset="0"/>
                <a:cs typeface="Calibri Light" panose="020F0302020204030204" pitchFamily="34" charset="0"/>
              </a:rPr>
              <a:t> </a:t>
            </a:r>
            <a:r>
              <a:rPr lang="sl-SI" altLang="sl-SI" dirty="0" err="1">
                <a:latin typeface="Calibri Light" panose="020F0302020204030204" pitchFamily="34" charset="0"/>
                <a:cs typeface="Calibri Light" panose="020F0302020204030204" pitchFamily="34" charset="0"/>
              </a:rPr>
              <a:t>all</a:t>
            </a:r>
            <a:r>
              <a:rPr lang="sl-SI" altLang="sl-SI" dirty="0">
                <a:latin typeface="Calibri Light" panose="020F0302020204030204" pitchFamily="34" charset="0"/>
                <a:cs typeface="Calibri Light" panose="020F0302020204030204" pitchFamily="34" charset="0"/>
              </a:rPr>
              <a:t>, </a:t>
            </a:r>
            <a:r>
              <a:rPr lang="sl-SI" altLang="sl-SI" dirty="0" err="1">
                <a:latin typeface="Calibri Light" panose="020F0302020204030204" pitchFamily="34" charset="0"/>
                <a:cs typeface="Calibri Light" panose="020F0302020204030204" pitchFamily="34" charset="0"/>
              </a:rPr>
              <a:t>Policy</a:t>
            </a:r>
            <a:r>
              <a:rPr lang="sl-SI" altLang="sl-SI" dirty="0">
                <a:latin typeface="Calibri Light" panose="020F0302020204030204" pitchFamily="34" charset="0"/>
                <a:cs typeface="Calibri Light" panose="020F0302020204030204" pitchFamily="34" charset="0"/>
              </a:rPr>
              <a:t> design </a:t>
            </a:r>
            <a:r>
              <a:rPr lang="sl-SI" altLang="sl-SI" dirty="0" err="1">
                <a:latin typeface="Calibri Light" panose="020F0302020204030204" pitchFamily="34" charset="0"/>
                <a:cs typeface="Calibri Light" panose="020F0302020204030204" pitchFamily="34" charset="0"/>
              </a:rPr>
              <a:t>and</a:t>
            </a:r>
            <a:r>
              <a:rPr lang="sl-SI" altLang="sl-SI" dirty="0">
                <a:latin typeface="Calibri Light" panose="020F0302020204030204" pitchFamily="34" charset="0"/>
                <a:cs typeface="Calibri Light" panose="020F0302020204030204" pitchFamily="34" charset="0"/>
              </a:rPr>
              <a:t> </a:t>
            </a:r>
            <a:r>
              <a:rPr lang="sl-SI" altLang="sl-SI" dirty="0" err="1">
                <a:latin typeface="Calibri Light" panose="020F0302020204030204" pitchFamily="34" charset="0"/>
                <a:cs typeface="Calibri Light" panose="020F0302020204030204" pitchFamily="34" charset="0"/>
              </a:rPr>
              <a:t>implementation</a:t>
            </a:r>
            <a:r>
              <a:rPr lang="sl-SI" altLang="sl-SI" dirty="0">
                <a:latin typeface="Calibri Light" panose="020F0302020204030204" pitchFamily="34" charset="0"/>
                <a:cs typeface="Calibri Light" panose="020F0302020204030204" pitchFamily="34" charset="0"/>
              </a:rPr>
              <a:t> in </a:t>
            </a:r>
            <a:r>
              <a:rPr lang="sl-SI" altLang="sl-SI" dirty="0" err="1">
                <a:latin typeface="Calibri Light" panose="020F0302020204030204" pitchFamily="34" charset="0"/>
                <a:cs typeface="Calibri Light" panose="020F0302020204030204" pitchFamily="34" charset="0"/>
              </a:rPr>
              <a:t>European</a:t>
            </a:r>
            <a:r>
              <a:rPr lang="sl-SI" altLang="sl-SI" dirty="0">
                <a:latin typeface="Calibri Light" panose="020F0302020204030204" pitchFamily="34" charset="0"/>
                <a:cs typeface="Calibri Light" panose="020F0302020204030204" pitchFamily="34" charset="0"/>
              </a:rPr>
              <a:t> </a:t>
            </a:r>
            <a:r>
              <a:rPr lang="sl-SI" altLang="sl-SI" dirty="0" err="1">
                <a:latin typeface="Calibri Light" panose="020F0302020204030204" pitchFamily="34" charset="0"/>
                <a:cs typeface="Calibri Light" panose="020F0302020204030204" pitchFamily="34" charset="0"/>
              </a:rPr>
              <a:t>school</a:t>
            </a:r>
            <a:r>
              <a:rPr lang="sl-SI" altLang="sl-SI" dirty="0">
                <a:latin typeface="Calibri Light" panose="020F0302020204030204" pitchFamily="34" charset="0"/>
                <a:cs typeface="Calibri Light" panose="020F0302020204030204" pitchFamily="34" charset="0"/>
              </a:rPr>
              <a:t> </a:t>
            </a:r>
            <a:r>
              <a:rPr lang="sl-SI" altLang="sl-SI" dirty="0" err="1">
                <a:latin typeface="Calibri Light" panose="020F0302020204030204" pitchFamily="34" charset="0"/>
                <a:cs typeface="Calibri Light" panose="020F0302020204030204" pitchFamily="34" charset="0"/>
              </a:rPr>
              <a:t>education</a:t>
            </a:r>
            <a:r>
              <a:rPr lang="sl-SI" altLang="sl-SI" dirty="0">
                <a:latin typeface="Calibri Light" panose="020F0302020204030204" pitchFamily="34" charset="0"/>
                <a:cs typeface="Calibri Light" panose="020F0302020204030204" pitchFamily="34" charset="0"/>
              </a:rPr>
              <a:t>: </a:t>
            </a:r>
            <a:r>
              <a:rPr lang="sl-SI" altLang="sl-SI" dirty="0" err="1">
                <a:latin typeface="Calibri Light" panose="020F0302020204030204" pitchFamily="34" charset="0"/>
                <a:cs typeface="Calibri Light" panose="020F0302020204030204" pitchFamily="34" charset="0"/>
              </a:rPr>
              <a:t>final</a:t>
            </a:r>
            <a:r>
              <a:rPr lang="sl-SI" altLang="sl-SI" dirty="0">
                <a:latin typeface="Calibri Light" panose="020F0302020204030204" pitchFamily="34" charset="0"/>
                <a:cs typeface="Calibri Light" panose="020F0302020204030204" pitchFamily="34" charset="0"/>
              </a:rPr>
              <a:t> </a:t>
            </a:r>
            <a:r>
              <a:rPr lang="sl-SI" altLang="sl-SI" dirty="0" err="1">
                <a:latin typeface="Calibri Light" panose="020F0302020204030204" pitchFamily="34" charset="0"/>
                <a:cs typeface="Calibri Light" panose="020F0302020204030204" pitchFamily="34" charset="0"/>
              </a:rPr>
              <a:t>report</a:t>
            </a:r>
            <a:r>
              <a:rPr lang="sl-SI" altLang="sl-SI" dirty="0">
                <a:latin typeface="Calibri Light" panose="020F0302020204030204" pitchFamily="34" charset="0"/>
                <a:cs typeface="Calibri Light" panose="020F0302020204030204" pitchFamily="34" charset="0"/>
              </a:rPr>
              <a:t>)</a:t>
            </a:r>
          </a:p>
          <a:p>
            <a:pPr>
              <a:buFont typeface="Wingdings" panose="05000000000000000000" pitchFamily="2" charset="2"/>
              <a:buChar char="§"/>
            </a:pPr>
            <a:r>
              <a:rPr lang="sl-SI" altLang="sl-SI" dirty="0">
                <a:latin typeface="Calibri Light" panose="020F0302020204030204" pitchFamily="34" charset="0"/>
                <a:cs typeface="Calibri Light" panose="020F0302020204030204" pitchFamily="34" charset="0"/>
              </a:rPr>
              <a:t>OECD analize Preobremenjenost učnih načrtov, pogled naprej 2020 (OECD </a:t>
            </a:r>
            <a:r>
              <a:rPr lang="sl-SI" altLang="sl-SI" dirty="0" err="1">
                <a:latin typeface="Calibri Light" panose="020F0302020204030204" pitchFamily="34" charset="0"/>
                <a:cs typeface="Calibri Light" panose="020F0302020204030204" pitchFamily="34" charset="0"/>
              </a:rPr>
              <a:t>Curriculum</a:t>
            </a:r>
            <a:r>
              <a:rPr lang="sl-SI" altLang="sl-SI" dirty="0">
                <a:latin typeface="Calibri Light" panose="020F0302020204030204" pitchFamily="34" charset="0"/>
                <a:cs typeface="Calibri Light" panose="020F0302020204030204" pitchFamily="34" charset="0"/>
              </a:rPr>
              <a:t> </a:t>
            </a:r>
            <a:r>
              <a:rPr lang="sl-SI" altLang="sl-SI" dirty="0" err="1">
                <a:latin typeface="Calibri Light" panose="020F0302020204030204" pitchFamily="34" charset="0"/>
                <a:cs typeface="Calibri Light" panose="020F0302020204030204" pitchFamily="34" charset="0"/>
              </a:rPr>
              <a:t>Overload</a:t>
            </a:r>
            <a:r>
              <a:rPr lang="sl-SI" altLang="sl-SI" dirty="0">
                <a:latin typeface="Calibri Light" panose="020F0302020204030204" pitchFamily="34" charset="0"/>
                <a:cs typeface="Calibri Light" panose="020F0302020204030204" pitchFamily="34" charset="0"/>
              </a:rPr>
              <a:t>, A Way </a:t>
            </a:r>
            <a:r>
              <a:rPr lang="sl-SI" altLang="sl-SI" dirty="0" err="1">
                <a:latin typeface="Calibri Light" panose="020F0302020204030204" pitchFamily="34" charset="0"/>
                <a:cs typeface="Calibri Light" panose="020F0302020204030204" pitchFamily="34" charset="0"/>
              </a:rPr>
              <a:t>Forward</a:t>
            </a:r>
            <a:r>
              <a:rPr lang="sl-SI" altLang="sl-SI" dirty="0">
                <a:latin typeface="Calibri Light" panose="020F0302020204030204" pitchFamily="34" charset="0"/>
                <a:cs typeface="Calibri Light" panose="020F0302020204030204" pitchFamily="34" charset="0"/>
              </a:rPr>
              <a:t>)</a:t>
            </a:r>
          </a:p>
          <a:p>
            <a:pPr>
              <a:buFont typeface="Wingdings" panose="05000000000000000000" pitchFamily="2" charset="2"/>
              <a:buChar char="§"/>
            </a:pPr>
            <a:r>
              <a:rPr lang="sl-SI" altLang="sl-SI" dirty="0">
                <a:latin typeface="Calibri Light" panose="020F0302020204030204" pitchFamily="34" charset="0"/>
                <a:cs typeface="Calibri Light" panose="020F0302020204030204" pitchFamily="34" charset="0"/>
              </a:rPr>
              <a:t>Idr.</a:t>
            </a:r>
          </a:p>
          <a:p>
            <a:endParaRPr lang="en-AU" altLang="sl-SI"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3189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21110" y="595890"/>
            <a:ext cx="10972800" cy="787079"/>
          </a:xfrm>
        </p:spPr>
        <p:txBody>
          <a:bodyPr>
            <a:normAutofit fontScale="90000"/>
          </a:bodyPr>
          <a:lstStyle/>
          <a:p>
            <a:r>
              <a:rPr lang="sl-SI" sz="3100" b="0" dirty="0">
                <a:latin typeface="Calibri Light" panose="020F0302020204030204" pitchFamily="34" charset="0"/>
                <a:cs typeface="Calibri Light" panose="020F0302020204030204" pitchFamily="34" charset="0"/>
              </a:rPr>
              <a:t>2 Opredelitev vloge in pomena skupnih ciljev </a:t>
            </a:r>
            <a:br>
              <a:rPr lang="sl-SI" dirty="0"/>
            </a:br>
            <a:endParaRPr lang="en-AU" dirty="0"/>
          </a:p>
        </p:txBody>
      </p:sp>
      <p:graphicFrame>
        <p:nvGraphicFramePr>
          <p:cNvPr id="7" name="Označba mesta vsebine 4"/>
          <p:cNvGraphicFramePr>
            <a:graphicFrameLocks/>
          </p:cNvGraphicFramePr>
          <p:nvPr>
            <p:extLst>
              <p:ext uri="{D42A27DB-BD31-4B8C-83A1-F6EECF244321}">
                <p14:modId xmlns:p14="http://schemas.microsoft.com/office/powerpoint/2010/main" val="2717558704"/>
              </p:ext>
            </p:extLst>
          </p:nvPr>
        </p:nvGraphicFramePr>
        <p:xfrm>
          <a:off x="1066799" y="1550055"/>
          <a:ext cx="9075175" cy="3684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752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21110" y="595890"/>
            <a:ext cx="10972800" cy="787079"/>
          </a:xfrm>
        </p:spPr>
        <p:txBody>
          <a:bodyPr>
            <a:normAutofit fontScale="90000"/>
          </a:bodyPr>
          <a:lstStyle/>
          <a:p>
            <a:r>
              <a:rPr lang="sl-SI" sz="3100" b="0" dirty="0">
                <a:latin typeface="Calibri Light" panose="020F0302020204030204" pitchFamily="34" charset="0"/>
                <a:cs typeface="Calibri Light" panose="020F0302020204030204" pitchFamily="34" charset="0"/>
              </a:rPr>
              <a:t>2 Opredelitev vloge in pomena skupnih ciljev </a:t>
            </a:r>
            <a:br>
              <a:rPr lang="sl-SI" dirty="0"/>
            </a:br>
            <a:endParaRPr lang="en-AU" dirty="0"/>
          </a:p>
        </p:txBody>
      </p:sp>
      <p:graphicFrame>
        <p:nvGraphicFramePr>
          <p:cNvPr id="7" name="Označba mesta vsebine 4"/>
          <p:cNvGraphicFramePr>
            <a:graphicFrameLocks/>
          </p:cNvGraphicFramePr>
          <p:nvPr>
            <p:extLst>
              <p:ext uri="{D42A27DB-BD31-4B8C-83A1-F6EECF244321}">
                <p14:modId xmlns:p14="http://schemas.microsoft.com/office/powerpoint/2010/main" val="384687551"/>
              </p:ext>
            </p:extLst>
          </p:nvPr>
        </p:nvGraphicFramePr>
        <p:xfrm>
          <a:off x="739141" y="1583025"/>
          <a:ext cx="10652760" cy="954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ravokotnik 2"/>
          <p:cNvSpPr/>
          <p:nvPr/>
        </p:nvSpPr>
        <p:spPr>
          <a:xfrm>
            <a:off x="841150" y="2737517"/>
            <a:ext cx="10332720" cy="2462213"/>
          </a:xfrm>
          <a:prstGeom prst="rect">
            <a:avLst/>
          </a:prstGeom>
        </p:spPr>
        <p:txBody>
          <a:bodyPr wrap="square">
            <a:spAutoFit/>
          </a:bodyPr>
          <a:lstStyle/>
          <a:p>
            <a:pPr algn="just"/>
            <a:r>
              <a:rPr lang="sl-SI" sz="2200" dirty="0">
                <a:latin typeface="Calibri Light" panose="020F0302020204030204" pitchFamily="34" charset="0"/>
                <a:cs typeface="Calibri Light" panose="020F0302020204030204" pitchFamily="34" charset="0"/>
              </a:rPr>
              <a:t>Digitalne kompetence izpostavljajo pomen samozavestne, kritične in odgovorne uporabe digitalnih tehnologij ter njihovo vključevanje pri učenju, delu in družbenem udejstvovanju.</a:t>
            </a:r>
          </a:p>
          <a:p>
            <a:pPr algn="just"/>
            <a:endParaRPr lang="en-AU" sz="2200" dirty="0">
              <a:latin typeface="Calibri Light" panose="020F0302020204030204" pitchFamily="34" charset="0"/>
              <a:cs typeface="Calibri Light" panose="020F0302020204030204" pitchFamily="34" charset="0"/>
            </a:endParaRPr>
          </a:p>
          <a:p>
            <a:pPr algn="just"/>
            <a:r>
              <a:rPr lang="sl-SI" sz="2200" dirty="0">
                <a:latin typeface="Calibri Light" panose="020F0302020204030204" pitchFamily="34" charset="0"/>
                <a:cs typeface="Calibri Light" panose="020F0302020204030204" pitchFamily="34" charset="0"/>
              </a:rPr>
              <a:t>Vključujejo informacijsko pismenost, komuniciranje in sodelovanje, ustvarjanje digitalnih vsebin, varnost, vprašanja intelektualne lastnine, reševanje problemov in kritično mišljenje.</a:t>
            </a:r>
          </a:p>
          <a:p>
            <a:endParaRPr lang="sl-SI" sz="2200" dirty="0"/>
          </a:p>
        </p:txBody>
      </p:sp>
    </p:spTree>
    <p:extLst>
      <p:ext uri="{BB962C8B-B14F-4D97-AF65-F5344CB8AC3E}">
        <p14:creationId xmlns:p14="http://schemas.microsoft.com/office/powerpoint/2010/main" val="45987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zrss124">
      <a:dk1>
        <a:srgbClr val="000000"/>
      </a:dk1>
      <a:lt1>
        <a:srgbClr val="FFFFFF"/>
      </a:lt1>
      <a:dk2>
        <a:srgbClr val="007C92"/>
      </a:dk2>
      <a:lt2>
        <a:srgbClr val="EAE8E3"/>
      </a:lt2>
      <a:accent1>
        <a:srgbClr val="0086A8"/>
      </a:accent1>
      <a:accent2>
        <a:srgbClr val="00C0B5"/>
      </a:accent2>
      <a:accent3>
        <a:srgbClr val="FF5C3E"/>
      </a:accent3>
      <a:accent4>
        <a:srgbClr val="FF9300"/>
      </a:accent4>
      <a:accent5>
        <a:srgbClr val="003C4C"/>
      </a:accent5>
      <a:accent6>
        <a:srgbClr val="006C79"/>
      </a:accent6>
      <a:hlink>
        <a:srgbClr val="00C8FF"/>
      </a:hlink>
      <a:folHlink>
        <a:srgbClr val="00D3B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81B1CA578535488CD3B4E51027B68D" ma:contentTypeVersion="12" ma:contentTypeDescription="Create a new document." ma:contentTypeScope="" ma:versionID="8da4ae72506749c9f2af12c019dac37f">
  <xsd:schema xmlns:xsd="http://www.w3.org/2001/XMLSchema" xmlns:xs="http://www.w3.org/2001/XMLSchema" xmlns:p="http://schemas.microsoft.com/office/2006/metadata/properties" xmlns:ns2="d4bfc8c4-59c3-42f2-b46a-7a21111fae7b" xmlns:ns3="54479ce6-1160-4452-9f4d-f12712d66490" targetNamespace="http://schemas.microsoft.com/office/2006/metadata/properties" ma:root="true" ma:fieldsID="c653a60fd1ea3efbff43ffe1cab3cbfe" ns2:_="" ns3:_="">
    <xsd:import namespace="d4bfc8c4-59c3-42f2-b46a-7a21111fae7b"/>
    <xsd:import namespace="54479ce6-1160-4452-9f4d-f12712d6649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bfc8c4-59c3-42f2-b46a-7a21111fae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672001a-a426-428b-916b-40e63e7c60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479ce6-1160-4452-9f4d-f12712d6649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3e99f29-6963-4b2e-89c6-57162ba83200}" ma:internalName="TaxCatchAll" ma:showField="CatchAllData" ma:web="54479ce6-1160-4452-9f4d-f12712d664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4479ce6-1160-4452-9f4d-f12712d66490" xsi:nil="true"/>
    <lcf76f155ced4ddcb4097134ff3c332f xmlns="d4bfc8c4-59c3-42f2-b46a-7a21111fae7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4711AC7-F40C-4390-A975-03055E443ABB}">
  <ds:schemaRefs>
    <ds:schemaRef ds:uri="http://schemas.microsoft.com/sharepoint/v3/contenttype/forms"/>
  </ds:schemaRefs>
</ds:datastoreItem>
</file>

<file path=customXml/itemProps2.xml><?xml version="1.0" encoding="utf-8"?>
<ds:datastoreItem xmlns:ds="http://schemas.openxmlformats.org/officeDocument/2006/customXml" ds:itemID="{BBE8BC2F-2835-4877-8FE1-1953DE6221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bfc8c4-59c3-42f2-b46a-7a21111fae7b"/>
    <ds:schemaRef ds:uri="54479ce6-1160-4452-9f4d-f12712d664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75AB41-B409-49D0-8953-8CF346BD2201}">
  <ds:schemaRefs>
    <ds:schemaRef ds:uri="d4bfc8c4-59c3-42f2-b46a-7a21111fae7b"/>
    <ds:schemaRef ds:uri="http://purl.org/dc/terms/"/>
    <ds:schemaRef ds:uri="http://schemas.microsoft.com/office/2006/metadata/properties"/>
    <ds:schemaRef ds:uri="http://purl.org/dc/dcmitype/"/>
    <ds:schemaRef ds:uri="54479ce6-1160-4452-9f4d-f12712d66490"/>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1163</TotalTime>
  <Words>1931</Words>
  <Application>Microsoft Office PowerPoint</Application>
  <PresentationFormat>Širokozaslonsko</PresentationFormat>
  <Paragraphs>197</Paragraphs>
  <Slides>27</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27</vt:i4>
      </vt:variant>
    </vt:vector>
  </HeadingPairs>
  <TitlesOfParts>
    <vt:vector size="32" baseType="lpstr">
      <vt:lpstr>Arial</vt:lpstr>
      <vt:lpstr>Calibri</vt:lpstr>
      <vt:lpstr>Calibri Light</vt:lpstr>
      <vt:lpstr>Wingdings</vt:lpstr>
      <vt:lpstr>Default Theme</vt:lpstr>
      <vt:lpstr>PowerPointova predstavitev</vt:lpstr>
      <vt:lpstr>PowerPointova predstavitev</vt:lpstr>
      <vt:lpstr>Avtorji kurikularnega dokumenta</vt:lpstr>
      <vt:lpstr>Kazalo </vt:lpstr>
      <vt:lpstr>1 Uvod</vt:lpstr>
      <vt:lpstr>PowerPointova predstavitev</vt:lpstr>
      <vt:lpstr>Strateški dokumenti</vt:lpstr>
      <vt:lpstr>2 Opredelitev vloge in pomena skupnih ciljev  </vt:lpstr>
      <vt:lpstr>2 Opredelitev vloge in pomena skupnih ciljev  </vt:lpstr>
      <vt:lpstr>2 Opredelitev vloge in pomena skupnih ciljev  </vt:lpstr>
      <vt:lpstr>2 Opredelitev vloge in pomena skupnih ciljev  </vt:lpstr>
      <vt:lpstr>2 Opredelitev vloge in pomena skupnih ciljev  </vt:lpstr>
      <vt:lpstr>2 Opredelitev vloge in pomena skupnih ciljev  </vt:lpstr>
      <vt:lpstr>3 Opredelitev ključnih ciljev po področjih skupnih ciljev – nekaj izbranih ključnih ciljev   </vt:lpstr>
      <vt:lpstr>3 Opredelitev ključnih ciljev po področjih skupnih ciljev – primer vpletenosti ključnega cilja v izbrani predmet   </vt:lpstr>
      <vt:lpstr>3 Opredelitev ključnih ciljev po področjih skupnih ciljev – nekaj izbranih ključnih ciljev   </vt:lpstr>
      <vt:lpstr>3 Opredelitev ključnih ciljev po področjih skupnih ciljev – primer vpletenosti ključnega cilja v izbrani predmet   </vt:lpstr>
      <vt:lpstr>3 Opredelitev ključnih ciljev po področjih skupnih ciljev – nekaj izbranih ključnih ciljev  </vt:lpstr>
      <vt:lpstr>3 Opredelitev ključnih ciljev po področjih skupnih ciljev – primer vpletenosti ključnega cilja v izbrani predmet  </vt:lpstr>
      <vt:lpstr>3 Opredelitev ključnih ciljev po področjih skupnih ciljev   </vt:lpstr>
      <vt:lpstr>3 Opredelitev ključnih ciljev po področjih skupnih ciljev – primer vpletenosti ključnega cilja v izbrani predmet   </vt:lpstr>
      <vt:lpstr>3 Opredelitev ključnih ciljev po področjih skupnih ciljev – nekaj izbranih ključnih ciljev   </vt:lpstr>
      <vt:lpstr>3 Opredelitev ključnih ciljev po področjih skupnih ciljev – primer vpletenosti ključnega cilja v izbrani predmet   </vt:lpstr>
      <vt:lpstr>4 Navodila za umeščanje skupnih ciljev v učne načrte posameznih predmetov </vt:lpstr>
      <vt:lpstr>4 Navodila za umeščanje skupnih ciljev v učne načrte posameznih predmetov </vt:lpstr>
      <vt:lpstr>5 Viri in literatura </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Naslov prezentacije</dc:title>
  <dc:creator>Microsoft Office User</dc:creator>
  <cp:lastModifiedBy>Sebastijan Magdič</cp:lastModifiedBy>
  <cp:revision>54</cp:revision>
  <dcterms:created xsi:type="dcterms:W3CDTF">2023-01-05T09:10:29Z</dcterms:created>
  <dcterms:modified xsi:type="dcterms:W3CDTF">2023-10-11T08:09:41Z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0x0101000381B1CA578535488CD3B4E51027B68D</vt:lpwstr>
  </property>
  <property fmtid="{D5CDD505-2E9C-101B-9397-08002B2CF9AE}" pid="3" name="MediaServiceImageTags">
    <vt:lpwstr/>
  </property>
</Properties>
</file>