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6" r:id="rId4"/>
  </p:sldMasterIdLst>
  <p:notesMasterIdLst>
    <p:notesMasterId r:id="rId11"/>
  </p:notesMasterIdLst>
  <p:handoutMasterIdLst>
    <p:handoutMasterId r:id="rId12"/>
  </p:handoutMasterIdLst>
  <p:sldIdLst>
    <p:sldId id="313" r:id="rId5"/>
    <p:sldId id="308" r:id="rId6"/>
    <p:sldId id="317" r:id="rId7"/>
    <p:sldId id="319" r:id="rId8"/>
    <p:sldId id="260" r:id="rId9"/>
    <p:sldId id="320" r:id="rId10"/>
  </p:sldIdLst>
  <p:sldSz cx="12192000" cy="6858000"/>
  <p:notesSz cx="6800850" cy="99329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ni Nolimal" initials="FN" lastIdx="0" clrIdx="0">
    <p:extLst>
      <p:ext uri="{19B8F6BF-5375-455C-9EA6-DF929625EA0E}">
        <p15:presenceInfo xmlns:p15="http://schemas.microsoft.com/office/powerpoint/2012/main" userId="S-1-5-21-842925246-630328440-1417001333-13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EDB37-A601-10D8-05F9-87ECDFFDD140}" v="1" dt="2023-10-03T08:07:58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063F5-66B0-41A4-ADEB-2ED3DB99B910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sl-SI"/>
        </a:p>
      </dgm:t>
    </dgm:pt>
    <dgm:pt modelId="{C740A327-E0C9-4F84-8FC8-8397843C768F}">
      <dgm:prSet phldrT="[besedil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l-SI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VIZIJA in</a:t>
          </a:r>
        </a:p>
        <a:p>
          <a:r>
            <a:rPr lang="sl-SI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KURIKUL</a:t>
          </a:r>
          <a:endParaRPr lang="sl-SI" sz="11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5B80CE-422D-4228-A0F3-2CF03BD4A55D}" type="parTrans" cxnId="{83A77C51-C098-402D-97BA-EE86A28EC325}">
      <dgm:prSet/>
      <dgm:spPr/>
      <dgm:t>
        <a:bodyPr/>
        <a:lstStyle/>
        <a:p>
          <a:endParaRPr lang="sl-SI"/>
        </a:p>
      </dgm:t>
    </dgm:pt>
    <dgm:pt modelId="{E33C82D3-3034-4DCE-8BA0-2B2DBC6031E5}" type="sibTrans" cxnId="{83A77C51-C098-402D-97BA-EE86A28EC325}">
      <dgm:prSet/>
      <dgm:spPr/>
      <dgm:t>
        <a:bodyPr/>
        <a:lstStyle/>
        <a:p>
          <a:endParaRPr lang="sl-SI"/>
        </a:p>
      </dgm:t>
    </dgm:pt>
    <dgm:pt modelId="{FDC33F22-5685-438B-97A3-D11EE5AD62B0}">
      <dgm:prSet phldrT="[besedilo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Jasna, usklajena VIZIJA </a:t>
          </a:r>
          <a:r>
            <a:rPr lang="sl-SI" sz="1800" dirty="0" smtClean="0"/>
            <a:t>na vseh ravneh, za vsa življenjska obdobja</a:t>
          </a:r>
          <a:endParaRPr lang="sl-SI" sz="1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D5E256-36AC-46B5-BB58-EAB9463651BF}" type="parTrans" cxnId="{80BC75C5-F6F7-453A-B72B-9002CBA54084}">
      <dgm:prSet/>
      <dgm:spPr/>
      <dgm:t>
        <a:bodyPr/>
        <a:lstStyle/>
        <a:p>
          <a:endParaRPr lang="sl-SI"/>
        </a:p>
      </dgm:t>
    </dgm:pt>
    <dgm:pt modelId="{F310A642-6C40-4CE8-9CCC-F3424C88449D}" type="sibTrans" cxnId="{80BC75C5-F6F7-453A-B72B-9002CBA54084}">
      <dgm:prSet/>
      <dgm:spPr/>
      <dgm:t>
        <a:bodyPr/>
        <a:lstStyle/>
        <a:p>
          <a:endParaRPr lang="sl-SI"/>
        </a:p>
      </dgm:t>
    </dgm:pt>
    <dgm:pt modelId="{4D74C5F9-E5C4-4B9C-BF19-B3A00BB471B3}">
      <dgm:prSet phldrT="[besedilo]"/>
      <dgm:spPr/>
      <dgm:t>
        <a:bodyPr/>
        <a:lstStyle/>
        <a:p>
          <a:r>
            <a:rPr lang="sl-SI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KOMPETENCE UČITELJEV</a:t>
          </a:r>
          <a:endParaRPr lang="sl-SI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5E4CDA-3B97-4398-83D0-FD7C40848A30}" type="parTrans" cxnId="{0252A031-C898-4541-A782-DBE09DD5F2E7}">
      <dgm:prSet/>
      <dgm:spPr/>
      <dgm:t>
        <a:bodyPr/>
        <a:lstStyle/>
        <a:p>
          <a:endParaRPr lang="sl-SI"/>
        </a:p>
      </dgm:t>
    </dgm:pt>
    <dgm:pt modelId="{CAB041EB-996B-4D7D-A0A4-56FB0F9632E4}" type="sibTrans" cxnId="{0252A031-C898-4541-A782-DBE09DD5F2E7}">
      <dgm:prSet/>
      <dgm:spPr/>
      <dgm:t>
        <a:bodyPr/>
        <a:lstStyle/>
        <a:p>
          <a:endParaRPr lang="sl-SI"/>
        </a:p>
      </dgm:t>
    </dgm:pt>
    <dgm:pt modelId="{A4D41084-EBB4-4E16-9148-EE8C555144E2}">
      <dgm:prSet phldrT="[besedilo]" custT="1"/>
      <dgm:spPr/>
      <dgm:t>
        <a:bodyPr/>
        <a:lstStyle/>
        <a:p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Perspektivne strategije </a:t>
          </a:r>
          <a:r>
            <a:rPr lang="sl-SI" sz="1600" dirty="0" smtClean="0"/>
            <a:t>za opismenjevanje in učinkoviti </a:t>
          </a:r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didaktični pristopi </a:t>
          </a:r>
          <a:r>
            <a:rPr lang="sl-SI" sz="1600" dirty="0" smtClean="0"/>
            <a:t>…</a:t>
          </a:r>
        </a:p>
      </dgm:t>
    </dgm:pt>
    <dgm:pt modelId="{4E7C8964-22FA-4CCC-9CEB-1E0485D36225}" type="parTrans" cxnId="{725F30A0-4F9B-42EA-8AD4-96AEA289410B}">
      <dgm:prSet/>
      <dgm:spPr/>
      <dgm:t>
        <a:bodyPr/>
        <a:lstStyle/>
        <a:p>
          <a:endParaRPr lang="sl-SI"/>
        </a:p>
      </dgm:t>
    </dgm:pt>
    <dgm:pt modelId="{464A9029-0176-467F-B7CE-F9C2F1DFAAD4}" type="sibTrans" cxnId="{725F30A0-4F9B-42EA-8AD4-96AEA289410B}">
      <dgm:prSet/>
      <dgm:spPr/>
      <dgm:t>
        <a:bodyPr/>
        <a:lstStyle/>
        <a:p>
          <a:endParaRPr lang="sl-SI"/>
        </a:p>
      </dgm:t>
    </dgm:pt>
    <dgm:pt modelId="{7145FF99-BB43-4C03-940A-8A8E5BDB787C}">
      <dgm:prSet phldrT="[besedil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l-SI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SPREMLJANJE in </a:t>
          </a:r>
        </a:p>
        <a:p>
          <a:r>
            <a:rPr lang="sl-SI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EVALVACIJA</a:t>
          </a:r>
          <a:endParaRPr lang="sl-SI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231BF8-E38B-460F-AB83-F6BCBC3D093A}" type="parTrans" cxnId="{576AF2DD-B852-4B07-9C3E-EE22C06E468B}">
      <dgm:prSet/>
      <dgm:spPr/>
      <dgm:t>
        <a:bodyPr/>
        <a:lstStyle/>
        <a:p>
          <a:endParaRPr lang="sl-SI"/>
        </a:p>
      </dgm:t>
    </dgm:pt>
    <dgm:pt modelId="{5F0DBAC1-DFEE-4C19-A186-F87DD45F9C45}" type="sibTrans" cxnId="{576AF2DD-B852-4B07-9C3E-EE22C06E468B}">
      <dgm:prSet/>
      <dgm:spPr/>
      <dgm:t>
        <a:bodyPr/>
        <a:lstStyle/>
        <a:p>
          <a:endParaRPr lang="sl-SI"/>
        </a:p>
      </dgm:t>
    </dgm:pt>
    <dgm:pt modelId="{3E05AE29-3704-4A85-A0CE-01F04C0236E0}">
      <dgm:prSet phldrT="[besedilo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l-SI" sz="1800" dirty="0" smtClean="0"/>
            <a:t>Redno </a:t>
          </a:r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spremljanje in preverjanje </a:t>
          </a:r>
          <a:r>
            <a:rPr lang="sl-SI" sz="1800" dirty="0" smtClean="0"/>
            <a:t>novih pristopov in napredka</a:t>
          </a:r>
          <a:endParaRPr lang="sl-SI" sz="1800" dirty="0"/>
        </a:p>
      </dgm:t>
    </dgm:pt>
    <dgm:pt modelId="{ED674362-3BBF-4991-9B71-023D66562C4A}" type="parTrans" cxnId="{B2C51090-982C-4B55-B35D-98D529A50FA6}">
      <dgm:prSet/>
      <dgm:spPr/>
      <dgm:t>
        <a:bodyPr/>
        <a:lstStyle/>
        <a:p>
          <a:endParaRPr lang="sl-SI"/>
        </a:p>
      </dgm:t>
    </dgm:pt>
    <dgm:pt modelId="{BDA1A971-B524-428E-831D-DC17EE3808AD}" type="sibTrans" cxnId="{B2C51090-982C-4B55-B35D-98D529A50FA6}">
      <dgm:prSet/>
      <dgm:spPr/>
      <dgm:t>
        <a:bodyPr/>
        <a:lstStyle/>
        <a:p>
          <a:endParaRPr lang="sl-SI"/>
        </a:p>
      </dgm:t>
    </dgm:pt>
    <dgm:pt modelId="{958E35DA-7533-4FF5-A505-6F5E8FC8F3B2}">
      <dgm:prSet phldrT="[besedilo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Merjenje znanja </a:t>
          </a:r>
          <a:r>
            <a:rPr lang="sl-SI" sz="1800" dirty="0" smtClean="0"/>
            <a:t>na prehodih med VIO in/ali stopnjami</a:t>
          </a:r>
        </a:p>
      </dgm:t>
    </dgm:pt>
    <dgm:pt modelId="{31BCF0F6-0E70-401C-AE7F-9BCB2DEEAE20}" type="parTrans" cxnId="{D2867AE3-4FB2-4421-BDD2-170151FD3694}">
      <dgm:prSet/>
      <dgm:spPr/>
      <dgm:t>
        <a:bodyPr/>
        <a:lstStyle/>
        <a:p>
          <a:endParaRPr lang="sl-SI"/>
        </a:p>
      </dgm:t>
    </dgm:pt>
    <dgm:pt modelId="{DB5E574F-2090-480F-A30C-D21775504A33}" type="sibTrans" cxnId="{D2867AE3-4FB2-4421-BDD2-170151FD3694}">
      <dgm:prSet/>
      <dgm:spPr/>
      <dgm:t>
        <a:bodyPr/>
        <a:lstStyle/>
        <a:p>
          <a:endParaRPr lang="sl-SI"/>
        </a:p>
      </dgm:t>
    </dgm:pt>
    <dgm:pt modelId="{486E121E-DED8-446D-9C05-91E04584FB70}">
      <dgm:prSet phldrT="[besedilo]" custT="1"/>
      <dgm:spPr/>
      <dgm:t>
        <a:bodyPr/>
        <a:lstStyle/>
        <a:p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Znanje in spretnosti </a:t>
          </a:r>
          <a:r>
            <a:rPr lang="sl-SI" sz="1600" dirty="0" smtClean="0"/>
            <a:t>(</a:t>
          </a:r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kompetence</a:t>
          </a:r>
          <a:r>
            <a:rPr lang="sl-SI" sz="1600" dirty="0" smtClean="0"/>
            <a:t>) učiteljev</a:t>
          </a:r>
        </a:p>
      </dgm:t>
    </dgm:pt>
    <dgm:pt modelId="{C0361CE1-8A80-4FF8-825D-B127462C22A6}" type="parTrans" cxnId="{EA818C8D-766B-427B-9834-2E3D3EBC599C}">
      <dgm:prSet/>
      <dgm:spPr/>
      <dgm:t>
        <a:bodyPr/>
        <a:lstStyle/>
        <a:p>
          <a:endParaRPr lang="sl-SI"/>
        </a:p>
      </dgm:t>
    </dgm:pt>
    <dgm:pt modelId="{6E26E0BE-4206-43F5-B311-EF956983EE2D}" type="sibTrans" cxnId="{EA818C8D-766B-427B-9834-2E3D3EBC599C}">
      <dgm:prSet/>
      <dgm:spPr/>
      <dgm:t>
        <a:bodyPr/>
        <a:lstStyle/>
        <a:p>
          <a:endParaRPr lang="sl-SI"/>
        </a:p>
      </dgm:t>
    </dgm:pt>
    <dgm:pt modelId="{71624A59-F946-4A9D-BB9C-BAE5FF7F428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Evidentiranje dosežkov </a:t>
          </a:r>
          <a:r>
            <a:rPr lang="sl-SI" sz="1800" dirty="0" smtClean="0"/>
            <a:t>– </a:t>
          </a:r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DOKAZILA</a:t>
          </a:r>
          <a:r>
            <a:rPr lang="sl-SI" sz="1800" dirty="0" smtClean="0"/>
            <a:t> </a:t>
          </a:r>
          <a:endParaRPr lang="sl-SI" sz="1800" dirty="0"/>
        </a:p>
      </dgm:t>
    </dgm:pt>
    <dgm:pt modelId="{4844D91E-1ED1-42B8-A0C2-0F244DDC5FFB}" type="parTrans" cxnId="{97696F48-DDD1-4C82-87C6-B784E8609ABD}">
      <dgm:prSet/>
      <dgm:spPr/>
      <dgm:t>
        <a:bodyPr/>
        <a:lstStyle/>
        <a:p>
          <a:endParaRPr lang="sl-SI"/>
        </a:p>
      </dgm:t>
    </dgm:pt>
    <dgm:pt modelId="{39A47AB3-2210-4EEA-ABB2-CE9E13909229}" type="sibTrans" cxnId="{97696F48-DDD1-4C82-87C6-B784E8609ABD}">
      <dgm:prSet/>
      <dgm:spPr/>
      <dgm:t>
        <a:bodyPr/>
        <a:lstStyle/>
        <a:p>
          <a:endParaRPr lang="sl-SI"/>
        </a:p>
      </dgm:t>
    </dgm:pt>
    <dgm:pt modelId="{56776A9B-62CD-483F-8D08-B357483418ED}">
      <dgm:prSet custT="1"/>
      <dgm:spPr/>
      <dgm:t>
        <a:bodyPr/>
        <a:lstStyle/>
        <a:p>
          <a:r>
            <a:rPr lang="sl-SI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NAČIN</a:t>
          </a:r>
          <a:r>
            <a:rPr lang="sl-SI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DELOVANJA </a:t>
          </a:r>
          <a:endParaRPr lang="sl-SI" sz="105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94FCEA-9B2F-4B57-8220-8F6160D760D8}" type="parTrans" cxnId="{CDAFDDBF-328D-4454-9BA3-5392147332C2}">
      <dgm:prSet/>
      <dgm:spPr/>
      <dgm:t>
        <a:bodyPr/>
        <a:lstStyle/>
        <a:p>
          <a:endParaRPr lang="sl-SI"/>
        </a:p>
      </dgm:t>
    </dgm:pt>
    <dgm:pt modelId="{CEE02AB2-FA45-420C-AE96-7030B6E47781}" type="sibTrans" cxnId="{CDAFDDBF-328D-4454-9BA3-5392147332C2}">
      <dgm:prSet/>
      <dgm:spPr/>
      <dgm:t>
        <a:bodyPr/>
        <a:lstStyle/>
        <a:p>
          <a:endParaRPr lang="sl-SI"/>
        </a:p>
      </dgm:t>
    </dgm:pt>
    <dgm:pt modelId="{7424991F-C6B7-407A-B29A-9A1A3778DD1F}">
      <dgm:prSet custT="1"/>
      <dgm:spPr/>
      <dgm:t>
        <a:bodyPr/>
        <a:lstStyle/>
        <a:p>
          <a:pPr algn="l"/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Enotnost in vzajemnost </a:t>
          </a:r>
          <a:r>
            <a:rPr lang="sl-SI" sz="1800" dirty="0" smtClean="0"/>
            <a:t>delovanja na vseh ravneh, v vseh dimenzijah</a:t>
          </a:r>
          <a:endParaRPr lang="sl-SI" sz="1800" dirty="0"/>
        </a:p>
      </dgm:t>
    </dgm:pt>
    <dgm:pt modelId="{01B48D3D-962D-4DB8-8975-33D37F972069}" type="parTrans" cxnId="{9F5D0D7E-BCB5-4420-8BFF-6B6F8EC0D80C}">
      <dgm:prSet/>
      <dgm:spPr/>
      <dgm:t>
        <a:bodyPr/>
        <a:lstStyle/>
        <a:p>
          <a:endParaRPr lang="sl-SI"/>
        </a:p>
      </dgm:t>
    </dgm:pt>
    <dgm:pt modelId="{D8DCBC3A-5694-4141-860F-4BCC2ECB4136}" type="sibTrans" cxnId="{9F5D0D7E-BCB5-4420-8BFF-6B6F8EC0D80C}">
      <dgm:prSet/>
      <dgm:spPr/>
      <dgm:t>
        <a:bodyPr/>
        <a:lstStyle/>
        <a:p>
          <a:endParaRPr lang="sl-SI"/>
        </a:p>
      </dgm:t>
    </dgm:pt>
    <dgm:pt modelId="{B4D65220-35DB-4E99-9FA3-08069F4914DE}">
      <dgm:prSet phldrT="[besedilo]" custT="1"/>
      <dgm:spPr/>
      <dgm:t>
        <a:bodyPr/>
        <a:lstStyle/>
        <a:p>
          <a:r>
            <a:rPr lang="sl-SI" sz="1600" dirty="0" smtClean="0"/>
            <a:t>Čimprejšnja </a:t>
          </a:r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SPECIALIZIRANA POMOČ </a:t>
          </a:r>
          <a:r>
            <a:rPr lang="sl-SI" sz="1600" dirty="0" smtClean="0"/>
            <a:t>učencem s težavami na področju branja</a:t>
          </a:r>
        </a:p>
      </dgm:t>
    </dgm:pt>
    <dgm:pt modelId="{DD5013F0-E6AE-41F1-A349-28E650A6A265}" type="parTrans" cxnId="{AD43A82B-73E2-4F1F-9C41-59C23B996064}">
      <dgm:prSet/>
      <dgm:spPr/>
      <dgm:t>
        <a:bodyPr/>
        <a:lstStyle/>
        <a:p>
          <a:endParaRPr lang="sl-SI"/>
        </a:p>
      </dgm:t>
    </dgm:pt>
    <dgm:pt modelId="{C82309CD-62EF-4833-BCDD-31F93F1D010E}" type="sibTrans" cxnId="{AD43A82B-73E2-4F1F-9C41-59C23B996064}">
      <dgm:prSet/>
      <dgm:spPr/>
      <dgm:t>
        <a:bodyPr/>
        <a:lstStyle/>
        <a:p>
          <a:endParaRPr lang="sl-SI"/>
        </a:p>
      </dgm:t>
    </dgm:pt>
    <dgm:pt modelId="{B51590A5-FAF0-4BD2-A2BD-1AADA53F3FDE}">
      <dgm:prSet phldrT="[besedilo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l-SI" sz="1800" dirty="0" smtClean="0"/>
            <a:t>Jasni (</a:t>
          </a:r>
          <a:r>
            <a:rPr lang="sl-SI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kurikularni</a:t>
          </a:r>
          <a:r>
            <a:rPr lang="sl-SI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standardi</a:t>
          </a:r>
        </a:p>
      </dgm:t>
    </dgm:pt>
    <dgm:pt modelId="{A29C14E9-9C6A-4D81-BCB5-1198D3FD460C}" type="parTrans" cxnId="{28539B28-6D3E-415B-B30F-8D0EFAAE196A}">
      <dgm:prSet/>
      <dgm:spPr/>
      <dgm:t>
        <a:bodyPr/>
        <a:lstStyle/>
        <a:p>
          <a:endParaRPr lang="sl-SI"/>
        </a:p>
      </dgm:t>
    </dgm:pt>
    <dgm:pt modelId="{688FA5E3-135C-47CC-9D06-165F31E43654}" type="sibTrans" cxnId="{28539B28-6D3E-415B-B30F-8D0EFAAE196A}">
      <dgm:prSet/>
      <dgm:spPr/>
      <dgm:t>
        <a:bodyPr/>
        <a:lstStyle/>
        <a:p>
          <a:endParaRPr lang="sl-SI"/>
        </a:p>
      </dgm:t>
    </dgm:pt>
    <dgm:pt modelId="{DE76AC62-0F3D-4E42-8360-E09EE33280DF}">
      <dgm:prSet custT="1"/>
      <dgm:spPr/>
      <dgm:t>
        <a:bodyPr/>
        <a:lstStyle/>
        <a:p>
          <a:pPr algn="l"/>
          <a:r>
            <a:rPr lang="sl-SI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Porazdeljeno</a:t>
          </a:r>
          <a:r>
            <a:rPr lang="sl-SI" sz="2000" dirty="0" smtClean="0"/>
            <a:t>, </a:t>
          </a:r>
          <a:r>
            <a:rPr lang="sl-SI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TIMSKO vodenje in sodelovanje</a:t>
          </a:r>
          <a:r>
            <a:rPr lang="sl-SI" sz="2000" dirty="0" smtClean="0"/>
            <a:t>, samoregulacija …</a:t>
          </a:r>
          <a:endParaRPr lang="sl-SI" sz="1800" dirty="0"/>
        </a:p>
      </dgm:t>
    </dgm:pt>
    <dgm:pt modelId="{3E5AF048-9EBD-4853-AF50-A9E7AE0CD671}" type="parTrans" cxnId="{0851B5D1-EB31-4638-B76E-309B231446A6}">
      <dgm:prSet/>
      <dgm:spPr/>
      <dgm:t>
        <a:bodyPr/>
        <a:lstStyle/>
        <a:p>
          <a:endParaRPr lang="sl-SI"/>
        </a:p>
      </dgm:t>
    </dgm:pt>
    <dgm:pt modelId="{E932976A-7A74-419E-8523-BE2D3E8CC2E4}" type="sibTrans" cxnId="{0851B5D1-EB31-4638-B76E-309B231446A6}">
      <dgm:prSet/>
      <dgm:spPr/>
      <dgm:t>
        <a:bodyPr/>
        <a:lstStyle/>
        <a:p>
          <a:endParaRPr lang="sl-SI"/>
        </a:p>
      </dgm:t>
    </dgm:pt>
    <dgm:pt modelId="{886562B8-AE21-4412-822F-61C4A47FB621}" type="pres">
      <dgm:prSet presAssocID="{FF0063F5-66B0-41A4-ADEB-2ED3DB99B9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E5BB5B40-9C3E-4D10-8D7A-787FEFC3D228}" type="pres">
      <dgm:prSet presAssocID="{C740A327-E0C9-4F84-8FC8-8397843C768F}" presName="composite" presStyleCnt="0"/>
      <dgm:spPr/>
      <dgm:t>
        <a:bodyPr/>
        <a:lstStyle/>
        <a:p>
          <a:endParaRPr lang="sl-SI"/>
        </a:p>
      </dgm:t>
    </dgm:pt>
    <dgm:pt modelId="{F560286E-4E23-4715-9F8A-A593D578A08A}" type="pres">
      <dgm:prSet presAssocID="{C740A327-E0C9-4F84-8FC8-8397843C768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254729C-E294-4CC6-B8CE-DB8D0C9F0D20}" type="pres">
      <dgm:prSet presAssocID="{C740A327-E0C9-4F84-8FC8-8397843C768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1E2F5FD-5312-4563-9E06-F9D964AD6BDD}" type="pres">
      <dgm:prSet presAssocID="{E33C82D3-3034-4DCE-8BA0-2B2DBC6031E5}" presName="sp" presStyleCnt="0"/>
      <dgm:spPr/>
      <dgm:t>
        <a:bodyPr/>
        <a:lstStyle/>
        <a:p>
          <a:endParaRPr lang="sl-SI"/>
        </a:p>
      </dgm:t>
    </dgm:pt>
    <dgm:pt modelId="{98D35BC1-A57F-456B-AC64-C5EEECEC14B4}" type="pres">
      <dgm:prSet presAssocID="{4D74C5F9-E5C4-4B9C-BF19-B3A00BB471B3}" presName="composite" presStyleCnt="0"/>
      <dgm:spPr/>
      <dgm:t>
        <a:bodyPr/>
        <a:lstStyle/>
        <a:p>
          <a:endParaRPr lang="sl-SI"/>
        </a:p>
      </dgm:t>
    </dgm:pt>
    <dgm:pt modelId="{AA00F9C3-24E7-449D-98F5-123D90B05BCD}" type="pres">
      <dgm:prSet presAssocID="{4D74C5F9-E5C4-4B9C-BF19-B3A00BB471B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AFB3937-F4B0-4A74-ABCC-CAEB40E601AA}" type="pres">
      <dgm:prSet presAssocID="{4D74C5F9-E5C4-4B9C-BF19-B3A00BB471B3}" presName="descendantText" presStyleLbl="alignAcc1" presStyleIdx="1" presStyleCnt="4" custScaleY="100000" custLinFactNeighborY="-120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8C7BA50-4C94-4AE7-8125-1BA9971B9F30}" type="pres">
      <dgm:prSet presAssocID="{CAB041EB-996B-4D7D-A0A4-56FB0F9632E4}" presName="sp" presStyleCnt="0"/>
      <dgm:spPr/>
      <dgm:t>
        <a:bodyPr/>
        <a:lstStyle/>
        <a:p>
          <a:endParaRPr lang="sl-SI"/>
        </a:p>
      </dgm:t>
    </dgm:pt>
    <dgm:pt modelId="{331C3281-7D51-47E6-97AD-67295942BF46}" type="pres">
      <dgm:prSet presAssocID="{7145FF99-BB43-4C03-940A-8A8E5BDB787C}" presName="composite" presStyleCnt="0"/>
      <dgm:spPr/>
      <dgm:t>
        <a:bodyPr/>
        <a:lstStyle/>
        <a:p>
          <a:endParaRPr lang="sl-SI"/>
        </a:p>
      </dgm:t>
    </dgm:pt>
    <dgm:pt modelId="{9B8E1C71-7E4B-47A4-81E2-D8F98E68F4FC}" type="pres">
      <dgm:prSet presAssocID="{7145FF99-BB43-4C03-940A-8A8E5BDB787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9B60A6A-5778-4670-A563-1C08326BE776}" type="pres">
      <dgm:prSet presAssocID="{7145FF99-BB43-4C03-940A-8A8E5BDB787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48F4815-ABFD-447F-B5F7-12A7E415CE09}" type="pres">
      <dgm:prSet presAssocID="{5F0DBAC1-DFEE-4C19-A186-F87DD45F9C45}" presName="sp" presStyleCnt="0"/>
      <dgm:spPr/>
      <dgm:t>
        <a:bodyPr/>
        <a:lstStyle/>
        <a:p>
          <a:endParaRPr lang="sl-SI"/>
        </a:p>
      </dgm:t>
    </dgm:pt>
    <dgm:pt modelId="{95F22F5B-833F-4E33-B801-7366CACBCF80}" type="pres">
      <dgm:prSet presAssocID="{56776A9B-62CD-483F-8D08-B357483418ED}" presName="composite" presStyleCnt="0"/>
      <dgm:spPr/>
      <dgm:t>
        <a:bodyPr/>
        <a:lstStyle/>
        <a:p>
          <a:endParaRPr lang="sl-SI"/>
        </a:p>
      </dgm:t>
    </dgm:pt>
    <dgm:pt modelId="{CF339BBA-0713-4C65-BD61-7763FD03342C}" type="pres">
      <dgm:prSet presAssocID="{56776A9B-62CD-483F-8D08-B357483418E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37F0EFB-F35A-48FC-B626-0A6AAD2370FA}" type="pres">
      <dgm:prSet presAssocID="{56776A9B-62CD-483F-8D08-B357483418E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97696F48-DDD1-4C82-87C6-B784E8609ABD}" srcId="{7145FF99-BB43-4C03-940A-8A8E5BDB787C}" destId="{71624A59-F946-4A9D-BB9C-BAE5FF7F428F}" srcOrd="1" destOrd="0" parTransId="{4844D91E-1ED1-42B8-A0C2-0F244DDC5FFB}" sibTransId="{39A47AB3-2210-4EEA-ABB2-CE9E13909229}"/>
    <dgm:cxn modelId="{F0BC6EF7-A89A-40E5-8484-762FC44AD47E}" type="presOf" srcId="{B51590A5-FAF0-4BD2-A2BD-1AADA53F3FDE}" destId="{7254729C-E294-4CC6-B8CE-DB8D0C9F0D20}" srcOrd="0" destOrd="1" presId="urn:microsoft.com/office/officeart/2005/8/layout/chevron2"/>
    <dgm:cxn modelId="{80BC75C5-F6F7-453A-B72B-9002CBA54084}" srcId="{C740A327-E0C9-4F84-8FC8-8397843C768F}" destId="{FDC33F22-5685-438B-97A3-D11EE5AD62B0}" srcOrd="0" destOrd="0" parTransId="{2CD5E256-36AC-46B5-BB58-EAB9463651BF}" sibTransId="{F310A642-6C40-4CE8-9CCC-F3424C88449D}"/>
    <dgm:cxn modelId="{BB96EF17-6717-43B8-AF56-24A60106E1FA}" type="presOf" srcId="{56776A9B-62CD-483F-8D08-B357483418ED}" destId="{CF339BBA-0713-4C65-BD61-7763FD03342C}" srcOrd="0" destOrd="0" presId="urn:microsoft.com/office/officeart/2005/8/layout/chevron2"/>
    <dgm:cxn modelId="{576AF2DD-B852-4B07-9C3E-EE22C06E468B}" srcId="{FF0063F5-66B0-41A4-ADEB-2ED3DB99B910}" destId="{7145FF99-BB43-4C03-940A-8A8E5BDB787C}" srcOrd="2" destOrd="0" parTransId="{90231BF8-E38B-460F-AB83-F6BCBC3D093A}" sibTransId="{5F0DBAC1-DFEE-4C19-A186-F87DD45F9C45}"/>
    <dgm:cxn modelId="{62921C92-FE7E-4A0A-ABD8-69E7E88AC491}" type="presOf" srcId="{A4D41084-EBB4-4E16-9148-EE8C555144E2}" destId="{9AFB3937-F4B0-4A74-ABCC-CAEB40E601AA}" srcOrd="0" destOrd="0" presId="urn:microsoft.com/office/officeart/2005/8/layout/chevron2"/>
    <dgm:cxn modelId="{D2867AE3-4FB2-4421-BDD2-170151FD3694}" srcId="{C740A327-E0C9-4F84-8FC8-8397843C768F}" destId="{958E35DA-7533-4FF5-A505-6F5E8FC8F3B2}" srcOrd="2" destOrd="0" parTransId="{31BCF0F6-0E70-401C-AE7F-9BCB2DEEAE20}" sibTransId="{DB5E574F-2090-480F-A30C-D21775504A33}"/>
    <dgm:cxn modelId="{53188542-D4E3-473F-8394-34A794A217CF}" type="presOf" srcId="{3E05AE29-3704-4A85-A0CE-01F04C0236E0}" destId="{A9B60A6A-5778-4670-A563-1C08326BE776}" srcOrd="0" destOrd="0" presId="urn:microsoft.com/office/officeart/2005/8/layout/chevron2"/>
    <dgm:cxn modelId="{83A77C51-C098-402D-97BA-EE86A28EC325}" srcId="{FF0063F5-66B0-41A4-ADEB-2ED3DB99B910}" destId="{C740A327-E0C9-4F84-8FC8-8397843C768F}" srcOrd="0" destOrd="0" parTransId="{0A5B80CE-422D-4228-A0F3-2CF03BD4A55D}" sibTransId="{E33C82D3-3034-4DCE-8BA0-2B2DBC6031E5}"/>
    <dgm:cxn modelId="{EA818C8D-766B-427B-9834-2E3D3EBC599C}" srcId="{4D74C5F9-E5C4-4B9C-BF19-B3A00BB471B3}" destId="{486E121E-DED8-446D-9C05-91E04584FB70}" srcOrd="2" destOrd="0" parTransId="{C0361CE1-8A80-4FF8-825D-B127462C22A6}" sibTransId="{6E26E0BE-4206-43F5-B311-EF956983EE2D}"/>
    <dgm:cxn modelId="{CDAFDDBF-328D-4454-9BA3-5392147332C2}" srcId="{FF0063F5-66B0-41A4-ADEB-2ED3DB99B910}" destId="{56776A9B-62CD-483F-8D08-B357483418ED}" srcOrd="3" destOrd="0" parTransId="{9E94FCEA-9B2F-4B57-8220-8F6160D760D8}" sibTransId="{CEE02AB2-FA45-420C-AE96-7030B6E47781}"/>
    <dgm:cxn modelId="{B2C51090-982C-4B55-B35D-98D529A50FA6}" srcId="{7145FF99-BB43-4C03-940A-8A8E5BDB787C}" destId="{3E05AE29-3704-4A85-A0CE-01F04C0236E0}" srcOrd="0" destOrd="0" parTransId="{ED674362-3BBF-4991-9B71-023D66562C4A}" sibTransId="{BDA1A971-B524-428E-831D-DC17EE3808AD}"/>
    <dgm:cxn modelId="{725F30A0-4F9B-42EA-8AD4-96AEA289410B}" srcId="{4D74C5F9-E5C4-4B9C-BF19-B3A00BB471B3}" destId="{A4D41084-EBB4-4E16-9148-EE8C555144E2}" srcOrd="0" destOrd="0" parTransId="{4E7C8964-22FA-4CCC-9CEB-1E0485D36225}" sibTransId="{464A9029-0176-467F-B7CE-F9C2F1DFAAD4}"/>
    <dgm:cxn modelId="{9F5D0D7E-BCB5-4420-8BFF-6B6F8EC0D80C}" srcId="{56776A9B-62CD-483F-8D08-B357483418ED}" destId="{7424991F-C6B7-407A-B29A-9A1A3778DD1F}" srcOrd="0" destOrd="0" parTransId="{01B48D3D-962D-4DB8-8975-33D37F972069}" sibTransId="{D8DCBC3A-5694-4141-860F-4BCC2ECB4136}"/>
    <dgm:cxn modelId="{A5DA8D06-DD3E-4499-8E5B-63FE4389B0BA}" type="presOf" srcId="{DE76AC62-0F3D-4E42-8360-E09EE33280DF}" destId="{237F0EFB-F35A-48FC-B626-0A6AAD2370FA}" srcOrd="0" destOrd="1" presId="urn:microsoft.com/office/officeart/2005/8/layout/chevron2"/>
    <dgm:cxn modelId="{AD43A82B-73E2-4F1F-9C41-59C23B996064}" srcId="{4D74C5F9-E5C4-4B9C-BF19-B3A00BB471B3}" destId="{B4D65220-35DB-4E99-9FA3-08069F4914DE}" srcOrd="1" destOrd="0" parTransId="{DD5013F0-E6AE-41F1-A349-28E650A6A265}" sibTransId="{C82309CD-62EF-4833-BCDD-31F93F1D010E}"/>
    <dgm:cxn modelId="{9717F9AA-CDCB-42CD-8BB7-ADD27232DB1E}" type="presOf" srcId="{FF0063F5-66B0-41A4-ADEB-2ED3DB99B910}" destId="{886562B8-AE21-4412-822F-61C4A47FB621}" srcOrd="0" destOrd="0" presId="urn:microsoft.com/office/officeart/2005/8/layout/chevron2"/>
    <dgm:cxn modelId="{0851B5D1-EB31-4638-B76E-309B231446A6}" srcId="{56776A9B-62CD-483F-8D08-B357483418ED}" destId="{DE76AC62-0F3D-4E42-8360-E09EE33280DF}" srcOrd="1" destOrd="0" parTransId="{3E5AF048-9EBD-4853-AF50-A9E7AE0CD671}" sibTransId="{E932976A-7A74-419E-8523-BE2D3E8CC2E4}"/>
    <dgm:cxn modelId="{D8CB4E5D-107A-4A12-BC10-55A5D63FE607}" type="presOf" srcId="{958E35DA-7533-4FF5-A505-6F5E8FC8F3B2}" destId="{7254729C-E294-4CC6-B8CE-DB8D0C9F0D20}" srcOrd="0" destOrd="2" presId="urn:microsoft.com/office/officeart/2005/8/layout/chevron2"/>
    <dgm:cxn modelId="{3C59EF4D-8B82-4136-857B-39E7269D547E}" type="presOf" srcId="{C740A327-E0C9-4F84-8FC8-8397843C768F}" destId="{F560286E-4E23-4715-9F8A-A593D578A08A}" srcOrd="0" destOrd="0" presId="urn:microsoft.com/office/officeart/2005/8/layout/chevron2"/>
    <dgm:cxn modelId="{28539B28-6D3E-415B-B30F-8D0EFAAE196A}" srcId="{C740A327-E0C9-4F84-8FC8-8397843C768F}" destId="{B51590A5-FAF0-4BD2-A2BD-1AADA53F3FDE}" srcOrd="1" destOrd="0" parTransId="{A29C14E9-9C6A-4D81-BCB5-1198D3FD460C}" sibTransId="{688FA5E3-135C-47CC-9D06-165F31E43654}"/>
    <dgm:cxn modelId="{FBB6360E-2075-4C89-8FCF-6062DC6692DC}" type="presOf" srcId="{7424991F-C6B7-407A-B29A-9A1A3778DD1F}" destId="{237F0EFB-F35A-48FC-B626-0A6AAD2370FA}" srcOrd="0" destOrd="0" presId="urn:microsoft.com/office/officeart/2005/8/layout/chevron2"/>
    <dgm:cxn modelId="{DA08A018-5FEE-41E1-842A-EE2FEEB137B1}" type="presOf" srcId="{FDC33F22-5685-438B-97A3-D11EE5AD62B0}" destId="{7254729C-E294-4CC6-B8CE-DB8D0C9F0D20}" srcOrd="0" destOrd="0" presId="urn:microsoft.com/office/officeart/2005/8/layout/chevron2"/>
    <dgm:cxn modelId="{0252A031-C898-4541-A782-DBE09DD5F2E7}" srcId="{FF0063F5-66B0-41A4-ADEB-2ED3DB99B910}" destId="{4D74C5F9-E5C4-4B9C-BF19-B3A00BB471B3}" srcOrd="1" destOrd="0" parTransId="{0A5E4CDA-3B97-4398-83D0-FD7C40848A30}" sibTransId="{CAB041EB-996B-4D7D-A0A4-56FB0F9632E4}"/>
    <dgm:cxn modelId="{C59D1C0F-B6FD-4B33-8B63-AA4432736C2A}" type="presOf" srcId="{71624A59-F946-4A9D-BB9C-BAE5FF7F428F}" destId="{A9B60A6A-5778-4670-A563-1C08326BE776}" srcOrd="0" destOrd="1" presId="urn:microsoft.com/office/officeart/2005/8/layout/chevron2"/>
    <dgm:cxn modelId="{E24BC9A0-7443-4691-BA22-4FBF0B250AD4}" type="presOf" srcId="{486E121E-DED8-446D-9C05-91E04584FB70}" destId="{9AFB3937-F4B0-4A74-ABCC-CAEB40E601AA}" srcOrd="0" destOrd="2" presId="urn:microsoft.com/office/officeart/2005/8/layout/chevron2"/>
    <dgm:cxn modelId="{1C969C54-1CD5-4A7E-AF7F-465C99E5CB50}" type="presOf" srcId="{B4D65220-35DB-4E99-9FA3-08069F4914DE}" destId="{9AFB3937-F4B0-4A74-ABCC-CAEB40E601AA}" srcOrd="0" destOrd="1" presId="urn:microsoft.com/office/officeart/2005/8/layout/chevron2"/>
    <dgm:cxn modelId="{ABED0CD3-BEA0-4E47-A350-040238DCC063}" type="presOf" srcId="{4D74C5F9-E5C4-4B9C-BF19-B3A00BB471B3}" destId="{AA00F9C3-24E7-449D-98F5-123D90B05BCD}" srcOrd="0" destOrd="0" presId="urn:microsoft.com/office/officeart/2005/8/layout/chevron2"/>
    <dgm:cxn modelId="{E0822431-EEF3-40C5-A196-09C52BA1021D}" type="presOf" srcId="{7145FF99-BB43-4C03-940A-8A8E5BDB787C}" destId="{9B8E1C71-7E4B-47A4-81E2-D8F98E68F4FC}" srcOrd="0" destOrd="0" presId="urn:microsoft.com/office/officeart/2005/8/layout/chevron2"/>
    <dgm:cxn modelId="{5732212B-1BC3-4165-9509-956E91543D18}" type="presParOf" srcId="{886562B8-AE21-4412-822F-61C4A47FB621}" destId="{E5BB5B40-9C3E-4D10-8D7A-787FEFC3D228}" srcOrd="0" destOrd="0" presId="urn:microsoft.com/office/officeart/2005/8/layout/chevron2"/>
    <dgm:cxn modelId="{E4C7669E-2760-4B32-8606-8C7D540E5B7D}" type="presParOf" srcId="{E5BB5B40-9C3E-4D10-8D7A-787FEFC3D228}" destId="{F560286E-4E23-4715-9F8A-A593D578A08A}" srcOrd="0" destOrd="0" presId="urn:microsoft.com/office/officeart/2005/8/layout/chevron2"/>
    <dgm:cxn modelId="{961FF0D9-DAC6-4462-A370-3E1A928E17EA}" type="presParOf" srcId="{E5BB5B40-9C3E-4D10-8D7A-787FEFC3D228}" destId="{7254729C-E294-4CC6-B8CE-DB8D0C9F0D20}" srcOrd="1" destOrd="0" presId="urn:microsoft.com/office/officeart/2005/8/layout/chevron2"/>
    <dgm:cxn modelId="{564AA11F-B455-4887-AD38-83E5BC56E311}" type="presParOf" srcId="{886562B8-AE21-4412-822F-61C4A47FB621}" destId="{A1E2F5FD-5312-4563-9E06-F9D964AD6BDD}" srcOrd="1" destOrd="0" presId="urn:microsoft.com/office/officeart/2005/8/layout/chevron2"/>
    <dgm:cxn modelId="{75BEE8DF-F808-402E-8535-94C84B22738F}" type="presParOf" srcId="{886562B8-AE21-4412-822F-61C4A47FB621}" destId="{98D35BC1-A57F-456B-AC64-C5EEECEC14B4}" srcOrd="2" destOrd="0" presId="urn:microsoft.com/office/officeart/2005/8/layout/chevron2"/>
    <dgm:cxn modelId="{8572BFB2-EE81-45A8-874A-5EA32DACB493}" type="presParOf" srcId="{98D35BC1-A57F-456B-AC64-C5EEECEC14B4}" destId="{AA00F9C3-24E7-449D-98F5-123D90B05BCD}" srcOrd="0" destOrd="0" presId="urn:microsoft.com/office/officeart/2005/8/layout/chevron2"/>
    <dgm:cxn modelId="{249839D7-4A56-4BF7-A199-5E0C13227D12}" type="presParOf" srcId="{98D35BC1-A57F-456B-AC64-C5EEECEC14B4}" destId="{9AFB3937-F4B0-4A74-ABCC-CAEB40E601AA}" srcOrd="1" destOrd="0" presId="urn:microsoft.com/office/officeart/2005/8/layout/chevron2"/>
    <dgm:cxn modelId="{72E21574-E266-43E8-B57B-6974A7348182}" type="presParOf" srcId="{886562B8-AE21-4412-822F-61C4A47FB621}" destId="{18C7BA50-4C94-4AE7-8125-1BA9971B9F30}" srcOrd="3" destOrd="0" presId="urn:microsoft.com/office/officeart/2005/8/layout/chevron2"/>
    <dgm:cxn modelId="{291C0859-D5FE-4CED-BCA2-3460AD0BDAE4}" type="presParOf" srcId="{886562B8-AE21-4412-822F-61C4A47FB621}" destId="{331C3281-7D51-47E6-97AD-67295942BF46}" srcOrd="4" destOrd="0" presId="urn:microsoft.com/office/officeart/2005/8/layout/chevron2"/>
    <dgm:cxn modelId="{DBEDA637-BB34-4D23-A5BA-3C7763DE8660}" type="presParOf" srcId="{331C3281-7D51-47E6-97AD-67295942BF46}" destId="{9B8E1C71-7E4B-47A4-81E2-D8F98E68F4FC}" srcOrd="0" destOrd="0" presId="urn:microsoft.com/office/officeart/2005/8/layout/chevron2"/>
    <dgm:cxn modelId="{BF2FB28B-5C7F-4066-9B96-194784B2E4FE}" type="presParOf" srcId="{331C3281-7D51-47E6-97AD-67295942BF46}" destId="{A9B60A6A-5778-4670-A563-1C08326BE776}" srcOrd="1" destOrd="0" presId="urn:microsoft.com/office/officeart/2005/8/layout/chevron2"/>
    <dgm:cxn modelId="{7D1E1150-28D3-4606-923D-EBD9477434F4}" type="presParOf" srcId="{886562B8-AE21-4412-822F-61C4A47FB621}" destId="{648F4815-ABFD-447F-B5F7-12A7E415CE09}" srcOrd="5" destOrd="0" presId="urn:microsoft.com/office/officeart/2005/8/layout/chevron2"/>
    <dgm:cxn modelId="{876257FC-8F94-4C83-9D87-ED068186CB3F}" type="presParOf" srcId="{886562B8-AE21-4412-822F-61C4A47FB621}" destId="{95F22F5B-833F-4E33-B801-7366CACBCF80}" srcOrd="6" destOrd="0" presId="urn:microsoft.com/office/officeart/2005/8/layout/chevron2"/>
    <dgm:cxn modelId="{1520B3B0-D73F-4D9C-8879-3799D3E96E6E}" type="presParOf" srcId="{95F22F5B-833F-4E33-B801-7366CACBCF80}" destId="{CF339BBA-0713-4C65-BD61-7763FD03342C}" srcOrd="0" destOrd="0" presId="urn:microsoft.com/office/officeart/2005/8/layout/chevron2"/>
    <dgm:cxn modelId="{A137CD20-4EF6-4276-A11C-E11078445AAF}" type="presParOf" srcId="{95F22F5B-833F-4E33-B801-7366CACBCF80}" destId="{237F0EFB-F35A-48FC-B626-0A6AAD2370F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08C0EC-57BE-4F06-876C-19760094622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26F6F7A6-BDF6-431B-8E9F-FD5B3C534CB2}">
      <dgm:prSet phldrT="[besedilo]"/>
      <dgm:spPr/>
      <dgm:t>
        <a:bodyPr/>
        <a:lstStyle/>
        <a:p>
          <a:r>
            <a:rPr lang="sl-SI" dirty="0" smtClean="0"/>
            <a:t>MVI, MK, MZ, MDD, UNIVERZE …</a:t>
          </a:r>
          <a:endParaRPr lang="sl-SI" dirty="0"/>
        </a:p>
      </dgm:t>
    </dgm:pt>
    <dgm:pt modelId="{F9FD62D2-E61A-41BE-B34F-4C3C91824B32}" type="parTrans" cxnId="{393917AF-B46D-4C59-8D78-F68A9661F1C1}">
      <dgm:prSet/>
      <dgm:spPr/>
      <dgm:t>
        <a:bodyPr/>
        <a:lstStyle/>
        <a:p>
          <a:endParaRPr lang="sl-SI"/>
        </a:p>
      </dgm:t>
    </dgm:pt>
    <dgm:pt modelId="{AE066B64-6399-4A2A-9A90-9B4567DA3D44}" type="sibTrans" cxnId="{393917AF-B46D-4C59-8D78-F68A9661F1C1}">
      <dgm:prSet/>
      <dgm:spPr/>
      <dgm:t>
        <a:bodyPr/>
        <a:lstStyle/>
        <a:p>
          <a:endParaRPr lang="sl-SI"/>
        </a:p>
      </dgm:t>
    </dgm:pt>
    <dgm:pt modelId="{FF1B8566-E46F-4009-B1F6-195B9989697D}">
      <dgm:prSet phldrT="[besedilo]" custT="1"/>
      <dgm:spPr/>
      <dgm:t>
        <a:bodyPr/>
        <a:lstStyle/>
        <a:p>
          <a:r>
            <a:rPr lang="sl-SI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ZRSŠ</a:t>
          </a:r>
          <a:r>
            <a:rPr lang="sl-SI" sz="1400" dirty="0" smtClean="0"/>
            <a:t>, ACS, CPI …</a:t>
          </a:r>
          <a:endParaRPr lang="sl-SI" sz="1400" dirty="0"/>
        </a:p>
      </dgm:t>
    </dgm:pt>
    <dgm:pt modelId="{4577EB70-FE44-4299-94E1-CCDB9C199E7A}" type="parTrans" cxnId="{6FA9CB1D-2372-4786-9677-0B02E4989CAA}">
      <dgm:prSet/>
      <dgm:spPr/>
      <dgm:t>
        <a:bodyPr/>
        <a:lstStyle/>
        <a:p>
          <a:endParaRPr lang="sl-SI"/>
        </a:p>
      </dgm:t>
    </dgm:pt>
    <dgm:pt modelId="{952F1AFA-177D-440C-A631-5EF9B34DBD7C}" type="sibTrans" cxnId="{6FA9CB1D-2372-4786-9677-0B02E4989CAA}">
      <dgm:prSet/>
      <dgm:spPr/>
      <dgm:t>
        <a:bodyPr/>
        <a:lstStyle/>
        <a:p>
          <a:endParaRPr lang="sl-SI"/>
        </a:p>
      </dgm:t>
    </dgm:pt>
    <dgm:pt modelId="{126012CC-F458-401A-B756-7CBC5A6241F4}">
      <dgm:prSet phldrT="[besedilo]"/>
      <dgm:spPr/>
      <dgm:t>
        <a:bodyPr/>
        <a:lstStyle/>
        <a:p>
          <a:r>
            <a:rPr lang="sl-SI" dirty="0" smtClean="0"/>
            <a:t>VI institucije</a:t>
          </a:r>
        </a:p>
        <a:p>
          <a:r>
            <a:rPr lang="sl-SI" dirty="0" smtClean="0"/>
            <a:t>VRTCI, ŠOLE, ZAVODI …</a:t>
          </a:r>
          <a:endParaRPr lang="sl-SI" dirty="0"/>
        </a:p>
      </dgm:t>
    </dgm:pt>
    <dgm:pt modelId="{6BDD3253-18B0-453A-9590-2C1C586D0A10}" type="parTrans" cxnId="{90CADC71-B27C-42E1-8EA3-BD79991DA00C}">
      <dgm:prSet/>
      <dgm:spPr/>
      <dgm:t>
        <a:bodyPr/>
        <a:lstStyle/>
        <a:p>
          <a:endParaRPr lang="sl-SI"/>
        </a:p>
      </dgm:t>
    </dgm:pt>
    <dgm:pt modelId="{DC6780D4-93DB-4D80-84E6-26A578ED7488}" type="sibTrans" cxnId="{90CADC71-B27C-42E1-8EA3-BD79991DA00C}">
      <dgm:prSet/>
      <dgm:spPr/>
      <dgm:t>
        <a:bodyPr/>
        <a:lstStyle/>
        <a:p>
          <a:endParaRPr lang="sl-SI"/>
        </a:p>
      </dgm:t>
    </dgm:pt>
    <dgm:pt modelId="{DAD7F9B5-A15C-44C3-9F55-815941E6255F}">
      <dgm:prSet phldrT="[besedilo]"/>
      <dgm:spPr/>
      <dgm:t>
        <a:bodyPr/>
        <a:lstStyle/>
        <a:p>
          <a:r>
            <a:rPr lang="sl-SI" dirty="0" smtClean="0"/>
            <a:t>ŠIRŠA SKUPNOST</a:t>
          </a:r>
          <a:endParaRPr lang="sl-SI" dirty="0"/>
        </a:p>
      </dgm:t>
    </dgm:pt>
    <dgm:pt modelId="{A319CD2B-0D43-466F-AC59-28C94083F011}" type="parTrans" cxnId="{7451B349-3E0A-46A5-9909-B6E962D4EDDB}">
      <dgm:prSet/>
      <dgm:spPr/>
      <dgm:t>
        <a:bodyPr/>
        <a:lstStyle/>
        <a:p>
          <a:endParaRPr lang="sl-SI"/>
        </a:p>
      </dgm:t>
    </dgm:pt>
    <dgm:pt modelId="{D56CDEEE-1C38-4830-B99E-BCF518565718}" type="sibTrans" cxnId="{7451B349-3E0A-46A5-9909-B6E962D4EDDB}">
      <dgm:prSet/>
      <dgm:spPr/>
      <dgm:t>
        <a:bodyPr/>
        <a:lstStyle/>
        <a:p>
          <a:endParaRPr lang="sl-SI"/>
        </a:p>
      </dgm:t>
    </dgm:pt>
    <dgm:pt modelId="{8FBCFE76-ED0D-497B-94EB-E26B7E899F98}">
      <dgm:prSet phldrT="[besedil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DRUŽINE idr. skupnosti 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dirty="0"/>
        </a:p>
      </dgm:t>
    </dgm:pt>
    <dgm:pt modelId="{4AC5C9D6-076E-4E17-9CF4-1FB7A7B5367B}" type="parTrans" cxnId="{A4B61587-8785-4DA2-88D6-4A3C4BD33E7F}">
      <dgm:prSet/>
      <dgm:spPr/>
      <dgm:t>
        <a:bodyPr/>
        <a:lstStyle/>
        <a:p>
          <a:endParaRPr lang="sl-SI"/>
        </a:p>
      </dgm:t>
    </dgm:pt>
    <dgm:pt modelId="{4596B582-54DC-412F-B62D-0117D2508DC4}" type="sibTrans" cxnId="{A4B61587-8785-4DA2-88D6-4A3C4BD33E7F}">
      <dgm:prSet/>
      <dgm:spPr/>
      <dgm:t>
        <a:bodyPr/>
        <a:lstStyle/>
        <a:p>
          <a:endParaRPr lang="sl-SI"/>
        </a:p>
      </dgm:t>
    </dgm:pt>
    <dgm:pt modelId="{7BFF9BC0-A116-468F-8AA0-DEA32D09898B}">
      <dgm:prSet phldrT="[besedil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POSAMEZNIKI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dirty="0" smtClean="0"/>
            <a:t>Strokovni delavci, učenci/dijaki</a:t>
          </a:r>
          <a:endParaRPr lang="sl-SI" dirty="0"/>
        </a:p>
      </dgm:t>
    </dgm:pt>
    <dgm:pt modelId="{6E3F6461-A90C-4D60-9A36-FCA0038C33F1}" type="parTrans" cxnId="{FDF49AA4-A9AA-4B76-8291-9144A685303D}">
      <dgm:prSet/>
      <dgm:spPr/>
      <dgm:t>
        <a:bodyPr/>
        <a:lstStyle/>
        <a:p>
          <a:endParaRPr lang="sl-SI"/>
        </a:p>
      </dgm:t>
    </dgm:pt>
    <dgm:pt modelId="{6F98CE5D-91FD-466B-8D47-F0258E436B4D}" type="sibTrans" cxnId="{FDF49AA4-A9AA-4B76-8291-9144A685303D}">
      <dgm:prSet/>
      <dgm:spPr/>
      <dgm:t>
        <a:bodyPr/>
        <a:lstStyle/>
        <a:p>
          <a:endParaRPr lang="sl-SI"/>
        </a:p>
      </dgm:t>
    </dgm:pt>
    <dgm:pt modelId="{2D8FD338-D722-4BF0-8E91-01824DB15B86}" type="pres">
      <dgm:prSet presAssocID="{9708C0EC-57BE-4F06-876C-19760094622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35280B15-B45C-48D6-99B7-5302E365EB31}" type="pres">
      <dgm:prSet presAssocID="{9708C0EC-57BE-4F06-876C-19760094622B}" presName="pyramid" presStyleLbl="node1" presStyleIdx="0" presStyleCnt="1" custLinFactNeighborX="1140" custLinFactNeighborY="4856"/>
      <dgm:spPr/>
    </dgm:pt>
    <dgm:pt modelId="{22C6529D-62A0-42FC-B3D3-616D0371729E}" type="pres">
      <dgm:prSet presAssocID="{9708C0EC-57BE-4F06-876C-19760094622B}" presName="theList" presStyleCnt="0"/>
      <dgm:spPr/>
    </dgm:pt>
    <dgm:pt modelId="{023516E0-C3CC-4993-B86F-8BA8ADE63FD9}" type="pres">
      <dgm:prSet presAssocID="{26F6F7A6-BDF6-431B-8E9F-FD5B3C534CB2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B9FFD4A-EF72-4FA1-84AB-038D8824BB89}" type="pres">
      <dgm:prSet presAssocID="{26F6F7A6-BDF6-431B-8E9F-FD5B3C534CB2}" presName="aSpace" presStyleCnt="0"/>
      <dgm:spPr/>
    </dgm:pt>
    <dgm:pt modelId="{A03FB8AD-D3D2-40CF-883B-C3A935806E07}" type="pres">
      <dgm:prSet presAssocID="{FF1B8566-E46F-4009-B1F6-195B9989697D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6948CD-6C98-4031-B211-2E7BF3D34E8D}" type="pres">
      <dgm:prSet presAssocID="{FF1B8566-E46F-4009-B1F6-195B9989697D}" presName="aSpace" presStyleCnt="0"/>
      <dgm:spPr/>
    </dgm:pt>
    <dgm:pt modelId="{A5668A55-74C5-450D-9AE1-20019B3BF07C}" type="pres">
      <dgm:prSet presAssocID="{126012CC-F458-401A-B756-7CBC5A6241F4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7D61EB6-BA46-41FB-8499-4F671E85F2F7}" type="pres">
      <dgm:prSet presAssocID="{126012CC-F458-401A-B756-7CBC5A6241F4}" presName="aSpace" presStyleCnt="0"/>
      <dgm:spPr/>
    </dgm:pt>
    <dgm:pt modelId="{7F5133CB-E810-46FA-9959-8750A8532009}" type="pres">
      <dgm:prSet presAssocID="{DAD7F9B5-A15C-44C3-9F55-815941E6255F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A510646-DDD5-4A5B-881B-7A4BC99003C2}" type="pres">
      <dgm:prSet presAssocID="{DAD7F9B5-A15C-44C3-9F55-815941E6255F}" presName="aSpace" presStyleCnt="0"/>
      <dgm:spPr/>
    </dgm:pt>
    <dgm:pt modelId="{34ACDD33-510A-446C-BBE3-577215C46AC9}" type="pres">
      <dgm:prSet presAssocID="{8FBCFE76-ED0D-497B-94EB-E26B7E899F98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A10D631-3B9F-4E7E-8607-B418A0ECD49D}" type="pres">
      <dgm:prSet presAssocID="{8FBCFE76-ED0D-497B-94EB-E26B7E899F98}" presName="aSpace" presStyleCnt="0"/>
      <dgm:spPr/>
    </dgm:pt>
    <dgm:pt modelId="{423AF26E-3942-4293-A034-438D425FFB69}" type="pres">
      <dgm:prSet presAssocID="{7BFF9BC0-A116-468F-8AA0-DEA32D09898B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ED64896-8A9E-4722-BAF5-50E30BE07165}" type="pres">
      <dgm:prSet presAssocID="{7BFF9BC0-A116-468F-8AA0-DEA32D09898B}" presName="aSpace" presStyleCnt="0"/>
      <dgm:spPr/>
    </dgm:pt>
  </dgm:ptLst>
  <dgm:cxnLst>
    <dgm:cxn modelId="{C0C79054-625C-445D-ACAA-8059A0A7BEE9}" type="presOf" srcId="{9708C0EC-57BE-4F06-876C-19760094622B}" destId="{2D8FD338-D722-4BF0-8E91-01824DB15B86}" srcOrd="0" destOrd="0" presId="urn:microsoft.com/office/officeart/2005/8/layout/pyramid2"/>
    <dgm:cxn modelId="{E22676B4-5C12-4C0D-ABAC-D26657009DB3}" type="presOf" srcId="{26F6F7A6-BDF6-431B-8E9F-FD5B3C534CB2}" destId="{023516E0-C3CC-4993-B86F-8BA8ADE63FD9}" srcOrd="0" destOrd="0" presId="urn:microsoft.com/office/officeart/2005/8/layout/pyramid2"/>
    <dgm:cxn modelId="{1CBA0E4D-4851-459B-9644-9AFC3928832E}" type="presOf" srcId="{8FBCFE76-ED0D-497B-94EB-E26B7E899F98}" destId="{34ACDD33-510A-446C-BBE3-577215C46AC9}" srcOrd="0" destOrd="0" presId="urn:microsoft.com/office/officeart/2005/8/layout/pyramid2"/>
    <dgm:cxn modelId="{FDF49AA4-A9AA-4B76-8291-9144A685303D}" srcId="{9708C0EC-57BE-4F06-876C-19760094622B}" destId="{7BFF9BC0-A116-468F-8AA0-DEA32D09898B}" srcOrd="5" destOrd="0" parTransId="{6E3F6461-A90C-4D60-9A36-FCA0038C33F1}" sibTransId="{6F98CE5D-91FD-466B-8D47-F0258E436B4D}"/>
    <dgm:cxn modelId="{6FA9CB1D-2372-4786-9677-0B02E4989CAA}" srcId="{9708C0EC-57BE-4F06-876C-19760094622B}" destId="{FF1B8566-E46F-4009-B1F6-195B9989697D}" srcOrd="1" destOrd="0" parTransId="{4577EB70-FE44-4299-94E1-CCDB9C199E7A}" sibTransId="{952F1AFA-177D-440C-A631-5EF9B34DBD7C}"/>
    <dgm:cxn modelId="{7451B349-3E0A-46A5-9909-B6E962D4EDDB}" srcId="{9708C0EC-57BE-4F06-876C-19760094622B}" destId="{DAD7F9B5-A15C-44C3-9F55-815941E6255F}" srcOrd="3" destOrd="0" parTransId="{A319CD2B-0D43-466F-AC59-28C94083F011}" sibTransId="{D56CDEEE-1C38-4830-B99E-BCF518565718}"/>
    <dgm:cxn modelId="{90CADC71-B27C-42E1-8EA3-BD79991DA00C}" srcId="{9708C0EC-57BE-4F06-876C-19760094622B}" destId="{126012CC-F458-401A-B756-7CBC5A6241F4}" srcOrd="2" destOrd="0" parTransId="{6BDD3253-18B0-453A-9590-2C1C586D0A10}" sibTransId="{DC6780D4-93DB-4D80-84E6-26A578ED7488}"/>
    <dgm:cxn modelId="{CE636ABF-AE95-4F9E-B431-F5EA036F7C0B}" type="presOf" srcId="{7BFF9BC0-A116-468F-8AA0-DEA32D09898B}" destId="{423AF26E-3942-4293-A034-438D425FFB69}" srcOrd="0" destOrd="0" presId="urn:microsoft.com/office/officeart/2005/8/layout/pyramid2"/>
    <dgm:cxn modelId="{A4B61587-8785-4DA2-88D6-4A3C4BD33E7F}" srcId="{9708C0EC-57BE-4F06-876C-19760094622B}" destId="{8FBCFE76-ED0D-497B-94EB-E26B7E899F98}" srcOrd="4" destOrd="0" parTransId="{4AC5C9D6-076E-4E17-9CF4-1FB7A7B5367B}" sibTransId="{4596B582-54DC-412F-B62D-0117D2508DC4}"/>
    <dgm:cxn modelId="{2EA048CB-8896-439F-82BD-483B71FC7844}" type="presOf" srcId="{DAD7F9B5-A15C-44C3-9F55-815941E6255F}" destId="{7F5133CB-E810-46FA-9959-8750A8532009}" srcOrd="0" destOrd="0" presId="urn:microsoft.com/office/officeart/2005/8/layout/pyramid2"/>
    <dgm:cxn modelId="{393917AF-B46D-4C59-8D78-F68A9661F1C1}" srcId="{9708C0EC-57BE-4F06-876C-19760094622B}" destId="{26F6F7A6-BDF6-431B-8E9F-FD5B3C534CB2}" srcOrd="0" destOrd="0" parTransId="{F9FD62D2-E61A-41BE-B34F-4C3C91824B32}" sibTransId="{AE066B64-6399-4A2A-9A90-9B4567DA3D44}"/>
    <dgm:cxn modelId="{D8FB61DE-AAD2-4039-BB18-23B71201CF8E}" type="presOf" srcId="{FF1B8566-E46F-4009-B1F6-195B9989697D}" destId="{A03FB8AD-D3D2-40CF-883B-C3A935806E07}" srcOrd="0" destOrd="0" presId="urn:microsoft.com/office/officeart/2005/8/layout/pyramid2"/>
    <dgm:cxn modelId="{CC4A1BE2-48C9-43CD-9BB4-33EC67DC1B24}" type="presOf" srcId="{126012CC-F458-401A-B756-7CBC5A6241F4}" destId="{A5668A55-74C5-450D-9AE1-20019B3BF07C}" srcOrd="0" destOrd="0" presId="urn:microsoft.com/office/officeart/2005/8/layout/pyramid2"/>
    <dgm:cxn modelId="{6BF2A27B-31DC-4FD3-AF46-ABA13F73A702}" type="presParOf" srcId="{2D8FD338-D722-4BF0-8E91-01824DB15B86}" destId="{35280B15-B45C-48D6-99B7-5302E365EB31}" srcOrd="0" destOrd="0" presId="urn:microsoft.com/office/officeart/2005/8/layout/pyramid2"/>
    <dgm:cxn modelId="{88013495-72A4-42B1-93C9-C64B70B6F15A}" type="presParOf" srcId="{2D8FD338-D722-4BF0-8E91-01824DB15B86}" destId="{22C6529D-62A0-42FC-B3D3-616D0371729E}" srcOrd="1" destOrd="0" presId="urn:microsoft.com/office/officeart/2005/8/layout/pyramid2"/>
    <dgm:cxn modelId="{21E17967-4AE0-4094-84E7-5312DBC84551}" type="presParOf" srcId="{22C6529D-62A0-42FC-B3D3-616D0371729E}" destId="{023516E0-C3CC-4993-B86F-8BA8ADE63FD9}" srcOrd="0" destOrd="0" presId="urn:microsoft.com/office/officeart/2005/8/layout/pyramid2"/>
    <dgm:cxn modelId="{3C1C46B3-A285-4AD7-AD9D-F823AD4C639A}" type="presParOf" srcId="{22C6529D-62A0-42FC-B3D3-616D0371729E}" destId="{BB9FFD4A-EF72-4FA1-84AB-038D8824BB89}" srcOrd="1" destOrd="0" presId="urn:microsoft.com/office/officeart/2005/8/layout/pyramid2"/>
    <dgm:cxn modelId="{76AD29AF-975F-4684-8F5F-D167A7EE8314}" type="presParOf" srcId="{22C6529D-62A0-42FC-B3D3-616D0371729E}" destId="{A03FB8AD-D3D2-40CF-883B-C3A935806E07}" srcOrd="2" destOrd="0" presId="urn:microsoft.com/office/officeart/2005/8/layout/pyramid2"/>
    <dgm:cxn modelId="{1B14999A-F025-47DA-874A-5BEC1C47BA83}" type="presParOf" srcId="{22C6529D-62A0-42FC-B3D3-616D0371729E}" destId="{406948CD-6C98-4031-B211-2E7BF3D34E8D}" srcOrd="3" destOrd="0" presId="urn:microsoft.com/office/officeart/2005/8/layout/pyramid2"/>
    <dgm:cxn modelId="{053A8317-6F5F-4DEF-A605-1BA2A64188DC}" type="presParOf" srcId="{22C6529D-62A0-42FC-B3D3-616D0371729E}" destId="{A5668A55-74C5-450D-9AE1-20019B3BF07C}" srcOrd="4" destOrd="0" presId="urn:microsoft.com/office/officeart/2005/8/layout/pyramid2"/>
    <dgm:cxn modelId="{72C96F95-0A8D-4550-9DBD-F92BA46CD088}" type="presParOf" srcId="{22C6529D-62A0-42FC-B3D3-616D0371729E}" destId="{B7D61EB6-BA46-41FB-8499-4F671E85F2F7}" srcOrd="5" destOrd="0" presId="urn:microsoft.com/office/officeart/2005/8/layout/pyramid2"/>
    <dgm:cxn modelId="{B35FC1EC-1C15-418D-ACD6-DA0773275FF6}" type="presParOf" srcId="{22C6529D-62A0-42FC-B3D3-616D0371729E}" destId="{7F5133CB-E810-46FA-9959-8750A8532009}" srcOrd="6" destOrd="0" presId="urn:microsoft.com/office/officeart/2005/8/layout/pyramid2"/>
    <dgm:cxn modelId="{958A4D91-6B37-4B6D-998D-CD6662D90197}" type="presParOf" srcId="{22C6529D-62A0-42FC-B3D3-616D0371729E}" destId="{0A510646-DDD5-4A5B-881B-7A4BC99003C2}" srcOrd="7" destOrd="0" presId="urn:microsoft.com/office/officeart/2005/8/layout/pyramid2"/>
    <dgm:cxn modelId="{AA2D10A5-1355-48AF-ADD4-6910DACF5ADF}" type="presParOf" srcId="{22C6529D-62A0-42FC-B3D3-616D0371729E}" destId="{34ACDD33-510A-446C-BBE3-577215C46AC9}" srcOrd="8" destOrd="0" presId="urn:microsoft.com/office/officeart/2005/8/layout/pyramid2"/>
    <dgm:cxn modelId="{2480A138-8124-4B10-921D-1650864FFFC6}" type="presParOf" srcId="{22C6529D-62A0-42FC-B3D3-616D0371729E}" destId="{CA10D631-3B9F-4E7E-8607-B418A0ECD49D}" srcOrd="9" destOrd="0" presId="urn:microsoft.com/office/officeart/2005/8/layout/pyramid2"/>
    <dgm:cxn modelId="{D5E2A84D-A620-48BC-A10C-CE8C5768EC22}" type="presParOf" srcId="{22C6529D-62A0-42FC-B3D3-616D0371729E}" destId="{423AF26E-3942-4293-A034-438D425FFB69}" srcOrd="10" destOrd="0" presId="urn:microsoft.com/office/officeart/2005/8/layout/pyramid2"/>
    <dgm:cxn modelId="{F212D244-4423-4E17-887C-2B3796F52789}" type="presParOf" srcId="{22C6529D-62A0-42FC-B3D3-616D0371729E}" destId="{DED64896-8A9E-4722-BAF5-50E30BE07165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0286E-4E23-4715-9F8A-A593D578A08A}">
      <dsp:nvSpPr>
        <dsp:cNvPr id="0" name=""/>
        <dsp:cNvSpPr/>
      </dsp:nvSpPr>
      <dsp:spPr>
        <a:xfrm rot="5400000">
          <a:off x="-182911" y="188388"/>
          <a:ext cx="1219412" cy="853588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VIZIJA in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KURIKUL</a:t>
          </a:r>
          <a:endParaRPr lang="sl-SI" sz="11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432270"/>
        <a:ext cx="853588" cy="365824"/>
      </dsp:txXfrm>
    </dsp:sp>
    <dsp:sp modelId="{7254729C-E294-4CC6-B8CE-DB8D0C9F0D20}">
      <dsp:nvSpPr>
        <dsp:cNvPr id="0" name=""/>
        <dsp:cNvSpPr/>
      </dsp:nvSpPr>
      <dsp:spPr>
        <a:xfrm rot="5400000">
          <a:off x="4717801" y="-3858736"/>
          <a:ext cx="793035" cy="8521460"/>
        </a:xfrm>
        <a:prstGeom prst="round2Same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Jasna, usklajena VIZIJA </a:t>
          </a:r>
          <a:r>
            <a:rPr lang="sl-SI" sz="1800" kern="1200" dirty="0" smtClean="0"/>
            <a:t>na vseh ravneh, za vsa življenjska obdobja</a:t>
          </a:r>
          <a:endParaRPr lang="sl-SI" sz="1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/>
            <a:t>Jasni (</a:t>
          </a:r>
          <a:r>
            <a:rPr lang="sl-SI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kurikularni</a:t>
          </a: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standardi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Merjenje znanja </a:t>
          </a:r>
          <a:r>
            <a:rPr lang="sl-SI" sz="1800" kern="1200" dirty="0" smtClean="0"/>
            <a:t>na prehodih med VIO in/ali stopnjami</a:t>
          </a:r>
        </a:p>
      </dsp:txBody>
      <dsp:txXfrm rot="-5400000">
        <a:off x="853589" y="44189"/>
        <a:ext cx="8482747" cy="715609"/>
      </dsp:txXfrm>
    </dsp:sp>
    <dsp:sp modelId="{AA00F9C3-24E7-449D-98F5-123D90B05BCD}">
      <dsp:nvSpPr>
        <dsp:cNvPr id="0" name=""/>
        <dsp:cNvSpPr/>
      </dsp:nvSpPr>
      <dsp:spPr>
        <a:xfrm rot="5400000">
          <a:off x="-182911" y="1260946"/>
          <a:ext cx="1219412" cy="8535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KOMPETENCE UČITELJEV</a:t>
          </a:r>
          <a:endParaRPr lang="sl-SI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1504828"/>
        <a:ext cx="853588" cy="365824"/>
      </dsp:txXfrm>
    </dsp:sp>
    <dsp:sp modelId="{9AFB3937-F4B0-4A74-ABCC-CAEB40E601AA}">
      <dsp:nvSpPr>
        <dsp:cNvPr id="0" name=""/>
        <dsp:cNvSpPr/>
      </dsp:nvSpPr>
      <dsp:spPr>
        <a:xfrm rot="5400000">
          <a:off x="4718009" y="-2795913"/>
          <a:ext cx="792618" cy="85214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Perspektivne strategije </a:t>
          </a:r>
          <a:r>
            <a:rPr lang="sl-SI" sz="1600" kern="1200" dirty="0" smtClean="0"/>
            <a:t>za opismenjevanje in učinkoviti </a:t>
          </a: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didaktični pristopi </a:t>
          </a:r>
          <a:r>
            <a:rPr lang="sl-SI" sz="1600" kern="1200" dirty="0" smtClean="0"/>
            <a:t>…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kern="1200" dirty="0" smtClean="0"/>
            <a:t>Čimprejšnja </a:t>
          </a: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SPECIALIZIRANA POMOČ </a:t>
          </a:r>
          <a:r>
            <a:rPr lang="sl-SI" sz="1600" kern="1200" dirty="0" smtClean="0"/>
            <a:t>učencem s težavami na področju branja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Znanje in spretnosti </a:t>
          </a:r>
          <a:r>
            <a:rPr lang="sl-SI" sz="1600" kern="1200" dirty="0" smtClean="0"/>
            <a:t>(</a:t>
          </a: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kompetence</a:t>
          </a:r>
          <a:r>
            <a:rPr lang="sl-SI" sz="1600" kern="1200" dirty="0" smtClean="0"/>
            <a:t>) učiteljev</a:t>
          </a:r>
        </a:p>
      </dsp:txBody>
      <dsp:txXfrm rot="-5400000">
        <a:off x="853588" y="1107200"/>
        <a:ext cx="8482768" cy="715234"/>
      </dsp:txXfrm>
    </dsp:sp>
    <dsp:sp modelId="{9B8E1C71-7E4B-47A4-81E2-D8F98E68F4FC}">
      <dsp:nvSpPr>
        <dsp:cNvPr id="0" name=""/>
        <dsp:cNvSpPr/>
      </dsp:nvSpPr>
      <dsp:spPr>
        <a:xfrm rot="5400000">
          <a:off x="-182911" y="2333504"/>
          <a:ext cx="1219412" cy="853588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SPREMLJANJE in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EVALVACIJA</a:t>
          </a:r>
          <a:endParaRPr lang="sl-SI" sz="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577386"/>
        <a:ext cx="853588" cy="365824"/>
      </dsp:txXfrm>
    </dsp:sp>
    <dsp:sp modelId="{A9B60A6A-5778-4670-A563-1C08326BE776}">
      <dsp:nvSpPr>
        <dsp:cNvPr id="0" name=""/>
        <dsp:cNvSpPr/>
      </dsp:nvSpPr>
      <dsp:spPr>
        <a:xfrm rot="5400000">
          <a:off x="4718009" y="-1713828"/>
          <a:ext cx="792618" cy="8521460"/>
        </a:xfrm>
        <a:prstGeom prst="round2Same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/>
            <a:t>Redno </a:t>
          </a: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spremljanje in preverjanje </a:t>
          </a:r>
          <a:r>
            <a:rPr lang="sl-SI" sz="1800" kern="1200" dirty="0" smtClean="0"/>
            <a:t>novih pristopov in napredka</a:t>
          </a:r>
          <a:endParaRPr lang="sl-SI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Evidentiranje dosežkov </a:t>
          </a:r>
          <a:r>
            <a:rPr lang="sl-SI" sz="1800" kern="1200" dirty="0" smtClean="0"/>
            <a:t>– </a:t>
          </a: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DOKAZILA</a:t>
          </a:r>
          <a:r>
            <a:rPr lang="sl-SI" sz="1800" kern="1200" dirty="0" smtClean="0"/>
            <a:t> </a:t>
          </a:r>
          <a:endParaRPr lang="sl-SI" sz="1800" kern="1200" dirty="0"/>
        </a:p>
      </dsp:txBody>
      <dsp:txXfrm rot="-5400000">
        <a:off x="853588" y="2189285"/>
        <a:ext cx="8482768" cy="715234"/>
      </dsp:txXfrm>
    </dsp:sp>
    <dsp:sp modelId="{CF339BBA-0713-4C65-BD61-7763FD03342C}">
      <dsp:nvSpPr>
        <dsp:cNvPr id="0" name=""/>
        <dsp:cNvSpPr/>
      </dsp:nvSpPr>
      <dsp:spPr>
        <a:xfrm rot="5400000">
          <a:off x="-182911" y="3406062"/>
          <a:ext cx="1219412" cy="8535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NAČIN</a:t>
          </a:r>
          <a:r>
            <a:rPr lang="sl-SI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05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DELOVANJA </a:t>
          </a:r>
          <a:endParaRPr lang="sl-SI" sz="105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649944"/>
        <a:ext cx="853588" cy="365824"/>
      </dsp:txXfrm>
    </dsp:sp>
    <dsp:sp modelId="{237F0EFB-F35A-48FC-B626-0A6AAD2370FA}">
      <dsp:nvSpPr>
        <dsp:cNvPr id="0" name=""/>
        <dsp:cNvSpPr/>
      </dsp:nvSpPr>
      <dsp:spPr>
        <a:xfrm rot="5400000">
          <a:off x="4718009" y="-641270"/>
          <a:ext cx="792618" cy="85214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Enotnost in vzajemnost </a:t>
          </a:r>
          <a:r>
            <a:rPr lang="sl-SI" sz="1800" kern="1200" dirty="0" smtClean="0"/>
            <a:t>delovanja na vseh ravneh, v vseh dimenzijah</a:t>
          </a:r>
          <a:endParaRPr lang="sl-SI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Porazdeljeno</a:t>
          </a:r>
          <a:r>
            <a:rPr lang="sl-SI" sz="2000" kern="1200" dirty="0" smtClean="0"/>
            <a:t>, </a:t>
          </a:r>
          <a:r>
            <a:rPr lang="sl-SI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TIMSKO vodenje in sodelovanje</a:t>
          </a:r>
          <a:r>
            <a:rPr lang="sl-SI" sz="2000" kern="1200" dirty="0" smtClean="0"/>
            <a:t>, samoregulacija …</a:t>
          </a:r>
          <a:endParaRPr lang="sl-SI" sz="1800" kern="1200" dirty="0"/>
        </a:p>
      </dsp:txBody>
      <dsp:txXfrm rot="-5400000">
        <a:off x="853588" y="3261843"/>
        <a:ext cx="8482768" cy="715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80B15-B45C-48D6-99B7-5302E365EB31}">
      <dsp:nvSpPr>
        <dsp:cNvPr id="0" name=""/>
        <dsp:cNvSpPr/>
      </dsp:nvSpPr>
      <dsp:spPr>
        <a:xfrm>
          <a:off x="43308" y="0"/>
          <a:ext cx="3798956" cy="520546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516E0-C3CC-4993-B86F-8BA8ADE63FD9}">
      <dsp:nvSpPr>
        <dsp:cNvPr id="0" name=""/>
        <dsp:cNvSpPr/>
      </dsp:nvSpPr>
      <dsp:spPr>
        <a:xfrm>
          <a:off x="1899478" y="523342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MVI, MK, MZ, MDD, UNIVERZE …</a:t>
          </a:r>
          <a:endParaRPr lang="sl-SI" sz="1300" kern="1200" dirty="0"/>
        </a:p>
      </dsp:txBody>
      <dsp:txXfrm>
        <a:off x="1929554" y="553418"/>
        <a:ext cx="2409169" cy="555963"/>
      </dsp:txXfrm>
    </dsp:sp>
    <dsp:sp modelId="{A03FB8AD-D3D2-40CF-883B-C3A935806E07}">
      <dsp:nvSpPr>
        <dsp:cNvPr id="0" name=""/>
        <dsp:cNvSpPr/>
      </dsp:nvSpPr>
      <dsp:spPr>
        <a:xfrm>
          <a:off x="1899478" y="1216471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ZRSŠ</a:t>
          </a:r>
          <a:r>
            <a:rPr lang="sl-SI" sz="1400" kern="1200" dirty="0" smtClean="0"/>
            <a:t>, ACS, CPI …</a:t>
          </a:r>
          <a:endParaRPr lang="sl-SI" sz="1400" kern="1200" dirty="0"/>
        </a:p>
      </dsp:txBody>
      <dsp:txXfrm>
        <a:off x="1929554" y="1246547"/>
        <a:ext cx="2409169" cy="555963"/>
      </dsp:txXfrm>
    </dsp:sp>
    <dsp:sp modelId="{A5668A55-74C5-450D-9AE1-20019B3BF07C}">
      <dsp:nvSpPr>
        <dsp:cNvPr id="0" name=""/>
        <dsp:cNvSpPr/>
      </dsp:nvSpPr>
      <dsp:spPr>
        <a:xfrm>
          <a:off x="1899478" y="1909601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VI institucije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VRTCI, ŠOLE, ZAVODI …</a:t>
          </a:r>
          <a:endParaRPr lang="sl-SI" sz="1300" kern="1200" dirty="0"/>
        </a:p>
      </dsp:txBody>
      <dsp:txXfrm>
        <a:off x="1929554" y="1939677"/>
        <a:ext cx="2409169" cy="555963"/>
      </dsp:txXfrm>
    </dsp:sp>
    <dsp:sp modelId="{7F5133CB-E810-46FA-9959-8750A8532009}">
      <dsp:nvSpPr>
        <dsp:cNvPr id="0" name=""/>
        <dsp:cNvSpPr/>
      </dsp:nvSpPr>
      <dsp:spPr>
        <a:xfrm>
          <a:off x="1899478" y="2602730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ŠIRŠA SKUPNOST</a:t>
          </a:r>
          <a:endParaRPr lang="sl-SI" sz="1300" kern="1200" dirty="0"/>
        </a:p>
      </dsp:txBody>
      <dsp:txXfrm>
        <a:off x="1929554" y="2632806"/>
        <a:ext cx="2409169" cy="555963"/>
      </dsp:txXfrm>
    </dsp:sp>
    <dsp:sp modelId="{34ACDD33-510A-446C-BBE3-577215C46AC9}">
      <dsp:nvSpPr>
        <dsp:cNvPr id="0" name=""/>
        <dsp:cNvSpPr/>
      </dsp:nvSpPr>
      <dsp:spPr>
        <a:xfrm>
          <a:off x="1899478" y="3295859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300" kern="1200" dirty="0" smtClean="0"/>
            <a:t>DRUŽINE idr. skupnosti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300" kern="1200" dirty="0"/>
        </a:p>
      </dsp:txBody>
      <dsp:txXfrm>
        <a:off x="1929554" y="3325935"/>
        <a:ext cx="2409169" cy="555963"/>
      </dsp:txXfrm>
    </dsp:sp>
    <dsp:sp modelId="{423AF26E-3942-4293-A034-438D425FFB69}">
      <dsp:nvSpPr>
        <dsp:cNvPr id="0" name=""/>
        <dsp:cNvSpPr/>
      </dsp:nvSpPr>
      <dsp:spPr>
        <a:xfrm>
          <a:off x="1899478" y="3988989"/>
          <a:ext cx="2469321" cy="6161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300" kern="1200" dirty="0" smtClean="0"/>
            <a:t>POSAMEZNIKI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Strokovni delavci, učenci/dijaki</a:t>
          </a:r>
          <a:endParaRPr lang="sl-SI" sz="1300" kern="1200" dirty="0"/>
        </a:p>
      </dsp:txBody>
      <dsp:txXfrm>
        <a:off x="1929554" y="4019065"/>
        <a:ext cx="2409169" cy="555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23496-3CDA-4108-BF70-B8A5AACD991D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D5C1-76D5-4FDE-8E34-37D402B1CE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2411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A6119-1582-4619-A6B8-FC60B007E81D}" type="datetimeFigureOut">
              <a:rPr lang="sl-SI" smtClean="0"/>
              <a:t>16. 11. 2023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0085" y="4780250"/>
            <a:ext cx="5440680" cy="39111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C21CA-87A2-4859-81B5-6017A31245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389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8098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837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45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1001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84408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40490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9183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1871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9826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745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926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99780-1156-42B6-BE3F-8B203296257D}" type="datetime1">
              <a:rPr lang="en-US" smtClean="0"/>
              <a:t>11/16/2023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Strokovno srečanje ravnatelj/ic/ev osnovnega šolstva: Nolimal, F. in Požar Matijašič, N., 6.in 7. 11. 2023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7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8546" y="1043709"/>
            <a:ext cx="11563927" cy="1316037"/>
          </a:xfrm>
        </p:spPr>
        <p:txBody>
          <a:bodyPr>
            <a:normAutofit/>
          </a:bodyPr>
          <a:lstStyle/>
          <a:p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Spodbujanje razvoja BP in BK s strani ZRSŠ</a:t>
            </a:r>
            <a:endParaRPr lang="sl-SI" sz="4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029527"/>
            <a:ext cx="9144000" cy="242452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„ 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Za izboljšanje bralne pismenosti ni hitrih rešitev.  Doseganje ambicij terja svoj čas. Potrebno je, da vsi delamo v smeri istih ciljev in transparentno </a:t>
            </a:r>
            <a:r>
              <a:rPr lang="sl-SI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kaj deluje in kaj ne).“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(EU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high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level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group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experts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on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literacy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Final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1700" i="1" dirty="0" err="1">
                <a:solidFill>
                  <a:schemeClr val="accent1">
                    <a:lumMod val="50000"/>
                  </a:schemeClr>
                </a:solidFill>
              </a:rPr>
              <a:t>report</a:t>
            </a:r>
            <a:r>
              <a:rPr lang="sl-SI" sz="1700" i="1" dirty="0">
                <a:solidFill>
                  <a:schemeClr val="accent1">
                    <a:lumMod val="50000"/>
                  </a:schemeClr>
                </a:solidFill>
              </a:rPr>
              <a:t>, september 2012, str. 32)</a:t>
            </a:r>
            <a:r>
              <a:rPr lang="sl-SI" sz="17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sl-SI" sz="17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Slika 1" descr="zrs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830" y="309973"/>
            <a:ext cx="18192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9" y="336683"/>
            <a:ext cx="850342" cy="707026"/>
          </a:xfrm>
          <a:prstGeom prst="rect">
            <a:avLst/>
          </a:prstGeom>
        </p:spPr>
      </p:pic>
      <p:pic>
        <p:nvPicPr>
          <p:cNvPr id="7" name="Picture 10" descr="C:\Users\TNovakovic\Documents\LOGOTIPI\LOGO projekta\logotip-BP-prosojn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98" y="440617"/>
            <a:ext cx="750898" cy="49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14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1709484"/>
              </p:ext>
            </p:extLst>
          </p:nvPr>
        </p:nvGraphicFramePr>
        <p:xfrm>
          <a:off x="1105987" y="2048781"/>
          <a:ext cx="9375049" cy="4448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105987" y="468466"/>
            <a:ext cx="8698948" cy="653033"/>
          </a:xfrm>
        </p:spPr>
        <p:txBody>
          <a:bodyPr>
            <a:normAutofit/>
          </a:bodyPr>
          <a:lstStyle/>
          <a:p>
            <a:r>
              <a:rPr lang="sl-SI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Dejavniki </a:t>
            </a:r>
            <a:r>
              <a:rPr lang="sl-SI" sz="2800" dirty="0" smtClean="0"/>
              <a:t>za spodbujanje razvoja BP in BK</a:t>
            </a:r>
            <a:endParaRPr lang="sl-SI" sz="1600" dirty="0"/>
          </a:p>
        </p:txBody>
      </p:sp>
      <p:pic>
        <p:nvPicPr>
          <p:cNvPr id="8" name="Slika 1" descr="zrsš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830" y="309973"/>
            <a:ext cx="18192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jeZBesedilom 1"/>
          <p:cNvSpPr txBox="1"/>
          <p:nvPr/>
        </p:nvSpPr>
        <p:spPr>
          <a:xfrm>
            <a:off x="1233867" y="1177843"/>
            <a:ext cx="91192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(</a:t>
            </a:r>
            <a:r>
              <a:rPr lang="sl-SI" sz="1100" i="1" dirty="0"/>
              <a:t>Poučevanje branja v Evropi</a:t>
            </a:r>
            <a:r>
              <a:rPr lang="sl-SI" sz="1100" dirty="0"/>
              <a:t>, </a:t>
            </a:r>
            <a:r>
              <a:rPr lang="sl-SI" sz="1100" dirty="0" smtClean="0"/>
              <a:t>OECD, 2011</a:t>
            </a:r>
            <a:r>
              <a:rPr lang="sl-SI" sz="1100" dirty="0"/>
              <a:t>;  </a:t>
            </a:r>
            <a:r>
              <a:rPr lang="sl-SI" sz="1100" i="1" dirty="0"/>
              <a:t>EU </a:t>
            </a:r>
            <a:r>
              <a:rPr lang="sl-SI" sz="1100" i="1" dirty="0" err="1"/>
              <a:t>high</a:t>
            </a:r>
            <a:r>
              <a:rPr lang="sl-SI" sz="1100" i="1" dirty="0"/>
              <a:t> </a:t>
            </a:r>
            <a:r>
              <a:rPr lang="sl-SI" sz="1100" i="1" dirty="0" err="1"/>
              <a:t>level</a:t>
            </a:r>
            <a:r>
              <a:rPr lang="sl-SI" sz="1100" i="1" dirty="0"/>
              <a:t> </a:t>
            </a:r>
            <a:r>
              <a:rPr lang="sl-SI" sz="1100" i="1" dirty="0" err="1"/>
              <a:t>group</a:t>
            </a:r>
            <a:r>
              <a:rPr lang="sl-SI" sz="1100" i="1" dirty="0"/>
              <a:t> </a:t>
            </a:r>
            <a:r>
              <a:rPr lang="sl-SI" sz="1100" i="1" dirty="0" err="1"/>
              <a:t>of</a:t>
            </a:r>
            <a:r>
              <a:rPr lang="sl-SI" sz="1100" i="1" dirty="0"/>
              <a:t> </a:t>
            </a:r>
            <a:r>
              <a:rPr lang="sl-SI" sz="1100" i="1" dirty="0" err="1"/>
              <a:t>experts</a:t>
            </a:r>
            <a:r>
              <a:rPr lang="sl-SI" sz="1100" i="1" dirty="0"/>
              <a:t>, </a:t>
            </a:r>
            <a:r>
              <a:rPr lang="sl-SI" sz="1100" i="1" dirty="0" err="1"/>
              <a:t>Final</a:t>
            </a:r>
            <a:r>
              <a:rPr lang="sl-SI" sz="1100" i="1" dirty="0"/>
              <a:t> </a:t>
            </a:r>
            <a:r>
              <a:rPr lang="sl-SI" sz="1100" i="1" dirty="0" err="1"/>
              <a:t>report</a:t>
            </a:r>
            <a:r>
              <a:rPr lang="sl-SI" sz="1100" i="1" dirty="0"/>
              <a:t>, 2012; Konferenca </a:t>
            </a:r>
            <a:r>
              <a:rPr lang="sl-SI" sz="1100" i="1" dirty="0" smtClean="0"/>
              <a:t>OECD, 2013; Razvoj pismenosti in znanja z razumevanjem ter prispevek projekta </a:t>
            </a:r>
            <a:r>
              <a:rPr lang="sl-SI" sz="1100" i="1" dirty="0" err="1" smtClean="0"/>
              <a:t>Oplnomočenje</a:t>
            </a:r>
            <a:r>
              <a:rPr lang="sl-SI" sz="1100" i="1" dirty="0" smtClean="0"/>
              <a:t> učencev z izboljšanjem BP in dostopa do znanja, Nolimal</a:t>
            </a:r>
            <a:r>
              <a:rPr lang="sl-SI" sz="1100" i="1" dirty="0"/>
              <a:t>, </a:t>
            </a:r>
            <a:r>
              <a:rPr lang="sl-SI" sz="1100" i="1" dirty="0" smtClean="0"/>
              <a:t>2013)</a:t>
            </a:r>
            <a:endParaRPr lang="sl-SI" sz="1100" dirty="0"/>
          </a:p>
        </p:txBody>
      </p:sp>
    </p:spTree>
    <p:extLst>
      <p:ext uri="{BB962C8B-B14F-4D97-AF65-F5344CB8AC3E}">
        <p14:creationId xmlns:p14="http://schemas.microsoft.com/office/powerpoint/2010/main" val="95788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lika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2" y="24936"/>
            <a:ext cx="2330488" cy="3293226"/>
          </a:xfrm>
          <a:prstGeom prst="rect">
            <a:avLst/>
          </a:prstGeom>
        </p:spPr>
      </p:pic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6898121" y="346363"/>
            <a:ext cx="4832062" cy="718519"/>
          </a:xfrm>
        </p:spPr>
        <p:txBody>
          <a:bodyPr>
            <a:normAutofit/>
          </a:bodyPr>
          <a:lstStyle/>
          <a:p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IZZIVI</a:t>
            </a:r>
            <a:r>
              <a:rPr lang="sl-SI" sz="2400" b="1" dirty="0" smtClean="0"/>
              <a:t> na področju BP in BK</a:t>
            </a:r>
            <a:endParaRPr lang="sl-SI" sz="2400" b="1" dirty="0"/>
          </a:p>
        </p:txBody>
      </p:sp>
      <p:sp>
        <p:nvSpPr>
          <p:cNvPr id="10" name="Označba mesta besedila 9"/>
          <p:cNvSpPr>
            <a:spLocks noGrp="1"/>
          </p:cNvSpPr>
          <p:nvPr>
            <p:ph type="body" sz="half" idx="2"/>
          </p:nvPr>
        </p:nvSpPr>
        <p:spPr>
          <a:xfrm>
            <a:off x="6778047" y="1821490"/>
            <a:ext cx="4455680" cy="3811588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Dvig dosežkov </a:t>
            </a:r>
            <a:r>
              <a:rPr lang="sl-SI" sz="1800" dirty="0" smtClean="0"/>
              <a:t>BP </a:t>
            </a:r>
            <a:r>
              <a:rPr lang="sl-SI" sz="1800" dirty="0" smtClean="0"/>
              <a:t>(PIRLS,PISA, </a:t>
            </a:r>
            <a:r>
              <a:rPr lang="sl-SI" sz="1800" dirty="0" smtClean="0"/>
              <a:t>NPZ, PIAAC)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Višje ravni branja 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Zmanjšati razlike </a:t>
            </a:r>
          </a:p>
          <a:p>
            <a:pPr marL="742950" lvl="1" indent="-285750">
              <a:buFontTx/>
              <a:buChar char="-"/>
            </a:pPr>
            <a:r>
              <a:rPr lang="sl-SI" sz="1600" dirty="0" smtClean="0"/>
              <a:t>med šolami in </a:t>
            </a: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učenci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Zmanjšati vpliv SES </a:t>
            </a:r>
            <a:r>
              <a:rPr lang="sl-SI" sz="1800" dirty="0" smtClean="0"/>
              <a:t>na dosežke BP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Dvigniti motivacijo in interes </a:t>
            </a:r>
            <a:r>
              <a:rPr lang="sl-SI" sz="1800" dirty="0" smtClean="0"/>
              <a:t>za branje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Dvigniti raven odgovornosti </a:t>
            </a:r>
            <a:r>
              <a:rPr lang="sl-SI" sz="1800" dirty="0" smtClean="0"/>
              <a:t>za dosežke</a:t>
            </a:r>
          </a:p>
          <a:p>
            <a:pPr marL="285750" indent="-285750">
              <a:buFontTx/>
              <a:buChar char="-"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Spodbuditi spremljanje in samoevalvacijo </a:t>
            </a:r>
            <a:r>
              <a:rPr lang="sl-SI" sz="1800" dirty="0" smtClean="0"/>
              <a:t>dosežkov na področju BP</a:t>
            </a:r>
          </a:p>
          <a:p>
            <a:pPr marL="285750" indent="-285750">
              <a:buFontTx/>
              <a:buChar char="-"/>
            </a:pPr>
            <a:r>
              <a:rPr lang="sl-SI" sz="1800" dirty="0" smtClean="0"/>
              <a:t>…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93179687"/>
              </p:ext>
            </p:extLst>
          </p:nvPr>
        </p:nvGraphicFramePr>
        <p:xfrm>
          <a:off x="1117601" y="951345"/>
          <a:ext cx="4368800" cy="5205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Slika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0546" y="2144931"/>
            <a:ext cx="2059710" cy="840698"/>
          </a:xfrm>
          <a:prstGeom prst="rect">
            <a:avLst/>
          </a:prstGeom>
        </p:spPr>
      </p:pic>
      <p:sp>
        <p:nvSpPr>
          <p:cNvPr id="13" name="Puščica dol 12"/>
          <p:cNvSpPr/>
          <p:nvPr/>
        </p:nvSpPr>
        <p:spPr>
          <a:xfrm>
            <a:off x="5670911" y="1468582"/>
            <a:ext cx="314253" cy="3979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Puščica gor 11"/>
          <p:cNvSpPr/>
          <p:nvPr/>
        </p:nvSpPr>
        <p:spPr>
          <a:xfrm>
            <a:off x="6175374" y="1383815"/>
            <a:ext cx="290081" cy="39887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PoljeZBesedilom 14"/>
          <p:cNvSpPr txBox="1"/>
          <p:nvPr/>
        </p:nvSpPr>
        <p:spPr>
          <a:xfrm>
            <a:off x="5701146" y="6129189"/>
            <a:ext cx="565265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Akcijski načrt </a:t>
            </a:r>
            <a:r>
              <a:rPr lang="sl-SI" dirty="0"/>
              <a:t>za razvoj bralne pismenosti 2020–2030</a:t>
            </a:r>
          </a:p>
        </p:txBody>
      </p:sp>
    </p:spTree>
    <p:extLst>
      <p:ext uri="{BB962C8B-B14F-4D97-AF65-F5344CB8AC3E}">
        <p14:creationId xmlns:p14="http://schemas.microsoft.com/office/powerpoint/2010/main" val="152144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slov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ODZIV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ZRSŠ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na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IZZIVE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na področju BP in BK</a:t>
            </a:r>
            <a:b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Predlagani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ukrepi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 v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Akcijskem načrtu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RD</a:t>
            </a:r>
            <a:endParaRPr lang="sl-SI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značba mesta vsebine 20"/>
          <p:cNvSpPr>
            <a:spLocks noGrp="1"/>
          </p:cNvSpPr>
          <p:nvPr>
            <p:ph sz="half" idx="1"/>
          </p:nvPr>
        </p:nvSpPr>
        <p:spPr>
          <a:xfrm>
            <a:off x="838200" y="2244435"/>
            <a:ext cx="4112491" cy="39325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sl-SI" sz="1800" dirty="0"/>
              <a:t>Podpora uresničevanju NSRBP v okviru javne službe</a:t>
            </a:r>
          </a:p>
          <a:p>
            <a:pPr marL="342900" indent="-342900">
              <a:buAutoNum type="arabicPeriod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Zagotavljanje sistemskih podlag</a:t>
            </a:r>
          </a:p>
          <a:p>
            <a:pPr marL="342900" indent="-342900">
              <a:buAutoNum type="arabicPeriod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Raziskave in evalvacije</a:t>
            </a:r>
          </a:p>
          <a:p>
            <a:pPr marL="342900" indent="-342900">
              <a:buAutoNum type="arabicPeriod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 projektov, programov, modelov, instrumentov, strokovnih gradiv</a:t>
            </a:r>
          </a:p>
          <a:p>
            <a:pPr marL="342900" indent="-342900">
              <a:buAutoNum type="arabicPeriod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Izobraževanja in usposabljanja</a:t>
            </a:r>
          </a:p>
          <a:p>
            <a:pPr marL="342900" indent="-342900">
              <a:buAutoNum type="arabicPeriod"/>
            </a:pPr>
            <a:r>
              <a:rPr lang="sl-SI" sz="1800" dirty="0"/>
              <a:t>Dostopnost do bralnega gradiva</a:t>
            </a:r>
          </a:p>
          <a:p>
            <a:pPr marL="342900" indent="-342900">
              <a:buAutoNum type="arabicPeriod"/>
            </a:pPr>
            <a:r>
              <a:rPr lang="sl-SI" sz="1800" dirty="0"/>
              <a:t>Projekti in programi za spodbujanje BP in BK</a:t>
            </a:r>
          </a:p>
          <a:p>
            <a:pPr marL="342900" indent="-342900">
              <a:buAutoNum type="arabicPeriod"/>
            </a:pPr>
            <a:r>
              <a:rPr lang="sl-SI" sz="1800" dirty="0"/>
              <a:t>Promocija projektov branja in bralne kulture</a:t>
            </a:r>
            <a:br>
              <a:rPr lang="sl-SI" sz="1800" dirty="0"/>
            </a:br>
            <a:endParaRPr lang="sl-SI" sz="1800" dirty="0"/>
          </a:p>
        </p:txBody>
      </p:sp>
      <p:sp>
        <p:nvSpPr>
          <p:cNvPr id="22" name="Označba mesta vsebine 21"/>
          <p:cNvSpPr>
            <a:spLocks noGrp="1"/>
          </p:cNvSpPr>
          <p:nvPr>
            <p:ph sz="half" idx="2"/>
          </p:nvPr>
        </p:nvSpPr>
        <p:spPr>
          <a:xfrm>
            <a:off x="5846618" y="1874982"/>
            <a:ext cx="6207730" cy="4869947"/>
          </a:xfrm>
        </p:spPr>
        <p:txBody>
          <a:bodyPr>
            <a:normAutofit fontScale="32500" lnSpcReduction="20000"/>
          </a:bodyPr>
          <a:lstStyle/>
          <a:p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Sodelovanje</a:t>
            </a:r>
            <a:r>
              <a:rPr lang="sl-SI" sz="4500" dirty="0" smtClean="0"/>
              <a:t> </a:t>
            </a:r>
            <a:r>
              <a:rPr lang="sl-SI" sz="4500" dirty="0"/>
              <a:t>pri pripravi </a:t>
            </a:r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sistemskih in strokovnih podlag </a:t>
            </a:r>
          </a:p>
          <a:p>
            <a:pPr lvl="1"/>
            <a:r>
              <a:rPr lang="sl-SI" sz="3500" dirty="0" smtClean="0"/>
              <a:t>Priprava, npr. </a:t>
            </a:r>
            <a:r>
              <a:rPr lang="sl-SI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Pravilnika </a:t>
            </a:r>
            <a:r>
              <a:rPr lang="sl-SI" sz="3500" dirty="0"/>
              <a:t>o izvajanju knjiž. dej. v šolskih </a:t>
            </a:r>
            <a:r>
              <a:rPr lang="sl-SI" sz="3500" dirty="0" smtClean="0"/>
              <a:t>knjiž., p</a:t>
            </a:r>
            <a:r>
              <a:rPr lang="sl-SI" sz="3400" dirty="0" smtClean="0"/>
              <a:t>riprava</a:t>
            </a:r>
            <a:r>
              <a:rPr lang="sl-SI" sz="2500" dirty="0" smtClean="0"/>
              <a:t> </a:t>
            </a:r>
            <a:r>
              <a:rPr lang="sl-SI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Strategije  </a:t>
            </a:r>
            <a:r>
              <a:rPr lang="sl-SI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razvoja </a:t>
            </a:r>
            <a:r>
              <a:rPr lang="sl-SI" sz="3500" dirty="0"/>
              <a:t>šolskih </a:t>
            </a:r>
            <a:r>
              <a:rPr lang="sl-SI" sz="3500" dirty="0" smtClean="0"/>
              <a:t>knjižnic</a:t>
            </a:r>
            <a:endParaRPr lang="sl-SI" sz="3500" dirty="0"/>
          </a:p>
          <a:p>
            <a:r>
              <a:rPr lang="sl-SI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Sistematično </a:t>
            </a:r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spremljanje in evalvacija </a:t>
            </a:r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(PREDLOG)</a:t>
            </a:r>
            <a:endParaRPr lang="sl-SI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l-SI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vsakoletnih </a:t>
            </a:r>
            <a:r>
              <a:rPr lang="sl-SI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dosežkov NPZ </a:t>
            </a:r>
            <a:r>
              <a:rPr lang="sl-SI" sz="3500" dirty="0"/>
              <a:t>(primerjalno z gradniki BP)</a:t>
            </a:r>
          </a:p>
          <a:p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Prenavljanje</a:t>
            </a:r>
            <a:r>
              <a:rPr lang="sl-SI" sz="4500" dirty="0" smtClean="0">
                <a:solidFill>
                  <a:srgbClr val="C00000"/>
                </a:solidFill>
              </a:rPr>
              <a:t> </a:t>
            </a:r>
            <a:r>
              <a:rPr lang="sl-SI" sz="45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kurikula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PV </a:t>
            </a:r>
            <a:r>
              <a:rPr lang="sl-SI" sz="4500" dirty="0">
                <a:solidFill>
                  <a:srgbClr val="C00000"/>
                </a:solidFill>
              </a:rPr>
              <a:t>in 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za 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 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splošno 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SŠ </a:t>
            </a:r>
            <a:r>
              <a:rPr lang="sl-SI" sz="45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izobr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sl-SI" sz="4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KZ </a:t>
            </a:r>
            <a:r>
              <a:rPr lang="sl-SI" sz="4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splošne predmete v SŠ</a:t>
            </a:r>
          </a:p>
          <a:p>
            <a:pPr lvl="2"/>
            <a:r>
              <a:rPr lang="sl-SI" sz="3500" dirty="0" smtClean="0">
                <a:solidFill>
                  <a:srgbClr val="C00000"/>
                </a:solidFill>
              </a:rPr>
              <a:t>vključitev </a:t>
            </a:r>
            <a:r>
              <a:rPr lang="sl-SI" sz="3500" dirty="0">
                <a:solidFill>
                  <a:srgbClr val="C00000"/>
                </a:solidFill>
              </a:rPr>
              <a:t>gradnikov </a:t>
            </a:r>
            <a:r>
              <a:rPr lang="sl-SI" sz="3500" dirty="0" smtClean="0">
                <a:solidFill>
                  <a:srgbClr val="C00000"/>
                </a:solidFill>
              </a:rPr>
              <a:t>BP</a:t>
            </a:r>
          </a:p>
          <a:p>
            <a:pPr lvl="2"/>
            <a:r>
              <a:rPr lang="sl-SI" sz="3500" dirty="0" smtClean="0">
                <a:solidFill>
                  <a:srgbClr val="C00000"/>
                </a:solidFill>
              </a:rPr>
              <a:t>vključitev </a:t>
            </a:r>
            <a:r>
              <a:rPr lang="sl-SI" sz="3500" dirty="0">
                <a:solidFill>
                  <a:srgbClr val="C00000"/>
                </a:solidFill>
              </a:rPr>
              <a:t>digitalnih kompetenc</a:t>
            </a:r>
          </a:p>
          <a:p>
            <a:r>
              <a:rPr lang="sl-SI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Načrtuje </a:t>
            </a:r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izvaja strokovna </a:t>
            </a:r>
            <a:r>
              <a:rPr lang="sl-SI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usposabljanja </a:t>
            </a:r>
            <a:r>
              <a:rPr lang="sl-SI" sz="4500" dirty="0"/>
              <a:t>za </a:t>
            </a:r>
            <a:r>
              <a:rPr lang="sl-SI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spodbujanje razvoja BP in DDK </a:t>
            </a:r>
            <a:r>
              <a:rPr lang="sl-SI" sz="4500" dirty="0"/>
              <a:t>:</a:t>
            </a:r>
          </a:p>
          <a:p>
            <a:pPr marL="541782" lvl="1" indent="-285750"/>
            <a:r>
              <a:rPr lang="sl-SI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Sklop seminarjev </a:t>
            </a:r>
            <a:r>
              <a:rPr lang="sl-SI" sz="3400" dirty="0"/>
              <a:t>za spodbujanje razvoja BP za učit RP</a:t>
            </a:r>
          </a:p>
          <a:p>
            <a:pPr marL="998982" lvl="2" indent="-285750"/>
            <a:r>
              <a:rPr lang="sl-SI" sz="3500" dirty="0"/>
              <a:t>Seminar za </a:t>
            </a:r>
            <a:r>
              <a:rPr lang="sl-SI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prepoznavanje predbralnih </a:t>
            </a:r>
            <a:r>
              <a:rPr lang="sl-SI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zmožnosti</a:t>
            </a:r>
          </a:p>
          <a:p>
            <a:pPr marL="998982" lvl="2" indent="-285750"/>
            <a:r>
              <a:rPr lang="sl-SI" sz="3500" dirty="0" smtClean="0"/>
              <a:t>Seminar za </a:t>
            </a:r>
            <a:r>
              <a:rPr lang="sl-SI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individualizirano </a:t>
            </a:r>
            <a:r>
              <a:rPr lang="sl-SI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opismenjevanje</a:t>
            </a:r>
            <a:endParaRPr lang="sl-SI" sz="3500" dirty="0"/>
          </a:p>
          <a:p>
            <a:pPr marL="998982" lvl="2" indent="-285750"/>
            <a:r>
              <a:rPr lang="sl-SI" sz="3500" dirty="0" smtClean="0"/>
              <a:t>Seminar </a:t>
            </a:r>
            <a:r>
              <a:rPr lang="sl-SI" sz="3500" dirty="0"/>
              <a:t>za </a:t>
            </a:r>
            <a:r>
              <a:rPr lang="sl-SI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 digitalnega branja</a:t>
            </a:r>
          </a:p>
          <a:p>
            <a:pPr marL="541782" lvl="1" indent="-285750"/>
            <a:r>
              <a:rPr lang="sl-SI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Seminarji</a:t>
            </a:r>
            <a:r>
              <a:rPr lang="sl-SI" sz="3400" dirty="0"/>
              <a:t> za </a:t>
            </a:r>
            <a:r>
              <a:rPr lang="sl-SI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dvig </a:t>
            </a:r>
            <a:r>
              <a:rPr lang="sl-SI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DDK</a:t>
            </a:r>
          </a:p>
          <a:p>
            <a:pPr marL="998982" lvl="2" indent="-285750"/>
            <a:r>
              <a:rPr lang="sl-SI" sz="3000" dirty="0" smtClean="0"/>
              <a:t>posebej </a:t>
            </a:r>
            <a:r>
              <a:rPr lang="sl-SI" sz="3000" dirty="0"/>
              <a:t>za vsako od 6-ih </a:t>
            </a:r>
            <a:r>
              <a:rPr lang="sl-SI" sz="3000" dirty="0" smtClean="0"/>
              <a:t>kompetenc</a:t>
            </a:r>
            <a:endParaRPr lang="sl-SI" sz="3000" dirty="0"/>
          </a:p>
          <a:p>
            <a:pPr marL="541782" lvl="1" indent="-285750"/>
            <a:r>
              <a:rPr lang="sl-SI" sz="3400" dirty="0"/>
              <a:t> </a:t>
            </a:r>
            <a:r>
              <a:rPr lang="sl-SI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Konference</a:t>
            </a:r>
            <a:r>
              <a:rPr lang="sl-SI" sz="3400" dirty="0" smtClean="0"/>
              <a:t> po predmetnih področjih, namenjene tudi razvoju BP </a:t>
            </a:r>
          </a:p>
          <a:p>
            <a:pPr marL="84582" indent="-285750"/>
            <a:r>
              <a:rPr lang="sl-SI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Organizira tematske diskusije v povezavi z BP v </a:t>
            </a:r>
            <a:r>
              <a:rPr lang="sl-SI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</a:p>
          <a:p>
            <a:pPr marL="0" indent="0">
              <a:buNone/>
            </a:pPr>
            <a:r>
              <a:rPr lang="sl-SI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Redne dejavnosti (RD):</a:t>
            </a:r>
            <a:endParaRPr lang="sl-SI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 razvojne projekte s področja </a:t>
            </a:r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BP</a:t>
            </a:r>
          </a:p>
          <a:p>
            <a:r>
              <a:rPr lang="sl-SI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Izvaja posvete ravnateljev, ŠS …</a:t>
            </a:r>
            <a:endParaRPr lang="sl-SI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Desna puščica 22"/>
          <p:cNvSpPr/>
          <p:nvPr/>
        </p:nvSpPr>
        <p:spPr>
          <a:xfrm>
            <a:off x="4969164" y="2419966"/>
            <a:ext cx="969817" cy="2817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PoljeZBesedilom 23"/>
          <p:cNvSpPr txBox="1"/>
          <p:nvPr/>
        </p:nvSpPr>
        <p:spPr>
          <a:xfrm>
            <a:off x="5454072" y="3066473"/>
            <a:ext cx="1662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IZZIVI</a:t>
            </a:r>
            <a:endParaRPr lang="sl-SI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964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89451" y="576336"/>
            <a:ext cx="4942702" cy="884297"/>
          </a:xfrm>
        </p:spPr>
        <p:txBody>
          <a:bodyPr>
            <a:normAutofit fontScale="90000"/>
          </a:bodyPr>
          <a:lstStyle/>
          <a:p>
            <a:r>
              <a:rPr lang="sl-SI" sz="3000" dirty="0" smtClean="0">
                <a:solidFill>
                  <a:schemeClr val="tx2"/>
                </a:solidFill>
              </a:rPr>
              <a:t>Prenova učnih načrtov</a:t>
            </a:r>
            <a:br>
              <a:rPr lang="sl-SI" sz="3000" dirty="0" smtClean="0">
                <a:solidFill>
                  <a:schemeClr val="tx2"/>
                </a:solidFill>
              </a:rPr>
            </a:br>
            <a:r>
              <a:rPr lang="sl-SI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l-SI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kupni cilji</a:t>
            </a:r>
            <a:endParaRPr lang="sl-SI" sz="6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28035" y="1738036"/>
            <a:ext cx="5265534" cy="4477896"/>
          </a:xfrm>
        </p:spPr>
        <p:txBody>
          <a:bodyPr/>
          <a:lstStyle/>
          <a:p>
            <a:pPr>
              <a:buClr>
                <a:srgbClr val="002060"/>
              </a:buClr>
            </a:pPr>
            <a:r>
              <a:rPr lang="sl-SI" sz="1400" dirty="0" smtClean="0">
                <a:solidFill>
                  <a:schemeClr val="tx2"/>
                </a:solidFill>
              </a:rPr>
              <a:t>v funkciji </a:t>
            </a:r>
            <a:r>
              <a:rPr lang="sl-SI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povezovanja</a:t>
            </a:r>
            <a:r>
              <a:rPr lang="sl-SI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sz="1400" dirty="0" smtClean="0">
                <a:solidFill>
                  <a:schemeClr val="tx2"/>
                </a:solidFill>
              </a:rPr>
              <a:t>posameznih </a:t>
            </a:r>
            <a:r>
              <a:rPr lang="sl-SI" sz="1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predmetov</a:t>
            </a:r>
            <a:r>
              <a:rPr lang="sl-SI" sz="1400" dirty="0" smtClean="0">
                <a:solidFill>
                  <a:schemeClr val="tx2"/>
                </a:solidFill>
              </a:rPr>
              <a:t> in </a:t>
            </a:r>
            <a:r>
              <a:rPr lang="sl-SI" sz="1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predmetnih področij</a:t>
            </a:r>
          </a:p>
          <a:p>
            <a:pPr>
              <a:buClr>
                <a:srgbClr val="002060"/>
              </a:buClr>
            </a:pPr>
            <a:r>
              <a:rPr lang="sl-SI" sz="1400" dirty="0" smtClean="0">
                <a:solidFill>
                  <a:schemeClr val="tx2"/>
                </a:solidFill>
              </a:rPr>
              <a:t> v </a:t>
            </a:r>
            <a:r>
              <a:rPr lang="sl-SI" sz="1400" dirty="0">
                <a:solidFill>
                  <a:schemeClr val="tx2"/>
                </a:solidFill>
              </a:rPr>
              <a:t>funkciji </a:t>
            </a:r>
            <a:r>
              <a:rPr lang="sl-SI" sz="1400" dirty="0" smtClean="0">
                <a:solidFill>
                  <a:schemeClr val="tx2"/>
                </a:solidFill>
              </a:rPr>
              <a:t>doseganja kakovostnega znanja, veščin in kompetenc oz. </a:t>
            </a:r>
            <a:r>
              <a:rPr lang="sl-SI" sz="1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kakovostne</a:t>
            </a:r>
            <a:r>
              <a:rPr lang="sl-SI" sz="1400" dirty="0" smtClean="0">
                <a:solidFill>
                  <a:schemeClr val="tx2"/>
                </a:solidFill>
              </a:rPr>
              <a:t> </a:t>
            </a:r>
            <a:r>
              <a:rPr lang="sl-SI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splošne izobrazbe </a:t>
            </a:r>
            <a:endParaRPr lang="sl-SI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Področja skupnih ciljev</a:t>
            </a:r>
            <a:r>
              <a:rPr lang="sl-SI" dirty="0" smtClean="0">
                <a:solidFill>
                  <a:schemeClr val="tx2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JEZIK, DRŽAVLJANJSTVO, KULTURA IN UMETNOST</a:t>
            </a:r>
            <a:endParaRPr lang="sl-SI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TRAJNOSTNI RAZVOJ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ZDRAVJE </a:t>
            </a:r>
            <a:r>
              <a:rPr lang="sl-SI" dirty="0"/>
              <a:t>IN </a:t>
            </a:r>
            <a:r>
              <a:rPr lang="sl-SI" dirty="0" smtClean="0"/>
              <a:t>DOBROBIT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DIGITALNE KOMPETENCE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PODJETNOST</a:t>
            </a:r>
            <a:endParaRPr lang="sl-SI" dirty="0">
              <a:solidFill>
                <a:schemeClr val="tx2"/>
              </a:solidFill>
            </a:endParaRPr>
          </a:p>
        </p:txBody>
      </p:sp>
      <p:sp>
        <p:nvSpPr>
          <p:cNvPr id="13" name="Označba mesta številke diapoz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5</a:t>
            </a:fld>
            <a:endParaRPr lang="en-US"/>
          </a:p>
        </p:txBody>
      </p:sp>
      <p:sp>
        <p:nvSpPr>
          <p:cNvPr id="7" name="Pravokotnik 6"/>
          <p:cNvSpPr/>
          <p:nvPr/>
        </p:nvSpPr>
        <p:spPr>
          <a:xfrm>
            <a:off x="499621" y="6004874"/>
            <a:ext cx="64901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solidFill>
                  <a:schemeClr val="tx2"/>
                </a:solidFill>
              </a:rPr>
              <a:t>Vir: </a:t>
            </a:r>
          </a:p>
          <a:p>
            <a:r>
              <a:rPr lang="sl-SI" sz="800" dirty="0" smtClean="0">
                <a:solidFill>
                  <a:schemeClr val="tx2"/>
                </a:solidFill>
              </a:rPr>
              <a:t>Skupni cilji in njihovo umeščanje v UN in KZ (2023), skupina (40) avtorjev, sodelujočih v PKK (Ahačič, Banjac, </a:t>
            </a:r>
            <a:r>
              <a:rPr lang="sl-SI" sz="800" dirty="0" err="1">
                <a:solidFill>
                  <a:schemeClr val="tx2"/>
                </a:solidFill>
              </a:rPr>
              <a:t>B</a:t>
            </a:r>
            <a:r>
              <a:rPr lang="sl-SI" sz="800" dirty="0" err="1" smtClean="0">
                <a:solidFill>
                  <a:schemeClr val="tx2"/>
                </a:solidFill>
              </a:rPr>
              <a:t>aškard</a:t>
            </a:r>
            <a:r>
              <a:rPr lang="sl-SI" sz="800" dirty="0" smtClean="0">
                <a:solidFill>
                  <a:schemeClr val="tx2"/>
                </a:solidFill>
              </a:rPr>
              <a:t> et </a:t>
            </a:r>
            <a:r>
              <a:rPr lang="sl-SI" sz="800" dirty="0" err="1" smtClean="0">
                <a:solidFill>
                  <a:schemeClr val="tx2"/>
                </a:solidFill>
              </a:rPr>
              <a:t>al</a:t>
            </a:r>
            <a:r>
              <a:rPr lang="sl-SI" sz="800" dirty="0" smtClean="0">
                <a:solidFill>
                  <a:schemeClr val="tx2"/>
                </a:solidFill>
              </a:rPr>
              <a:t>.), ZRSŠ</a:t>
            </a:r>
            <a:endParaRPr lang="sl-SI" sz="800" dirty="0">
              <a:solidFill>
                <a:schemeClr val="tx2"/>
              </a:solidFill>
            </a:endParaRPr>
          </a:p>
        </p:txBody>
      </p:sp>
      <p:pic>
        <p:nvPicPr>
          <p:cNvPr id="11" name="Slika 1" descr="zrs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638" y="390599"/>
            <a:ext cx="18192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aobljeni pravokotnik 7"/>
          <p:cNvSpPr/>
          <p:nvPr/>
        </p:nvSpPr>
        <p:spPr>
          <a:xfrm>
            <a:off x="628035" y="3316075"/>
            <a:ext cx="4966636" cy="78927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883977" y="1143486"/>
            <a:ext cx="4879275" cy="5134451"/>
            <a:chOff x="6909954" y="1102863"/>
            <a:chExt cx="4879275" cy="5134451"/>
          </a:xfrm>
        </p:grpSpPr>
        <p:pic>
          <p:nvPicPr>
            <p:cNvPr id="6" name="Slika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09954" y="1102863"/>
              <a:ext cx="4879275" cy="5134451"/>
            </a:xfrm>
            <a:prstGeom prst="rect">
              <a:avLst/>
            </a:prstGeom>
          </p:spPr>
        </p:pic>
        <p:sp>
          <p:nvSpPr>
            <p:cNvPr id="9" name="Zaobljeni pravokotnik 8"/>
            <p:cNvSpPr/>
            <p:nvPr/>
          </p:nvSpPr>
          <p:spPr>
            <a:xfrm>
              <a:off x="9565020" y="1594042"/>
              <a:ext cx="1823217" cy="400036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8" name="Zaobljeni pravokotnik 17"/>
            <p:cNvSpPr/>
            <p:nvPr/>
          </p:nvSpPr>
          <p:spPr>
            <a:xfrm>
              <a:off x="9565020" y="2454955"/>
              <a:ext cx="1982804" cy="556924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0" name="Zaobljeni pravokotnik 19"/>
            <p:cNvSpPr/>
            <p:nvPr/>
          </p:nvSpPr>
          <p:spPr>
            <a:xfrm>
              <a:off x="9565020" y="3125241"/>
              <a:ext cx="1982804" cy="441857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2" name="Zaobljeni pravokotnik 21"/>
            <p:cNvSpPr/>
            <p:nvPr/>
          </p:nvSpPr>
          <p:spPr>
            <a:xfrm>
              <a:off x="9598645" y="5403017"/>
              <a:ext cx="1982804" cy="414978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3" name="Zaobljeni pravokotnik 22"/>
            <p:cNvSpPr/>
            <p:nvPr/>
          </p:nvSpPr>
          <p:spPr>
            <a:xfrm>
              <a:off x="9598645" y="5843519"/>
              <a:ext cx="1982804" cy="278051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5" name="Zaobljeni pravokotnik 14"/>
            <p:cNvSpPr/>
            <p:nvPr/>
          </p:nvSpPr>
          <p:spPr>
            <a:xfrm>
              <a:off x="9568772" y="4940805"/>
              <a:ext cx="2042550" cy="438204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</p:spTree>
    <p:extLst>
      <p:ext uri="{BB962C8B-B14F-4D97-AF65-F5344CB8AC3E}">
        <p14:creationId xmlns:p14="http://schemas.microsoft.com/office/powerpoint/2010/main" val="30395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Preizkusi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, nastali v projektu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OBJEM</a:t>
            </a:r>
            <a:endParaRPr lang="sl-SI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značba mesta vsebine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Preizkus bralnega razumevanje za 5. in 8. razred, ki ga sestavljajo štirje testi: </a:t>
            </a:r>
          </a:p>
          <a:p>
            <a:r>
              <a:rPr lang="sl-SI" dirty="0"/>
              <a:t>a) preizkus hitrega in učinkovitega branja (5. razred); </a:t>
            </a:r>
          </a:p>
          <a:p>
            <a:r>
              <a:rPr lang="sl-SI" dirty="0"/>
              <a:t>b) preizkus besedišča (5. in 8. razred); </a:t>
            </a:r>
          </a:p>
          <a:p>
            <a:r>
              <a:rPr lang="sl-SI" dirty="0"/>
              <a:t>c) preizkus preverjanja jezikovne (predvsem skladenjske) zmožnosti (5. in 8. razred)  in </a:t>
            </a:r>
          </a:p>
          <a:p>
            <a:r>
              <a:rPr lang="sl-SI" dirty="0"/>
              <a:t>č) preizkus razumevanja prebranega besedila (5. in 8. razred),</a:t>
            </a:r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pPr marL="0" indent="0">
              <a:buNone/>
            </a:pPr>
            <a:r>
              <a:rPr lang="sl-SI" dirty="0" smtClean="0"/>
              <a:t>Dve </a:t>
            </a:r>
            <a:r>
              <a:rPr lang="sl-SI" dirty="0"/>
              <a:t>lestvici za ocenjevanje </a:t>
            </a:r>
            <a:r>
              <a:rPr lang="sl-SI" i="1" dirty="0"/>
              <a:t>predbralnih in </a:t>
            </a:r>
            <a:r>
              <a:rPr lang="sl-SI" i="1" dirty="0" err="1"/>
              <a:t>predpisalnih</a:t>
            </a:r>
            <a:r>
              <a:rPr lang="sl-SI" i="1" dirty="0"/>
              <a:t> zmožnosti otrok,</a:t>
            </a:r>
            <a:r>
              <a:rPr lang="sl-SI" dirty="0"/>
              <a:t> in sicer za otroke stare od 3 do 4 leta ter oblike za otroke stare od  5 do 6 leta.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Slikovni </a:t>
            </a:r>
            <a:r>
              <a:rPr lang="sl-SI" dirty="0"/>
              <a:t>preizkus besednjaka 2-7 let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383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81B1CA578535488CD3B4E51027B68D" ma:contentTypeVersion="12" ma:contentTypeDescription="Create a new document." ma:contentTypeScope="" ma:versionID="8da4ae72506749c9f2af12c019dac37f">
  <xsd:schema xmlns:xsd="http://www.w3.org/2001/XMLSchema" xmlns:xs="http://www.w3.org/2001/XMLSchema" xmlns:p="http://schemas.microsoft.com/office/2006/metadata/properties" xmlns:ns2="d4bfc8c4-59c3-42f2-b46a-7a21111fae7b" xmlns:ns3="54479ce6-1160-4452-9f4d-f12712d66490" targetNamespace="http://schemas.microsoft.com/office/2006/metadata/properties" ma:root="true" ma:fieldsID="c653a60fd1ea3efbff43ffe1cab3cbfe" ns2:_="" ns3:_="">
    <xsd:import namespace="d4bfc8c4-59c3-42f2-b46a-7a21111fae7b"/>
    <xsd:import namespace="54479ce6-1160-4452-9f4d-f12712d66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fc8c4-59c3-42f2-b46a-7a21111fa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672001a-a426-428b-916b-40e63e7c6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79ce6-1160-4452-9f4d-f12712d66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3e99f29-6963-4b2e-89c6-57162ba83200}" ma:internalName="TaxCatchAll" ma:showField="CatchAllData" ma:web="54479ce6-1160-4452-9f4d-f12712d66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479ce6-1160-4452-9f4d-f12712d66490" xsi:nil="true"/>
    <lcf76f155ced4ddcb4097134ff3c332f xmlns="d4bfc8c4-59c3-42f2-b46a-7a21111fae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93C75B-49E6-43B7-A810-D8B2A41B73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61A438-80A4-4E15-A8B3-2A83BB806C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bfc8c4-59c3-42f2-b46a-7a21111fae7b"/>
    <ds:schemaRef ds:uri="54479ce6-1160-4452-9f4d-f12712d66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872B46-E2A0-478B-BA4F-AE372A85652F}">
  <ds:schemaRefs>
    <ds:schemaRef ds:uri="http://purl.org/dc/elements/1.1/"/>
    <ds:schemaRef ds:uri="http://schemas.microsoft.com/office/2006/metadata/properties"/>
    <ds:schemaRef ds:uri="54479ce6-1160-4452-9f4d-f12712d6649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4bfc8c4-59c3-42f2-b46a-7a21111fae7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</TotalTime>
  <Words>720</Words>
  <Application>Microsoft Office PowerPoint</Application>
  <PresentationFormat>Širokozaslonsko</PresentationFormat>
  <Paragraphs>91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Spodbujanje razvoja BP in BK s strani ZRSŠ</vt:lpstr>
      <vt:lpstr>Dejavniki za spodbujanje razvoja BP in BK</vt:lpstr>
      <vt:lpstr>IZZIVI na področju BP in BK</vt:lpstr>
      <vt:lpstr>ODZIV ZRSŠ na IZZIVE na področju BP in BK Predlagani ukrepi v Akcijskem načrtu in RD</vt:lpstr>
      <vt:lpstr>Prenova učnih načrtov Skupni cilji</vt:lpstr>
      <vt:lpstr>Preizkusi, nastali v projektu OBJEM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Fani Nolimal</dc:creator>
  <cp:lastModifiedBy>Fani Nolimal</cp:lastModifiedBy>
  <cp:revision>285</cp:revision>
  <cp:lastPrinted>2023-11-14T13:13:35Z</cp:lastPrinted>
  <dcterms:created xsi:type="dcterms:W3CDTF">2023-09-21T15:07:06Z</dcterms:created>
  <dcterms:modified xsi:type="dcterms:W3CDTF">2023-11-16T11:35:40Z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0x0101000381B1CA578535488CD3B4E51027B68D</vt:lpwstr>
  </property>
  <property fmtid="{D5CDD505-2E9C-101B-9397-08002B2CF9AE}" pid="3" name="MediaServiceImageTags">
    <vt:lpwstr/>
  </property>
</Properties>
</file>