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95" r:id="rId2"/>
    <p:sldId id="400" r:id="rId3"/>
    <p:sldId id="435" r:id="rId4"/>
    <p:sldId id="436" r:id="rId5"/>
    <p:sldId id="387" r:id="rId6"/>
    <p:sldId id="443" r:id="rId7"/>
    <p:sldId id="438" r:id="rId8"/>
    <p:sldId id="439" r:id="rId9"/>
    <p:sldId id="430" r:id="rId10"/>
    <p:sldId id="431" r:id="rId11"/>
    <p:sldId id="442" r:id="rId12"/>
  </p:sldIdLst>
  <p:sldSz cx="12192000" cy="6858000"/>
  <p:notesSz cx="7104063" cy="10234613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45626A-3A66-464D-956B-D8618A037563}" v="25" dt="2023-11-15T14:30:07.574"/>
    <p1510:client id="{E1E40E56-2722-4A3F-906E-5B9C195D4D40}" v="3" dt="2023-11-15T10:40:42.4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jca Štraus" userId="0154c6b4-3218-4854-9e4e-ad02e2d651df" providerId="ADAL" clId="{0689A1A8-657E-413C-9D51-F72F5D98E60A}"/>
    <pc:docChg chg="undo custSel addSld delSld modSld sldOrd">
      <pc:chgData name="Mojca Štraus" userId="0154c6b4-3218-4854-9e4e-ad02e2d651df" providerId="ADAL" clId="{0689A1A8-657E-413C-9D51-F72F5D98E60A}" dt="2023-09-22T12:47:28.231" v="313"/>
      <pc:docMkLst>
        <pc:docMk/>
      </pc:docMkLst>
      <pc:sldChg chg="del delDesignElem">
        <pc:chgData name="Mojca Štraus" userId="0154c6b4-3218-4854-9e4e-ad02e2d651df" providerId="ADAL" clId="{0689A1A8-657E-413C-9D51-F72F5D98E60A}" dt="2023-09-22T12:24:34.253" v="26" actId="2696"/>
        <pc:sldMkLst>
          <pc:docMk/>
          <pc:sldMk cId="1565901119" sldId="406"/>
        </pc:sldMkLst>
      </pc:sldChg>
      <pc:sldChg chg="modSp mod">
        <pc:chgData name="Mojca Štraus" userId="0154c6b4-3218-4854-9e4e-ad02e2d651df" providerId="ADAL" clId="{0689A1A8-657E-413C-9D51-F72F5D98E60A}" dt="2023-09-22T12:47:09.981" v="311" actId="255"/>
        <pc:sldMkLst>
          <pc:docMk/>
          <pc:sldMk cId="1015698744" sldId="413"/>
        </pc:sldMkLst>
        <pc:spChg chg="mod">
          <ac:chgData name="Mojca Štraus" userId="0154c6b4-3218-4854-9e4e-ad02e2d651df" providerId="ADAL" clId="{0689A1A8-657E-413C-9D51-F72F5D98E60A}" dt="2023-09-22T12:47:09.981" v="311" actId="255"/>
          <ac:spMkLst>
            <pc:docMk/>
            <pc:sldMk cId="1015698744" sldId="413"/>
            <ac:spMk id="5" creationId="{5F8796C6-3AFF-9229-C32D-68D9559A1C2A}"/>
          </ac:spMkLst>
        </pc:spChg>
      </pc:sldChg>
      <pc:sldChg chg="modSp mod">
        <pc:chgData name="Mojca Štraus" userId="0154c6b4-3218-4854-9e4e-ad02e2d651df" providerId="ADAL" clId="{0689A1A8-657E-413C-9D51-F72F5D98E60A}" dt="2023-09-22T12:47:05.716" v="310" actId="255"/>
        <pc:sldMkLst>
          <pc:docMk/>
          <pc:sldMk cId="1074317212" sldId="414"/>
        </pc:sldMkLst>
        <pc:spChg chg="mod">
          <ac:chgData name="Mojca Štraus" userId="0154c6b4-3218-4854-9e4e-ad02e2d651df" providerId="ADAL" clId="{0689A1A8-657E-413C-9D51-F72F5D98E60A}" dt="2023-09-22T12:47:05.716" v="310" actId="255"/>
          <ac:spMkLst>
            <pc:docMk/>
            <pc:sldMk cId="1074317212" sldId="414"/>
            <ac:spMk id="5" creationId="{5F8796C6-3AFF-9229-C32D-68D9559A1C2A}"/>
          </ac:spMkLst>
        </pc:spChg>
      </pc:sldChg>
      <pc:sldChg chg="modSp mod">
        <pc:chgData name="Mojca Štraus" userId="0154c6b4-3218-4854-9e4e-ad02e2d651df" providerId="ADAL" clId="{0689A1A8-657E-413C-9D51-F72F5D98E60A}" dt="2023-09-22T12:47:00.751" v="309" actId="255"/>
        <pc:sldMkLst>
          <pc:docMk/>
          <pc:sldMk cId="3968485625" sldId="415"/>
        </pc:sldMkLst>
        <pc:spChg chg="mod">
          <ac:chgData name="Mojca Štraus" userId="0154c6b4-3218-4854-9e4e-ad02e2d651df" providerId="ADAL" clId="{0689A1A8-657E-413C-9D51-F72F5D98E60A}" dt="2023-09-22T12:47:00.751" v="309" actId="255"/>
          <ac:spMkLst>
            <pc:docMk/>
            <pc:sldMk cId="3968485625" sldId="415"/>
            <ac:spMk id="5" creationId="{5F8796C6-3AFF-9229-C32D-68D9559A1C2A}"/>
          </ac:spMkLst>
        </pc:spChg>
      </pc:sldChg>
      <pc:sldChg chg="del delDesignElem">
        <pc:chgData name="Mojca Štraus" userId="0154c6b4-3218-4854-9e4e-ad02e2d651df" providerId="ADAL" clId="{0689A1A8-657E-413C-9D51-F72F5D98E60A}" dt="2023-09-22T12:24:34.253" v="26" actId="2696"/>
        <pc:sldMkLst>
          <pc:docMk/>
          <pc:sldMk cId="3843164049" sldId="416"/>
        </pc:sldMkLst>
      </pc:sldChg>
      <pc:sldChg chg="ord">
        <pc:chgData name="Mojca Štraus" userId="0154c6b4-3218-4854-9e4e-ad02e2d651df" providerId="ADAL" clId="{0689A1A8-657E-413C-9D51-F72F5D98E60A}" dt="2023-09-22T12:47:28.231" v="313"/>
        <pc:sldMkLst>
          <pc:docMk/>
          <pc:sldMk cId="2750403178" sldId="419"/>
        </pc:sldMkLst>
      </pc:sldChg>
      <pc:sldChg chg="modSp mod">
        <pc:chgData name="Mojca Štraus" userId="0154c6b4-3218-4854-9e4e-ad02e2d651df" providerId="ADAL" clId="{0689A1A8-657E-413C-9D51-F72F5D98E60A}" dt="2023-09-22T12:45:02.726" v="197" actId="255"/>
        <pc:sldMkLst>
          <pc:docMk/>
          <pc:sldMk cId="213017789" sldId="428"/>
        </pc:sldMkLst>
        <pc:spChg chg="mod">
          <ac:chgData name="Mojca Štraus" userId="0154c6b4-3218-4854-9e4e-ad02e2d651df" providerId="ADAL" clId="{0689A1A8-657E-413C-9D51-F72F5D98E60A}" dt="2023-09-22T12:45:02.726" v="197" actId="255"/>
          <ac:spMkLst>
            <pc:docMk/>
            <pc:sldMk cId="213017789" sldId="428"/>
            <ac:spMk id="2" creationId="{ED5CFAA2-E180-95CE-E668-D849E5A58167}"/>
          </ac:spMkLst>
        </pc:spChg>
      </pc:sldChg>
      <pc:sldChg chg="modSp mod">
        <pc:chgData name="Mojca Štraus" userId="0154c6b4-3218-4854-9e4e-ad02e2d651df" providerId="ADAL" clId="{0689A1A8-657E-413C-9D51-F72F5D98E60A}" dt="2023-09-22T12:45:25.126" v="199" actId="14100"/>
        <pc:sldMkLst>
          <pc:docMk/>
          <pc:sldMk cId="1532391706" sldId="429"/>
        </pc:sldMkLst>
        <pc:spChg chg="mod">
          <ac:chgData name="Mojca Štraus" userId="0154c6b4-3218-4854-9e4e-ad02e2d651df" providerId="ADAL" clId="{0689A1A8-657E-413C-9D51-F72F5D98E60A}" dt="2023-09-22T12:45:25.126" v="199" actId="14100"/>
          <ac:spMkLst>
            <pc:docMk/>
            <pc:sldMk cId="1532391706" sldId="429"/>
            <ac:spMk id="2" creationId="{ED5CFAA2-E180-95CE-E668-D849E5A58167}"/>
          </ac:spMkLst>
        </pc:spChg>
      </pc:sldChg>
      <pc:sldChg chg="addSp modSp mod">
        <pc:chgData name="Mojca Štraus" userId="0154c6b4-3218-4854-9e4e-ad02e2d651df" providerId="ADAL" clId="{0689A1A8-657E-413C-9D51-F72F5D98E60A}" dt="2023-09-22T10:22:43.409" v="12" actId="1036"/>
        <pc:sldMkLst>
          <pc:docMk/>
          <pc:sldMk cId="753263426" sldId="437"/>
        </pc:sldMkLst>
        <pc:spChg chg="mod">
          <ac:chgData name="Mojca Štraus" userId="0154c6b4-3218-4854-9e4e-ad02e2d651df" providerId="ADAL" clId="{0689A1A8-657E-413C-9D51-F72F5D98E60A}" dt="2023-09-22T10:22:43.409" v="12" actId="1036"/>
          <ac:spMkLst>
            <pc:docMk/>
            <pc:sldMk cId="753263426" sldId="437"/>
            <ac:spMk id="6" creationId="{28DFF740-5F81-9831-1123-A9238F116426}"/>
          </ac:spMkLst>
        </pc:spChg>
        <pc:spChg chg="add mod">
          <ac:chgData name="Mojca Štraus" userId="0154c6b4-3218-4854-9e4e-ad02e2d651df" providerId="ADAL" clId="{0689A1A8-657E-413C-9D51-F72F5D98E60A}" dt="2023-09-22T10:21:56.302" v="1" actId="1076"/>
          <ac:spMkLst>
            <pc:docMk/>
            <pc:sldMk cId="753263426" sldId="437"/>
            <ac:spMk id="8" creationId="{33047B8C-A2F3-45CB-7A23-D8FCC92E3C0B}"/>
          </ac:spMkLst>
        </pc:spChg>
        <pc:cxnChg chg="add mod">
          <ac:chgData name="Mojca Štraus" userId="0154c6b4-3218-4854-9e4e-ad02e2d651df" providerId="ADAL" clId="{0689A1A8-657E-413C-9D51-F72F5D98E60A}" dt="2023-09-22T10:22:27.812" v="9" actId="14100"/>
          <ac:cxnSpMkLst>
            <pc:docMk/>
            <pc:sldMk cId="753263426" sldId="437"/>
            <ac:cxnSpMk id="18" creationId="{D46140B0-F768-D6CF-C946-8B873F8433E8}"/>
          </ac:cxnSpMkLst>
        </pc:cxnChg>
        <pc:cxnChg chg="mod">
          <ac:chgData name="Mojca Štraus" userId="0154c6b4-3218-4854-9e4e-ad02e2d651df" providerId="ADAL" clId="{0689A1A8-657E-413C-9D51-F72F5D98E60A}" dt="2023-09-22T10:22:18.387" v="6" actId="14100"/>
          <ac:cxnSpMkLst>
            <pc:docMk/>
            <pc:sldMk cId="753263426" sldId="437"/>
            <ac:cxnSpMk id="19" creationId="{22E1DA1C-38CB-0195-175A-57B31119C596}"/>
          </ac:cxnSpMkLst>
        </pc:cxnChg>
        <pc:cxnChg chg="mod">
          <ac:chgData name="Mojca Štraus" userId="0154c6b4-3218-4854-9e4e-ad02e2d651df" providerId="ADAL" clId="{0689A1A8-657E-413C-9D51-F72F5D98E60A}" dt="2023-09-22T10:22:35.476" v="10" actId="14100"/>
          <ac:cxnSpMkLst>
            <pc:docMk/>
            <pc:sldMk cId="753263426" sldId="437"/>
            <ac:cxnSpMk id="25" creationId="{6D639D0E-354E-1771-46B8-26ED62D63647}"/>
          </ac:cxnSpMkLst>
        </pc:cxnChg>
      </pc:sldChg>
      <pc:sldChg chg="addSp delSp modSp add mod ord">
        <pc:chgData name="Mojca Štraus" userId="0154c6b4-3218-4854-9e4e-ad02e2d651df" providerId="ADAL" clId="{0689A1A8-657E-413C-9D51-F72F5D98E60A}" dt="2023-09-22T12:45:59.469" v="224"/>
        <pc:sldMkLst>
          <pc:docMk/>
          <pc:sldMk cId="2707117782" sldId="438"/>
        </pc:sldMkLst>
        <pc:spChg chg="mod">
          <ac:chgData name="Mojca Štraus" userId="0154c6b4-3218-4854-9e4e-ad02e2d651df" providerId="ADAL" clId="{0689A1A8-657E-413C-9D51-F72F5D98E60A}" dt="2023-09-22T12:45:48.338" v="223" actId="313"/>
          <ac:spMkLst>
            <pc:docMk/>
            <pc:sldMk cId="2707117782" sldId="438"/>
            <ac:spMk id="5" creationId="{5F8796C6-3AFF-9229-C32D-68D9559A1C2A}"/>
          </ac:spMkLst>
        </pc:spChg>
        <pc:spChg chg="add mod">
          <ac:chgData name="Mojca Štraus" userId="0154c6b4-3218-4854-9e4e-ad02e2d651df" providerId="ADAL" clId="{0689A1A8-657E-413C-9D51-F72F5D98E60A}" dt="2023-09-22T12:45:59.469" v="224"/>
          <ac:spMkLst>
            <pc:docMk/>
            <pc:sldMk cId="2707117782" sldId="438"/>
            <ac:spMk id="8" creationId="{0525AC3E-A3B6-9297-9609-D0CA23EC87CF}"/>
          </ac:spMkLst>
        </pc:spChg>
        <pc:picChg chg="del">
          <ac:chgData name="Mojca Štraus" userId="0154c6b4-3218-4854-9e4e-ad02e2d651df" providerId="ADAL" clId="{0689A1A8-657E-413C-9D51-F72F5D98E60A}" dt="2023-09-22T12:24:03.395" v="17" actId="478"/>
          <ac:picMkLst>
            <pc:docMk/>
            <pc:sldMk cId="2707117782" sldId="438"/>
            <ac:picMk id="2" creationId="{FDDBDB70-07F1-0630-D98E-283F03ABF4DD}"/>
          </ac:picMkLst>
        </pc:picChg>
        <pc:picChg chg="del">
          <ac:chgData name="Mojca Štraus" userId="0154c6b4-3218-4854-9e4e-ad02e2d651df" providerId="ADAL" clId="{0689A1A8-657E-413C-9D51-F72F5D98E60A}" dt="2023-09-22T12:24:05.328" v="18" actId="478"/>
          <ac:picMkLst>
            <pc:docMk/>
            <pc:sldMk cId="2707117782" sldId="438"/>
            <ac:picMk id="3" creationId="{71544D32-C15C-CF0C-6655-30BBFECF7CC5}"/>
          </ac:picMkLst>
        </pc:picChg>
        <pc:picChg chg="del">
          <ac:chgData name="Mojca Štraus" userId="0154c6b4-3218-4854-9e4e-ad02e2d651df" providerId="ADAL" clId="{0689A1A8-657E-413C-9D51-F72F5D98E60A}" dt="2023-09-22T12:24:06.964" v="19" actId="478"/>
          <ac:picMkLst>
            <pc:docMk/>
            <pc:sldMk cId="2707117782" sldId="438"/>
            <ac:picMk id="4" creationId="{DD2A7707-5B8A-0B2B-E2AB-4D9D2A76F153}"/>
          </ac:picMkLst>
        </pc:picChg>
        <pc:picChg chg="add mod">
          <ac:chgData name="Mojca Štraus" userId="0154c6b4-3218-4854-9e4e-ad02e2d651df" providerId="ADAL" clId="{0689A1A8-657E-413C-9D51-F72F5D98E60A}" dt="2023-09-22T12:24:24.144" v="24"/>
          <ac:picMkLst>
            <pc:docMk/>
            <pc:sldMk cId="2707117782" sldId="438"/>
            <ac:picMk id="6" creationId="{362FCDC3-F65D-B2F2-9AEA-C1001B61157A}"/>
          </ac:picMkLst>
        </pc:picChg>
      </pc:sldChg>
      <pc:sldChg chg="add del">
        <pc:chgData name="Mojca Štraus" userId="0154c6b4-3218-4854-9e4e-ad02e2d651df" providerId="ADAL" clId="{0689A1A8-657E-413C-9D51-F72F5D98E60A}" dt="2023-09-22T12:24:10.320" v="20" actId="2696"/>
        <pc:sldMkLst>
          <pc:docMk/>
          <pc:sldMk cId="1359413856" sldId="439"/>
        </pc:sldMkLst>
      </pc:sldChg>
      <pc:sldChg chg="addSp modSp add mod ord">
        <pc:chgData name="Mojca Štraus" userId="0154c6b4-3218-4854-9e4e-ad02e2d651df" providerId="ADAL" clId="{0689A1A8-657E-413C-9D51-F72F5D98E60A}" dt="2023-09-22T12:46:12.390" v="253" actId="20577"/>
        <pc:sldMkLst>
          <pc:docMk/>
          <pc:sldMk cId="2312406124" sldId="439"/>
        </pc:sldMkLst>
        <pc:spChg chg="mod">
          <ac:chgData name="Mojca Štraus" userId="0154c6b4-3218-4854-9e4e-ad02e2d651df" providerId="ADAL" clId="{0689A1A8-657E-413C-9D51-F72F5D98E60A}" dt="2023-09-22T12:46:12.390" v="253" actId="20577"/>
          <ac:spMkLst>
            <pc:docMk/>
            <pc:sldMk cId="2312406124" sldId="439"/>
            <ac:spMk id="5" creationId="{5F8796C6-3AFF-9229-C32D-68D9559A1C2A}"/>
          </ac:spMkLst>
        </pc:spChg>
        <pc:picChg chg="add mod">
          <ac:chgData name="Mojca Štraus" userId="0154c6b4-3218-4854-9e4e-ad02e2d651df" providerId="ADAL" clId="{0689A1A8-657E-413C-9D51-F72F5D98E60A}" dt="2023-09-22T12:24:30.127" v="25"/>
          <ac:picMkLst>
            <pc:docMk/>
            <pc:sldMk cId="2312406124" sldId="439"/>
            <ac:picMk id="2" creationId="{1A22EC4C-1309-31E5-C40A-BC1D7FBEA1AA}"/>
          </ac:picMkLst>
        </pc:picChg>
        <pc:picChg chg="add mod">
          <ac:chgData name="Mojca Štraus" userId="0154c6b4-3218-4854-9e4e-ad02e2d651df" providerId="ADAL" clId="{0689A1A8-657E-413C-9D51-F72F5D98E60A}" dt="2023-09-22T12:24:30.127" v="25"/>
          <ac:picMkLst>
            <pc:docMk/>
            <pc:sldMk cId="2312406124" sldId="439"/>
            <ac:picMk id="3" creationId="{93F6A330-5A7F-6EF5-65F9-D9AC966F03C6}"/>
          </ac:picMkLst>
        </pc:picChg>
      </pc:sldChg>
      <pc:sldChg chg="addSp delSp modSp add mod ord">
        <pc:chgData name="Mojca Štraus" userId="0154c6b4-3218-4854-9e4e-ad02e2d651df" providerId="ADAL" clId="{0689A1A8-657E-413C-9D51-F72F5D98E60A}" dt="2023-09-22T12:43:29.093" v="164" actId="14100"/>
        <pc:sldMkLst>
          <pc:docMk/>
          <pc:sldMk cId="2095856041" sldId="440"/>
        </pc:sldMkLst>
        <pc:spChg chg="add mod">
          <ac:chgData name="Mojca Štraus" userId="0154c6b4-3218-4854-9e4e-ad02e2d651df" providerId="ADAL" clId="{0689A1A8-657E-413C-9D51-F72F5D98E60A}" dt="2023-09-22T12:43:29.093" v="164" actId="14100"/>
          <ac:spMkLst>
            <pc:docMk/>
            <pc:sldMk cId="2095856041" sldId="440"/>
            <ac:spMk id="3" creationId="{B02F0F74-BC1D-2916-2FF6-80484A6757C1}"/>
          </ac:spMkLst>
        </pc:spChg>
        <pc:spChg chg="mod">
          <ac:chgData name="Mojca Štraus" userId="0154c6b4-3218-4854-9e4e-ad02e2d651df" providerId="ADAL" clId="{0689A1A8-657E-413C-9D51-F72F5D98E60A}" dt="2023-09-22T12:33:54.027" v="51" actId="313"/>
          <ac:spMkLst>
            <pc:docMk/>
            <pc:sldMk cId="2095856041" sldId="440"/>
            <ac:spMk id="5" creationId="{5F8796C6-3AFF-9229-C32D-68D9559A1C2A}"/>
          </ac:spMkLst>
        </pc:spChg>
        <pc:picChg chg="add mod">
          <ac:chgData name="Mojca Štraus" userId="0154c6b4-3218-4854-9e4e-ad02e2d651df" providerId="ADAL" clId="{0689A1A8-657E-413C-9D51-F72F5D98E60A}" dt="2023-09-22T12:32:46.065" v="32"/>
          <ac:picMkLst>
            <pc:docMk/>
            <pc:sldMk cId="2095856041" sldId="440"/>
            <ac:picMk id="2" creationId="{412DDBF9-5E19-ADCC-5843-B15DDD3B78FD}"/>
          </ac:picMkLst>
        </pc:picChg>
        <pc:picChg chg="del">
          <ac:chgData name="Mojca Štraus" userId="0154c6b4-3218-4854-9e4e-ad02e2d651df" providerId="ADAL" clId="{0689A1A8-657E-413C-9D51-F72F5D98E60A}" dt="2023-09-22T12:32:08.777" v="28" actId="478"/>
          <ac:picMkLst>
            <pc:docMk/>
            <pc:sldMk cId="2095856041" sldId="440"/>
            <ac:picMk id="6" creationId="{362FCDC3-F65D-B2F2-9AEA-C1001B61157A}"/>
          </ac:picMkLst>
        </pc:picChg>
      </pc:sldChg>
      <pc:sldChg chg="add del ord">
        <pc:chgData name="Mojca Štraus" userId="0154c6b4-3218-4854-9e4e-ad02e2d651df" providerId="ADAL" clId="{0689A1A8-657E-413C-9D51-F72F5D98E60A}" dt="2023-09-22T12:34:29.351" v="52" actId="2696"/>
        <pc:sldMkLst>
          <pc:docMk/>
          <pc:sldMk cId="3067786817" sldId="441"/>
        </pc:sldMkLst>
      </pc:sldChg>
    </pc:docChg>
  </pc:docChgLst>
  <pc:docChgLst>
    <pc:chgData name="Mojca Štraus" userId="0154c6b4-3218-4854-9e4e-ad02e2d651df" providerId="ADAL" clId="{15CD41EF-60F0-4887-A871-4A7CD147A764}"/>
    <pc:docChg chg="undo custSel addSld modSld">
      <pc:chgData name="Mojca Štraus" userId="0154c6b4-3218-4854-9e4e-ad02e2d651df" providerId="ADAL" clId="{15CD41EF-60F0-4887-A871-4A7CD147A764}" dt="2023-09-21T12:27:03.987" v="232"/>
      <pc:docMkLst>
        <pc:docMk/>
      </pc:docMkLst>
      <pc:sldChg chg="modSp mod">
        <pc:chgData name="Mojca Štraus" userId="0154c6b4-3218-4854-9e4e-ad02e2d651df" providerId="ADAL" clId="{15CD41EF-60F0-4887-A871-4A7CD147A764}" dt="2023-09-21T12:10:39.380" v="0" actId="20577"/>
        <pc:sldMkLst>
          <pc:docMk/>
          <pc:sldMk cId="288904095" sldId="395"/>
        </pc:sldMkLst>
        <pc:spChg chg="mod">
          <ac:chgData name="Mojca Štraus" userId="0154c6b4-3218-4854-9e4e-ad02e2d651df" providerId="ADAL" clId="{15CD41EF-60F0-4887-A871-4A7CD147A764}" dt="2023-09-21T12:10:39.380" v="0" actId="20577"/>
          <ac:spMkLst>
            <pc:docMk/>
            <pc:sldMk cId="288904095" sldId="395"/>
            <ac:spMk id="2" creationId="{ED5CFAA2-E180-95CE-E668-D849E5A58167}"/>
          </ac:spMkLst>
        </pc:spChg>
      </pc:sldChg>
      <pc:sldChg chg="addSp modSp add mod">
        <pc:chgData name="Mojca Štraus" userId="0154c6b4-3218-4854-9e4e-ad02e2d651df" providerId="ADAL" clId="{15CD41EF-60F0-4887-A871-4A7CD147A764}" dt="2023-09-21T12:17:25.056" v="74" actId="14100"/>
        <pc:sldMkLst>
          <pc:docMk/>
          <pc:sldMk cId="2341869101" sldId="435"/>
        </pc:sldMkLst>
        <pc:spChg chg="add mod">
          <ac:chgData name="Mojca Štraus" userId="0154c6b4-3218-4854-9e4e-ad02e2d651df" providerId="ADAL" clId="{15CD41EF-60F0-4887-A871-4A7CD147A764}" dt="2023-09-21T12:12:22.460" v="5" actId="1582"/>
          <ac:spMkLst>
            <pc:docMk/>
            <pc:sldMk cId="2341869101" sldId="435"/>
            <ac:spMk id="2" creationId="{33FE0E1A-5A92-7CAF-5E5A-BC79292F97F0}"/>
          </ac:spMkLst>
        </pc:spChg>
        <pc:spChg chg="add mod">
          <ac:chgData name="Mojca Štraus" userId="0154c6b4-3218-4854-9e4e-ad02e2d651df" providerId="ADAL" clId="{15CD41EF-60F0-4887-A871-4A7CD147A764}" dt="2023-09-21T12:17:25.056" v="74" actId="14100"/>
          <ac:spMkLst>
            <pc:docMk/>
            <pc:sldMk cId="2341869101" sldId="435"/>
            <ac:spMk id="4" creationId="{92930862-D8DB-B5BE-614B-942BC9A734B1}"/>
          </ac:spMkLst>
        </pc:spChg>
      </pc:sldChg>
      <pc:sldChg chg="addSp modSp add mod">
        <pc:chgData name="Mojca Štraus" userId="0154c6b4-3218-4854-9e4e-ad02e2d651df" providerId="ADAL" clId="{15CD41EF-60F0-4887-A871-4A7CD147A764}" dt="2023-09-21T12:25:35.114" v="226" actId="1036"/>
        <pc:sldMkLst>
          <pc:docMk/>
          <pc:sldMk cId="843474497" sldId="436"/>
        </pc:sldMkLst>
        <pc:spChg chg="add mod">
          <ac:chgData name="Mojca Štraus" userId="0154c6b4-3218-4854-9e4e-ad02e2d651df" providerId="ADAL" clId="{15CD41EF-60F0-4887-A871-4A7CD147A764}" dt="2023-09-21T12:13:02.652" v="10" actId="1076"/>
          <ac:spMkLst>
            <pc:docMk/>
            <pc:sldMk cId="843474497" sldId="436"/>
            <ac:spMk id="4" creationId="{D5490C71-6858-1E12-3838-0A7F00CC2C3D}"/>
          </ac:spMkLst>
        </pc:spChg>
        <pc:spChg chg="add mod">
          <ac:chgData name="Mojca Štraus" userId="0154c6b4-3218-4854-9e4e-ad02e2d651df" providerId="ADAL" clId="{15CD41EF-60F0-4887-A871-4A7CD147A764}" dt="2023-09-21T12:12:57.604" v="9" actId="1076"/>
          <ac:spMkLst>
            <pc:docMk/>
            <pc:sldMk cId="843474497" sldId="436"/>
            <ac:spMk id="6" creationId="{28DFF740-5F81-9831-1123-A9238F116426}"/>
          </ac:spMkLst>
        </pc:spChg>
        <pc:spChg chg="add mod">
          <ac:chgData name="Mojca Štraus" userId="0154c6b4-3218-4854-9e4e-ad02e2d651df" providerId="ADAL" clId="{15CD41EF-60F0-4887-A871-4A7CD147A764}" dt="2023-09-21T12:25:35.114" v="226" actId="1036"/>
          <ac:spMkLst>
            <pc:docMk/>
            <pc:sldMk cId="843474497" sldId="436"/>
            <ac:spMk id="8" creationId="{CE4D9CFD-CD6D-4F80-2762-48B4F7140539}"/>
          </ac:spMkLst>
        </pc:spChg>
        <pc:spChg chg="add mod">
          <ac:chgData name="Mojca Štraus" userId="0154c6b4-3218-4854-9e4e-ad02e2d651df" providerId="ADAL" clId="{15CD41EF-60F0-4887-A871-4A7CD147A764}" dt="2023-09-21T12:25:30.312" v="225" actId="1076"/>
          <ac:spMkLst>
            <pc:docMk/>
            <pc:sldMk cId="843474497" sldId="436"/>
            <ac:spMk id="9" creationId="{7FD5CA13-9419-9803-1813-CFBFA0A1AEDF}"/>
          </ac:spMkLst>
        </pc:spChg>
        <pc:spChg chg="add mod">
          <ac:chgData name="Mojca Štraus" userId="0154c6b4-3218-4854-9e4e-ad02e2d651df" providerId="ADAL" clId="{15CD41EF-60F0-4887-A871-4A7CD147A764}" dt="2023-09-21T12:18:37.072" v="108" actId="14100"/>
          <ac:spMkLst>
            <pc:docMk/>
            <pc:sldMk cId="843474497" sldId="436"/>
            <ac:spMk id="10" creationId="{D7EBC112-4AAB-6093-65E4-C61F792046D3}"/>
          </ac:spMkLst>
        </pc:spChg>
        <pc:picChg chg="mod">
          <ac:chgData name="Mojca Štraus" userId="0154c6b4-3218-4854-9e4e-ad02e2d651df" providerId="ADAL" clId="{15CD41EF-60F0-4887-A871-4A7CD147A764}" dt="2023-09-21T12:14:38.877" v="22" actId="1076"/>
          <ac:picMkLst>
            <pc:docMk/>
            <pc:sldMk cId="843474497" sldId="436"/>
            <ac:picMk id="3" creationId="{88885364-2C9D-AA19-918E-A3887E844EDC}"/>
          </ac:picMkLst>
        </pc:picChg>
      </pc:sldChg>
      <pc:sldChg chg="addSp delSp modSp add mod">
        <pc:chgData name="Mojca Štraus" userId="0154c6b4-3218-4854-9e4e-ad02e2d651df" providerId="ADAL" clId="{15CD41EF-60F0-4887-A871-4A7CD147A764}" dt="2023-09-21T12:27:03.987" v="232"/>
        <pc:sldMkLst>
          <pc:docMk/>
          <pc:sldMk cId="753263426" sldId="437"/>
        </pc:sldMkLst>
        <pc:spChg chg="mod">
          <ac:chgData name="Mojca Štraus" userId="0154c6b4-3218-4854-9e4e-ad02e2d651df" providerId="ADAL" clId="{15CD41EF-60F0-4887-A871-4A7CD147A764}" dt="2023-09-21T12:24:48.055" v="224" actId="1035"/>
          <ac:spMkLst>
            <pc:docMk/>
            <pc:sldMk cId="753263426" sldId="437"/>
            <ac:spMk id="6" creationId="{28DFF740-5F81-9831-1123-A9238F116426}"/>
          </ac:spMkLst>
        </pc:spChg>
        <pc:spChg chg="del mod">
          <ac:chgData name="Mojca Štraus" userId="0154c6b4-3218-4854-9e4e-ad02e2d651df" providerId="ADAL" clId="{15CD41EF-60F0-4887-A871-4A7CD147A764}" dt="2023-09-21T12:27:02.413" v="231" actId="478"/>
          <ac:spMkLst>
            <pc:docMk/>
            <pc:sldMk cId="753263426" sldId="437"/>
            <ac:spMk id="8" creationId="{CE4D9CFD-CD6D-4F80-2762-48B4F7140539}"/>
          </ac:spMkLst>
        </pc:spChg>
        <pc:spChg chg="del">
          <ac:chgData name="Mojca Štraus" userId="0154c6b4-3218-4854-9e4e-ad02e2d651df" providerId="ADAL" clId="{15CD41EF-60F0-4887-A871-4A7CD147A764}" dt="2023-09-21T12:26:58.146" v="229" actId="478"/>
          <ac:spMkLst>
            <pc:docMk/>
            <pc:sldMk cId="753263426" sldId="437"/>
            <ac:spMk id="9" creationId="{7FD5CA13-9419-9803-1813-CFBFA0A1AEDF}"/>
          </ac:spMkLst>
        </pc:spChg>
        <pc:spChg chg="mod">
          <ac:chgData name="Mojca Štraus" userId="0154c6b4-3218-4854-9e4e-ad02e2d651df" providerId="ADAL" clId="{15CD41EF-60F0-4887-A871-4A7CD147A764}" dt="2023-09-21T12:22:18.658" v="183" actId="14100"/>
          <ac:spMkLst>
            <pc:docMk/>
            <pc:sldMk cId="753263426" sldId="437"/>
            <ac:spMk id="10" creationId="{D7EBC112-4AAB-6093-65E4-C61F792046D3}"/>
          </ac:spMkLst>
        </pc:spChg>
        <pc:spChg chg="add mod">
          <ac:chgData name="Mojca Štraus" userId="0154c6b4-3218-4854-9e4e-ad02e2d651df" providerId="ADAL" clId="{15CD41EF-60F0-4887-A871-4A7CD147A764}" dt="2023-09-21T12:21:35.381" v="136" actId="208"/>
          <ac:spMkLst>
            <pc:docMk/>
            <pc:sldMk cId="753263426" sldId="437"/>
            <ac:spMk id="11" creationId="{FE0A8513-B465-BAA1-12D8-5488C174E1D9}"/>
          </ac:spMkLst>
        </pc:spChg>
        <pc:spChg chg="add mod">
          <ac:chgData name="Mojca Štraus" userId="0154c6b4-3218-4854-9e4e-ad02e2d651df" providerId="ADAL" clId="{15CD41EF-60F0-4887-A871-4A7CD147A764}" dt="2023-09-21T12:21:19.071" v="135" actId="208"/>
          <ac:spMkLst>
            <pc:docMk/>
            <pc:sldMk cId="753263426" sldId="437"/>
            <ac:spMk id="13" creationId="{6E4F18E0-1B7C-F2F1-C689-A605917D3FC6}"/>
          </ac:spMkLst>
        </pc:spChg>
        <pc:spChg chg="add mod">
          <ac:chgData name="Mojca Štraus" userId="0154c6b4-3218-4854-9e4e-ad02e2d651df" providerId="ADAL" clId="{15CD41EF-60F0-4887-A871-4A7CD147A764}" dt="2023-09-21T12:21:08.222" v="133" actId="208"/>
          <ac:spMkLst>
            <pc:docMk/>
            <pc:sldMk cId="753263426" sldId="437"/>
            <ac:spMk id="15" creationId="{9E82959F-529B-AC5E-578E-5E2757B5220E}"/>
          </ac:spMkLst>
        </pc:spChg>
        <pc:spChg chg="add mod">
          <ac:chgData name="Mojca Štraus" userId="0154c6b4-3218-4854-9e4e-ad02e2d651df" providerId="ADAL" clId="{15CD41EF-60F0-4887-A871-4A7CD147A764}" dt="2023-09-21T12:21:11.597" v="134" actId="208"/>
          <ac:spMkLst>
            <pc:docMk/>
            <pc:sldMk cId="753263426" sldId="437"/>
            <ac:spMk id="17" creationId="{EC08EAD8-9148-CDAD-88FD-E6DDA2BF60AD}"/>
          </ac:spMkLst>
        </pc:spChg>
        <pc:spChg chg="add mod">
          <ac:chgData name="Mojca Štraus" userId="0154c6b4-3218-4854-9e4e-ad02e2d651df" providerId="ADAL" clId="{15CD41EF-60F0-4887-A871-4A7CD147A764}" dt="2023-09-21T12:27:03.987" v="232"/>
          <ac:spMkLst>
            <pc:docMk/>
            <pc:sldMk cId="753263426" sldId="437"/>
            <ac:spMk id="26" creationId="{9857FC1F-71EB-BB59-82F4-B58C3B3CB2EE}"/>
          </ac:spMkLst>
        </pc:spChg>
        <pc:spChg chg="add mod">
          <ac:chgData name="Mojca Štraus" userId="0154c6b4-3218-4854-9e4e-ad02e2d651df" providerId="ADAL" clId="{15CD41EF-60F0-4887-A871-4A7CD147A764}" dt="2023-09-21T12:27:03.987" v="232"/>
          <ac:spMkLst>
            <pc:docMk/>
            <pc:sldMk cId="753263426" sldId="437"/>
            <ac:spMk id="27" creationId="{B401B30B-8669-941A-AE05-1A731372EF25}"/>
          </ac:spMkLst>
        </pc:spChg>
        <pc:picChg chg="mod">
          <ac:chgData name="Mojca Štraus" userId="0154c6b4-3218-4854-9e4e-ad02e2d651df" providerId="ADAL" clId="{15CD41EF-60F0-4887-A871-4A7CD147A764}" dt="2023-09-21T12:26:54.373" v="228" actId="1076"/>
          <ac:picMkLst>
            <pc:docMk/>
            <pc:sldMk cId="753263426" sldId="437"/>
            <ac:picMk id="3" creationId="{88885364-2C9D-AA19-918E-A3887E844EDC}"/>
          </ac:picMkLst>
        </pc:picChg>
        <pc:cxnChg chg="add mod">
          <ac:chgData name="Mojca Štraus" userId="0154c6b4-3218-4854-9e4e-ad02e2d651df" providerId="ADAL" clId="{15CD41EF-60F0-4887-A871-4A7CD147A764}" dt="2023-09-21T12:22:46.596" v="186" actId="1582"/>
          <ac:cxnSpMkLst>
            <pc:docMk/>
            <pc:sldMk cId="753263426" sldId="437"/>
            <ac:cxnSpMk id="19" creationId="{22E1DA1C-38CB-0195-175A-57B31119C596}"/>
          </ac:cxnSpMkLst>
        </pc:cxnChg>
        <pc:cxnChg chg="add mod">
          <ac:chgData name="Mojca Štraus" userId="0154c6b4-3218-4854-9e4e-ad02e2d651df" providerId="ADAL" clId="{15CD41EF-60F0-4887-A871-4A7CD147A764}" dt="2023-09-21T12:24:39.092" v="223" actId="14100"/>
          <ac:cxnSpMkLst>
            <pc:docMk/>
            <pc:sldMk cId="753263426" sldId="437"/>
            <ac:cxnSpMk id="20" creationId="{B9820774-5A60-E1BB-EF5C-3E1C5BD1421A}"/>
          </ac:cxnSpMkLst>
        </pc:cxnChg>
        <pc:cxnChg chg="add mod">
          <ac:chgData name="Mojca Štraus" userId="0154c6b4-3218-4854-9e4e-ad02e2d651df" providerId="ADAL" clId="{15CD41EF-60F0-4887-A871-4A7CD147A764}" dt="2023-09-21T12:23:34.329" v="220" actId="14100"/>
          <ac:cxnSpMkLst>
            <pc:docMk/>
            <pc:sldMk cId="753263426" sldId="437"/>
            <ac:cxnSpMk id="22" creationId="{778A62D6-E919-1B08-94B0-7294AF18311C}"/>
          </ac:cxnSpMkLst>
        </pc:cxnChg>
        <pc:cxnChg chg="add mod">
          <ac:chgData name="Mojca Štraus" userId="0154c6b4-3218-4854-9e4e-ad02e2d651df" providerId="ADAL" clId="{15CD41EF-60F0-4887-A871-4A7CD147A764}" dt="2023-09-21T12:23:40.995" v="222" actId="1076"/>
          <ac:cxnSpMkLst>
            <pc:docMk/>
            <pc:sldMk cId="753263426" sldId="437"/>
            <ac:cxnSpMk id="25" creationId="{6D639D0E-354E-1771-46B8-26ED62D63647}"/>
          </ac:cxnSpMkLst>
        </pc:cxnChg>
      </pc:sldChg>
    </pc:docChg>
  </pc:docChgLst>
  <pc:docChgLst>
    <pc:chgData name="Mojca Štraus" userId="0154c6b4-3218-4854-9e4e-ad02e2d651df" providerId="ADAL" clId="{E1E40E56-2722-4A3F-906E-5B9C195D4D40}"/>
    <pc:docChg chg="custSel addSld delSld modSld sldOrd">
      <pc:chgData name="Mojca Štraus" userId="0154c6b4-3218-4854-9e4e-ad02e2d651df" providerId="ADAL" clId="{E1E40E56-2722-4A3F-906E-5B9C195D4D40}" dt="2023-11-15T10:44:37.286" v="188" actId="2696"/>
      <pc:docMkLst>
        <pc:docMk/>
      </pc:docMkLst>
      <pc:sldChg chg="delSp modSp mod">
        <pc:chgData name="Mojca Štraus" userId="0154c6b4-3218-4854-9e4e-ad02e2d651df" providerId="ADAL" clId="{E1E40E56-2722-4A3F-906E-5B9C195D4D40}" dt="2023-11-15T10:41:22.865" v="131" actId="478"/>
        <pc:sldMkLst>
          <pc:docMk/>
          <pc:sldMk cId="2543043105" sldId="387"/>
        </pc:sldMkLst>
        <pc:spChg chg="del">
          <ac:chgData name="Mojca Štraus" userId="0154c6b4-3218-4854-9e4e-ad02e2d651df" providerId="ADAL" clId="{E1E40E56-2722-4A3F-906E-5B9C195D4D40}" dt="2023-11-15T10:41:22.865" v="131" actId="478"/>
          <ac:spMkLst>
            <pc:docMk/>
            <pc:sldMk cId="2543043105" sldId="387"/>
            <ac:spMk id="4" creationId="{5D0F04B7-2453-336D-B9FB-79F26695273F}"/>
          </ac:spMkLst>
        </pc:spChg>
        <pc:spChg chg="mod">
          <ac:chgData name="Mojca Štraus" userId="0154c6b4-3218-4854-9e4e-ad02e2d651df" providerId="ADAL" clId="{E1E40E56-2722-4A3F-906E-5B9C195D4D40}" dt="2023-11-15T10:41:11.183" v="130" actId="20577"/>
          <ac:spMkLst>
            <pc:docMk/>
            <pc:sldMk cId="2543043105" sldId="387"/>
            <ac:spMk id="15" creationId="{00000000-0000-0000-0000-000000000000}"/>
          </ac:spMkLst>
        </pc:spChg>
      </pc:sldChg>
      <pc:sldChg chg="modSp mod">
        <pc:chgData name="Mojca Štraus" userId="0154c6b4-3218-4854-9e4e-ad02e2d651df" providerId="ADAL" clId="{E1E40E56-2722-4A3F-906E-5B9C195D4D40}" dt="2023-11-15T10:33:23.637" v="70" actId="20577"/>
        <pc:sldMkLst>
          <pc:docMk/>
          <pc:sldMk cId="288904095" sldId="395"/>
        </pc:sldMkLst>
        <pc:spChg chg="mod">
          <ac:chgData name="Mojca Štraus" userId="0154c6b4-3218-4854-9e4e-ad02e2d651df" providerId="ADAL" clId="{E1E40E56-2722-4A3F-906E-5B9C195D4D40}" dt="2023-11-15T10:33:23.637" v="70" actId="20577"/>
          <ac:spMkLst>
            <pc:docMk/>
            <pc:sldMk cId="288904095" sldId="395"/>
            <ac:spMk id="3" creationId="{C05D3EB8-F15F-2A85-5E49-5368571387D4}"/>
          </ac:spMkLst>
        </pc:spChg>
      </pc:sldChg>
      <pc:sldChg chg="del">
        <pc:chgData name="Mojca Štraus" userId="0154c6b4-3218-4854-9e4e-ad02e2d651df" providerId="ADAL" clId="{E1E40E56-2722-4A3F-906E-5B9C195D4D40}" dt="2023-11-15T10:42:39.220" v="133" actId="47"/>
        <pc:sldMkLst>
          <pc:docMk/>
          <pc:sldMk cId="1015698744" sldId="413"/>
        </pc:sldMkLst>
      </pc:sldChg>
      <pc:sldChg chg="del">
        <pc:chgData name="Mojca Štraus" userId="0154c6b4-3218-4854-9e4e-ad02e2d651df" providerId="ADAL" clId="{E1E40E56-2722-4A3F-906E-5B9C195D4D40}" dt="2023-11-15T10:42:39.220" v="133" actId="47"/>
        <pc:sldMkLst>
          <pc:docMk/>
          <pc:sldMk cId="1074317212" sldId="414"/>
        </pc:sldMkLst>
      </pc:sldChg>
      <pc:sldChg chg="del">
        <pc:chgData name="Mojca Štraus" userId="0154c6b4-3218-4854-9e4e-ad02e2d651df" providerId="ADAL" clId="{E1E40E56-2722-4A3F-906E-5B9C195D4D40}" dt="2023-11-15T10:42:39.220" v="133" actId="47"/>
        <pc:sldMkLst>
          <pc:docMk/>
          <pc:sldMk cId="3968485625" sldId="415"/>
        </pc:sldMkLst>
      </pc:sldChg>
      <pc:sldChg chg="del">
        <pc:chgData name="Mojca Štraus" userId="0154c6b4-3218-4854-9e4e-ad02e2d651df" providerId="ADAL" clId="{E1E40E56-2722-4A3F-906E-5B9C195D4D40}" dt="2023-11-15T10:42:28.834" v="132" actId="47"/>
        <pc:sldMkLst>
          <pc:docMk/>
          <pc:sldMk cId="964581704" sldId="425"/>
        </pc:sldMkLst>
      </pc:sldChg>
      <pc:sldChg chg="del">
        <pc:chgData name="Mojca Štraus" userId="0154c6b4-3218-4854-9e4e-ad02e2d651df" providerId="ADAL" clId="{E1E40E56-2722-4A3F-906E-5B9C195D4D40}" dt="2023-11-15T10:42:28.834" v="132" actId="47"/>
        <pc:sldMkLst>
          <pc:docMk/>
          <pc:sldMk cId="3597888652" sldId="427"/>
        </pc:sldMkLst>
      </pc:sldChg>
      <pc:sldChg chg="del">
        <pc:chgData name="Mojca Štraus" userId="0154c6b4-3218-4854-9e4e-ad02e2d651df" providerId="ADAL" clId="{E1E40E56-2722-4A3F-906E-5B9C195D4D40}" dt="2023-11-15T10:42:28.834" v="132" actId="47"/>
        <pc:sldMkLst>
          <pc:docMk/>
          <pc:sldMk cId="213017789" sldId="428"/>
        </pc:sldMkLst>
      </pc:sldChg>
      <pc:sldChg chg="del">
        <pc:chgData name="Mojca Štraus" userId="0154c6b4-3218-4854-9e4e-ad02e2d651df" providerId="ADAL" clId="{E1E40E56-2722-4A3F-906E-5B9C195D4D40}" dt="2023-11-15T10:42:28.834" v="132" actId="47"/>
        <pc:sldMkLst>
          <pc:docMk/>
          <pc:sldMk cId="1532391706" sldId="429"/>
        </pc:sldMkLst>
      </pc:sldChg>
      <pc:sldChg chg="modSp del mod">
        <pc:chgData name="Mojca Štraus" userId="0154c6b4-3218-4854-9e4e-ad02e2d651df" providerId="ADAL" clId="{E1E40E56-2722-4A3F-906E-5B9C195D4D40}" dt="2023-11-15T10:44:37.286" v="188" actId="2696"/>
        <pc:sldMkLst>
          <pc:docMk/>
          <pc:sldMk cId="1473475680" sldId="434"/>
        </pc:sldMkLst>
        <pc:spChg chg="mod">
          <ac:chgData name="Mojca Štraus" userId="0154c6b4-3218-4854-9e4e-ad02e2d651df" providerId="ADAL" clId="{E1E40E56-2722-4A3F-906E-5B9C195D4D40}" dt="2023-11-15T10:43:45.708" v="182" actId="20577"/>
          <ac:spMkLst>
            <pc:docMk/>
            <pc:sldMk cId="1473475680" sldId="434"/>
            <ac:spMk id="3" creationId="{C05D3EB8-F15F-2A85-5E49-5368571387D4}"/>
          </ac:spMkLst>
        </pc:spChg>
      </pc:sldChg>
      <pc:sldChg chg="addSp modSp mod">
        <pc:chgData name="Mojca Štraus" userId="0154c6b4-3218-4854-9e4e-ad02e2d651df" providerId="ADAL" clId="{E1E40E56-2722-4A3F-906E-5B9C195D4D40}" dt="2023-11-15T10:34:50.875" v="88" actId="1076"/>
        <pc:sldMkLst>
          <pc:docMk/>
          <pc:sldMk cId="843474497" sldId="436"/>
        </pc:sldMkLst>
        <pc:spChg chg="mod">
          <ac:chgData name="Mojca Štraus" userId="0154c6b4-3218-4854-9e4e-ad02e2d651df" providerId="ADAL" clId="{E1E40E56-2722-4A3F-906E-5B9C195D4D40}" dt="2023-11-15T10:34:13.284" v="84" actId="20577"/>
          <ac:spMkLst>
            <pc:docMk/>
            <pc:sldMk cId="843474497" sldId="436"/>
            <ac:spMk id="10" creationId="{D7EBC112-4AAB-6093-65E4-C61F792046D3}"/>
          </ac:spMkLst>
        </pc:spChg>
        <pc:spChg chg="add mod">
          <ac:chgData name="Mojca Štraus" userId="0154c6b4-3218-4854-9e4e-ad02e2d651df" providerId="ADAL" clId="{E1E40E56-2722-4A3F-906E-5B9C195D4D40}" dt="2023-11-15T10:34:39.167" v="86" actId="1076"/>
          <ac:spMkLst>
            <pc:docMk/>
            <pc:sldMk cId="843474497" sldId="436"/>
            <ac:spMk id="11" creationId="{B59FBC48-046B-1E30-B388-80029B1C1D10}"/>
          </ac:spMkLst>
        </pc:spChg>
        <pc:spChg chg="add mod">
          <ac:chgData name="Mojca Štraus" userId="0154c6b4-3218-4854-9e4e-ad02e2d651df" providerId="ADAL" clId="{E1E40E56-2722-4A3F-906E-5B9C195D4D40}" dt="2023-11-15T10:34:39.167" v="86" actId="1076"/>
          <ac:spMkLst>
            <pc:docMk/>
            <pc:sldMk cId="843474497" sldId="436"/>
            <ac:spMk id="13" creationId="{D196CD92-3A6B-1054-9AFA-697598CC7A30}"/>
          </ac:spMkLst>
        </pc:spChg>
        <pc:spChg chg="add mod">
          <ac:chgData name="Mojca Štraus" userId="0154c6b4-3218-4854-9e4e-ad02e2d651df" providerId="ADAL" clId="{E1E40E56-2722-4A3F-906E-5B9C195D4D40}" dt="2023-11-15T10:34:50.875" v="88" actId="1076"/>
          <ac:spMkLst>
            <pc:docMk/>
            <pc:sldMk cId="843474497" sldId="436"/>
            <ac:spMk id="15" creationId="{126BB544-051E-A1E6-F967-652DEA33B65F}"/>
          </ac:spMkLst>
        </pc:spChg>
        <pc:spChg chg="add mod">
          <ac:chgData name="Mojca Štraus" userId="0154c6b4-3218-4854-9e4e-ad02e2d651df" providerId="ADAL" clId="{E1E40E56-2722-4A3F-906E-5B9C195D4D40}" dt="2023-11-15T10:34:50.875" v="88" actId="1076"/>
          <ac:spMkLst>
            <pc:docMk/>
            <pc:sldMk cId="843474497" sldId="436"/>
            <ac:spMk id="17" creationId="{D97A08AE-4AA3-6659-DD76-D6CA40B50534}"/>
          </ac:spMkLst>
        </pc:spChg>
      </pc:sldChg>
      <pc:sldChg chg="del">
        <pc:chgData name="Mojca Štraus" userId="0154c6b4-3218-4854-9e4e-ad02e2d651df" providerId="ADAL" clId="{E1E40E56-2722-4A3F-906E-5B9C195D4D40}" dt="2023-11-15T10:35:16.948" v="89" actId="2696"/>
        <pc:sldMkLst>
          <pc:docMk/>
          <pc:sldMk cId="753263426" sldId="437"/>
        </pc:sldMkLst>
      </pc:sldChg>
      <pc:sldChg chg="del">
        <pc:chgData name="Mojca Štraus" userId="0154c6b4-3218-4854-9e4e-ad02e2d651df" providerId="ADAL" clId="{E1E40E56-2722-4A3F-906E-5B9C195D4D40}" dt="2023-11-15T10:42:28.834" v="132" actId="47"/>
        <pc:sldMkLst>
          <pc:docMk/>
          <pc:sldMk cId="2095856041" sldId="440"/>
        </pc:sldMkLst>
      </pc:sldChg>
      <pc:sldChg chg="modSp add mod">
        <pc:chgData name="Mojca Štraus" userId="0154c6b4-3218-4854-9e4e-ad02e2d651df" providerId="ADAL" clId="{E1E40E56-2722-4A3F-906E-5B9C195D4D40}" dt="2023-11-15T10:37:03.352" v="114" actId="1076"/>
        <pc:sldMkLst>
          <pc:docMk/>
          <pc:sldMk cId="3852278897" sldId="441"/>
        </pc:sldMkLst>
        <pc:spChg chg="mod">
          <ac:chgData name="Mojca Štraus" userId="0154c6b4-3218-4854-9e4e-ad02e2d651df" providerId="ADAL" clId="{E1E40E56-2722-4A3F-906E-5B9C195D4D40}" dt="2023-11-15T10:36:56.050" v="113" actId="1076"/>
          <ac:spMkLst>
            <pc:docMk/>
            <pc:sldMk cId="3852278897" sldId="441"/>
            <ac:spMk id="2" creationId="{33FE0E1A-5A92-7CAF-5E5A-BC79292F97F0}"/>
          </ac:spMkLst>
        </pc:spChg>
        <pc:spChg chg="mod">
          <ac:chgData name="Mojca Štraus" userId="0154c6b4-3218-4854-9e4e-ad02e2d651df" providerId="ADAL" clId="{E1E40E56-2722-4A3F-906E-5B9C195D4D40}" dt="2023-11-15T10:36:56.050" v="113" actId="1076"/>
          <ac:spMkLst>
            <pc:docMk/>
            <pc:sldMk cId="3852278897" sldId="441"/>
            <ac:spMk id="4" creationId="{D5490C71-6858-1E12-3838-0A7F00CC2C3D}"/>
          </ac:spMkLst>
        </pc:spChg>
        <pc:spChg chg="mod">
          <ac:chgData name="Mojca Štraus" userId="0154c6b4-3218-4854-9e4e-ad02e2d651df" providerId="ADAL" clId="{E1E40E56-2722-4A3F-906E-5B9C195D4D40}" dt="2023-11-15T10:36:56.050" v="113" actId="1076"/>
          <ac:spMkLst>
            <pc:docMk/>
            <pc:sldMk cId="3852278897" sldId="441"/>
            <ac:spMk id="6" creationId="{28DFF740-5F81-9831-1123-A9238F116426}"/>
          </ac:spMkLst>
        </pc:spChg>
        <pc:spChg chg="mod">
          <ac:chgData name="Mojca Štraus" userId="0154c6b4-3218-4854-9e4e-ad02e2d651df" providerId="ADAL" clId="{E1E40E56-2722-4A3F-906E-5B9C195D4D40}" dt="2023-11-15T10:36:56.050" v="113" actId="1076"/>
          <ac:spMkLst>
            <pc:docMk/>
            <pc:sldMk cId="3852278897" sldId="441"/>
            <ac:spMk id="8" creationId="{CE4D9CFD-CD6D-4F80-2762-48B4F7140539}"/>
          </ac:spMkLst>
        </pc:spChg>
        <pc:spChg chg="mod">
          <ac:chgData name="Mojca Štraus" userId="0154c6b4-3218-4854-9e4e-ad02e2d651df" providerId="ADAL" clId="{E1E40E56-2722-4A3F-906E-5B9C195D4D40}" dt="2023-11-15T10:36:56.050" v="113" actId="1076"/>
          <ac:spMkLst>
            <pc:docMk/>
            <pc:sldMk cId="3852278897" sldId="441"/>
            <ac:spMk id="9" creationId="{7FD5CA13-9419-9803-1813-CFBFA0A1AEDF}"/>
          </ac:spMkLst>
        </pc:spChg>
        <pc:spChg chg="mod">
          <ac:chgData name="Mojca Štraus" userId="0154c6b4-3218-4854-9e4e-ad02e2d651df" providerId="ADAL" clId="{E1E40E56-2722-4A3F-906E-5B9C195D4D40}" dt="2023-11-15T10:35:58.134" v="107" actId="20577"/>
          <ac:spMkLst>
            <pc:docMk/>
            <pc:sldMk cId="3852278897" sldId="441"/>
            <ac:spMk id="10" creationId="{D7EBC112-4AAB-6093-65E4-C61F792046D3}"/>
          </ac:spMkLst>
        </pc:spChg>
        <pc:spChg chg="mod">
          <ac:chgData name="Mojca Štraus" userId="0154c6b4-3218-4854-9e4e-ad02e2d651df" providerId="ADAL" clId="{E1E40E56-2722-4A3F-906E-5B9C195D4D40}" dt="2023-11-15T10:36:56.050" v="113" actId="1076"/>
          <ac:spMkLst>
            <pc:docMk/>
            <pc:sldMk cId="3852278897" sldId="441"/>
            <ac:spMk id="11" creationId="{B59FBC48-046B-1E30-B388-80029B1C1D10}"/>
          </ac:spMkLst>
        </pc:spChg>
        <pc:spChg chg="mod">
          <ac:chgData name="Mojca Štraus" userId="0154c6b4-3218-4854-9e4e-ad02e2d651df" providerId="ADAL" clId="{E1E40E56-2722-4A3F-906E-5B9C195D4D40}" dt="2023-11-15T10:36:56.050" v="113" actId="1076"/>
          <ac:spMkLst>
            <pc:docMk/>
            <pc:sldMk cId="3852278897" sldId="441"/>
            <ac:spMk id="13" creationId="{D196CD92-3A6B-1054-9AFA-697598CC7A30}"/>
          </ac:spMkLst>
        </pc:spChg>
        <pc:spChg chg="mod">
          <ac:chgData name="Mojca Štraus" userId="0154c6b4-3218-4854-9e4e-ad02e2d651df" providerId="ADAL" clId="{E1E40E56-2722-4A3F-906E-5B9C195D4D40}" dt="2023-11-15T10:36:56.050" v="113" actId="1076"/>
          <ac:spMkLst>
            <pc:docMk/>
            <pc:sldMk cId="3852278897" sldId="441"/>
            <ac:spMk id="15" creationId="{126BB544-051E-A1E6-F967-652DEA33B65F}"/>
          </ac:spMkLst>
        </pc:spChg>
        <pc:spChg chg="mod">
          <ac:chgData name="Mojca Štraus" userId="0154c6b4-3218-4854-9e4e-ad02e2d651df" providerId="ADAL" clId="{E1E40E56-2722-4A3F-906E-5B9C195D4D40}" dt="2023-11-15T10:36:56.050" v="113" actId="1076"/>
          <ac:spMkLst>
            <pc:docMk/>
            <pc:sldMk cId="3852278897" sldId="441"/>
            <ac:spMk id="17" creationId="{D97A08AE-4AA3-6659-DD76-D6CA40B50534}"/>
          </ac:spMkLst>
        </pc:spChg>
        <pc:picChg chg="mod">
          <ac:chgData name="Mojca Štraus" userId="0154c6b4-3218-4854-9e4e-ad02e2d651df" providerId="ADAL" clId="{E1E40E56-2722-4A3F-906E-5B9C195D4D40}" dt="2023-11-15T10:37:03.352" v="114" actId="1076"/>
          <ac:picMkLst>
            <pc:docMk/>
            <pc:sldMk cId="3852278897" sldId="441"/>
            <ac:picMk id="3" creationId="{88885364-2C9D-AA19-918E-A3887E844EDC}"/>
          </ac:picMkLst>
        </pc:picChg>
      </pc:sldChg>
      <pc:sldChg chg="modSp add mod ord">
        <pc:chgData name="Mojca Štraus" userId="0154c6b4-3218-4854-9e4e-ad02e2d651df" providerId="ADAL" clId="{E1E40E56-2722-4A3F-906E-5B9C195D4D40}" dt="2023-11-15T10:44:31.676" v="187" actId="14100"/>
        <pc:sldMkLst>
          <pc:docMk/>
          <pc:sldMk cId="1532532486" sldId="442"/>
        </pc:sldMkLst>
        <pc:spChg chg="mod">
          <ac:chgData name="Mojca Štraus" userId="0154c6b4-3218-4854-9e4e-ad02e2d651df" providerId="ADAL" clId="{E1E40E56-2722-4A3F-906E-5B9C195D4D40}" dt="2023-11-15T10:44:31.676" v="187" actId="14100"/>
          <ac:spMkLst>
            <pc:docMk/>
            <pc:sldMk cId="1532532486" sldId="442"/>
            <ac:spMk id="2" creationId="{ED5CFAA2-E180-95CE-E668-D849E5A58167}"/>
          </ac:spMkLst>
        </pc:spChg>
      </pc:sldChg>
    </pc:docChg>
  </pc:docChgLst>
  <pc:docChgLst>
    <pc:chgData name="Mojca Štraus" userId="0154c6b4-3218-4854-9e4e-ad02e2d651df" providerId="ADAL" clId="{8245626A-3A66-464D-956B-D8618A037563}"/>
    <pc:docChg chg="undo custSel addSld delSld modSld">
      <pc:chgData name="Mojca Štraus" userId="0154c6b4-3218-4854-9e4e-ad02e2d651df" providerId="ADAL" clId="{8245626A-3A66-464D-956B-D8618A037563}" dt="2023-11-16T06:29:23.378" v="401" actId="20577"/>
      <pc:docMkLst>
        <pc:docMk/>
      </pc:docMkLst>
      <pc:sldChg chg="modSp mod">
        <pc:chgData name="Mojca Štraus" userId="0154c6b4-3218-4854-9e4e-ad02e2d651df" providerId="ADAL" clId="{8245626A-3A66-464D-956B-D8618A037563}" dt="2023-11-15T14:18:27.553" v="103" actId="1076"/>
        <pc:sldMkLst>
          <pc:docMk/>
          <pc:sldMk cId="2543043105" sldId="387"/>
        </pc:sldMkLst>
        <pc:spChg chg="mod">
          <ac:chgData name="Mojca Štraus" userId="0154c6b4-3218-4854-9e4e-ad02e2d651df" providerId="ADAL" clId="{8245626A-3A66-464D-956B-D8618A037563}" dt="2023-11-15T14:18:21.752" v="102" actId="14100"/>
          <ac:spMkLst>
            <pc:docMk/>
            <pc:sldMk cId="2543043105" sldId="387"/>
            <ac:spMk id="13" creationId="{00000000-0000-0000-0000-000000000000}"/>
          </ac:spMkLst>
        </pc:spChg>
        <pc:spChg chg="mod">
          <ac:chgData name="Mojca Štraus" userId="0154c6b4-3218-4854-9e4e-ad02e2d651df" providerId="ADAL" clId="{8245626A-3A66-464D-956B-D8618A037563}" dt="2023-11-15T14:18:27.553" v="103" actId="1076"/>
          <ac:spMkLst>
            <pc:docMk/>
            <pc:sldMk cId="2543043105" sldId="387"/>
            <ac:spMk id="14" creationId="{00000000-0000-0000-0000-000000000000}"/>
          </ac:spMkLst>
        </pc:spChg>
      </pc:sldChg>
      <pc:sldChg chg="modSp mod">
        <pc:chgData name="Mojca Štraus" userId="0154c6b4-3218-4854-9e4e-ad02e2d651df" providerId="ADAL" clId="{8245626A-3A66-464D-956B-D8618A037563}" dt="2023-11-16T06:27:25.345" v="395" actId="20577"/>
        <pc:sldMkLst>
          <pc:docMk/>
          <pc:sldMk cId="288904095" sldId="395"/>
        </pc:sldMkLst>
        <pc:spChg chg="mod">
          <ac:chgData name="Mojca Štraus" userId="0154c6b4-3218-4854-9e4e-ad02e2d651df" providerId="ADAL" clId="{8245626A-3A66-464D-956B-D8618A037563}" dt="2023-11-16T06:27:25.345" v="395" actId="20577"/>
          <ac:spMkLst>
            <pc:docMk/>
            <pc:sldMk cId="288904095" sldId="395"/>
            <ac:spMk id="3" creationId="{C05D3EB8-F15F-2A85-5E49-5368571387D4}"/>
          </ac:spMkLst>
        </pc:spChg>
      </pc:sldChg>
      <pc:sldChg chg="addSp modSp mod">
        <pc:chgData name="Mojca Štraus" userId="0154c6b4-3218-4854-9e4e-ad02e2d651df" providerId="ADAL" clId="{8245626A-3A66-464D-956B-D8618A037563}" dt="2023-11-15T14:15:16.512" v="73" actId="14100"/>
        <pc:sldMkLst>
          <pc:docMk/>
          <pc:sldMk cId="2341869101" sldId="435"/>
        </pc:sldMkLst>
        <pc:spChg chg="mod">
          <ac:chgData name="Mojca Štraus" userId="0154c6b4-3218-4854-9e4e-ad02e2d651df" providerId="ADAL" clId="{8245626A-3A66-464D-956B-D8618A037563}" dt="2023-11-15T14:15:16.512" v="73" actId="14100"/>
          <ac:spMkLst>
            <pc:docMk/>
            <pc:sldMk cId="2341869101" sldId="435"/>
            <ac:spMk id="4" creationId="{92930862-D8DB-B5BE-614B-942BC9A734B1}"/>
          </ac:spMkLst>
        </pc:spChg>
        <pc:spChg chg="add mod">
          <ac:chgData name="Mojca Štraus" userId="0154c6b4-3218-4854-9e4e-ad02e2d651df" providerId="ADAL" clId="{8245626A-3A66-464D-956B-D8618A037563}" dt="2023-11-15T14:09:49.067" v="15" actId="208"/>
          <ac:spMkLst>
            <pc:docMk/>
            <pc:sldMk cId="2341869101" sldId="435"/>
            <ac:spMk id="6" creationId="{42462F58-0535-29E9-D4F1-286A76757EC0}"/>
          </ac:spMkLst>
        </pc:spChg>
        <pc:spChg chg="add mod">
          <ac:chgData name="Mojca Štraus" userId="0154c6b4-3218-4854-9e4e-ad02e2d651df" providerId="ADAL" clId="{8245626A-3A66-464D-956B-D8618A037563}" dt="2023-11-15T14:11:46.661" v="36" actId="693"/>
          <ac:spMkLst>
            <pc:docMk/>
            <pc:sldMk cId="2341869101" sldId="435"/>
            <ac:spMk id="8" creationId="{F7615B2E-1F84-5869-C62B-B3C0CE67AD73}"/>
          </ac:spMkLst>
        </pc:spChg>
      </pc:sldChg>
      <pc:sldChg chg="addSp delSp modSp mod">
        <pc:chgData name="Mojca Štraus" userId="0154c6b4-3218-4854-9e4e-ad02e2d651df" providerId="ADAL" clId="{8245626A-3A66-464D-956B-D8618A037563}" dt="2023-11-15T14:16:41.750" v="98" actId="14100"/>
        <pc:sldMkLst>
          <pc:docMk/>
          <pc:sldMk cId="843474497" sldId="436"/>
        </pc:sldMkLst>
        <pc:spChg chg="mod">
          <ac:chgData name="Mojca Štraus" userId="0154c6b4-3218-4854-9e4e-ad02e2d651df" providerId="ADAL" clId="{8245626A-3A66-464D-956B-D8618A037563}" dt="2023-11-15T14:11:09.373" v="31" actId="1038"/>
          <ac:spMkLst>
            <pc:docMk/>
            <pc:sldMk cId="843474497" sldId="436"/>
            <ac:spMk id="8" creationId="{CE4D9CFD-CD6D-4F80-2762-48B4F7140539}"/>
          </ac:spMkLst>
        </pc:spChg>
        <pc:spChg chg="mod">
          <ac:chgData name="Mojca Štraus" userId="0154c6b4-3218-4854-9e4e-ad02e2d651df" providerId="ADAL" clId="{8245626A-3A66-464D-956B-D8618A037563}" dt="2023-11-15T14:11:01.836" v="25" actId="1038"/>
          <ac:spMkLst>
            <pc:docMk/>
            <pc:sldMk cId="843474497" sldId="436"/>
            <ac:spMk id="9" creationId="{7FD5CA13-9419-9803-1813-CFBFA0A1AEDF}"/>
          </ac:spMkLst>
        </pc:spChg>
        <pc:spChg chg="mod">
          <ac:chgData name="Mojca Štraus" userId="0154c6b4-3218-4854-9e4e-ad02e2d651df" providerId="ADAL" clId="{8245626A-3A66-464D-956B-D8618A037563}" dt="2023-11-15T14:16:41.750" v="98" actId="14100"/>
          <ac:spMkLst>
            <pc:docMk/>
            <pc:sldMk cId="843474497" sldId="436"/>
            <ac:spMk id="10" creationId="{D7EBC112-4AAB-6093-65E4-C61F792046D3}"/>
          </ac:spMkLst>
        </pc:spChg>
        <pc:spChg chg="mod">
          <ac:chgData name="Mojca Štraus" userId="0154c6b4-3218-4854-9e4e-ad02e2d651df" providerId="ADAL" clId="{8245626A-3A66-464D-956B-D8618A037563}" dt="2023-11-15T14:10:48.046" v="18" actId="1038"/>
          <ac:spMkLst>
            <pc:docMk/>
            <pc:sldMk cId="843474497" sldId="436"/>
            <ac:spMk id="11" creationId="{B59FBC48-046B-1E30-B388-80029B1C1D10}"/>
          </ac:spMkLst>
        </pc:spChg>
        <pc:spChg chg="mod">
          <ac:chgData name="Mojca Štraus" userId="0154c6b4-3218-4854-9e4e-ad02e2d651df" providerId="ADAL" clId="{8245626A-3A66-464D-956B-D8618A037563}" dt="2023-11-15T14:10:48.046" v="18" actId="1038"/>
          <ac:spMkLst>
            <pc:docMk/>
            <pc:sldMk cId="843474497" sldId="436"/>
            <ac:spMk id="13" creationId="{D196CD92-3A6B-1054-9AFA-697598CC7A30}"/>
          </ac:spMkLst>
        </pc:spChg>
        <pc:spChg chg="add del mod">
          <ac:chgData name="Mojca Štraus" userId="0154c6b4-3218-4854-9e4e-ad02e2d651df" providerId="ADAL" clId="{8245626A-3A66-464D-956B-D8618A037563}" dt="2023-11-15T14:12:58.850" v="44" actId="478"/>
          <ac:spMkLst>
            <pc:docMk/>
            <pc:sldMk cId="843474497" sldId="436"/>
            <ac:spMk id="18" creationId="{D54DE937-D350-04B0-2B0B-7855343D65C4}"/>
          </ac:spMkLst>
        </pc:spChg>
        <pc:spChg chg="add del mod">
          <ac:chgData name="Mojca Štraus" userId="0154c6b4-3218-4854-9e4e-ad02e2d651df" providerId="ADAL" clId="{8245626A-3A66-464D-956B-D8618A037563}" dt="2023-11-15T14:11:59.646" v="39" actId="478"/>
          <ac:spMkLst>
            <pc:docMk/>
            <pc:sldMk cId="843474497" sldId="436"/>
            <ac:spMk id="19" creationId="{2937CE98-E0FA-FC15-D376-102D328EA482}"/>
          </ac:spMkLst>
        </pc:spChg>
        <pc:spChg chg="add del mod">
          <ac:chgData name="Mojca Štraus" userId="0154c6b4-3218-4854-9e4e-ad02e2d651df" providerId="ADAL" clId="{8245626A-3A66-464D-956B-D8618A037563}" dt="2023-11-15T14:11:57.307" v="38"/>
          <ac:spMkLst>
            <pc:docMk/>
            <pc:sldMk cId="843474497" sldId="436"/>
            <ac:spMk id="20" creationId="{7DF2A137-73F4-4D66-C55D-8781AB4D37DE}"/>
          </ac:spMkLst>
        </pc:spChg>
        <pc:spChg chg="add mod">
          <ac:chgData name="Mojca Štraus" userId="0154c6b4-3218-4854-9e4e-ad02e2d651df" providerId="ADAL" clId="{8245626A-3A66-464D-956B-D8618A037563}" dt="2023-11-15T14:12:00.580" v="40"/>
          <ac:spMkLst>
            <pc:docMk/>
            <pc:sldMk cId="843474497" sldId="436"/>
            <ac:spMk id="21" creationId="{EB12D6DF-293A-DB3E-A731-6DD8B2557998}"/>
          </ac:spMkLst>
        </pc:spChg>
        <pc:spChg chg="add mod">
          <ac:chgData name="Mojca Štraus" userId="0154c6b4-3218-4854-9e4e-ad02e2d651df" providerId="ADAL" clId="{8245626A-3A66-464D-956B-D8618A037563}" dt="2023-11-15T14:13:03.408" v="46" actId="1076"/>
          <ac:spMkLst>
            <pc:docMk/>
            <pc:sldMk cId="843474497" sldId="436"/>
            <ac:spMk id="22" creationId="{0B7E7BDE-7810-0AA4-1B09-9DD897D4236A}"/>
          </ac:spMkLst>
        </pc:spChg>
        <pc:spChg chg="add mod">
          <ac:chgData name="Mojca Štraus" userId="0154c6b4-3218-4854-9e4e-ad02e2d651df" providerId="ADAL" clId="{8245626A-3A66-464D-956B-D8618A037563}" dt="2023-11-15T14:13:06.569" v="48" actId="1076"/>
          <ac:spMkLst>
            <pc:docMk/>
            <pc:sldMk cId="843474497" sldId="436"/>
            <ac:spMk id="23" creationId="{24B11BE3-095C-933E-3A25-D8992AAECBBD}"/>
          </ac:spMkLst>
        </pc:spChg>
        <pc:spChg chg="add mod">
          <ac:chgData name="Mojca Štraus" userId="0154c6b4-3218-4854-9e4e-ad02e2d651df" providerId="ADAL" clId="{8245626A-3A66-464D-956B-D8618A037563}" dt="2023-11-15T14:13:11.183" v="50" actId="1076"/>
          <ac:spMkLst>
            <pc:docMk/>
            <pc:sldMk cId="843474497" sldId="436"/>
            <ac:spMk id="24" creationId="{11EFFC4B-2983-9578-FD90-736ECBDF8BBA}"/>
          </ac:spMkLst>
        </pc:spChg>
        <pc:spChg chg="add mod">
          <ac:chgData name="Mojca Štraus" userId="0154c6b4-3218-4854-9e4e-ad02e2d651df" providerId="ADAL" clId="{8245626A-3A66-464D-956B-D8618A037563}" dt="2023-11-15T14:13:16.066" v="52" actId="1076"/>
          <ac:spMkLst>
            <pc:docMk/>
            <pc:sldMk cId="843474497" sldId="436"/>
            <ac:spMk id="25" creationId="{B79B7552-96FB-C709-F840-6A9BED07214E}"/>
          </ac:spMkLst>
        </pc:spChg>
        <pc:spChg chg="add mod">
          <ac:chgData name="Mojca Štraus" userId="0154c6b4-3218-4854-9e4e-ad02e2d651df" providerId="ADAL" clId="{8245626A-3A66-464D-956B-D8618A037563}" dt="2023-11-15T14:13:52.285" v="58" actId="208"/>
          <ac:spMkLst>
            <pc:docMk/>
            <pc:sldMk cId="843474497" sldId="436"/>
            <ac:spMk id="26" creationId="{9AB5F406-3F3B-0913-05C8-1E58112B6BC6}"/>
          </ac:spMkLst>
        </pc:spChg>
        <pc:spChg chg="add mod">
          <ac:chgData name="Mojca Štraus" userId="0154c6b4-3218-4854-9e4e-ad02e2d651df" providerId="ADAL" clId="{8245626A-3A66-464D-956B-D8618A037563}" dt="2023-11-15T14:13:58.465" v="60" actId="1076"/>
          <ac:spMkLst>
            <pc:docMk/>
            <pc:sldMk cId="843474497" sldId="436"/>
            <ac:spMk id="27" creationId="{D756D74B-F79B-BDD0-DCC4-68D396ABAF8D}"/>
          </ac:spMkLst>
        </pc:spChg>
        <pc:spChg chg="add mod">
          <ac:chgData name="Mojca Štraus" userId="0154c6b4-3218-4854-9e4e-ad02e2d651df" providerId="ADAL" clId="{8245626A-3A66-464D-956B-D8618A037563}" dt="2023-11-15T14:14:09.564" v="62" actId="1076"/>
          <ac:spMkLst>
            <pc:docMk/>
            <pc:sldMk cId="843474497" sldId="436"/>
            <ac:spMk id="28" creationId="{BFD4C1EF-C5D2-A7E6-608E-449D167140AB}"/>
          </ac:spMkLst>
        </pc:spChg>
        <pc:spChg chg="add mod">
          <ac:chgData name="Mojca Štraus" userId="0154c6b4-3218-4854-9e4e-ad02e2d651df" providerId="ADAL" clId="{8245626A-3A66-464D-956B-D8618A037563}" dt="2023-11-15T14:14:15.148" v="64" actId="1076"/>
          <ac:spMkLst>
            <pc:docMk/>
            <pc:sldMk cId="843474497" sldId="436"/>
            <ac:spMk id="29" creationId="{3799C52F-D639-B3B7-73C1-D8F6A5AA3CF2}"/>
          </ac:spMkLst>
        </pc:spChg>
        <pc:spChg chg="add mod">
          <ac:chgData name="Mojca Štraus" userId="0154c6b4-3218-4854-9e4e-ad02e2d651df" providerId="ADAL" clId="{8245626A-3A66-464D-956B-D8618A037563}" dt="2023-11-15T14:14:31.589" v="68" actId="693"/>
          <ac:spMkLst>
            <pc:docMk/>
            <pc:sldMk cId="843474497" sldId="436"/>
            <ac:spMk id="30" creationId="{E5663991-A9FD-DBDF-334C-9F693789F27F}"/>
          </ac:spMkLst>
        </pc:spChg>
        <pc:picChg chg="mod">
          <ac:chgData name="Mojca Štraus" userId="0154c6b4-3218-4854-9e4e-ad02e2d651df" providerId="ADAL" clId="{8245626A-3A66-464D-956B-D8618A037563}" dt="2023-11-15T14:13:24.121" v="55" actId="1076"/>
          <ac:picMkLst>
            <pc:docMk/>
            <pc:sldMk cId="843474497" sldId="436"/>
            <ac:picMk id="3" creationId="{88885364-2C9D-AA19-918E-A3887E844EDC}"/>
          </ac:picMkLst>
        </pc:picChg>
      </pc:sldChg>
      <pc:sldChg chg="del">
        <pc:chgData name="Mojca Štraus" userId="0154c6b4-3218-4854-9e4e-ad02e2d651df" providerId="ADAL" clId="{8245626A-3A66-464D-956B-D8618A037563}" dt="2023-11-15T14:12:35.296" v="41" actId="2696"/>
        <pc:sldMkLst>
          <pc:docMk/>
          <pc:sldMk cId="3852278897" sldId="441"/>
        </pc:sldMkLst>
      </pc:sldChg>
      <pc:sldChg chg="add del">
        <pc:chgData name="Mojca Štraus" userId="0154c6b4-3218-4854-9e4e-ad02e2d651df" providerId="ADAL" clId="{8245626A-3A66-464D-956B-D8618A037563}" dt="2023-11-15T14:16:50.560" v="99" actId="2696"/>
        <pc:sldMkLst>
          <pc:docMk/>
          <pc:sldMk cId="1095491467" sldId="443"/>
        </pc:sldMkLst>
      </pc:sldChg>
      <pc:sldChg chg="addSp delSp modSp new mod">
        <pc:chgData name="Mojca Štraus" userId="0154c6b4-3218-4854-9e4e-ad02e2d651df" providerId="ADAL" clId="{8245626A-3A66-464D-956B-D8618A037563}" dt="2023-11-16T06:29:23.378" v="401" actId="20577"/>
        <pc:sldMkLst>
          <pc:docMk/>
          <pc:sldMk cId="2793907366" sldId="443"/>
        </pc:sldMkLst>
        <pc:spChg chg="del">
          <ac:chgData name="Mojca Štraus" userId="0154c6b4-3218-4854-9e4e-ad02e2d651df" providerId="ADAL" clId="{8245626A-3A66-464D-956B-D8618A037563}" dt="2023-11-15T14:19:23.786" v="105" actId="478"/>
          <ac:spMkLst>
            <pc:docMk/>
            <pc:sldMk cId="2793907366" sldId="443"/>
            <ac:spMk id="2" creationId="{0AEACA35-35DA-742E-4830-70EDE58DBADF}"/>
          </ac:spMkLst>
        </pc:spChg>
        <pc:spChg chg="del">
          <ac:chgData name="Mojca Štraus" userId="0154c6b4-3218-4854-9e4e-ad02e2d651df" providerId="ADAL" clId="{8245626A-3A66-464D-956B-D8618A037563}" dt="2023-11-15T14:19:23.786" v="105" actId="478"/>
          <ac:spMkLst>
            <pc:docMk/>
            <pc:sldMk cId="2793907366" sldId="443"/>
            <ac:spMk id="3" creationId="{06A46A66-7C10-3736-F8B2-0B941C475A1C}"/>
          </ac:spMkLst>
        </pc:spChg>
        <pc:spChg chg="add mod">
          <ac:chgData name="Mojca Štraus" userId="0154c6b4-3218-4854-9e4e-ad02e2d651df" providerId="ADAL" clId="{8245626A-3A66-464D-956B-D8618A037563}" dt="2023-11-16T06:29:23.378" v="401" actId="20577"/>
          <ac:spMkLst>
            <pc:docMk/>
            <pc:sldMk cId="2793907366" sldId="443"/>
            <ac:spMk id="12" creationId="{404D5F64-7C33-6F78-7832-F6FEE1AEE3CE}"/>
          </ac:spMkLst>
        </pc:spChg>
        <pc:picChg chg="del mod">
          <ac:chgData name="Mojca Štraus" userId="0154c6b4-3218-4854-9e4e-ad02e2d651df" providerId="ADAL" clId="{8245626A-3A66-464D-956B-D8618A037563}" dt="2023-11-15T14:22:14.833" v="107" actId="478"/>
          <ac:picMkLst>
            <pc:docMk/>
            <pc:sldMk cId="2793907366" sldId="443"/>
            <ac:picMk id="4" creationId="{65302ADF-8036-87AB-CDD1-C0989F5E5D5D}"/>
          </ac:picMkLst>
        </pc:picChg>
        <pc:picChg chg="del mod">
          <ac:chgData name="Mojca Štraus" userId="0154c6b4-3218-4854-9e4e-ad02e2d651df" providerId="ADAL" clId="{8245626A-3A66-464D-956B-D8618A037563}" dt="2023-11-15T14:23:03.359" v="113" actId="478"/>
          <ac:picMkLst>
            <pc:docMk/>
            <pc:sldMk cId="2793907366" sldId="443"/>
            <ac:picMk id="5" creationId="{8720967A-8007-B49B-379B-2B130F13B6B5}"/>
          </ac:picMkLst>
        </pc:picChg>
        <pc:picChg chg="add del mod">
          <ac:chgData name="Mojca Štraus" userId="0154c6b4-3218-4854-9e4e-ad02e2d651df" providerId="ADAL" clId="{8245626A-3A66-464D-956B-D8618A037563}" dt="2023-11-15T14:23:03.359" v="113" actId="478"/>
          <ac:picMkLst>
            <pc:docMk/>
            <pc:sldMk cId="2793907366" sldId="443"/>
            <ac:picMk id="6" creationId="{670C838B-EBBA-402A-93A3-6B9900ABCD1F}"/>
          </ac:picMkLst>
        </pc:picChg>
        <pc:picChg chg="del mod">
          <ac:chgData name="Mojca Štraus" userId="0154c6b4-3218-4854-9e4e-ad02e2d651df" providerId="ADAL" clId="{8245626A-3A66-464D-956B-D8618A037563}" dt="2023-11-15T14:25:49.310" v="117" actId="478"/>
          <ac:picMkLst>
            <pc:docMk/>
            <pc:sldMk cId="2793907366" sldId="443"/>
            <ac:picMk id="7" creationId="{8852DE53-C8AA-269A-A803-B7436ED29F94}"/>
          </ac:picMkLst>
        </pc:picChg>
        <pc:picChg chg="add del mod">
          <ac:chgData name="Mojca Štraus" userId="0154c6b4-3218-4854-9e4e-ad02e2d651df" providerId="ADAL" clId="{8245626A-3A66-464D-956B-D8618A037563}" dt="2023-11-15T14:27:45.201" v="119" actId="478"/>
          <ac:picMkLst>
            <pc:docMk/>
            <pc:sldMk cId="2793907366" sldId="443"/>
            <ac:picMk id="8" creationId="{1D129321-2DC7-33C4-4002-3DD08812E3A2}"/>
          </ac:picMkLst>
        </pc:picChg>
        <pc:picChg chg="del mod">
          <ac:chgData name="Mojca Štraus" userId="0154c6b4-3218-4854-9e4e-ad02e2d651df" providerId="ADAL" clId="{8245626A-3A66-464D-956B-D8618A037563}" dt="2023-11-15T14:27:45.201" v="119" actId="478"/>
          <ac:picMkLst>
            <pc:docMk/>
            <pc:sldMk cId="2793907366" sldId="443"/>
            <ac:picMk id="9" creationId="{63B648A1-1767-067F-FCA5-A3815CB9F0BA}"/>
          </ac:picMkLst>
        </pc:picChg>
        <pc:picChg chg="mod">
          <ac:chgData name="Mojca Štraus" userId="0154c6b4-3218-4854-9e4e-ad02e2d651df" providerId="ADAL" clId="{8245626A-3A66-464D-956B-D8618A037563}" dt="2023-11-15T14:29:58.553" v="138" actId="1038"/>
          <ac:picMkLst>
            <pc:docMk/>
            <pc:sldMk cId="2793907366" sldId="443"/>
            <ac:picMk id="10" creationId="{B9F4C827-041D-1483-4AFB-84D193797476}"/>
          </ac:picMkLst>
        </pc:picChg>
        <pc:picChg chg="mod">
          <ac:chgData name="Mojca Štraus" userId="0154c6b4-3218-4854-9e4e-ad02e2d651df" providerId="ADAL" clId="{8245626A-3A66-464D-956B-D8618A037563}" dt="2023-11-15T14:29:58.553" v="138" actId="1038"/>
          <ac:picMkLst>
            <pc:docMk/>
            <pc:sldMk cId="2793907366" sldId="443"/>
            <ac:picMk id="11" creationId="{E105E941-F047-545C-47DE-48A9D72E6A8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0AD3A-D59C-E166-B8DC-83359671D0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9F2874-4945-B046-0669-CC88CACA5E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D042F-019B-E058-94F9-DA20D9BDC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225C-D0B4-4E34-ADA7-20FF735AA551}" type="datetimeFigureOut">
              <a:rPr lang="sl-SI" smtClean="0"/>
              <a:t>16. 11. 2023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66B94-763C-19A5-19D0-8B2E2011A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980EFF-C825-DDB3-C41D-44649EAC2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DDE08-679D-4976-9339-939F2894F29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6649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79E40-F4E8-0D1D-EE6C-DDCAE485E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A34D01-739F-5B73-700B-EB20D88535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030677-F75D-64F8-9EAB-EC4B5B1CA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225C-D0B4-4E34-ADA7-20FF735AA551}" type="datetimeFigureOut">
              <a:rPr lang="sl-SI" smtClean="0"/>
              <a:t>16. 11. 2023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C93E4-2102-41F3-DD0D-1F6DD29C2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82DD3-DA2E-CE8E-B595-AB05C0EEF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DDE08-679D-4976-9339-939F2894F29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15610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780B7F-874B-7ACB-F762-5B776EB9D3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DA5A03-FDE3-9CCE-F6C4-D90CF42DB5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9DA5D5-7C37-CF5E-2CF9-4EC35DDDA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225C-D0B4-4E34-ADA7-20FF735AA551}" type="datetimeFigureOut">
              <a:rPr lang="sl-SI" smtClean="0"/>
              <a:t>16. 11. 2023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2DAD55-3A27-14B1-DE9E-6ABCE1F2C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24802B-740B-AE4B-1D25-92598BEE6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DDE08-679D-4976-9339-939F2894F29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81923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9549C-B10D-8DC6-D690-5DE6160BC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58010-364E-5288-759F-240805541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CBC73F-78E3-C89C-A709-DF570E39B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225C-D0B4-4E34-ADA7-20FF735AA551}" type="datetimeFigureOut">
              <a:rPr lang="sl-SI" smtClean="0"/>
              <a:t>16. 11. 2023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6A7E79-F44F-7070-A347-A9C7A5E66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6D2AA1-C184-571A-ABE6-AEFFD32E3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DDE08-679D-4976-9339-939F2894F29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1256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1EB21-340F-2C6E-F03E-436DC4713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D715E9-CACB-F5DB-204F-42743770C4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1C49E0-024E-444E-C1C3-E290683D6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225C-D0B4-4E34-ADA7-20FF735AA551}" type="datetimeFigureOut">
              <a:rPr lang="sl-SI" smtClean="0"/>
              <a:t>16. 11. 2023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A7B351-19EC-96B0-CFCF-55BF717F4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12F4B8-1523-0AFB-288D-01CC3A3D9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DDE08-679D-4976-9339-939F2894F29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65707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DA845-FAA7-106A-3490-D26DC5A9F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05D1C-A2F2-4FE8-DBC0-09F38B3EA3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360921-CD4D-0DDB-6D31-8FF171EEF0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F39C6-3475-E2C9-0306-575C02E60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225C-D0B4-4E34-ADA7-20FF735AA551}" type="datetimeFigureOut">
              <a:rPr lang="sl-SI" smtClean="0"/>
              <a:t>16. 11. 2023</a:t>
            </a:fld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3B3C4A-C6B7-F5A9-2943-9A1AE2617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4D01F3-482E-9EA8-DCD6-AF68BE75F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DDE08-679D-4976-9339-939F2894F29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86012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9382A-DA03-C5ED-D16F-5D96A7F64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A76BAC-BA1F-A27A-7D10-6384A9E611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37D56A-79FF-8968-59A0-6D50131853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F0FB30-9E35-9AB3-1DEF-6CF3CF4D3E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5A8EA0-F697-E0D6-DCD9-650D09C311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974137-EFD5-FC2B-2576-8578A062A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225C-D0B4-4E34-ADA7-20FF735AA551}" type="datetimeFigureOut">
              <a:rPr lang="sl-SI" smtClean="0"/>
              <a:t>16. 11. 2023</a:t>
            </a:fld>
            <a:endParaRPr 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CE2B5D-6689-0DC1-0738-9512C4C82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38A6A5-A05E-D43D-4C63-C0A13CA34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DDE08-679D-4976-9339-939F2894F29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62055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0645E-5AE1-C26D-3AB9-CE87F03FD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ABB071-A006-3DA4-A08E-F0596AB00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225C-D0B4-4E34-ADA7-20FF735AA551}" type="datetimeFigureOut">
              <a:rPr lang="sl-SI" smtClean="0"/>
              <a:t>16. 11. 2023</a:t>
            </a:fld>
            <a:endParaRPr 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6178E2-1306-41F2-CF64-9DE1FC3E7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2F87D4-C220-C6C6-F7C8-57D57EFAC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DDE08-679D-4976-9339-939F2894F29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97631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9D6D85-B0E9-99F4-B47B-DB4B9B213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225C-D0B4-4E34-ADA7-20FF735AA551}" type="datetimeFigureOut">
              <a:rPr lang="sl-SI" smtClean="0"/>
              <a:t>16. 11. 2023</a:t>
            </a:fld>
            <a:endParaRPr 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404CF3-5AE2-4D02-A84D-8D0E856A8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E5DA8B-67FE-213C-66BC-E9AB409DE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DDE08-679D-4976-9339-939F2894F29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63086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3265C-5739-4C4F-0319-935FB87FC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58FCC-3118-56EE-4EB3-90DB6393E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735BD7-F357-5B54-9BB4-23EBBD6204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674481-DD75-6434-10F3-273437B77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225C-D0B4-4E34-ADA7-20FF735AA551}" type="datetimeFigureOut">
              <a:rPr lang="sl-SI" smtClean="0"/>
              <a:t>16. 11. 2023</a:t>
            </a:fld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5B3015-C8F9-A2D8-2A0B-7C9DCB2B9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A39FA3-1C4A-B896-3DE2-68F7FAD38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DDE08-679D-4976-9339-939F2894F29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60472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C57FA-6F70-69DE-B254-72F15730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655F95-51D7-0319-384C-8EC3EDC874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4FE6B8-C541-9020-7385-D5826F552E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9E6159-DC5F-1E43-25FE-0FAB9977E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225C-D0B4-4E34-ADA7-20FF735AA551}" type="datetimeFigureOut">
              <a:rPr lang="sl-SI" smtClean="0"/>
              <a:t>16. 11. 2023</a:t>
            </a:fld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1A6D74-E4E5-136F-BAE7-E674B0575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AE4A7D-05EF-D801-C4E3-5EA7EDC7B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DDE08-679D-4976-9339-939F2894F29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47232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5DEEC3-B4C6-1C37-5C06-4B0B768F8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F2C001-B51D-ADF9-D019-4155A39A23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66BC-89D5-99FF-596D-0904329C19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5225C-D0B4-4E34-ADA7-20FF735AA551}" type="datetimeFigureOut">
              <a:rPr lang="sl-SI" smtClean="0"/>
              <a:t>16. 11. 2023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1CFC2F-CC59-15D7-0706-3EA43858B2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D36B15-7C93-5A55-9188-1C40717B37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DDE08-679D-4976-9339-939F2894F29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00442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5CFAA2-E180-95CE-E668-D849E5A58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948" y="3214075"/>
            <a:ext cx="4230100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br>
              <a:rPr lang="en-US" sz="3200" b="1" kern="1200" dirty="0">
                <a:solidFill>
                  <a:srgbClr val="FFFFFF"/>
                </a:solidFill>
                <a:latin typeface="Candara" panose="020E0502030303020204" pitchFamily="34" charset="0"/>
              </a:rPr>
            </a:br>
            <a:r>
              <a:rPr lang="en-US" sz="3200" b="1" kern="1200" dirty="0">
                <a:solidFill>
                  <a:srgbClr val="FFFFFF"/>
                </a:solidFill>
                <a:latin typeface="Candara" panose="020E0502030303020204" pitchFamily="34" charset="0"/>
              </a:rPr>
              <a:t>Mojca Štraus</a:t>
            </a:r>
            <a:r>
              <a:rPr lang="sl-SI" sz="3200" b="1" kern="1200" dirty="0">
                <a:solidFill>
                  <a:srgbClr val="FFFFFF"/>
                </a:solidFill>
                <a:latin typeface="Candara" panose="020E0502030303020204" pitchFamily="34" charset="0"/>
              </a:rPr>
              <a:t>,</a:t>
            </a:r>
            <a:r>
              <a:rPr lang="en-US" sz="3200" b="1" kern="1200" dirty="0">
                <a:solidFill>
                  <a:srgbClr val="FFFFFF"/>
                </a:solidFill>
                <a:latin typeface="Candara" panose="020E0502030303020204" pitchFamily="34" charset="0"/>
              </a:rPr>
              <a:t> </a:t>
            </a:r>
            <a:br>
              <a:rPr lang="en-US" sz="3200" b="1" kern="1200" dirty="0">
                <a:solidFill>
                  <a:srgbClr val="FFFFFF"/>
                </a:solidFill>
                <a:latin typeface="Candara" panose="020E0502030303020204" pitchFamily="34" charset="0"/>
              </a:rPr>
            </a:br>
            <a:r>
              <a:rPr lang="en-US" sz="3200" b="1" kern="1200" dirty="0" err="1">
                <a:solidFill>
                  <a:srgbClr val="FFFFFF"/>
                </a:solidFill>
                <a:latin typeface="Candara" panose="020E0502030303020204" pitchFamily="34" charset="0"/>
              </a:rPr>
              <a:t>Ministrstvo</a:t>
            </a:r>
            <a:r>
              <a:rPr lang="en-US" sz="3200" b="1" kern="1200" dirty="0">
                <a:solidFill>
                  <a:srgbClr val="FFFFFF"/>
                </a:solidFill>
                <a:latin typeface="Candara" panose="020E0502030303020204" pitchFamily="34" charset="0"/>
              </a:rPr>
              <a:t> za </a:t>
            </a:r>
            <a:r>
              <a:rPr lang="en-US" sz="3200" b="1" kern="1200" dirty="0" err="1">
                <a:solidFill>
                  <a:srgbClr val="FFFFFF"/>
                </a:solidFill>
                <a:latin typeface="Candara" panose="020E0502030303020204" pitchFamily="34" charset="0"/>
              </a:rPr>
              <a:t>vzgojo</a:t>
            </a:r>
            <a:r>
              <a:rPr lang="en-US" sz="3200" b="1" kern="1200" dirty="0">
                <a:solidFill>
                  <a:srgbClr val="FFFFFF"/>
                </a:solidFill>
                <a:latin typeface="Candara" panose="020E0502030303020204" pitchFamily="34" charset="0"/>
              </a:rPr>
              <a:t> in </a:t>
            </a:r>
            <a:r>
              <a:rPr lang="en-US" sz="3200" b="1" kern="1200" dirty="0" err="1">
                <a:solidFill>
                  <a:srgbClr val="FFFFFF"/>
                </a:solidFill>
                <a:latin typeface="Candara" panose="020E0502030303020204" pitchFamily="34" charset="0"/>
              </a:rPr>
              <a:t>izobraževanje</a:t>
            </a:r>
            <a:endParaRPr lang="en-US" sz="3200" b="1" kern="1200" dirty="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5D3EB8-F15F-2A85-5E49-5368571387D4}"/>
              </a:ext>
            </a:extLst>
          </p:cNvPr>
          <p:cNvSpPr txBox="1"/>
          <p:nvPr/>
        </p:nvSpPr>
        <p:spPr>
          <a:xfrm>
            <a:off x="6503158" y="649480"/>
            <a:ext cx="4862447" cy="55460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sl-SI" sz="4800" b="1" dirty="0">
              <a:solidFill>
                <a:schemeClr val="accent1">
                  <a:lumMod val="50000"/>
                </a:schemeClr>
              </a:solidFill>
              <a:latin typeface="Candara" panose="020E0502030303020204" pitchFamily="34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l-SI" sz="4800" b="1" dirty="0">
              <a:solidFill>
                <a:schemeClr val="accent1">
                  <a:lumMod val="50000"/>
                </a:schemeClr>
              </a:solidFill>
              <a:latin typeface="Candara" panose="020E0502030303020204" pitchFamily="34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l-SI" sz="4800" b="1" dirty="0">
              <a:solidFill>
                <a:schemeClr val="accent1">
                  <a:lumMod val="50000"/>
                </a:schemeClr>
              </a:solidFill>
              <a:latin typeface="Candara" panose="020E0502030303020204" pitchFamily="34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4800" b="1" dirty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PIRLS </a:t>
            </a:r>
            <a:r>
              <a:rPr lang="sl-SI" sz="4800" b="1" dirty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in </a:t>
            </a:r>
            <a:r>
              <a:rPr lang="en-US" sz="4800" b="1" dirty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PISA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l-SI" sz="2800" b="1" dirty="0">
              <a:solidFill>
                <a:schemeClr val="accent1">
                  <a:lumMod val="50000"/>
                </a:schemeClr>
              </a:solidFill>
              <a:latin typeface="Candara" panose="020E0502030303020204" pitchFamily="34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l-SI" sz="2800" b="1" dirty="0">
              <a:solidFill>
                <a:schemeClr val="accent1">
                  <a:lumMod val="50000"/>
                </a:schemeClr>
              </a:solidFill>
              <a:latin typeface="Candara" panose="020E0502030303020204" pitchFamily="34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l-SI" sz="2800" b="1" dirty="0">
              <a:solidFill>
                <a:schemeClr val="accent1">
                  <a:lumMod val="50000"/>
                </a:schemeClr>
              </a:solidFill>
              <a:latin typeface="Candara" panose="020E0502030303020204" pitchFamily="34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Posvet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 NPVI </a:t>
            </a:r>
            <a:r>
              <a:rPr lang="sl-SI" sz="2800" b="1" dirty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Bralna pismenost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l-SI" sz="2800" b="1" kern="1200" dirty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Maribor</a:t>
            </a:r>
            <a:r>
              <a:rPr lang="en-US" sz="2800" b="1" kern="1200" dirty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, </a:t>
            </a:r>
            <a:r>
              <a:rPr lang="sl-SI" sz="2800" b="1" dirty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16</a:t>
            </a:r>
            <a:r>
              <a:rPr lang="en-US" sz="2800" b="1" kern="1200" dirty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. </a:t>
            </a:r>
            <a:r>
              <a:rPr lang="sl-SI" sz="2800" b="1" kern="1200" dirty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11</a:t>
            </a:r>
            <a:r>
              <a:rPr lang="en-US" sz="2800" b="1" kern="1200" dirty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. 2023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04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5CFAA2-E180-95CE-E668-D849E5A58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1748841"/>
          </a:xfrm>
        </p:spPr>
        <p:txBody>
          <a:bodyPr vert="horz" lIns="91440" tIns="45720" rIns="91440" bIns="45720" rtlCol="0" anchor="t" anchorCtr="0">
            <a:normAutofit/>
          </a:bodyPr>
          <a:lstStyle/>
          <a:p>
            <a:pPr algn="r"/>
            <a:r>
              <a:rPr lang="sl-SI" sz="4000" b="1" kern="1200" dirty="0">
                <a:solidFill>
                  <a:srgbClr val="FFFFFF"/>
                </a:solidFill>
                <a:latin typeface="Candara" panose="020E0502030303020204" pitchFamily="34" charset="0"/>
              </a:rPr>
              <a:t>Veselje staršev do branja</a:t>
            </a:r>
            <a:endParaRPr lang="en-US" sz="4000" b="1" kern="1200" dirty="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0000" y="4608000"/>
            <a:ext cx="10372725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834" y="-114301"/>
            <a:ext cx="8543925" cy="354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Speech Bubble: Rectangle with Corners Rounded 2">
            <a:extLst>
              <a:ext uri="{FF2B5EF4-FFF2-40B4-BE49-F238E27FC236}">
                <a16:creationId xmlns:a16="http://schemas.microsoft.com/office/drawing/2014/main" id="{B02F0F74-BC1D-2916-2FF6-80484A6757C1}"/>
              </a:ext>
            </a:extLst>
          </p:cNvPr>
          <p:cNvSpPr/>
          <p:nvPr/>
        </p:nvSpPr>
        <p:spPr>
          <a:xfrm>
            <a:off x="1448441" y="2433800"/>
            <a:ext cx="2213673" cy="1508546"/>
          </a:xfrm>
          <a:prstGeom prst="wedgeRoundRectCallout">
            <a:avLst>
              <a:gd name="adj1" fmla="val 64655"/>
              <a:gd name="adj2" fmla="val -46239"/>
              <a:gd name="adj3" fmla="val 16667"/>
            </a:avLst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sl-SI" sz="1200" dirty="0">
                <a:solidFill>
                  <a:schemeClr val="bg1"/>
                </a:solidFill>
                <a:latin typeface="Arial Narrow" panose="020B0606020202030204" pitchFamily="34" charset="0"/>
              </a:rPr>
              <a:t>Trije profili veselja staršev do branja se razlikujejo predvsem v izjavah „V prostem času rad berem.“ in „Branje je eden mojih najljubših hobijev.“ </a:t>
            </a:r>
          </a:p>
        </p:txBody>
      </p:sp>
      <p:sp>
        <p:nvSpPr>
          <p:cNvPr id="16" name="Speech Bubble: Rectangle with Corners Rounded 2">
            <a:extLst>
              <a:ext uri="{FF2B5EF4-FFF2-40B4-BE49-F238E27FC236}">
                <a16:creationId xmlns:a16="http://schemas.microsoft.com/office/drawing/2014/main" id="{B02F0F74-BC1D-2916-2FF6-80484A6757C1}"/>
              </a:ext>
            </a:extLst>
          </p:cNvPr>
          <p:cNvSpPr/>
          <p:nvPr/>
        </p:nvSpPr>
        <p:spPr>
          <a:xfrm>
            <a:off x="6152148" y="3619616"/>
            <a:ext cx="3609473" cy="856130"/>
          </a:xfrm>
          <a:prstGeom prst="wedgeRoundRectCallout">
            <a:avLst>
              <a:gd name="adj1" fmla="val 2870"/>
              <a:gd name="adj2" fmla="val 78421"/>
              <a:gd name="adj3" fmla="val 16667"/>
            </a:avLst>
          </a:prstGeom>
          <a:noFill/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sl-SI" sz="1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Tudi deleži staršev četrtošolcev z visokim veseljem do branja v večini držav padajo (izjema je Italija) in praviloma rastejo deleži staršev, ki branja ne marajo. V Sloveniji je delež staršev, ki zelo radi berejo, primerjalno najnižji.</a:t>
            </a:r>
          </a:p>
        </p:txBody>
      </p:sp>
    </p:spTree>
    <p:extLst>
      <p:ext uri="{BB962C8B-B14F-4D97-AF65-F5344CB8AC3E}">
        <p14:creationId xmlns:p14="http://schemas.microsoft.com/office/powerpoint/2010/main" val="707882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5CFAA2-E180-95CE-E668-D849E5A58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948" y="3214076"/>
            <a:ext cx="4230100" cy="274284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sl-SI" sz="3200" b="1" kern="1200" dirty="0">
                <a:solidFill>
                  <a:srgbClr val="FFFFFF"/>
                </a:solidFill>
                <a:latin typeface="Candara" panose="020E0502030303020204" pitchFamily="34" charset="0"/>
              </a:rPr>
              <a:t>Mojca.</a:t>
            </a:r>
            <a:r>
              <a:rPr lang="sl-SI" sz="3200" b="1" dirty="0">
                <a:solidFill>
                  <a:srgbClr val="FFFFFF"/>
                </a:solidFill>
                <a:latin typeface="Candara" panose="020E0502030303020204" pitchFamily="34" charset="0"/>
              </a:rPr>
              <a:t>S</a:t>
            </a:r>
            <a:r>
              <a:rPr lang="sl-SI" sz="3200" b="1" kern="1200" dirty="0">
                <a:solidFill>
                  <a:srgbClr val="FFFFFF"/>
                </a:solidFill>
                <a:latin typeface="Candara" panose="020E0502030303020204" pitchFamily="34" charset="0"/>
              </a:rPr>
              <a:t>traus@gov.si</a:t>
            </a:r>
            <a:endParaRPr lang="en-US" sz="3200" b="1" kern="1200" dirty="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5D3EB8-F15F-2A85-5E49-5368571387D4}"/>
              </a:ext>
            </a:extLst>
          </p:cNvPr>
          <p:cNvSpPr txBox="1"/>
          <p:nvPr/>
        </p:nvSpPr>
        <p:spPr>
          <a:xfrm>
            <a:off x="6503158" y="649480"/>
            <a:ext cx="4862447" cy="55460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sl-SI" sz="4800" b="1" dirty="0">
              <a:solidFill>
                <a:schemeClr val="accent1">
                  <a:lumMod val="50000"/>
                </a:schemeClr>
              </a:solidFill>
              <a:latin typeface="Candara" panose="020E0502030303020204" pitchFamily="34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l-SI" sz="4800" b="1" dirty="0">
              <a:solidFill>
                <a:schemeClr val="accent1">
                  <a:lumMod val="50000"/>
                </a:schemeClr>
              </a:solidFill>
              <a:latin typeface="Candara" panose="020E0502030303020204" pitchFamily="34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l-SI" sz="4800" b="1" dirty="0">
              <a:solidFill>
                <a:schemeClr val="accent1">
                  <a:lumMod val="50000"/>
                </a:schemeClr>
              </a:solidFill>
              <a:latin typeface="Candara" panose="020E0502030303020204" pitchFamily="34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4800" b="1" dirty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PIRLS </a:t>
            </a:r>
            <a:r>
              <a:rPr lang="sl-SI" sz="4800" b="1" dirty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in </a:t>
            </a:r>
            <a:r>
              <a:rPr lang="en-US" sz="4800" b="1" dirty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PISA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l-SI" sz="2800" b="1" dirty="0">
              <a:solidFill>
                <a:schemeClr val="accent1">
                  <a:lumMod val="50000"/>
                </a:schemeClr>
              </a:solidFill>
              <a:latin typeface="Candara" panose="020E0502030303020204" pitchFamily="34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l-SI" sz="2800" b="1" dirty="0">
              <a:solidFill>
                <a:schemeClr val="accent1">
                  <a:lumMod val="50000"/>
                </a:schemeClr>
              </a:solidFill>
              <a:latin typeface="Candara" panose="020E0502030303020204" pitchFamily="34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sl-SI" sz="2800" b="1" dirty="0">
              <a:solidFill>
                <a:schemeClr val="accent1">
                  <a:lumMod val="50000"/>
                </a:schemeClr>
              </a:solidFill>
              <a:latin typeface="Candara" panose="020E0502030303020204" pitchFamily="34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Posvet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 NPVI </a:t>
            </a:r>
            <a:r>
              <a:rPr lang="sl-SI" sz="2800" b="1" dirty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Bralna pismenost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b="1" kern="1200" dirty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Ljubljana, </a:t>
            </a:r>
            <a:r>
              <a:rPr lang="sl-SI" sz="2800" b="1" dirty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16</a:t>
            </a:r>
            <a:r>
              <a:rPr lang="en-US" sz="2800" b="1" kern="1200" dirty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. </a:t>
            </a:r>
            <a:r>
              <a:rPr lang="sl-SI" sz="2800" b="1" kern="1200" dirty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11</a:t>
            </a:r>
            <a:r>
              <a:rPr lang="en-US" sz="2800" b="1" kern="1200" dirty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. 2023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532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F8796C6-3AFF-9229-C32D-68D9559A1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b="1" kern="1200" dirty="0">
                <a:solidFill>
                  <a:srgbClr val="FFFFFF"/>
                </a:solidFill>
                <a:latin typeface="Candara" panose="020E0502030303020204" pitchFamily="34" charset="0"/>
              </a:rPr>
              <a:t>„</a:t>
            </a:r>
            <a:r>
              <a:rPr lang="en-US" sz="3600" b="1" kern="1200" dirty="0" err="1">
                <a:solidFill>
                  <a:srgbClr val="FFFFFF"/>
                </a:solidFill>
                <a:latin typeface="Candara" panose="020E0502030303020204" pitchFamily="34" charset="0"/>
              </a:rPr>
              <a:t>Zemljevid</a:t>
            </a:r>
            <a:r>
              <a:rPr lang="en-US" sz="3600" b="1" kern="1200" dirty="0">
                <a:solidFill>
                  <a:srgbClr val="FFFFFF"/>
                </a:solidFill>
                <a:latin typeface="Candara" panose="020E0502030303020204" pitchFamily="34" charset="0"/>
              </a:rPr>
              <a:t>“ </a:t>
            </a:r>
            <a:r>
              <a:rPr lang="en-US" sz="3600" b="1" kern="1200" dirty="0" err="1">
                <a:solidFill>
                  <a:srgbClr val="FFFFFF"/>
                </a:solidFill>
                <a:latin typeface="Candara" panose="020E0502030303020204" pitchFamily="34" charset="0"/>
              </a:rPr>
              <a:t>mednarodnih</a:t>
            </a:r>
            <a:r>
              <a:rPr lang="en-US" sz="3600" b="1" kern="1200" dirty="0">
                <a:solidFill>
                  <a:srgbClr val="FFFFFF"/>
                </a:solidFill>
                <a:latin typeface="Candara" panose="020E0502030303020204" pitchFamily="34" charset="0"/>
              </a:rPr>
              <a:t> </a:t>
            </a:r>
            <a:r>
              <a:rPr lang="en-US" sz="3600" b="1" kern="1200" dirty="0" err="1">
                <a:solidFill>
                  <a:srgbClr val="FFFFFF"/>
                </a:solidFill>
                <a:latin typeface="Candara" panose="020E0502030303020204" pitchFamily="34" charset="0"/>
              </a:rPr>
              <a:t>raziskav</a:t>
            </a:r>
            <a:r>
              <a:rPr lang="en-US" sz="3600" b="1" kern="1200" dirty="0">
                <a:solidFill>
                  <a:srgbClr val="FFFFFF"/>
                </a:solidFill>
                <a:latin typeface="Candara" panose="020E0502030303020204" pitchFamily="34" charset="0"/>
              </a:rPr>
              <a:t> v </a:t>
            </a:r>
            <a:r>
              <a:rPr lang="en-US" sz="3600" b="1" kern="1200" dirty="0" err="1">
                <a:solidFill>
                  <a:srgbClr val="FFFFFF"/>
                </a:solidFill>
                <a:latin typeface="Candara" panose="020E0502030303020204" pitchFamily="34" charset="0"/>
              </a:rPr>
              <a:t>Sloveniji</a:t>
            </a:r>
            <a:endParaRPr lang="en-US" sz="3600" b="1" kern="1200" dirty="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8885364-2C9D-AA19-918E-A3887E844E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113" y="1653009"/>
            <a:ext cx="10758488" cy="5125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665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F8796C6-3AFF-9229-C32D-68D9559A1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b="1" kern="1200" dirty="0">
                <a:solidFill>
                  <a:srgbClr val="FFFFFF"/>
                </a:solidFill>
                <a:latin typeface="Candara" panose="020E0502030303020204" pitchFamily="34" charset="0"/>
              </a:rPr>
              <a:t>„</a:t>
            </a:r>
            <a:r>
              <a:rPr lang="en-US" sz="3600" b="1" kern="1200" dirty="0" err="1">
                <a:solidFill>
                  <a:srgbClr val="FFFFFF"/>
                </a:solidFill>
                <a:latin typeface="Candara" panose="020E0502030303020204" pitchFamily="34" charset="0"/>
              </a:rPr>
              <a:t>Zemljevid</a:t>
            </a:r>
            <a:r>
              <a:rPr lang="en-US" sz="3600" b="1" kern="1200" dirty="0">
                <a:solidFill>
                  <a:srgbClr val="FFFFFF"/>
                </a:solidFill>
                <a:latin typeface="Candara" panose="020E0502030303020204" pitchFamily="34" charset="0"/>
              </a:rPr>
              <a:t>“ </a:t>
            </a:r>
            <a:r>
              <a:rPr lang="en-US" sz="3600" b="1" kern="1200" dirty="0" err="1">
                <a:solidFill>
                  <a:srgbClr val="FFFFFF"/>
                </a:solidFill>
                <a:latin typeface="Candara" panose="020E0502030303020204" pitchFamily="34" charset="0"/>
              </a:rPr>
              <a:t>mednarodnih</a:t>
            </a:r>
            <a:r>
              <a:rPr lang="en-US" sz="3600" b="1" kern="1200" dirty="0">
                <a:solidFill>
                  <a:srgbClr val="FFFFFF"/>
                </a:solidFill>
                <a:latin typeface="Candara" panose="020E0502030303020204" pitchFamily="34" charset="0"/>
              </a:rPr>
              <a:t> </a:t>
            </a:r>
            <a:r>
              <a:rPr lang="en-US" sz="3600" b="1" kern="1200" dirty="0" err="1">
                <a:solidFill>
                  <a:srgbClr val="FFFFFF"/>
                </a:solidFill>
                <a:latin typeface="Candara" panose="020E0502030303020204" pitchFamily="34" charset="0"/>
              </a:rPr>
              <a:t>raziskav</a:t>
            </a:r>
            <a:r>
              <a:rPr lang="en-US" sz="3600" b="1" kern="1200" dirty="0">
                <a:solidFill>
                  <a:srgbClr val="FFFFFF"/>
                </a:solidFill>
                <a:latin typeface="Candara" panose="020E0502030303020204" pitchFamily="34" charset="0"/>
              </a:rPr>
              <a:t> v </a:t>
            </a:r>
            <a:r>
              <a:rPr lang="en-US" sz="3600" b="1" kern="1200" dirty="0" err="1">
                <a:solidFill>
                  <a:srgbClr val="FFFFFF"/>
                </a:solidFill>
                <a:latin typeface="Candara" panose="020E0502030303020204" pitchFamily="34" charset="0"/>
              </a:rPr>
              <a:t>Sloveniji</a:t>
            </a:r>
            <a:endParaRPr lang="en-US" sz="3600" b="1" kern="1200" dirty="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8885364-2C9D-AA19-918E-A3887E844E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113" y="1653009"/>
            <a:ext cx="10758488" cy="512514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3FE0E1A-5A92-7CAF-5E5A-BC79292F97F0}"/>
              </a:ext>
            </a:extLst>
          </p:cNvPr>
          <p:cNvSpPr/>
          <p:nvPr/>
        </p:nvSpPr>
        <p:spPr>
          <a:xfrm>
            <a:off x="8202967" y="2876365"/>
            <a:ext cx="337351" cy="33735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92930862-D8DB-B5BE-614B-942BC9A734B1}"/>
              </a:ext>
            </a:extLst>
          </p:cNvPr>
          <p:cNvSpPr/>
          <p:nvPr/>
        </p:nvSpPr>
        <p:spPr>
          <a:xfrm>
            <a:off x="8664606" y="321587"/>
            <a:ext cx="2993995" cy="1012102"/>
          </a:xfrm>
          <a:prstGeom prst="wedgeRoundRectCallout">
            <a:avLst>
              <a:gd name="adj1" fmla="val -39445"/>
              <a:gd name="adj2" fmla="val 108517"/>
              <a:gd name="adj3" fmla="val 16667"/>
            </a:avLst>
          </a:prstGeom>
          <a:noFill/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/>
              <a:t>Zadnji razpoložljivi podatki PIRLS 2021 </a:t>
            </a:r>
          </a:p>
          <a:p>
            <a:pPr algn="ctr"/>
            <a:r>
              <a:rPr lang="sl-SI" dirty="0"/>
              <a:t>PISA 2018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462F58-0535-29E9-D4F1-286A76757EC0}"/>
              </a:ext>
            </a:extLst>
          </p:cNvPr>
          <p:cNvSpPr/>
          <p:nvPr/>
        </p:nvSpPr>
        <p:spPr>
          <a:xfrm>
            <a:off x="7167917" y="4984565"/>
            <a:ext cx="337351" cy="337352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615B2E-1F84-5869-C62B-B3C0CE67AD73}"/>
              </a:ext>
            </a:extLst>
          </p:cNvPr>
          <p:cNvSpPr/>
          <p:nvPr/>
        </p:nvSpPr>
        <p:spPr>
          <a:xfrm>
            <a:off x="8540318" y="4984565"/>
            <a:ext cx="337351" cy="337352"/>
          </a:xfrm>
          <a:prstGeom prst="rect">
            <a:avLst/>
          </a:prstGeom>
          <a:noFill/>
          <a:ln w="57150">
            <a:solidFill>
              <a:srgbClr val="7030A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41869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F8796C6-3AFF-9229-C32D-68D9559A1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b="1" kern="1200" dirty="0">
                <a:solidFill>
                  <a:srgbClr val="FFFFFF"/>
                </a:solidFill>
                <a:latin typeface="Candara" panose="020E0502030303020204" pitchFamily="34" charset="0"/>
              </a:rPr>
              <a:t>„</a:t>
            </a:r>
            <a:r>
              <a:rPr lang="en-US" sz="3600" b="1" kern="1200" dirty="0" err="1">
                <a:solidFill>
                  <a:srgbClr val="FFFFFF"/>
                </a:solidFill>
                <a:latin typeface="Candara" panose="020E0502030303020204" pitchFamily="34" charset="0"/>
              </a:rPr>
              <a:t>Zemljevid</a:t>
            </a:r>
            <a:r>
              <a:rPr lang="en-US" sz="3600" b="1" kern="1200" dirty="0">
                <a:solidFill>
                  <a:srgbClr val="FFFFFF"/>
                </a:solidFill>
                <a:latin typeface="Candara" panose="020E0502030303020204" pitchFamily="34" charset="0"/>
              </a:rPr>
              <a:t>“ </a:t>
            </a:r>
            <a:r>
              <a:rPr lang="en-US" sz="3600" b="1" kern="1200" dirty="0" err="1">
                <a:solidFill>
                  <a:srgbClr val="FFFFFF"/>
                </a:solidFill>
                <a:latin typeface="Candara" panose="020E0502030303020204" pitchFamily="34" charset="0"/>
              </a:rPr>
              <a:t>mednarodnih</a:t>
            </a:r>
            <a:r>
              <a:rPr lang="en-US" sz="3600" b="1" kern="1200" dirty="0">
                <a:solidFill>
                  <a:srgbClr val="FFFFFF"/>
                </a:solidFill>
                <a:latin typeface="Candara" panose="020E0502030303020204" pitchFamily="34" charset="0"/>
              </a:rPr>
              <a:t> </a:t>
            </a:r>
            <a:r>
              <a:rPr lang="en-US" sz="3600" b="1" kern="1200" dirty="0" err="1">
                <a:solidFill>
                  <a:srgbClr val="FFFFFF"/>
                </a:solidFill>
                <a:latin typeface="Candara" panose="020E0502030303020204" pitchFamily="34" charset="0"/>
              </a:rPr>
              <a:t>raziskav</a:t>
            </a:r>
            <a:r>
              <a:rPr lang="en-US" sz="3600" b="1" kern="1200" dirty="0">
                <a:solidFill>
                  <a:srgbClr val="FFFFFF"/>
                </a:solidFill>
                <a:latin typeface="Candara" panose="020E0502030303020204" pitchFamily="34" charset="0"/>
              </a:rPr>
              <a:t> v </a:t>
            </a:r>
            <a:r>
              <a:rPr lang="en-US" sz="3600" b="1" kern="1200" dirty="0" err="1">
                <a:solidFill>
                  <a:srgbClr val="FFFFFF"/>
                </a:solidFill>
                <a:latin typeface="Candara" panose="020E0502030303020204" pitchFamily="34" charset="0"/>
              </a:rPr>
              <a:t>Sloveniji</a:t>
            </a:r>
            <a:endParaRPr lang="en-US" sz="3600" b="1" kern="1200" dirty="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8885364-2C9D-AA19-918E-A3887E844E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113" y="1653009"/>
            <a:ext cx="10758488" cy="512514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3FE0E1A-5A92-7CAF-5E5A-BC79292F97F0}"/>
              </a:ext>
            </a:extLst>
          </p:cNvPr>
          <p:cNvSpPr/>
          <p:nvPr/>
        </p:nvSpPr>
        <p:spPr>
          <a:xfrm>
            <a:off x="8202967" y="2876365"/>
            <a:ext cx="337351" cy="33735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5490C71-6858-1E12-3838-0A7F00CC2C3D}"/>
              </a:ext>
            </a:extLst>
          </p:cNvPr>
          <p:cNvSpPr/>
          <p:nvPr/>
        </p:nvSpPr>
        <p:spPr>
          <a:xfrm>
            <a:off x="4747333" y="2876365"/>
            <a:ext cx="337351" cy="33735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DFF740-5F81-9831-1123-A9238F116426}"/>
              </a:ext>
            </a:extLst>
          </p:cNvPr>
          <p:cNvSpPr/>
          <p:nvPr/>
        </p:nvSpPr>
        <p:spPr>
          <a:xfrm>
            <a:off x="6483659" y="2878584"/>
            <a:ext cx="337351" cy="33735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CE4D9CFD-CD6D-4F80-2762-48B4F7140539}"/>
              </a:ext>
            </a:extLst>
          </p:cNvPr>
          <p:cNvSpPr/>
          <p:nvPr/>
        </p:nvSpPr>
        <p:spPr>
          <a:xfrm>
            <a:off x="6667129" y="2428387"/>
            <a:ext cx="1748900" cy="773688"/>
          </a:xfrm>
          <a:prstGeom prst="arc">
            <a:avLst>
              <a:gd name="adj1" fmla="val 10722822"/>
              <a:gd name="adj2" fmla="val 159781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9" name="Arc 8">
            <a:extLst>
              <a:ext uri="{FF2B5EF4-FFF2-40B4-BE49-F238E27FC236}">
                <a16:creationId xmlns:a16="http://schemas.microsoft.com/office/drawing/2014/main" id="{7FD5CA13-9419-9803-1813-CFBFA0A1AEDF}"/>
              </a:ext>
            </a:extLst>
          </p:cNvPr>
          <p:cNvSpPr/>
          <p:nvPr/>
        </p:nvSpPr>
        <p:spPr>
          <a:xfrm>
            <a:off x="4924578" y="2460693"/>
            <a:ext cx="1748900" cy="773688"/>
          </a:xfrm>
          <a:prstGeom prst="arc">
            <a:avLst>
              <a:gd name="adj1" fmla="val 10722822"/>
              <a:gd name="adj2" fmla="val 159781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D7EBC112-4AAB-6093-65E4-C61F792046D3}"/>
              </a:ext>
            </a:extLst>
          </p:cNvPr>
          <p:cNvSpPr/>
          <p:nvPr/>
        </p:nvSpPr>
        <p:spPr>
          <a:xfrm>
            <a:off x="8277226" y="196778"/>
            <a:ext cx="3771900" cy="1210460"/>
          </a:xfrm>
          <a:prstGeom prst="wedgeRoundRectCallout">
            <a:avLst>
              <a:gd name="adj1" fmla="val -36074"/>
              <a:gd name="adj2" fmla="val 119149"/>
              <a:gd name="adj3" fmla="val 16667"/>
            </a:avLst>
          </a:prstGeom>
          <a:noFill/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/>
              <a:t>Analiza trendov </a:t>
            </a:r>
          </a:p>
          <a:p>
            <a:pPr algn="ctr"/>
            <a:r>
              <a:rPr lang="sl-SI" dirty="0"/>
              <a:t>PIRLS  2001-2006-2011-2016-2021</a:t>
            </a:r>
          </a:p>
          <a:p>
            <a:pPr algn="ctr"/>
            <a:r>
              <a:rPr lang="sl-SI" dirty="0"/>
              <a:t>PISA  2006-2009-2012-2015-2018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59FBC48-046B-1E30-B388-80029B1C1D10}"/>
              </a:ext>
            </a:extLst>
          </p:cNvPr>
          <p:cNvSpPr/>
          <p:nvPr/>
        </p:nvSpPr>
        <p:spPr>
          <a:xfrm>
            <a:off x="3040725" y="2855701"/>
            <a:ext cx="337351" cy="33735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D196CD92-3A6B-1054-9AFA-697598CC7A30}"/>
              </a:ext>
            </a:extLst>
          </p:cNvPr>
          <p:cNvSpPr/>
          <p:nvPr/>
        </p:nvSpPr>
        <p:spPr>
          <a:xfrm>
            <a:off x="3173520" y="2440029"/>
            <a:ext cx="1748900" cy="773688"/>
          </a:xfrm>
          <a:prstGeom prst="arc">
            <a:avLst>
              <a:gd name="adj1" fmla="val 10722822"/>
              <a:gd name="adj2" fmla="val 159781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26BB544-051E-A1E6-F967-652DEA33B65F}"/>
              </a:ext>
            </a:extLst>
          </p:cNvPr>
          <p:cNvSpPr/>
          <p:nvPr/>
        </p:nvSpPr>
        <p:spPr>
          <a:xfrm>
            <a:off x="1296511" y="2855701"/>
            <a:ext cx="337351" cy="33735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D97A08AE-4AA3-6659-DD76-D6CA40B50534}"/>
              </a:ext>
            </a:extLst>
          </p:cNvPr>
          <p:cNvSpPr/>
          <p:nvPr/>
        </p:nvSpPr>
        <p:spPr>
          <a:xfrm>
            <a:off x="1429306" y="2440029"/>
            <a:ext cx="1748900" cy="773688"/>
          </a:xfrm>
          <a:prstGeom prst="arc">
            <a:avLst>
              <a:gd name="adj1" fmla="val 10722822"/>
              <a:gd name="adj2" fmla="val 159781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54DE937-D350-04B0-2B0B-7855343D65C4}"/>
              </a:ext>
            </a:extLst>
          </p:cNvPr>
          <p:cNvSpPr/>
          <p:nvPr/>
        </p:nvSpPr>
        <p:spPr>
          <a:xfrm>
            <a:off x="7167917" y="4984565"/>
            <a:ext cx="337351" cy="337352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B12D6DF-293A-DB3E-A731-6DD8B2557998}"/>
              </a:ext>
            </a:extLst>
          </p:cNvPr>
          <p:cNvSpPr/>
          <p:nvPr/>
        </p:nvSpPr>
        <p:spPr>
          <a:xfrm>
            <a:off x="8540318" y="4984565"/>
            <a:ext cx="337351" cy="337352"/>
          </a:xfrm>
          <a:prstGeom prst="rect">
            <a:avLst/>
          </a:prstGeom>
          <a:noFill/>
          <a:ln w="57150">
            <a:solidFill>
              <a:srgbClr val="7030A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B7E7BDE-7810-0AA4-1B09-9DD897D4236A}"/>
              </a:ext>
            </a:extLst>
          </p:cNvPr>
          <p:cNvSpPr/>
          <p:nvPr/>
        </p:nvSpPr>
        <p:spPr>
          <a:xfrm>
            <a:off x="6144366" y="4984565"/>
            <a:ext cx="337351" cy="337352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4B11BE3-095C-933E-3A25-D8992AAECBBD}"/>
              </a:ext>
            </a:extLst>
          </p:cNvPr>
          <p:cNvSpPr/>
          <p:nvPr/>
        </p:nvSpPr>
        <p:spPr>
          <a:xfrm>
            <a:off x="5120815" y="4984565"/>
            <a:ext cx="337351" cy="337352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1EFFC4B-2983-9578-FD90-736ECBDF8BBA}"/>
              </a:ext>
            </a:extLst>
          </p:cNvPr>
          <p:cNvSpPr/>
          <p:nvPr/>
        </p:nvSpPr>
        <p:spPr>
          <a:xfrm>
            <a:off x="4076195" y="4984565"/>
            <a:ext cx="337351" cy="337352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79B7552-96FB-C709-F840-6A9BED07214E}"/>
              </a:ext>
            </a:extLst>
          </p:cNvPr>
          <p:cNvSpPr/>
          <p:nvPr/>
        </p:nvSpPr>
        <p:spPr>
          <a:xfrm>
            <a:off x="3052644" y="4984565"/>
            <a:ext cx="337351" cy="337352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9AB5F406-3F3B-0913-05C8-1E58112B6BC6}"/>
              </a:ext>
            </a:extLst>
          </p:cNvPr>
          <p:cNvSpPr/>
          <p:nvPr/>
        </p:nvSpPr>
        <p:spPr>
          <a:xfrm>
            <a:off x="3222814" y="4588425"/>
            <a:ext cx="999936" cy="773688"/>
          </a:xfrm>
          <a:prstGeom prst="arc">
            <a:avLst>
              <a:gd name="adj1" fmla="val 10722822"/>
              <a:gd name="adj2" fmla="val 159781"/>
            </a:avLst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D756D74B-F79B-BDD0-DCC4-68D396ABAF8D}"/>
              </a:ext>
            </a:extLst>
          </p:cNvPr>
          <p:cNvSpPr/>
          <p:nvPr/>
        </p:nvSpPr>
        <p:spPr>
          <a:xfrm>
            <a:off x="4254186" y="4588425"/>
            <a:ext cx="999936" cy="773688"/>
          </a:xfrm>
          <a:prstGeom prst="arc">
            <a:avLst>
              <a:gd name="adj1" fmla="val 10722822"/>
              <a:gd name="adj2" fmla="val 159781"/>
            </a:avLst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8" name="Arc 27">
            <a:extLst>
              <a:ext uri="{FF2B5EF4-FFF2-40B4-BE49-F238E27FC236}">
                <a16:creationId xmlns:a16="http://schemas.microsoft.com/office/drawing/2014/main" id="{BFD4C1EF-C5D2-A7E6-608E-449D167140AB}"/>
              </a:ext>
            </a:extLst>
          </p:cNvPr>
          <p:cNvSpPr/>
          <p:nvPr/>
        </p:nvSpPr>
        <p:spPr>
          <a:xfrm>
            <a:off x="5286061" y="4588425"/>
            <a:ext cx="999936" cy="773688"/>
          </a:xfrm>
          <a:prstGeom prst="arc">
            <a:avLst>
              <a:gd name="adj1" fmla="val 10722822"/>
              <a:gd name="adj2" fmla="val 159781"/>
            </a:avLst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9" name="Arc 28">
            <a:extLst>
              <a:ext uri="{FF2B5EF4-FFF2-40B4-BE49-F238E27FC236}">
                <a16:creationId xmlns:a16="http://schemas.microsoft.com/office/drawing/2014/main" id="{3799C52F-D639-B3B7-73C1-D8F6A5AA3CF2}"/>
              </a:ext>
            </a:extLst>
          </p:cNvPr>
          <p:cNvSpPr/>
          <p:nvPr/>
        </p:nvSpPr>
        <p:spPr>
          <a:xfrm>
            <a:off x="6313041" y="4587115"/>
            <a:ext cx="999936" cy="773688"/>
          </a:xfrm>
          <a:prstGeom prst="arc">
            <a:avLst>
              <a:gd name="adj1" fmla="val 10722822"/>
              <a:gd name="adj2" fmla="val 159781"/>
            </a:avLst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30" name="Arc 29">
            <a:extLst>
              <a:ext uri="{FF2B5EF4-FFF2-40B4-BE49-F238E27FC236}">
                <a16:creationId xmlns:a16="http://schemas.microsoft.com/office/drawing/2014/main" id="{E5663991-A9FD-DBDF-334C-9F693789F27F}"/>
              </a:ext>
            </a:extLst>
          </p:cNvPr>
          <p:cNvSpPr/>
          <p:nvPr/>
        </p:nvSpPr>
        <p:spPr>
          <a:xfrm>
            <a:off x="7321046" y="4587115"/>
            <a:ext cx="1343559" cy="784020"/>
          </a:xfrm>
          <a:prstGeom prst="arc">
            <a:avLst>
              <a:gd name="adj1" fmla="val 10722822"/>
              <a:gd name="adj2" fmla="val 159781"/>
            </a:avLst>
          </a:prstGeom>
          <a:ln w="57150">
            <a:solidFill>
              <a:srgbClr val="7030A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43474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4000"/>
            <a:ext cx="2708795" cy="21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6000" y="4464000"/>
            <a:ext cx="2708795" cy="21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000" y="4464000"/>
            <a:ext cx="2708795" cy="21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000" y="4464000"/>
            <a:ext cx="2708795" cy="21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4000" y="4464000"/>
            <a:ext cx="2708795" cy="21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ounded Rectangular Callout 13"/>
          <p:cNvSpPr/>
          <p:nvPr/>
        </p:nvSpPr>
        <p:spPr>
          <a:xfrm>
            <a:off x="10030534" y="3621684"/>
            <a:ext cx="1928463" cy="611650"/>
          </a:xfrm>
          <a:prstGeom prst="wedgeRoundRectCallout">
            <a:avLst>
              <a:gd name="adj1" fmla="val -49147"/>
              <a:gd name="adj2" fmla="val 92603"/>
              <a:gd name="adj3" fmla="val 16667"/>
            </a:avLst>
          </a:prstGeom>
          <a:noFill/>
          <a:ln w="952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l-SI" sz="900" dirty="0">
                <a:solidFill>
                  <a:srgbClr val="000000"/>
                </a:solidFill>
                <a:effectLst/>
                <a:latin typeface="Candara"/>
                <a:ea typeface="Calibri"/>
                <a:cs typeface="Times New Roman"/>
              </a:rPr>
              <a:t>Raziskava PISA za referenčno točko uporablja povprečje držav OECD.</a:t>
            </a:r>
            <a:endParaRPr lang="sl-SI" sz="900" dirty="0">
              <a:effectLst/>
              <a:ea typeface="Calibri"/>
              <a:cs typeface="Times New Roman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3256924" y="2636912"/>
            <a:ext cx="2808311" cy="1584176"/>
          </a:xfrm>
          <a:prstGeom prst="ellipse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sl-SI" sz="2400" b="1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Bralna pismenost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938840-8E0C-8247-37E1-AC5BB755C0D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72000"/>
            <a:ext cx="2615879" cy="21600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8F5F9CD-1388-BA9E-420E-F780EE95461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76000" y="72000"/>
            <a:ext cx="2615880" cy="2160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2A5C410-851D-4D1D-E7DB-89B8760AA93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0" y="72000"/>
            <a:ext cx="2615880" cy="2160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8889790-A9DA-C292-F93B-784950F746B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128000" y="72000"/>
            <a:ext cx="2615880" cy="2160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2345AEC-3F61-8760-E1D5-FEF3E6974F2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540000" y="72000"/>
            <a:ext cx="2615880" cy="2160000"/>
          </a:xfrm>
          <a:prstGeom prst="rect">
            <a:avLst/>
          </a:prstGeom>
        </p:spPr>
      </p:pic>
      <p:sp>
        <p:nvSpPr>
          <p:cNvPr id="13" name="Rounded Rectangular Callout 12"/>
          <p:cNvSpPr/>
          <p:nvPr/>
        </p:nvSpPr>
        <p:spPr>
          <a:xfrm>
            <a:off x="10235682" y="2311251"/>
            <a:ext cx="1518168" cy="1232049"/>
          </a:xfrm>
          <a:prstGeom prst="wedgeRoundRectCallout">
            <a:avLst>
              <a:gd name="adj1" fmla="val 18360"/>
              <a:gd name="adj2" fmla="val -84107"/>
              <a:gd name="adj3" fmla="val 16667"/>
            </a:avLst>
          </a:prstGeom>
          <a:noFill/>
          <a:ln w="952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l-SI" sz="900" dirty="0">
                <a:solidFill>
                  <a:srgbClr val="000000"/>
                </a:solidFill>
                <a:effectLst/>
                <a:latin typeface="Candara"/>
                <a:ea typeface="Calibri"/>
                <a:cs typeface="Times New Roman"/>
              </a:rPr>
              <a:t>Točka 500 je mednarodna referenčna točka v raziskavah PIRLS in TIMSS</a:t>
            </a:r>
            <a:r>
              <a:rPr lang="sl-SI" sz="700" dirty="0">
                <a:solidFill>
                  <a:srgbClr val="000000"/>
                </a:solidFill>
                <a:effectLst/>
                <a:latin typeface="Candara"/>
                <a:ea typeface="Calibri"/>
                <a:cs typeface="Times New Roman"/>
              </a:rPr>
              <a:t> (zaradi spreminjanja nabora sodelujočih držav, se mednarodno povprečje v klasičnem smislu ne izračuna).</a:t>
            </a:r>
            <a:endParaRPr lang="sl-SI" sz="700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43043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9F4C827-041D-1483-4AFB-84D1937974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375" y="209550"/>
            <a:ext cx="10991850" cy="33718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105E941-F047-545C-47DE-48A9D72E6A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5375" y="3486150"/>
            <a:ext cx="10991850" cy="3371850"/>
          </a:xfrm>
          <a:prstGeom prst="rect">
            <a:avLst/>
          </a:prstGeom>
        </p:spPr>
      </p:pic>
      <p:sp>
        <p:nvSpPr>
          <p:cNvPr id="12" name="Speech Bubble: Rectangle with Corners Rounded 2">
            <a:extLst>
              <a:ext uri="{FF2B5EF4-FFF2-40B4-BE49-F238E27FC236}">
                <a16:creationId xmlns:a16="http://schemas.microsoft.com/office/drawing/2014/main" id="{404D5F64-7C33-6F78-7832-F6FEE1AEE3CE}"/>
              </a:ext>
            </a:extLst>
          </p:cNvPr>
          <p:cNvSpPr/>
          <p:nvPr/>
        </p:nvSpPr>
        <p:spPr>
          <a:xfrm>
            <a:off x="104775" y="890587"/>
            <a:ext cx="1076325" cy="3205163"/>
          </a:xfrm>
          <a:prstGeom prst="wedgeRoundRectCallout">
            <a:avLst>
              <a:gd name="adj1" fmla="val 64282"/>
              <a:gd name="adj2" fmla="val 31380"/>
              <a:gd name="adj3" fmla="val 16667"/>
            </a:avLst>
          </a:prstGeom>
          <a:noFill/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t"/>
          <a:lstStyle/>
          <a:p>
            <a:r>
              <a:rPr lang="sl-SI" sz="1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Če bi vse države imele enake dosežke, bi posamezna območja zajemala po </a:t>
            </a:r>
            <a:r>
              <a:rPr lang="sl-SI" sz="12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četrtino</a:t>
            </a:r>
            <a:r>
              <a:rPr lang="sl-SI" sz="1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(rdeče, rumeno, zeleno, modro).</a:t>
            </a:r>
          </a:p>
          <a:p>
            <a:endParaRPr lang="sl-SI" sz="1200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sl-SI" sz="1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Uspešnejše države imajo tako npr. več modrega </a:t>
            </a:r>
            <a:r>
              <a:rPr lang="sl-SI" sz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in </a:t>
            </a:r>
          </a:p>
          <a:p>
            <a:r>
              <a:rPr lang="sl-SI" sz="120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manj </a:t>
            </a:r>
            <a:r>
              <a:rPr lang="sl-SI" sz="1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rdečega območja.</a:t>
            </a:r>
          </a:p>
        </p:txBody>
      </p:sp>
    </p:spTree>
    <p:extLst>
      <p:ext uri="{BB962C8B-B14F-4D97-AF65-F5344CB8AC3E}">
        <p14:creationId xmlns:p14="http://schemas.microsoft.com/office/powerpoint/2010/main" val="2793907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F8796C6-3AFF-9229-C32D-68D9559A1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z="3600" b="1" kern="1200" dirty="0">
                <a:solidFill>
                  <a:srgbClr val="FFFFFF"/>
                </a:solidFill>
                <a:latin typeface="Candara" panose="020E0502030303020204" pitchFamily="34" charset="0"/>
              </a:rPr>
              <a:t>„Uživam v branju.“</a:t>
            </a:r>
            <a:endParaRPr lang="en-US" sz="3600" b="1" kern="1200" dirty="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62FCDC3-F65D-B2F2-9AEA-C1001B6115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31" y="1822348"/>
            <a:ext cx="9163050" cy="4591050"/>
          </a:xfrm>
          <a:prstGeom prst="rect">
            <a:avLst/>
          </a:prstGeom>
        </p:spPr>
      </p:pic>
      <p:sp>
        <p:nvSpPr>
          <p:cNvPr id="9" name="Speech Bubble: Rectangle with Corners Rounded 2">
            <a:extLst>
              <a:ext uri="{FF2B5EF4-FFF2-40B4-BE49-F238E27FC236}">
                <a16:creationId xmlns:a16="http://schemas.microsoft.com/office/drawing/2014/main" id="{B02F0F74-BC1D-2916-2FF6-80484A6757C1}"/>
              </a:ext>
            </a:extLst>
          </p:cNvPr>
          <p:cNvSpPr/>
          <p:nvPr/>
        </p:nvSpPr>
        <p:spPr>
          <a:xfrm>
            <a:off x="9826155" y="3264568"/>
            <a:ext cx="2028961" cy="1476376"/>
          </a:xfrm>
          <a:prstGeom prst="wedgeRoundRectCallout">
            <a:avLst>
              <a:gd name="adj1" fmla="val -69512"/>
              <a:gd name="adj2" fmla="val 20412"/>
              <a:gd name="adj3" fmla="val 16667"/>
            </a:avLst>
          </a:prstGeom>
          <a:noFill/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sl-SI" sz="1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Četrtošolci v zadnjih letih izražajo manj veselja do branja. V Sloveniji učenci izražajo „srednje“ veselje do branja glede na primerjane države.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867775" y="485775"/>
            <a:ext cx="2371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>
                <a:solidFill>
                  <a:schemeClr val="bg1"/>
                </a:solidFill>
              </a:rPr>
              <a:t>Odstotki izbire med ponujenimi odgovori </a:t>
            </a:r>
          </a:p>
        </p:txBody>
      </p:sp>
    </p:spTree>
    <p:extLst>
      <p:ext uri="{BB962C8B-B14F-4D97-AF65-F5344CB8AC3E}">
        <p14:creationId xmlns:p14="http://schemas.microsoft.com/office/powerpoint/2010/main" val="2707117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F8796C6-3AFF-9229-C32D-68D9559A1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z="3600" b="1" kern="1200" dirty="0">
                <a:solidFill>
                  <a:srgbClr val="FFFFFF"/>
                </a:solidFill>
                <a:latin typeface="Candara" panose="020E0502030303020204" pitchFamily="34" charset="0"/>
              </a:rPr>
              <a:t>„Uživam v branju.“ - starši</a:t>
            </a:r>
            <a:endParaRPr lang="en-US" sz="3600" b="1" kern="1200" dirty="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A22EC4C-1309-31E5-C40A-BC1D7FBEA1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1604" y="-495"/>
            <a:ext cx="4959603" cy="248495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3F6A330-5A7F-6EF5-65F9-D9AC966F03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2165248"/>
            <a:ext cx="9163050" cy="4591050"/>
          </a:xfrm>
          <a:prstGeom prst="rect">
            <a:avLst/>
          </a:prstGeom>
        </p:spPr>
      </p:pic>
      <p:sp>
        <p:nvSpPr>
          <p:cNvPr id="9" name="Speech Bubble: Rectangle with Corners Rounded 2">
            <a:extLst>
              <a:ext uri="{FF2B5EF4-FFF2-40B4-BE49-F238E27FC236}">
                <a16:creationId xmlns:a16="http://schemas.microsoft.com/office/drawing/2014/main" id="{B02F0F74-BC1D-2916-2FF6-80484A6757C1}"/>
              </a:ext>
            </a:extLst>
          </p:cNvPr>
          <p:cNvSpPr/>
          <p:nvPr/>
        </p:nvSpPr>
        <p:spPr>
          <a:xfrm>
            <a:off x="9826156" y="3850104"/>
            <a:ext cx="1627908" cy="890839"/>
          </a:xfrm>
          <a:prstGeom prst="wedgeRoundRectCallout">
            <a:avLst>
              <a:gd name="adj1" fmla="val -74439"/>
              <a:gd name="adj2" fmla="val 12309"/>
              <a:gd name="adj3" fmla="val 16667"/>
            </a:avLst>
          </a:prstGeom>
          <a:noFill/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sl-SI" sz="1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Relativno manj radi pa berejo starši slovenskih četrtošolcev.</a:t>
            </a:r>
          </a:p>
        </p:txBody>
      </p:sp>
    </p:spTree>
    <p:extLst>
      <p:ext uri="{BB962C8B-B14F-4D97-AF65-F5344CB8AC3E}">
        <p14:creationId xmlns:p14="http://schemas.microsoft.com/office/powerpoint/2010/main" val="2312406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5CFAA2-E180-95CE-E668-D849E5A58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1748841"/>
          </a:xfrm>
        </p:spPr>
        <p:txBody>
          <a:bodyPr vert="horz" lIns="91440" tIns="45720" rIns="91440" bIns="45720" rtlCol="0" anchor="t" anchorCtr="0">
            <a:normAutofit/>
          </a:bodyPr>
          <a:lstStyle/>
          <a:p>
            <a:pPr algn="r"/>
            <a:r>
              <a:rPr lang="sl-SI" sz="4000" b="1" kern="1200" dirty="0">
                <a:solidFill>
                  <a:srgbClr val="FFFFFF"/>
                </a:solidFill>
                <a:latin typeface="Candara" panose="020E0502030303020204" pitchFamily="34" charset="0"/>
              </a:rPr>
              <a:t>Veselje do branja</a:t>
            </a:r>
            <a:endParaRPr lang="en-US" sz="4000" b="1" kern="1200" dirty="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0000" y="4608000"/>
            <a:ext cx="10372725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834" y="-104162"/>
            <a:ext cx="8543925" cy="354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Speech Bubble: Rectangle with Corners Rounded 2">
            <a:extLst>
              <a:ext uri="{FF2B5EF4-FFF2-40B4-BE49-F238E27FC236}">
                <a16:creationId xmlns:a16="http://schemas.microsoft.com/office/drawing/2014/main" id="{B02F0F74-BC1D-2916-2FF6-80484A6757C1}"/>
              </a:ext>
            </a:extLst>
          </p:cNvPr>
          <p:cNvSpPr/>
          <p:nvPr/>
        </p:nvSpPr>
        <p:spPr>
          <a:xfrm>
            <a:off x="1812758" y="1920453"/>
            <a:ext cx="1777166" cy="1508546"/>
          </a:xfrm>
          <a:prstGeom prst="wedgeRoundRectCallout">
            <a:avLst>
              <a:gd name="adj1" fmla="val 64655"/>
              <a:gd name="adj2" fmla="val -46239"/>
              <a:gd name="adj3" fmla="val 16667"/>
            </a:avLst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sl-SI" sz="1200" dirty="0">
                <a:solidFill>
                  <a:schemeClr val="bg1"/>
                </a:solidFill>
                <a:latin typeface="Arial Narrow" panose="020B0606020202030204" pitchFamily="34" charset="0"/>
              </a:rPr>
              <a:t>Trije profili veselja do branja se razlikujejo predvsem v izjavi „Uživam v branju.“ Učenci v nizkem (zelenem) profilu tudi ne bi želeli imeti več časa za branje.</a:t>
            </a:r>
          </a:p>
        </p:txBody>
      </p:sp>
      <p:sp>
        <p:nvSpPr>
          <p:cNvPr id="16" name="Speech Bubble: Rectangle with Corners Rounded 2">
            <a:extLst>
              <a:ext uri="{FF2B5EF4-FFF2-40B4-BE49-F238E27FC236}">
                <a16:creationId xmlns:a16="http://schemas.microsoft.com/office/drawing/2014/main" id="{B02F0F74-BC1D-2916-2FF6-80484A6757C1}"/>
              </a:ext>
            </a:extLst>
          </p:cNvPr>
          <p:cNvSpPr/>
          <p:nvPr/>
        </p:nvSpPr>
        <p:spPr>
          <a:xfrm>
            <a:off x="7210926" y="3619616"/>
            <a:ext cx="2775285" cy="856130"/>
          </a:xfrm>
          <a:prstGeom prst="wedgeRoundRectCallout">
            <a:avLst>
              <a:gd name="adj1" fmla="val 2870"/>
              <a:gd name="adj2" fmla="val 78421"/>
              <a:gd name="adj3" fmla="val 16667"/>
            </a:avLst>
          </a:prstGeom>
          <a:noFill/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sl-SI" sz="1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Deleži učencev z visokim veseljem do branja v vseh državah padajo in praviloma rastejo deleži učencev, ki branja ne marajo.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11109158" y="3357044"/>
            <a:ext cx="850232" cy="525145"/>
          </a:xfrm>
          <a:prstGeom prst="wedgeRectCallout">
            <a:avLst>
              <a:gd name="adj1" fmla="val -83097"/>
              <a:gd name="adj2" fmla="val -55110"/>
            </a:avLst>
          </a:prstGeom>
          <a:noFill/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sl-SI" sz="800" dirty="0">
                <a:solidFill>
                  <a:schemeClr val="bg1">
                    <a:lumMod val="50000"/>
                  </a:schemeClr>
                </a:solidFill>
              </a:rPr>
              <a:t>(*) Izjave so obravnavane „‚obrnjeno.“</a:t>
            </a:r>
          </a:p>
        </p:txBody>
      </p:sp>
    </p:spTree>
    <p:extLst>
      <p:ext uri="{BB962C8B-B14F-4D97-AF65-F5344CB8AC3E}">
        <p14:creationId xmlns:p14="http://schemas.microsoft.com/office/powerpoint/2010/main" val="2518119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1179</TotalTime>
  <Words>343</Words>
  <Application>Microsoft Office PowerPoint</Application>
  <PresentationFormat>Widescreen</PresentationFormat>
  <Paragraphs>47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Narrow</vt:lpstr>
      <vt:lpstr>Calibri</vt:lpstr>
      <vt:lpstr>Calibri Light</vt:lpstr>
      <vt:lpstr>Candara</vt:lpstr>
      <vt:lpstr>Office Theme</vt:lpstr>
      <vt:lpstr> Mojca Štraus,  Ministrstvo za vzgojo in izobraževanje</vt:lpstr>
      <vt:lpstr>„Zemljevid“ mednarodnih raziskav v Sloveniji</vt:lpstr>
      <vt:lpstr>„Zemljevid“ mednarodnih raziskav v Sloveniji</vt:lpstr>
      <vt:lpstr>„Zemljevid“ mednarodnih raziskav v Sloveniji</vt:lpstr>
      <vt:lpstr>PowerPoint Presentation</vt:lpstr>
      <vt:lpstr>PowerPoint Presentation</vt:lpstr>
      <vt:lpstr>„Uživam v branju.“</vt:lpstr>
      <vt:lpstr>„Uživam v branju.“ - starši</vt:lpstr>
      <vt:lpstr>Veselje do branja</vt:lpstr>
      <vt:lpstr>Veselje staršev do branja</vt:lpstr>
      <vt:lpstr>Mojca.Straus@gov.si</vt:lpstr>
    </vt:vector>
  </TitlesOfParts>
  <Company>MJU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Mojca Štraus</dc:creator>
  <cp:lastModifiedBy>Mojca Štraus</cp:lastModifiedBy>
  <cp:revision>36</cp:revision>
  <cp:lastPrinted>2023-04-24T10:29:07Z</cp:lastPrinted>
  <dcterms:created xsi:type="dcterms:W3CDTF">2023-04-17T13:49:43Z</dcterms:created>
  <dcterms:modified xsi:type="dcterms:W3CDTF">2023-11-16T06:29:25Z</dcterms:modified>
</cp:coreProperties>
</file>