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6"/>
  </p:notesMasterIdLst>
  <p:handoutMasterIdLst>
    <p:handoutMasterId r:id="rId17"/>
  </p:handoutMasterIdLst>
  <p:sldIdLst>
    <p:sldId id="256" r:id="rId2"/>
    <p:sldId id="319" r:id="rId3"/>
    <p:sldId id="313" r:id="rId4"/>
    <p:sldId id="311" r:id="rId5"/>
    <p:sldId id="308" r:id="rId6"/>
    <p:sldId id="314" r:id="rId7"/>
    <p:sldId id="309" r:id="rId8"/>
    <p:sldId id="315" r:id="rId9"/>
    <p:sldId id="310" r:id="rId10"/>
    <p:sldId id="316" r:id="rId11"/>
    <p:sldId id="317" r:id="rId12"/>
    <p:sldId id="282" r:id="rId13"/>
    <p:sldId id="318" r:id="rId14"/>
    <p:sldId id="274" r:id="rId15"/>
  </p:sldIdLst>
  <p:sldSz cx="9144000" cy="6858000" type="screen4x3"/>
  <p:notesSz cx="6858000" cy="9926638"/>
  <p:defaultTextStyle>
    <a:defPPr>
      <a:defRPr lang="sl-SI"/>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7041" autoAdjust="0"/>
  </p:normalViewPr>
  <p:slideViewPr>
    <p:cSldViewPr>
      <p:cViewPr varScale="1">
        <p:scale>
          <a:sx n="108" d="100"/>
          <a:sy n="108" d="100"/>
        </p:scale>
        <p:origin x="109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8" d="100"/>
          <a:sy n="78" d="100"/>
        </p:scale>
        <p:origin x="-3318" y="-10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73EC6-4B48-4A9D-9A38-DC5420F9D82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l-SI"/>
        </a:p>
      </dgm:t>
    </dgm:pt>
    <dgm:pt modelId="{B7B2B59E-EF93-4A6D-8B31-58D95CFDF367}">
      <dgm:prSet phldrT="[besedilo]" custT="1"/>
      <dgm:spPr/>
      <dgm:t>
        <a:bodyPr/>
        <a:lstStyle/>
        <a:p>
          <a:r>
            <a:rPr lang="sl-SI" sz="2400" dirty="0" smtClean="0">
              <a:solidFill>
                <a:schemeClr val="bg1"/>
              </a:solidFill>
            </a:rPr>
            <a:t>Načini označevanja operacij</a:t>
          </a:r>
        </a:p>
        <a:p>
          <a:endParaRPr lang="sl-SI" sz="1200" dirty="0" smtClean="0"/>
        </a:p>
        <a:p>
          <a:r>
            <a:rPr lang="sl-SI" sz="1200" dirty="0" smtClean="0">
              <a:solidFill>
                <a:schemeClr val="bg1"/>
              </a:solidFill>
            </a:rPr>
            <a:t>Vir sofinanciranja označi vsak, ki so mu dodeljena sredstva EKP 2014-2020</a:t>
          </a:r>
          <a:endParaRPr lang="sl-SI" sz="1200" dirty="0">
            <a:solidFill>
              <a:schemeClr val="bg1"/>
            </a:solidFill>
          </a:endParaRPr>
        </a:p>
      </dgm:t>
    </dgm:pt>
    <dgm:pt modelId="{0068701D-5726-4887-9364-18A99F57D2A8}" type="parTrans" cxnId="{24F907F7-9E1E-4717-89E4-279F8CBC62B0}">
      <dgm:prSet/>
      <dgm:spPr/>
      <dgm:t>
        <a:bodyPr/>
        <a:lstStyle/>
        <a:p>
          <a:endParaRPr lang="sl-SI"/>
        </a:p>
      </dgm:t>
    </dgm:pt>
    <dgm:pt modelId="{05A5E4DF-8E56-4255-88DF-EEC3B3F6DE33}" type="sibTrans" cxnId="{24F907F7-9E1E-4717-89E4-279F8CBC62B0}">
      <dgm:prSet/>
      <dgm:spPr/>
      <dgm:t>
        <a:bodyPr/>
        <a:lstStyle/>
        <a:p>
          <a:endParaRPr lang="sl-SI"/>
        </a:p>
      </dgm:t>
    </dgm:pt>
    <dgm:pt modelId="{5FCFBD8D-51B3-4BD9-805C-546DB7B1CFCE}">
      <dgm:prSet phldrT="[besedilo]"/>
      <dgm:spPr/>
      <dgm:t>
        <a:bodyPr/>
        <a:lstStyle/>
        <a:p>
          <a:r>
            <a:rPr lang="sl-SI" dirty="0" smtClean="0">
              <a:solidFill>
                <a:schemeClr val="bg1"/>
              </a:solidFill>
            </a:rPr>
            <a:t>Spletna stran</a:t>
          </a:r>
          <a:endParaRPr lang="sl-SI" dirty="0">
            <a:solidFill>
              <a:schemeClr val="bg1"/>
            </a:solidFill>
          </a:endParaRPr>
        </a:p>
      </dgm:t>
    </dgm:pt>
    <dgm:pt modelId="{A9E0D79D-9DBE-4E16-B255-0FCF5F880C8E}" type="parTrans" cxnId="{B1BF05D2-DC28-4F07-9BEA-E7675EB9B417}">
      <dgm:prSet/>
      <dgm:spPr/>
      <dgm:t>
        <a:bodyPr/>
        <a:lstStyle/>
        <a:p>
          <a:endParaRPr lang="sl-SI"/>
        </a:p>
      </dgm:t>
    </dgm:pt>
    <dgm:pt modelId="{55B17170-66D0-4ADD-BD64-A8CD71DDD829}" type="sibTrans" cxnId="{B1BF05D2-DC28-4F07-9BEA-E7675EB9B417}">
      <dgm:prSet/>
      <dgm:spPr/>
      <dgm:t>
        <a:bodyPr/>
        <a:lstStyle/>
        <a:p>
          <a:endParaRPr lang="sl-SI"/>
        </a:p>
      </dgm:t>
    </dgm:pt>
    <dgm:pt modelId="{FEA98364-90DD-4454-BC82-D252CA87ABA6}">
      <dgm:prSet phldrT="[besedilo]"/>
      <dgm:spPr/>
      <dgm:t>
        <a:bodyPr/>
        <a:lstStyle/>
        <a:p>
          <a:r>
            <a:rPr lang="sl-SI" dirty="0" smtClean="0">
              <a:solidFill>
                <a:schemeClr val="bg1"/>
              </a:solidFill>
            </a:rPr>
            <a:t>Začasni pano</a:t>
          </a:r>
          <a:endParaRPr lang="sl-SI" dirty="0">
            <a:solidFill>
              <a:schemeClr val="bg1"/>
            </a:solidFill>
          </a:endParaRPr>
        </a:p>
      </dgm:t>
    </dgm:pt>
    <dgm:pt modelId="{FBD1AB81-7CAF-44CB-A929-E0EC8E095DA2}" type="parTrans" cxnId="{FA0BF3BF-B4B7-4641-ABAB-867610369ED7}">
      <dgm:prSet/>
      <dgm:spPr/>
      <dgm:t>
        <a:bodyPr/>
        <a:lstStyle/>
        <a:p>
          <a:endParaRPr lang="sl-SI"/>
        </a:p>
      </dgm:t>
    </dgm:pt>
    <dgm:pt modelId="{1A71B5E3-3CD9-488C-B39B-B147C4FE1A60}" type="sibTrans" cxnId="{FA0BF3BF-B4B7-4641-ABAB-867610369ED7}">
      <dgm:prSet/>
      <dgm:spPr/>
      <dgm:t>
        <a:bodyPr/>
        <a:lstStyle/>
        <a:p>
          <a:endParaRPr lang="sl-SI"/>
        </a:p>
      </dgm:t>
    </dgm:pt>
    <dgm:pt modelId="{5593EA7B-6E53-4754-9B40-60BFAC27EE47}">
      <dgm:prSet phldrT="[besedilo]"/>
      <dgm:spPr/>
      <dgm:t>
        <a:bodyPr/>
        <a:lstStyle/>
        <a:p>
          <a:r>
            <a:rPr lang="sl-SI" dirty="0" smtClean="0">
              <a:solidFill>
                <a:schemeClr val="bg1"/>
              </a:solidFill>
            </a:rPr>
            <a:t>Stalni pano</a:t>
          </a:r>
          <a:endParaRPr lang="sl-SI" dirty="0">
            <a:solidFill>
              <a:schemeClr val="bg1"/>
            </a:solidFill>
          </a:endParaRPr>
        </a:p>
      </dgm:t>
    </dgm:pt>
    <dgm:pt modelId="{C16F1D18-7DE4-4B0A-B9D5-B28AD8503965}" type="parTrans" cxnId="{4EA00F1A-13CF-42E7-B3ED-84340EC61C0B}">
      <dgm:prSet/>
      <dgm:spPr/>
      <dgm:t>
        <a:bodyPr/>
        <a:lstStyle/>
        <a:p>
          <a:endParaRPr lang="sl-SI"/>
        </a:p>
      </dgm:t>
    </dgm:pt>
    <dgm:pt modelId="{2FE08F4C-D0AD-43B7-9DEA-B9A530811E2F}" type="sibTrans" cxnId="{4EA00F1A-13CF-42E7-B3ED-84340EC61C0B}">
      <dgm:prSet/>
      <dgm:spPr/>
      <dgm:t>
        <a:bodyPr/>
        <a:lstStyle/>
        <a:p>
          <a:endParaRPr lang="sl-SI"/>
        </a:p>
      </dgm:t>
    </dgm:pt>
    <dgm:pt modelId="{E5B9CA44-B70B-4C9D-AACB-98A642962BF4}">
      <dgm:prSet phldrT="[besedilo]"/>
      <dgm:spPr/>
      <dgm:t>
        <a:bodyPr/>
        <a:lstStyle/>
        <a:p>
          <a:endParaRPr lang="sl-SI" dirty="0" smtClean="0"/>
        </a:p>
        <a:p>
          <a:r>
            <a:rPr lang="sl-SI" dirty="0" smtClean="0">
              <a:solidFill>
                <a:schemeClr val="bg1"/>
              </a:solidFill>
            </a:rPr>
            <a:t>Plakat</a:t>
          </a:r>
        </a:p>
        <a:p>
          <a:endParaRPr lang="sl-SI" dirty="0"/>
        </a:p>
      </dgm:t>
    </dgm:pt>
    <dgm:pt modelId="{ECDD95DD-5F88-426B-BE59-257257B0B4CD}" type="parTrans" cxnId="{B14DE67B-F1FA-4AB5-9C97-3C4C4F8173AE}">
      <dgm:prSet/>
      <dgm:spPr/>
      <dgm:t>
        <a:bodyPr/>
        <a:lstStyle/>
        <a:p>
          <a:endParaRPr lang="sl-SI"/>
        </a:p>
      </dgm:t>
    </dgm:pt>
    <dgm:pt modelId="{A5245D78-10B4-4667-8430-7F28D1F9669D}" type="sibTrans" cxnId="{B14DE67B-F1FA-4AB5-9C97-3C4C4F8173AE}">
      <dgm:prSet/>
      <dgm:spPr/>
      <dgm:t>
        <a:bodyPr/>
        <a:lstStyle/>
        <a:p>
          <a:endParaRPr lang="sl-SI"/>
        </a:p>
      </dgm:t>
    </dgm:pt>
    <dgm:pt modelId="{C43E7C4F-6B9F-4C41-9B67-0BD162428A82}">
      <dgm:prSet/>
      <dgm:spPr/>
      <dgm:t>
        <a:bodyPr/>
        <a:lstStyle/>
        <a:p>
          <a:endParaRPr lang="sl-SI"/>
        </a:p>
      </dgm:t>
    </dgm:pt>
    <dgm:pt modelId="{EFA59A03-43A2-4703-8C29-5711A6E198DD}" type="parTrans" cxnId="{FF965547-D36A-4AC5-A2D5-3525D30C477A}">
      <dgm:prSet/>
      <dgm:spPr/>
      <dgm:t>
        <a:bodyPr/>
        <a:lstStyle/>
        <a:p>
          <a:endParaRPr lang="sl-SI"/>
        </a:p>
      </dgm:t>
    </dgm:pt>
    <dgm:pt modelId="{9CCBA2DC-BB9C-4A02-BB57-2DFA7AF0AD5E}" type="sibTrans" cxnId="{FF965547-D36A-4AC5-A2D5-3525D30C477A}">
      <dgm:prSet/>
      <dgm:spPr/>
      <dgm:t>
        <a:bodyPr/>
        <a:lstStyle/>
        <a:p>
          <a:endParaRPr lang="sl-SI"/>
        </a:p>
      </dgm:t>
    </dgm:pt>
    <dgm:pt modelId="{57A6FDCD-DCF1-4B03-A3D9-A84851827BE8}">
      <dgm:prSet/>
      <dgm:spPr/>
      <dgm:t>
        <a:bodyPr/>
        <a:lstStyle/>
        <a:p>
          <a:endParaRPr lang="sl-SI"/>
        </a:p>
      </dgm:t>
    </dgm:pt>
    <dgm:pt modelId="{0ABBA769-564F-4EE3-B78B-6E7838D714CF}" type="parTrans" cxnId="{1C9E94B3-17E6-4E15-B43D-2FA1B6B2EBD6}">
      <dgm:prSet/>
      <dgm:spPr/>
      <dgm:t>
        <a:bodyPr/>
        <a:lstStyle/>
        <a:p>
          <a:endParaRPr lang="sl-SI"/>
        </a:p>
      </dgm:t>
    </dgm:pt>
    <dgm:pt modelId="{39C9E78D-E3BE-403A-BAD4-159686509135}" type="sibTrans" cxnId="{1C9E94B3-17E6-4E15-B43D-2FA1B6B2EBD6}">
      <dgm:prSet/>
      <dgm:spPr/>
      <dgm:t>
        <a:bodyPr/>
        <a:lstStyle/>
        <a:p>
          <a:endParaRPr lang="sl-SI"/>
        </a:p>
      </dgm:t>
    </dgm:pt>
    <dgm:pt modelId="{1A5B4167-39E4-45E3-AFD8-DA7405AE14E2}">
      <dgm:prSet/>
      <dgm:spPr/>
      <dgm:t>
        <a:bodyPr/>
        <a:lstStyle/>
        <a:p>
          <a:endParaRPr lang="sl-SI" dirty="0"/>
        </a:p>
      </dgm:t>
    </dgm:pt>
    <dgm:pt modelId="{5B430199-7920-45E6-9EEC-7CEB50613461}" type="parTrans" cxnId="{5291C758-C1DE-4D6D-9654-C65D3189D058}">
      <dgm:prSet/>
      <dgm:spPr/>
      <dgm:t>
        <a:bodyPr/>
        <a:lstStyle/>
        <a:p>
          <a:endParaRPr lang="sl-SI"/>
        </a:p>
      </dgm:t>
    </dgm:pt>
    <dgm:pt modelId="{58F20E6E-8D26-469E-B5BE-8111DE0D816C}" type="sibTrans" cxnId="{5291C758-C1DE-4D6D-9654-C65D3189D058}">
      <dgm:prSet/>
      <dgm:spPr/>
      <dgm:t>
        <a:bodyPr/>
        <a:lstStyle/>
        <a:p>
          <a:endParaRPr lang="sl-SI"/>
        </a:p>
      </dgm:t>
    </dgm:pt>
    <dgm:pt modelId="{834FD472-0F05-41EB-B225-CA5AB653B627}">
      <dgm:prSet/>
      <dgm:spPr/>
      <dgm:t>
        <a:bodyPr/>
        <a:lstStyle/>
        <a:p>
          <a:endParaRPr lang="sl-SI"/>
        </a:p>
      </dgm:t>
    </dgm:pt>
    <dgm:pt modelId="{FD8D8583-3627-4446-9EE3-1167742D3346}" type="parTrans" cxnId="{393026E4-5CEB-4835-9CA8-7DCE7666CA95}">
      <dgm:prSet/>
      <dgm:spPr/>
      <dgm:t>
        <a:bodyPr/>
        <a:lstStyle/>
        <a:p>
          <a:endParaRPr lang="sl-SI"/>
        </a:p>
      </dgm:t>
    </dgm:pt>
    <dgm:pt modelId="{5ECA9D7F-B25B-4480-819B-1B4C009E38CD}" type="sibTrans" cxnId="{393026E4-5CEB-4835-9CA8-7DCE7666CA95}">
      <dgm:prSet/>
      <dgm:spPr/>
      <dgm:t>
        <a:bodyPr/>
        <a:lstStyle/>
        <a:p>
          <a:endParaRPr lang="sl-SI"/>
        </a:p>
      </dgm:t>
    </dgm:pt>
    <dgm:pt modelId="{7DE5644D-C4FC-437D-B831-A208A82ADC2C}">
      <dgm:prSet/>
      <dgm:spPr/>
      <dgm:t>
        <a:bodyPr/>
        <a:lstStyle/>
        <a:p>
          <a:endParaRPr lang="sl-SI"/>
        </a:p>
      </dgm:t>
    </dgm:pt>
    <dgm:pt modelId="{57818AD0-2F1F-4F92-913F-27EB991B5F4A}" type="parTrans" cxnId="{39FDD72E-6CD8-448F-900D-0BCB46B3F38B}">
      <dgm:prSet/>
      <dgm:spPr/>
      <dgm:t>
        <a:bodyPr/>
        <a:lstStyle/>
        <a:p>
          <a:endParaRPr lang="sl-SI"/>
        </a:p>
      </dgm:t>
    </dgm:pt>
    <dgm:pt modelId="{7F2C0572-5923-4C21-A54E-AA85A039BF9A}" type="sibTrans" cxnId="{39FDD72E-6CD8-448F-900D-0BCB46B3F38B}">
      <dgm:prSet/>
      <dgm:spPr/>
      <dgm:t>
        <a:bodyPr/>
        <a:lstStyle/>
        <a:p>
          <a:endParaRPr lang="sl-SI"/>
        </a:p>
      </dgm:t>
    </dgm:pt>
    <dgm:pt modelId="{C52D850D-C51B-4480-BFBC-EA2537D7C0B0}" type="pres">
      <dgm:prSet presAssocID="{E6273EC6-4B48-4A9D-9A38-DC5420F9D825}" presName="composite" presStyleCnt="0">
        <dgm:presLayoutVars>
          <dgm:chMax val="1"/>
          <dgm:dir/>
          <dgm:resizeHandles val="exact"/>
        </dgm:presLayoutVars>
      </dgm:prSet>
      <dgm:spPr/>
      <dgm:t>
        <a:bodyPr/>
        <a:lstStyle/>
        <a:p>
          <a:endParaRPr lang="sl-SI"/>
        </a:p>
      </dgm:t>
    </dgm:pt>
    <dgm:pt modelId="{05AD5DC7-C924-49AB-89DD-73ACC61A57E9}" type="pres">
      <dgm:prSet presAssocID="{E6273EC6-4B48-4A9D-9A38-DC5420F9D825}" presName="radial" presStyleCnt="0">
        <dgm:presLayoutVars>
          <dgm:animLvl val="ctr"/>
        </dgm:presLayoutVars>
      </dgm:prSet>
      <dgm:spPr/>
    </dgm:pt>
    <dgm:pt modelId="{422464D7-964A-443A-BB83-F92FE46129A0}" type="pres">
      <dgm:prSet presAssocID="{B7B2B59E-EF93-4A6D-8B31-58D95CFDF367}" presName="centerShape" presStyleLbl="vennNode1" presStyleIdx="0" presStyleCnt="5"/>
      <dgm:spPr/>
      <dgm:t>
        <a:bodyPr/>
        <a:lstStyle/>
        <a:p>
          <a:endParaRPr lang="sl-SI"/>
        </a:p>
      </dgm:t>
    </dgm:pt>
    <dgm:pt modelId="{3EC5A64A-2417-4D8F-B6EF-099C53DB7935}" type="pres">
      <dgm:prSet presAssocID="{5FCFBD8D-51B3-4BD9-805C-546DB7B1CFCE}" presName="node" presStyleLbl="vennNode1" presStyleIdx="1" presStyleCnt="5">
        <dgm:presLayoutVars>
          <dgm:bulletEnabled val="1"/>
        </dgm:presLayoutVars>
      </dgm:prSet>
      <dgm:spPr/>
      <dgm:t>
        <a:bodyPr/>
        <a:lstStyle/>
        <a:p>
          <a:endParaRPr lang="sl-SI"/>
        </a:p>
      </dgm:t>
    </dgm:pt>
    <dgm:pt modelId="{908A5560-F1DB-4F08-96E7-07585504015A}" type="pres">
      <dgm:prSet presAssocID="{FEA98364-90DD-4454-BC82-D252CA87ABA6}" presName="node" presStyleLbl="vennNode1" presStyleIdx="2" presStyleCnt="5">
        <dgm:presLayoutVars>
          <dgm:bulletEnabled val="1"/>
        </dgm:presLayoutVars>
      </dgm:prSet>
      <dgm:spPr/>
      <dgm:t>
        <a:bodyPr/>
        <a:lstStyle/>
        <a:p>
          <a:endParaRPr lang="sl-SI"/>
        </a:p>
      </dgm:t>
    </dgm:pt>
    <dgm:pt modelId="{9633E3EB-A141-432B-B85D-4A797CEDAE15}" type="pres">
      <dgm:prSet presAssocID="{5593EA7B-6E53-4754-9B40-60BFAC27EE47}" presName="node" presStyleLbl="vennNode1" presStyleIdx="3" presStyleCnt="5">
        <dgm:presLayoutVars>
          <dgm:bulletEnabled val="1"/>
        </dgm:presLayoutVars>
      </dgm:prSet>
      <dgm:spPr/>
      <dgm:t>
        <a:bodyPr/>
        <a:lstStyle/>
        <a:p>
          <a:endParaRPr lang="sl-SI"/>
        </a:p>
      </dgm:t>
    </dgm:pt>
    <dgm:pt modelId="{BA715DD6-A20D-4AF9-ABD3-3235C5E777B9}" type="pres">
      <dgm:prSet presAssocID="{E5B9CA44-B70B-4C9D-AACB-98A642962BF4}" presName="node" presStyleLbl="vennNode1" presStyleIdx="4" presStyleCnt="5">
        <dgm:presLayoutVars>
          <dgm:bulletEnabled val="1"/>
        </dgm:presLayoutVars>
      </dgm:prSet>
      <dgm:spPr/>
      <dgm:t>
        <a:bodyPr/>
        <a:lstStyle/>
        <a:p>
          <a:endParaRPr lang="sl-SI"/>
        </a:p>
      </dgm:t>
    </dgm:pt>
  </dgm:ptLst>
  <dgm:cxnLst>
    <dgm:cxn modelId="{39FDD72E-6CD8-448F-900D-0BCB46B3F38B}" srcId="{E6273EC6-4B48-4A9D-9A38-DC5420F9D825}" destId="{7DE5644D-C4FC-437D-B831-A208A82ADC2C}" srcOrd="2" destOrd="0" parTransId="{57818AD0-2F1F-4F92-913F-27EB991B5F4A}" sibTransId="{7F2C0572-5923-4C21-A54E-AA85A039BF9A}"/>
    <dgm:cxn modelId="{5291C758-C1DE-4D6D-9654-C65D3189D058}" srcId="{E6273EC6-4B48-4A9D-9A38-DC5420F9D825}" destId="{1A5B4167-39E4-45E3-AFD8-DA7405AE14E2}" srcOrd="5" destOrd="0" parTransId="{5B430199-7920-45E6-9EEC-7CEB50613461}" sibTransId="{58F20E6E-8D26-469E-B5BE-8111DE0D816C}"/>
    <dgm:cxn modelId="{F7D3721C-AB29-4269-BC7F-5207D421855A}" type="presOf" srcId="{5FCFBD8D-51B3-4BD9-805C-546DB7B1CFCE}" destId="{3EC5A64A-2417-4D8F-B6EF-099C53DB7935}" srcOrd="0" destOrd="0" presId="urn:microsoft.com/office/officeart/2005/8/layout/radial3"/>
    <dgm:cxn modelId="{FF965547-D36A-4AC5-A2D5-3525D30C477A}" srcId="{E6273EC6-4B48-4A9D-9A38-DC5420F9D825}" destId="{C43E7C4F-6B9F-4C41-9B67-0BD162428A82}" srcOrd="3" destOrd="0" parTransId="{EFA59A03-43A2-4703-8C29-5711A6E198DD}" sibTransId="{9CCBA2DC-BB9C-4A02-BB57-2DFA7AF0AD5E}"/>
    <dgm:cxn modelId="{DF33147D-1CE5-4828-BCA4-45CCB0062B6F}" type="presOf" srcId="{E6273EC6-4B48-4A9D-9A38-DC5420F9D825}" destId="{C52D850D-C51B-4480-BFBC-EA2537D7C0B0}" srcOrd="0" destOrd="0" presId="urn:microsoft.com/office/officeart/2005/8/layout/radial3"/>
    <dgm:cxn modelId="{4EA00F1A-13CF-42E7-B3ED-84340EC61C0B}" srcId="{B7B2B59E-EF93-4A6D-8B31-58D95CFDF367}" destId="{5593EA7B-6E53-4754-9B40-60BFAC27EE47}" srcOrd="2" destOrd="0" parTransId="{C16F1D18-7DE4-4B0A-B9D5-B28AD8503965}" sibTransId="{2FE08F4C-D0AD-43B7-9DEA-B9A530811E2F}"/>
    <dgm:cxn modelId="{A5BCE4DB-3EB5-49D6-A34B-F4CB7A501550}" type="presOf" srcId="{E5B9CA44-B70B-4C9D-AACB-98A642962BF4}" destId="{BA715DD6-A20D-4AF9-ABD3-3235C5E777B9}" srcOrd="0" destOrd="0" presId="urn:microsoft.com/office/officeart/2005/8/layout/radial3"/>
    <dgm:cxn modelId="{33C6A400-C8F1-4034-843E-D7B976D1371C}" type="presOf" srcId="{5593EA7B-6E53-4754-9B40-60BFAC27EE47}" destId="{9633E3EB-A141-432B-B85D-4A797CEDAE15}" srcOrd="0" destOrd="0" presId="urn:microsoft.com/office/officeart/2005/8/layout/radial3"/>
    <dgm:cxn modelId="{393026E4-5CEB-4835-9CA8-7DCE7666CA95}" srcId="{E6273EC6-4B48-4A9D-9A38-DC5420F9D825}" destId="{834FD472-0F05-41EB-B225-CA5AB653B627}" srcOrd="1" destOrd="0" parTransId="{FD8D8583-3627-4446-9EE3-1167742D3346}" sibTransId="{5ECA9D7F-B25B-4480-819B-1B4C009E38CD}"/>
    <dgm:cxn modelId="{B14DE67B-F1FA-4AB5-9C97-3C4C4F8173AE}" srcId="{B7B2B59E-EF93-4A6D-8B31-58D95CFDF367}" destId="{E5B9CA44-B70B-4C9D-AACB-98A642962BF4}" srcOrd="3" destOrd="0" parTransId="{ECDD95DD-5F88-426B-BE59-257257B0B4CD}" sibTransId="{A5245D78-10B4-4667-8430-7F28D1F9669D}"/>
    <dgm:cxn modelId="{B1BF05D2-DC28-4F07-9BEA-E7675EB9B417}" srcId="{B7B2B59E-EF93-4A6D-8B31-58D95CFDF367}" destId="{5FCFBD8D-51B3-4BD9-805C-546DB7B1CFCE}" srcOrd="0" destOrd="0" parTransId="{A9E0D79D-9DBE-4E16-B255-0FCF5F880C8E}" sibTransId="{55B17170-66D0-4ADD-BD64-A8CD71DDD829}"/>
    <dgm:cxn modelId="{B88AA921-F9D2-45DB-9849-60848193794F}" type="presOf" srcId="{FEA98364-90DD-4454-BC82-D252CA87ABA6}" destId="{908A5560-F1DB-4F08-96E7-07585504015A}" srcOrd="0" destOrd="0" presId="urn:microsoft.com/office/officeart/2005/8/layout/radial3"/>
    <dgm:cxn modelId="{FA0BF3BF-B4B7-4641-ABAB-867610369ED7}" srcId="{B7B2B59E-EF93-4A6D-8B31-58D95CFDF367}" destId="{FEA98364-90DD-4454-BC82-D252CA87ABA6}" srcOrd="1" destOrd="0" parTransId="{FBD1AB81-7CAF-44CB-A929-E0EC8E095DA2}" sibTransId="{1A71B5E3-3CD9-488C-B39B-B147C4FE1A60}"/>
    <dgm:cxn modelId="{ABDD5221-F3BF-4171-ADB0-D1C77BEA1C42}" type="presOf" srcId="{B7B2B59E-EF93-4A6D-8B31-58D95CFDF367}" destId="{422464D7-964A-443A-BB83-F92FE46129A0}" srcOrd="0" destOrd="0" presId="urn:microsoft.com/office/officeart/2005/8/layout/radial3"/>
    <dgm:cxn modelId="{1C9E94B3-17E6-4E15-B43D-2FA1B6B2EBD6}" srcId="{E6273EC6-4B48-4A9D-9A38-DC5420F9D825}" destId="{57A6FDCD-DCF1-4B03-A3D9-A84851827BE8}" srcOrd="4" destOrd="0" parTransId="{0ABBA769-564F-4EE3-B78B-6E7838D714CF}" sibTransId="{39C9E78D-E3BE-403A-BAD4-159686509135}"/>
    <dgm:cxn modelId="{24F907F7-9E1E-4717-89E4-279F8CBC62B0}" srcId="{E6273EC6-4B48-4A9D-9A38-DC5420F9D825}" destId="{B7B2B59E-EF93-4A6D-8B31-58D95CFDF367}" srcOrd="0" destOrd="0" parTransId="{0068701D-5726-4887-9364-18A99F57D2A8}" sibTransId="{05A5E4DF-8E56-4255-88DF-EEC3B3F6DE33}"/>
    <dgm:cxn modelId="{3189CC26-3F5F-40AD-872A-C2D0D798993D}" type="presParOf" srcId="{C52D850D-C51B-4480-BFBC-EA2537D7C0B0}" destId="{05AD5DC7-C924-49AB-89DD-73ACC61A57E9}" srcOrd="0" destOrd="0" presId="urn:microsoft.com/office/officeart/2005/8/layout/radial3"/>
    <dgm:cxn modelId="{47E9705A-36ED-409A-8930-2484431A61CE}" type="presParOf" srcId="{05AD5DC7-C924-49AB-89DD-73ACC61A57E9}" destId="{422464D7-964A-443A-BB83-F92FE46129A0}" srcOrd="0" destOrd="0" presId="urn:microsoft.com/office/officeart/2005/8/layout/radial3"/>
    <dgm:cxn modelId="{A73AB588-0485-45D0-9027-330B8E76B35C}" type="presParOf" srcId="{05AD5DC7-C924-49AB-89DD-73ACC61A57E9}" destId="{3EC5A64A-2417-4D8F-B6EF-099C53DB7935}" srcOrd="1" destOrd="0" presId="urn:microsoft.com/office/officeart/2005/8/layout/radial3"/>
    <dgm:cxn modelId="{361084DB-E166-4675-90F9-C27D4BB03FBD}" type="presParOf" srcId="{05AD5DC7-C924-49AB-89DD-73ACC61A57E9}" destId="{908A5560-F1DB-4F08-96E7-07585504015A}" srcOrd="2" destOrd="0" presId="urn:microsoft.com/office/officeart/2005/8/layout/radial3"/>
    <dgm:cxn modelId="{6DE48B4F-06AB-4CE2-B4F7-32B2D676D31F}" type="presParOf" srcId="{05AD5DC7-C924-49AB-89DD-73ACC61A57E9}" destId="{9633E3EB-A141-432B-B85D-4A797CEDAE15}" srcOrd="3" destOrd="0" presId="urn:microsoft.com/office/officeart/2005/8/layout/radial3"/>
    <dgm:cxn modelId="{BF65D94C-CA1D-48C8-898D-DAF789FD1FA2}" type="presParOf" srcId="{05AD5DC7-C924-49AB-89DD-73ACC61A57E9}" destId="{BA715DD6-A20D-4AF9-ABD3-3235C5E777B9}"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8AACA-A469-4DCA-90FC-0237274E65B9}" type="doc">
      <dgm:prSet loTypeId="urn:microsoft.com/office/officeart/2005/8/layout/bProcess4" loCatId="process" qsTypeId="urn:microsoft.com/office/officeart/2005/8/quickstyle/simple1" qsCatId="simple" csTypeId="urn:microsoft.com/office/officeart/2005/8/colors/accent1_2" csCatId="accent1" phldr="0"/>
      <dgm:spPr/>
      <dgm:t>
        <a:bodyPr/>
        <a:lstStyle/>
        <a:p>
          <a:endParaRPr lang="sl-SI"/>
        </a:p>
      </dgm:t>
    </dgm:pt>
    <dgm:pt modelId="{6B220034-E186-4361-9E0A-2BEE58903BC1}">
      <dgm:prSet phldrT="[besedilo]" phldr="1"/>
      <dgm:spPr/>
      <dgm:t>
        <a:bodyPr/>
        <a:lstStyle/>
        <a:p>
          <a:endParaRPr lang="sl-SI"/>
        </a:p>
      </dgm:t>
    </dgm:pt>
    <dgm:pt modelId="{0C4B6618-D871-468E-BBB3-9ACAA110E486}" type="parTrans" cxnId="{B6327B95-75DB-4FFD-998D-8F130932B651}">
      <dgm:prSet/>
      <dgm:spPr/>
      <dgm:t>
        <a:bodyPr/>
        <a:lstStyle/>
        <a:p>
          <a:endParaRPr lang="sl-SI"/>
        </a:p>
      </dgm:t>
    </dgm:pt>
    <dgm:pt modelId="{0EDB87D2-D393-4899-879D-DC63B937A896}" type="sibTrans" cxnId="{B6327B95-75DB-4FFD-998D-8F130932B651}">
      <dgm:prSet/>
      <dgm:spPr/>
      <dgm:t>
        <a:bodyPr/>
        <a:lstStyle/>
        <a:p>
          <a:endParaRPr lang="sl-SI"/>
        </a:p>
      </dgm:t>
    </dgm:pt>
    <dgm:pt modelId="{9F287FCB-4E0C-4BAD-AC15-41B4427864B1}">
      <dgm:prSet phldrT="[besedilo]" phldr="1"/>
      <dgm:spPr/>
      <dgm:t>
        <a:bodyPr/>
        <a:lstStyle/>
        <a:p>
          <a:endParaRPr lang="sl-SI"/>
        </a:p>
      </dgm:t>
    </dgm:pt>
    <dgm:pt modelId="{23E45531-70D3-4FC5-9D70-6BFB7C286677}" type="parTrans" cxnId="{9DF2FA80-A54C-4F66-BC4C-829A5E9EAE37}">
      <dgm:prSet/>
      <dgm:spPr/>
      <dgm:t>
        <a:bodyPr/>
        <a:lstStyle/>
        <a:p>
          <a:endParaRPr lang="sl-SI"/>
        </a:p>
      </dgm:t>
    </dgm:pt>
    <dgm:pt modelId="{F925A990-2BF0-4F1B-B024-64C34E74B77D}" type="sibTrans" cxnId="{9DF2FA80-A54C-4F66-BC4C-829A5E9EAE37}">
      <dgm:prSet/>
      <dgm:spPr/>
      <dgm:t>
        <a:bodyPr/>
        <a:lstStyle/>
        <a:p>
          <a:endParaRPr lang="sl-SI"/>
        </a:p>
      </dgm:t>
    </dgm:pt>
    <dgm:pt modelId="{C547B15B-D4B1-465F-9345-2A6385FA6039}">
      <dgm:prSet phldrT="[besedilo]" phldr="1"/>
      <dgm:spPr/>
      <dgm:t>
        <a:bodyPr/>
        <a:lstStyle/>
        <a:p>
          <a:endParaRPr lang="sl-SI"/>
        </a:p>
      </dgm:t>
    </dgm:pt>
    <dgm:pt modelId="{C539ACA1-FA0A-4265-A567-A555D75E14C2}" type="parTrans" cxnId="{63561E54-F368-4699-8C50-347069A48DF2}">
      <dgm:prSet/>
      <dgm:spPr/>
      <dgm:t>
        <a:bodyPr/>
        <a:lstStyle/>
        <a:p>
          <a:endParaRPr lang="sl-SI"/>
        </a:p>
      </dgm:t>
    </dgm:pt>
    <dgm:pt modelId="{499B4D95-4BA3-412B-B6E8-E221ED01DA56}" type="sibTrans" cxnId="{63561E54-F368-4699-8C50-347069A48DF2}">
      <dgm:prSet/>
      <dgm:spPr/>
      <dgm:t>
        <a:bodyPr/>
        <a:lstStyle/>
        <a:p>
          <a:endParaRPr lang="sl-SI"/>
        </a:p>
      </dgm:t>
    </dgm:pt>
    <dgm:pt modelId="{88BAB9C9-D909-4225-8512-F97CCB9FC927}">
      <dgm:prSet phldrT="[besedilo]" phldr="1"/>
      <dgm:spPr/>
      <dgm:t>
        <a:bodyPr/>
        <a:lstStyle/>
        <a:p>
          <a:endParaRPr lang="sl-SI"/>
        </a:p>
      </dgm:t>
    </dgm:pt>
    <dgm:pt modelId="{B3CF7B5A-3F2F-4A01-9A6B-AB909EFEE936}" type="parTrans" cxnId="{912F9B2B-E4C1-4D88-8DCD-1364237EB72E}">
      <dgm:prSet/>
      <dgm:spPr/>
      <dgm:t>
        <a:bodyPr/>
        <a:lstStyle/>
        <a:p>
          <a:endParaRPr lang="sl-SI"/>
        </a:p>
      </dgm:t>
    </dgm:pt>
    <dgm:pt modelId="{908AE552-A906-4393-BE65-0B66D95B403C}" type="sibTrans" cxnId="{912F9B2B-E4C1-4D88-8DCD-1364237EB72E}">
      <dgm:prSet/>
      <dgm:spPr/>
      <dgm:t>
        <a:bodyPr/>
        <a:lstStyle/>
        <a:p>
          <a:endParaRPr lang="sl-SI"/>
        </a:p>
      </dgm:t>
    </dgm:pt>
    <dgm:pt modelId="{86600612-69D1-432E-A7D3-A8DE531D406C}">
      <dgm:prSet phldrT="[besedilo]" phldr="1"/>
      <dgm:spPr/>
      <dgm:t>
        <a:bodyPr/>
        <a:lstStyle/>
        <a:p>
          <a:endParaRPr lang="sl-SI"/>
        </a:p>
      </dgm:t>
    </dgm:pt>
    <dgm:pt modelId="{83416BAE-50A0-42FE-8E83-D64CCEACD4C5}" type="parTrans" cxnId="{476C78D2-D636-4A0E-A095-CA977D56EBAF}">
      <dgm:prSet/>
      <dgm:spPr/>
      <dgm:t>
        <a:bodyPr/>
        <a:lstStyle/>
        <a:p>
          <a:endParaRPr lang="sl-SI"/>
        </a:p>
      </dgm:t>
    </dgm:pt>
    <dgm:pt modelId="{289E554E-42C7-47C8-9AA7-2D927A88BB58}" type="sibTrans" cxnId="{476C78D2-D636-4A0E-A095-CA977D56EBAF}">
      <dgm:prSet/>
      <dgm:spPr/>
      <dgm:t>
        <a:bodyPr/>
        <a:lstStyle/>
        <a:p>
          <a:endParaRPr lang="sl-SI"/>
        </a:p>
      </dgm:t>
    </dgm:pt>
    <dgm:pt modelId="{5F4BCAA5-016F-4EB3-AB05-56B04E7BD167}">
      <dgm:prSet phldrT="[besedilo]" phldr="1"/>
      <dgm:spPr/>
      <dgm:t>
        <a:bodyPr/>
        <a:lstStyle/>
        <a:p>
          <a:endParaRPr lang="sl-SI"/>
        </a:p>
      </dgm:t>
    </dgm:pt>
    <dgm:pt modelId="{3B04CE66-9F9E-4EBF-81A3-E37F6F363F0C}" type="parTrans" cxnId="{20784EC8-8B4A-49CB-A792-AB859BFC12C9}">
      <dgm:prSet/>
      <dgm:spPr/>
      <dgm:t>
        <a:bodyPr/>
        <a:lstStyle/>
        <a:p>
          <a:endParaRPr lang="sl-SI"/>
        </a:p>
      </dgm:t>
    </dgm:pt>
    <dgm:pt modelId="{E98FCCD7-F74B-4769-A070-68C93BF55D39}" type="sibTrans" cxnId="{20784EC8-8B4A-49CB-A792-AB859BFC12C9}">
      <dgm:prSet/>
      <dgm:spPr/>
      <dgm:t>
        <a:bodyPr/>
        <a:lstStyle/>
        <a:p>
          <a:endParaRPr lang="sl-SI"/>
        </a:p>
      </dgm:t>
    </dgm:pt>
    <dgm:pt modelId="{E325F57B-0743-464B-A47E-396E23D9EB22}">
      <dgm:prSet phldrT="[besedilo]" phldr="1"/>
      <dgm:spPr/>
      <dgm:t>
        <a:bodyPr/>
        <a:lstStyle/>
        <a:p>
          <a:endParaRPr lang="sl-SI"/>
        </a:p>
      </dgm:t>
    </dgm:pt>
    <dgm:pt modelId="{3DE60966-2A35-4C41-8EE0-CC1404318F72}" type="parTrans" cxnId="{F983F39A-7748-48D2-8931-D154F3A6A324}">
      <dgm:prSet/>
      <dgm:spPr/>
      <dgm:t>
        <a:bodyPr/>
        <a:lstStyle/>
        <a:p>
          <a:endParaRPr lang="sl-SI"/>
        </a:p>
      </dgm:t>
    </dgm:pt>
    <dgm:pt modelId="{71021776-8230-42DD-9045-60BD31BFDD83}" type="sibTrans" cxnId="{F983F39A-7748-48D2-8931-D154F3A6A324}">
      <dgm:prSet/>
      <dgm:spPr/>
      <dgm:t>
        <a:bodyPr/>
        <a:lstStyle/>
        <a:p>
          <a:endParaRPr lang="sl-SI"/>
        </a:p>
      </dgm:t>
    </dgm:pt>
    <dgm:pt modelId="{78DA1778-E2CF-48D9-8BC9-1F6CACEF24AA}">
      <dgm:prSet phldrT="[besedilo]" phldr="1"/>
      <dgm:spPr/>
      <dgm:t>
        <a:bodyPr/>
        <a:lstStyle/>
        <a:p>
          <a:endParaRPr lang="sl-SI"/>
        </a:p>
      </dgm:t>
    </dgm:pt>
    <dgm:pt modelId="{533FDB54-8332-47A6-9A38-56B1C3DA1BB7}" type="parTrans" cxnId="{F66ACB50-2984-4B73-8602-CEFB2BA17CCD}">
      <dgm:prSet/>
      <dgm:spPr/>
      <dgm:t>
        <a:bodyPr/>
        <a:lstStyle/>
        <a:p>
          <a:endParaRPr lang="sl-SI"/>
        </a:p>
      </dgm:t>
    </dgm:pt>
    <dgm:pt modelId="{C4006DC1-5381-4E59-B326-3AAEACE97D66}" type="sibTrans" cxnId="{F66ACB50-2984-4B73-8602-CEFB2BA17CCD}">
      <dgm:prSet/>
      <dgm:spPr/>
      <dgm:t>
        <a:bodyPr/>
        <a:lstStyle/>
        <a:p>
          <a:endParaRPr lang="sl-SI"/>
        </a:p>
      </dgm:t>
    </dgm:pt>
    <dgm:pt modelId="{D603CE39-8E5C-4DD3-A282-0B5DEED6142F}">
      <dgm:prSet phldrT="[besedilo]" phldr="1"/>
      <dgm:spPr/>
      <dgm:t>
        <a:bodyPr/>
        <a:lstStyle/>
        <a:p>
          <a:endParaRPr lang="sl-SI"/>
        </a:p>
      </dgm:t>
    </dgm:pt>
    <dgm:pt modelId="{99926CDD-8AEA-42CA-8973-3509A4F1FB15}" type="parTrans" cxnId="{8D06CAD1-8962-4CC1-B726-38E0DC14845F}">
      <dgm:prSet/>
      <dgm:spPr/>
      <dgm:t>
        <a:bodyPr/>
        <a:lstStyle/>
        <a:p>
          <a:endParaRPr lang="sl-SI"/>
        </a:p>
      </dgm:t>
    </dgm:pt>
    <dgm:pt modelId="{F782239C-BD94-46FE-8846-9D217285C439}" type="sibTrans" cxnId="{8D06CAD1-8962-4CC1-B726-38E0DC14845F}">
      <dgm:prSet/>
      <dgm:spPr/>
      <dgm:t>
        <a:bodyPr/>
        <a:lstStyle/>
        <a:p>
          <a:endParaRPr lang="sl-SI"/>
        </a:p>
      </dgm:t>
    </dgm:pt>
    <dgm:pt modelId="{973AE6A4-3D31-4645-9911-FF5146CA02F4}" type="pres">
      <dgm:prSet presAssocID="{A0E8AACA-A469-4DCA-90FC-0237274E65B9}" presName="Name0" presStyleCnt="0">
        <dgm:presLayoutVars>
          <dgm:dir/>
          <dgm:resizeHandles/>
        </dgm:presLayoutVars>
      </dgm:prSet>
      <dgm:spPr/>
      <dgm:t>
        <a:bodyPr/>
        <a:lstStyle/>
        <a:p>
          <a:endParaRPr lang="sl-SI"/>
        </a:p>
      </dgm:t>
    </dgm:pt>
    <dgm:pt modelId="{2820406F-95F3-4BE9-8708-ED310246E843}" type="pres">
      <dgm:prSet presAssocID="{6B220034-E186-4361-9E0A-2BEE58903BC1}" presName="compNode" presStyleCnt="0"/>
      <dgm:spPr/>
    </dgm:pt>
    <dgm:pt modelId="{7720CFE9-3CD5-40F0-B01F-2A5B6000541A}" type="pres">
      <dgm:prSet presAssocID="{6B220034-E186-4361-9E0A-2BEE58903BC1}" presName="dummyConnPt" presStyleCnt="0"/>
      <dgm:spPr/>
    </dgm:pt>
    <dgm:pt modelId="{4BED2D3A-0F64-4CAF-8D30-C7AF86DB3A50}" type="pres">
      <dgm:prSet presAssocID="{6B220034-E186-4361-9E0A-2BEE58903BC1}" presName="node" presStyleLbl="node1" presStyleIdx="0" presStyleCnt="9">
        <dgm:presLayoutVars>
          <dgm:bulletEnabled val="1"/>
        </dgm:presLayoutVars>
      </dgm:prSet>
      <dgm:spPr/>
      <dgm:t>
        <a:bodyPr/>
        <a:lstStyle/>
        <a:p>
          <a:endParaRPr lang="sl-SI"/>
        </a:p>
      </dgm:t>
    </dgm:pt>
    <dgm:pt modelId="{58B0021C-D143-4F19-BDF1-35C34F96F454}" type="pres">
      <dgm:prSet presAssocID="{0EDB87D2-D393-4899-879D-DC63B937A896}" presName="sibTrans" presStyleLbl="bgSibTrans2D1" presStyleIdx="0" presStyleCnt="8"/>
      <dgm:spPr/>
      <dgm:t>
        <a:bodyPr/>
        <a:lstStyle/>
        <a:p>
          <a:endParaRPr lang="sl-SI"/>
        </a:p>
      </dgm:t>
    </dgm:pt>
    <dgm:pt modelId="{FF5A2A91-C447-40DA-8707-42ED38706BD9}" type="pres">
      <dgm:prSet presAssocID="{9F287FCB-4E0C-4BAD-AC15-41B4427864B1}" presName="compNode" presStyleCnt="0"/>
      <dgm:spPr/>
    </dgm:pt>
    <dgm:pt modelId="{381E1938-6877-4CCD-B646-E20A88B2B2C8}" type="pres">
      <dgm:prSet presAssocID="{9F287FCB-4E0C-4BAD-AC15-41B4427864B1}" presName="dummyConnPt" presStyleCnt="0"/>
      <dgm:spPr/>
    </dgm:pt>
    <dgm:pt modelId="{02B99C8D-5052-4247-A49F-2AEB2BB5580E}" type="pres">
      <dgm:prSet presAssocID="{9F287FCB-4E0C-4BAD-AC15-41B4427864B1}" presName="node" presStyleLbl="node1" presStyleIdx="1" presStyleCnt="9">
        <dgm:presLayoutVars>
          <dgm:bulletEnabled val="1"/>
        </dgm:presLayoutVars>
      </dgm:prSet>
      <dgm:spPr/>
      <dgm:t>
        <a:bodyPr/>
        <a:lstStyle/>
        <a:p>
          <a:endParaRPr lang="sl-SI"/>
        </a:p>
      </dgm:t>
    </dgm:pt>
    <dgm:pt modelId="{00A21E6A-A082-4ABD-BC43-64E91E62EF52}" type="pres">
      <dgm:prSet presAssocID="{F925A990-2BF0-4F1B-B024-64C34E74B77D}" presName="sibTrans" presStyleLbl="bgSibTrans2D1" presStyleIdx="1" presStyleCnt="8"/>
      <dgm:spPr/>
      <dgm:t>
        <a:bodyPr/>
        <a:lstStyle/>
        <a:p>
          <a:endParaRPr lang="sl-SI"/>
        </a:p>
      </dgm:t>
    </dgm:pt>
    <dgm:pt modelId="{C156CCA1-D6FE-4243-B784-3329C7C1854C}" type="pres">
      <dgm:prSet presAssocID="{C547B15B-D4B1-465F-9345-2A6385FA6039}" presName="compNode" presStyleCnt="0"/>
      <dgm:spPr/>
    </dgm:pt>
    <dgm:pt modelId="{0276F887-9EEA-4DCD-9E20-096D2184306D}" type="pres">
      <dgm:prSet presAssocID="{C547B15B-D4B1-465F-9345-2A6385FA6039}" presName="dummyConnPt" presStyleCnt="0"/>
      <dgm:spPr/>
    </dgm:pt>
    <dgm:pt modelId="{6FD53421-A30F-4873-8238-12816DAF5AB2}" type="pres">
      <dgm:prSet presAssocID="{C547B15B-D4B1-465F-9345-2A6385FA6039}" presName="node" presStyleLbl="node1" presStyleIdx="2" presStyleCnt="9">
        <dgm:presLayoutVars>
          <dgm:bulletEnabled val="1"/>
        </dgm:presLayoutVars>
      </dgm:prSet>
      <dgm:spPr/>
      <dgm:t>
        <a:bodyPr/>
        <a:lstStyle/>
        <a:p>
          <a:endParaRPr lang="sl-SI"/>
        </a:p>
      </dgm:t>
    </dgm:pt>
    <dgm:pt modelId="{C74082A7-4107-4CEB-A77E-46D317E52736}" type="pres">
      <dgm:prSet presAssocID="{499B4D95-4BA3-412B-B6E8-E221ED01DA56}" presName="sibTrans" presStyleLbl="bgSibTrans2D1" presStyleIdx="2" presStyleCnt="8"/>
      <dgm:spPr/>
      <dgm:t>
        <a:bodyPr/>
        <a:lstStyle/>
        <a:p>
          <a:endParaRPr lang="sl-SI"/>
        </a:p>
      </dgm:t>
    </dgm:pt>
    <dgm:pt modelId="{85BD9998-6525-473D-9203-B686F268568B}" type="pres">
      <dgm:prSet presAssocID="{88BAB9C9-D909-4225-8512-F97CCB9FC927}" presName="compNode" presStyleCnt="0"/>
      <dgm:spPr/>
    </dgm:pt>
    <dgm:pt modelId="{F55DC601-3431-4034-BC08-F693C624157D}" type="pres">
      <dgm:prSet presAssocID="{88BAB9C9-D909-4225-8512-F97CCB9FC927}" presName="dummyConnPt" presStyleCnt="0"/>
      <dgm:spPr/>
    </dgm:pt>
    <dgm:pt modelId="{FE425777-053A-4480-8E62-F83C74AE168D}" type="pres">
      <dgm:prSet presAssocID="{88BAB9C9-D909-4225-8512-F97CCB9FC927}" presName="node" presStyleLbl="node1" presStyleIdx="3" presStyleCnt="9">
        <dgm:presLayoutVars>
          <dgm:bulletEnabled val="1"/>
        </dgm:presLayoutVars>
      </dgm:prSet>
      <dgm:spPr/>
      <dgm:t>
        <a:bodyPr/>
        <a:lstStyle/>
        <a:p>
          <a:endParaRPr lang="sl-SI"/>
        </a:p>
      </dgm:t>
    </dgm:pt>
    <dgm:pt modelId="{50DB9E96-6A55-43A5-8BFC-2AD7E88CBCF0}" type="pres">
      <dgm:prSet presAssocID="{908AE552-A906-4393-BE65-0B66D95B403C}" presName="sibTrans" presStyleLbl="bgSibTrans2D1" presStyleIdx="3" presStyleCnt="8"/>
      <dgm:spPr/>
      <dgm:t>
        <a:bodyPr/>
        <a:lstStyle/>
        <a:p>
          <a:endParaRPr lang="sl-SI"/>
        </a:p>
      </dgm:t>
    </dgm:pt>
    <dgm:pt modelId="{FAA24DF5-8DE8-4B59-86CC-F93EC85A8547}" type="pres">
      <dgm:prSet presAssocID="{86600612-69D1-432E-A7D3-A8DE531D406C}" presName="compNode" presStyleCnt="0"/>
      <dgm:spPr/>
    </dgm:pt>
    <dgm:pt modelId="{44C8B515-446C-474E-A981-7354D256B717}" type="pres">
      <dgm:prSet presAssocID="{86600612-69D1-432E-A7D3-A8DE531D406C}" presName="dummyConnPt" presStyleCnt="0"/>
      <dgm:spPr/>
    </dgm:pt>
    <dgm:pt modelId="{D01DF26A-310F-4813-9088-E476CABD0EB0}" type="pres">
      <dgm:prSet presAssocID="{86600612-69D1-432E-A7D3-A8DE531D406C}" presName="node" presStyleLbl="node1" presStyleIdx="4" presStyleCnt="9">
        <dgm:presLayoutVars>
          <dgm:bulletEnabled val="1"/>
        </dgm:presLayoutVars>
      </dgm:prSet>
      <dgm:spPr/>
      <dgm:t>
        <a:bodyPr/>
        <a:lstStyle/>
        <a:p>
          <a:endParaRPr lang="sl-SI"/>
        </a:p>
      </dgm:t>
    </dgm:pt>
    <dgm:pt modelId="{4E37B7BE-DF38-4199-B9D2-77C47179BC9C}" type="pres">
      <dgm:prSet presAssocID="{289E554E-42C7-47C8-9AA7-2D927A88BB58}" presName="sibTrans" presStyleLbl="bgSibTrans2D1" presStyleIdx="4" presStyleCnt="8"/>
      <dgm:spPr/>
      <dgm:t>
        <a:bodyPr/>
        <a:lstStyle/>
        <a:p>
          <a:endParaRPr lang="sl-SI"/>
        </a:p>
      </dgm:t>
    </dgm:pt>
    <dgm:pt modelId="{B92596E0-61B0-483B-A8AC-7CEC18F931EC}" type="pres">
      <dgm:prSet presAssocID="{5F4BCAA5-016F-4EB3-AB05-56B04E7BD167}" presName="compNode" presStyleCnt="0"/>
      <dgm:spPr/>
    </dgm:pt>
    <dgm:pt modelId="{EEB553D4-4BC5-410F-AF98-D39C7B3B65F0}" type="pres">
      <dgm:prSet presAssocID="{5F4BCAA5-016F-4EB3-AB05-56B04E7BD167}" presName="dummyConnPt" presStyleCnt="0"/>
      <dgm:spPr/>
    </dgm:pt>
    <dgm:pt modelId="{6BFE6E79-2160-4542-90BC-A46D6B76D34E}" type="pres">
      <dgm:prSet presAssocID="{5F4BCAA5-016F-4EB3-AB05-56B04E7BD167}" presName="node" presStyleLbl="node1" presStyleIdx="5" presStyleCnt="9">
        <dgm:presLayoutVars>
          <dgm:bulletEnabled val="1"/>
        </dgm:presLayoutVars>
      </dgm:prSet>
      <dgm:spPr/>
      <dgm:t>
        <a:bodyPr/>
        <a:lstStyle/>
        <a:p>
          <a:endParaRPr lang="sl-SI"/>
        </a:p>
      </dgm:t>
    </dgm:pt>
    <dgm:pt modelId="{09E95246-C4B1-47D3-9A91-F9DD5B0905B8}" type="pres">
      <dgm:prSet presAssocID="{E98FCCD7-F74B-4769-A070-68C93BF55D39}" presName="sibTrans" presStyleLbl="bgSibTrans2D1" presStyleIdx="5" presStyleCnt="8"/>
      <dgm:spPr/>
      <dgm:t>
        <a:bodyPr/>
        <a:lstStyle/>
        <a:p>
          <a:endParaRPr lang="sl-SI"/>
        </a:p>
      </dgm:t>
    </dgm:pt>
    <dgm:pt modelId="{9B11C6BB-6D16-413A-99F3-3A7FC9C3BCE8}" type="pres">
      <dgm:prSet presAssocID="{E325F57B-0743-464B-A47E-396E23D9EB22}" presName="compNode" presStyleCnt="0"/>
      <dgm:spPr/>
    </dgm:pt>
    <dgm:pt modelId="{4F1A2CBF-1F88-41D5-8CAD-26BC0A541186}" type="pres">
      <dgm:prSet presAssocID="{E325F57B-0743-464B-A47E-396E23D9EB22}" presName="dummyConnPt" presStyleCnt="0"/>
      <dgm:spPr/>
    </dgm:pt>
    <dgm:pt modelId="{80AD2D05-BEFA-4C5F-BD48-C37E4ED359EE}" type="pres">
      <dgm:prSet presAssocID="{E325F57B-0743-464B-A47E-396E23D9EB22}" presName="node" presStyleLbl="node1" presStyleIdx="6" presStyleCnt="9">
        <dgm:presLayoutVars>
          <dgm:bulletEnabled val="1"/>
        </dgm:presLayoutVars>
      </dgm:prSet>
      <dgm:spPr/>
      <dgm:t>
        <a:bodyPr/>
        <a:lstStyle/>
        <a:p>
          <a:endParaRPr lang="sl-SI"/>
        </a:p>
      </dgm:t>
    </dgm:pt>
    <dgm:pt modelId="{4166D456-E88B-4090-A940-D18E0D4435B3}" type="pres">
      <dgm:prSet presAssocID="{71021776-8230-42DD-9045-60BD31BFDD83}" presName="sibTrans" presStyleLbl="bgSibTrans2D1" presStyleIdx="6" presStyleCnt="8"/>
      <dgm:spPr/>
      <dgm:t>
        <a:bodyPr/>
        <a:lstStyle/>
        <a:p>
          <a:endParaRPr lang="sl-SI"/>
        </a:p>
      </dgm:t>
    </dgm:pt>
    <dgm:pt modelId="{DE0005EC-717F-4294-9DE2-35AC738B8154}" type="pres">
      <dgm:prSet presAssocID="{78DA1778-E2CF-48D9-8BC9-1F6CACEF24AA}" presName="compNode" presStyleCnt="0"/>
      <dgm:spPr/>
    </dgm:pt>
    <dgm:pt modelId="{4CCC7620-CFF1-48D6-9620-EC380DE39869}" type="pres">
      <dgm:prSet presAssocID="{78DA1778-E2CF-48D9-8BC9-1F6CACEF24AA}" presName="dummyConnPt" presStyleCnt="0"/>
      <dgm:spPr/>
    </dgm:pt>
    <dgm:pt modelId="{27846E07-BDE1-454B-BF85-A3CBC24592A0}" type="pres">
      <dgm:prSet presAssocID="{78DA1778-E2CF-48D9-8BC9-1F6CACEF24AA}" presName="node" presStyleLbl="node1" presStyleIdx="7" presStyleCnt="9">
        <dgm:presLayoutVars>
          <dgm:bulletEnabled val="1"/>
        </dgm:presLayoutVars>
      </dgm:prSet>
      <dgm:spPr/>
      <dgm:t>
        <a:bodyPr/>
        <a:lstStyle/>
        <a:p>
          <a:endParaRPr lang="sl-SI"/>
        </a:p>
      </dgm:t>
    </dgm:pt>
    <dgm:pt modelId="{1A083699-BD29-4750-B291-9188C5CF68BA}" type="pres">
      <dgm:prSet presAssocID="{C4006DC1-5381-4E59-B326-3AAEACE97D66}" presName="sibTrans" presStyleLbl="bgSibTrans2D1" presStyleIdx="7" presStyleCnt="8"/>
      <dgm:spPr/>
      <dgm:t>
        <a:bodyPr/>
        <a:lstStyle/>
        <a:p>
          <a:endParaRPr lang="sl-SI"/>
        </a:p>
      </dgm:t>
    </dgm:pt>
    <dgm:pt modelId="{D6CF9245-79B5-4239-B606-FC0C5DCFDB91}" type="pres">
      <dgm:prSet presAssocID="{D603CE39-8E5C-4DD3-A282-0B5DEED6142F}" presName="compNode" presStyleCnt="0"/>
      <dgm:spPr/>
    </dgm:pt>
    <dgm:pt modelId="{2DDA5871-9D82-424E-8B1E-45252453C9A7}" type="pres">
      <dgm:prSet presAssocID="{D603CE39-8E5C-4DD3-A282-0B5DEED6142F}" presName="dummyConnPt" presStyleCnt="0"/>
      <dgm:spPr/>
    </dgm:pt>
    <dgm:pt modelId="{ECF57A5A-A8CF-40B5-A82B-8A64C84D2ACB}" type="pres">
      <dgm:prSet presAssocID="{D603CE39-8E5C-4DD3-A282-0B5DEED6142F}" presName="node" presStyleLbl="node1" presStyleIdx="8" presStyleCnt="9">
        <dgm:presLayoutVars>
          <dgm:bulletEnabled val="1"/>
        </dgm:presLayoutVars>
      </dgm:prSet>
      <dgm:spPr/>
      <dgm:t>
        <a:bodyPr/>
        <a:lstStyle/>
        <a:p>
          <a:endParaRPr lang="sl-SI"/>
        </a:p>
      </dgm:t>
    </dgm:pt>
  </dgm:ptLst>
  <dgm:cxnLst>
    <dgm:cxn modelId="{4F175739-3F94-4401-BCA1-12B8025419B4}" type="presOf" srcId="{78DA1778-E2CF-48D9-8BC9-1F6CACEF24AA}" destId="{27846E07-BDE1-454B-BF85-A3CBC24592A0}" srcOrd="0" destOrd="0" presId="urn:microsoft.com/office/officeart/2005/8/layout/bProcess4"/>
    <dgm:cxn modelId="{D8D7C246-9015-47A7-BCB0-D8199B85E63A}" type="presOf" srcId="{E325F57B-0743-464B-A47E-396E23D9EB22}" destId="{80AD2D05-BEFA-4C5F-BD48-C37E4ED359EE}" srcOrd="0" destOrd="0" presId="urn:microsoft.com/office/officeart/2005/8/layout/bProcess4"/>
    <dgm:cxn modelId="{B5CCADCA-82BF-4624-9662-C4E7968582D4}" type="presOf" srcId="{D603CE39-8E5C-4DD3-A282-0B5DEED6142F}" destId="{ECF57A5A-A8CF-40B5-A82B-8A64C84D2ACB}" srcOrd="0" destOrd="0" presId="urn:microsoft.com/office/officeart/2005/8/layout/bProcess4"/>
    <dgm:cxn modelId="{35A05A6E-A7AC-41C6-9828-B6F3E08E3A09}" type="presOf" srcId="{E98FCCD7-F74B-4769-A070-68C93BF55D39}" destId="{09E95246-C4B1-47D3-9A91-F9DD5B0905B8}" srcOrd="0" destOrd="0" presId="urn:microsoft.com/office/officeart/2005/8/layout/bProcess4"/>
    <dgm:cxn modelId="{F7332DD2-FBC2-4E35-9D5C-0E6339DDD2C9}" type="presOf" srcId="{908AE552-A906-4393-BE65-0B66D95B403C}" destId="{50DB9E96-6A55-43A5-8BFC-2AD7E88CBCF0}" srcOrd="0" destOrd="0" presId="urn:microsoft.com/office/officeart/2005/8/layout/bProcess4"/>
    <dgm:cxn modelId="{8253E9ED-9FBA-4AC3-B1C4-F9EAAFD2E1FD}" type="presOf" srcId="{88BAB9C9-D909-4225-8512-F97CCB9FC927}" destId="{FE425777-053A-4480-8E62-F83C74AE168D}" srcOrd="0" destOrd="0" presId="urn:microsoft.com/office/officeart/2005/8/layout/bProcess4"/>
    <dgm:cxn modelId="{476C78D2-D636-4A0E-A095-CA977D56EBAF}" srcId="{A0E8AACA-A469-4DCA-90FC-0237274E65B9}" destId="{86600612-69D1-432E-A7D3-A8DE531D406C}" srcOrd="4" destOrd="0" parTransId="{83416BAE-50A0-42FE-8E83-D64CCEACD4C5}" sibTransId="{289E554E-42C7-47C8-9AA7-2D927A88BB58}"/>
    <dgm:cxn modelId="{8B4D962B-8A8A-43B6-B6E2-2E241E4DC043}" type="presOf" srcId="{6B220034-E186-4361-9E0A-2BEE58903BC1}" destId="{4BED2D3A-0F64-4CAF-8D30-C7AF86DB3A50}" srcOrd="0" destOrd="0" presId="urn:microsoft.com/office/officeart/2005/8/layout/bProcess4"/>
    <dgm:cxn modelId="{20784EC8-8B4A-49CB-A792-AB859BFC12C9}" srcId="{A0E8AACA-A469-4DCA-90FC-0237274E65B9}" destId="{5F4BCAA5-016F-4EB3-AB05-56B04E7BD167}" srcOrd="5" destOrd="0" parTransId="{3B04CE66-9F9E-4EBF-81A3-E37F6F363F0C}" sibTransId="{E98FCCD7-F74B-4769-A070-68C93BF55D39}"/>
    <dgm:cxn modelId="{F983F39A-7748-48D2-8931-D154F3A6A324}" srcId="{A0E8AACA-A469-4DCA-90FC-0237274E65B9}" destId="{E325F57B-0743-464B-A47E-396E23D9EB22}" srcOrd="6" destOrd="0" parTransId="{3DE60966-2A35-4C41-8EE0-CC1404318F72}" sibTransId="{71021776-8230-42DD-9045-60BD31BFDD83}"/>
    <dgm:cxn modelId="{48E80D82-2FB3-463E-BBF6-98E59275E3B5}" type="presOf" srcId="{0EDB87D2-D393-4899-879D-DC63B937A896}" destId="{58B0021C-D143-4F19-BDF1-35C34F96F454}" srcOrd="0" destOrd="0" presId="urn:microsoft.com/office/officeart/2005/8/layout/bProcess4"/>
    <dgm:cxn modelId="{B1BF4D03-41F6-4D01-AEA6-679400D43DE9}" type="presOf" srcId="{5F4BCAA5-016F-4EB3-AB05-56B04E7BD167}" destId="{6BFE6E79-2160-4542-90BC-A46D6B76D34E}" srcOrd="0" destOrd="0" presId="urn:microsoft.com/office/officeart/2005/8/layout/bProcess4"/>
    <dgm:cxn modelId="{B6327B95-75DB-4FFD-998D-8F130932B651}" srcId="{A0E8AACA-A469-4DCA-90FC-0237274E65B9}" destId="{6B220034-E186-4361-9E0A-2BEE58903BC1}" srcOrd="0" destOrd="0" parTransId="{0C4B6618-D871-468E-BBB3-9ACAA110E486}" sibTransId="{0EDB87D2-D393-4899-879D-DC63B937A896}"/>
    <dgm:cxn modelId="{77DEEE32-BD91-412F-8595-00B9BE643F18}" type="presOf" srcId="{71021776-8230-42DD-9045-60BD31BFDD83}" destId="{4166D456-E88B-4090-A940-D18E0D4435B3}" srcOrd="0" destOrd="0" presId="urn:microsoft.com/office/officeart/2005/8/layout/bProcess4"/>
    <dgm:cxn modelId="{1FBAFFCB-B7B2-444C-8AFB-488238E91000}" type="presOf" srcId="{499B4D95-4BA3-412B-B6E8-E221ED01DA56}" destId="{C74082A7-4107-4CEB-A77E-46D317E52736}" srcOrd="0" destOrd="0" presId="urn:microsoft.com/office/officeart/2005/8/layout/bProcess4"/>
    <dgm:cxn modelId="{F66ACB50-2984-4B73-8602-CEFB2BA17CCD}" srcId="{A0E8AACA-A469-4DCA-90FC-0237274E65B9}" destId="{78DA1778-E2CF-48D9-8BC9-1F6CACEF24AA}" srcOrd="7" destOrd="0" parTransId="{533FDB54-8332-47A6-9A38-56B1C3DA1BB7}" sibTransId="{C4006DC1-5381-4E59-B326-3AAEACE97D66}"/>
    <dgm:cxn modelId="{8C199587-7A89-4629-A1E2-9FCA344B9800}" type="presOf" srcId="{C547B15B-D4B1-465F-9345-2A6385FA6039}" destId="{6FD53421-A30F-4873-8238-12816DAF5AB2}" srcOrd="0" destOrd="0" presId="urn:microsoft.com/office/officeart/2005/8/layout/bProcess4"/>
    <dgm:cxn modelId="{53CAF920-6230-4628-B7C1-BAD63B2A3425}" type="presOf" srcId="{289E554E-42C7-47C8-9AA7-2D927A88BB58}" destId="{4E37B7BE-DF38-4199-B9D2-77C47179BC9C}" srcOrd="0" destOrd="0" presId="urn:microsoft.com/office/officeart/2005/8/layout/bProcess4"/>
    <dgm:cxn modelId="{9DF2FA80-A54C-4F66-BC4C-829A5E9EAE37}" srcId="{A0E8AACA-A469-4DCA-90FC-0237274E65B9}" destId="{9F287FCB-4E0C-4BAD-AC15-41B4427864B1}" srcOrd="1" destOrd="0" parTransId="{23E45531-70D3-4FC5-9D70-6BFB7C286677}" sibTransId="{F925A990-2BF0-4F1B-B024-64C34E74B77D}"/>
    <dgm:cxn modelId="{662DCDA5-0926-4688-8687-44130FFD0C56}" type="presOf" srcId="{9F287FCB-4E0C-4BAD-AC15-41B4427864B1}" destId="{02B99C8D-5052-4247-A49F-2AEB2BB5580E}" srcOrd="0" destOrd="0" presId="urn:microsoft.com/office/officeart/2005/8/layout/bProcess4"/>
    <dgm:cxn modelId="{8D06CAD1-8962-4CC1-B726-38E0DC14845F}" srcId="{A0E8AACA-A469-4DCA-90FC-0237274E65B9}" destId="{D603CE39-8E5C-4DD3-A282-0B5DEED6142F}" srcOrd="8" destOrd="0" parTransId="{99926CDD-8AEA-42CA-8973-3509A4F1FB15}" sibTransId="{F782239C-BD94-46FE-8846-9D217285C439}"/>
    <dgm:cxn modelId="{E58C18E7-8FC1-46AB-AE0C-76C7A32DF630}" type="presOf" srcId="{C4006DC1-5381-4E59-B326-3AAEACE97D66}" destId="{1A083699-BD29-4750-B291-9188C5CF68BA}" srcOrd="0" destOrd="0" presId="urn:microsoft.com/office/officeart/2005/8/layout/bProcess4"/>
    <dgm:cxn modelId="{200729B8-09D5-4598-B451-18BF203DDB5A}" type="presOf" srcId="{A0E8AACA-A469-4DCA-90FC-0237274E65B9}" destId="{973AE6A4-3D31-4645-9911-FF5146CA02F4}" srcOrd="0" destOrd="0" presId="urn:microsoft.com/office/officeart/2005/8/layout/bProcess4"/>
    <dgm:cxn modelId="{63561E54-F368-4699-8C50-347069A48DF2}" srcId="{A0E8AACA-A469-4DCA-90FC-0237274E65B9}" destId="{C547B15B-D4B1-465F-9345-2A6385FA6039}" srcOrd="2" destOrd="0" parTransId="{C539ACA1-FA0A-4265-A567-A555D75E14C2}" sibTransId="{499B4D95-4BA3-412B-B6E8-E221ED01DA56}"/>
    <dgm:cxn modelId="{61AFDF56-8E2E-4212-A46E-23B29F91E90D}" type="presOf" srcId="{86600612-69D1-432E-A7D3-A8DE531D406C}" destId="{D01DF26A-310F-4813-9088-E476CABD0EB0}" srcOrd="0" destOrd="0" presId="urn:microsoft.com/office/officeart/2005/8/layout/bProcess4"/>
    <dgm:cxn modelId="{912F9B2B-E4C1-4D88-8DCD-1364237EB72E}" srcId="{A0E8AACA-A469-4DCA-90FC-0237274E65B9}" destId="{88BAB9C9-D909-4225-8512-F97CCB9FC927}" srcOrd="3" destOrd="0" parTransId="{B3CF7B5A-3F2F-4A01-9A6B-AB909EFEE936}" sibTransId="{908AE552-A906-4393-BE65-0B66D95B403C}"/>
    <dgm:cxn modelId="{43712EFF-E931-4655-934D-E11586DDAD2E}" type="presOf" srcId="{F925A990-2BF0-4F1B-B024-64C34E74B77D}" destId="{00A21E6A-A082-4ABD-BC43-64E91E62EF52}" srcOrd="0" destOrd="0" presId="urn:microsoft.com/office/officeart/2005/8/layout/bProcess4"/>
    <dgm:cxn modelId="{8F477988-3D4A-4120-99E0-E9E38FFEFF6B}" type="presParOf" srcId="{973AE6A4-3D31-4645-9911-FF5146CA02F4}" destId="{2820406F-95F3-4BE9-8708-ED310246E843}" srcOrd="0" destOrd="0" presId="urn:microsoft.com/office/officeart/2005/8/layout/bProcess4"/>
    <dgm:cxn modelId="{606FA8EA-84DD-45F5-B38F-BB48907D572F}" type="presParOf" srcId="{2820406F-95F3-4BE9-8708-ED310246E843}" destId="{7720CFE9-3CD5-40F0-B01F-2A5B6000541A}" srcOrd="0" destOrd="0" presId="urn:microsoft.com/office/officeart/2005/8/layout/bProcess4"/>
    <dgm:cxn modelId="{1F7E6C8A-716D-4E2E-9A91-751D00E07F4D}" type="presParOf" srcId="{2820406F-95F3-4BE9-8708-ED310246E843}" destId="{4BED2D3A-0F64-4CAF-8D30-C7AF86DB3A50}" srcOrd="1" destOrd="0" presId="urn:microsoft.com/office/officeart/2005/8/layout/bProcess4"/>
    <dgm:cxn modelId="{8074C07D-AFDF-4B24-9672-41DB2FD934E1}" type="presParOf" srcId="{973AE6A4-3D31-4645-9911-FF5146CA02F4}" destId="{58B0021C-D143-4F19-BDF1-35C34F96F454}" srcOrd="1" destOrd="0" presId="urn:microsoft.com/office/officeart/2005/8/layout/bProcess4"/>
    <dgm:cxn modelId="{D1949681-AAE4-4960-84DF-74E0388920CF}" type="presParOf" srcId="{973AE6A4-3D31-4645-9911-FF5146CA02F4}" destId="{FF5A2A91-C447-40DA-8707-42ED38706BD9}" srcOrd="2" destOrd="0" presId="urn:microsoft.com/office/officeart/2005/8/layout/bProcess4"/>
    <dgm:cxn modelId="{AF34BF98-00EF-4DD8-973E-5CACAE107526}" type="presParOf" srcId="{FF5A2A91-C447-40DA-8707-42ED38706BD9}" destId="{381E1938-6877-4CCD-B646-E20A88B2B2C8}" srcOrd="0" destOrd="0" presId="urn:microsoft.com/office/officeart/2005/8/layout/bProcess4"/>
    <dgm:cxn modelId="{78E5271A-0587-4D92-A398-B18D31A9CED2}" type="presParOf" srcId="{FF5A2A91-C447-40DA-8707-42ED38706BD9}" destId="{02B99C8D-5052-4247-A49F-2AEB2BB5580E}" srcOrd="1" destOrd="0" presId="urn:microsoft.com/office/officeart/2005/8/layout/bProcess4"/>
    <dgm:cxn modelId="{DD473E36-B245-4CF0-A015-8D9A2431A9C4}" type="presParOf" srcId="{973AE6A4-3D31-4645-9911-FF5146CA02F4}" destId="{00A21E6A-A082-4ABD-BC43-64E91E62EF52}" srcOrd="3" destOrd="0" presId="urn:microsoft.com/office/officeart/2005/8/layout/bProcess4"/>
    <dgm:cxn modelId="{A768D08B-F3F5-4EE1-8DDD-135C0F91DB95}" type="presParOf" srcId="{973AE6A4-3D31-4645-9911-FF5146CA02F4}" destId="{C156CCA1-D6FE-4243-B784-3329C7C1854C}" srcOrd="4" destOrd="0" presId="urn:microsoft.com/office/officeart/2005/8/layout/bProcess4"/>
    <dgm:cxn modelId="{010240FE-ADF9-463E-9752-411A0F1F443D}" type="presParOf" srcId="{C156CCA1-D6FE-4243-B784-3329C7C1854C}" destId="{0276F887-9EEA-4DCD-9E20-096D2184306D}" srcOrd="0" destOrd="0" presId="urn:microsoft.com/office/officeart/2005/8/layout/bProcess4"/>
    <dgm:cxn modelId="{E57B8409-9259-4D95-9982-6A171820FDD5}" type="presParOf" srcId="{C156CCA1-D6FE-4243-B784-3329C7C1854C}" destId="{6FD53421-A30F-4873-8238-12816DAF5AB2}" srcOrd="1" destOrd="0" presId="urn:microsoft.com/office/officeart/2005/8/layout/bProcess4"/>
    <dgm:cxn modelId="{7C73C4E8-15C6-40E7-A1BE-9AFDC498964F}" type="presParOf" srcId="{973AE6A4-3D31-4645-9911-FF5146CA02F4}" destId="{C74082A7-4107-4CEB-A77E-46D317E52736}" srcOrd="5" destOrd="0" presId="urn:microsoft.com/office/officeart/2005/8/layout/bProcess4"/>
    <dgm:cxn modelId="{E7C8F358-4127-48F0-8FCF-E6538A6FAFA7}" type="presParOf" srcId="{973AE6A4-3D31-4645-9911-FF5146CA02F4}" destId="{85BD9998-6525-473D-9203-B686F268568B}" srcOrd="6" destOrd="0" presId="urn:microsoft.com/office/officeart/2005/8/layout/bProcess4"/>
    <dgm:cxn modelId="{801BE172-3E4E-4094-8C63-0FDA8E8C5741}" type="presParOf" srcId="{85BD9998-6525-473D-9203-B686F268568B}" destId="{F55DC601-3431-4034-BC08-F693C624157D}" srcOrd="0" destOrd="0" presId="urn:microsoft.com/office/officeart/2005/8/layout/bProcess4"/>
    <dgm:cxn modelId="{01C5F46A-97D7-4650-B6B7-1CA67A8A23B9}" type="presParOf" srcId="{85BD9998-6525-473D-9203-B686F268568B}" destId="{FE425777-053A-4480-8E62-F83C74AE168D}" srcOrd="1" destOrd="0" presId="urn:microsoft.com/office/officeart/2005/8/layout/bProcess4"/>
    <dgm:cxn modelId="{34ED1469-7AD3-45F1-85CC-86EF33C0442C}" type="presParOf" srcId="{973AE6A4-3D31-4645-9911-FF5146CA02F4}" destId="{50DB9E96-6A55-43A5-8BFC-2AD7E88CBCF0}" srcOrd="7" destOrd="0" presId="urn:microsoft.com/office/officeart/2005/8/layout/bProcess4"/>
    <dgm:cxn modelId="{2CD82667-17C2-464C-B1A1-83254F0CB38A}" type="presParOf" srcId="{973AE6A4-3D31-4645-9911-FF5146CA02F4}" destId="{FAA24DF5-8DE8-4B59-86CC-F93EC85A8547}" srcOrd="8" destOrd="0" presId="urn:microsoft.com/office/officeart/2005/8/layout/bProcess4"/>
    <dgm:cxn modelId="{67ADD5C4-BFE1-4E89-BBBB-B4841CD22E0D}" type="presParOf" srcId="{FAA24DF5-8DE8-4B59-86CC-F93EC85A8547}" destId="{44C8B515-446C-474E-A981-7354D256B717}" srcOrd="0" destOrd="0" presId="urn:microsoft.com/office/officeart/2005/8/layout/bProcess4"/>
    <dgm:cxn modelId="{702DCB3C-DB4B-4185-A201-84B1C7551680}" type="presParOf" srcId="{FAA24DF5-8DE8-4B59-86CC-F93EC85A8547}" destId="{D01DF26A-310F-4813-9088-E476CABD0EB0}" srcOrd="1" destOrd="0" presId="urn:microsoft.com/office/officeart/2005/8/layout/bProcess4"/>
    <dgm:cxn modelId="{368F6EE7-3BE1-4849-8C6D-CD4C7386E850}" type="presParOf" srcId="{973AE6A4-3D31-4645-9911-FF5146CA02F4}" destId="{4E37B7BE-DF38-4199-B9D2-77C47179BC9C}" srcOrd="9" destOrd="0" presId="urn:microsoft.com/office/officeart/2005/8/layout/bProcess4"/>
    <dgm:cxn modelId="{D14119DE-9E82-4186-8F00-BB6B29F53362}" type="presParOf" srcId="{973AE6A4-3D31-4645-9911-FF5146CA02F4}" destId="{B92596E0-61B0-483B-A8AC-7CEC18F931EC}" srcOrd="10" destOrd="0" presId="urn:microsoft.com/office/officeart/2005/8/layout/bProcess4"/>
    <dgm:cxn modelId="{A6929752-DA82-4359-B74F-6903153722B7}" type="presParOf" srcId="{B92596E0-61B0-483B-A8AC-7CEC18F931EC}" destId="{EEB553D4-4BC5-410F-AF98-D39C7B3B65F0}" srcOrd="0" destOrd="0" presId="urn:microsoft.com/office/officeart/2005/8/layout/bProcess4"/>
    <dgm:cxn modelId="{1AC871F1-88B3-4501-A55E-760D436DFF24}" type="presParOf" srcId="{B92596E0-61B0-483B-A8AC-7CEC18F931EC}" destId="{6BFE6E79-2160-4542-90BC-A46D6B76D34E}" srcOrd="1" destOrd="0" presId="urn:microsoft.com/office/officeart/2005/8/layout/bProcess4"/>
    <dgm:cxn modelId="{2EE9716F-8840-41EF-ACAC-4F23E6077209}" type="presParOf" srcId="{973AE6A4-3D31-4645-9911-FF5146CA02F4}" destId="{09E95246-C4B1-47D3-9A91-F9DD5B0905B8}" srcOrd="11" destOrd="0" presId="urn:microsoft.com/office/officeart/2005/8/layout/bProcess4"/>
    <dgm:cxn modelId="{05424493-D8F5-48AA-B1FB-EE925A301FA0}" type="presParOf" srcId="{973AE6A4-3D31-4645-9911-FF5146CA02F4}" destId="{9B11C6BB-6D16-413A-99F3-3A7FC9C3BCE8}" srcOrd="12" destOrd="0" presId="urn:microsoft.com/office/officeart/2005/8/layout/bProcess4"/>
    <dgm:cxn modelId="{FBA3AA19-8CF8-494F-92EC-94C2423C7A38}" type="presParOf" srcId="{9B11C6BB-6D16-413A-99F3-3A7FC9C3BCE8}" destId="{4F1A2CBF-1F88-41D5-8CAD-26BC0A541186}" srcOrd="0" destOrd="0" presId="urn:microsoft.com/office/officeart/2005/8/layout/bProcess4"/>
    <dgm:cxn modelId="{05491AC0-A621-4AD0-A797-A94540CC567B}" type="presParOf" srcId="{9B11C6BB-6D16-413A-99F3-3A7FC9C3BCE8}" destId="{80AD2D05-BEFA-4C5F-BD48-C37E4ED359EE}" srcOrd="1" destOrd="0" presId="urn:microsoft.com/office/officeart/2005/8/layout/bProcess4"/>
    <dgm:cxn modelId="{F474CAE6-777D-418B-A680-953B57ECA7F8}" type="presParOf" srcId="{973AE6A4-3D31-4645-9911-FF5146CA02F4}" destId="{4166D456-E88B-4090-A940-D18E0D4435B3}" srcOrd="13" destOrd="0" presId="urn:microsoft.com/office/officeart/2005/8/layout/bProcess4"/>
    <dgm:cxn modelId="{E6F6536C-308B-4DB5-9443-94E84E5AE964}" type="presParOf" srcId="{973AE6A4-3D31-4645-9911-FF5146CA02F4}" destId="{DE0005EC-717F-4294-9DE2-35AC738B8154}" srcOrd="14" destOrd="0" presId="urn:microsoft.com/office/officeart/2005/8/layout/bProcess4"/>
    <dgm:cxn modelId="{56B025C6-F24F-46B0-A788-D81F88B4E1B9}" type="presParOf" srcId="{DE0005EC-717F-4294-9DE2-35AC738B8154}" destId="{4CCC7620-CFF1-48D6-9620-EC380DE39869}" srcOrd="0" destOrd="0" presId="urn:microsoft.com/office/officeart/2005/8/layout/bProcess4"/>
    <dgm:cxn modelId="{7BB5B43C-C8DA-4F39-A22C-F3FEC264B644}" type="presParOf" srcId="{DE0005EC-717F-4294-9DE2-35AC738B8154}" destId="{27846E07-BDE1-454B-BF85-A3CBC24592A0}" srcOrd="1" destOrd="0" presId="urn:microsoft.com/office/officeart/2005/8/layout/bProcess4"/>
    <dgm:cxn modelId="{E9CAC15B-98BE-49DA-904B-898A5122780F}" type="presParOf" srcId="{973AE6A4-3D31-4645-9911-FF5146CA02F4}" destId="{1A083699-BD29-4750-B291-9188C5CF68BA}" srcOrd="15" destOrd="0" presId="urn:microsoft.com/office/officeart/2005/8/layout/bProcess4"/>
    <dgm:cxn modelId="{73234C7D-3CD9-4E96-A7B1-1DDFD2CD57A9}" type="presParOf" srcId="{973AE6A4-3D31-4645-9911-FF5146CA02F4}" destId="{D6CF9245-79B5-4239-B606-FC0C5DCFDB91}" srcOrd="16" destOrd="0" presId="urn:microsoft.com/office/officeart/2005/8/layout/bProcess4"/>
    <dgm:cxn modelId="{F4CBF024-4A3C-4987-92AB-68F2C1A431E9}" type="presParOf" srcId="{D6CF9245-79B5-4239-B606-FC0C5DCFDB91}" destId="{2DDA5871-9D82-424E-8B1E-45252453C9A7}" srcOrd="0" destOrd="0" presId="urn:microsoft.com/office/officeart/2005/8/layout/bProcess4"/>
    <dgm:cxn modelId="{31C64078-BE2E-4E94-B07A-74C358F21151}" type="presParOf" srcId="{D6CF9245-79B5-4239-B606-FC0C5DCFDB91}" destId="{ECF57A5A-A8CF-40B5-A82B-8A64C84D2AC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37E660-4F81-436D-996B-2351B4D9F378}"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sl-SI"/>
        </a:p>
      </dgm:t>
    </dgm:pt>
    <dgm:pt modelId="{ECF68C87-E82A-4B47-B674-DED4F445A38E}">
      <dgm:prSet phldrT="[besedilo]" custT="1">
        <dgm:style>
          <a:lnRef idx="3">
            <a:schemeClr val="lt1"/>
          </a:lnRef>
          <a:fillRef idx="1">
            <a:schemeClr val="accent4"/>
          </a:fillRef>
          <a:effectRef idx="1">
            <a:schemeClr val="accent4"/>
          </a:effectRef>
          <a:fontRef idx="minor">
            <a:schemeClr val="lt1"/>
          </a:fontRef>
        </dgm:style>
      </dgm:prSet>
      <dgm:spPr/>
      <dgm:t>
        <a:bodyPr anchor="t"/>
        <a:lstStyle/>
        <a:p>
          <a:pPr algn="ctr"/>
          <a:r>
            <a:rPr lang="sl-SI" sz="1400" b="1" dirty="0" smtClean="0"/>
            <a:t>Tiskana gradiva</a:t>
          </a:r>
        </a:p>
        <a:p>
          <a:pPr algn="l"/>
          <a:r>
            <a:rPr lang="sl-SI" sz="1200" b="1" dirty="0" smtClean="0"/>
            <a:t>knjižice, prospekti, bilteni, časopisi, razpisne dokumentacije, osnovne listine, ki so namenjene javnosti, gradiva za usposabljanja in svetovanja ter ostale tiskovine, ki so sofinancirane iz EKP 2014–2020, morajo vsebovati vse zahtevane elemente označevanja. </a:t>
          </a:r>
        </a:p>
        <a:p>
          <a:pPr algn="l"/>
          <a:r>
            <a:rPr lang="sl-SI" sz="1200" b="1" dirty="0" smtClean="0"/>
            <a:t>Enako morajo biti označeni tudi prispevki in oglasi v tiskanih gradivih, sporočilih za javnost, plakati in podobni tiskani materiali oziroma gradiva, razen v primerih, ko prispevke pripravljajo novinarji.</a:t>
          </a:r>
          <a:endParaRPr lang="sl-SI" sz="1200" b="1" dirty="0"/>
        </a:p>
      </dgm:t>
    </dgm:pt>
    <dgm:pt modelId="{0D00EE03-A9A4-442E-AA7F-FFD7E87D8B39}" type="parTrans" cxnId="{F297A1A6-81AA-4A6B-8FBC-4079E40D7327}">
      <dgm:prSet/>
      <dgm:spPr/>
      <dgm:t>
        <a:bodyPr/>
        <a:lstStyle/>
        <a:p>
          <a:endParaRPr lang="sl-SI"/>
        </a:p>
      </dgm:t>
    </dgm:pt>
    <dgm:pt modelId="{B44667CE-D4ED-4BC3-BD64-56034958A541}" type="sibTrans" cxnId="{F297A1A6-81AA-4A6B-8FBC-4079E40D7327}">
      <dgm:prSet/>
      <dgm:spPr/>
      <dgm:t>
        <a:bodyPr/>
        <a:lstStyle/>
        <a:p>
          <a:endParaRPr lang="sl-SI"/>
        </a:p>
      </dgm:t>
    </dgm:pt>
    <dgm:pt modelId="{225354C8-47C5-4991-BA32-77F3399DB9EC}">
      <dgm:prSet custT="1"/>
      <dgm:spPr/>
      <dgm:t>
        <a:bodyPr anchor="t"/>
        <a:lstStyle/>
        <a:p>
          <a:pPr algn="ctr"/>
          <a:r>
            <a:rPr lang="sl-SI" sz="1400" b="1" dirty="0" smtClean="0"/>
            <a:t>Promocijski material</a:t>
          </a:r>
        </a:p>
        <a:p>
          <a:pPr algn="l"/>
          <a:r>
            <a:rPr lang="sl-SI" sz="1200" dirty="0" smtClean="0"/>
            <a:t>Za majice, darilne vrečke, USB ključki, mape, kape, torbe, ipd. se uporabi zahtevane elemente iz celostne grafične podobe izvajanja EKP 2014–2020. </a:t>
          </a:r>
        </a:p>
        <a:p>
          <a:pPr algn="l"/>
          <a:endParaRPr lang="sl-SI" sz="1200" dirty="0" smtClean="0"/>
        </a:p>
        <a:p>
          <a:pPr algn="l"/>
          <a:r>
            <a:rPr lang="sl-SI" sz="1200" dirty="0" smtClean="0"/>
            <a:t>V kolikor tisk zahtevanih elementov na navedenih predmetih ni možen, se lahko označi zgolj embalažo ali pritrdi vizitke, kjer so označeni vsi zahtevani elementi. Pri manjših promocijskih izdelkih se lahko uporabi tudi navedba eu-skladi.si.</a:t>
          </a:r>
          <a:endParaRPr lang="sl-SI" sz="1200" dirty="0"/>
        </a:p>
      </dgm:t>
    </dgm:pt>
    <dgm:pt modelId="{C1CEA4D7-C6FF-4C6E-82C4-F3F77ECE5989}" type="parTrans" cxnId="{1D6B8C61-D3F1-4DF7-B039-1EE33BA2068B}">
      <dgm:prSet/>
      <dgm:spPr/>
      <dgm:t>
        <a:bodyPr/>
        <a:lstStyle/>
        <a:p>
          <a:endParaRPr lang="sl-SI"/>
        </a:p>
      </dgm:t>
    </dgm:pt>
    <dgm:pt modelId="{F8392013-1E07-4787-B107-21ED685D95F4}" type="sibTrans" cxnId="{1D6B8C61-D3F1-4DF7-B039-1EE33BA2068B}">
      <dgm:prSet/>
      <dgm:spPr/>
      <dgm:t>
        <a:bodyPr/>
        <a:lstStyle/>
        <a:p>
          <a:endParaRPr lang="sl-SI"/>
        </a:p>
      </dgm:t>
    </dgm:pt>
    <dgm:pt modelId="{3B617DD3-ACBE-440F-8A74-0FD04A0D661B}">
      <dgm:prSet custT="1"/>
      <dgm:spPr/>
      <dgm:t>
        <a:bodyPr anchor="t"/>
        <a:lstStyle/>
        <a:p>
          <a:pPr algn="ctr"/>
          <a:r>
            <a:rPr lang="sl-SI" sz="1400" b="1" dirty="0" smtClean="0"/>
            <a:t>TV in radijske oddaje ter prispevki za spletne medije</a:t>
          </a:r>
        </a:p>
        <a:p>
          <a:r>
            <a:rPr lang="sl-SI" sz="1200" dirty="0" smtClean="0"/>
            <a:t>Ob udeležbah v oddajah na TV, radiu ali spletnem mediju, ki so namenjene predstavitvi operacije, ki je sofinancirana, se, če je le možno, vsebinsko smiselno navede: Naložbo sofinancirata Republika Slovenija in Evropska unija iz Kohezijskega sklada/Evropskega sklada za regionalni razvoj/Evropskega socialnega sklada oziroma v primeru dveh ali več skladov iz Evropskih strukturnih in investicijskih skladov.</a:t>
          </a:r>
        </a:p>
        <a:p>
          <a:endParaRPr lang="sl-SI" sz="1200" dirty="0" smtClean="0"/>
        </a:p>
        <a:p>
          <a:pPr algn="l"/>
          <a:endParaRPr lang="sl-SI" sz="1200" dirty="0"/>
        </a:p>
      </dgm:t>
    </dgm:pt>
    <dgm:pt modelId="{44852400-3FAF-406B-8311-7B2728BF42C5}" type="parTrans" cxnId="{C8BFAD4F-F93D-48E7-A89C-DB36BC54E203}">
      <dgm:prSet/>
      <dgm:spPr/>
      <dgm:t>
        <a:bodyPr/>
        <a:lstStyle/>
        <a:p>
          <a:endParaRPr lang="sl-SI"/>
        </a:p>
      </dgm:t>
    </dgm:pt>
    <dgm:pt modelId="{34F66777-84F6-452C-A995-32C47E8101CD}" type="sibTrans" cxnId="{C8BFAD4F-F93D-48E7-A89C-DB36BC54E203}">
      <dgm:prSet/>
      <dgm:spPr/>
      <dgm:t>
        <a:bodyPr/>
        <a:lstStyle/>
        <a:p>
          <a:endParaRPr lang="sl-SI"/>
        </a:p>
      </dgm:t>
    </dgm:pt>
    <dgm:pt modelId="{61E9F19C-E2A6-448E-AFF5-8B9FD1CAD0D8}" type="pres">
      <dgm:prSet presAssocID="{6337E660-4F81-436D-996B-2351B4D9F378}" presName="diagram" presStyleCnt="0">
        <dgm:presLayoutVars>
          <dgm:dir/>
          <dgm:resizeHandles val="exact"/>
        </dgm:presLayoutVars>
      </dgm:prSet>
      <dgm:spPr/>
      <dgm:t>
        <a:bodyPr/>
        <a:lstStyle/>
        <a:p>
          <a:endParaRPr lang="sl-SI"/>
        </a:p>
      </dgm:t>
    </dgm:pt>
    <dgm:pt modelId="{287844A0-5B01-44ED-94E5-2656689DA1FD}" type="pres">
      <dgm:prSet presAssocID="{ECF68C87-E82A-4B47-B674-DED4F445A38E}" presName="node" presStyleLbl="node1" presStyleIdx="0" presStyleCnt="3" custScaleX="324173" custScaleY="521833" custLinFactY="40434" custLinFactNeighborX="-22545" custLinFactNeighborY="100000">
        <dgm:presLayoutVars>
          <dgm:bulletEnabled val="1"/>
        </dgm:presLayoutVars>
      </dgm:prSet>
      <dgm:spPr>
        <a:prstGeom prst="roundRect">
          <a:avLst/>
        </a:prstGeom>
      </dgm:spPr>
      <dgm:t>
        <a:bodyPr/>
        <a:lstStyle/>
        <a:p>
          <a:endParaRPr lang="sl-SI"/>
        </a:p>
      </dgm:t>
    </dgm:pt>
    <dgm:pt modelId="{A4D4F6FF-5B5A-416C-B141-1297DEE96517}" type="pres">
      <dgm:prSet presAssocID="{B44667CE-D4ED-4BC3-BD64-56034958A541}" presName="sibTrans" presStyleCnt="0"/>
      <dgm:spPr/>
      <dgm:t>
        <a:bodyPr/>
        <a:lstStyle/>
        <a:p>
          <a:endParaRPr lang="sl-SI"/>
        </a:p>
      </dgm:t>
    </dgm:pt>
    <dgm:pt modelId="{5048E0BE-466E-41F2-8C2E-E89815C0BC1D}" type="pres">
      <dgm:prSet presAssocID="{225354C8-47C5-4991-BA32-77F3399DB9EC}" presName="node" presStyleLbl="node1" presStyleIdx="1" presStyleCnt="3" custScaleX="345153" custScaleY="328912" custLinFactY="200000" custLinFactNeighborX="10074" custLinFactNeighborY="200173">
        <dgm:presLayoutVars>
          <dgm:bulletEnabled val="1"/>
        </dgm:presLayoutVars>
      </dgm:prSet>
      <dgm:spPr>
        <a:prstGeom prst="roundRect">
          <a:avLst/>
        </a:prstGeom>
      </dgm:spPr>
      <dgm:t>
        <a:bodyPr/>
        <a:lstStyle/>
        <a:p>
          <a:endParaRPr lang="sl-SI"/>
        </a:p>
      </dgm:t>
    </dgm:pt>
    <dgm:pt modelId="{39D3446E-787F-456F-8F09-04F73A982B4A}" type="pres">
      <dgm:prSet presAssocID="{F8392013-1E07-4787-B107-21ED685D95F4}" presName="sibTrans" presStyleCnt="0"/>
      <dgm:spPr/>
      <dgm:t>
        <a:bodyPr/>
        <a:lstStyle/>
        <a:p>
          <a:endParaRPr lang="sl-SI"/>
        </a:p>
      </dgm:t>
    </dgm:pt>
    <dgm:pt modelId="{6261F446-7EDA-4B14-A5A9-6E18046BD8AC}" type="pres">
      <dgm:prSet presAssocID="{3B617DD3-ACBE-440F-8A74-0FD04A0D661B}" presName="node" presStyleLbl="node1" presStyleIdx="2" presStyleCnt="3" custScaleX="344732" custScaleY="343851" custLinFactX="100000" custLinFactY="-200000" custLinFactNeighborX="104549" custLinFactNeighborY="-299989">
        <dgm:presLayoutVars>
          <dgm:bulletEnabled val="1"/>
        </dgm:presLayoutVars>
      </dgm:prSet>
      <dgm:spPr>
        <a:prstGeom prst="roundRect">
          <a:avLst/>
        </a:prstGeom>
      </dgm:spPr>
      <dgm:t>
        <a:bodyPr/>
        <a:lstStyle/>
        <a:p>
          <a:endParaRPr lang="sl-SI"/>
        </a:p>
      </dgm:t>
    </dgm:pt>
  </dgm:ptLst>
  <dgm:cxnLst>
    <dgm:cxn modelId="{F297A1A6-81AA-4A6B-8FBC-4079E40D7327}" srcId="{6337E660-4F81-436D-996B-2351B4D9F378}" destId="{ECF68C87-E82A-4B47-B674-DED4F445A38E}" srcOrd="0" destOrd="0" parTransId="{0D00EE03-A9A4-442E-AA7F-FFD7E87D8B39}" sibTransId="{B44667CE-D4ED-4BC3-BD64-56034958A541}"/>
    <dgm:cxn modelId="{0B43BACA-FE85-44F4-BC71-198939FFFC2C}" type="presOf" srcId="{6337E660-4F81-436D-996B-2351B4D9F378}" destId="{61E9F19C-E2A6-448E-AFF5-8B9FD1CAD0D8}" srcOrd="0" destOrd="0" presId="urn:microsoft.com/office/officeart/2005/8/layout/default"/>
    <dgm:cxn modelId="{1D6B8C61-D3F1-4DF7-B039-1EE33BA2068B}" srcId="{6337E660-4F81-436D-996B-2351B4D9F378}" destId="{225354C8-47C5-4991-BA32-77F3399DB9EC}" srcOrd="1" destOrd="0" parTransId="{C1CEA4D7-C6FF-4C6E-82C4-F3F77ECE5989}" sibTransId="{F8392013-1E07-4787-B107-21ED685D95F4}"/>
    <dgm:cxn modelId="{C8BFAD4F-F93D-48E7-A89C-DB36BC54E203}" srcId="{6337E660-4F81-436D-996B-2351B4D9F378}" destId="{3B617DD3-ACBE-440F-8A74-0FD04A0D661B}" srcOrd="2" destOrd="0" parTransId="{44852400-3FAF-406B-8311-7B2728BF42C5}" sibTransId="{34F66777-84F6-452C-A995-32C47E8101CD}"/>
    <dgm:cxn modelId="{407D0B9F-8F1F-4778-B108-6A2BA3201FED}" type="presOf" srcId="{225354C8-47C5-4991-BA32-77F3399DB9EC}" destId="{5048E0BE-466E-41F2-8C2E-E89815C0BC1D}" srcOrd="0" destOrd="0" presId="urn:microsoft.com/office/officeart/2005/8/layout/default"/>
    <dgm:cxn modelId="{65BAAE0F-845B-4CB2-B899-E835E5520F99}" type="presOf" srcId="{3B617DD3-ACBE-440F-8A74-0FD04A0D661B}" destId="{6261F446-7EDA-4B14-A5A9-6E18046BD8AC}" srcOrd="0" destOrd="0" presId="urn:microsoft.com/office/officeart/2005/8/layout/default"/>
    <dgm:cxn modelId="{EDE89694-D51E-440E-A4F5-B60333B4FA8A}" type="presOf" srcId="{ECF68C87-E82A-4B47-B674-DED4F445A38E}" destId="{287844A0-5B01-44ED-94E5-2656689DA1FD}" srcOrd="0" destOrd="0" presId="urn:microsoft.com/office/officeart/2005/8/layout/default"/>
    <dgm:cxn modelId="{CD78FEFE-8E7E-4833-AB29-FC8D58B8551D}" type="presParOf" srcId="{61E9F19C-E2A6-448E-AFF5-8B9FD1CAD0D8}" destId="{287844A0-5B01-44ED-94E5-2656689DA1FD}" srcOrd="0" destOrd="0" presId="urn:microsoft.com/office/officeart/2005/8/layout/default"/>
    <dgm:cxn modelId="{01ECDF4E-59BD-4D33-A4AE-1758156AFC93}" type="presParOf" srcId="{61E9F19C-E2A6-448E-AFF5-8B9FD1CAD0D8}" destId="{A4D4F6FF-5B5A-416C-B141-1297DEE96517}" srcOrd="1" destOrd="0" presId="urn:microsoft.com/office/officeart/2005/8/layout/default"/>
    <dgm:cxn modelId="{1075E2E3-76D5-42E1-BC1D-280F50F49153}" type="presParOf" srcId="{61E9F19C-E2A6-448E-AFF5-8B9FD1CAD0D8}" destId="{5048E0BE-466E-41F2-8C2E-E89815C0BC1D}" srcOrd="2" destOrd="0" presId="urn:microsoft.com/office/officeart/2005/8/layout/default"/>
    <dgm:cxn modelId="{68DD58FA-3305-4E4A-A7D7-94140BB0C0BB}" type="presParOf" srcId="{61E9F19C-E2A6-448E-AFF5-8B9FD1CAD0D8}" destId="{39D3446E-787F-456F-8F09-04F73A982B4A}" srcOrd="3" destOrd="0" presId="urn:microsoft.com/office/officeart/2005/8/layout/default"/>
    <dgm:cxn modelId="{5CE84AC5-584D-4F17-93A4-1EC7DF026853}" type="presParOf" srcId="{61E9F19C-E2A6-448E-AFF5-8B9FD1CAD0D8}" destId="{6261F446-7EDA-4B14-A5A9-6E18046BD8AC}"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8AACA-A469-4DCA-90FC-0237274E65B9}" type="doc">
      <dgm:prSet loTypeId="urn:microsoft.com/office/officeart/2005/8/layout/bProcess4" loCatId="process" qsTypeId="urn:microsoft.com/office/officeart/2005/8/quickstyle/simple1" qsCatId="simple" csTypeId="urn:microsoft.com/office/officeart/2005/8/colors/accent1_2" csCatId="accent1" phldr="0"/>
      <dgm:spPr/>
      <dgm:t>
        <a:bodyPr/>
        <a:lstStyle/>
        <a:p>
          <a:endParaRPr lang="sl-SI"/>
        </a:p>
      </dgm:t>
    </dgm:pt>
    <dgm:pt modelId="{6B220034-E186-4361-9E0A-2BEE58903BC1}">
      <dgm:prSet phldrT="[besedilo]" phldr="1"/>
      <dgm:spPr/>
      <dgm:t>
        <a:bodyPr/>
        <a:lstStyle/>
        <a:p>
          <a:endParaRPr lang="sl-SI"/>
        </a:p>
      </dgm:t>
    </dgm:pt>
    <dgm:pt modelId="{0C4B6618-D871-468E-BBB3-9ACAA110E486}" type="parTrans" cxnId="{B6327B95-75DB-4FFD-998D-8F130932B651}">
      <dgm:prSet/>
      <dgm:spPr/>
      <dgm:t>
        <a:bodyPr/>
        <a:lstStyle/>
        <a:p>
          <a:endParaRPr lang="sl-SI"/>
        </a:p>
      </dgm:t>
    </dgm:pt>
    <dgm:pt modelId="{0EDB87D2-D393-4899-879D-DC63B937A896}" type="sibTrans" cxnId="{B6327B95-75DB-4FFD-998D-8F130932B651}">
      <dgm:prSet/>
      <dgm:spPr/>
      <dgm:t>
        <a:bodyPr/>
        <a:lstStyle/>
        <a:p>
          <a:endParaRPr lang="sl-SI"/>
        </a:p>
      </dgm:t>
    </dgm:pt>
    <dgm:pt modelId="{9F287FCB-4E0C-4BAD-AC15-41B4427864B1}">
      <dgm:prSet phldrT="[besedilo]" phldr="1"/>
      <dgm:spPr/>
      <dgm:t>
        <a:bodyPr/>
        <a:lstStyle/>
        <a:p>
          <a:endParaRPr lang="sl-SI"/>
        </a:p>
      </dgm:t>
    </dgm:pt>
    <dgm:pt modelId="{23E45531-70D3-4FC5-9D70-6BFB7C286677}" type="parTrans" cxnId="{9DF2FA80-A54C-4F66-BC4C-829A5E9EAE37}">
      <dgm:prSet/>
      <dgm:spPr/>
      <dgm:t>
        <a:bodyPr/>
        <a:lstStyle/>
        <a:p>
          <a:endParaRPr lang="sl-SI"/>
        </a:p>
      </dgm:t>
    </dgm:pt>
    <dgm:pt modelId="{F925A990-2BF0-4F1B-B024-64C34E74B77D}" type="sibTrans" cxnId="{9DF2FA80-A54C-4F66-BC4C-829A5E9EAE37}">
      <dgm:prSet/>
      <dgm:spPr/>
      <dgm:t>
        <a:bodyPr/>
        <a:lstStyle/>
        <a:p>
          <a:endParaRPr lang="sl-SI"/>
        </a:p>
      </dgm:t>
    </dgm:pt>
    <dgm:pt modelId="{C547B15B-D4B1-465F-9345-2A6385FA6039}">
      <dgm:prSet phldrT="[besedilo]" phldr="1"/>
      <dgm:spPr/>
      <dgm:t>
        <a:bodyPr/>
        <a:lstStyle/>
        <a:p>
          <a:endParaRPr lang="sl-SI"/>
        </a:p>
      </dgm:t>
    </dgm:pt>
    <dgm:pt modelId="{C539ACA1-FA0A-4265-A567-A555D75E14C2}" type="parTrans" cxnId="{63561E54-F368-4699-8C50-347069A48DF2}">
      <dgm:prSet/>
      <dgm:spPr/>
      <dgm:t>
        <a:bodyPr/>
        <a:lstStyle/>
        <a:p>
          <a:endParaRPr lang="sl-SI"/>
        </a:p>
      </dgm:t>
    </dgm:pt>
    <dgm:pt modelId="{499B4D95-4BA3-412B-B6E8-E221ED01DA56}" type="sibTrans" cxnId="{63561E54-F368-4699-8C50-347069A48DF2}">
      <dgm:prSet/>
      <dgm:spPr/>
      <dgm:t>
        <a:bodyPr/>
        <a:lstStyle/>
        <a:p>
          <a:endParaRPr lang="sl-SI"/>
        </a:p>
      </dgm:t>
    </dgm:pt>
    <dgm:pt modelId="{88BAB9C9-D909-4225-8512-F97CCB9FC927}">
      <dgm:prSet phldrT="[besedilo]" phldr="1"/>
      <dgm:spPr/>
      <dgm:t>
        <a:bodyPr/>
        <a:lstStyle/>
        <a:p>
          <a:endParaRPr lang="sl-SI"/>
        </a:p>
      </dgm:t>
    </dgm:pt>
    <dgm:pt modelId="{B3CF7B5A-3F2F-4A01-9A6B-AB909EFEE936}" type="parTrans" cxnId="{912F9B2B-E4C1-4D88-8DCD-1364237EB72E}">
      <dgm:prSet/>
      <dgm:spPr/>
      <dgm:t>
        <a:bodyPr/>
        <a:lstStyle/>
        <a:p>
          <a:endParaRPr lang="sl-SI"/>
        </a:p>
      </dgm:t>
    </dgm:pt>
    <dgm:pt modelId="{908AE552-A906-4393-BE65-0B66D95B403C}" type="sibTrans" cxnId="{912F9B2B-E4C1-4D88-8DCD-1364237EB72E}">
      <dgm:prSet/>
      <dgm:spPr/>
      <dgm:t>
        <a:bodyPr/>
        <a:lstStyle/>
        <a:p>
          <a:endParaRPr lang="sl-SI"/>
        </a:p>
      </dgm:t>
    </dgm:pt>
    <dgm:pt modelId="{86600612-69D1-432E-A7D3-A8DE531D406C}">
      <dgm:prSet phldrT="[besedilo]" phldr="1"/>
      <dgm:spPr/>
      <dgm:t>
        <a:bodyPr/>
        <a:lstStyle/>
        <a:p>
          <a:endParaRPr lang="sl-SI"/>
        </a:p>
      </dgm:t>
    </dgm:pt>
    <dgm:pt modelId="{83416BAE-50A0-42FE-8E83-D64CCEACD4C5}" type="parTrans" cxnId="{476C78D2-D636-4A0E-A095-CA977D56EBAF}">
      <dgm:prSet/>
      <dgm:spPr/>
      <dgm:t>
        <a:bodyPr/>
        <a:lstStyle/>
        <a:p>
          <a:endParaRPr lang="sl-SI"/>
        </a:p>
      </dgm:t>
    </dgm:pt>
    <dgm:pt modelId="{289E554E-42C7-47C8-9AA7-2D927A88BB58}" type="sibTrans" cxnId="{476C78D2-D636-4A0E-A095-CA977D56EBAF}">
      <dgm:prSet/>
      <dgm:spPr/>
      <dgm:t>
        <a:bodyPr/>
        <a:lstStyle/>
        <a:p>
          <a:endParaRPr lang="sl-SI"/>
        </a:p>
      </dgm:t>
    </dgm:pt>
    <dgm:pt modelId="{5F4BCAA5-016F-4EB3-AB05-56B04E7BD167}">
      <dgm:prSet phldrT="[besedilo]" phldr="1"/>
      <dgm:spPr/>
      <dgm:t>
        <a:bodyPr/>
        <a:lstStyle/>
        <a:p>
          <a:endParaRPr lang="sl-SI"/>
        </a:p>
      </dgm:t>
    </dgm:pt>
    <dgm:pt modelId="{3B04CE66-9F9E-4EBF-81A3-E37F6F363F0C}" type="parTrans" cxnId="{20784EC8-8B4A-49CB-A792-AB859BFC12C9}">
      <dgm:prSet/>
      <dgm:spPr/>
      <dgm:t>
        <a:bodyPr/>
        <a:lstStyle/>
        <a:p>
          <a:endParaRPr lang="sl-SI"/>
        </a:p>
      </dgm:t>
    </dgm:pt>
    <dgm:pt modelId="{E98FCCD7-F74B-4769-A070-68C93BF55D39}" type="sibTrans" cxnId="{20784EC8-8B4A-49CB-A792-AB859BFC12C9}">
      <dgm:prSet/>
      <dgm:spPr/>
      <dgm:t>
        <a:bodyPr/>
        <a:lstStyle/>
        <a:p>
          <a:endParaRPr lang="sl-SI"/>
        </a:p>
      </dgm:t>
    </dgm:pt>
    <dgm:pt modelId="{E325F57B-0743-464B-A47E-396E23D9EB22}">
      <dgm:prSet phldrT="[besedilo]" phldr="1"/>
      <dgm:spPr/>
      <dgm:t>
        <a:bodyPr/>
        <a:lstStyle/>
        <a:p>
          <a:endParaRPr lang="sl-SI"/>
        </a:p>
      </dgm:t>
    </dgm:pt>
    <dgm:pt modelId="{3DE60966-2A35-4C41-8EE0-CC1404318F72}" type="parTrans" cxnId="{F983F39A-7748-48D2-8931-D154F3A6A324}">
      <dgm:prSet/>
      <dgm:spPr/>
      <dgm:t>
        <a:bodyPr/>
        <a:lstStyle/>
        <a:p>
          <a:endParaRPr lang="sl-SI"/>
        </a:p>
      </dgm:t>
    </dgm:pt>
    <dgm:pt modelId="{71021776-8230-42DD-9045-60BD31BFDD83}" type="sibTrans" cxnId="{F983F39A-7748-48D2-8931-D154F3A6A324}">
      <dgm:prSet/>
      <dgm:spPr/>
      <dgm:t>
        <a:bodyPr/>
        <a:lstStyle/>
        <a:p>
          <a:endParaRPr lang="sl-SI"/>
        </a:p>
      </dgm:t>
    </dgm:pt>
    <dgm:pt modelId="{78DA1778-E2CF-48D9-8BC9-1F6CACEF24AA}">
      <dgm:prSet phldrT="[besedilo]" phldr="1"/>
      <dgm:spPr/>
      <dgm:t>
        <a:bodyPr/>
        <a:lstStyle/>
        <a:p>
          <a:endParaRPr lang="sl-SI"/>
        </a:p>
      </dgm:t>
    </dgm:pt>
    <dgm:pt modelId="{533FDB54-8332-47A6-9A38-56B1C3DA1BB7}" type="parTrans" cxnId="{F66ACB50-2984-4B73-8602-CEFB2BA17CCD}">
      <dgm:prSet/>
      <dgm:spPr/>
      <dgm:t>
        <a:bodyPr/>
        <a:lstStyle/>
        <a:p>
          <a:endParaRPr lang="sl-SI"/>
        </a:p>
      </dgm:t>
    </dgm:pt>
    <dgm:pt modelId="{C4006DC1-5381-4E59-B326-3AAEACE97D66}" type="sibTrans" cxnId="{F66ACB50-2984-4B73-8602-CEFB2BA17CCD}">
      <dgm:prSet/>
      <dgm:spPr/>
      <dgm:t>
        <a:bodyPr/>
        <a:lstStyle/>
        <a:p>
          <a:endParaRPr lang="sl-SI"/>
        </a:p>
      </dgm:t>
    </dgm:pt>
    <dgm:pt modelId="{D603CE39-8E5C-4DD3-A282-0B5DEED6142F}">
      <dgm:prSet phldrT="[besedilo]" phldr="1"/>
      <dgm:spPr/>
      <dgm:t>
        <a:bodyPr/>
        <a:lstStyle/>
        <a:p>
          <a:endParaRPr lang="sl-SI"/>
        </a:p>
      </dgm:t>
    </dgm:pt>
    <dgm:pt modelId="{99926CDD-8AEA-42CA-8973-3509A4F1FB15}" type="parTrans" cxnId="{8D06CAD1-8962-4CC1-B726-38E0DC14845F}">
      <dgm:prSet/>
      <dgm:spPr/>
      <dgm:t>
        <a:bodyPr/>
        <a:lstStyle/>
        <a:p>
          <a:endParaRPr lang="sl-SI"/>
        </a:p>
      </dgm:t>
    </dgm:pt>
    <dgm:pt modelId="{F782239C-BD94-46FE-8846-9D217285C439}" type="sibTrans" cxnId="{8D06CAD1-8962-4CC1-B726-38E0DC14845F}">
      <dgm:prSet/>
      <dgm:spPr/>
      <dgm:t>
        <a:bodyPr/>
        <a:lstStyle/>
        <a:p>
          <a:endParaRPr lang="sl-SI"/>
        </a:p>
      </dgm:t>
    </dgm:pt>
    <dgm:pt modelId="{973AE6A4-3D31-4645-9911-FF5146CA02F4}" type="pres">
      <dgm:prSet presAssocID="{A0E8AACA-A469-4DCA-90FC-0237274E65B9}" presName="Name0" presStyleCnt="0">
        <dgm:presLayoutVars>
          <dgm:dir/>
          <dgm:resizeHandles/>
        </dgm:presLayoutVars>
      </dgm:prSet>
      <dgm:spPr/>
      <dgm:t>
        <a:bodyPr/>
        <a:lstStyle/>
        <a:p>
          <a:endParaRPr lang="sl-SI"/>
        </a:p>
      </dgm:t>
    </dgm:pt>
    <dgm:pt modelId="{2820406F-95F3-4BE9-8708-ED310246E843}" type="pres">
      <dgm:prSet presAssocID="{6B220034-E186-4361-9E0A-2BEE58903BC1}" presName="compNode" presStyleCnt="0"/>
      <dgm:spPr/>
    </dgm:pt>
    <dgm:pt modelId="{7720CFE9-3CD5-40F0-B01F-2A5B6000541A}" type="pres">
      <dgm:prSet presAssocID="{6B220034-E186-4361-9E0A-2BEE58903BC1}" presName="dummyConnPt" presStyleCnt="0"/>
      <dgm:spPr/>
    </dgm:pt>
    <dgm:pt modelId="{4BED2D3A-0F64-4CAF-8D30-C7AF86DB3A50}" type="pres">
      <dgm:prSet presAssocID="{6B220034-E186-4361-9E0A-2BEE58903BC1}" presName="node" presStyleLbl="node1" presStyleIdx="0" presStyleCnt="9">
        <dgm:presLayoutVars>
          <dgm:bulletEnabled val="1"/>
        </dgm:presLayoutVars>
      </dgm:prSet>
      <dgm:spPr/>
      <dgm:t>
        <a:bodyPr/>
        <a:lstStyle/>
        <a:p>
          <a:endParaRPr lang="sl-SI"/>
        </a:p>
      </dgm:t>
    </dgm:pt>
    <dgm:pt modelId="{58B0021C-D143-4F19-BDF1-35C34F96F454}" type="pres">
      <dgm:prSet presAssocID="{0EDB87D2-D393-4899-879D-DC63B937A896}" presName="sibTrans" presStyleLbl="bgSibTrans2D1" presStyleIdx="0" presStyleCnt="8"/>
      <dgm:spPr/>
      <dgm:t>
        <a:bodyPr/>
        <a:lstStyle/>
        <a:p>
          <a:endParaRPr lang="sl-SI"/>
        </a:p>
      </dgm:t>
    </dgm:pt>
    <dgm:pt modelId="{FF5A2A91-C447-40DA-8707-42ED38706BD9}" type="pres">
      <dgm:prSet presAssocID="{9F287FCB-4E0C-4BAD-AC15-41B4427864B1}" presName="compNode" presStyleCnt="0"/>
      <dgm:spPr/>
    </dgm:pt>
    <dgm:pt modelId="{381E1938-6877-4CCD-B646-E20A88B2B2C8}" type="pres">
      <dgm:prSet presAssocID="{9F287FCB-4E0C-4BAD-AC15-41B4427864B1}" presName="dummyConnPt" presStyleCnt="0"/>
      <dgm:spPr/>
    </dgm:pt>
    <dgm:pt modelId="{02B99C8D-5052-4247-A49F-2AEB2BB5580E}" type="pres">
      <dgm:prSet presAssocID="{9F287FCB-4E0C-4BAD-AC15-41B4427864B1}" presName="node" presStyleLbl="node1" presStyleIdx="1" presStyleCnt="9">
        <dgm:presLayoutVars>
          <dgm:bulletEnabled val="1"/>
        </dgm:presLayoutVars>
      </dgm:prSet>
      <dgm:spPr/>
      <dgm:t>
        <a:bodyPr/>
        <a:lstStyle/>
        <a:p>
          <a:endParaRPr lang="sl-SI"/>
        </a:p>
      </dgm:t>
    </dgm:pt>
    <dgm:pt modelId="{00A21E6A-A082-4ABD-BC43-64E91E62EF52}" type="pres">
      <dgm:prSet presAssocID="{F925A990-2BF0-4F1B-B024-64C34E74B77D}" presName="sibTrans" presStyleLbl="bgSibTrans2D1" presStyleIdx="1" presStyleCnt="8"/>
      <dgm:spPr/>
      <dgm:t>
        <a:bodyPr/>
        <a:lstStyle/>
        <a:p>
          <a:endParaRPr lang="sl-SI"/>
        </a:p>
      </dgm:t>
    </dgm:pt>
    <dgm:pt modelId="{C156CCA1-D6FE-4243-B784-3329C7C1854C}" type="pres">
      <dgm:prSet presAssocID="{C547B15B-D4B1-465F-9345-2A6385FA6039}" presName="compNode" presStyleCnt="0"/>
      <dgm:spPr/>
    </dgm:pt>
    <dgm:pt modelId="{0276F887-9EEA-4DCD-9E20-096D2184306D}" type="pres">
      <dgm:prSet presAssocID="{C547B15B-D4B1-465F-9345-2A6385FA6039}" presName="dummyConnPt" presStyleCnt="0"/>
      <dgm:spPr/>
    </dgm:pt>
    <dgm:pt modelId="{6FD53421-A30F-4873-8238-12816DAF5AB2}" type="pres">
      <dgm:prSet presAssocID="{C547B15B-D4B1-465F-9345-2A6385FA6039}" presName="node" presStyleLbl="node1" presStyleIdx="2" presStyleCnt="9">
        <dgm:presLayoutVars>
          <dgm:bulletEnabled val="1"/>
        </dgm:presLayoutVars>
      </dgm:prSet>
      <dgm:spPr/>
      <dgm:t>
        <a:bodyPr/>
        <a:lstStyle/>
        <a:p>
          <a:endParaRPr lang="sl-SI"/>
        </a:p>
      </dgm:t>
    </dgm:pt>
    <dgm:pt modelId="{C74082A7-4107-4CEB-A77E-46D317E52736}" type="pres">
      <dgm:prSet presAssocID="{499B4D95-4BA3-412B-B6E8-E221ED01DA56}" presName="sibTrans" presStyleLbl="bgSibTrans2D1" presStyleIdx="2" presStyleCnt="8"/>
      <dgm:spPr/>
      <dgm:t>
        <a:bodyPr/>
        <a:lstStyle/>
        <a:p>
          <a:endParaRPr lang="sl-SI"/>
        </a:p>
      </dgm:t>
    </dgm:pt>
    <dgm:pt modelId="{85BD9998-6525-473D-9203-B686F268568B}" type="pres">
      <dgm:prSet presAssocID="{88BAB9C9-D909-4225-8512-F97CCB9FC927}" presName="compNode" presStyleCnt="0"/>
      <dgm:spPr/>
    </dgm:pt>
    <dgm:pt modelId="{F55DC601-3431-4034-BC08-F693C624157D}" type="pres">
      <dgm:prSet presAssocID="{88BAB9C9-D909-4225-8512-F97CCB9FC927}" presName="dummyConnPt" presStyleCnt="0"/>
      <dgm:spPr/>
    </dgm:pt>
    <dgm:pt modelId="{FE425777-053A-4480-8E62-F83C74AE168D}" type="pres">
      <dgm:prSet presAssocID="{88BAB9C9-D909-4225-8512-F97CCB9FC927}" presName="node" presStyleLbl="node1" presStyleIdx="3" presStyleCnt="9">
        <dgm:presLayoutVars>
          <dgm:bulletEnabled val="1"/>
        </dgm:presLayoutVars>
      </dgm:prSet>
      <dgm:spPr/>
      <dgm:t>
        <a:bodyPr/>
        <a:lstStyle/>
        <a:p>
          <a:endParaRPr lang="sl-SI"/>
        </a:p>
      </dgm:t>
    </dgm:pt>
    <dgm:pt modelId="{50DB9E96-6A55-43A5-8BFC-2AD7E88CBCF0}" type="pres">
      <dgm:prSet presAssocID="{908AE552-A906-4393-BE65-0B66D95B403C}" presName="sibTrans" presStyleLbl="bgSibTrans2D1" presStyleIdx="3" presStyleCnt="8"/>
      <dgm:spPr/>
      <dgm:t>
        <a:bodyPr/>
        <a:lstStyle/>
        <a:p>
          <a:endParaRPr lang="sl-SI"/>
        </a:p>
      </dgm:t>
    </dgm:pt>
    <dgm:pt modelId="{FAA24DF5-8DE8-4B59-86CC-F93EC85A8547}" type="pres">
      <dgm:prSet presAssocID="{86600612-69D1-432E-A7D3-A8DE531D406C}" presName="compNode" presStyleCnt="0"/>
      <dgm:spPr/>
    </dgm:pt>
    <dgm:pt modelId="{44C8B515-446C-474E-A981-7354D256B717}" type="pres">
      <dgm:prSet presAssocID="{86600612-69D1-432E-A7D3-A8DE531D406C}" presName="dummyConnPt" presStyleCnt="0"/>
      <dgm:spPr/>
    </dgm:pt>
    <dgm:pt modelId="{D01DF26A-310F-4813-9088-E476CABD0EB0}" type="pres">
      <dgm:prSet presAssocID="{86600612-69D1-432E-A7D3-A8DE531D406C}" presName="node" presStyleLbl="node1" presStyleIdx="4" presStyleCnt="9">
        <dgm:presLayoutVars>
          <dgm:bulletEnabled val="1"/>
        </dgm:presLayoutVars>
      </dgm:prSet>
      <dgm:spPr/>
      <dgm:t>
        <a:bodyPr/>
        <a:lstStyle/>
        <a:p>
          <a:endParaRPr lang="sl-SI"/>
        </a:p>
      </dgm:t>
    </dgm:pt>
    <dgm:pt modelId="{4E37B7BE-DF38-4199-B9D2-77C47179BC9C}" type="pres">
      <dgm:prSet presAssocID="{289E554E-42C7-47C8-9AA7-2D927A88BB58}" presName="sibTrans" presStyleLbl="bgSibTrans2D1" presStyleIdx="4" presStyleCnt="8"/>
      <dgm:spPr/>
      <dgm:t>
        <a:bodyPr/>
        <a:lstStyle/>
        <a:p>
          <a:endParaRPr lang="sl-SI"/>
        </a:p>
      </dgm:t>
    </dgm:pt>
    <dgm:pt modelId="{B92596E0-61B0-483B-A8AC-7CEC18F931EC}" type="pres">
      <dgm:prSet presAssocID="{5F4BCAA5-016F-4EB3-AB05-56B04E7BD167}" presName="compNode" presStyleCnt="0"/>
      <dgm:spPr/>
    </dgm:pt>
    <dgm:pt modelId="{EEB553D4-4BC5-410F-AF98-D39C7B3B65F0}" type="pres">
      <dgm:prSet presAssocID="{5F4BCAA5-016F-4EB3-AB05-56B04E7BD167}" presName="dummyConnPt" presStyleCnt="0"/>
      <dgm:spPr/>
    </dgm:pt>
    <dgm:pt modelId="{6BFE6E79-2160-4542-90BC-A46D6B76D34E}" type="pres">
      <dgm:prSet presAssocID="{5F4BCAA5-016F-4EB3-AB05-56B04E7BD167}" presName="node" presStyleLbl="node1" presStyleIdx="5" presStyleCnt="9">
        <dgm:presLayoutVars>
          <dgm:bulletEnabled val="1"/>
        </dgm:presLayoutVars>
      </dgm:prSet>
      <dgm:spPr/>
      <dgm:t>
        <a:bodyPr/>
        <a:lstStyle/>
        <a:p>
          <a:endParaRPr lang="sl-SI"/>
        </a:p>
      </dgm:t>
    </dgm:pt>
    <dgm:pt modelId="{09E95246-C4B1-47D3-9A91-F9DD5B0905B8}" type="pres">
      <dgm:prSet presAssocID="{E98FCCD7-F74B-4769-A070-68C93BF55D39}" presName="sibTrans" presStyleLbl="bgSibTrans2D1" presStyleIdx="5" presStyleCnt="8"/>
      <dgm:spPr/>
      <dgm:t>
        <a:bodyPr/>
        <a:lstStyle/>
        <a:p>
          <a:endParaRPr lang="sl-SI"/>
        </a:p>
      </dgm:t>
    </dgm:pt>
    <dgm:pt modelId="{9B11C6BB-6D16-413A-99F3-3A7FC9C3BCE8}" type="pres">
      <dgm:prSet presAssocID="{E325F57B-0743-464B-A47E-396E23D9EB22}" presName="compNode" presStyleCnt="0"/>
      <dgm:spPr/>
    </dgm:pt>
    <dgm:pt modelId="{4F1A2CBF-1F88-41D5-8CAD-26BC0A541186}" type="pres">
      <dgm:prSet presAssocID="{E325F57B-0743-464B-A47E-396E23D9EB22}" presName="dummyConnPt" presStyleCnt="0"/>
      <dgm:spPr/>
    </dgm:pt>
    <dgm:pt modelId="{80AD2D05-BEFA-4C5F-BD48-C37E4ED359EE}" type="pres">
      <dgm:prSet presAssocID="{E325F57B-0743-464B-A47E-396E23D9EB22}" presName="node" presStyleLbl="node1" presStyleIdx="6" presStyleCnt="9">
        <dgm:presLayoutVars>
          <dgm:bulletEnabled val="1"/>
        </dgm:presLayoutVars>
      </dgm:prSet>
      <dgm:spPr/>
      <dgm:t>
        <a:bodyPr/>
        <a:lstStyle/>
        <a:p>
          <a:endParaRPr lang="sl-SI"/>
        </a:p>
      </dgm:t>
    </dgm:pt>
    <dgm:pt modelId="{4166D456-E88B-4090-A940-D18E0D4435B3}" type="pres">
      <dgm:prSet presAssocID="{71021776-8230-42DD-9045-60BD31BFDD83}" presName="sibTrans" presStyleLbl="bgSibTrans2D1" presStyleIdx="6" presStyleCnt="8"/>
      <dgm:spPr/>
      <dgm:t>
        <a:bodyPr/>
        <a:lstStyle/>
        <a:p>
          <a:endParaRPr lang="sl-SI"/>
        </a:p>
      </dgm:t>
    </dgm:pt>
    <dgm:pt modelId="{DE0005EC-717F-4294-9DE2-35AC738B8154}" type="pres">
      <dgm:prSet presAssocID="{78DA1778-E2CF-48D9-8BC9-1F6CACEF24AA}" presName="compNode" presStyleCnt="0"/>
      <dgm:spPr/>
    </dgm:pt>
    <dgm:pt modelId="{4CCC7620-CFF1-48D6-9620-EC380DE39869}" type="pres">
      <dgm:prSet presAssocID="{78DA1778-E2CF-48D9-8BC9-1F6CACEF24AA}" presName="dummyConnPt" presStyleCnt="0"/>
      <dgm:spPr/>
    </dgm:pt>
    <dgm:pt modelId="{27846E07-BDE1-454B-BF85-A3CBC24592A0}" type="pres">
      <dgm:prSet presAssocID="{78DA1778-E2CF-48D9-8BC9-1F6CACEF24AA}" presName="node" presStyleLbl="node1" presStyleIdx="7" presStyleCnt="9">
        <dgm:presLayoutVars>
          <dgm:bulletEnabled val="1"/>
        </dgm:presLayoutVars>
      </dgm:prSet>
      <dgm:spPr/>
      <dgm:t>
        <a:bodyPr/>
        <a:lstStyle/>
        <a:p>
          <a:endParaRPr lang="sl-SI"/>
        </a:p>
      </dgm:t>
    </dgm:pt>
    <dgm:pt modelId="{1A083699-BD29-4750-B291-9188C5CF68BA}" type="pres">
      <dgm:prSet presAssocID="{C4006DC1-5381-4E59-B326-3AAEACE97D66}" presName="sibTrans" presStyleLbl="bgSibTrans2D1" presStyleIdx="7" presStyleCnt="8"/>
      <dgm:spPr/>
      <dgm:t>
        <a:bodyPr/>
        <a:lstStyle/>
        <a:p>
          <a:endParaRPr lang="sl-SI"/>
        </a:p>
      </dgm:t>
    </dgm:pt>
    <dgm:pt modelId="{D6CF9245-79B5-4239-B606-FC0C5DCFDB91}" type="pres">
      <dgm:prSet presAssocID="{D603CE39-8E5C-4DD3-A282-0B5DEED6142F}" presName="compNode" presStyleCnt="0"/>
      <dgm:spPr/>
    </dgm:pt>
    <dgm:pt modelId="{2DDA5871-9D82-424E-8B1E-45252453C9A7}" type="pres">
      <dgm:prSet presAssocID="{D603CE39-8E5C-4DD3-A282-0B5DEED6142F}" presName="dummyConnPt" presStyleCnt="0"/>
      <dgm:spPr/>
    </dgm:pt>
    <dgm:pt modelId="{ECF57A5A-A8CF-40B5-A82B-8A64C84D2ACB}" type="pres">
      <dgm:prSet presAssocID="{D603CE39-8E5C-4DD3-A282-0B5DEED6142F}" presName="node" presStyleLbl="node1" presStyleIdx="8" presStyleCnt="9">
        <dgm:presLayoutVars>
          <dgm:bulletEnabled val="1"/>
        </dgm:presLayoutVars>
      </dgm:prSet>
      <dgm:spPr/>
      <dgm:t>
        <a:bodyPr/>
        <a:lstStyle/>
        <a:p>
          <a:endParaRPr lang="sl-SI"/>
        </a:p>
      </dgm:t>
    </dgm:pt>
  </dgm:ptLst>
  <dgm:cxnLst>
    <dgm:cxn modelId="{641C31A2-053F-4091-A6BE-5F913230D8EE}" type="presOf" srcId="{71021776-8230-42DD-9045-60BD31BFDD83}" destId="{4166D456-E88B-4090-A940-D18E0D4435B3}" srcOrd="0" destOrd="0" presId="urn:microsoft.com/office/officeart/2005/8/layout/bProcess4"/>
    <dgm:cxn modelId="{F724778B-4D04-43C5-B34F-6F98FDF2545D}" type="presOf" srcId="{78DA1778-E2CF-48D9-8BC9-1F6CACEF24AA}" destId="{27846E07-BDE1-454B-BF85-A3CBC24592A0}" srcOrd="0" destOrd="0" presId="urn:microsoft.com/office/officeart/2005/8/layout/bProcess4"/>
    <dgm:cxn modelId="{A34BF260-7344-42D2-9452-F723EAB8162F}" type="presOf" srcId="{C4006DC1-5381-4E59-B326-3AAEACE97D66}" destId="{1A083699-BD29-4750-B291-9188C5CF68BA}" srcOrd="0" destOrd="0" presId="urn:microsoft.com/office/officeart/2005/8/layout/bProcess4"/>
    <dgm:cxn modelId="{00630F65-0AA7-4D40-9636-43B05B72CD79}" type="presOf" srcId="{5F4BCAA5-016F-4EB3-AB05-56B04E7BD167}" destId="{6BFE6E79-2160-4542-90BC-A46D6B76D34E}" srcOrd="0" destOrd="0" presId="urn:microsoft.com/office/officeart/2005/8/layout/bProcess4"/>
    <dgm:cxn modelId="{F74B8EAF-9829-431B-A674-4FF5BC47C3C8}" type="presOf" srcId="{88BAB9C9-D909-4225-8512-F97CCB9FC927}" destId="{FE425777-053A-4480-8E62-F83C74AE168D}" srcOrd="0" destOrd="0" presId="urn:microsoft.com/office/officeart/2005/8/layout/bProcess4"/>
    <dgm:cxn modelId="{A25ECA48-145F-4020-89B5-397F6F968BD6}" type="presOf" srcId="{499B4D95-4BA3-412B-B6E8-E221ED01DA56}" destId="{C74082A7-4107-4CEB-A77E-46D317E52736}" srcOrd="0" destOrd="0" presId="urn:microsoft.com/office/officeart/2005/8/layout/bProcess4"/>
    <dgm:cxn modelId="{F5F526A8-188E-4071-BC64-F2222A07BB67}" type="presOf" srcId="{F925A990-2BF0-4F1B-B024-64C34E74B77D}" destId="{00A21E6A-A082-4ABD-BC43-64E91E62EF52}" srcOrd="0" destOrd="0" presId="urn:microsoft.com/office/officeart/2005/8/layout/bProcess4"/>
    <dgm:cxn modelId="{476C78D2-D636-4A0E-A095-CA977D56EBAF}" srcId="{A0E8AACA-A469-4DCA-90FC-0237274E65B9}" destId="{86600612-69D1-432E-A7D3-A8DE531D406C}" srcOrd="4" destOrd="0" parTransId="{83416BAE-50A0-42FE-8E83-D64CCEACD4C5}" sibTransId="{289E554E-42C7-47C8-9AA7-2D927A88BB58}"/>
    <dgm:cxn modelId="{F87746E4-ECAC-4CC5-935C-7346F0B6671E}" type="presOf" srcId="{86600612-69D1-432E-A7D3-A8DE531D406C}" destId="{D01DF26A-310F-4813-9088-E476CABD0EB0}" srcOrd="0" destOrd="0" presId="urn:microsoft.com/office/officeart/2005/8/layout/bProcess4"/>
    <dgm:cxn modelId="{BC7A2C44-336A-44C1-8595-1AC73C8EDE08}" type="presOf" srcId="{A0E8AACA-A469-4DCA-90FC-0237274E65B9}" destId="{973AE6A4-3D31-4645-9911-FF5146CA02F4}" srcOrd="0" destOrd="0" presId="urn:microsoft.com/office/officeart/2005/8/layout/bProcess4"/>
    <dgm:cxn modelId="{F66ACB50-2984-4B73-8602-CEFB2BA17CCD}" srcId="{A0E8AACA-A469-4DCA-90FC-0237274E65B9}" destId="{78DA1778-E2CF-48D9-8BC9-1F6CACEF24AA}" srcOrd="7" destOrd="0" parTransId="{533FDB54-8332-47A6-9A38-56B1C3DA1BB7}" sibTransId="{C4006DC1-5381-4E59-B326-3AAEACE97D66}"/>
    <dgm:cxn modelId="{8D06CAD1-8962-4CC1-B726-38E0DC14845F}" srcId="{A0E8AACA-A469-4DCA-90FC-0237274E65B9}" destId="{D603CE39-8E5C-4DD3-A282-0B5DEED6142F}" srcOrd="8" destOrd="0" parTransId="{99926CDD-8AEA-42CA-8973-3509A4F1FB15}" sibTransId="{F782239C-BD94-46FE-8846-9D217285C439}"/>
    <dgm:cxn modelId="{6765BC5E-9E5D-4540-83AD-21ECB7BA6542}" type="presOf" srcId="{E98FCCD7-F74B-4769-A070-68C93BF55D39}" destId="{09E95246-C4B1-47D3-9A91-F9DD5B0905B8}" srcOrd="0" destOrd="0" presId="urn:microsoft.com/office/officeart/2005/8/layout/bProcess4"/>
    <dgm:cxn modelId="{B6327B95-75DB-4FFD-998D-8F130932B651}" srcId="{A0E8AACA-A469-4DCA-90FC-0237274E65B9}" destId="{6B220034-E186-4361-9E0A-2BEE58903BC1}" srcOrd="0" destOrd="0" parTransId="{0C4B6618-D871-468E-BBB3-9ACAA110E486}" sibTransId="{0EDB87D2-D393-4899-879D-DC63B937A896}"/>
    <dgm:cxn modelId="{63561E54-F368-4699-8C50-347069A48DF2}" srcId="{A0E8AACA-A469-4DCA-90FC-0237274E65B9}" destId="{C547B15B-D4B1-465F-9345-2A6385FA6039}" srcOrd="2" destOrd="0" parTransId="{C539ACA1-FA0A-4265-A567-A555D75E14C2}" sibTransId="{499B4D95-4BA3-412B-B6E8-E221ED01DA56}"/>
    <dgm:cxn modelId="{43EFD82B-CB00-4D81-8E93-0285BEA37BEE}" type="presOf" srcId="{E325F57B-0743-464B-A47E-396E23D9EB22}" destId="{80AD2D05-BEFA-4C5F-BD48-C37E4ED359EE}" srcOrd="0" destOrd="0" presId="urn:microsoft.com/office/officeart/2005/8/layout/bProcess4"/>
    <dgm:cxn modelId="{9DF2FA80-A54C-4F66-BC4C-829A5E9EAE37}" srcId="{A0E8AACA-A469-4DCA-90FC-0237274E65B9}" destId="{9F287FCB-4E0C-4BAD-AC15-41B4427864B1}" srcOrd="1" destOrd="0" parTransId="{23E45531-70D3-4FC5-9D70-6BFB7C286677}" sibTransId="{F925A990-2BF0-4F1B-B024-64C34E74B77D}"/>
    <dgm:cxn modelId="{D5CE005E-77FE-4DB6-AFB2-686D6A045BF4}" type="presOf" srcId="{9F287FCB-4E0C-4BAD-AC15-41B4427864B1}" destId="{02B99C8D-5052-4247-A49F-2AEB2BB5580E}" srcOrd="0" destOrd="0" presId="urn:microsoft.com/office/officeart/2005/8/layout/bProcess4"/>
    <dgm:cxn modelId="{D33340D9-3A84-495D-860F-3BC6E2D4D67B}" type="presOf" srcId="{D603CE39-8E5C-4DD3-A282-0B5DEED6142F}" destId="{ECF57A5A-A8CF-40B5-A82B-8A64C84D2ACB}" srcOrd="0" destOrd="0" presId="urn:microsoft.com/office/officeart/2005/8/layout/bProcess4"/>
    <dgm:cxn modelId="{D2641414-C1BC-4AB9-9143-62EEEA62C338}" type="presOf" srcId="{908AE552-A906-4393-BE65-0B66D95B403C}" destId="{50DB9E96-6A55-43A5-8BFC-2AD7E88CBCF0}" srcOrd="0" destOrd="0" presId="urn:microsoft.com/office/officeart/2005/8/layout/bProcess4"/>
    <dgm:cxn modelId="{E4ED287F-3FA9-4D62-9FDB-5E698AD528F6}" type="presOf" srcId="{C547B15B-D4B1-465F-9345-2A6385FA6039}" destId="{6FD53421-A30F-4873-8238-12816DAF5AB2}" srcOrd="0" destOrd="0" presId="urn:microsoft.com/office/officeart/2005/8/layout/bProcess4"/>
    <dgm:cxn modelId="{F983F39A-7748-48D2-8931-D154F3A6A324}" srcId="{A0E8AACA-A469-4DCA-90FC-0237274E65B9}" destId="{E325F57B-0743-464B-A47E-396E23D9EB22}" srcOrd="6" destOrd="0" parTransId="{3DE60966-2A35-4C41-8EE0-CC1404318F72}" sibTransId="{71021776-8230-42DD-9045-60BD31BFDD83}"/>
    <dgm:cxn modelId="{770D9F6A-27BA-4241-BDE7-AE1BB09B0B0D}" type="presOf" srcId="{6B220034-E186-4361-9E0A-2BEE58903BC1}" destId="{4BED2D3A-0F64-4CAF-8D30-C7AF86DB3A50}" srcOrd="0" destOrd="0" presId="urn:microsoft.com/office/officeart/2005/8/layout/bProcess4"/>
    <dgm:cxn modelId="{C2774AD5-1B3A-4A51-853E-FBBD34B6DB13}" type="presOf" srcId="{0EDB87D2-D393-4899-879D-DC63B937A896}" destId="{58B0021C-D143-4F19-BDF1-35C34F96F454}" srcOrd="0" destOrd="0" presId="urn:microsoft.com/office/officeart/2005/8/layout/bProcess4"/>
    <dgm:cxn modelId="{912F9B2B-E4C1-4D88-8DCD-1364237EB72E}" srcId="{A0E8AACA-A469-4DCA-90FC-0237274E65B9}" destId="{88BAB9C9-D909-4225-8512-F97CCB9FC927}" srcOrd="3" destOrd="0" parTransId="{B3CF7B5A-3F2F-4A01-9A6B-AB909EFEE936}" sibTransId="{908AE552-A906-4393-BE65-0B66D95B403C}"/>
    <dgm:cxn modelId="{DB6ACB77-51D2-45F7-8E5F-67583836953C}" type="presOf" srcId="{289E554E-42C7-47C8-9AA7-2D927A88BB58}" destId="{4E37B7BE-DF38-4199-B9D2-77C47179BC9C}" srcOrd="0" destOrd="0" presId="urn:microsoft.com/office/officeart/2005/8/layout/bProcess4"/>
    <dgm:cxn modelId="{20784EC8-8B4A-49CB-A792-AB859BFC12C9}" srcId="{A0E8AACA-A469-4DCA-90FC-0237274E65B9}" destId="{5F4BCAA5-016F-4EB3-AB05-56B04E7BD167}" srcOrd="5" destOrd="0" parTransId="{3B04CE66-9F9E-4EBF-81A3-E37F6F363F0C}" sibTransId="{E98FCCD7-F74B-4769-A070-68C93BF55D39}"/>
    <dgm:cxn modelId="{7801F5B4-7F6A-498A-BAC4-5E849E8E46D6}" type="presParOf" srcId="{973AE6A4-3D31-4645-9911-FF5146CA02F4}" destId="{2820406F-95F3-4BE9-8708-ED310246E843}" srcOrd="0" destOrd="0" presId="urn:microsoft.com/office/officeart/2005/8/layout/bProcess4"/>
    <dgm:cxn modelId="{47ED258F-05A4-4953-A52B-6696AB4AC0A6}" type="presParOf" srcId="{2820406F-95F3-4BE9-8708-ED310246E843}" destId="{7720CFE9-3CD5-40F0-B01F-2A5B6000541A}" srcOrd="0" destOrd="0" presId="urn:microsoft.com/office/officeart/2005/8/layout/bProcess4"/>
    <dgm:cxn modelId="{644FD04D-0F6C-4F55-B83C-177C32E29D98}" type="presParOf" srcId="{2820406F-95F3-4BE9-8708-ED310246E843}" destId="{4BED2D3A-0F64-4CAF-8D30-C7AF86DB3A50}" srcOrd="1" destOrd="0" presId="urn:microsoft.com/office/officeart/2005/8/layout/bProcess4"/>
    <dgm:cxn modelId="{2107D5F4-74DE-4141-86CC-B0FD54F0E569}" type="presParOf" srcId="{973AE6A4-3D31-4645-9911-FF5146CA02F4}" destId="{58B0021C-D143-4F19-BDF1-35C34F96F454}" srcOrd="1" destOrd="0" presId="urn:microsoft.com/office/officeart/2005/8/layout/bProcess4"/>
    <dgm:cxn modelId="{A1B07713-9E31-4B5C-8A15-39A7DDD69965}" type="presParOf" srcId="{973AE6A4-3D31-4645-9911-FF5146CA02F4}" destId="{FF5A2A91-C447-40DA-8707-42ED38706BD9}" srcOrd="2" destOrd="0" presId="urn:microsoft.com/office/officeart/2005/8/layout/bProcess4"/>
    <dgm:cxn modelId="{6D4F4798-9BB9-4604-8A7A-0CF5851F4538}" type="presParOf" srcId="{FF5A2A91-C447-40DA-8707-42ED38706BD9}" destId="{381E1938-6877-4CCD-B646-E20A88B2B2C8}" srcOrd="0" destOrd="0" presId="urn:microsoft.com/office/officeart/2005/8/layout/bProcess4"/>
    <dgm:cxn modelId="{8A2EA3CD-33EA-4A66-9E23-11F102BA6172}" type="presParOf" srcId="{FF5A2A91-C447-40DA-8707-42ED38706BD9}" destId="{02B99C8D-5052-4247-A49F-2AEB2BB5580E}" srcOrd="1" destOrd="0" presId="urn:microsoft.com/office/officeart/2005/8/layout/bProcess4"/>
    <dgm:cxn modelId="{1E2E862B-1E3C-4114-A295-0818A64FAE83}" type="presParOf" srcId="{973AE6A4-3D31-4645-9911-FF5146CA02F4}" destId="{00A21E6A-A082-4ABD-BC43-64E91E62EF52}" srcOrd="3" destOrd="0" presId="urn:microsoft.com/office/officeart/2005/8/layout/bProcess4"/>
    <dgm:cxn modelId="{99EAEBC7-40A5-45E7-BC93-98D3EAA0C13C}" type="presParOf" srcId="{973AE6A4-3D31-4645-9911-FF5146CA02F4}" destId="{C156CCA1-D6FE-4243-B784-3329C7C1854C}" srcOrd="4" destOrd="0" presId="urn:microsoft.com/office/officeart/2005/8/layout/bProcess4"/>
    <dgm:cxn modelId="{C330F178-62A9-42DF-B0CA-ABE24DC21218}" type="presParOf" srcId="{C156CCA1-D6FE-4243-B784-3329C7C1854C}" destId="{0276F887-9EEA-4DCD-9E20-096D2184306D}" srcOrd="0" destOrd="0" presId="urn:microsoft.com/office/officeart/2005/8/layout/bProcess4"/>
    <dgm:cxn modelId="{678C3C3B-BA3E-4CD4-AD7B-B34CC869842C}" type="presParOf" srcId="{C156CCA1-D6FE-4243-B784-3329C7C1854C}" destId="{6FD53421-A30F-4873-8238-12816DAF5AB2}" srcOrd="1" destOrd="0" presId="urn:microsoft.com/office/officeart/2005/8/layout/bProcess4"/>
    <dgm:cxn modelId="{F210A42B-2EF1-48E3-B140-027DF1CCB1F0}" type="presParOf" srcId="{973AE6A4-3D31-4645-9911-FF5146CA02F4}" destId="{C74082A7-4107-4CEB-A77E-46D317E52736}" srcOrd="5" destOrd="0" presId="urn:microsoft.com/office/officeart/2005/8/layout/bProcess4"/>
    <dgm:cxn modelId="{5E9477D2-81D0-466F-9932-DDEA69396FDA}" type="presParOf" srcId="{973AE6A4-3D31-4645-9911-FF5146CA02F4}" destId="{85BD9998-6525-473D-9203-B686F268568B}" srcOrd="6" destOrd="0" presId="urn:microsoft.com/office/officeart/2005/8/layout/bProcess4"/>
    <dgm:cxn modelId="{5A3A335D-DD8C-4CE3-9BBE-486CA660E973}" type="presParOf" srcId="{85BD9998-6525-473D-9203-B686F268568B}" destId="{F55DC601-3431-4034-BC08-F693C624157D}" srcOrd="0" destOrd="0" presId="urn:microsoft.com/office/officeart/2005/8/layout/bProcess4"/>
    <dgm:cxn modelId="{7E226258-D47C-4CAB-94B4-2C12127FF3C4}" type="presParOf" srcId="{85BD9998-6525-473D-9203-B686F268568B}" destId="{FE425777-053A-4480-8E62-F83C74AE168D}" srcOrd="1" destOrd="0" presId="urn:microsoft.com/office/officeart/2005/8/layout/bProcess4"/>
    <dgm:cxn modelId="{B54A1407-AEEE-413E-BA07-0188FD7BA21C}" type="presParOf" srcId="{973AE6A4-3D31-4645-9911-FF5146CA02F4}" destId="{50DB9E96-6A55-43A5-8BFC-2AD7E88CBCF0}" srcOrd="7" destOrd="0" presId="urn:microsoft.com/office/officeart/2005/8/layout/bProcess4"/>
    <dgm:cxn modelId="{4457FC80-5521-4683-857A-5374B918D05B}" type="presParOf" srcId="{973AE6A4-3D31-4645-9911-FF5146CA02F4}" destId="{FAA24DF5-8DE8-4B59-86CC-F93EC85A8547}" srcOrd="8" destOrd="0" presId="urn:microsoft.com/office/officeart/2005/8/layout/bProcess4"/>
    <dgm:cxn modelId="{ECEADE2A-971B-43E7-A98C-3A4318D1DA12}" type="presParOf" srcId="{FAA24DF5-8DE8-4B59-86CC-F93EC85A8547}" destId="{44C8B515-446C-474E-A981-7354D256B717}" srcOrd="0" destOrd="0" presId="urn:microsoft.com/office/officeart/2005/8/layout/bProcess4"/>
    <dgm:cxn modelId="{82007D69-6C69-4983-AD40-12751C97BFD0}" type="presParOf" srcId="{FAA24DF5-8DE8-4B59-86CC-F93EC85A8547}" destId="{D01DF26A-310F-4813-9088-E476CABD0EB0}" srcOrd="1" destOrd="0" presId="urn:microsoft.com/office/officeart/2005/8/layout/bProcess4"/>
    <dgm:cxn modelId="{4F23AEFE-E6D5-4FE9-8E30-3C6D7D59FB95}" type="presParOf" srcId="{973AE6A4-3D31-4645-9911-FF5146CA02F4}" destId="{4E37B7BE-DF38-4199-B9D2-77C47179BC9C}" srcOrd="9" destOrd="0" presId="urn:microsoft.com/office/officeart/2005/8/layout/bProcess4"/>
    <dgm:cxn modelId="{C44C6F9F-1C6B-4370-97E1-741BE1482D7C}" type="presParOf" srcId="{973AE6A4-3D31-4645-9911-FF5146CA02F4}" destId="{B92596E0-61B0-483B-A8AC-7CEC18F931EC}" srcOrd="10" destOrd="0" presId="urn:microsoft.com/office/officeart/2005/8/layout/bProcess4"/>
    <dgm:cxn modelId="{5D92B83B-C21D-4BCF-972B-A608352D052B}" type="presParOf" srcId="{B92596E0-61B0-483B-A8AC-7CEC18F931EC}" destId="{EEB553D4-4BC5-410F-AF98-D39C7B3B65F0}" srcOrd="0" destOrd="0" presId="urn:microsoft.com/office/officeart/2005/8/layout/bProcess4"/>
    <dgm:cxn modelId="{F454F826-3CF4-4B57-A157-9A8B8BFADA6D}" type="presParOf" srcId="{B92596E0-61B0-483B-A8AC-7CEC18F931EC}" destId="{6BFE6E79-2160-4542-90BC-A46D6B76D34E}" srcOrd="1" destOrd="0" presId="urn:microsoft.com/office/officeart/2005/8/layout/bProcess4"/>
    <dgm:cxn modelId="{53063FD5-033F-4E60-972F-DFFBFD836B6F}" type="presParOf" srcId="{973AE6A4-3D31-4645-9911-FF5146CA02F4}" destId="{09E95246-C4B1-47D3-9A91-F9DD5B0905B8}" srcOrd="11" destOrd="0" presId="urn:microsoft.com/office/officeart/2005/8/layout/bProcess4"/>
    <dgm:cxn modelId="{E25A7498-5E18-4CA1-9BF3-06BD687C554D}" type="presParOf" srcId="{973AE6A4-3D31-4645-9911-FF5146CA02F4}" destId="{9B11C6BB-6D16-413A-99F3-3A7FC9C3BCE8}" srcOrd="12" destOrd="0" presId="urn:microsoft.com/office/officeart/2005/8/layout/bProcess4"/>
    <dgm:cxn modelId="{6C67BBCD-865E-4826-A3D8-39AF01695C04}" type="presParOf" srcId="{9B11C6BB-6D16-413A-99F3-3A7FC9C3BCE8}" destId="{4F1A2CBF-1F88-41D5-8CAD-26BC0A541186}" srcOrd="0" destOrd="0" presId="urn:microsoft.com/office/officeart/2005/8/layout/bProcess4"/>
    <dgm:cxn modelId="{20CD462D-4346-476A-BA3A-402881F063D0}" type="presParOf" srcId="{9B11C6BB-6D16-413A-99F3-3A7FC9C3BCE8}" destId="{80AD2D05-BEFA-4C5F-BD48-C37E4ED359EE}" srcOrd="1" destOrd="0" presId="urn:microsoft.com/office/officeart/2005/8/layout/bProcess4"/>
    <dgm:cxn modelId="{30755F8B-0435-4452-9C6E-4A8D5E985CD5}" type="presParOf" srcId="{973AE6A4-3D31-4645-9911-FF5146CA02F4}" destId="{4166D456-E88B-4090-A940-D18E0D4435B3}" srcOrd="13" destOrd="0" presId="urn:microsoft.com/office/officeart/2005/8/layout/bProcess4"/>
    <dgm:cxn modelId="{6B088089-840D-4B58-B961-E8C68CF4E0A2}" type="presParOf" srcId="{973AE6A4-3D31-4645-9911-FF5146CA02F4}" destId="{DE0005EC-717F-4294-9DE2-35AC738B8154}" srcOrd="14" destOrd="0" presId="urn:microsoft.com/office/officeart/2005/8/layout/bProcess4"/>
    <dgm:cxn modelId="{A8046222-074A-40D9-9E97-B76EB03A460E}" type="presParOf" srcId="{DE0005EC-717F-4294-9DE2-35AC738B8154}" destId="{4CCC7620-CFF1-48D6-9620-EC380DE39869}" srcOrd="0" destOrd="0" presId="urn:microsoft.com/office/officeart/2005/8/layout/bProcess4"/>
    <dgm:cxn modelId="{27D0CE6A-CB20-41FB-8587-AE2E04EFE176}" type="presParOf" srcId="{DE0005EC-717F-4294-9DE2-35AC738B8154}" destId="{27846E07-BDE1-454B-BF85-A3CBC24592A0}" srcOrd="1" destOrd="0" presId="urn:microsoft.com/office/officeart/2005/8/layout/bProcess4"/>
    <dgm:cxn modelId="{C159A9C0-5FE6-4F51-B1C4-53B9907F0ADF}" type="presParOf" srcId="{973AE6A4-3D31-4645-9911-FF5146CA02F4}" destId="{1A083699-BD29-4750-B291-9188C5CF68BA}" srcOrd="15" destOrd="0" presId="urn:microsoft.com/office/officeart/2005/8/layout/bProcess4"/>
    <dgm:cxn modelId="{3AA31F57-AF6B-484A-8C59-F9D3F0A0BFB2}" type="presParOf" srcId="{973AE6A4-3D31-4645-9911-FF5146CA02F4}" destId="{D6CF9245-79B5-4239-B606-FC0C5DCFDB91}" srcOrd="16" destOrd="0" presId="urn:microsoft.com/office/officeart/2005/8/layout/bProcess4"/>
    <dgm:cxn modelId="{329DA319-56A6-4A39-8EC8-079A80FD1780}" type="presParOf" srcId="{D6CF9245-79B5-4239-B606-FC0C5DCFDB91}" destId="{2DDA5871-9D82-424E-8B1E-45252453C9A7}" srcOrd="0" destOrd="0" presId="urn:microsoft.com/office/officeart/2005/8/layout/bProcess4"/>
    <dgm:cxn modelId="{037DAD12-AA16-4098-B5F4-D6B5B0B05D0C}" type="presParOf" srcId="{D6CF9245-79B5-4239-B606-FC0C5DCFDB91}" destId="{ECF57A5A-A8CF-40B5-A82B-8A64C84D2AC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37E660-4F81-436D-996B-2351B4D9F378}"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sl-SI"/>
        </a:p>
      </dgm:t>
    </dgm:pt>
    <dgm:pt modelId="{F679F6F9-2468-4F47-9A01-E97365442BF7}">
      <dgm:prSet custT="1"/>
      <dgm:spPr/>
      <dgm:t>
        <a:bodyPr anchor="t"/>
        <a:lstStyle/>
        <a:p>
          <a:pPr algn="ctr"/>
          <a:r>
            <a:rPr lang="sl-SI" sz="1400" b="1" dirty="0" smtClean="0"/>
            <a:t>Druge aktivnosti</a:t>
          </a:r>
        </a:p>
        <a:p>
          <a:pPr algn="l"/>
          <a:r>
            <a:rPr lang="sl-SI" sz="1400" dirty="0" smtClean="0"/>
            <a:t>V primeru organizacije dogodkov, novinarskih konferenc, razstav, predstavitev in ostalih dogodkov za splošno javnost, ki so povezani s sofinancirano operacijo, mora biti operacija označena s plakatom ali drugo podobno vizualno podobo ali kakšnim drugim komunikacijskim orodjem. </a:t>
          </a:r>
          <a:endParaRPr lang="sl-SI" sz="1400" b="1" dirty="0"/>
        </a:p>
      </dgm:t>
    </dgm:pt>
    <dgm:pt modelId="{E82460B6-F374-4CE0-9C19-B4CBF0CE0DFB}" type="parTrans" cxnId="{D06D595D-B60C-4499-97F8-AF6C24DACC8A}">
      <dgm:prSet/>
      <dgm:spPr/>
      <dgm:t>
        <a:bodyPr/>
        <a:lstStyle/>
        <a:p>
          <a:endParaRPr lang="sl-SI"/>
        </a:p>
      </dgm:t>
    </dgm:pt>
    <dgm:pt modelId="{E4BADC0C-61C3-4535-AEDF-CE955046FD6E}" type="sibTrans" cxnId="{D06D595D-B60C-4499-97F8-AF6C24DACC8A}">
      <dgm:prSet/>
      <dgm:spPr/>
      <dgm:t>
        <a:bodyPr/>
        <a:lstStyle/>
        <a:p>
          <a:endParaRPr lang="sl-SI"/>
        </a:p>
      </dgm:t>
    </dgm:pt>
    <dgm:pt modelId="{0849F759-37D8-4179-B4FF-5A8D75216853}">
      <dgm:prSet phldrT="[besedilo]" custT="1">
        <dgm:style>
          <a:lnRef idx="3">
            <a:schemeClr val="lt1"/>
          </a:lnRef>
          <a:fillRef idx="1">
            <a:schemeClr val="accent4"/>
          </a:fillRef>
          <a:effectRef idx="1">
            <a:schemeClr val="accent4"/>
          </a:effectRef>
          <a:fontRef idx="minor">
            <a:schemeClr val="lt1"/>
          </a:fontRef>
        </dgm:style>
      </dgm:prSet>
      <dgm:spPr>
        <a:solidFill>
          <a:schemeClr val="accent4">
            <a:lumMod val="75000"/>
          </a:schemeClr>
        </a:solidFill>
      </dgm:spPr>
      <dgm:t>
        <a:bodyPr anchor="t"/>
        <a:lstStyle/>
        <a:p>
          <a:pPr algn="ctr"/>
          <a:r>
            <a:rPr lang="sl-SI" sz="1400" b="1" dirty="0" smtClean="0"/>
            <a:t>Avdiovizualni material</a:t>
          </a:r>
        </a:p>
        <a:p>
          <a:pPr algn="l"/>
          <a:r>
            <a:rPr lang="sl-SI" sz="1200" b="1" dirty="0" smtClean="0"/>
            <a:t>Avdiovizualni material (CD, DVD ipd.) je treba označiti z vsemi zahtevanimi elementi. </a:t>
          </a:r>
          <a:endParaRPr lang="sl-SI" sz="1200" b="1" dirty="0"/>
        </a:p>
      </dgm:t>
    </dgm:pt>
    <dgm:pt modelId="{141AD4F6-8185-4922-B9C2-01B51BF10F4A}" type="parTrans" cxnId="{E9330173-4BA0-4FCA-B4E1-072EFB0E6D6C}">
      <dgm:prSet/>
      <dgm:spPr/>
      <dgm:t>
        <a:bodyPr/>
        <a:lstStyle/>
        <a:p>
          <a:endParaRPr lang="sl-SI"/>
        </a:p>
      </dgm:t>
    </dgm:pt>
    <dgm:pt modelId="{9E4CAF39-46B1-41E6-AA95-0E6C59066FE7}" type="sibTrans" cxnId="{E9330173-4BA0-4FCA-B4E1-072EFB0E6D6C}">
      <dgm:prSet/>
      <dgm:spPr/>
      <dgm:t>
        <a:bodyPr/>
        <a:lstStyle/>
        <a:p>
          <a:endParaRPr lang="sl-SI"/>
        </a:p>
      </dgm:t>
    </dgm:pt>
    <dgm:pt modelId="{4112B3C3-12F1-464E-952F-425B19DF3269}">
      <dgm:prSet phldrT="[besedilo]" custT="1">
        <dgm:style>
          <a:lnRef idx="3">
            <a:schemeClr val="lt1"/>
          </a:lnRef>
          <a:fillRef idx="1">
            <a:schemeClr val="accent4"/>
          </a:fillRef>
          <a:effectRef idx="1">
            <a:schemeClr val="accent4"/>
          </a:effectRef>
          <a:fontRef idx="minor">
            <a:schemeClr val="lt1"/>
          </a:fontRef>
        </dgm:style>
      </dgm:prSet>
      <dgm:spPr>
        <a:solidFill>
          <a:schemeClr val="accent4">
            <a:lumMod val="75000"/>
          </a:schemeClr>
        </a:solidFill>
      </dgm:spPr>
      <dgm:t>
        <a:bodyPr anchor="t"/>
        <a:lstStyle/>
        <a:p>
          <a:pPr marL="0" marR="0" lvl="0" indent="0" defTabSz="914400" eaLnBrk="1" fontAlgn="auto" latinLnBrk="0" hangingPunct="1">
            <a:lnSpc>
              <a:spcPct val="100000"/>
            </a:lnSpc>
            <a:spcBef>
              <a:spcPts val="0"/>
            </a:spcBef>
            <a:spcAft>
              <a:spcPts val="0"/>
            </a:spcAft>
            <a:buClrTx/>
            <a:buSzTx/>
            <a:buFontTx/>
            <a:buNone/>
            <a:tabLst/>
            <a:defRPr/>
          </a:pPr>
          <a:r>
            <a:rPr lang="sl-SI" sz="1400" b="1" dirty="0" smtClean="0"/>
            <a:t>V primeru interne dokumentacije se za označevanje z ustreznim logotipom EKP 2014–2020 in/ali navedbo: </a:t>
          </a:r>
          <a:r>
            <a:rPr lang="sl-SI" sz="1050" b="1" dirty="0" smtClean="0"/>
            <a:t>„Naložbo sofinancirata Republika Slovenija in Evropska unija iz Kohezijskega sklada/Evropskega sklada za regionalni razvoj/Evropskega socialnega sklada oziroma v primeru dveh ali več skladov iz Evropskih strukturnih in investicijskih skladov“ </a:t>
          </a:r>
          <a:r>
            <a:rPr lang="sl-SI" sz="1400" b="1" dirty="0" smtClean="0"/>
            <a:t>odloči po lastni presoji glede na dejstvo ali je dokument namenjen tudi javnosti ali ne. Označevanje ni potrebno pri dokumentih, kot so računi, potni nalogi, naročilnice in podobno. </a:t>
          </a:r>
        </a:p>
        <a:p>
          <a:pPr lvl="0" defTabSz="1289050">
            <a:lnSpc>
              <a:spcPct val="90000"/>
            </a:lnSpc>
            <a:spcBef>
              <a:spcPct val="0"/>
            </a:spcBef>
            <a:spcAft>
              <a:spcPct val="35000"/>
            </a:spcAft>
          </a:pPr>
          <a:endParaRPr lang="sl-SI" b="1" dirty="0"/>
        </a:p>
      </dgm:t>
    </dgm:pt>
    <dgm:pt modelId="{17954F0C-E110-407D-89F9-8680BF2AA439}" type="parTrans" cxnId="{2CD87E12-897F-4B5C-82F0-2243C3F61223}">
      <dgm:prSet/>
      <dgm:spPr/>
      <dgm:t>
        <a:bodyPr/>
        <a:lstStyle/>
        <a:p>
          <a:endParaRPr lang="sl-SI"/>
        </a:p>
      </dgm:t>
    </dgm:pt>
    <dgm:pt modelId="{77716767-547D-47E7-9E5F-510803FA0882}" type="sibTrans" cxnId="{2CD87E12-897F-4B5C-82F0-2243C3F61223}">
      <dgm:prSet/>
      <dgm:spPr/>
      <dgm:t>
        <a:bodyPr/>
        <a:lstStyle/>
        <a:p>
          <a:endParaRPr lang="sl-SI"/>
        </a:p>
      </dgm:t>
    </dgm:pt>
    <dgm:pt modelId="{61E9F19C-E2A6-448E-AFF5-8B9FD1CAD0D8}" type="pres">
      <dgm:prSet presAssocID="{6337E660-4F81-436D-996B-2351B4D9F378}" presName="diagram" presStyleCnt="0">
        <dgm:presLayoutVars>
          <dgm:dir/>
          <dgm:resizeHandles val="exact"/>
        </dgm:presLayoutVars>
      </dgm:prSet>
      <dgm:spPr/>
      <dgm:t>
        <a:bodyPr/>
        <a:lstStyle/>
        <a:p>
          <a:endParaRPr lang="sl-SI"/>
        </a:p>
      </dgm:t>
    </dgm:pt>
    <dgm:pt modelId="{7FE68EAA-7EAD-485C-96D9-83F13D29D341}" type="pres">
      <dgm:prSet presAssocID="{0849F759-37D8-4179-B4FF-5A8D75216853}" presName="node" presStyleLbl="node1" presStyleIdx="0" presStyleCnt="3" custScaleX="63121" custScaleY="46876" custLinFactNeighborX="-31074" custLinFactNeighborY="-6510">
        <dgm:presLayoutVars>
          <dgm:bulletEnabled val="1"/>
        </dgm:presLayoutVars>
      </dgm:prSet>
      <dgm:spPr>
        <a:prstGeom prst="roundRect">
          <a:avLst/>
        </a:prstGeom>
      </dgm:spPr>
      <dgm:t>
        <a:bodyPr/>
        <a:lstStyle/>
        <a:p>
          <a:endParaRPr lang="sl-SI"/>
        </a:p>
      </dgm:t>
    </dgm:pt>
    <dgm:pt modelId="{AF6B16AA-79AA-4784-9733-7EAB50EA33A0}" type="pres">
      <dgm:prSet presAssocID="{9E4CAF39-46B1-41E6-AA95-0E6C59066FE7}" presName="sibTrans" presStyleCnt="0"/>
      <dgm:spPr/>
      <dgm:t>
        <a:bodyPr/>
        <a:lstStyle/>
        <a:p>
          <a:endParaRPr lang="sl-SI"/>
        </a:p>
      </dgm:t>
    </dgm:pt>
    <dgm:pt modelId="{62CCD939-57A3-42AD-8032-3C6B1B84A6C7}" type="pres">
      <dgm:prSet presAssocID="{F679F6F9-2468-4F47-9A01-E97365442BF7}" presName="node" presStyleLbl="node1" presStyleIdx="1" presStyleCnt="3" custScaleX="88760" custScaleY="104479" custLinFactNeighborX="29545" custLinFactNeighborY="5376">
        <dgm:presLayoutVars>
          <dgm:bulletEnabled val="1"/>
        </dgm:presLayoutVars>
      </dgm:prSet>
      <dgm:spPr>
        <a:prstGeom prst="roundRect">
          <a:avLst/>
        </a:prstGeom>
      </dgm:spPr>
      <dgm:t>
        <a:bodyPr/>
        <a:lstStyle/>
        <a:p>
          <a:endParaRPr lang="sl-SI"/>
        </a:p>
      </dgm:t>
    </dgm:pt>
    <dgm:pt modelId="{69D31B0C-85A0-4B2E-9540-5C2DB0E11AA9}" type="pres">
      <dgm:prSet presAssocID="{E4BADC0C-61C3-4535-AEDF-CE955046FD6E}" presName="sibTrans" presStyleCnt="0"/>
      <dgm:spPr/>
      <dgm:t>
        <a:bodyPr/>
        <a:lstStyle/>
        <a:p>
          <a:endParaRPr lang="sl-SI"/>
        </a:p>
      </dgm:t>
    </dgm:pt>
    <dgm:pt modelId="{7257D2C6-D936-4520-BE85-E47C59770774}" type="pres">
      <dgm:prSet presAssocID="{4112B3C3-12F1-464E-952F-425B19DF3269}" presName="node" presStyleLbl="node1" presStyleIdx="2" presStyleCnt="3" custScaleX="120298" custScaleY="103456" custLinFactNeighborX="-70205" custLinFactNeighborY="-8733">
        <dgm:presLayoutVars>
          <dgm:bulletEnabled val="1"/>
        </dgm:presLayoutVars>
      </dgm:prSet>
      <dgm:spPr>
        <a:prstGeom prst="roundRect">
          <a:avLst/>
        </a:prstGeom>
      </dgm:spPr>
      <dgm:t>
        <a:bodyPr/>
        <a:lstStyle/>
        <a:p>
          <a:endParaRPr lang="sl-SI"/>
        </a:p>
      </dgm:t>
    </dgm:pt>
  </dgm:ptLst>
  <dgm:cxnLst>
    <dgm:cxn modelId="{E14A0AC4-10E4-4DAF-ABD4-9347E51B5FD9}" type="presOf" srcId="{6337E660-4F81-436D-996B-2351B4D9F378}" destId="{61E9F19C-E2A6-448E-AFF5-8B9FD1CAD0D8}" srcOrd="0" destOrd="0" presId="urn:microsoft.com/office/officeart/2005/8/layout/default"/>
    <dgm:cxn modelId="{50E88987-CD2D-486E-AED1-8E7AA1E3E903}" type="presOf" srcId="{4112B3C3-12F1-464E-952F-425B19DF3269}" destId="{7257D2C6-D936-4520-BE85-E47C59770774}" srcOrd="0" destOrd="0" presId="urn:microsoft.com/office/officeart/2005/8/layout/default"/>
    <dgm:cxn modelId="{D06D595D-B60C-4499-97F8-AF6C24DACC8A}" srcId="{6337E660-4F81-436D-996B-2351B4D9F378}" destId="{F679F6F9-2468-4F47-9A01-E97365442BF7}" srcOrd="1" destOrd="0" parTransId="{E82460B6-F374-4CE0-9C19-B4CBF0CE0DFB}" sibTransId="{E4BADC0C-61C3-4535-AEDF-CE955046FD6E}"/>
    <dgm:cxn modelId="{2CD87E12-897F-4B5C-82F0-2243C3F61223}" srcId="{6337E660-4F81-436D-996B-2351B4D9F378}" destId="{4112B3C3-12F1-464E-952F-425B19DF3269}" srcOrd="2" destOrd="0" parTransId="{17954F0C-E110-407D-89F9-8680BF2AA439}" sibTransId="{77716767-547D-47E7-9E5F-510803FA0882}"/>
    <dgm:cxn modelId="{E9330173-4BA0-4FCA-B4E1-072EFB0E6D6C}" srcId="{6337E660-4F81-436D-996B-2351B4D9F378}" destId="{0849F759-37D8-4179-B4FF-5A8D75216853}" srcOrd="0" destOrd="0" parTransId="{141AD4F6-8185-4922-B9C2-01B51BF10F4A}" sibTransId="{9E4CAF39-46B1-41E6-AA95-0E6C59066FE7}"/>
    <dgm:cxn modelId="{200E2575-EE86-4476-AE54-0A1AC546D66E}" type="presOf" srcId="{0849F759-37D8-4179-B4FF-5A8D75216853}" destId="{7FE68EAA-7EAD-485C-96D9-83F13D29D341}" srcOrd="0" destOrd="0" presId="urn:microsoft.com/office/officeart/2005/8/layout/default"/>
    <dgm:cxn modelId="{0C973C8D-70A8-4F98-A858-EBB32B1D6395}" type="presOf" srcId="{F679F6F9-2468-4F47-9A01-E97365442BF7}" destId="{62CCD939-57A3-42AD-8032-3C6B1B84A6C7}" srcOrd="0" destOrd="0" presId="urn:microsoft.com/office/officeart/2005/8/layout/default"/>
    <dgm:cxn modelId="{3B649470-FCA8-4FF5-982F-AED73CB11192}" type="presParOf" srcId="{61E9F19C-E2A6-448E-AFF5-8B9FD1CAD0D8}" destId="{7FE68EAA-7EAD-485C-96D9-83F13D29D341}" srcOrd="0" destOrd="0" presId="urn:microsoft.com/office/officeart/2005/8/layout/default"/>
    <dgm:cxn modelId="{E8542127-8863-499A-A669-71A67BDF2C40}" type="presParOf" srcId="{61E9F19C-E2A6-448E-AFF5-8B9FD1CAD0D8}" destId="{AF6B16AA-79AA-4784-9733-7EAB50EA33A0}" srcOrd="1" destOrd="0" presId="urn:microsoft.com/office/officeart/2005/8/layout/default"/>
    <dgm:cxn modelId="{4BCEC836-FD0B-4D2A-B8D1-7EBC4AFA9C9F}" type="presParOf" srcId="{61E9F19C-E2A6-448E-AFF5-8B9FD1CAD0D8}" destId="{62CCD939-57A3-42AD-8032-3C6B1B84A6C7}" srcOrd="2" destOrd="0" presId="urn:microsoft.com/office/officeart/2005/8/layout/default"/>
    <dgm:cxn modelId="{44B95D37-176D-4300-BD33-F2CF29919D0E}" type="presParOf" srcId="{61E9F19C-E2A6-448E-AFF5-8B9FD1CAD0D8}" destId="{69D31B0C-85A0-4B2E-9540-5C2DB0E11AA9}" srcOrd="3" destOrd="0" presId="urn:microsoft.com/office/officeart/2005/8/layout/default"/>
    <dgm:cxn modelId="{24109EB9-1E6A-43A1-BC50-2AA08257C86C}" type="presParOf" srcId="{61E9F19C-E2A6-448E-AFF5-8B9FD1CAD0D8}" destId="{7257D2C6-D936-4520-BE85-E47C59770774}"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464D7-964A-443A-BB83-F92FE46129A0}">
      <dsp:nvSpPr>
        <dsp:cNvPr id="0" name=""/>
        <dsp:cNvSpPr/>
      </dsp:nvSpPr>
      <dsp:spPr>
        <a:xfrm>
          <a:off x="2206370" y="1090246"/>
          <a:ext cx="2716051" cy="271605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sl-SI" sz="2400" kern="1200" dirty="0" smtClean="0">
              <a:solidFill>
                <a:schemeClr val="bg1"/>
              </a:solidFill>
            </a:rPr>
            <a:t>Načini označevanja operacij</a:t>
          </a:r>
        </a:p>
        <a:p>
          <a:pPr lvl="0" algn="ctr" defTabSz="1066800">
            <a:lnSpc>
              <a:spcPct val="90000"/>
            </a:lnSpc>
            <a:spcBef>
              <a:spcPct val="0"/>
            </a:spcBef>
            <a:spcAft>
              <a:spcPct val="35000"/>
            </a:spcAft>
          </a:pPr>
          <a:endParaRPr lang="sl-SI" sz="1200" kern="1200" dirty="0" smtClean="0"/>
        </a:p>
        <a:p>
          <a:pPr lvl="0" algn="ctr" defTabSz="1066800">
            <a:lnSpc>
              <a:spcPct val="90000"/>
            </a:lnSpc>
            <a:spcBef>
              <a:spcPct val="0"/>
            </a:spcBef>
            <a:spcAft>
              <a:spcPct val="35000"/>
            </a:spcAft>
          </a:pPr>
          <a:r>
            <a:rPr lang="sl-SI" sz="1200" kern="1200" dirty="0" smtClean="0">
              <a:solidFill>
                <a:schemeClr val="bg1"/>
              </a:solidFill>
            </a:rPr>
            <a:t>Vir sofinanciranja označi vsak, ki so mu dodeljena sredstva EKP 2014-2020</a:t>
          </a:r>
          <a:endParaRPr lang="sl-SI" sz="1200" kern="1200" dirty="0">
            <a:solidFill>
              <a:schemeClr val="bg1"/>
            </a:solidFill>
          </a:endParaRPr>
        </a:p>
      </dsp:txBody>
      <dsp:txXfrm>
        <a:off x="2604126" y="1488002"/>
        <a:ext cx="1920539" cy="1920539"/>
      </dsp:txXfrm>
    </dsp:sp>
    <dsp:sp modelId="{3EC5A64A-2417-4D8F-B6EF-099C53DB7935}">
      <dsp:nvSpPr>
        <dsp:cNvPr id="0" name=""/>
        <dsp:cNvSpPr/>
      </dsp:nvSpPr>
      <dsp:spPr>
        <a:xfrm>
          <a:off x="2885383" y="484"/>
          <a:ext cx="1358025" cy="13580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sl-SI" sz="1700" kern="1200" dirty="0" smtClean="0">
              <a:solidFill>
                <a:schemeClr val="bg1"/>
              </a:solidFill>
            </a:rPr>
            <a:t>Spletna stran</a:t>
          </a:r>
          <a:endParaRPr lang="sl-SI" sz="1700" kern="1200" dirty="0">
            <a:solidFill>
              <a:schemeClr val="bg1"/>
            </a:solidFill>
          </a:endParaRPr>
        </a:p>
      </dsp:txBody>
      <dsp:txXfrm>
        <a:off x="3084261" y="199362"/>
        <a:ext cx="960269" cy="960269"/>
      </dsp:txXfrm>
    </dsp:sp>
    <dsp:sp modelId="{908A5560-F1DB-4F08-96E7-07585504015A}">
      <dsp:nvSpPr>
        <dsp:cNvPr id="0" name=""/>
        <dsp:cNvSpPr/>
      </dsp:nvSpPr>
      <dsp:spPr>
        <a:xfrm>
          <a:off x="4654157" y="1769259"/>
          <a:ext cx="1358025" cy="13580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sl-SI" sz="1700" kern="1200" dirty="0" smtClean="0">
              <a:solidFill>
                <a:schemeClr val="bg1"/>
              </a:solidFill>
            </a:rPr>
            <a:t>Začasni pano</a:t>
          </a:r>
          <a:endParaRPr lang="sl-SI" sz="1700" kern="1200" dirty="0">
            <a:solidFill>
              <a:schemeClr val="bg1"/>
            </a:solidFill>
          </a:endParaRPr>
        </a:p>
      </dsp:txBody>
      <dsp:txXfrm>
        <a:off x="4853035" y="1968137"/>
        <a:ext cx="960269" cy="960269"/>
      </dsp:txXfrm>
    </dsp:sp>
    <dsp:sp modelId="{9633E3EB-A141-432B-B85D-4A797CEDAE15}">
      <dsp:nvSpPr>
        <dsp:cNvPr id="0" name=""/>
        <dsp:cNvSpPr/>
      </dsp:nvSpPr>
      <dsp:spPr>
        <a:xfrm>
          <a:off x="2885383" y="3538033"/>
          <a:ext cx="1358025" cy="13580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sl-SI" sz="1700" kern="1200" dirty="0" smtClean="0">
              <a:solidFill>
                <a:schemeClr val="bg1"/>
              </a:solidFill>
            </a:rPr>
            <a:t>Stalni pano</a:t>
          </a:r>
          <a:endParaRPr lang="sl-SI" sz="1700" kern="1200" dirty="0">
            <a:solidFill>
              <a:schemeClr val="bg1"/>
            </a:solidFill>
          </a:endParaRPr>
        </a:p>
      </dsp:txBody>
      <dsp:txXfrm>
        <a:off x="3084261" y="3736911"/>
        <a:ext cx="960269" cy="960269"/>
      </dsp:txXfrm>
    </dsp:sp>
    <dsp:sp modelId="{BA715DD6-A20D-4AF9-ABD3-3235C5E777B9}">
      <dsp:nvSpPr>
        <dsp:cNvPr id="0" name=""/>
        <dsp:cNvSpPr/>
      </dsp:nvSpPr>
      <dsp:spPr>
        <a:xfrm>
          <a:off x="1116608" y="1769259"/>
          <a:ext cx="1358025" cy="13580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sl-SI" sz="1700" kern="1200" dirty="0" smtClean="0"/>
        </a:p>
        <a:p>
          <a:pPr lvl="0" algn="ctr" defTabSz="755650">
            <a:lnSpc>
              <a:spcPct val="90000"/>
            </a:lnSpc>
            <a:spcBef>
              <a:spcPct val="0"/>
            </a:spcBef>
            <a:spcAft>
              <a:spcPct val="35000"/>
            </a:spcAft>
          </a:pPr>
          <a:r>
            <a:rPr lang="sl-SI" sz="1700" kern="1200" dirty="0" smtClean="0">
              <a:solidFill>
                <a:schemeClr val="bg1"/>
              </a:solidFill>
            </a:rPr>
            <a:t>Plakat</a:t>
          </a:r>
        </a:p>
        <a:p>
          <a:pPr lvl="0" algn="ctr" defTabSz="755650">
            <a:lnSpc>
              <a:spcPct val="90000"/>
            </a:lnSpc>
            <a:spcBef>
              <a:spcPct val="0"/>
            </a:spcBef>
            <a:spcAft>
              <a:spcPct val="35000"/>
            </a:spcAft>
          </a:pPr>
          <a:endParaRPr lang="sl-SI" sz="1700" kern="1200" dirty="0"/>
        </a:p>
      </dsp:txBody>
      <dsp:txXfrm>
        <a:off x="1315486" y="1968137"/>
        <a:ext cx="960269" cy="960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0021C-D143-4F19-BDF1-35C34F96F454}">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D2D3A-0F64-4CAF-8D30-C7AF86DB3A50}">
      <dsp:nvSpPr>
        <dsp:cNvPr id="0" name=""/>
        <dsp:cNvSpPr/>
      </dsp:nvSpPr>
      <dsp:spPr>
        <a:xfrm>
          <a:off x="173271"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211121" y="39298"/>
        <a:ext cx="2078140" cy="1216604"/>
      </dsp:txXfrm>
    </dsp:sp>
    <dsp:sp modelId="{00A21E6A-A082-4ABD-BC43-64E91E62EF52}">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B99C8D-5052-4247-A49F-2AEB2BB5580E}">
      <dsp:nvSpPr>
        <dsp:cNvPr id="0" name=""/>
        <dsp:cNvSpPr/>
      </dsp:nvSpPr>
      <dsp:spPr>
        <a:xfrm>
          <a:off x="173271"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211121" y="1654679"/>
        <a:ext cx="2078140" cy="1216604"/>
      </dsp:txXfrm>
    </dsp:sp>
    <dsp:sp modelId="{C74082A7-4107-4CEB-A77E-46D317E52736}">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53421-A30F-4873-8238-12816DAF5AB2}">
      <dsp:nvSpPr>
        <dsp:cNvPr id="0" name=""/>
        <dsp:cNvSpPr/>
      </dsp:nvSpPr>
      <dsp:spPr>
        <a:xfrm>
          <a:off x="173271"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211121" y="3270059"/>
        <a:ext cx="2078140" cy="1216604"/>
      </dsp:txXfrm>
    </dsp:sp>
    <dsp:sp modelId="{50DB9E96-6A55-43A5-8BFC-2AD7E88CBCF0}">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425777-053A-4480-8E62-F83C74AE168D}">
      <dsp:nvSpPr>
        <dsp:cNvPr id="0" name=""/>
        <dsp:cNvSpPr/>
      </dsp:nvSpPr>
      <dsp:spPr>
        <a:xfrm>
          <a:off x="3037879"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3075729" y="3270059"/>
        <a:ext cx="2078140" cy="1216604"/>
      </dsp:txXfrm>
    </dsp:sp>
    <dsp:sp modelId="{4E37B7BE-DF38-4199-B9D2-77C47179BC9C}">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1DF26A-310F-4813-9088-E476CABD0EB0}">
      <dsp:nvSpPr>
        <dsp:cNvPr id="0" name=""/>
        <dsp:cNvSpPr/>
      </dsp:nvSpPr>
      <dsp:spPr>
        <a:xfrm>
          <a:off x="3037879"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3075729" y="1654679"/>
        <a:ext cx="2078140" cy="1216604"/>
      </dsp:txXfrm>
    </dsp:sp>
    <dsp:sp modelId="{09E95246-C4B1-47D3-9A91-F9DD5B0905B8}">
      <dsp:nvSpPr>
        <dsp:cNvPr id="0" name=""/>
        <dsp:cNvSpPr/>
      </dsp:nvSpPr>
      <dsp:spPr>
        <a:xfrm>
          <a:off x="3478069" y="22154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FE6E79-2160-4542-90BC-A46D6B76D34E}">
      <dsp:nvSpPr>
        <dsp:cNvPr id="0" name=""/>
        <dsp:cNvSpPr/>
      </dsp:nvSpPr>
      <dsp:spPr>
        <a:xfrm>
          <a:off x="3037879"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3075729" y="39298"/>
        <a:ext cx="2078140" cy="1216604"/>
      </dsp:txXfrm>
    </dsp:sp>
    <dsp:sp modelId="{4166D456-E88B-4090-A940-D18E0D4435B3}">
      <dsp:nvSpPr>
        <dsp:cNvPr id="0" name=""/>
        <dsp:cNvSpPr/>
      </dsp:nvSpPr>
      <dsp:spPr>
        <a:xfrm rot="5400000">
          <a:off x="5534987"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AD2D05-BEFA-4C5F-BD48-C37E4ED359EE}">
      <dsp:nvSpPr>
        <dsp:cNvPr id="0" name=""/>
        <dsp:cNvSpPr/>
      </dsp:nvSpPr>
      <dsp:spPr>
        <a:xfrm>
          <a:off x="5902487"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5940337" y="39298"/>
        <a:ext cx="2078140" cy="1216604"/>
      </dsp:txXfrm>
    </dsp:sp>
    <dsp:sp modelId="{1A083699-BD29-4750-B291-9188C5CF68BA}">
      <dsp:nvSpPr>
        <dsp:cNvPr id="0" name=""/>
        <dsp:cNvSpPr/>
      </dsp:nvSpPr>
      <dsp:spPr>
        <a:xfrm rot="5400000">
          <a:off x="5534987"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846E07-BDE1-454B-BF85-A3CBC24592A0}">
      <dsp:nvSpPr>
        <dsp:cNvPr id="0" name=""/>
        <dsp:cNvSpPr/>
      </dsp:nvSpPr>
      <dsp:spPr>
        <a:xfrm>
          <a:off x="5902487"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5940337" y="1654679"/>
        <a:ext cx="2078140" cy="1216604"/>
      </dsp:txXfrm>
    </dsp:sp>
    <dsp:sp modelId="{ECF57A5A-A8CF-40B5-A82B-8A64C84D2ACB}">
      <dsp:nvSpPr>
        <dsp:cNvPr id="0" name=""/>
        <dsp:cNvSpPr/>
      </dsp:nvSpPr>
      <dsp:spPr>
        <a:xfrm>
          <a:off x="5902487"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5940337" y="3270059"/>
        <a:ext cx="2078140" cy="1216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844A0-5B01-44ED-94E5-2656689DA1FD}">
      <dsp:nvSpPr>
        <dsp:cNvPr id="0" name=""/>
        <dsp:cNvSpPr/>
      </dsp:nvSpPr>
      <dsp:spPr>
        <a:xfrm>
          <a:off x="413223" y="923666"/>
          <a:ext cx="3544561" cy="3423484"/>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smtClean="0"/>
            <a:t>Tiskana gradiva</a:t>
          </a:r>
        </a:p>
        <a:p>
          <a:pPr lvl="0" algn="l" defTabSz="622300">
            <a:lnSpc>
              <a:spcPct val="90000"/>
            </a:lnSpc>
            <a:spcBef>
              <a:spcPct val="0"/>
            </a:spcBef>
            <a:spcAft>
              <a:spcPct val="35000"/>
            </a:spcAft>
          </a:pPr>
          <a:r>
            <a:rPr lang="sl-SI" sz="1200" b="1" kern="1200" dirty="0" smtClean="0"/>
            <a:t>knjižice, prospekti, bilteni, časopisi, razpisne dokumentacije, osnovne listine, ki so namenjene javnosti, gradiva za usposabljanja in svetovanja ter ostale tiskovine, ki so sofinancirane iz EKP 2014–2020, morajo vsebovati vse zahtevane elemente označevanja. </a:t>
          </a:r>
        </a:p>
        <a:p>
          <a:pPr lvl="0" algn="l" defTabSz="622300">
            <a:lnSpc>
              <a:spcPct val="90000"/>
            </a:lnSpc>
            <a:spcBef>
              <a:spcPct val="0"/>
            </a:spcBef>
            <a:spcAft>
              <a:spcPct val="35000"/>
            </a:spcAft>
          </a:pPr>
          <a:r>
            <a:rPr lang="sl-SI" sz="1200" b="1" kern="1200" dirty="0" smtClean="0"/>
            <a:t>Enako morajo biti označeni tudi prispevki in oglasi v tiskanih gradivih, sporočilih za javnost, plakati in podobni tiskani materiali oziroma gradiva, razen v primerih, ko prispevke pripravljajo novinarji.</a:t>
          </a:r>
          <a:endParaRPr lang="sl-SI" sz="1200" b="1" kern="1200" dirty="0"/>
        </a:p>
      </dsp:txBody>
      <dsp:txXfrm>
        <a:off x="580344" y="1090787"/>
        <a:ext cx="3210319" cy="3089242"/>
      </dsp:txXfrm>
    </dsp:sp>
    <dsp:sp modelId="{5048E0BE-466E-41F2-8C2E-E89815C0BC1D}">
      <dsp:nvSpPr>
        <dsp:cNvPr id="0" name=""/>
        <dsp:cNvSpPr/>
      </dsp:nvSpPr>
      <dsp:spPr>
        <a:xfrm>
          <a:off x="4423788" y="3260513"/>
          <a:ext cx="3773959" cy="2157826"/>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smtClean="0"/>
            <a:t>Promocijski material</a:t>
          </a:r>
        </a:p>
        <a:p>
          <a:pPr lvl="0" algn="l" defTabSz="622300">
            <a:lnSpc>
              <a:spcPct val="90000"/>
            </a:lnSpc>
            <a:spcBef>
              <a:spcPct val="0"/>
            </a:spcBef>
            <a:spcAft>
              <a:spcPct val="35000"/>
            </a:spcAft>
          </a:pPr>
          <a:r>
            <a:rPr lang="sl-SI" sz="1200" kern="1200" dirty="0" smtClean="0"/>
            <a:t>Za majice, darilne vrečke, USB ključki, mape, kape, torbe, ipd. se uporabi zahtevane elemente iz celostne grafične podobe izvajanja EKP 2014–2020. </a:t>
          </a:r>
        </a:p>
        <a:p>
          <a:pPr lvl="0" algn="l" defTabSz="622300">
            <a:lnSpc>
              <a:spcPct val="90000"/>
            </a:lnSpc>
            <a:spcBef>
              <a:spcPct val="0"/>
            </a:spcBef>
            <a:spcAft>
              <a:spcPct val="35000"/>
            </a:spcAft>
          </a:pPr>
          <a:endParaRPr lang="sl-SI" sz="1200" kern="1200" dirty="0" smtClean="0"/>
        </a:p>
        <a:p>
          <a:pPr lvl="0" algn="l" defTabSz="622300">
            <a:lnSpc>
              <a:spcPct val="90000"/>
            </a:lnSpc>
            <a:spcBef>
              <a:spcPct val="0"/>
            </a:spcBef>
            <a:spcAft>
              <a:spcPct val="35000"/>
            </a:spcAft>
          </a:pPr>
          <a:r>
            <a:rPr lang="sl-SI" sz="1200" kern="1200" dirty="0" smtClean="0"/>
            <a:t>V kolikor tisk zahtevanih elementov na navedenih predmetih ni možen, se lahko označi zgolj embalažo ali pritrdi vizitke, kjer so označeni vsi zahtevani elementi. Pri manjših promocijskih izdelkih se lahko uporabi tudi navedba eu-skladi.si.</a:t>
          </a:r>
          <a:endParaRPr lang="sl-SI" sz="1200" kern="1200" dirty="0"/>
        </a:p>
      </dsp:txBody>
      <dsp:txXfrm>
        <a:off x="4529124" y="3365849"/>
        <a:ext cx="3563287" cy="1947154"/>
      </dsp:txXfrm>
    </dsp:sp>
    <dsp:sp modelId="{6261F446-7EDA-4B14-A5A9-6E18046BD8AC}">
      <dsp:nvSpPr>
        <dsp:cNvPr id="0" name=""/>
        <dsp:cNvSpPr/>
      </dsp:nvSpPr>
      <dsp:spPr>
        <a:xfrm>
          <a:off x="4725560" y="254998"/>
          <a:ext cx="3769356" cy="225583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smtClean="0"/>
            <a:t>TV in radijske oddaje ter prispevki za spletne medije</a:t>
          </a:r>
        </a:p>
        <a:p>
          <a:pPr lvl="0" defTabSz="622300">
            <a:lnSpc>
              <a:spcPct val="90000"/>
            </a:lnSpc>
            <a:spcBef>
              <a:spcPct val="0"/>
            </a:spcBef>
            <a:spcAft>
              <a:spcPct val="35000"/>
            </a:spcAft>
          </a:pPr>
          <a:r>
            <a:rPr lang="sl-SI" sz="1200" kern="1200" dirty="0" smtClean="0"/>
            <a:t>Ob udeležbah v oddajah na TV, radiu ali spletnem mediju, ki so namenjene predstavitvi operacije, ki je sofinancirana, se, če je le možno, vsebinsko smiselno navede: Naložbo sofinancirata Republika Slovenija in Evropska unija iz Kohezijskega sklada/Evropskega sklada za regionalni razvoj/Evropskega socialnega sklada oziroma v primeru dveh ali več skladov iz Evropskih strukturnih in investicijskih skladov.</a:t>
          </a:r>
        </a:p>
        <a:p>
          <a:pPr lvl="0" defTabSz="622300">
            <a:lnSpc>
              <a:spcPct val="90000"/>
            </a:lnSpc>
            <a:spcBef>
              <a:spcPct val="0"/>
            </a:spcBef>
            <a:spcAft>
              <a:spcPct val="35000"/>
            </a:spcAft>
          </a:pPr>
          <a:endParaRPr lang="sl-SI" sz="1200" kern="1200" dirty="0" smtClean="0"/>
        </a:p>
        <a:p>
          <a:pPr lvl="0" algn="l" defTabSz="622300">
            <a:lnSpc>
              <a:spcPct val="90000"/>
            </a:lnSpc>
            <a:spcBef>
              <a:spcPct val="0"/>
            </a:spcBef>
            <a:spcAft>
              <a:spcPct val="35000"/>
            </a:spcAft>
          </a:pPr>
          <a:endParaRPr lang="sl-SI" sz="1200" kern="1200" dirty="0"/>
        </a:p>
      </dsp:txBody>
      <dsp:txXfrm>
        <a:off x="4835681" y="365119"/>
        <a:ext cx="3549114" cy="2035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0021C-D143-4F19-BDF1-35C34F96F454}">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D2D3A-0F64-4CAF-8D30-C7AF86DB3A50}">
      <dsp:nvSpPr>
        <dsp:cNvPr id="0" name=""/>
        <dsp:cNvSpPr/>
      </dsp:nvSpPr>
      <dsp:spPr>
        <a:xfrm>
          <a:off x="173271"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211121" y="39298"/>
        <a:ext cx="2078140" cy="1216604"/>
      </dsp:txXfrm>
    </dsp:sp>
    <dsp:sp modelId="{00A21E6A-A082-4ABD-BC43-64E91E62EF52}">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B99C8D-5052-4247-A49F-2AEB2BB5580E}">
      <dsp:nvSpPr>
        <dsp:cNvPr id="0" name=""/>
        <dsp:cNvSpPr/>
      </dsp:nvSpPr>
      <dsp:spPr>
        <a:xfrm>
          <a:off x="173271"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211121" y="1654679"/>
        <a:ext cx="2078140" cy="1216604"/>
      </dsp:txXfrm>
    </dsp:sp>
    <dsp:sp modelId="{C74082A7-4107-4CEB-A77E-46D317E52736}">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53421-A30F-4873-8238-12816DAF5AB2}">
      <dsp:nvSpPr>
        <dsp:cNvPr id="0" name=""/>
        <dsp:cNvSpPr/>
      </dsp:nvSpPr>
      <dsp:spPr>
        <a:xfrm>
          <a:off x="173271"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211121" y="3270059"/>
        <a:ext cx="2078140" cy="1216604"/>
      </dsp:txXfrm>
    </dsp:sp>
    <dsp:sp modelId="{50DB9E96-6A55-43A5-8BFC-2AD7E88CBCF0}">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425777-053A-4480-8E62-F83C74AE168D}">
      <dsp:nvSpPr>
        <dsp:cNvPr id="0" name=""/>
        <dsp:cNvSpPr/>
      </dsp:nvSpPr>
      <dsp:spPr>
        <a:xfrm>
          <a:off x="3037879"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3075729" y="3270059"/>
        <a:ext cx="2078140" cy="1216604"/>
      </dsp:txXfrm>
    </dsp:sp>
    <dsp:sp modelId="{4E37B7BE-DF38-4199-B9D2-77C47179BC9C}">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1DF26A-310F-4813-9088-E476CABD0EB0}">
      <dsp:nvSpPr>
        <dsp:cNvPr id="0" name=""/>
        <dsp:cNvSpPr/>
      </dsp:nvSpPr>
      <dsp:spPr>
        <a:xfrm>
          <a:off x="3037879"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3075729" y="1654679"/>
        <a:ext cx="2078140" cy="1216604"/>
      </dsp:txXfrm>
    </dsp:sp>
    <dsp:sp modelId="{09E95246-C4B1-47D3-9A91-F9DD5B0905B8}">
      <dsp:nvSpPr>
        <dsp:cNvPr id="0" name=""/>
        <dsp:cNvSpPr/>
      </dsp:nvSpPr>
      <dsp:spPr>
        <a:xfrm>
          <a:off x="3478069" y="22154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FE6E79-2160-4542-90BC-A46D6B76D34E}">
      <dsp:nvSpPr>
        <dsp:cNvPr id="0" name=""/>
        <dsp:cNvSpPr/>
      </dsp:nvSpPr>
      <dsp:spPr>
        <a:xfrm>
          <a:off x="3037879"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3075729" y="39298"/>
        <a:ext cx="2078140" cy="1216604"/>
      </dsp:txXfrm>
    </dsp:sp>
    <dsp:sp modelId="{4166D456-E88B-4090-A940-D18E0D4435B3}">
      <dsp:nvSpPr>
        <dsp:cNvPr id="0" name=""/>
        <dsp:cNvSpPr/>
      </dsp:nvSpPr>
      <dsp:spPr>
        <a:xfrm rot="5400000">
          <a:off x="5534987"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AD2D05-BEFA-4C5F-BD48-C37E4ED359EE}">
      <dsp:nvSpPr>
        <dsp:cNvPr id="0" name=""/>
        <dsp:cNvSpPr/>
      </dsp:nvSpPr>
      <dsp:spPr>
        <a:xfrm>
          <a:off x="5902487"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5940337" y="39298"/>
        <a:ext cx="2078140" cy="1216604"/>
      </dsp:txXfrm>
    </dsp:sp>
    <dsp:sp modelId="{1A083699-BD29-4750-B291-9188C5CF68BA}">
      <dsp:nvSpPr>
        <dsp:cNvPr id="0" name=""/>
        <dsp:cNvSpPr/>
      </dsp:nvSpPr>
      <dsp:spPr>
        <a:xfrm rot="5400000">
          <a:off x="5534987"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846E07-BDE1-454B-BF85-A3CBC24592A0}">
      <dsp:nvSpPr>
        <dsp:cNvPr id="0" name=""/>
        <dsp:cNvSpPr/>
      </dsp:nvSpPr>
      <dsp:spPr>
        <a:xfrm>
          <a:off x="5902487"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5940337" y="1654679"/>
        <a:ext cx="2078140" cy="1216604"/>
      </dsp:txXfrm>
    </dsp:sp>
    <dsp:sp modelId="{ECF57A5A-A8CF-40B5-A82B-8A64C84D2ACB}">
      <dsp:nvSpPr>
        <dsp:cNvPr id="0" name=""/>
        <dsp:cNvSpPr/>
      </dsp:nvSpPr>
      <dsp:spPr>
        <a:xfrm>
          <a:off x="5902487"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sl-SI" sz="3500" kern="1200"/>
        </a:p>
      </dsp:txBody>
      <dsp:txXfrm>
        <a:off x="5940337" y="3270059"/>
        <a:ext cx="2078140" cy="1216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68EAA-7EAD-485C-96D9-83F13D29D341}">
      <dsp:nvSpPr>
        <dsp:cNvPr id="0" name=""/>
        <dsp:cNvSpPr/>
      </dsp:nvSpPr>
      <dsp:spPr>
        <a:xfrm>
          <a:off x="0" y="544889"/>
          <a:ext cx="2563893" cy="1142425"/>
        </a:xfrm>
        <a:prstGeom prst="roundRect">
          <a:avLst/>
        </a:prstGeom>
        <a:solidFill>
          <a:schemeClr val="accent4">
            <a:lumMod val="7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smtClean="0"/>
            <a:t>Avdiovizualni material</a:t>
          </a:r>
        </a:p>
        <a:p>
          <a:pPr lvl="0" algn="l" defTabSz="622300">
            <a:lnSpc>
              <a:spcPct val="90000"/>
            </a:lnSpc>
            <a:spcBef>
              <a:spcPct val="0"/>
            </a:spcBef>
            <a:spcAft>
              <a:spcPct val="35000"/>
            </a:spcAft>
          </a:pPr>
          <a:r>
            <a:rPr lang="sl-SI" sz="1200" b="1" kern="1200" dirty="0" smtClean="0"/>
            <a:t>Avdiovizualni material (CD, DVD ipd.) je treba označiti z vsemi zahtevanimi elementi. </a:t>
          </a:r>
          <a:endParaRPr lang="sl-SI" sz="1200" b="1" kern="1200" dirty="0"/>
        </a:p>
      </dsp:txBody>
      <dsp:txXfrm>
        <a:off x="55769" y="600658"/>
        <a:ext cx="2452355" cy="1030887"/>
      </dsp:txXfrm>
    </dsp:sp>
    <dsp:sp modelId="{62CCD939-57A3-42AD-8032-3C6B1B84A6C7}">
      <dsp:nvSpPr>
        <dsp:cNvPr id="0" name=""/>
        <dsp:cNvSpPr/>
      </dsp:nvSpPr>
      <dsp:spPr>
        <a:xfrm>
          <a:off x="5142014" y="132637"/>
          <a:ext cx="3605317" cy="2546281"/>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sl-SI" sz="1400" b="1" kern="1200" dirty="0" smtClean="0"/>
            <a:t>Druge aktivnosti</a:t>
          </a:r>
        </a:p>
        <a:p>
          <a:pPr lvl="0" algn="l" defTabSz="622300">
            <a:lnSpc>
              <a:spcPct val="90000"/>
            </a:lnSpc>
            <a:spcBef>
              <a:spcPct val="0"/>
            </a:spcBef>
            <a:spcAft>
              <a:spcPct val="35000"/>
            </a:spcAft>
          </a:pPr>
          <a:r>
            <a:rPr lang="sl-SI" sz="1400" kern="1200" dirty="0" smtClean="0"/>
            <a:t>V primeru organizacije dogodkov, novinarskih konferenc, razstav, predstavitev in ostalih dogodkov za splošno javnost, ki so povezani s sofinancirano operacijo, mora biti operacija označena s plakatom ali drugo podobno vizualno podobo ali kakšnim drugim komunikacijskim orodjem. </a:t>
          </a:r>
          <a:endParaRPr lang="sl-SI" sz="1400" b="1" kern="1200" dirty="0"/>
        </a:p>
      </dsp:txBody>
      <dsp:txXfrm>
        <a:off x="5266313" y="256936"/>
        <a:ext cx="3356719" cy="2297683"/>
      </dsp:txXfrm>
    </dsp:sp>
    <dsp:sp modelId="{7257D2C6-D936-4520-BE85-E47C59770774}">
      <dsp:nvSpPr>
        <dsp:cNvPr id="0" name=""/>
        <dsp:cNvSpPr/>
      </dsp:nvSpPr>
      <dsp:spPr>
        <a:xfrm>
          <a:off x="0" y="2741253"/>
          <a:ext cx="4886350" cy="2521349"/>
        </a:xfrm>
        <a:prstGeom prst="roundRect">
          <a:avLst/>
        </a:prstGeom>
        <a:solidFill>
          <a:schemeClr val="accent4">
            <a:lumMod val="75000"/>
          </a:schemeClr>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53340" rIns="53340" bIns="5334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l-SI" sz="1400" b="1" kern="1200" dirty="0" smtClean="0"/>
            <a:t>V primeru interne dokumentacije se za označevanje z ustreznim logotipom EKP 2014–2020 in/ali navedbo: </a:t>
          </a:r>
          <a:r>
            <a:rPr lang="sl-SI" sz="1050" b="1" kern="1200" dirty="0" smtClean="0"/>
            <a:t>„Naložbo sofinancirata Republika Slovenija in Evropska unija iz Kohezijskega sklada/Evropskega sklada za regionalni razvoj/Evropskega socialnega sklada oziroma v primeru dveh ali več skladov iz Evropskih strukturnih in investicijskih skladov“ </a:t>
          </a:r>
          <a:r>
            <a:rPr lang="sl-SI" sz="1400" b="1" kern="1200" dirty="0" smtClean="0"/>
            <a:t>odloči po lastni presoji glede na dejstvo ali je dokument namenjen tudi javnosti ali ne. Označevanje ni potrebno pri dokumentih, kot so računi, potni nalogi, naročilnice in podobno. </a:t>
          </a:r>
        </a:p>
        <a:p>
          <a:pPr lvl="0" algn="ctr" defTabSz="1289050">
            <a:lnSpc>
              <a:spcPct val="90000"/>
            </a:lnSpc>
            <a:spcBef>
              <a:spcPct val="0"/>
            </a:spcBef>
            <a:spcAft>
              <a:spcPct val="35000"/>
            </a:spcAft>
          </a:pPr>
          <a:endParaRPr lang="sl-SI" b="1" kern="1200" dirty="0"/>
        </a:p>
      </dsp:txBody>
      <dsp:txXfrm>
        <a:off x="123082" y="2864335"/>
        <a:ext cx="4640186" cy="227518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2547" cy="496809"/>
          </a:xfrm>
          <a:prstGeom prst="rect">
            <a:avLst/>
          </a:prstGeom>
        </p:spPr>
        <p:txBody>
          <a:bodyPr vert="horz" lIns="91440" tIns="45720" rIns="91440" bIns="45720" rtlCol="0"/>
          <a:lstStyle>
            <a:lvl1pPr algn="l">
              <a:defRPr sz="1200"/>
            </a:lvl1pPr>
          </a:lstStyle>
          <a:p>
            <a:pPr>
              <a:defRPr/>
            </a:pPr>
            <a:endParaRPr lang="sl-SI"/>
          </a:p>
        </p:txBody>
      </p:sp>
      <p:sp>
        <p:nvSpPr>
          <p:cNvPr id="3" name="Ograda datuma 2"/>
          <p:cNvSpPr>
            <a:spLocks noGrp="1"/>
          </p:cNvSpPr>
          <p:nvPr>
            <p:ph type="dt" sz="quarter" idx="1"/>
          </p:nvPr>
        </p:nvSpPr>
        <p:spPr>
          <a:xfrm>
            <a:off x="3883852" y="0"/>
            <a:ext cx="2972547" cy="496809"/>
          </a:xfrm>
          <a:prstGeom prst="rect">
            <a:avLst/>
          </a:prstGeom>
        </p:spPr>
        <p:txBody>
          <a:bodyPr vert="horz" lIns="91440" tIns="45720" rIns="91440" bIns="45720" rtlCol="0"/>
          <a:lstStyle>
            <a:lvl1pPr algn="r">
              <a:defRPr sz="1200"/>
            </a:lvl1pPr>
          </a:lstStyle>
          <a:p>
            <a:pPr>
              <a:defRPr/>
            </a:pPr>
            <a:fld id="{5A705C22-D788-4F93-A23E-46A56EC37F94}" type="datetimeFigureOut">
              <a:rPr lang="sl-SI"/>
              <a:pPr>
                <a:defRPr/>
              </a:pPr>
              <a:t>5.4.2018</a:t>
            </a:fld>
            <a:endParaRPr lang="sl-SI"/>
          </a:p>
        </p:txBody>
      </p:sp>
      <p:sp>
        <p:nvSpPr>
          <p:cNvPr id="4" name="Ograda noge 3"/>
          <p:cNvSpPr>
            <a:spLocks noGrp="1"/>
          </p:cNvSpPr>
          <p:nvPr>
            <p:ph type="ftr" sz="quarter" idx="2"/>
          </p:nvPr>
        </p:nvSpPr>
        <p:spPr>
          <a:xfrm>
            <a:off x="0" y="9428242"/>
            <a:ext cx="2972547" cy="496809"/>
          </a:xfrm>
          <a:prstGeom prst="rect">
            <a:avLst/>
          </a:prstGeom>
        </p:spPr>
        <p:txBody>
          <a:bodyPr vert="horz" lIns="91440" tIns="45720" rIns="91440" bIns="45720" rtlCol="0" anchor="b"/>
          <a:lstStyle>
            <a:lvl1pPr algn="l">
              <a:defRPr sz="1200"/>
            </a:lvl1pPr>
          </a:lstStyle>
          <a:p>
            <a:pPr>
              <a:defRPr/>
            </a:pPr>
            <a:endParaRPr lang="sl-SI"/>
          </a:p>
        </p:txBody>
      </p:sp>
      <p:sp>
        <p:nvSpPr>
          <p:cNvPr id="5" name="Ograda številke diapozitiva 4"/>
          <p:cNvSpPr>
            <a:spLocks noGrp="1"/>
          </p:cNvSpPr>
          <p:nvPr>
            <p:ph type="sldNum" sz="quarter" idx="3"/>
          </p:nvPr>
        </p:nvSpPr>
        <p:spPr>
          <a:xfrm>
            <a:off x="3883852" y="9428242"/>
            <a:ext cx="2972547" cy="496809"/>
          </a:xfrm>
          <a:prstGeom prst="rect">
            <a:avLst/>
          </a:prstGeom>
        </p:spPr>
        <p:txBody>
          <a:bodyPr vert="horz" lIns="91440" tIns="45720" rIns="91440" bIns="45720" rtlCol="0" anchor="b"/>
          <a:lstStyle>
            <a:lvl1pPr algn="r">
              <a:defRPr sz="1200"/>
            </a:lvl1pPr>
          </a:lstStyle>
          <a:p>
            <a:pPr>
              <a:defRPr/>
            </a:pPr>
            <a:fld id="{4E866A2D-6278-486A-95CA-394C7A2991A4}" type="slidenum">
              <a:rPr lang="sl-SI"/>
              <a:pPr>
                <a:defRPr/>
              </a:pPr>
              <a:t>‹#›</a:t>
            </a:fld>
            <a:endParaRPr lang="sl-SI"/>
          </a:p>
        </p:txBody>
      </p:sp>
    </p:spTree>
    <p:extLst>
      <p:ext uri="{BB962C8B-B14F-4D97-AF65-F5344CB8AC3E}">
        <p14:creationId xmlns:p14="http://schemas.microsoft.com/office/powerpoint/2010/main" val="416327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2547" cy="496809"/>
          </a:xfrm>
          <a:prstGeom prst="rect">
            <a:avLst/>
          </a:prstGeom>
        </p:spPr>
        <p:txBody>
          <a:bodyPr vert="horz" lIns="91440" tIns="45720" rIns="91440" bIns="45720" rtlCol="0"/>
          <a:lstStyle>
            <a:lvl1pPr algn="l">
              <a:defRPr sz="1200"/>
            </a:lvl1pPr>
          </a:lstStyle>
          <a:p>
            <a:pPr>
              <a:defRPr/>
            </a:pPr>
            <a:endParaRPr lang="sl-SI"/>
          </a:p>
        </p:txBody>
      </p:sp>
      <p:sp>
        <p:nvSpPr>
          <p:cNvPr id="3" name="Ograda datuma 2"/>
          <p:cNvSpPr>
            <a:spLocks noGrp="1"/>
          </p:cNvSpPr>
          <p:nvPr>
            <p:ph type="dt" idx="1"/>
          </p:nvPr>
        </p:nvSpPr>
        <p:spPr>
          <a:xfrm>
            <a:off x="3883852" y="0"/>
            <a:ext cx="2972547" cy="496809"/>
          </a:xfrm>
          <a:prstGeom prst="rect">
            <a:avLst/>
          </a:prstGeom>
        </p:spPr>
        <p:txBody>
          <a:bodyPr vert="horz" lIns="91440" tIns="45720" rIns="91440" bIns="45720" rtlCol="0"/>
          <a:lstStyle>
            <a:lvl1pPr algn="r">
              <a:defRPr sz="1200"/>
            </a:lvl1pPr>
          </a:lstStyle>
          <a:p>
            <a:pPr>
              <a:defRPr/>
            </a:pPr>
            <a:fld id="{3498897F-F92A-4864-B984-9AE1DEA3EC71}" type="datetimeFigureOut">
              <a:rPr lang="sl-SI"/>
              <a:pPr>
                <a:defRPr/>
              </a:pPr>
              <a:t>5.4.2018</a:t>
            </a:fld>
            <a:endParaRPr lang="sl-SI"/>
          </a:p>
        </p:txBody>
      </p:sp>
      <p:sp>
        <p:nvSpPr>
          <p:cNvPr id="4" name="Ograda stranske slik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85480" y="4715710"/>
            <a:ext cx="5487041" cy="4466511"/>
          </a:xfrm>
          <a:prstGeom prst="rect">
            <a:avLst/>
          </a:prstGeom>
        </p:spPr>
        <p:txBody>
          <a:bodyPr vert="horz" lIns="91440" tIns="45720" rIns="91440" bIns="45720"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9428242"/>
            <a:ext cx="2972547" cy="496809"/>
          </a:xfrm>
          <a:prstGeom prst="rect">
            <a:avLst/>
          </a:prstGeom>
        </p:spPr>
        <p:txBody>
          <a:bodyPr vert="horz" lIns="91440" tIns="45720" rIns="91440" bIns="45720" rtlCol="0" anchor="b"/>
          <a:lstStyle>
            <a:lvl1pPr algn="l">
              <a:defRPr sz="1200"/>
            </a:lvl1pPr>
          </a:lstStyle>
          <a:p>
            <a:pPr>
              <a:defRPr/>
            </a:pPr>
            <a:endParaRPr lang="sl-SI"/>
          </a:p>
        </p:txBody>
      </p:sp>
      <p:sp>
        <p:nvSpPr>
          <p:cNvPr id="7" name="Ograda številke diapozitiva 6"/>
          <p:cNvSpPr>
            <a:spLocks noGrp="1"/>
          </p:cNvSpPr>
          <p:nvPr>
            <p:ph type="sldNum" sz="quarter" idx="5"/>
          </p:nvPr>
        </p:nvSpPr>
        <p:spPr>
          <a:xfrm>
            <a:off x="3883852" y="9428242"/>
            <a:ext cx="2972547" cy="496809"/>
          </a:xfrm>
          <a:prstGeom prst="rect">
            <a:avLst/>
          </a:prstGeom>
        </p:spPr>
        <p:txBody>
          <a:bodyPr vert="horz" lIns="91440" tIns="45720" rIns="91440" bIns="45720" rtlCol="0" anchor="b"/>
          <a:lstStyle>
            <a:lvl1pPr algn="r">
              <a:defRPr sz="1200"/>
            </a:lvl1pPr>
          </a:lstStyle>
          <a:p>
            <a:pPr>
              <a:defRPr/>
            </a:pPr>
            <a:fld id="{A1B058EA-51B7-4436-A983-9706F280A784}" type="slidenum">
              <a:rPr lang="sl-SI"/>
              <a:pPr>
                <a:defRPr/>
              </a:pPr>
              <a:t>‹#›</a:t>
            </a:fld>
            <a:endParaRPr lang="sl-SI"/>
          </a:p>
        </p:txBody>
      </p:sp>
    </p:spTree>
    <p:extLst>
      <p:ext uri="{BB962C8B-B14F-4D97-AF65-F5344CB8AC3E}">
        <p14:creationId xmlns:p14="http://schemas.microsoft.com/office/powerpoint/2010/main" val="1919624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D0571101-4BDB-445A-9CFD-84F66A342E44}" type="datetimeFigureOut">
              <a:rPr lang="sl-SI"/>
              <a:pPr>
                <a:defRPr/>
              </a:pPr>
              <a:t>5.4.2018</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8A8C14DD-F058-467F-900F-23ACD51A2BD6}" type="slidenum">
              <a:rPr lang="sl-SI"/>
              <a:pPr>
                <a:defRPr/>
              </a:pPr>
              <a:t>‹#›</a:t>
            </a:fld>
            <a:endParaRPr lang="sl-SI"/>
          </a:p>
        </p:txBody>
      </p:sp>
    </p:spTree>
    <p:extLst>
      <p:ext uri="{BB962C8B-B14F-4D97-AF65-F5344CB8AC3E}">
        <p14:creationId xmlns:p14="http://schemas.microsoft.com/office/powerpoint/2010/main" val="193737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4556B5AF-E6A1-4400-8DC6-B6FE7409A617}" type="datetimeFigureOut">
              <a:rPr lang="sl-SI"/>
              <a:pPr>
                <a:defRPr/>
              </a:pPr>
              <a:t>5.4.2018</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9B027316-0771-4B17-ABAF-3E14CAA33F4E}" type="slidenum">
              <a:rPr lang="sl-SI"/>
              <a:pPr>
                <a:defRPr/>
              </a:pPr>
              <a:t>‹#›</a:t>
            </a:fld>
            <a:endParaRPr lang="sl-SI"/>
          </a:p>
        </p:txBody>
      </p:sp>
    </p:spTree>
    <p:extLst>
      <p:ext uri="{BB962C8B-B14F-4D97-AF65-F5344CB8AC3E}">
        <p14:creationId xmlns:p14="http://schemas.microsoft.com/office/powerpoint/2010/main" val="207453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0D63B5BA-F9C7-4640-BB8D-2D4605239691}" type="datetimeFigureOut">
              <a:rPr lang="sl-SI"/>
              <a:pPr>
                <a:defRPr/>
              </a:pPr>
              <a:t>5.4.2018</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A5174C7C-A076-47AE-969C-FFBDA2EC5B4E}" type="slidenum">
              <a:rPr lang="sl-SI"/>
              <a:pPr>
                <a:defRPr/>
              </a:pPr>
              <a:t>‹#›</a:t>
            </a:fld>
            <a:endParaRPr lang="sl-SI"/>
          </a:p>
        </p:txBody>
      </p:sp>
    </p:spTree>
    <p:extLst>
      <p:ext uri="{BB962C8B-B14F-4D97-AF65-F5344CB8AC3E}">
        <p14:creationId xmlns:p14="http://schemas.microsoft.com/office/powerpoint/2010/main" val="364937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B78CB939-772E-410C-B94F-3BBAF0415B0A}" type="datetimeFigureOut">
              <a:rPr lang="sl-SI"/>
              <a:pPr>
                <a:defRPr/>
              </a:pPr>
              <a:t>5.4.2018</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C6E76F1F-763C-49DE-9FFD-E43ADE5CD715}" type="slidenum">
              <a:rPr lang="sl-SI"/>
              <a:pPr>
                <a:defRPr/>
              </a:pPr>
              <a:t>‹#›</a:t>
            </a:fld>
            <a:endParaRPr lang="sl-SI"/>
          </a:p>
        </p:txBody>
      </p:sp>
    </p:spTree>
    <p:extLst>
      <p:ext uri="{BB962C8B-B14F-4D97-AF65-F5344CB8AC3E}">
        <p14:creationId xmlns:p14="http://schemas.microsoft.com/office/powerpoint/2010/main" val="274373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pPr>
              <a:defRPr/>
            </a:pPr>
            <a:fld id="{9E0E94AF-0061-44FE-A5CB-B88580669EC0}" type="datetimeFigureOut">
              <a:rPr lang="sl-SI"/>
              <a:pPr>
                <a:defRPr/>
              </a:pPr>
              <a:t>5.4.2018</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5756577D-11D7-4B64-96FD-EAF16D72F82E}" type="slidenum">
              <a:rPr lang="sl-SI"/>
              <a:pPr>
                <a:defRPr/>
              </a:pPr>
              <a:t>‹#›</a:t>
            </a:fld>
            <a:endParaRPr lang="sl-SI"/>
          </a:p>
        </p:txBody>
      </p:sp>
    </p:spTree>
    <p:extLst>
      <p:ext uri="{BB962C8B-B14F-4D97-AF65-F5344CB8AC3E}">
        <p14:creationId xmlns:p14="http://schemas.microsoft.com/office/powerpoint/2010/main" val="314316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FBF9C781-72D5-4AAF-88B3-D001F24B9099}" type="datetimeFigureOut">
              <a:rPr lang="sl-SI"/>
              <a:pPr>
                <a:defRPr/>
              </a:pPr>
              <a:t>5.4.2018</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36F9F8A7-62C4-4A7B-92B5-5386DF4FE4E0}" type="slidenum">
              <a:rPr lang="sl-SI"/>
              <a:pPr>
                <a:defRPr/>
              </a:pPr>
              <a:t>‹#›</a:t>
            </a:fld>
            <a:endParaRPr lang="sl-SI"/>
          </a:p>
        </p:txBody>
      </p:sp>
    </p:spTree>
    <p:extLst>
      <p:ext uri="{BB962C8B-B14F-4D97-AF65-F5344CB8AC3E}">
        <p14:creationId xmlns:p14="http://schemas.microsoft.com/office/powerpoint/2010/main" val="388828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112D452F-98C6-4EEF-8E64-A61CE9F76018}" type="datetimeFigureOut">
              <a:rPr lang="sl-SI"/>
              <a:pPr>
                <a:defRPr/>
              </a:pPr>
              <a:t>5.4.2018</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9F3EAC24-3494-4660-BFCC-8366B291843A}" type="slidenum">
              <a:rPr lang="sl-SI"/>
              <a:pPr>
                <a:defRPr/>
              </a:pPr>
              <a:t>‹#›</a:t>
            </a:fld>
            <a:endParaRPr lang="sl-SI"/>
          </a:p>
        </p:txBody>
      </p:sp>
    </p:spTree>
    <p:extLst>
      <p:ext uri="{BB962C8B-B14F-4D97-AF65-F5344CB8AC3E}">
        <p14:creationId xmlns:p14="http://schemas.microsoft.com/office/powerpoint/2010/main" val="108892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1CF3969D-9497-4711-845E-62D49D6A1EEF}" type="datetimeFigureOut">
              <a:rPr lang="sl-SI"/>
              <a:pPr>
                <a:defRPr/>
              </a:pPr>
              <a:t>5.4.2018</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44E2C5DD-793E-4919-8E9B-D6C904E771C0}" type="slidenum">
              <a:rPr lang="sl-SI"/>
              <a:pPr>
                <a:defRPr/>
              </a:pPr>
              <a:t>‹#›</a:t>
            </a:fld>
            <a:endParaRPr lang="sl-SI"/>
          </a:p>
        </p:txBody>
      </p:sp>
    </p:spTree>
    <p:extLst>
      <p:ext uri="{BB962C8B-B14F-4D97-AF65-F5344CB8AC3E}">
        <p14:creationId xmlns:p14="http://schemas.microsoft.com/office/powerpoint/2010/main" val="162164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3C85A6FE-FB46-421F-A3B3-B0C8CACC6732}" type="datetimeFigureOut">
              <a:rPr lang="sl-SI"/>
              <a:pPr>
                <a:defRPr/>
              </a:pPr>
              <a:t>5.4.2018</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4EF87FA3-F5FA-483D-9195-CBDD63AF99A1}" type="slidenum">
              <a:rPr lang="sl-SI"/>
              <a:pPr>
                <a:defRPr/>
              </a:pPr>
              <a:t>‹#›</a:t>
            </a:fld>
            <a:endParaRPr lang="sl-SI"/>
          </a:p>
        </p:txBody>
      </p:sp>
    </p:spTree>
    <p:extLst>
      <p:ext uri="{BB962C8B-B14F-4D97-AF65-F5344CB8AC3E}">
        <p14:creationId xmlns:p14="http://schemas.microsoft.com/office/powerpoint/2010/main" val="343460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A8612989-E882-4E39-9D8E-8B05A2D19663}" type="datetimeFigureOut">
              <a:rPr lang="sl-SI"/>
              <a:pPr>
                <a:defRPr/>
              </a:pPr>
              <a:t>5.4.2018</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5A1BF532-D5FA-41AF-9B00-D4ACC36D8652}" type="slidenum">
              <a:rPr lang="sl-SI"/>
              <a:pPr>
                <a:defRPr/>
              </a:pPr>
              <a:t>‹#›</a:t>
            </a:fld>
            <a:endParaRPr lang="sl-SI"/>
          </a:p>
        </p:txBody>
      </p:sp>
    </p:spTree>
    <p:extLst>
      <p:ext uri="{BB962C8B-B14F-4D97-AF65-F5344CB8AC3E}">
        <p14:creationId xmlns:p14="http://schemas.microsoft.com/office/powerpoint/2010/main" val="158692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51B8DB68-27EC-40B4-AC91-8534B7D7634A}" type="datetimeFigureOut">
              <a:rPr lang="sl-SI"/>
              <a:pPr>
                <a:defRPr/>
              </a:pPr>
              <a:t>5.4.2018</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1D9EFC86-12FF-404C-9A37-B866FB76E393}" type="slidenum">
              <a:rPr lang="sl-SI"/>
              <a:pPr>
                <a:defRPr/>
              </a:pPr>
              <a:t>‹#›</a:t>
            </a:fld>
            <a:endParaRPr lang="sl-SI"/>
          </a:p>
        </p:txBody>
      </p:sp>
    </p:spTree>
    <p:extLst>
      <p:ext uri="{BB962C8B-B14F-4D97-AF65-F5344CB8AC3E}">
        <p14:creationId xmlns:p14="http://schemas.microsoft.com/office/powerpoint/2010/main" val="25155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smtClean="0"/>
              <a:t>Uredite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smtClean="0"/>
              <a:t>Uredite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5C69A9-1D9F-4C78-9641-9699A3AE1B58}" type="datetimeFigureOut">
              <a:rPr lang="sl-SI"/>
              <a:pPr>
                <a:defRPr/>
              </a:pPr>
              <a:t>5.4.2018</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E2A810E-AC07-46EA-904A-EBFBF02A8CF4}"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10.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10.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eu-skladi.si/sl/dokumenti/navodila/navodila-za-komuniciranje-vsebin-2014-2020-1-sprememba.pdf"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hyperlink" Target="http://www.eu-skadi.si/"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uradni-list.si/1/objava.jsp?urlurid=20082337"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p:cNvSpPr>
            <a:spLocks noGrp="1"/>
          </p:cNvSpPr>
          <p:nvPr>
            <p:ph type="ctrTitle"/>
          </p:nvPr>
        </p:nvSpPr>
        <p:spPr/>
        <p:txBody>
          <a:bodyPr/>
          <a:lstStyle/>
          <a:p>
            <a:pPr eaLnBrk="1" hangingPunct="1"/>
            <a:endParaRPr lang="sl-SI" altLang="sl-SI" smtClean="0"/>
          </a:p>
        </p:txBody>
      </p:sp>
      <p:pic>
        <p:nvPicPr>
          <p:cNvPr id="2051"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12700"/>
            <a:ext cx="9191626"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PoljeZBesedilom 1"/>
          <p:cNvSpPr txBox="1">
            <a:spLocks noChangeArrowheads="1"/>
          </p:cNvSpPr>
          <p:nvPr/>
        </p:nvSpPr>
        <p:spPr bwMode="auto">
          <a:xfrm>
            <a:off x="1008063" y="1968500"/>
            <a:ext cx="73437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2800" b="1" dirty="0" smtClean="0">
                <a:solidFill>
                  <a:schemeClr val="bg1"/>
                </a:solidFill>
              </a:rPr>
              <a:t>NAVODILA ORGANA UPRAVLJANJA NA PODROČJU KOMUNICIRANJA VSEBIN EVROPSKE KOHEZIJSKE POLITIKE V PROGRAMSKEM OBDOBJU 2014-2020</a:t>
            </a:r>
            <a:endParaRPr lang="sl-SI" altLang="sl-SI" sz="2800" b="1" dirty="0">
              <a:solidFill>
                <a:schemeClr val="bg1"/>
              </a:solidFill>
            </a:endParaRPr>
          </a:p>
        </p:txBody>
      </p:sp>
      <p:sp>
        <p:nvSpPr>
          <p:cNvPr id="2053" name="PoljeZBesedilom 2"/>
          <p:cNvSpPr txBox="1">
            <a:spLocks noChangeArrowheads="1"/>
          </p:cNvSpPr>
          <p:nvPr/>
        </p:nvSpPr>
        <p:spPr bwMode="auto">
          <a:xfrm>
            <a:off x="827088" y="3141663"/>
            <a:ext cx="7705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i="1" dirty="0">
              <a:solidFill>
                <a:schemeClr val="bg1"/>
              </a:solidFill>
            </a:endParaRPr>
          </a:p>
          <a:p>
            <a:pPr algn="ctr" eaLnBrk="1" hangingPunct="1">
              <a:spcBef>
                <a:spcPct val="0"/>
              </a:spcBef>
              <a:buFontTx/>
              <a:buNone/>
            </a:pPr>
            <a:endParaRPr lang="sl-SI" altLang="sl-SI" sz="2000" i="1" dirty="0">
              <a:solidFill>
                <a:schemeClr val="bg1"/>
              </a:solidFill>
            </a:endParaRPr>
          </a:p>
          <a:p>
            <a:pPr algn="ctr" eaLnBrk="1" hangingPunct="1">
              <a:spcBef>
                <a:spcPct val="0"/>
              </a:spcBef>
              <a:buFontTx/>
              <a:buNone/>
            </a:pPr>
            <a:endParaRPr lang="sl-SI" altLang="sl-SI" sz="2000" b="1" i="1" dirty="0">
              <a:solidFill>
                <a:schemeClr val="bg1"/>
              </a:solidFill>
            </a:endParaRPr>
          </a:p>
          <a:p>
            <a:pPr algn="ctr" eaLnBrk="1" hangingPunct="1">
              <a:spcBef>
                <a:spcPct val="0"/>
              </a:spcBef>
              <a:buFontTx/>
              <a:buNone/>
            </a:pPr>
            <a:endParaRPr lang="sl-SI" altLang="sl-SI" sz="2000" b="1" i="1" dirty="0">
              <a:solidFill>
                <a:schemeClr val="bg1"/>
              </a:solidFill>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117" y="2204864"/>
            <a:ext cx="2594883" cy="1440160"/>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LOGOTIP-OSNOVNI-S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88913"/>
            <a:ext cx="22066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Pravokotnik 1"/>
          <p:cNvSpPr>
            <a:spLocks noChangeArrowheads="1"/>
          </p:cNvSpPr>
          <p:nvPr/>
        </p:nvSpPr>
        <p:spPr bwMode="auto">
          <a:xfrm>
            <a:off x="2393950" y="5229225"/>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1800" b="1" i="1" dirty="0" smtClean="0">
                <a:solidFill>
                  <a:schemeClr val="bg1"/>
                </a:solidFill>
              </a:rPr>
              <a:t>Služba za izvajanje kohezijske politike</a:t>
            </a:r>
            <a:endParaRPr lang="sl-SI" altLang="sl-SI" sz="18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444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jeZBesedilom 7"/>
          <p:cNvSpPr txBox="1"/>
          <p:nvPr/>
        </p:nvSpPr>
        <p:spPr>
          <a:xfrm>
            <a:off x="3851920" y="1124744"/>
            <a:ext cx="1768907" cy="369332"/>
          </a:xfrm>
          <a:prstGeom prst="rect">
            <a:avLst/>
          </a:prstGeom>
          <a:noFill/>
        </p:spPr>
        <p:txBody>
          <a:bodyPr wrap="square" rtlCol="0">
            <a:spAutoFit/>
          </a:bodyPr>
          <a:lstStyle/>
          <a:p>
            <a:r>
              <a:rPr lang="sl-SI" dirty="0" smtClean="0">
                <a:solidFill>
                  <a:schemeClr val="bg1"/>
                </a:solidFill>
              </a:rPr>
              <a:t>PRIMER</a:t>
            </a:r>
            <a:endParaRPr lang="sl-SI" dirty="0">
              <a:solidFill>
                <a:schemeClr val="bg1"/>
              </a:solidFill>
            </a:endParaRPr>
          </a:p>
        </p:txBody>
      </p:sp>
      <p:pic>
        <p:nvPicPr>
          <p:cNvPr id="2" name="Slika 1"/>
          <p:cNvPicPr>
            <a:picLocks noChangeAspect="1"/>
          </p:cNvPicPr>
          <p:nvPr/>
        </p:nvPicPr>
        <p:blipFill>
          <a:blip r:embed="rId3"/>
          <a:stretch>
            <a:fillRect/>
          </a:stretch>
        </p:blipFill>
        <p:spPr>
          <a:xfrm>
            <a:off x="6516216" y="188640"/>
            <a:ext cx="2206943" cy="615749"/>
          </a:xfrm>
          <a:prstGeom prst="rect">
            <a:avLst/>
          </a:prstGeom>
        </p:spPr>
      </p:pic>
      <p:pic>
        <p:nvPicPr>
          <p:cNvPr id="10" name="Slika 9"/>
          <p:cNvPicPr>
            <a:picLocks noChangeAspect="1"/>
          </p:cNvPicPr>
          <p:nvPr/>
        </p:nvPicPr>
        <p:blipFill rotWithShape="1">
          <a:blip r:embed="rId4"/>
          <a:srcRect l="18815" t="24800" r="54725" b="22280"/>
          <a:stretch/>
        </p:blipFill>
        <p:spPr>
          <a:xfrm>
            <a:off x="5292080" y="1522087"/>
            <a:ext cx="3096344" cy="4562559"/>
          </a:xfrm>
          <a:prstGeom prst="rect">
            <a:avLst/>
          </a:prstGeom>
        </p:spPr>
      </p:pic>
      <p:pic>
        <p:nvPicPr>
          <p:cNvPr id="11" name="Slika 10"/>
          <p:cNvPicPr>
            <a:picLocks noChangeAspect="1"/>
          </p:cNvPicPr>
          <p:nvPr/>
        </p:nvPicPr>
        <p:blipFill rotWithShape="1">
          <a:blip r:embed="rId5"/>
          <a:srcRect l="54362" t="51269" r="2018" b="2048"/>
          <a:stretch/>
        </p:blipFill>
        <p:spPr>
          <a:xfrm>
            <a:off x="1043608" y="1628800"/>
            <a:ext cx="2681758" cy="4455846"/>
          </a:xfrm>
          <a:prstGeom prst="rect">
            <a:avLst/>
          </a:prstGeom>
        </p:spPr>
      </p:pic>
    </p:spTree>
    <p:extLst>
      <p:ext uri="{BB962C8B-B14F-4D97-AF65-F5344CB8AC3E}">
        <p14:creationId xmlns:p14="http://schemas.microsoft.com/office/powerpoint/2010/main" val="3092561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71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a 1"/>
          <p:cNvSpPr/>
          <p:nvPr/>
        </p:nvSpPr>
        <p:spPr>
          <a:xfrm>
            <a:off x="1763688" y="1095136"/>
            <a:ext cx="6048672" cy="175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dirty="0" smtClean="0"/>
              <a:t>KOMUNICIRANJE Z JAVNOSTMI</a:t>
            </a:r>
          </a:p>
          <a:p>
            <a:pPr algn="ctr"/>
            <a:r>
              <a:rPr lang="sl-SI" sz="1400" dirty="0" smtClean="0"/>
              <a:t>Upravičenec mora z logotipom označiti vsa komunikacijska in informacijska gradiva, ki so sofinancirana iz sredstev EKP 2014-2020</a:t>
            </a:r>
          </a:p>
        </p:txBody>
      </p:sp>
      <p:sp>
        <p:nvSpPr>
          <p:cNvPr id="10" name="Elipsa 9"/>
          <p:cNvSpPr/>
          <p:nvPr/>
        </p:nvSpPr>
        <p:spPr>
          <a:xfrm>
            <a:off x="1763688" y="3284984"/>
            <a:ext cx="6264696" cy="3456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400" u="sng" dirty="0" smtClean="0"/>
              <a:t>obvezni elementi:</a:t>
            </a:r>
            <a:endParaRPr lang="sl-SI" sz="1400" dirty="0"/>
          </a:p>
          <a:p>
            <a:pPr marL="285750" indent="-285750">
              <a:buFont typeface="Arial" panose="020B0604020202020204" pitchFamily="34" charset="0"/>
              <a:buChar char="•"/>
            </a:pPr>
            <a:r>
              <a:rPr lang="sl-SI" sz="1400" b="1" dirty="0"/>
              <a:t> </a:t>
            </a:r>
            <a:r>
              <a:rPr lang="sl-SI" sz="1400" dirty="0" smtClean="0"/>
              <a:t>ustrezen </a:t>
            </a:r>
            <a:r>
              <a:rPr lang="sl-SI" sz="1400" dirty="0"/>
              <a:t>logotip EKP 2014–2020;</a:t>
            </a:r>
          </a:p>
          <a:p>
            <a:pPr marL="285750" lvl="0" indent="-285750">
              <a:buFont typeface="Arial" panose="020B0604020202020204" pitchFamily="34" charset="0"/>
              <a:buChar char="•"/>
            </a:pPr>
            <a:r>
              <a:rPr lang="sl-SI" sz="1400" dirty="0"/>
              <a:t>po lastni presoji obrazložitev vloge Evropske unije z naslednjo navedbo: Naložbo sofinancirata Republika Slovenija in Evropska unija iz Kohezijskega sklada/Evropskega sklada za regionalni razvoj/Evropskega </a:t>
            </a:r>
            <a:r>
              <a:rPr lang="sl-SI" sz="1400" dirty="0" smtClean="0"/>
              <a:t>sklada </a:t>
            </a:r>
            <a:r>
              <a:rPr lang="sl-SI" sz="1400" dirty="0"/>
              <a:t>oziroma v primeru dveh ali več skladov iz Evropskih strukturnih in investicijskih skladov</a:t>
            </a:r>
            <a:r>
              <a:rPr lang="sl-SI" sz="1400" dirty="0" smtClean="0"/>
              <a:t>.</a:t>
            </a:r>
            <a:endParaRPr lang="sl-SI" sz="1400" dirty="0"/>
          </a:p>
          <a:p>
            <a:pPr marL="285750" indent="-285750">
              <a:buFont typeface="Arial" panose="020B0604020202020204" pitchFamily="34" charset="0"/>
              <a:buChar char="•"/>
            </a:pPr>
            <a:r>
              <a:rPr lang="sl-SI" sz="1400" dirty="0"/>
              <a:t>Uporabi se lahko tudi logotipe oz. simbole v barvni ali črno-beli različici</a:t>
            </a:r>
            <a:r>
              <a:rPr lang="sl-SI" sz="1400" dirty="0" smtClean="0"/>
              <a:t>.</a:t>
            </a:r>
            <a:endParaRPr lang="sl-SI" sz="1400" dirty="0"/>
          </a:p>
        </p:txBody>
      </p:sp>
      <p:cxnSp>
        <p:nvCxnSpPr>
          <p:cNvPr id="12" name="Raven povezovalnik 11"/>
          <p:cNvCxnSpPr/>
          <p:nvPr/>
        </p:nvCxnSpPr>
        <p:spPr>
          <a:xfrm>
            <a:off x="4860032" y="3786587"/>
            <a:ext cx="36003" cy="506323"/>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Slika 14"/>
          <p:cNvPicPr>
            <a:picLocks noChangeAspect="1"/>
          </p:cNvPicPr>
          <p:nvPr/>
        </p:nvPicPr>
        <p:blipFill>
          <a:blip r:embed="rId3"/>
          <a:stretch>
            <a:fillRect/>
          </a:stretch>
        </p:blipFill>
        <p:spPr>
          <a:xfrm>
            <a:off x="6444208" y="192550"/>
            <a:ext cx="2206943" cy="615749"/>
          </a:xfrm>
          <a:prstGeom prst="rect">
            <a:avLst/>
          </a:prstGeom>
        </p:spPr>
      </p:pic>
    </p:spTree>
    <p:extLst>
      <p:ext uri="{BB962C8B-B14F-4D97-AF65-F5344CB8AC3E}">
        <p14:creationId xmlns:p14="http://schemas.microsoft.com/office/powerpoint/2010/main" val="2212843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p:cNvSpPr>
            <a:spLocks noGrp="1"/>
          </p:cNvSpPr>
          <p:nvPr>
            <p:ph type="title"/>
          </p:nvPr>
        </p:nvSpPr>
        <p:spPr/>
        <p:txBody>
          <a:bodyPr/>
          <a:lstStyle/>
          <a:p>
            <a:endParaRPr lang="sl-SI" altLang="sl-SI" smtClean="0"/>
          </a:p>
        </p:txBody>
      </p:sp>
      <p:graphicFrame>
        <p:nvGraphicFramePr>
          <p:cNvPr id="5" name="Ograda vsebine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9" name="Diagram 38"/>
          <p:cNvGraphicFramePr/>
          <p:nvPr>
            <p:extLst>
              <p:ext uri="{D42A27DB-BD31-4B8C-83A1-F6EECF244321}">
                <p14:modId xmlns:p14="http://schemas.microsoft.com/office/powerpoint/2010/main" val="977294778"/>
              </p:ext>
            </p:extLst>
          </p:nvPr>
        </p:nvGraphicFramePr>
        <p:xfrm>
          <a:off x="198334" y="890387"/>
          <a:ext cx="8747332" cy="5793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Slika 1"/>
          <p:cNvPicPr>
            <a:picLocks noChangeAspect="1"/>
          </p:cNvPicPr>
          <p:nvPr/>
        </p:nvPicPr>
        <p:blipFill>
          <a:blip r:embed="rId13"/>
          <a:stretch>
            <a:fillRect/>
          </a:stretch>
        </p:blipFill>
        <p:spPr>
          <a:xfrm>
            <a:off x="6509097" y="137649"/>
            <a:ext cx="2206943" cy="615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graphicEl>
                                              <a:dgm id="{287844A0-5B01-44ED-94E5-2656689DA1FD}"/>
                                            </p:graphicEl>
                                          </p:spTgt>
                                        </p:tgtEl>
                                        <p:attrNameLst>
                                          <p:attrName>style.visibility</p:attrName>
                                        </p:attrNameLst>
                                      </p:cBhvr>
                                      <p:to>
                                        <p:strVal val="visible"/>
                                      </p:to>
                                    </p:set>
                                    <p:anim calcmode="lin" valueType="num">
                                      <p:cBhvr additive="base">
                                        <p:cTn id="7" dur="1500" fill="hold"/>
                                        <p:tgtEl>
                                          <p:spTgt spid="39">
                                            <p:graphicEl>
                                              <a:dgm id="{287844A0-5B01-44ED-94E5-2656689DA1FD}"/>
                                            </p:graphic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9">
                                            <p:graphicEl>
                                              <a:dgm id="{287844A0-5B01-44ED-94E5-2656689DA1F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
                                            <p:graphicEl>
                                              <a:dgm id="{5048E0BE-466E-41F2-8C2E-E89815C0BC1D}"/>
                                            </p:graphicEl>
                                          </p:spTgt>
                                        </p:tgtEl>
                                        <p:attrNameLst>
                                          <p:attrName>style.visibility</p:attrName>
                                        </p:attrNameLst>
                                      </p:cBhvr>
                                      <p:to>
                                        <p:strVal val="visible"/>
                                      </p:to>
                                    </p:set>
                                    <p:anim calcmode="lin" valueType="num">
                                      <p:cBhvr additive="base">
                                        <p:cTn id="13" dur="1500" fill="hold"/>
                                        <p:tgtEl>
                                          <p:spTgt spid="39">
                                            <p:graphicEl>
                                              <a:dgm id="{5048E0BE-466E-41F2-8C2E-E89815C0BC1D}"/>
                                            </p:graphic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9">
                                            <p:graphicEl>
                                              <a:dgm id="{5048E0BE-466E-41F2-8C2E-E89815C0BC1D}"/>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
                                            <p:graphicEl>
                                              <a:dgm id="{6261F446-7EDA-4B14-A5A9-6E18046BD8AC}"/>
                                            </p:graphicEl>
                                          </p:spTgt>
                                        </p:tgtEl>
                                        <p:attrNameLst>
                                          <p:attrName>style.visibility</p:attrName>
                                        </p:attrNameLst>
                                      </p:cBhvr>
                                      <p:to>
                                        <p:strVal val="visible"/>
                                      </p:to>
                                    </p:set>
                                    <p:anim calcmode="lin" valueType="num">
                                      <p:cBhvr additive="base">
                                        <p:cTn id="19" dur="1500" fill="hold"/>
                                        <p:tgtEl>
                                          <p:spTgt spid="39">
                                            <p:graphicEl>
                                              <a:dgm id="{6261F446-7EDA-4B14-A5A9-6E18046BD8AC}"/>
                                            </p:graphic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39">
                                            <p:graphicEl>
                                              <a:dgm id="{6261F446-7EDA-4B14-A5A9-6E18046BD8A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p:cNvSpPr>
            <a:spLocks noGrp="1"/>
          </p:cNvSpPr>
          <p:nvPr>
            <p:ph type="title"/>
          </p:nvPr>
        </p:nvSpPr>
        <p:spPr/>
        <p:txBody>
          <a:bodyPr/>
          <a:lstStyle/>
          <a:p>
            <a:endParaRPr lang="sl-SI" altLang="sl-SI" smtClean="0"/>
          </a:p>
        </p:txBody>
      </p:sp>
      <p:graphicFrame>
        <p:nvGraphicFramePr>
          <p:cNvPr id="5" name="Ograda vsebine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9" name="Diagram 38"/>
          <p:cNvGraphicFramePr/>
          <p:nvPr>
            <p:extLst>
              <p:ext uri="{D42A27DB-BD31-4B8C-83A1-F6EECF244321}">
                <p14:modId xmlns:p14="http://schemas.microsoft.com/office/powerpoint/2010/main" val="3346999344"/>
              </p:ext>
            </p:extLst>
          </p:nvPr>
        </p:nvGraphicFramePr>
        <p:xfrm>
          <a:off x="198334" y="760257"/>
          <a:ext cx="8747332" cy="5477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Slika 1"/>
          <p:cNvPicPr>
            <a:picLocks noChangeAspect="1"/>
          </p:cNvPicPr>
          <p:nvPr/>
        </p:nvPicPr>
        <p:blipFill>
          <a:blip r:embed="rId13"/>
          <a:stretch>
            <a:fillRect/>
          </a:stretch>
        </p:blipFill>
        <p:spPr>
          <a:xfrm>
            <a:off x="6509097" y="137649"/>
            <a:ext cx="2206943" cy="615749"/>
          </a:xfrm>
          <a:prstGeom prst="rect">
            <a:avLst/>
          </a:prstGeom>
        </p:spPr>
      </p:pic>
    </p:spTree>
    <p:extLst>
      <p:ext uri="{BB962C8B-B14F-4D97-AF65-F5344CB8AC3E}">
        <p14:creationId xmlns:p14="http://schemas.microsoft.com/office/powerpoint/2010/main" val="3608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graphicEl>
                                              <a:dgm id="{7FE68EAA-7EAD-485C-96D9-83F13D29D341}"/>
                                            </p:graphicEl>
                                          </p:spTgt>
                                        </p:tgtEl>
                                        <p:attrNameLst>
                                          <p:attrName>style.visibility</p:attrName>
                                        </p:attrNameLst>
                                      </p:cBhvr>
                                      <p:to>
                                        <p:strVal val="visible"/>
                                      </p:to>
                                    </p:set>
                                    <p:anim calcmode="lin" valueType="num">
                                      <p:cBhvr additive="base">
                                        <p:cTn id="7" dur="1500" fill="hold"/>
                                        <p:tgtEl>
                                          <p:spTgt spid="39">
                                            <p:graphicEl>
                                              <a:dgm id="{7FE68EAA-7EAD-485C-96D9-83F13D29D341}"/>
                                            </p:graphic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9">
                                            <p:graphicEl>
                                              <a:dgm id="{7FE68EAA-7EAD-485C-96D9-83F13D29D341}"/>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
                                            <p:graphicEl>
                                              <a:dgm id="{62CCD939-57A3-42AD-8032-3C6B1B84A6C7}"/>
                                            </p:graphicEl>
                                          </p:spTgt>
                                        </p:tgtEl>
                                        <p:attrNameLst>
                                          <p:attrName>style.visibility</p:attrName>
                                        </p:attrNameLst>
                                      </p:cBhvr>
                                      <p:to>
                                        <p:strVal val="visible"/>
                                      </p:to>
                                    </p:set>
                                    <p:anim calcmode="lin" valueType="num">
                                      <p:cBhvr additive="base">
                                        <p:cTn id="13" dur="1500" fill="hold"/>
                                        <p:tgtEl>
                                          <p:spTgt spid="39">
                                            <p:graphicEl>
                                              <a:dgm id="{62CCD939-57A3-42AD-8032-3C6B1B84A6C7}"/>
                                            </p:graphic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9">
                                            <p:graphicEl>
                                              <a:dgm id="{62CCD939-57A3-42AD-8032-3C6B1B84A6C7}"/>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
                                            <p:graphicEl>
                                              <a:dgm id="{7257D2C6-D936-4520-BE85-E47C59770774}"/>
                                            </p:graphicEl>
                                          </p:spTgt>
                                        </p:tgtEl>
                                        <p:attrNameLst>
                                          <p:attrName>style.visibility</p:attrName>
                                        </p:attrNameLst>
                                      </p:cBhvr>
                                      <p:to>
                                        <p:strVal val="visible"/>
                                      </p:to>
                                    </p:set>
                                    <p:anim calcmode="lin" valueType="num">
                                      <p:cBhvr additive="base">
                                        <p:cTn id="19" dur="1500" fill="hold"/>
                                        <p:tgtEl>
                                          <p:spTgt spid="39">
                                            <p:graphicEl>
                                              <a:dgm id="{7257D2C6-D936-4520-BE85-E47C59770774}"/>
                                            </p:graphic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39">
                                            <p:graphicEl>
                                              <a:dgm id="{7257D2C6-D936-4520-BE85-E47C5977077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p:cNvSpPr>
            <a:spLocks noGrp="1"/>
          </p:cNvSpPr>
          <p:nvPr>
            <p:ph type="ctrTitle"/>
          </p:nvPr>
        </p:nvSpPr>
        <p:spPr/>
        <p:txBody>
          <a:bodyPr/>
          <a:lstStyle/>
          <a:p>
            <a:pPr eaLnBrk="1" hangingPunct="1"/>
            <a:endParaRPr lang="sl-SI" altLang="sl-SI" smtClean="0"/>
          </a:p>
        </p:txBody>
      </p:sp>
      <p:pic>
        <p:nvPicPr>
          <p:cNvPr id="30723"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PoljeZBesedilom 1"/>
          <p:cNvSpPr txBox="1">
            <a:spLocks noChangeArrowheads="1"/>
          </p:cNvSpPr>
          <p:nvPr/>
        </p:nvSpPr>
        <p:spPr bwMode="auto">
          <a:xfrm>
            <a:off x="827088" y="1700213"/>
            <a:ext cx="73453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3600" b="1" dirty="0" smtClean="0">
                <a:solidFill>
                  <a:schemeClr val="bg1"/>
                </a:solidFill>
              </a:rPr>
              <a:t>Podrobnejše informacije:</a:t>
            </a:r>
          </a:p>
          <a:p>
            <a:pPr algn="ctr" eaLnBrk="1" hangingPunct="1">
              <a:spcBef>
                <a:spcPct val="0"/>
              </a:spcBef>
              <a:buFontTx/>
              <a:buNone/>
            </a:pPr>
            <a:endParaRPr lang="sl-SI" altLang="sl-SI" sz="3600" b="1" dirty="0" smtClean="0">
              <a:solidFill>
                <a:schemeClr val="bg1"/>
              </a:solidFill>
            </a:endParaRPr>
          </a:p>
          <a:p>
            <a:pPr algn="ctr" eaLnBrk="1" hangingPunct="1">
              <a:spcBef>
                <a:spcPct val="0"/>
              </a:spcBef>
              <a:buFontTx/>
              <a:buNone/>
            </a:pPr>
            <a:r>
              <a:rPr lang="sl-SI" altLang="sl-SI" sz="1800" b="1" dirty="0" smtClean="0">
                <a:solidFill>
                  <a:schemeClr val="bg1"/>
                </a:solidFill>
              </a:rPr>
              <a:t>Navodila OU na področju komuniciranja vsebin evropske kohezijske politike v programskem obdobju 2014-2020</a:t>
            </a:r>
          </a:p>
          <a:p>
            <a:pPr algn="ctr" eaLnBrk="1" hangingPunct="1">
              <a:spcBef>
                <a:spcPct val="0"/>
              </a:spcBef>
              <a:buFontTx/>
              <a:buNone/>
            </a:pPr>
            <a:endParaRPr lang="sl-SI" altLang="sl-SI" sz="1800" b="1" dirty="0" smtClean="0">
              <a:solidFill>
                <a:schemeClr val="bg1"/>
              </a:solidFill>
            </a:endParaRPr>
          </a:p>
          <a:p>
            <a:pPr algn="ctr" eaLnBrk="1" hangingPunct="1">
              <a:spcBef>
                <a:spcPct val="0"/>
              </a:spcBef>
              <a:buFontTx/>
              <a:buNone/>
            </a:pPr>
            <a:r>
              <a:rPr lang="sl-SI" altLang="sl-SI" sz="1800" b="1" dirty="0">
                <a:solidFill>
                  <a:schemeClr val="bg1"/>
                </a:solidFill>
                <a:hlinkClick r:id="rId3"/>
              </a:rPr>
              <a:t>http://</a:t>
            </a:r>
            <a:r>
              <a:rPr lang="sl-SI" altLang="sl-SI" sz="1800" b="1" dirty="0" smtClean="0">
                <a:solidFill>
                  <a:schemeClr val="bg1"/>
                </a:solidFill>
                <a:hlinkClick r:id="rId3"/>
              </a:rPr>
              <a:t>www.eu-skladi.si/sl/dokumenti/navodila/navodila-za-komuniciranje-vsebin-2014-2020-1-sprememba.pdf</a:t>
            </a:r>
            <a:endParaRPr lang="sl-SI" altLang="sl-SI" sz="1800" b="1" dirty="0" smtClean="0">
              <a:solidFill>
                <a:schemeClr val="bg1"/>
              </a:solidFill>
            </a:endParaRPr>
          </a:p>
          <a:p>
            <a:pPr algn="ctr" eaLnBrk="1" hangingPunct="1">
              <a:spcBef>
                <a:spcPct val="0"/>
              </a:spcBef>
              <a:buFontTx/>
              <a:buNone/>
            </a:pPr>
            <a:endParaRPr lang="sl-SI" altLang="sl-SI" sz="1800" b="1" dirty="0">
              <a:solidFill>
                <a:schemeClr val="bg1"/>
              </a:solidFill>
            </a:endParaRPr>
          </a:p>
          <a:p>
            <a:pPr algn="ctr" eaLnBrk="1" hangingPunct="1">
              <a:spcBef>
                <a:spcPct val="0"/>
              </a:spcBef>
              <a:buFontTx/>
              <a:buNone/>
            </a:pPr>
            <a:r>
              <a:rPr lang="sl-SI" altLang="sl-SI" sz="1800" b="1" dirty="0">
                <a:solidFill>
                  <a:schemeClr val="bg1"/>
                </a:solidFill>
              </a:rPr>
              <a:t>Zbirka logotipov: http://www.eu-skladi.si/sl/aktualno/logotipi </a:t>
            </a:r>
            <a:endParaRPr lang="sl-SI" altLang="sl-SI" sz="1800" b="1" dirty="0" smtClean="0">
              <a:solidFill>
                <a:schemeClr val="bg1"/>
              </a:solidFill>
            </a:endParaRPr>
          </a:p>
          <a:p>
            <a:pPr algn="ctr" eaLnBrk="1" hangingPunct="1">
              <a:spcBef>
                <a:spcPct val="0"/>
              </a:spcBef>
              <a:buFontTx/>
              <a:buNone/>
            </a:pPr>
            <a:endParaRPr lang="sl-SI" altLang="sl-SI" sz="1800" b="1" dirty="0" smtClean="0">
              <a:solidFill>
                <a:schemeClr val="bg1"/>
              </a:solidFill>
            </a:endParaRPr>
          </a:p>
          <a:p>
            <a:pPr algn="ctr" eaLnBrk="1" hangingPunct="1">
              <a:spcBef>
                <a:spcPct val="0"/>
              </a:spcBef>
              <a:buFontTx/>
              <a:buNone/>
            </a:pPr>
            <a:endParaRPr lang="sl-SI" altLang="sl-SI" sz="1800" b="1" dirty="0">
              <a:solidFill>
                <a:schemeClr val="bg1"/>
              </a:solidFill>
            </a:endParaRPr>
          </a:p>
        </p:txBody>
      </p:sp>
      <p:pic>
        <p:nvPicPr>
          <p:cNvPr id="30726" name="Picture 7" descr="LOGOTIP-OSNOVNI-S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03200"/>
            <a:ext cx="22066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71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Slika 34"/>
          <p:cNvPicPr>
            <a:picLocks noChangeAspect="1"/>
          </p:cNvPicPr>
          <p:nvPr/>
        </p:nvPicPr>
        <p:blipFill>
          <a:blip r:embed="rId3"/>
          <a:stretch>
            <a:fillRect/>
          </a:stretch>
        </p:blipFill>
        <p:spPr>
          <a:xfrm>
            <a:off x="6300192" y="182427"/>
            <a:ext cx="2206943" cy="615749"/>
          </a:xfrm>
          <a:prstGeom prst="rect">
            <a:avLst/>
          </a:prstGeom>
        </p:spPr>
      </p:pic>
      <p:graphicFrame>
        <p:nvGraphicFramePr>
          <p:cNvPr id="4" name="Diagram 3"/>
          <p:cNvGraphicFramePr/>
          <p:nvPr>
            <p:extLst>
              <p:ext uri="{D42A27DB-BD31-4B8C-83A1-F6EECF244321}">
                <p14:modId xmlns:p14="http://schemas.microsoft.com/office/powerpoint/2010/main" val="3190088802"/>
              </p:ext>
            </p:extLst>
          </p:nvPr>
        </p:nvGraphicFramePr>
        <p:xfrm>
          <a:off x="971600" y="1124744"/>
          <a:ext cx="712879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369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444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gram poteka: proces 2"/>
          <p:cNvSpPr/>
          <p:nvPr/>
        </p:nvSpPr>
        <p:spPr>
          <a:xfrm>
            <a:off x="2987824" y="1124744"/>
            <a:ext cx="2952328"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smtClean="0"/>
          </a:p>
          <a:p>
            <a:pPr algn="ctr"/>
            <a:r>
              <a:rPr lang="sl-SI" dirty="0" smtClean="0"/>
              <a:t>OBJAVA NA SPLETNI STRANI UPRAVIČENCA</a:t>
            </a:r>
          </a:p>
          <a:p>
            <a:pPr algn="ctr"/>
            <a:endParaRPr lang="sl-SI" dirty="0"/>
          </a:p>
        </p:txBody>
      </p:sp>
      <p:sp>
        <p:nvSpPr>
          <p:cNvPr id="2" name="Pravokoten oblaček 1"/>
          <p:cNvSpPr/>
          <p:nvPr/>
        </p:nvSpPr>
        <p:spPr>
          <a:xfrm>
            <a:off x="395536" y="2132856"/>
            <a:ext cx="7402547" cy="4536504"/>
          </a:xfrm>
          <a:prstGeom prst="wedgeRectCallout">
            <a:avLst>
              <a:gd name="adj1" fmla="val -21262"/>
              <a:gd name="adj2" fmla="val 51917"/>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400" dirty="0" smtClean="0"/>
              <a:t>Elementi spletne strani:</a:t>
            </a:r>
          </a:p>
          <a:p>
            <a:pPr marL="285750" indent="-285750">
              <a:buFont typeface="Arial" panose="020B0604020202020204" pitchFamily="34" charset="0"/>
              <a:buChar char="•"/>
            </a:pPr>
            <a:r>
              <a:rPr lang="sl-SI" sz="1400" dirty="0" smtClean="0"/>
              <a:t>Kratek opis operacije, iz katerega je razviden namen in finančna podpora, vključno s cilji in rezultati</a:t>
            </a:r>
          </a:p>
          <a:p>
            <a:endParaRPr lang="sl-SI" sz="1400" dirty="0" smtClean="0"/>
          </a:p>
          <a:p>
            <a:pPr marL="285750" indent="-285750">
              <a:buFont typeface="Arial" panose="020B0604020202020204" pitchFamily="34" charset="0"/>
              <a:buChar char="•"/>
            </a:pPr>
            <a:r>
              <a:rPr lang="sl-SI" sz="1400" dirty="0" smtClean="0"/>
              <a:t>Ustrezen logotip</a:t>
            </a:r>
          </a:p>
          <a:p>
            <a:endParaRPr lang="sl-SI" sz="1400" dirty="0" smtClean="0"/>
          </a:p>
          <a:p>
            <a:pPr marL="285750" indent="-285750">
              <a:buFont typeface="Arial" panose="020B0604020202020204" pitchFamily="34" charset="0"/>
              <a:buChar char="•"/>
            </a:pPr>
            <a:r>
              <a:rPr lang="sl-SI" sz="1400" dirty="0" smtClean="0"/>
              <a:t>Povezava na spletno stran </a:t>
            </a:r>
            <a:r>
              <a:rPr lang="sl-SI" sz="1400" dirty="0" smtClean="0">
                <a:hlinkClick r:id="rId3"/>
              </a:rPr>
              <a:t>www.eu-skadi.si</a:t>
            </a:r>
            <a:endParaRPr lang="sl-SI" sz="1400" dirty="0" smtClean="0"/>
          </a:p>
          <a:p>
            <a:endParaRPr lang="sl-SI" sz="1400" dirty="0" smtClean="0"/>
          </a:p>
          <a:p>
            <a:pPr marL="285750" indent="-285750">
              <a:buFont typeface="Arial" panose="020B0604020202020204" pitchFamily="34" charset="0"/>
              <a:buChar char="•"/>
            </a:pPr>
            <a:r>
              <a:rPr lang="sl-SI" sz="1400" dirty="0"/>
              <a:t>P</a:t>
            </a:r>
            <a:r>
              <a:rPr lang="sl-SI" sz="1400" dirty="0" smtClean="0"/>
              <a:t>o </a:t>
            </a:r>
            <a:r>
              <a:rPr lang="sl-SI" sz="1400" dirty="0"/>
              <a:t>lastni presoji obrazložitev vloge Evropske unije z naslednjo navedbo, v kolikor ni ta informacija zajeta že v kratkem opisu operacije: Naložbo sofinancirata Republika Slovenija in Evropska unija iz Kohezijskega sklada/Evropskega sklada za regionalni razvoj/Evropskega socialnega sklada oziroma v primeru dveh ali več skladov iz Evropskih strukturnih in investicijskih skladov</a:t>
            </a:r>
            <a:r>
              <a:rPr lang="sl-SI" sz="1400" dirty="0" smtClean="0"/>
              <a:t>.</a:t>
            </a:r>
          </a:p>
          <a:p>
            <a:pPr marL="285750" indent="-285750">
              <a:buFont typeface="Arial" panose="020B0604020202020204" pitchFamily="34" charset="0"/>
              <a:buChar char="•"/>
            </a:pPr>
            <a:endParaRPr lang="sl-SI" sz="1400" dirty="0"/>
          </a:p>
          <a:p>
            <a:pPr marL="285750" indent="-285750">
              <a:buFont typeface="Arial" panose="020B0604020202020204" pitchFamily="34" charset="0"/>
              <a:buChar char="•"/>
            </a:pPr>
            <a:r>
              <a:rPr lang="sl-SI" sz="1400" dirty="0"/>
              <a:t>O</a:t>
            </a:r>
            <a:r>
              <a:rPr lang="sl-SI" sz="1400" dirty="0" smtClean="0"/>
              <a:t>b </a:t>
            </a:r>
            <a:r>
              <a:rPr lang="sl-SI" sz="1400" dirty="0"/>
              <a:t>odprtju spletne strani </a:t>
            </a:r>
            <a:r>
              <a:rPr lang="sl-SI" sz="1400" dirty="0" smtClean="0"/>
              <a:t>morata biti simbol </a:t>
            </a:r>
            <a:r>
              <a:rPr lang="sl-SI" sz="1400" dirty="0"/>
              <a:t>Unije in navedba Unije vidna znotraj vidne površine digitalne naprave, brez da bi se moral uporabnik pomakniti po strani navzdol</a:t>
            </a:r>
            <a:r>
              <a:rPr lang="sl-SI" sz="1400" dirty="0" smtClean="0"/>
              <a:t>; prav tako mora biti sklic </a:t>
            </a:r>
            <a:r>
              <a:rPr lang="sl-SI" sz="1400" dirty="0"/>
              <a:t>na zadevni sklad viden na isti spletni </a:t>
            </a:r>
            <a:r>
              <a:rPr lang="sl-SI" sz="1400" dirty="0" smtClean="0"/>
              <a:t>strani.</a:t>
            </a:r>
            <a:endParaRPr lang="sl-SI" sz="1400" dirty="0"/>
          </a:p>
          <a:p>
            <a:endParaRPr lang="sl-SI" sz="1400" dirty="0" smtClean="0"/>
          </a:p>
          <a:p>
            <a:pPr marL="285750" indent="-285750">
              <a:buFont typeface="Arial" panose="020B0604020202020204" pitchFamily="34" charset="0"/>
              <a:buChar char="•"/>
            </a:pPr>
            <a:r>
              <a:rPr lang="sl-SI" sz="1400" dirty="0" smtClean="0"/>
              <a:t>Informacije o operaciji morajo biti objavljene toliko časa, dokler je viden učinek sredstev, ki jih je upravičenec dobil.</a:t>
            </a:r>
            <a:endParaRPr lang="sl-SI" sz="1400" dirty="0"/>
          </a:p>
          <a:p>
            <a:pPr marL="285750" indent="-285750">
              <a:buFont typeface="Arial" panose="020B0604020202020204" pitchFamily="34" charset="0"/>
              <a:buChar char="•"/>
            </a:pPr>
            <a:endParaRPr lang="sl-SI" sz="1400" dirty="0" smtClean="0"/>
          </a:p>
          <a:p>
            <a:endParaRPr lang="sl-SI" sz="1400" dirty="0"/>
          </a:p>
        </p:txBody>
      </p:sp>
      <p:pic>
        <p:nvPicPr>
          <p:cNvPr id="4" name="Slika 3"/>
          <p:cNvPicPr>
            <a:picLocks noChangeAspect="1"/>
          </p:cNvPicPr>
          <p:nvPr/>
        </p:nvPicPr>
        <p:blipFill>
          <a:blip r:embed="rId4"/>
          <a:stretch>
            <a:fillRect/>
          </a:stretch>
        </p:blipFill>
        <p:spPr>
          <a:xfrm>
            <a:off x="6444208" y="260648"/>
            <a:ext cx="2206943" cy="615749"/>
          </a:xfrm>
          <a:prstGeom prst="rect">
            <a:avLst/>
          </a:prstGeom>
        </p:spPr>
      </p:pic>
    </p:spTree>
    <p:extLst>
      <p:ext uri="{BB962C8B-B14F-4D97-AF65-F5344CB8AC3E}">
        <p14:creationId xmlns:p14="http://schemas.microsoft.com/office/powerpoint/2010/main" val="2564864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444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p:cNvSpPr txBox="1"/>
          <p:nvPr/>
        </p:nvSpPr>
        <p:spPr>
          <a:xfrm>
            <a:off x="4211960" y="300132"/>
            <a:ext cx="1872207" cy="369332"/>
          </a:xfrm>
          <a:prstGeom prst="rect">
            <a:avLst/>
          </a:prstGeom>
          <a:noFill/>
        </p:spPr>
        <p:txBody>
          <a:bodyPr wrap="square" rtlCol="0">
            <a:spAutoFit/>
          </a:bodyPr>
          <a:lstStyle/>
          <a:p>
            <a:r>
              <a:rPr lang="sl-SI" dirty="0" smtClean="0">
                <a:solidFill>
                  <a:schemeClr val="bg1"/>
                </a:solidFill>
              </a:rPr>
              <a:t>PRIMER</a:t>
            </a:r>
            <a:endParaRPr lang="sl-SI" dirty="0">
              <a:solidFill>
                <a:schemeClr val="bg1"/>
              </a:solidFill>
            </a:endParaRPr>
          </a:p>
        </p:txBody>
      </p:sp>
      <p:pic>
        <p:nvPicPr>
          <p:cNvPr id="2" name="Slika 1"/>
          <p:cNvPicPr>
            <a:picLocks noChangeAspect="1"/>
          </p:cNvPicPr>
          <p:nvPr/>
        </p:nvPicPr>
        <p:blipFill>
          <a:blip r:embed="rId3"/>
          <a:stretch>
            <a:fillRect/>
          </a:stretch>
        </p:blipFill>
        <p:spPr>
          <a:xfrm>
            <a:off x="6372200" y="103830"/>
            <a:ext cx="2206943" cy="615749"/>
          </a:xfrm>
          <a:prstGeom prst="rect">
            <a:avLst/>
          </a:prstGeom>
        </p:spPr>
      </p:pic>
      <p:pic>
        <p:nvPicPr>
          <p:cNvPr id="6" name="Slika 5"/>
          <p:cNvPicPr>
            <a:picLocks noChangeAspect="1"/>
          </p:cNvPicPr>
          <p:nvPr/>
        </p:nvPicPr>
        <p:blipFill rotWithShape="1">
          <a:blip r:embed="rId4"/>
          <a:srcRect t="8420" b="8420"/>
          <a:stretch/>
        </p:blipFill>
        <p:spPr>
          <a:xfrm>
            <a:off x="0" y="1052736"/>
            <a:ext cx="9144000" cy="4752528"/>
          </a:xfrm>
          <a:prstGeom prst="rect">
            <a:avLst/>
          </a:prstGeom>
        </p:spPr>
      </p:pic>
    </p:spTree>
    <p:extLst>
      <p:ext uri="{BB962C8B-B14F-4D97-AF65-F5344CB8AC3E}">
        <p14:creationId xmlns:p14="http://schemas.microsoft.com/office/powerpoint/2010/main" val="1259589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444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gram poteka: proces 2"/>
          <p:cNvSpPr/>
          <p:nvPr/>
        </p:nvSpPr>
        <p:spPr>
          <a:xfrm>
            <a:off x="2915816" y="835828"/>
            <a:ext cx="4176464" cy="9170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smtClean="0"/>
          </a:p>
          <a:p>
            <a:pPr algn="ctr"/>
            <a:r>
              <a:rPr lang="sl-SI" dirty="0" smtClean="0"/>
              <a:t>PLAKAT NA VIDNEM MESTU IZVAJANJA AKTIVNOSTI ALI V PROSTORIH UPRAVIČENCA</a:t>
            </a:r>
          </a:p>
          <a:p>
            <a:pPr algn="ctr"/>
            <a:endParaRPr lang="sl-SI" dirty="0"/>
          </a:p>
        </p:txBody>
      </p:sp>
      <p:sp>
        <p:nvSpPr>
          <p:cNvPr id="11" name="Pravokoten oblaček 10"/>
          <p:cNvSpPr/>
          <p:nvPr/>
        </p:nvSpPr>
        <p:spPr>
          <a:xfrm>
            <a:off x="861538" y="1909490"/>
            <a:ext cx="3278414" cy="2743646"/>
          </a:xfrm>
          <a:prstGeom prst="wedge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400" dirty="0" smtClean="0"/>
              <a:t>Uporabi se za naslednje operacije:</a:t>
            </a:r>
          </a:p>
          <a:p>
            <a:pPr marL="285750" indent="-285750">
              <a:buFont typeface="Arial" panose="020B0604020202020204" pitchFamily="34" charset="0"/>
              <a:buChar char="•"/>
            </a:pPr>
            <a:r>
              <a:rPr lang="sl-SI" sz="1400" dirty="0"/>
              <a:t>k</a:t>
            </a:r>
            <a:r>
              <a:rPr lang="sl-SI" sz="1400" dirty="0" smtClean="0"/>
              <a:t>atere skupna višina javne podpore </a:t>
            </a:r>
            <a:r>
              <a:rPr lang="sl-SI" sz="1400" b="1" dirty="0" smtClean="0"/>
              <a:t>ne presega</a:t>
            </a:r>
            <a:r>
              <a:rPr lang="sl-SI" sz="1400" dirty="0" smtClean="0"/>
              <a:t> 500.000,00 EUR,</a:t>
            </a:r>
          </a:p>
          <a:p>
            <a:pPr marL="285750" indent="-285750">
              <a:buFont typeface="Arial" panose="020B0604020202020204" pitchFamily="34" charset="0"/>
              <a:buChar char="•"/>
            </a:pPr>
            <a:r>
              <a:rPr lang="sl-SI" sz="1400" dirty="0"/>
              <a:t>K</a:t>
            </a:r>
            <a:r>
              <a:rPr lang="sl-SI" sz="1400" dirty="0" smtClean="0"/>
              <a:t>atere višina javne podpore presega 500.000,00 EUR </a:t>
            </a:r>
            <a:r>
              <a:rPr lang="sl-SI" sz="1400" b="1" dirty="0" smtClean="0"/>
              <a:t>in ne gre</a:t>
            </a:r>
            <a:r>
              <a:rPr lang="sl-SI" sz="1400" dirty="0" smtClean="0"/>
              <a:t> za nakup fizičnih predmetov ali financiranje infrastrukture ali gradbenih dejavnosti</a:t>
            </a:r>
          </a:p>
          <a:p>
            <a:endParaRPr lang="sl-SI" sz="1400" dirty="0"/>
          </a:p>
          <a:p>
            <a:r>
              <a:rPr lang="sl-SI" sz="1400" dirty="0" smtClean="0"/>
              <a:t>Velikost: najmanj A3</a:t>
            </a:r>
          </a:p>
          <a:p>
            <a:pPr marL="285750" indent="-285750">
              <a:buFont typeface="Arial" panose="020B0604020202020204" pitchFamily="34" charset="0"/>
              <a:buChar char="•"/>
            </a:pPr>
            <a:endParaRPr lang="sl-SI" sz="1400" dirty="0"/>
          </a:p>
        </p:txBody>
      </p:sp>
      <p:sp>
        <p:nvSpPr>
          <p:cNvPr id="13" name="Pravokoten oblaček 12"/>
          <p:cNvSpPr/>
          <p:nvPr/>
        </p:nvSpPr>
        <p:spPr>
          <a:xfrm>
            <a:off x="4427984" y="1909490"/>
            <a:ext cx="3744416" cy="3319710"/>
          </a:xfrm>
          <a:prstGeom prst="wedgeRectCallout">
            <a:avLst>
              <a:gd name="adj1" fmla="val -21070"/>
              <a:gd name="adj2" fmla="val 52873"/>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400" dirty="0" smtClean="0"/>
              <a:t>Elementi:</a:t>
            </a:r>
          </a:p>
          <a:p>
            <a:pPr marL="342900" lvl="0" indent="-342900" algn="just">
              <a:lnSpc>
                <a:spcPts val="1300"/>
              </a:lnSpc>
              <a:spcAft>
                <a:spcPts val="0"/>
              </a:spcAft>
              <a:buFont typeface="Symbol" panose="05050102010706020507" pitchFamily="18" charset="2"/>
              <a:buChar char=""/>
            </a:pPr>
            <a:r>
              <a:rPr lang="sl-SI" sz="1400" dirty="0">
                <a:ea typeface="Times New Roman" panose="02020603050405020304" pitchFamily="18" charset="0"/>
                <a:cs typeface="Arial" panose="020B0604020202020204" pitchFamily="34" charset="0"/>
              </a:rPr>
              <a:t>ime in glavni namen/cilj operacije; </a:t>
            </a:r>
            <a:endParaRPr lang="sl-SI" sz="1400" dirty="0" smtClean="0">
              <a:ea typeface="Times New Roman" panose="02020603050405020304" pitchFamily="18" charset="0"/>
              <a:cs typeface="Arial" panose="020B0604020202020204" pitchFamily="34" charset="0"/>
            </a:endParaRPr>
          </a:p>
          <a:p>
            <a:pPr lvl="0" algn="just">
              <a:lnSpc>
                <a:spcPts val="1300"/>
              </a:lnSpc>
              <a:spcAft>
                <a:spcPts val="0"/>
              </a:spcAft>
            </a:pPr>
            <a:endParaRPr lang="sl-SI" sz="1400" dirty="0">
              <a:ea typeface="Times New Roman" panose="02020603050405020304" pitchFamily="18" charset="0"/>
              <a:cs typeface="Times New Roman" panose="02020603050405020304" pitchFamily="18" charset="0"/>
            </a:endParaRPr>
          </a:p>
          <a:p>
            <a:pPr marL="342900" lvl="0" indent="-342900" algn="just">
              <a:lnSpc>
                <a:spcPts val="1300"/>
              </a:lnSpc>
              <a:spcAft>
                <a:spcPts val="0"/>
              </a:spcAft>
              <a:buFont typeface="Symbol" panose="05050102010706020507" pitchFamily="18" charset="2"/>
              <a:buChar char=""/>
            </a:pPr>
            <a:r>
              <a:rPr lang="sl-SI" sz="1400" dirty="0">
                <a:ea typeface="Times New Roman" panose="02020603050405020304" pitchFamily="18" charset="0"/>
                <a:cs typeface="Arial" panose="020B0604020202020204" pitchFamily="34" charset="0"/>
              </a:rPr>
              <a:t>ustrezen logotip EKP 2014–2020</a:t>
            </a:r>
            <a:r>
              <a:rPr lang="sl-SI" sz="1400" dirty="0" smtClean="0">
                <a:ea typeface="Times New Roman" panose="02020603050405020304" pitchFamily="18" charset="0"/>
                <a:cs typeface="Arial" panose="020B0604020202020204" pitchFamily="34" charset="0"/>
              </a:rPr>
              <a:t>;</a:t>
            </a:r>
          </a:p>
          <a:p>
            <a:pPr lvl="0" algn="just">
              <a:lnSpc>
                <a:spcPts val="1300"/>
              </a:lnSpc>
              <a:spcAft>
                <a:spcPts val="0"/>
              </a:spcAft>
            </a:pPr>
            <a:endParaRPr lang="sl-SI" sz="1400" dirty="0">
              <a:ea typeface="Times New Roman" panose="02020603050405020304" pitchFamily="18" charset="0"/>
              <a:cs typeface="Times New Roman" panose="02020603050405020304" pitchFamily="18" charset="0"/>
            </a:endParaRPr>
          </a:p>
          <a:p>
            <a:pPr marL="342900" lvl="0" indent="-342900" algn="just">
              <a:lnSpc>
                <a:spcPts val="1300"/>
              </a:lnSpc>
              <a:spcAft>
                <a:spcPts val="0"/>
              </a:spcAft>
              <a:buFont typeface="Symbol" panose="05050102010706020507" pitchFamily="18" charset="2"/>
              <a:buChar char=""/>
            </a:pPr>
            <a:r>
              <a:rPr lang="sl-SI" sz="1400" dirty="0">
                <a:ea typeface="Times New Roman" panose="02020603050405020304" pitchFamily="18" charset="0"/>
                <a:cs typeface="Arial" panose="020B0604020202020204" pitchFamily="34" charset="0"/>
              </a:rPr>
              <a:t>po lastni presoji obrazložitev vloge Evropske unije z naslednjo izjavo, v kolikor ni ta informacija zajeta že v namenu/cilju operacije: Naložbo sofinancirata Republika Slovenija in Evropska unija iz Kohezijskega sklada/Evropskega sklada za regionalni razvoj/Evropskega socialnega sklada oziroma v primeru dveh ali več skladov iz Evropskih strukturnih in investicijskih </a:t>
            </a:r>
            <a:r>
              <a:rPr lang="sl-SI" sz="1400" dirty="0" smtClean="0">
                <a:ea typeface="Times New Roman" panose="02020603050405020304" pitchFamily="18" charset="0"/>
                <a:cs typeface="Arial" panose="020B0604020202020204" pitchFamily="34" charset="0"/>
              </a:rPr>
              <a:t>skladov</a:t>
            </a:r>
            <a:r>
              <a:rPr lang="sl-SI" sz="1400" dirty="0">
                <a:ea typeface="Times New Roman" panose="02020603050405020304" pitchFamily="18" charset="0"/>
                <a:cs typeface="Arial" panose="020B0604020202020204" pitchFamily="34" charset="0"/>
              </a:rPr>
              <a:t>,</a:t>
            </a:r>
            <a:endParaRPr lang="sl-SI" sz="1400" dirty="0" smtClean="0">
              <a:ea typeface="Times New Roman" panose="02020603050405020304" pitchFamily="18" charset="0"/>
              <a:cs typeface="Arial" panose="020B0604020202020204" pitchFamily="34" charset="0"/>
            </a:endParaRPr>
          </a:p>
          <a:p>
            <a:pPr marL="342900" lvl="0" indent="-342900" algn="just">
              <a:lnSpc>
                <a:spcPts val="1300"/>
              </a:lnSpc>
              <a:spcAft>
                <a:spcPts val="0"/>
              </a:spcAft>
              <a:buFont typeface="Symbol" panose="05050102010706020507" pitchFamily="18" charset="2"/>
              <a:buChar char=""/>
            </a:pPr>
            <a:endParaRPr lang="sl-SI" sz="1400" dirty="0">
              <a:ea typeface="Times New Roman" panose="02020603050405020304" pitchFamily="18" charset="0"/>
              <a:cs typeface="Arial" panose="020B0604020202020204" pitchFamily="34" charset="0"/>
            </a:endParaRPr>
          </a:p>
          <a:p>
            <a:pPr marL="342900" lvl="0" indent="-342900" algn="just">
              <a:lnSpc>
                <a:spcPts val="1300"/>
              </a:lnSpc>
              <a:spcAft>
                <a:spcPts val="0"/>
              </a:spcAft>
              <a:buFont typeface="Symbol" panose="05050102010706020507" pitchFamily="18" charset="2"/>
              <a:buChar char=""/>
            </a:pPr>
            <a:r>
              <a:rPr lang="sl-SI" sz="1400" dirty="0"/>
              <a:t>o</a:t>
            </a:r>
            <a:r>
              <a:rPr lang="sl-SI" sz="1400" dirty="0" smtClean="0"/>
              <a:t>bvezni </a:t>
            </a:r>
            <a:r>
              <a:rPr lang="sl-SI" sz="1400" dirty="0"/>
              <a:t>elementi morajo zajemati najmanj </a:t>
            </a:r>
            <a:r>
              <a:rPr lang="sl-SI" sz="1400" b="1" dirty="0"/>
              <a:t>25 % plakata ali vizualne </a:t>
            </a:r>
            <a:r>
              <a:rPr lang="sl-SI" sz="1400" b="1" dirty="0" smtClean="0"/>
              <a:t>podobe.</a:t>
            </a:r>
            <a:endParaRPr lang="sl-SI" sz="1400"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sl-SI" sz="1400" dirty="0"/>
          </a:p>
        </p:txBody>
      </p:sp>
      <p:pic>
        <p:nvPicPr>
          <p:cNvPr id="2" name="Slika 1"/>
          <p:cNvPicPr>
            <a:picLocks noChangeAspect="1"/>
          </p:cNvPicPr>
          <p:nvPr/>
        </p:nvPicPr>
        <p:blipFill>
          <a:blip r:embed="rId3"/>
          <a:stretch>
            <a:fillRect/>
          </a:stretch>
        </p:blipFill>
        <p:spPr>
          <a:xfrm>
            <a:off x="6660232" y="28327"/>
            <a:ext cx="2206943" cy="615749"/>
          </a:xfrm>
          <a:prstGeom prst="rect">
            <a:avLst/>
          </a:prstGeom>
        </p:spPr>
      </p:pic>
    </p:spTree>
    <p:extLst>
      <p:ext uri="{BB962C8B-B14F-4D97-AF65-F5344CB8AC3E}">
        <p14:creationId xmlns:p14="http://schemas.microsoft.com/office/powerpoint/2010/main" val="3012315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444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lika 9" descr="plakat_ZZS_2016_splet.pdf – Google Chrome"/>
          <p:cNvPicPr>
            <a:picLocks noChangeAspect="1"/>
          </p:cNvPicPr>
          <p:nvPr/>
        </p:nvPicPr>
        <p:blipFill rotWithShape="1">
          <a:blip r:embed="rId3">
            <a:extLst>
              <a:ext uri="{28A0092B-C50C-407E-A947-70E740481C1C}">
                <a14:useLocalDpi xmlns:a14="http://schemas.microsoft.com/office/drawing/2010/main" val="0"/>
              </a:ext>
            </a:extLst>
          </a:blip>
          <a:srcRect l="38975" t="14853" r="38975" b="33077"/>
          <a:stretch/>
        </p:blipFill>
        <p:spPr>
          <a:xfrm>
            <a:off x="2699792" y="777491"/>
            <a:ext cx="4248472" cy="6093209"/>
          </a:xfrm>
          <a:prstGeom prst="rect">
            <a:avLst/>
          </a:prstGeom>
        </p:spPr>
      </p:pic>
      <p:sp>
        <p:nvSpPr>
          <p:cNvPr id="12" name="PoljeZBesedilom 11"/>
          <p:cNvSpPr txBox="1"/>
          <p:nvPr/>
        </p:nvSpPr>
        <p:spPr>
          <a:xfrm>
            <a:off x="4427984" y="278827"/>
            <a:ext cx="1496509" cy="369332"/>
          </a:xfrm>
          <a:prstGeom prst="rect">
            <a:avLst/>
          </a:prstGeom>
          <a:noFill/>
        </p:spPr>
        <p:txBody>
          <a:bodyPr wrap="square" rtlCol="0">
            <a:spAutoFit/>
          </a:bodyPr>
          <a:lstStyle/>
          <a:p>
            <a:r>
              <a:rPr lang="sl-SI" dirty="0" smtClean="0">
                <a:solidFill>
                  <a:schemeClr val="bg1"/>
                </a:solidFill>
              </a:rPr>
              <a:t>PRIMER</a:t>
            </a:r>
            <a:endParaRPr lang="sl-SI" dirty="0">
              <a:solidFill>
                <a:schemeClr val="bg1"/>
              </a:solidFill>
            </a:endParaRPr>
          </a:p>
        </p:txBody>
      </p:sp>
      <p:pic>
        <p:nvPicPr>
          <p:cNvPr id="2" name="Slika 1"/>
          <p:cNvPicPr>
            <a:picLocks noChangeAspect="1"/>
          </p:cNvPicPr>
          <p:nvPr/>
        </p:nvPicPr>
        <p:blipFill>
          <a:blip r:embed="rId4"/>
          <a:stretch>
            <a:fillRect/>
          </a:stretch>
        </p:blipFill>
        <p:spPr>
          <a:xfrm>
            <a:off x="6732240" y="32410"/>
            <a:ext cx="2206943" cy="615749"/>
          </a:xfrm>
          <a:prstGeom prst="rect">
            <a:avLst/>
          </a:prstGeom>
        </p:spPr>
      </p:pic>
    </p:spTree>
    <p:extLst>
      <p:ext uri="{BB962C8B-B14F-4D97-AF65-F5344CB8AC3E}">
        <p14:creationId xmlns:p14="http://schemas.microsoft.com/office/powerpoint/2010/main" val="2489619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2" y="20112"/>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gram poteka: proces 2"/>
          <p:cNvSpPr/>
          <p:nvPr/>
        </p:nvSpPr>
        <p:spPr>
          <a:xfrm>
            <a:off x="2843808" y="980728"/>
            <a:ext cx="4176464" cy="17281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ZAČASNI PANO</a:t>
            </a:r>
          </a:p>
          <a:p>
            <a:pPr algn="ctr"/>
            <a:r>
              <a:rPr lang="sl-SI" dirty="0" smtClean="0"/>
              <a:t>za operacijo, ki zajema sofinanciranje infrastrukture ali gradbenih dejavnosti, pri katerih je skupna vrednost enaka ali presega 500.000,00 EUR</a:t>
            </a:r>
            <a:endParaRPr lang="sl-SI" dirty="0"/>
          </a:p>
        </p:txBody>
      </p:sp>
      <p:sp>
        <p:nvSpPr>
          <p:cNvPr id="7" name="Pravokoten oblaček 6"/>
          <p:cNvSpPr/>
          <p:nvPr/>
        </p:nvSpPr>
        <p:spPr>
          <a:xfrm>
            <a:off x="467544" y="3068960"/>
            <a:ext cx="3816424" cy="266429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400" b="1" dirty="0" smtClean="0"/>
              <a:t>elementi, </a:t>
            </a:r>
            <a:r>
              <a:rPr lang="sl-SI" sz="1400" b="1" dirty="0"/>
              <a:t>ki morajo zajemati najmanj 25 odstotkov panoja:</a:t>
            </a:r>
            <a:endParaRPr lang="sl-SI" sz="1400" dirty="0"/>
          </a:p>
          <a:p>
            <a:r>
              <a:rPr lang="sl-SI" sz="1400" b="1" dirty="0"/>
              <a:t> </a:t>
            </a:r>
            <a:endParaRPr lang="sl-SI" sz="1400" dirty="0"/>
          </a:p>
          <a:p>
            <a:pPr marL="285750" lvl="0" indent="-285750">
              <a:buFont typeface="Arial" panose="020B0604020202020204" pitchFamily="34" charset="0"/>
              <a:buChar char="•"/>
            </a:pPr>
            <a:r>
              <a:rPr lang="sl-SI" sz="1400" dirty="0"/>
              <a:t>ime in glavni namen/cilj operacije;</a:t>
            </a:r>
          </a:p>
          <a:p>
            <a:pPr lvl="0"/>
            <a:r>
              <a:rPr lang="sl-SI" sz="1400" dirty="0" smtClean="0"/>
              <a:t>        ustrezen </a:t>
            </a:r>
            <a:r>
              <a:rPr lang="sl-SI" sz="1400" dirty="0"/>
              <a:t>logotip EKP 2014–2020</a:t>
            </a:r>
            <a:r>
              <a:rPr lang="sl-SI" sz="1400" dirty="0" smtClean="0"/>
              <a:t>;</a:t>
            </a:r>
          </a:p>
          <a:p>
            <a:pPr lvl="0"/>
            <a:endParaRPr lang="sl-SI" sz="1400" dirty="0"/>
          </a:p>
          <a:p>
            <a:pPr marL="285750" lvl="0" indent="-285750">
              <a:buFont typeface="Arial" panose="020B0604020202020204" pitchFamily="34" charset="0"/>
              <a:buChar char="•"/>
            </a:pPr>
            <a:r>
              <a:rPr lang="sl-SI" sz="1400" dirty="0"/>
              <a:t>obrazložitev vloge Evropske unije z naslednjimi navedbami: navedba slogana </a:t>
            </a:r>
            <a:r>
              <a:rPr lang="sl-SI" sz="1400" i="1" dirty="0"/>
              <a:t>Naložba v vašo prihodnost</a:t>
            </a:r>
            <a:r>
              <a:rPr lang="sl-SI" sz="1400" dirty="0"/>
              <a:t> in navedba izjave </a:t>
            </a:r>
            <a:r>
              <a:rPr lang="sl-SI" sz="1400" i="1" dirty="0"/>
              <a:t>Naložbo sofinancirata Republika Slovenija in Evropska unija</a:t>
            </a:r>
            <a:r>
              <a:rPr lang="sl-SI" sz="1400" dirty="0"/>
              <a:t>. </a:t>
            </a:r>
          </a:p>
          <a:p>
            <a:r>
              <a:rPr lang="sl-SI" sz="1400" dirty="0"/>
              <a:t> </a:t>
            </a:r>
          </a:p>
        </p:txBody>
      </p:sp>
      <p:sp>
        <p:nvSpPr>
          <p:cNvPr id="8" name="Pravokoten oblaček 7"/>
          <p:cNvSpPr/>
          <p:nvPr/>
        </p:nvSpPr>
        <p:spPr>
          <a:xfrm>
            <a:off x="4644008" y="3068960"/>
            <a:ext cx="3002632" cy="28803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400" dirty="0"/>
              <a:t>Pano mora biti izdelan iz obstojnega materiala, podatki pa morajo biti čitljivi. </a:t>
            </a:r>
          </a:p>
          <a:p>
            <a:r>
              <a:rPr lang="sl-SI" sz="1400" dirty="0"/>
              <a:t> </a:t>
            </a:r>
          </a:p>
          <a:p>
            <a:r>
              <a:rPr lang="sl-SI" sz="1400" dirty="0"/>
              <a:t>Skladno s Pravilnikom o gradbiščih (Uradni list RS, št. </a:t>
            </a:r>
            <a:r>
              <a:rPr lang="sl-SI" sz="1400" dirty="0">
                <a:hlinkClick r:id="rId3" tooltip="Pravilnik o gradbiščih"/>
              </a:rPr>
              <a:t>55/08</a:t>
            </a:r>
            <a:r>
              <a:rPr lang="sl-SI" sz="1400" dirty="0"/>
              <a:t> s spremembami) je treba v primeru gradbenih dejavnosti upoštevati določila o  gradbiščnih tablah.</a:t>
            </a:r>
          </a:p>
          <a:p>
            <a:r>
              <a:rPr lang="sl-SI" sz="1400" dirty="0"/>
              <a:t> </a:t>
            </a:r>
          </a:p>
          <a:p>
            <a:r>
              <a:rPr lang="sl-SI" sz="1400" dirty="0"/>
              <a:t>Poškodovano ali zbledelo označitev je upravičenec dolžan nadomestiti z novo. </a:t>
            </a:r>
          </a:p>
        </p:txBody>
      </p:sp>
      <p:pic>
        <p:nvPicPr>
          <p:cNvPr id="2" name="Slika 1"/>
          <p:cNvPicPr>
            <a:picLocks noChangeAspect="1"/>
          </p:cNvPicPr>
          <p:nvPr/>
        </p:nvPicPr>
        <p:blipFill>
          <a:blip r:embed="rId4"/>
          <a:stretch>
            <a:fillRect/>
          </a:stretch>
        </p:blipFill>
        <p:spPr>
          <a:xfrm>
            <a:off x="6543168" y="167983"/>
            <a:ext cx="2206943" cy="615749"/>
          </a:xfrm>
          <a:prstGeom prst="rect">
            <a:avLst/>
          </a:prstGeom>
        </p:spPr>
      </p:pic>
    </p:spTree>
    <p:extLst>
      <p:ext uri="{BB962C8B-B14F-4D97-AF65-F5344CB8AC3E}">
        <p14:creationId xmlns:p14="http://schemas.microsoft.com/office/powerpoint/2010/main" val="264652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2" y="20112"/>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ka 3"/>
          <p:cNvPicPr>
            <a:picLocks noChangeAspect="1"/>
          </p:cNvPicPr>
          <p:nvPr/>
        </p:nvPicPr>
        <p:blipFill>
          <a:blip r:embed="rId3"/>
          <a:stretch>
            <a:fillRect/>
          </a:stretch>
        </p:blipFill>
        <p:spPr>
          <a:xfrm>
            <a:off x="6588224" y="116632"/>
            <a:ext cx="2206943" cy="615749"/>
          </a:xfrm>
          <a:prstGeom prst="rect">
            <a:avLst/>
          </a:prstGeom>
        </p:spPr>
      </p:pic>
      <p:pic>
        <p:nvPicPr>
          <p:cNvPr id="5" name="Slika 4"/>
          <p:cNvPicPr>
            <a:picLocks noChangeAspect="1"/>
          </p:cNvPicPr>
          <p:nvPr/>
        </p:nvPicPr>
        <p:blipFill>
          <a:blip r:embed="rId4"/>
          <a:stretch>
            <a:fillRect/>
          </a:stretch>
        </p:blipFill>
        <p:spPr>
          <a:xfrm>
            <a:off x="2555776" y="1412776"/>
            <a:ext cx="3603048" cy="5256584"/>
          </a:xfrm>
          <a:prstGeom prst="rect">
            <a:avLst/>
          </a:prstGeom>
        </p:spPr>
      </p:pic>
      <p:sp>
        <p:nvSpPr>
          <p:cNvPr id="8" name="PoljeZBesedilom 7"/>
          <p:cNvSpPr txBox="1"/>
          <p:nvPr/>
        </p:nvSpPr>
        <p:spPr>
          <a:xfrm>
            <a:off x="3419872" y="836712"/>
            <a:ext cx="1768907" cy="369332"/>
          </a:xfrm>
          <a:prstGeom prst="rect">
            <a:avLst/>
          </a:prstGeom>
          <a:noFill/>
        </p:spPr>
        <p:txBody>
          <a:bodyPr wrap="square" rtlCol="0">
            <a:spAutoFit/>
          </a:bodyPr>
          <a:lstStyle/>
          <a:p>
            <a:pPr algn="ctr"/>
            <a:r>
              <a:rPr lang="sl-SI" dirty="0" smtClean="0">
                <a:solidFill>
                  <a:schemeClr val="bg1"/>
                </a:solidFill>
              </a:rPr>
              <a:t>PRIMER</a:t>
            </a:r>
            <a:endParaRPr lang="sl-SI" dirty="0">
              <a:solidFill>
                <a:schemeClr val="bg1"/>
              </a:solidFill>
            </a:endParaRPr>
          </a:p>
        </p:txBody>
      </p:sp>
    </p:spTree>
    <p:extLst>
      <p:ext uri="{BB962C8B-B14F-4D97-AF65-F5344CB8AC3E}">
        <p14:creationId xmlns:p14="http://schemas.microsoft.com/office/powerpoint/2010/main" val="82034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Slik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44450"/>
            <a:ext cx="9144001"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gram poteka: proces 2"/>
          <p:cNvSpPr/>
          <p:nvPr/>
        </p:nvSpPr>
        <p:spPr>
          <a:xfrm>
            <a:off x="2915816" y="1124744"/>
            <a:ext cx="4176464" cy="17281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bg1"/>
                </a:solidFill>
              </a:rPr>
              <a:t>STALNA PLOŠČA ALI PANO</a:t>
            </a:r>
          </a:p>
          <a:p>
            <a:pPr algn="ctr"/>
            <a:r>
              <a:rPr lang="sl-SI" dirty="0" smtClean="0"/>
              <a:t>za operacijo, ki zajema sofinanciranje infrastrukture ali gradbenih dejavnosti, pri katerih je skupna vrednost enaka ali presega 500.000,00 EUR</a:t>
            </a:r>
            <a:endParaRPr lang="sl-SI" dirty="0"/>
          </a:p>
        </p:txBody>
      </p:sp>
      <p:sp>
        <p:nvSpPr>
          <p:cNvPr id="7" name="Pravokoten oblaček 6"/>
          <p:cNvSpPr/>
          <p:nvPr/>
        </p:nvSpPr>
        <p:spPr>
          <a:xfrm>
            <a:off x="323528" y="3140968"/>
            <a:ext cx="3960440" cy="2664296"/>
          </a:xfrm>
          <a:prstGeom prst="wedgeRectCallout">
            <a:avLst>
              <a:gd name="adj1" fmla="val -19454"/>
              <a:gd name="adj2" fmla="val 63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sl-SI" sz="1400" dirty="0" smtClean="0"/>
          </a:p>
          <a:p>
            <a:pPr lvl="0"/>
            <a:endParaRPr lang="sl-SI" sz="1400" dirty="0"/>
          </a:p>
          <a:p>
            <a:pPr lvl="0"/>
            <a:endParaRPr lang="sl-SI" sz="1400" dirty="0" smtClean="0"/>
          </a:p>
          <a:p>
            <a:pPr lvl="0"/>
            <a:endParaRPr lang="sl-SI" sz="1400" dirty="0"/>
          </a:p>
          <a:p>
            <a:r>
              <a:rPr lang="sl-SI" sz="1400" b="1" dirty="0"/>
              <a:t>elementi, ki morajo zajemati najmanj 25 odstotkov panoja:</a:t>
            </a:r>
            <a:endParaRPr lang="sl-SI" sz="1400" dirty="0"/>
          </a:p>
          <a:p>
            <a:pPr marL="285750" lvl="0" indent="-285750">
              <a:buFont typeface="Arial" panose="020B0604020202020204" pitchFamily="34" charset="0"/>
              <a:buChar char="•"/>
            </a:pPr>
            <a:r>
              <a:rPr lang="sl-SI" sz="1400" dirty="0" smtClean="0"/>
              <a:t>ime </a:t>
            </a:r>
            <a:r>
              <a:rPr lang="sl-SI" sz="1400" dirty="0"/>
              <a:t>in glavni namen/cilj operacije; ustrezen logotip EKP 2014–2020;</a:t>
            </a:r>
          </a:p>
          <a:p>
            <a:pPr marL="285750" lvl="0" indent="-285750">
              <a:buFont typeface="Arial" panose="020B0604020202020204" pitchFamily="34" charset="0"/>
              <a:buChar char="•"/>
            </a:pPr>
            <a:r>
              <a:rPr lang="sl-SI" sz="1400" dirty="0"/>
              <a:t>obrazložitev vloge Evropske unije z naslednjimi navedbami: navedba slogana </a:t>
            </a:r>
            <a:r>
              <a:rPr lang="sl-SI" sz="1400" i="1" dirty="0"/>
              <a:t>Naložba v vašo prihodnost</a:t>
            </a:r>
            <a:r>
              <a:rPr lang="sl-SI" sz="1400" dirty="0"/>
              <a:t> in navedba izjave </a:t>
            </a:r>
            <a:r>
              <a:rPr lang="sl-SI" sz="1400" i="1" dirty="0"/>
              <a:t>Naložbo sofinancirata Republika Slovenija in Evropska unija</a:t>
            </a:r>
            <a:r>
              <a:rPr lang="sl-SI" sz="1400" dirty="0"/>
              <a:t>.</a:t>
            </a:r>
          </a:p>
          <a:p>
            <a:pPr marL="285750" indent="-285750">
              <a:buFont typeface="Arial" panose="020B0604020202020204" pitchFamily="34" charset="0"/>
              <a:buChar char="•"/>
            </a:pPr>
            <a:r>
              <a:rPr lang="sl-SI" sz="1400" dirty="0"/>
              <a:t>Priporočena velikost 100x150</a:t>
            </a:r>
          </a:p>
          <a:p>
            <a:endParaRPr lang="sl-SI" sz="1400" dirty="0" smtClean="0"/>
          </a:p>
          <a:p>
            <a:endParaRPr lang="sl-SI" sz="1400" dirty="0"/>
          </a:p>
          <a:p>
            <a:endParaRPr lang="sl-SI" sz="1400" dirty="0"/>
          </a:p>
        </p:txBody>
      </p:sp>
      <p:sp>
        <p:nvSpPr>
          <p:cNvPr id="2" name="Pravokoten oblaček 1"/>
          <p:cNvSpPr/>
          <p:nvPr/>
        </p:nvSpPr>
        <p:spPr>
          <a:xfrm>
            <a:off x="4609084" y="3140968"/>
            <a:ext cx="4211388" cy="3312368"/>
          </a:xfrm>
          <a:prstGeom prst="wedgeRectCallout">
            <a:avLst>
              <a:gd name="adj1" fmla="val -21652"/>
              <a:gd name="adj2" fmla="val 5364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l-SI" sz="1400" dirty="0" smtClean="0"/>
          </a:p>
          <a:p>
            <a:pPr marL="285750" indent="-285750">
              <a:buFont typeface="Arial" panose="020B0604020202020204" pitchFamily="34" charset="0"/>
              <a:buChar char="•"/>
            </a:pPr>
            <a:r>
              <a:rPr lang="sl-SI" sz="1400" dirty="0" smtClean="0"/>
              <a:t>Stalna </a:t>
            </a:r>
            <a:r>
              <a:rPr lang="sl-SI" sz="1400" dirty="0"/>
              <a:t>plošča ali pano mora biti izdelan iz trdnega obstojnega materiala. Upravičenec lahko po lastni presoji izbere najbolj primerno velikost table. Priporočena velikost je 100 </a:t>
            </a:r>
            <a:r>
              <a:rPr lang="sl-SI" sz="1400" dirty="0" smtClean="0"/>
              <a:t>cm x 150 cm</a:t>
            </a:r>
            <a:r>
              <a:rPr lang="sl-SI" sz="1400" dirty="0"/>
              <a:t>. </a:t>
            </a:r>
            <a:endParaRPr lang="sl-SI" sz="1400" dirty="0" smtClean="0"/>
          </a:p>
          <a:p>
            <a:pPr marL="285750" indent="-285750">
              <a:buFont typeface="Arial" panose="020B0604020202020204" pitchFamily="34" charset="0"/>
              <a:buChar char="•"/>
            </a:pPr>
            <a:r>
              <a:rPr lang="sl-SI" sz="1400" dirty="0" smtClean="0"/>
              <a:t>Stalna </a:t>
            </a:r>
            <a:r>
              <a:rPr lang="sl-SI" sz="1400" dirty="0"/>
              <a:t>plošča ali pano se postavi na vidnem mestu (npr. na mestu naložbe ali ob vhodu v objekt).</a:t>
            </a:r>
          </a:p>
          <a:p>
            <a:pPr marL="285750" indent="-285750">
              <a:buFont typeface="Arial" panose="020B0604020202020204" pitchFamily="34" charset="0"/>
              <a:buChar char="•"/>
            </a:pPr>
            <a:r>
              <a:rPr lang="sl-SI" sz="1400" dirty="0" smtClean="0"/>
              <a:t>Trajanje </a:t>
            </a:r>
            <a:r>
              <a:rPr lang="sl-SI" sz="1400" dirty="0"/>
              <a:t>postavitve je najmanj 5 let po zadnjem izplačilu</a:t>
            </a:r>
            <a:r>
              <a:rPr lang="sl-SI" sz="1400" dirty="0" smtClean="0"/>
              <a:t>.</a:t>
            </a:r>
          </a:p>
          <a:p>
            <a:r>
              <a:rPr lang="sl-SI" sz="900" dirty="0" smtClean="0"/>
              <a:t>(V </a:t>
            </a:r>
            <a:r>
              <a:rPr lang="sl-SI" sz="900" dirty="0"/>
              <a:t>kolikor upravičenec zaradi objektivnih razlogov (na primer omejitve zaradi določil Pravilnika o prometni signalizaciji in prometni opremi na javnih cestah – </a:t>
            </a:r>
            <a:r>
              <a:rPr lang="sl-SI" sz="900" dirty="0" err="1"/>
              <a:t>U.l</a:t>
            </a:r>
            <a:r>
              <a:rPr lang="sl-SI" sz="900" dirty="0"/>
              <a:t>. RS št. 46/2000 z vsemi spremembami; Pravilnika o označevanju zavarovanih območij naravnih vrednot – </a:t>
            </a:r>
            <a:r>
              <a:rPr lang="sl-SI" sz="900" dirty="0" err="1"/>
              <a:t>U.l</a:t>
            </a:r>
            <a:r>
              <a:rPr lang="sl-SI" sz="900" dirty="0"/>
              <a:t>. RS št. 117/2002 z vsemi spremembami) stalne plošče ali panoja ne more postaviti na lokaciji operacije, jo lahko izjemoma postavi na lokaciji upravičenca ali na drugi ustrezni lokaciji in o tem obvesti LOU. V tem primeru mora upravičenec hraniti dokazilo, ki dokazuje upravičenost objektivnih razlogov</a:t>
            </a:r>
            <a:r>
              <a:rPr lang="sl-SI" sz="900" dirty="0" smtClean="0"/>
              <a:t>.)</a:t>
            </a:r>
            <a:endParaRPr lang="sl-SI" sz="900" dirty="0"/>
          </a:p>
          <a:p>
            <a:endParaRPr lang="sl-SI" sz="1400" dirty="0"/>
          </a:p>
          <a:p>
            <a:endParaRPr lang="sl-SI" sz="1400" dirty="0"/>
          </a:p>
        </p:txBody>
      </p:sp>
      <p:pic>
        <p:nvPicPr>
          <p:cNvPr id="6" name="Slika 5"/>
          <p:cNvPicPr>
            <a:picLocks noChangeAspect="1"/>
          </p:cNvPicPr>
          <p:nvPr/>
        </p:nvPicPr>
        <p:blipFill>
          <a:blip r:embed="rId3"/>
          <a:stretch>
            <a:fillRect/>
          </a:stretch>
        </p:blipFill>
        <p:spPr>
          <a:xfrm>
            <a:off x="6516216" y="91631"/>
            <a:ext cx="2206943" cy="615749"/>
          </a:xfrm>
          <a:prstGeom prst="rect">
            <a:avLst/>
          </a:prstGeom>
        </p:spPr>
      </p:pic>
    </p:spTree>
    <p:extLst>
      <p:ext uri="{BB962C8B-B14F-4D97-AF65-F5344CB8AC3E}">
        <p14:creationId xmlns:p14="http://schemas.microsoft.com/office/powerpoint/2010/main" val="1768333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5218</TotalTime>
  <Words>965</Words>
  <Application>Microsoft Office PowerPoint</Application>
  <PresentationFormat>Diaprojekcija na zaslonu (4:3)</PresentationFormat>
  <Paragraphs>102</Paragraphs>
  <Slides>14</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14</vt:i4>
      </vt:variant>
    </vt:vector>
  </HeadingPairs>
  <TitlesOfParts>
    <vt:vector size="19" baseType="lpstr">
      <vt:lpstr>Arial</vt:lpstr>
      <vt:lpstr>Calibri</vt:lpstr>
      <vt:lpstr>Symbol</vt:lpstr>
      <vt:lpstr>Times New Roman</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Ministrstvo za šolstvo in šport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Andrej Hudoklin</dc:creator>
  <cp:lastModifiedBy>Maja Gluecks</cp:lastModifiedBy>
  <cp:revision>247</cp:revision>
  <cp:lastPrinted>2018-03-23T11:03:34Z</cp:lastPrinted>
  <dcterms:created xsi:type="dcterms:W3CDTF">2014-02-04T09:36:17Z</dcterms:created>
  <dcterms:modified xsi:type="dcterms:W3CDTF">2018-04-05T10:43:37Z</dcterms:modified>
</cp:coreProperties>
</file>