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7"/>
  </p:notesMasterIdLst>
  <p:handoutMasterIdLst>
    <p:handoutMasterId r:id="rId18"/>
  </p:handoutMasterIdLst>
  <p:sldIdLst>
    <p:sldId id="257" r:id="rId7"/>
    <p:sldId id="334" r:id="rId8"/>
    <p:sldId id="328" r:id="rId9"/>
    <p:sldId id="331" r:id="rId10"/>
    <p:sldId id="330" r:id="rId11"/>
    <p:sldId id="333" r:id="rId12"/>
    <p:sldId id="318" r:id="rId13"/>
    <p:sldId id="272" r:id="rId14"/>
    <p:sldId id="329" r:id="rId15"/>
    <p:sldId id="293" r:id="rId16"/>
  </p:sldIdLst>
  <p:sldSz cx="9144000" cy="6858000" type="screen4x3"/>
  <p:notesSz cx="68199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8" autoAdjust="0"/>
    <p:restoredTop sz="94608" autoAdjust="0"/>
  </p:normalViewPr>
  <p:slideViewPr>
    <p:cSldViewPr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Pending total</c:v>
                </c:pt>
              </c:strCache>
            </c:strRef>
          </c:tx>
          <c:dLbls>
            <c:dLbl>
              <c:idx val="0"/>
              <c:layout>
                <c:manualLayout>
                  <c:x val="-5.0015172443526199E-2"/>
                  <c:y val="6.1603073362778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D-4D84-B257-30C294A127F4}"/>
                </c:ext>
              </c:extLst>
            </c:dLbl>
            <c:dLbl>
              <c:idx val="4"/>
              <c:layout>
                <c:manualLayout>
                  <c:x val="-0.18689880228896624"/>
                  <c:y val="5.6002793966161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D-4D84-B257-30C294A127F4}"/>
                </c:ext>
              </c:extLst>
            </c:dLbl>
            <c:dLbl>
              <c:idx val="5"/>
              <c:layout>
                <c:manualLayout>
                  <c:x val="-9.2133212395969277E-2"/>
                  <c:y val="5.880293366447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D-4D84-B257-30C294A127F4}"/>
                </c:ext>
              </c:extLst>
            </c:dLbl>
            <c:dLbl>
              <c:idx val="6"/>
              <c:layout>
                <c:manualLayout>
                  <c:x val="-8.6868457401913887E-2"/>
                  <c:y val="-5.6002793966162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D-4D84-B257-30C294A127F4}"/>
                </c:ext>
              </c:extLst>
            </c:dLbl>
            <c:dLbl>
              <c:idx val="7"/>
              <c:layout>
                <c:manualLayout>
                  <c:x val="-8.4236079904886185E-2"/>
                  <c:y val="6.4403213061086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D-4D84-B257-30C294A127F4}"/>
                </c:ext>
              </c:extLst>
            </c:dLbl>
            <c:dLbl>
              <c:idx val="8"/>
              <c:layout>
                <c:manualLayout>
                  <c:x val="-4.1454763732719583E-7"/>
                  <c:y val="-3.920195577631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6D-4D84-B257-30C294A12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139650</c:v>
                </c:pt>
                <c:pt idx="1">
                  <c:v>151600</c:v>
                </c:pt>
                <c:pt idx="2">
                  <c:v>128100</c:v>
                </c:pt>
                <c:pt idx="3">
                  <c:v>99900</c:v>
                </c:pt>
                <c:pt idx="4">
                  <c:v>69900</c:v>
                </c:pt>
                <c:pt idx="5">
                  <c:v>64850</c:v>
                </c:pt>
                <c:pt idx="6">
                  <c:v>79750</c:v>
                </c:pt>
                <c:pt idx="7">
                  <c:v>56250</c:v>
                </c:pt>
                <c:pt idx="8">
                  <c:v>56350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6D-4D84-B257-30C294A12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324096"/>
        <c:axId val="264770304"/>
      </c:lineChart>
      <c:catAx>
        <c:axId val="23232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4770304"/>
        <c:crosses val="autoZero"/>
        <c:auto val="1"/>
        <c:lblAlgn val="ctr"/>
        <c:lblOffset val="100"/>
        <c:noMultiLvlLbl val="0"/>
      </c:catAx>
      <c:valAx>
        <c:axId val="26477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324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00727688909525"/>
          <c:y val="5.159380941100724E-2"/>
          <c:w val="0.28113221463951676"/>
          <c:h val="0.31183857010676014"/>
        </c:manualLayout>
      </c:layout>
      <c:overlay val="1"/>
      <c:txPr>
        <a:bodyPr/>
        <a:lstStyle/>
        <a:p>
          <a:pPr>
            <a:defRPr>
              <a:solidFill>
                <a:schemeClr val="accent2">
                  <a:lumMod val="60000"/>
                  <a:lumOff val="40000"/>
                </a:schemeClr>
              </a:solidFill>
            </a:defRPr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22130716136762"/>
          <c:y val="4.8494839371217409E-2"/>
          <c:w val="0.73890857689936396"/>
          <c:h val="0.773678608089311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Judgments</c:v>
                </c:pt>
              </c:strCache>
            </c:strRef>
          </c:tx>
          <c:dLbls>
            <c:dLbl>
              <c:idx val="0"/>
              <c:layout>
                <c:manualLayout>
                  <c:x val="-0.11764202125689738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E3-4FF9-A506-197877F2CA30}"/>
                </c:ext>
              </c:extLst>
            </c:dLbl>
            <c:dLbl>
              <c:idx val="1"/>
              <c:layout>
                <c:manualLayout>
                  <c:x val="-0.13061928304262491"/>
                  <c:y val="5.1203988087345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E3-4FF9-A506-197877F2CA30}"/>
                </c:ext>
              </c:extLst>
            </c:dLbl>
            <c:dLbl>
              <c:idx val="2"/>
              <c:layout>
                <c:manualLayout>
                  <c:x val="-7.9428674591712031E-2"/>
                  <c:y val="-3.9825324067935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E3-4FF9-A506-197877F2CA30}"/>
                </c:ext>
              </c:extLst>
            </c:dLbl>
            <c:dLbl>
              <c:idx val="3"/>
              <c:layout>
                <c:manualLayout>
                  <c:x val="-7.1204160728739224E-2"/>
                  <c:y val="6.258265210675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E3-4FF9-A506-197877F2CA30}"/>
                </c:ext>
              </c:extLst>
            </c:dLbl>
            <c:dLbl>
              <c:idx val="4"/>
              <c:layout>
                <c:manualLayout>
                  <c:x val="-6.1494556160426622E-2"/>
                  <c:y val="-2.560199404367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E3-4FF9-A506-197877F2CA30}"/>
                </c:ext>
              </c:extLst>
            </c:dLbl>
            <c:dLbl>
              <c:idx val="5"/>
              <c:layout>
                <c:manualLayout>
                  <c:x val="-7.7083101877569157E-2"/>
                  <c:y val="5.68933200970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3-4FF9-A506-197877F2CA30}"/>
                </c:ext>
              </c:extLst>
            </c:dLbl>
            <c:dLbl>
              <c:idx val="6"/>
              <c:layout>
                <c:manualLayout>
                  <c:x val="-4.5342878569047881E-2"/>
                  <c:y val="4.8359322082492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E3-4FF9-A506-197877F2CA30}"/>
                </c:ext>
              </c:extLst>
            </c:dLbl>
            <c:dLbl>
              <c:idx val="7"/>
              <c:layout>
                <c:manualLayout>
                  <c:x val="-7.3487205125356447E-2"/>
                  <c:y val="-4.8359322082492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E3-4FF9-A506-197877F2CA30}"/>
                </c:ext>
              </c:extLst>
            </c:dLbl>
            <c:dLbl>
              <c:idx val="8"/>
              <c:layout>
                <c:manualLayout>
                  <c:x val="-1.61826926637781E-2"/>
                  <c:y val="6.827198411646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E3-4FF9-A506-197877F2CA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1610</c:v>
                </c:pt>
                <c:pt idx="1">
                  <c:v>1256</c:v>
                </c:pt>
                <c:pt idx="2">
                  <c:v>1064</c:v>
                </c:pt>
                <c:pt idx="3">
                  <c:v>845</c:v>
                </c:pt>
                <c:pt idx="4">
                  <c:v>820</c:v>
                </c:pt>
                <c:pt idx="5">
                  <c:v>719</c:v>
                </c:pt>
                <c:pt idx="6">
                  <c:v>863</c:v>
                </c:pt>
                <c:pt idx="7">
                  <c:v>949</c:v>
                </c:pt>
                <c:pt idx="8">
                  <c:v>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4E3-4FF9-A506-197877F2CA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Judgments + FS total</c:v>
                </c:pt>
              </c:strCache>
            </c:strRef>
          </c:tx>
          <c:dLbls>
            <c:dLbl>
              <c:idx val="0"/>
              <c:layout>
                <c:manualLayout>
                  <c:x val="-0.11757952820057031"/>
                  <c:y val="-2.23989449194465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E3-4FF9-A506-197877F2CA30}"/>
                </c:ext>
              </c:extLst>
            </c:dLbl>
            <c:dLbl>
              <c:idx val="1"/>
              <c:layout>
                <c:manualLayout>
                  <c:x val="-6.7608228715327928E-2"/>
                  <c:y val="-4.55146560776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E3-4FF9-A506-197877F2CA30}"/>
                </c:ext>
              </c:extLst>
            </c:dLbl>
            <c:dLbl>
              <c:idx val="2"/>
              <c:layout>
                <c:manualLayout>
                  <c:x val="-4.9971299485242378E-2"/>
                  <c:y val="-4.5514656077640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4E3-4FF9-A506-197877F2CA30}"/>
                </c:ext>
              </c:extLst>
            </c:dLbl>
            <c:dLbl>
              <c:idx val="3"/>
              <c:layout>
                <c:manualLayout>
                  <c:x val="-2.9394882050142578E-2"/>
                  <c:y val="3.698065806308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E3-4FF9-A506-197877F2CA30}"/>
                </c:ext>
              </c:extLst>
            </c:dLbl>
            <c:dLbl>
              <c:idx val="4"/>
              <c:layout>
                <c:manualLayout>
                  <c:x val="-7.9366181535384953E-2"/>
                  <c:y val="-5.68933200970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4E3-4FF9-A506-197877F2CA30}"/>
                </c:ext>
              </c:extLst>
            </c:dLbl>
            <c:dLbl>
              <c:idx val="5"/>
              <c:layout>
                <c:manualLayout>
                  <c:x val="-7.6426693330370693E-2"/>
                  <c:y val="-3.413599205823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4E3-4FF9-A506-197877F2CA30}"/>
                </c:ext>
              </c:extLst>
            </c:dLbl>
            <c:dLbl>
              <c:idx val="6"/>
              <c:layout>
                <c:manualLayout>
                  <c:x val="-5.8789764100285156E-2"/>
                  <c:y val="-5.973798610190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4E3-4FF9-A506-197877F2CA30}"/>
                </c:ext>
              </c:extLst>
            </c:dLbl>
            <c:dLbl>
              <c:idx val="7"/>
              <c:layout>
                <c:manualLayout>
                  <c:x val="-2.9394882050142578E-3"/>
                  <c:y val="-2.275732803882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4E3-4FF9-A506-197877F2CA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1862</c:v>
                </c:pt>
                <c:pt idx="1">
                  <c:v>1831</c:v>
                </c:pt>
                <c:pt idx="2">
                  <c:v>1614</c:v>
                </c:pt>
                <c:pt idx="3">
                  <c:v>1346</c:v>
                </c:pt>
                <c:pt idx="4">
                  <c:v>1422</c:v>
                </c:pt>
                <c:pt idx="5">
                  <c:v>1317</c:v>
                </c:pt>
                <c:pt idx="6">
                  <c:v>1375</c:v>
                </c:pt>
                <c:pt idx="7">
                  <c:v>1356</c:v>
                </c:pt>
                <c:pt idx="8">
                  <c:v>1259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4E3-4FF9-A506-197877F2C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238400"/>
        <c:axId val="265239936"/>
      </c:lineChart>
      <c:catAx>
        <c:axId val="26523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5239936"/>
        <c:crosses val="autoZero"/>
        <c:auto val="1"/>
        <c:lblAlgn val="ctr"/>
        <c:lblOffset val="100"/>
        <c:noMultiLvlLbl val="0"/>
      </c:catAx>
      <c:valAx>
        <c:axId val="26523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523840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pPr>
            <a:endParaRPr lang="sl-SI"/>
          </a:p>
        </c:txPr>
      </c:legendEntry>
      <c:layout>
        <c:manualLayout>
          <c:xMode val="edge"/>
          <c:yMode val="edge"/>
          <c:x val="0.19788009665592712"/>
          <c:y val="0.59453519501417407"/>
          <c:w val="0.44802683961041367"/>
          <c:h val="0.24110022721489727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60000"/>
                  <a:lumOff val="40000"/>
                </a:schemeClr>
              </a:solidFill>
            </a:defRPr>
          </a:pPr>
          <a:endParaRPr lang="sl-SI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90884113373018"/>
          <c:y val="5.1385970234400946E-2"/>
          <c:w val="0.65349855525694578"/>
          <c:h val="0.773678608089311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Pending total</c:v>
                </c:pt>
              </c:strCache>
            </c:strRef>
          </c:tx>
          <c:dLbls>
            <c:dLbl>
              <c:idx val="0"/>
              <c:layout>
                <c:manualLayout>
                  <c:x val="-7.4732750974938755E-2"/>
                  <c:y val="6.9014070900334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BD-4347-8D9D-B52213636022}"/>
                </c:ext>
              </c:extLst>
            </c:dLbl>
            <c:dLbl>
              <c:idx val="1"/>
              <c:layout>
                <c:manualLayout>
                  <c:x val="-8.0711371052933856E-2"/>
                  <c:y val="4.3453303900210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BD-4347-8D9D-B52213636022}"/>
                </c:ext>
              </c:extLst>
            </c:dLbl>
            <c:dLbl>
              <c:idx val="2"/>
              <c:layout>
                <c:manualLayout>
                  <c:x val="-8.6689991130928956E-2"/>
                  <c:y val="-4.856545730023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BD-4347-8D9D-B52213636022}"/>
                </c:ext>
              </c:extLst>
            </c:dLbl>
            <c:dLbl>
              <c:idx val="3"/>
              <c:layout>
                <c:manualLayout>
                  <c:x val="-8.9679301169926506E-2"/>
                  <c:y val="3.5785073800173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BD-4347-8D9D-B52213636022}"/>
                </c:ext>
              </c:extLst>
            </c:dLbl>
            <c:dLbl>
              <c:idx val="4"/>
              <c:layout>
                <c:manualLayout>
                  <c:x val="-5.9786200779951004E-2"/>
                  <c:y val="-4.3453303900210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BD-4347-8D9D-B52213636022}"/>
                </c:ext>
              </c:extLst>
            </c:dLbl>
            <c:dLbl>
              <c:idx val="6"/>
              <c:layout>
                <c:manualLayout>
                  <c:x val="-0.15544412202787261"/>
                  <c:y val="4.856545730023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BD-4347-8D9D-B52213636022}"/>
                </c:ext>
              </c:extLst>
            </c:dLbl>
            <c:dLbl>
              <c:idx val="7"/>
              <c:layout>
                <c:manualLayout>
                  <c:x val="-0.17935860233985301"/>
                  <c:y val="1.2780182234180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BD-4347-8D9D-B52213636022}"/>
                </c:ext>
              </c:extLst>
            </c:dLbl>
            <c:dLbl>
              <c:idx val="8"/>
              <c:layout>
                <c:manualLayout>
                  <c:x val="-9.8647231286919268E-2"/>
                  <c:y val="6.3901917500309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BD-4347-8D9D-B52213636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9899</c:v>
                </c:pt>
                <c:pt idx="1">
                  <c:v>10689</c:v>
                </c:pt>
                <c:pt idx="2">
                  <c:v>11099</c:v>
                </c:pt>
                <c:pt idx="3">
                  <c:v>11019</c:v>
                </c:pt>
                <c:pt idx="4">
                  <c:v>10904</c:v>
                </c:pt>
                <c:pt idx="5">
                  <c:v>10652</c:v>
                </c:pt>
                <c:pt idx="6">
                  <c:v>9941</c:v>
                </c:pt>
                <c:pt idx="7">
                  <c:v>7584</c:v>
                </c:pt>
                <c:pt idx="8">
                  <c:v>6151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7BD-4347-8D9D-B52213636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002752"/>
        <c:axId val="267333632"/>
      </c:lineChart>
      <c:catAx>
        <c:axId val="30500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7333632"/>
        <c:crosses val="autoZero"/>
        <c:auto val="1"/>
        <c:lblAlgn val="ctr"/>
        <c:lblOffset val="100"/>
        <c:noMultiLvlLbl val="0"/>
      </c:catAx>
      <c:valAx>
        <c:axId val="26733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00275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25713126978358336"/>
          <c:y val="0.59300979440287638"/>
          <c:w val="0.34230118499074491"/>
          <c:h val="7.0944411973548838E-2"/>
        </c:manualLayout>
      </c:layout>
      <c:overlay val="0"/>
      <c:txPr>
        <a:bodyPr/>
        <a:lstStyle/>
        <a:p>
          <a:pPr>
            <a:defRPr>
              <a:solidFill>
                <a:schemeClr val="tx2">
                  <a:lumMod val="40000"/>
                  <a:lumOff val="60000"/>
                </a:schemeClr>
              </a:solidFill>
            </a:defRPr>
          </a:pPr>
          <a:endParaRPr lang="sl-SI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94404019388112"/>
          <c:y val="5.1386029061916014E-2"/>
          <c:w val="0.80785363074136529"/>
          <c:h val="0.773678608089311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Pending leading</c:v>
                </c:pt>
              </c:strCache>
            </c:strRef>
          </c:tx>
          <c:dLbls>
            <c:dLbl>
              <c:idx val="0"/>
              <c:layout>
                <c:manualLayout>
                  <c:x val="-0.1309408382233623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03-4093-A6F4-5450312FC567}"/>
                </c:ext>
              </c:extLst>
            </c:dLbl>
            <c:dLbl>
              <c:idx val="1"/>
              <c:layout>
                <c:manualLayout>
                  <c:x val="-0.10479914470050831"/>
                  <c:y val="-6.224798551794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03-4093-A6F4-5450312FC567}"/>
                </c:ext>
              </c:extLst>
            </c:dLbl>
            <c:dLbl>
              <c:idx val="2"/>
              <c:layout>
                <c:manualLayout>
                  <c:x val="-7.6566170586520987E-2"/>
                  <c:y val="-4.6685989138461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03-4093-A6F4-5450312FC567}"/>
                </c:ext>
              </c:extLst>
            </c:dLbl>
            <c:dLbl>
              <c:idx val="3"/>
              <c:layout>
                <c:manualLayout>
                  <c:x val="-5.1121534000247958E-2"/>
                  <c:y val="-5.965431945470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03-4093-A6F4-5450312FC567}"/>
                </c:ext>
              </c:extLst>
            </c:dLbl>
            <c:dLbl>
              <c:idx val="4"/>
              <c:layout>
                <c:manualLayout>
                  <c:x val="-4.0897227200198366E-2"/>
                  <c:y val="-2.853032669572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03-4093-A6F4-5450312FC567}"/>
                </c:ext>
              </c:extLst>
            </c:dLbl>
            <c:dLbl>
              <c:idx val="5"/>
              <c:layout>
                <c:manualLayout>
                  <c:x val="-6.1345840800297549E-2"/>
                  <c:y val="3.890499094871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03-4093-A6F4-5450312FC567}"/>
                </c:ext>
              </c:extLst>
            </c:dLbl>
            <c:dLbl>
              <c:idx val="6"/>
              <c:layout>
                <c:manualLayout>
                  <c:x val="-2.5560767000123979E-3"/>
                  <c:y val="-3.112399275897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03-4093-A6F4-5450312FC567}"/>
                </c:ext>
              </c:extLst>
            </c:dLbl>
            <c:dLbl>
              <c:idx val="7"/>
              <c:layout>
                <c:manualLayout>
                  <c:x val="-0.10991129810053302"/>
                  <c:y val="4.6685989138461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03-4093-A6F4-5450312FC567}"/>
                </c:ext>
              </c:extLst>
            </c:dLbl>
            <c:dLbl>
              <c:idx val="8"/>
              <c:layout>
                <c:manualLayout>
                  <c:x val="-2.3004690300111583E-2"/>
                  <c:y val="5.187332126495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03-4093-A6F4-5450312FC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40000"/>
                        <a:lumOff val="60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1286</c:v>
                </c:pt>
                <c:pt idx="1">
                  <c:v>1337</c:v>
                </c:pt>
                <c:pt idx="2">
                  <c:v>1435</c:v>
                </c:pt>
                <c:pt idx="3">
                  <c:v>1497</c:v>
                </c:pt>
                <c:pt idx="4">
                  <c:v>1513</c:v>
                </c:pt>
                <c:pt idx="5">
                  <c:v>1555</c:v>
                </c:pt>
                <c:pt idx="6">
                  <c:v>1493</c:v>
                </c:pt>
                <c:pt idx="7">
                  <c:v>1379</c:v>
                </c:pt>
                <c:pt idx="8">
                  <c:v>1248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803-4093-A6F4-5450312FC5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Closed total</c:v>
                </c:pt>
              </c:strCache>
            </c:strRef>
          </c:tx>
          <c:dLbls>
            <c:dLbl>
              <c:idx val="0"/>
              <c:layout>
                <c:manualLayout>
                  <c:x val="-5.6117502095726739E-2"/>
                  <c:y val="-5.706065339145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03-4093-A6F4-5450312FC567}"/>
                </c:ext>
              </c:extLst>
            </c:dLbl>
            <c:dLbl>
              <c:idx val="2"/>
              <c:layout>
                <c:manualLayout>
                  <c:x val="-0.10154595617321981"/>
                  <c:y val="-3.371765882222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03-4093-A6F4-5450312FC567}"/>
                </c:ext>
              </c:extLst>
            </c:dLbl>
            <c:dLbl>
              <c:idx val="3"/>
              <c:layout>
                <c:manualLayout>
                  <c:x val="-8.1678323986545731E-2"/>
                  <c:y val="5.187332126495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03-4093-A6F4-5450312FC567}"/>
                </c:ext>
              </c:extLst>
            </c:dLbl>
            <c:dLbl>
              <c:idx val="4"/>
              <c:layout>
                <c:manualLayout>
                  <c:x val="-6.9594924235471423E-2"/>
                  <c:y val="5.446698732820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03-4093-A6F4-5450312FC567}"/>
                </c:ext>
              </c:extLst>
            </c:dLbl>
            <c:dLbl>
              <c:idx val="5"/>
              <c:layout>
                <c:manualLayout>
                  <c:x val="-1.5917313535211062E-2"/>
                  <c:y val="-5.187332126495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03-4093-A6F4-5450312FC567}"/>
                </c:ext>
              </c:extLst>
            </c:dLbl>
            <c:dLbl>
              <c:idx val="8"/>
              <c:layout>
                <c:manualLayout>
                  <c:x val="0"/>
                  <c:y val="6.7435317644444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03-4093-A6F4-5450312FC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455</c:v>
                </c:pt>
                <c:pt idx="1">
                  <c:v>815</c:v>
                </c:pt>
                <c:pt idx="2">
                  <c:v>1029</c:v>
                </c:pt>
                <c:pt idx="3">
                  <c:v>1397</c:v>
                </c:pt>
                <c:pt idx="4">
                  <c:v>1502</c:v>
                </c:pt>
                <c:pt idx="5">
                  <c:v>1537</c:v>
                </c:pt>
                <c:pt idx="6">
                  <c:v>2066</c:v>
                </c:pt>
                <c:pt idx="7">
                  <c:v>3691</c:v>
                </c:pt>
                <c:pt idx="8">
                  <c:v>2705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9803-4093-A6F4-5450312FC5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Closed leading</c:v>
                </c:pt>
              </c:strCache>
            </c:strRef>
          </c:tx>
          <c:dLbls>
            <c:dLbl>
              <c:idx val="0"/>
              <c:layout>
                <c:manualLayout>
                  <c:x val="-0.11198072348222332"/>
                  <c:y val="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803-4093-A6F4-5450312FC567}"/>
                </c:ext>
              </c:extLst>
            </c:dLbl>
            <c:dLbl>
              <c:idx val="1"/>
              <c:layout>
                <c:manualLayout>
                  <c:x val="-5.5990251524081096E-2"/>
                  <c:y val="4.6685989138461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803-4093-A6F4-5450312FC567}"/>
                </c:ext>
              </c:extLst>
            </c:dLbl>
            <c:dLbl>
              <c:idx val="2"/>
              <c:layout>
                <c:manualLayout>
                  <c:x val="-5.0391226371672988E-2"/>
                  <c:y val="-4.927965520170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803-4093-A6F4-5450312FC567}"/>
                </c:ext>
              </c:extLst>
            </c:dLbl>
            <c:dLbl>
              <c:idx val="3"/>
              <c:layout>
                <c:manualLayout>
                  <c:x val="-5.8789764100285156E-2"/>
                  <c:y val="3.631132488547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803-4093-A6F4-5450312FC567}"/>
                </c:ext>
              </c:extLst>
            </c:dLbl>
            <c:dLbl>
              <c:idx val="4"/>
              <c:layout>
                <c:manualLayout>
                  <c:x val="-6.7188301828897262E-2"/>
                  <c:y val="-4.4092323075213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803-4093-A6F4-5450312FC567}"/>
                </c:ext>
              </c:extLst>
            </c:dLbl>
            <c:dLbl>
              <c:idx val="5"/>
              <c:layout>
                <c:manualLayout>
                  <c:x val="-6.158927667648921E-2"/>
                  <c:y val="1.8155458217060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803-4093-A6F4-5450312FC567}"/>
                </c:ext>
              </c:extLst>
            </c:dLbl>
            <c:dLbl>
              <c:idx val="6"/>
              <c:layout>
                <c:manualLayout>
                  <c:x val="-6.9987814405101378E-2"/>
                  <c:y val="-4.6685989138461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803-4093-A6F4-5450312FC567}"/>
                </c:ext>
              </c:extLst>
            </c:dLbl>
            <c:dLbl>
              <c:idx val="7"/>
              <c:layout>
                <c:manualLayout>
                  <c:x val="-6.4388789252693257E-2"/>
                  <c:y val="3.112399275897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803-4093-A6F4-5450312FC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92D050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142</c:v>
                </c:pt>
                <c:pt idx="1">
                  <c:v>321</c:v>
                </c:pt>
                <c:pt idx="2">
                  <c:v>185</c:v>
                </c:pt>
                <c:pt idx="3">
                  <c:v>182</c:v>
                </c:pt>
                <c:pt idx="4">
                  <c:v>208</c:v>
                </c:pt>
                <c:pt idx="5">
                  <c:v>153</c:v>
                </c:pt>
                <c:pt idx="6">
                  <c:v>282</c:v>
                </c:pt>
                <c:pt idx="7">
                  <c:v>311</c:v>
                </c:pt>
                <c:pt idx="8">
                  <c:v>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9803-4093-A6F4-5450312FC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488256"/>
        <c:axId val="267514624"/>
      </c:lineChart>
      <c:catAx>
        <c:axId val="26748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7514624"/>
        <c:crosses val="autoZero"/>
        <c:auto val="1"/>
        <c:lblAlgn val="ctr"/>
        <c:lblOffset val="100"/>
        <c:noMultiLvlLbl val="0"/>
      </c:catAx>
      <c:valAx>
        <c:axId val="26751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74882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sl-SI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sl-SI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92D050"/>
                </a:solidFill>
              </a:defRPr>
            </a:pPr>
            <a:endParaRPr lang="sl-SI"/>
          </a:p>
        </c:txPr>
      </c:legendEntry>
      <c:layout>
        <c:manualLayout>
          <c:xMode val="edge"/>
          <c:yMode val="edge"/>
          <c:x val="0.18031498183703495"/>
          <c:y val="4.2825919669056377E-2"/>
          <c:w val="0.31729976130598286"/>
          <c:h val="0.35411629100034636"/>
        </c:manualLayout>
      </c:layout>
      <c:overlay val="0"/>
      <c:txPr>
        <a:bodyPr/>
        <a:lstStyle/>
        <a:p>
          <a:pPr>
            <a:defRPr>
              <a:solidFill>
                <a:schemeClr val="tx2">
                  <a:lumMod val="40000"/>
                  <a:lumOff val="60000"/>
                </a:schemeClr>
              </a:solidFill>
            </a:defRPr>
          </a:pPr>
          <a:endParaRPr lang="sl-SI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I/2016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Montenegro</c:v>
                </c:pt>
                <c:pt idx="1">
                  <c:v>Slovenia</c:v>
                </c:pt>
                <c:pt idx="2">
                  <c:v>Bosnia and Herzegovina</c:v>
                </c:pt>
                <c:pt idx="3">
                  <c:v>North Macedonia</c:v>
                </c:pt>
                <c:pt idx="4">
                  <c:v>Serbia</c:v>
                </c:pt>
                <c:pt idx="5">
                  <c:v>Croatia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309</c:v>
                </c:pt>
                <c:pt idx="2">
                  <c:v>26</c:v>
                </c:pt>
                <c:pt idx="3">
                  <c:v>123</c:v>
                </c:pt>
                <c:pt idx="4">
                  <c:v>248</c:v>
                </c:pt>
                <c:pt idx="5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E-43EB-B73C-3E3D3417B1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I/2017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Montenegro</c:v>
                </c:pt>
                <c:pt idx="1">
                  <c:v>Slovenia</c:v>
                </c:pt>
                <c:pt idx="2">
                  <c:v>Bosnia and Herzegovina</c:v>
                </c:pt>
                <c:pt idx="3">
                  <c:v>North Macedonia</c:v>
                </c:pt>
                <c:pt idx="4">
                  <c:v>Serbia</c:v>
                </c:pt>
                <c:pt idx="5">
                  <c:v>Croatia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</c:v>
                </c:pt>
                <c:pt idx="1">
                  <c:v>49</c:v>
                </c:pt>
                <c:pt idx="2">
                  <c:v>31</c:v>
                </c:pt>
                <c:pt idx="3">
                  <c:v>66</c:v>
                </c:pt>
                <c:pt idx="4">
                  <c:v>162</c:v>
                </c:pt>
                <c:pt idx="5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E-43EB-B73C-3E3D3417B1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I/2018</c:v>
                </c:pt>
              </c:strCache>
            </c:strRef>
          </c:tx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BE-43EB-B73C-3E3D3417B1BB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BE-43EB-B73C-3E3D3417B1BB}"/>
                </c:ext>
              </c:extLst>
            </c:dLbl>
            <c:dLbl>
              <c:idx val="5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BE-43EB-B73C-3E3D3417B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Montenegro</c:v>
                </c:pt>
                <c:pt idx="1">
                  <c:v>Slovenia</c:v>
                </c:pt>
                <c:pt idx="2">
                  <c:v>Bosnia and Herzegovina</c:v>
                </c:pt>
                <c:pt idx="3">
                  <c:v>North Macedonia</c:v>
                </c:pt>
                <c:pt idx="4">
                  <c:v>Serbia</c:v>
                </c:pt>
                <c:pt idx="5">
                  <c:v>Croatia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14</c:v>
                </c:pt>
                <c:pt idx="1">
                  <c:v>50</c:v>
                </c:pt>
                <c:pt idx="2">
                  <c:v>30</c:v>
                </c:pt>
                <c:pt idx="3">
                  <c:v>52</c:v>
                </c:pt>
                <c:pt idx="4">
                  <c:v>148</c:v>
                </c:pt>
                <c:pt idx="5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BE-43EB-B73C-3E3D3417B1B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I/2019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Montenegro</c:v>
                </c:pt>
                <c:pt idx="1">
                  <c:v>Slovenia</c:v>
                </c:pt>
                <c:pt idx="2">
                  <c:v>Bosnia and Herzegovina</c:v>
                </c:pt>
                <c:pt idx="3">
                  <c:v>North Macedonia</c:v>
                </c:pt>
                <c:pt idx="4">
                  <c:v>Serbia</c:v>
                </c:pt>
                <c:pt idx="5">
                  <c:v>Croatia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</c:v>
                </c:pt>
                <c:pt idx="1">
                  <c:v>13</c:v>
                </c:pt>
                <c:pt idx="2">
                  <c:v>24</c:v>
                </c:pt>
                <c:pt idx="3">
                  <c:v>51</c:v>
                </c:pt>
                <c:pt idx="4">
                  <c:v>58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BE-43EB-B73C-3E3D3417B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292224"/>
        <c:axId val="200295168"/>
      </c:barChart>
      <c:catAx>
        <c:axId val="20029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l-SI"/>
          </a:p>
        </c:txPr>
        <c:crossAx val="200295168"/>
        <c:crosses val="autoZero"/>
        <c:auto val="1"/>
        <c:lblAlgn val="ctr"/>
        <c:lblOffset val="100"/>
        <c:noMultiLvlLbl val="0"/>
      </c:catAx>
      <c:valAx>
        <c:axId val="20029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l-SI"/>
          </a:p>
        </c:txPr>
        <c:crossAx val="2002922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271</c:v>
                </c:pt>
                <c:pt idx="1">
                  <c:v>302</c:v>
                </c:pt>
                <c:pt idx="2">
                  <c:v>309</c:v>
                </c:pt>
                <c:pt idx="3">
                  <c:v>49</c:v>
                </c:pt>
                <c:pt idx="4">
                  <c:v>50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4-45C0-BC93-E337A20321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31</c:v>
                </c:pt>
                <c:pt idx="2">
                  <c:v>11</c:v>
                </c:pt>
                <c:pt idx="3">
                  <c:v>5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54-45C0-BC93-E337A20321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265</c:v>
                </c:pt>
                <c:pt idx="4">
                  <c:v>7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54-45C0-BC93-E337A20321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Action plans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54-45C0-BC93-E337A20321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Action reports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20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54-45C0-BC93-E337A2032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355392"/>
        <c:axId val="365356928"/>
      </c:barChart>
      <c:catAx>
        <c:axId val="365355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l-SI"/>
          </a:p>
        </c:txPr>
        <c:crossAx val="365356928"/>
        <c:crosses val="autoZero"/>
        <c:auto val="1"/>
        <c:lblAlgn val="ctr"/>
        <c:lblOffset val="100"/>
        <c:noMultiLvlLbl val="0"/>
      </c:catAx>
      <c:valAx>
        <c:axId val="3653569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sl-SI"/>
          </a:p>
        </c:txPr>
        <c:crossAx val="3653553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BF70E-D27F-4FDE-BB7D-C76BA3F3B767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A37A3E3-87D8-4274-A51D-DFE387421208}">
      <dgm:prSet phldrT="[Text]" custT="1"/>
      <dgm:spPr/>
      <dgm:t>
        <a:bodyPr/>
        <a:lstStyle/>
        <a:p>
          <a:r>
            <a:rPr lang="en-GB" sz="2400" b="1" dirty="0"/>
            <a:t>CM</a:t>
          </a:r>
        </a:p>
        <a:p>
          <a:r>
            <a:rPr lang="x-none" sz="1200" b="1" dirty="0"/>
            <a:t>- </a:t>
          </a:r>
          <a:endParaRPr lang="en-GB" sz="1200" b="1" dirty="0"/>
        </a:p>
        <a:p>
          <a:r>
            <a:rPr lang="en-GB" sz="1200" b="1" dirty="0"/>
            <a:t>Department for the Execution</a:t>
          </a:r>
          <a:endParaRPr lang="x-none" sz="1200" b="1" dirty="0"/>
        </a:p>
      </dgm:t>
    </dgm:pt>
    <dgm:pt modelId="{54D9A60F-8D24-4559-80BB-4BB3ACFAB98E}" type="parTrans" cxnId="{BAE7486E-A2D4-417D-B785-798063EA33EE}">
      <dgm:prSet/>
      <dgm:spPr/>
      <dgm:t>
        <a:bodyPr/>
        <a:lstStyle/>
        <a:p>
          <a:endParaRPr lang="fr-FR"/>
        </a:p>
      </dgm:t>
    </dgm:pt>
    <dgm:pt modelId="{054140AC-9C6D-4305-844D-46539FF02601}" type="sibTrans" cxnId="{BAE7486E-A2D4-417D-B785-798063EA33EE}">
      <dgm:prSet/>
      <dgm:spPr/>
      <dgm:t>
        <a:bodyPr/>
        <a:lstStyle/>
        <a:p>
          <a:endParaRPr lang="fr-FR"/>
        </a:p>
      </dgm:t>
    </dgm:pt>
    <dgm:pt modelId="{F9267AAA-D764-4A8D-98CF-772102351851}">
      <dgm:prSet phldrT="[Text]" custT="1"/>
      <dgm:spPr/>
      <dgm:t>
        <a:bodyPr/>
        <a:lstStyle/>
        <a:p>
          <a:pPr algn="just"/>
          <a:r>
            <a:rPr lang="en-GB" sz="1800" b="1" dirty="0">
              <a:solidFill>
                <a:schemeClr val="bg1"/>
              </a:solidFill>
            </a:rPr>
            <a:t>   </a:t>
          </a:r>
          <a:r>
            <a:rPr lang="en-GB" sz="1600" b="1" dirty="0">
              <a:solidFill>
                <a:schemeClr val="bg1"/>
              </a:solidFill>
            </a:rPr>
            <a:t>Member States </a:t>
          </a:r>
          <a:endParaRPr lang="fr-FR" sz="1600" b="1" dirty="0">
            <a:solidFill>
              <a:schemeClr val="bg1"/>
            </a:solidFill>
          </a:endParaRPr>
        </a:p>
      </dgm:t>
    </dgm:pt>
    <dgm:pt modelId="{473A0BED-0783-440E-AB18-1A10D1B6CC8A}" type="parTrans" cxnId="{A081141C-C691-4FE2-9993-196A4249E440}">
      <dgm:prSet/>
      <dgm:spPr/>
      <dgm:t>
        <a:bodyPr/>
        <a:lstStyle/>
        <a:p>
          <a:endParaRPr lang="fr-FR"/>
        </a:p>
      </dgm:t>
    </dgm:pt>
    <dgm:pt modelId="{7F3D715B-4487-4D44-8930-F30056ADAA28}" type="sibTrans" cxnId="{A081141C-C691-4FE2-9993-196A4249E440}">
      <dgm:prSet/>
      <dgm:spPr/>
      <dgm:t>
        <a:bodyPr/>
        <a:lstStyle/>
        <a:p>
          <a:endParaRPr lang="fr-FR"/>
        </a:p>
      </dgm:t>
    </dgm:pt>
    <dgm:pt modelId="{A7C8F3A6-8B8F-4AED-89FA-B89588EF684C}">
      <dgm:prSet phldrT="[Text]" custT="1"/>
      <dgm:spPr/>
      <dgm:t>
        <a:bodyPr/>
        <a:lstStyle/>
        <a:p>
          <a:r>
            <a:rPr lang="fr-FR" sz="1600" b="1" dirty="0" err="1">
              <a:solidFill>
                <a:schemeClr val="bg1"/>
              </a:solidFill>
            </a:rPr>
            <a:t>Applicants</a:t>
          </a:r>
          <a:r>
            <a:rPr lang="fr-FR" sz="1600" b="1" dirty="0">
              <a:solidFill>
                <a:schemeClr val="bg1"/>
              </a:solidFill>
            </a:rPr>
            <a:t> </a:t>
          </a:r>
        </a:p>
      </dgm:t>
    </dgm:pt>
    <dgm:pt modelId="{8FCBB087-583B-4C3A-8DCA-8F7D2DB144DC}" type="parTrans" cxnId="{BAA1D133-61C6-4ECF-AB19-02F69C301CE9}">
      <dgm:prSet/>
      <dgm:spPr/>
      <dgm:t>
        <a:bodyPr/>
        <a:lstStyle/>
        <a:p>
          <a:endParaRPr lang="fr-FR"/>
        </a:p>
      </dgm:t>
    </dgm:pt>
    <dgm:pt modelId="{6C050386-AA03-430C-9AD4-94F8657BC495}" type="sibTrans" cxnId="{BAA1D133-61C6-4ECF-AB19-02F69C301CE9}">
      <dgm:prSet/>
      <dgm:spPr/>
      <dgm:t>
        <a:bodyPr/>
        <a:lstStyle/>
        <a:p>
          <a:endParaRPr lang="fr-FR"/>
        </a:p>
      </dgm:t>
    </dgm:pt>
    <dgm:pt modelId="{0022B5B2-E3FC-49D5-A4AA-8E62C91EB51D}">
      <dgm:prSet phldrT="[Text]" custT="1"/>
      <dgm:spPr/>
      <dgm:t>
        <a:bodyPr/>
        <a:lstStyle/>
        <a:p>
          <a:r>
            <a:rPr lang="fr-FR" sz="1600" b="1" dirty="0">
              <a:solidFill>
                <a:schemeClr val="bg1"/>
              </a:solidFill>
            </a:rPr>
            <a:t>NGO</a:t>
          </a:r>
        </a:p>
      </dgm:t>
    </dgm:pt>
    <dgm:pt modelId="{574CFD49-987B-4143-87D3-A765D8F4432D}" type="parTrans" cxnId="{570FB1DA-1A0A-453A-AA17-754F79A9F459}">
      <dgm:prSet/>
      <dgm:spPr/>
      <dgm:t>
        <a:bodyPr/>
        <a:lstStyle/>
        <a:p>
          <a:endParaRPr lang="fr-FR"/>
        </a:p>
      </dgm:t>
    </dgm:pt>
    <dgm:pt modelId="{A455FD97-49CA-4A9E-9ABE-FED564826C18}" type="sibTrans" cxnId="{570FB1DA-1A0A-453A-AA17-754F79A9F459}">
      <dgm:prSet/>
      <dgm:spPr/>
      <dgm:t>
        <a:bodyPr/>
        <a:lstStyle/>
        <a:p>
          <a:endParaRPr lang="fr-FR"/>
        </a:p>
      </dgm:t>
    </dgm:pt>
    <dgm:pt modelId="{B73FDB6F-C44C-4D25-8A81-930557A8194B}" type="pres">
      <dgm:prSet presAssocID="{773BF70E-D27F-4FDE-BB7D-C76BA3F3B767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EFB76D97-50E8-4192-92E7-84C73147674D}" type="pres">
      <dgm:prSet presAssocID="{6A37A3E3-87D8-4274-A51D-DFE387421208}" presName="Parent" presStyleLbl="node1" presStyleIdx="0" presStyleCnt="2">
        <dgm:presLayoutVars>
          <dgm:chMax val="4"/>
          <dgm:chPref val="3"/>
        </dgm:presLayoutVars>
      </dgm:prSet>
      <dgm:spPr/>
    </dgm:pt>
    <dgm:pt modelId="{10A10AE3-8D61-4FDF-B0A5-7D01E7BE8AF6}" type="pres">
      <dgm:prSet presAssocID="{F9267AAA-D764-4A8D-98CF-772102351851}" presName="Accent" presStyleLbl="node1" presStyleIdx="1" presStyleCnt="2"/>
      <dgm:spPr/>
    </dgm:pt>
    <dgm:pt modelId="{036AAB3B-9A7D-4C73-8901-636792E5CB0A}" type="pres">
      <dgm:prSet presAssocID="{F9267AAA-D764-4A8D-98CF-772102351851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B3D4DD-A2F1-49B2-8EDC-301DC543F7E0}" type="pres">
      <dgm:prSet presAssocID="{F9267AAA-D764-4A8D-98CF-772102351851}" presName="Child1" presStyleLbl="revTx" presStyleIdx="0" presStyleCnt="3" custAng="0" custScaleX="122236">
        <dgm:presLayoutVars>
          <dgm:chMax val="0"/>
          <dgm:chPref val="0"/>
          <dgm:bulletEnabled val="1"/>
        </dgm:presLayoutVars>
      </dgm:prSet>
      <dgm:spPr/>
    </dgm:pt>
    <dgm:pt modelId="{87B10E93-E3B4-4378-9803-90007424C9C6}" type="pres">
      <dgm:prSet presAssocID="{A7C8F3A6-8B8F-4AED-89FA-B89588EF684C}" presName="Image2" presStyleCnt="0"/>
      <dgm:spPr/>
    </dgm:pt>
    <dgm:pt modelId="{97FDDA0C-F590-4531-988E-84D6AD32349D}" type="pres">
      <dgm:prSet presAssocID="{A7C8F3A6-8B8F-4AED-89FA-B89588EF684C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4EE896-C93C-4BDD-993F-346C36696D6D}" type="pres">
      <dgm:prSet presAssocID="{A7C8F3A6-8B8F-4AED-89FA-B89588EF684C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4C133FE-6439-489C-B883-BC5AF2A264CE}" type="pres">
      <dgm:prSet presAssocID="{0022B5B2-E3FC-49D5-A4AA-8E62C91EB51D}" presName="Image3" presStyleCnt="0"/>
      <dgm:spPr/>
    </dgm:pt>
    <dgm:pt modelId="{EE90CA91-5D62-4230-A66B-135ED974B33C}" type="pres">
      <dgm:prSet presAssocID="{0022B5B2-E3FC-49D5-A4AA-8E62C91EB51D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4E3DC1B-7F7F-4B41-9315-7261DA809CBA}" type="pres">
      <dgm:prSet presAssocID="{0022B5B2-E3FC-49D5-A4AA-8E62C91EB51D}" presName="Child3" presStyleLbl="revTx" presStyleIdx="2" presStyleCnt="3" custScaleX="99696">
        <dgm:presLayoutVars>
          <dgm:chMax val="0"/>
          <dgm:chPref val="0"/>
          <dgm:bulletEnabled val="1"/>
        </dgm:presLayoutVars>
      </dgm:prSet>
      <dgm:spPr/>
    </dgm:pt>
  </dgm:ptLst>
  <dgm:cxnLst>
    <dgm:cxn modelId="{A081141C-C691-4FE2-9993-196A4249E440}" srcId="{6A37A3E3-87D8-4274-A51D-DFE387421208}" destId="{F9267AAA-D764-4A8D-98CF-772102351851}" srcOrd="0" destOrd="0" parTransId="{473A0BED-0783-440E-AB18-1A10D1B6CC8A}" sibTransId="{7F3D715B-4487-4D44-8930-F30056ADAA28}"/>
    <dgm:cxn modelId="{BAA1D133-61C6-4ECF-AB19-02F69C301CE9}" srcId="{6A37A3E3-87D8-4274-A51D-DFE387421208}" destId="{A7C8F3A6-8B8F-4AED-89FA-B89588EF684C}" srcOrd="1" destOrd="0" parTransId="{8FCBB087-583B-4C3A-8DCA-8F7D2DB144DC}" sibTransId="{6C050386-AA03-430C-9AD4-94F8657BC495}"/>
    <dgm:cxn modelId="{BAE7486E-A2D4-417D-B785-798063EA33EE}" srcId="{773BF70E-D27F-4FDE-BB7D-C76BA3F3B767}" destId="{6A37A3E3-87D8-4274-A51D-DFE387421208}" srcOrd="0" destOrd="0" parTransId="{54D9A60F-8D24-4559-80BB-4BB3ACFAB98E}" sibTransId="{054140AC-9C6D-4305-844D-46539FF02601}"/>
    <dgm:cxn modelId="{3393A173-BDE1-4195-9179-62BDDECB0B42}" type="presOf" srcId="{A7C8F3A6-8B8F-4AED-89FA-B89588EF684C}" destId="{D44EE896-C93C-4BDD-993F-346C36696D6D}" srcOrd="0" destOrd="0" presId="urn:microsoft.com/office/officeart/2011/layout/RadialPictureList"/>
    <dgm:cxn modelId="{4637A17D-EF9E-4FB2-9229-B36F02801906}" type="presOf" srcId="{0022B5B2-E3FC-49D5-A4AA-8E62C91EB51D}" destId="{14E3DC1B-7F7F-4B41-9315-7261DA809CBA}" srcOrd="0" destOrd="0" presId="urn:microsoft.com/office/officeart/2011/layout/RadialPictureList"/>
    <dgm:cxn modelId="{085AD79B-13A1-4E9C-94AC-BBB476DCE4D1}" type="presOf" srcId="{773BF70E-D27F-4FDE-BB7D-C76BA3F3B767}" destId="{B73FDB6F-C44C-4D25-8A81-930557A8194B}" srcOrd="0" destOrd="0" presId="urn:microsoft.com/office/officeart/2011/layout/RadialPictureList"/>
    <dgm:cxn modelId="{9D352DC9-8616-42B4-8E58-BC6AF65390EF}" type="presOf" srcId="{6A37A3E3-87D8-4274-A51D-DFE387421208}" destId="{EFB76D97-50E8-4192-92E7-84C73147674D}" srcOrd="0" destOrd="0" presId="urn:microsoft.com/office/officeart/2011/layout/RadialPictureList"/>
    <dgm:cxn modelId="{24D1B7D8-4696-4857-AED5-30CC311E7B32}" type="presOf" srcId="{F9267AAA-D764-4A8D-98CF-772102351851}" destId="{77B3D4DD-A2F1-49B2-8EDC-301DC543F7E0}" srcOrd="0" destOrd="0" presId="urn:microsoft.com/office/officeart/2011/layout/RadialPictureList"/>
    <dgm:cxn modelId="{570FB1DA-1A0A-453A-AA17-754F79A9F459}" srcId="{6A37A3E3-87D8-4274-A51D-DFE387421208}" destId="{0022B5B2-E3FC-49D5-A4AA-8E62C91EB51D}" srcOrd="2" destOrd="0" parTransId="{574CFD49-987B-4143-87D3-A765D8F4432D}" sibTransId="{A455FD97-49CA-4A9E-9ABE-FED564826C18}"/>
    <dgm:cxn modelId="{0C88C286-D00D-42EF-B89B-A0E39965DA1C}" type="presParOf" srcId="{B73FDB6F-C44C-4D25-8A81-930557A8194B}" destId="{EFB76D97-50E8-4192-92E7-84C73147674D}" srcOrd="0" destOrd="0" presId="urn:microsoft.com/office/officeart/2011/layout/RadialPictureList"/>
    <dgm:cxn modelId="{15C80A67-A791-41B1-A01A-AAE8134189A2}" type="presParOf" srcId="{B73FDB6F-C44C-4D25-8A81-930557A8194B}" destId="{10A10AE3-8D61-4FDF-B0A5-7D01E7BE8AF6}" srcOrd="1" destOrd="0" presId="urn:microsoft.com/office/officeart/2011/layout/RadialPictureList"/>
    <dgm:cxn modelId="{16BB6070-5D74-4667-8374-44172FF25E91}" type="presParOf" srcId="{B73FDB6F-C44C-4D25-8A81-930557A8194B}" destId="{036AAB3B-9A7D-4C73-8901-636792E5CB0A}" srcOrd="2" destOrd="0" presId="urn:microsoft.com/office/officeart/2011/layout/RadialPictureList"/>
    <dgm:cxn modelId="{1BAB03C8-F61A-40F6-BB8F-1634BA9EC269}" type="presParOf" srcId="{B73FDB6F-C44C-4D25-8A81-930557A8194B}" destId="{77B3D4DD-A2F1-49B2-8EDC-301DC543F7E0}" srcOrd="3" destOrd="0" presId="urn:microsoft.com/office/officeart/2011/layout/RadialPictureList"/>
    <dgm:cxn modelId="{94E57EAE-3292-416C-A502-32ED759550E3}" type="presParOf" srcId="{B73FDB6F-C44C-4D25-8A81-930557A8194B}" destId="{87B10E93-E3B4-4378-9803-90007424C9C6}" srcOrd="4" destOrd="0" presId="urn:microsoft.com/office/officeart/2011/layout/RadialPictureList"/>
    <dgm:cxn modelId="{691D8E45-94B2-448A-AAB5-40E61C15ED9A}" type="presParOf" srcId="{87B10E93-E3B4-4378-9803-90007424C9C6}" destId="{97FDDA0C-F590-4531-988E-84D6AD32349D}" srcOrd="0" destOrd="0" presId="urn:microsoft.com/office/officeart/2011/layout/RadialPictureList"/>
    <dgm:cxn modelId="{9193C153-8FDA-4ABF-A0A6-CCBF2664B022}" type="presParOf" srcId="{B73FDB6F-C44C-4D25-8A81-930557A8194B}" destId="{D44EE896-C93C-4BDD-993F-346C36696D6D}" srcOrd="5" destOrd="0" presId="urn:microsoft.com/office/officeart/2011/layout/RadialPictureList"/>
    <dgm:cxn modelId="{9CE899CA-08D5-4172-B3BC-BD980C809776}" type="presParOf" srcId="{B73FDB6F-C44C-4D25-8A81-930557A8194B}" destId="{B4C133FE-6439-489C-B883-BC5AF2A264CE}" srcOrd="6" destOrd="0" presId="urn:microsoft.com/office/officeart/2011/layout/RadialPictureList"/>
    <dgm:cxn modelId="{A8FF17D7-E94A-45F8-945A-070D6F6D8FFB}" type="presParOf" srcId="{B4C133FE-6439-489C-B883-BC5AF2A264CE}" destId="{EE90CA91-5D62-4230-A66B-135ED974B33C}" srcOrd="0" destOrd="0" presId="urn:microsoft.com/office/officeart/2011/layout/RadialPictureList"/>
    <dgm:cxn modelId="{8234FE97-8632-4DB8-A490-BE37ADC1C376}" type="presParOf" srcId="{B73FDB6F-C44C-4D25-8A81-930557A8194B}" destId="{14E3DC1B-7F7F-4B41-9315-7261DA809CBA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9D7DF-0183-45A2-932B-52E705C46D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3DEF359-D95A-4E92-BF52-673B7C6395F8}">
      <dgm:prSet phldrT="[Text]"/>
      <dgm:spPr/>
      <dgm:t>
        <a:bodyPr/>
        <a:lstStyle/>
        <a:p>
          <a:r>
            <a:rPr lang="en-GB" dirty="0"/>
            <a:t>How to prepare an action plan/action report</a:t>
          </a:r>
          <a:endParaRPr lang="fr-FR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4FF7B3AE-45E9-4F6D-98B6-9483B9D24A6A}" type="parTrans" cxnId="{1FBB3C71-FCC6-4621-B714-A67C7A193275}">
      <dgm:prSet/>
      <dgm:spPr/>
      <dgm:t>
        <a:bodyPr/>
        <a:lstStyle/>
        <a:p>
          <a:endParaRPr lang="fr-FR"/>
        </a:p>
      </dgm:t>
    </dgm:pt>
    <dgm:pt modelId="{F5B7FE51-8C0F-40F9-B41A-4AE93F83D31F}" type="sibTrans" cxnId="{1FBB3C71-FCC6-4621-B714-A67C7A193275}">
      <dgm:prSet/>
      <dgm:spPr/>
      <dgm:t>
        <a:bodyPr/>
        <a:lstStyle/>
        <a:p>
          <a:endParaRPr lang="fr-FR"/>
        </a:p>
      </dgm:t>
    </dgm:pt>
    <dgm:pt modelId="{DEE903F7-E2AD-459E-9CD6-4B42629C8BE2}">
      <dgm:prSet/>
      <dgm:spPr/>
      <dgm:t>
        <a:bodyPr/>
        <a:lstStyle/>
        <a:p>
          <a:r>
            <a:rPr lang="en-GB" dirty="0">
              <a:solidFill>
                <a:schemeClr val="accent2">
                  <a:lumMod val="20000"/>
                  <a:lumOff val="80000"/>
                </a:schemeClr>
              </a:solidFill>
            </a:rPr>
            <a:t>Guide for drafting </a:t>
          </a:r>
          <a:r>
            <a:rPr lang="sr-Latn-RS" dirty="0">
              <a:solidFill>
                <a:schemeClr val="accent2">
                  <a:lumMod val="20000"/>
                  <a:lumOff val="80000"/>
                </a:schemeClr>
              </a:solidFill>
            </a:rPr>
            <a:t>AP/A</a:t>
          </a:r>
          <a:r>
            <a:rPr lang="en-GB" dirty="0">
              <a:solidFill>
                <a:schemeClr val="accent2">
                  <a:lumMod val="20000"/>
                  <a:lumOff val="80000"/>
                </a:schemeClr>
              </a:solidFill>
            </a:rPr>
            <a:t>R</a:t>
          </a:r>
          <a:endParaRPr lang="fr-FR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03DEC40-C5B2-4E9E-937D-179EBFBB7EF2}" type="parTrans" cxnId="{9CB9B385-E39A-473B-838E-52CDB2886FF8}">
      <dgm:prSet/>
      <dgm:spPr/>
      <dgm:t>
        <a:bodyPr/>
        <a:lstStyle/>
        <a:p>
          <a:endParaRPr lang="fr-FR"/>
        </a:p>
      </dgm:t>
    </dgm:pt>
    <dgm:pt modelId="{6004E435-EDF5-46A4-8F22-4005C48D35F7}" type="sibTrans" cxnId="{9CB9B385-E39A-473B-838E-52CDB2886FF8}">
      <dgm:prSet/>
      <dgm:spPr/>
      <dgm:t>
        <a:bodyPr/>
        <a:lstStyle/>
        <a:p>
          <a:endParaRPr lang="fr-FR"/>
        </a:p>
      </dgm:t>
    </dgm:pt>
    <dgm:pt modelId="{205DF19B-038F-458B-8708-C95E1DA9C44E}">
      <dgm:prSet/>
      <dgm:spPr/>
      <dgm:t>
        <a:bodyPr/>
        <a:lstStyle/>
        <a:p>
          <a:r>
            <a:rPr lang="en-GB" dirty="0">
              <a:solidFill>
                <a:schemeClr val="accent2">
                  <a:lumMod val="20000"/>
                  <a:lumOff val="80000"/>
                </a:schemeClr>
              </a:solidFill>
            </a:rPr>
            <a:t>Indicative calendar </a:t>
          </a:r>
          <a:endParaRPr lang="fr-FR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4344752B-49BA-45B8-857E-381C49E620C5}" type="parTrans" cxnId="{5ED99532-6A00-498E-9B0C-0963834E27D5}">
      <dgm:prSet/>
      <dgm:spPr/>
      <dgm:t>
        <a:bodyPr/>
        <a:lstStyle/>
        <a:p>
          <a:endParaRPr lang="fr-FR"/>
        </a:p>
      </dgm:t>
    </dgm:pt>
    <dgm:pt modelId="{A21B5711-90DC-4887-9EC0-54AFDCF5F88B}" type="sibTrans" cxnId="{5ED99532-6A00-498E-9B0C-0963834E27D5}">
      <dgm:prSet/>
      <dgm:spPr/>
      <dgm:t>
        <a:bodyPr/>
        <a:lstStyle/>
        <a:p>
          <a:endParaRPr lang="fr-FR"/>
        </a:p>
      </dgm:t>
    </dgm:pt>
    <dgm:pt modelId="{DEA8EB64-613F-482B-84C5-9AD5BC13BA36}">
      <dgm:prSet/>
      <dgm:spPr/>
      <dgm:t>
        <a:bodyPr/>
        <a:lstStyle/>
        <a:p>
          <a:r>
            <a:rPr lang="fr-FR" dirty="0">
              <a:solidFill>
                <a:schemeClr val="accent2">
                  <a:lumMod val="20000"/>
                  <a:lumOff val="80000"/>
                </a:schemeClr>
              </a:solidFill>
            </a:rPr>
            <a:t>Consultations </a:t>
          </a:r>
          <a:r>
            <a:rPr lang="en-GB" noProof="0" dirty="0">
              <a:solidFill>
                <a:schemeClr val="accent2">
                  <a:lumMod val="20000"/>
                  <a:lumOff val="80000"/>
                </a:schemeClr>
              </a:solidFill>
            </a:rPr>
            <a:t>with DEJ useful </a:t>
          </a:r>
        </a:p>
      </dgm:t>
    </dgm:pt>
    <dgm:pt modelId="{89C17BEE-A14D-4B7D-BB52-E81082FB3664}" type="parTrans" cxnId="{703BB283-BF52-442C-9635-4B97644C3567}">
      <dgm:prSet/>
      <dgm:spPr/>
      <dgm:t>
        <a:bodyPr/>
        <a:lstStyle/>
        <a:p>
          <a:endParaRPr lang="fr-FR"/>
        </a:p>
      </dgm:t>
    </dgm:pt>
    <dgm:pt modelId="{702F31C9-65E8-40DA-B510-D4302B4B036C}" type="sibTrans" cxnId="{703BB283-BF52-442C-9635-4B97644C3567}">
      <dgm:prSet/>
      <dgm:spPr/>
      <dgm:t>
        <a:bodyPr/>
        <a:lstStyle/>
        <a:p>
          <a:endParaRPr lang="fr-FR"/>
        </a:p>
      </dgm:t>
    </dgm:pt>
    <dgm:pt modelId="{DD47FF3C-0525-4318-A908-93D632154A54}">
      <dgm:prSet/>
      <dgm:spPr/>
      <dgm:t>
        <a:bodyPr/>
        <a:lstStyle/>
        <a:p>
          <a:r>
            <a:rPr lang="en-GB" dirty="0">
              <a:solidFill>
                <a:schemeClr val="accent2">
                  <a:lumMod val="20000"/>
                  <a:lumOff val="80000"/>
                </a:schemeClr>
              </a:solidFill>
            </a:rPr>
            <a:t>Procedure for payment of just satisfaction </a:t>
          </a:r>
          <a:endParaRPr lang="fr-FR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8F6A379C-08BC-4A65-90F1-71F368098E98}" type="parTrans" cxnId="{DEBCF9E5-D710-4057-A43E-88C2D904503A}">
      <dgm:prSet/>
      <dgm:spPr/>
      <dgm:t>
        <a:bodyPr/>
        <a:lstStyle/>
        <a:p>
          <a:endParaRPr lang="fr-FR"/>
        </a:p>
      </dgm:t>
    </dgm:pt>
    <dgm:pt modelId="{4D978D1B-A6CC-4EDC-A654-DF5981CA7BEE}" type="sibTrans" cxnId="{DEBCF9E5-D710-4057-A43E-88C2D904503A}">
      <dgm:prSet/>
      <dgm:spPr/>
      <dgm:t>
        <a:bodyPr/>
        <a:lstStyle/>
        <a:p>
          <a:endParaRPr lang="fr-FR"/>
        </a:p>
      </dgm:t>
    </dgm:pt>
    <dgm:pt modelId="{D797742D-2F11-4922-A05B-428AF913FE81}">
      <dgm:prSet/>
      <dgm:spPr/>
      <dgm:t>
        <a:bodyPr/>
        <a:lstStyle/>
        <a:p>
          <a:endParaRPr lang="fr-FR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8CC479F5-DFD9-4E2E-9AC0-A61DB2E6CD54}" type="parTrans" cxnId="{4F025B1F-DE29-4E5C-9D85-2CB13829B78F}">
      <dgm:prSet/>
      <dgm:spPr/>
      <dgm:t>
        <a:bodyPr/>
        <a:lstStyle/>
        <a:p>
          <a:endParaRPr lang="fr-FR"/>
        </a:p>
      </dgm:t>
    </dgm:pt>
    <dgm:pt modelId="{E57616B9-D2C0-4087-BB9A-6F81521DAC6E}" type="sibTrans" cxnId="{4F025B1F-DE29-4E5C-9D85-2CB13829B78F}">
      <dgm:prSet/>
      <dgm:spPr/>
      <dgm:t>
        <a:bodyPr/>
        <a:lstStyle/>
        <a:p>
          <a:endParaRPr lang="fr-FR"/>
        </a:p>
      </dgm:t>
    </dgm:pt>
    <dgm:pt modelId="{2DA5D645-D265-4D43-AE96-3114988ECD0D}">
      <dgm:prSet/>
      <dgm:spPr/>
      <dgm:t>
        <a:bodyPr/>
        <a:lstStyle/>
        <a:p>
          <a:r>
            <a:rPr lang="en-GB" dirty="0">
              <a:solidFill>
                <a:schemeClr val="accent2">
                  <a:lumMod val="20000"/>
                  <a:lumOff val="80000"/>
                </a:schemeClr>
              </a:solidFill>
            </a:rPr>
            <a:t>Reopening of proceedings frequent </a:t>
          </a:r>
          <a:endParaRPr lang="fr-FR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3033995-1355-43ED-9F82-52B4FAB84CE3}" type="parTrans" cxnId="{20CA4CCA-4E64-48ED-93A7-B72204C918FB}">
      <dgm:prSet/>
      <dgm:spPr/>
      <dgm:t>
        <a:bodyPr/>
        <a:lstStyle/>
        <a:p>
          <a:endParaRPr lang="fr-FR"/>
        </a:p>
      </dgm:t>
    </dgm:pt>
    <dgm:pt modelId="{230A765B-5511-473B-A131-32A7DECA8E17}" type="sibTrans" cxnId="{20CA4CCA-4E64-48ED-93A7-B72204C918FB}">
      <dgm:prSet/>
      <dgm:spPr/>
      <dgm:t>
        <a:bodyPr/>
        <a:lstStyle/>
        <a:p>
          <a:endParaRPr lang="fr-FR"/>
        </a:p>
      </dgm:t>
    </dgm:pt>
    <dgm:pt modelId="{830AA158-9F6C-4911-B018-5E0E18BFF0E0}">
      <dgm:prSet/>
      <dgm:spPr/>
      <dgm:t>
        <a:bodyPr/>
        <a:lstStyle/>
        <a:p>
          <a:r>
            <a:rPr lang="en-GB" dirty="0">
              <a:solidFill>
                <a:schemeClr val="accent2">
                  <a:lumMod val="20000"/>
                  <a:lumOff val="80000"/>
                </a:schemeClr>
              </a:solidFill>
            </a:rPr>
            <a:t>Identify the cause of problems, in particular structural, measures and monitoring </a:t>
          </a:r>
          <a:r>
            <a:rPr lang="sr-Latn-RS" dirty="0">
              <a:solidFill>
                <a:schemeClr val="accent2">
                  <a:lumMod val="20000"/>
                  <a:lumOff val="80000"/>
                </a:schemeClr>
              </a:solidFill>
            </a:rPr>
            <a:t> </a:t>
          </a:r>
          <a:endParaRPr lang="fr-FR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461D0A07-40B1-468A-A5FD-4D74D060AE1B}" type="parTrans" cxnId="{9895C480-17C4-4B23-B7DA-883216FD4161}">
      <dgm:prSet/>
      <dgm:spPr/>
      <dgm:t>
        <a:bodyPr/>
        <a:lstStyle/>
        <a:p>
          <a:endParaRPr lang="fr-FR"/>
        </a:p>
      </dgm:t>
    </dgm:pt>
    <dgm:pt modelId="{C0A29A5E-122F-4437-AEAE-09F796307092}" type="sibTrans" cxnId="{9895C480-17C4-4B23-B7DA-883216FD4161}">
      <dgm:prSet/>
      <dgm:spPr/>
      <dgm:t>
        <a:bodyPr/>
        <a:lstStyle/>
        <a:p>
          <a:endParaRPr lang="fr-FR"/>
        </a:p>
      </dgm:t>
    </dgm:pt>
    <dgm:pt modelId="{10506B46-72C6-4028-B06B-9690C158B3A6}">
      <dgm:prSet/>
      <dgm:spPr/>
      <dgm:t>
        <a:bodyPr/>
        <a:lstStyle/>
        <a:p>
          <a:endParaRPr lang="fr-FR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2BED0563-F03E-43B0-A59B-C465C8FCAFC4}" type="parTrans" cxnId="{E2A3E951-719B-4D8F-BC22-40D476EEAA3C}">
      <dgm:prSet/>
      <dgm:spPr/>
      <dgm:t>
        <a:bodyPr/>
        <a:lstStyle/>
        <a:p>
          <a:endParaRPr lang="fr-FR"/>
        </a:p>
      </dgm:t>
    </dgm:pt>
    <dgm:pt modelId="{C1F0F255-F7E8-4B3B-A67F-0217FC0654E1}" type="sibTrans" cxnId="{E2A3E951-719B-4D8F-BC22-40D476EEAA3C}">
      <dgm:prSet/>
      <dgm:spPr/>
      <dgm:t>
        <a:bodyPr/>
        <a:lstStyle/>
        <a:p>
          <a:endParaRPr lang="fr-FR"/>
        </a:p>
      </dgm:t>
    </dgm:pt>
    <dgm:pt modelId="{D82237C5-5DC6-4328-BF21-2738EB18E626}" type="pres">
      <dgm:prSet presAssocID="{6609D7DF-0183-45A2-932B-52E705C46DE5}" presName="linear" presStyleCnt="0">
        <dgm:presLayoutVars>
          <dgm:animLvl val="lvl"/>
          <dgm:resizeHandles val="exact"/>
        </dgm:presLayoutVars>
      </dgm:prSet>
      <dgm:spPr/>
    </dgm:pt>
    <dgm:pt modelId="{9FAC67BB-78FB-4813-932A-BDF19CB19082}" type="pres">
      <dgm:prSet presAssocID="{B3DEF359-D95A-4E92-BF52-673B7C6395F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3367189-4E02-4AAD-A00A-DE13FF941745}" type="pres">
      <dgm:prSet presAssocID="{B3DEF359-D95A-4E92-BF52-673B7C6395F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9760C18-A393-4159-9ECF-53271A0060F8}" type="presOf" srcId="{DEA8EB64-613F-482B-84C5-9AD5BC13BA36}" destId="{43367189-4E02-4AAD-A00A-DE13FF941745}" srcOrd="0" destOrd="3" presId="urn:microsoft.com/office/officeart/2005/8/layout/vList2"/>
    <dgm:cxn modelId="{9A78C41A-3A17-409C-8951-87C99A04D9C1}" type="presOf" srcId="{B3DEF359-D95A-4E92-BF52-673B7C6395F8}" destId="{9FAC67BB-78FB-4813-932A-BDF19CB19082}" srcOrd="0" destOrd="0" presId="urn:microsoft.com/office/officeart/2005/8/layout/vList2"/>
    <dgm:cxn modelId="{4F025B1F-DE29-4E5C-9D85-2CB13829B78F}" srcId="{B3DEF359-D95A-4E92-BF52-673B7C6395F8}" destId="{D797742D-2F11-4922-A05B-428AF913FE81}" srcOrd="7" destOrd="0" parTransId="{8CC479F5-DFD9-4E2E-9AC0-A61DB2E6CD54}" sibTransId="{E57616B9-D2C0-4087-BB9A-6F81521DAC6E}"/>
    <dgm:cxn modelId="{5ED99532-6A00-498E-9B0C-0963834E27D5}" srcId="{B3DEF359-D95A-4E92-BF52-673B7C6395F8}" destId="{205DF19B-038F-458B-8708-C95E1DA9C44E}" srcOrd="2" destOrd="0" parTransId="{4344752B-49BA-45B8-857E-381C49E620C5}" sibTransId="{A21B5711-90DC-4887-9EC0-54AFDCF5F88B}"/>
    <dgm:cxn modelId="{0024FF38-49EB-43AD-9B67-7ED60784233B}" type="presOf" srcId="{DD47FF3C-0525-4318-A908-93D632154A54}" destId="{43367189-4E02-4AAD-A00A-DE13FF941745}" srcOrd="0" destOrd="4" presId="urn:microsoft.com/office/officeart/2005/8/layout/vList2"/>
    <dgm:cxn modelId="{7C630070-0B46-4A5E-B430-AAB51F1FFB90}" type="presOf" srcId="{D797742D-2F11-4922-A05B-428AF913FE81}" destId="{43367189-4E02-4AAD-A00A-DE13FF941745}" srcOrd="0" destOrd="7" presId="urn:microsoft.com/office/officeart/2005/8/layout/vList2"/>
    <dgm:cxn modelId="{1FBB3C71-FCC6-4621-B714-A67C7A193275}" srcId="{6609D7DF-0183-45A2-932B-52E705C46DE5}" destId="{B3DEF359-D95A-4E92-BF52-673B7C6395F8}" srcOrd="0" destOrd="0" parTransId="{4FF7B3AE-45E9-4F6D-98B6-9483B9D24A6A}" sibTransId="{F5B7FE51-8C0F-40F9-B41A-4AE93F83D31F}"/>
    <dgm:cxn modelId="{E2A3E951-719B-4D8F-BC22-40D476EEAA3C}" srcId="{B3DEF359-D95A-4E92-BF52-673B7C6395F8}" destId="{10506B46-72C6-4028-B06B-9690C158B3A6}" srcOrd="0" destOrd="0" parTransId="{2BED0563-F03E-43B0-A59B-C465C8FCAFC4}" sibTransId="{C1F0F255-F7E8-4B3B-A67F-0217FC0654E1}"/>
    <dgm:cxn modelId="{91789880-3FE0-4C12-AB25-045EDD922735}" type="presOf" srcId="{DEE903F7-E2AD-459E-9CD6-4B42629C8BE2}" destId="{43367189-4E02-4AAD-A00A-DE13FF941745}" srcOrd="0" destOrd="1" presId="urn:microsoft.com/office/officeart/2005/8/layout/vList2"/>
    <dgm:cxn modelId="{9895C480-17C4-4B23-B7DA-883216FD4161}" srcId="{B3DEF359-D95A-4E92-BF52-673B7C6395F8}" destId="{830AA158-9F6C-4911-B018-5E0E18BFF0E0}" srcOrd="6" destOrd="0" parTransId="{461D0A07-40B1-468A-A5FD-4D74D060AE1B}" sibTransId="{C0A29A5E-122F-4437-AEAE-09F796307092}"/>
    <dgm:cxn modelId="{703BB283-BF52-442C-9635-4B97644C3567}" srcId="{B3DEF359-D95A-4E92-BF52-673B7C6395F8}" destId="{DEA8EB64-613F-482B-84C5-9AD5BC13BA36}" srcOrd="3" destOrd="0" parTransId="{89C17BEE-A14D-4B7D-BB52-E81082FB3664}" sibTransId="{702F31C9-65E8-40DA-B510-D4302B4B036C}"/>
    <dgm:cxn modelId="{9CB9B385-E39A-473B-838E-52CDB2886FF8}" srcId="{B3DEF359-D95A-4E92-BF52-673B7C6395F8}" destId="{DEE903F7-E2AD-459E-9CD6-4B42629C8BE2}" srcOrd="1" destOrd="0" parTransId="{303DEC40-C5B2-4E9E-937D-179EBFBB7EF2}" sibTransId="{6004E435-EDF5-46A4-8F22-4005C48D35F7}"/>
    <dgm:cxn modelId="{B6D75F9D-6C1E-44D1-979A-122A04B5F1FE}" type="presOf" srcId="{830AA158-9F6C-4911-B018-5E0E18BFF0E0}" destId="{43367189-4E02-4AAD-A00A-DE13FF941745}" srcOrd="0" destOrd="6" presId="urn:microsoft.com/office/officeart/2005/8/layout/vList2"/>
    <dgm:cxn modelId="{8EF82EAC-FF84-4530-97B3-8FFAA8840C90}" type="presOf" srcId="{6609D7DF-0183-45A2-932B-52E705C46DE5}" destId="{D82237C5-5DC6-4328-BF21-2738EB18E626}" srcOrd="0" destOrd="0" presId="urn:microsoft.com/office/officeart/2005/8/layout/vList2"/>
    <dgm:cxn modelId="{A72F33B4-9185-48D1-A36E-B8D926A3D9D0}" type="presOf" srcId="{205DF19B-038F-458B-8708-C95E1DA9C44E}" destId="{43367189-4E02-4AAD-A00A-DE13FF941745}" srcOrd="0" destOrd="2" presId="urn:microsoft.com/office/officeart/2005/8/layout/vList2"/>
    <dgm:cxn modelId="{5FE840BE-56F1-4E37-98BB-446ED4D6D6A6}" type="presOf" srcId="{2DA5D645-D265-4D43-AE96-3114988ECD0D}" destId="{43367189-4E02-4AAD-A00A-DE13FF941745}" srcOrd="0" destOrd="5" presId="urn:microsoft.com/office/officeart/2005/8/layout/vList2"/>
    <dgm:cxn modelId="{20CA4CCA-4E64-48ED-93A7-B72204C918FB}" srcId="{B3DEF359-D95A-4E92-BF52-673B7C6395F8}" destId="{2DA5D645-D265-4D43-AE96-3114988ECD0D}" srcOrd="5" destOrd="0" parTransId="{33033995-1355-43ED-9F82-52B4FAB84CE3}" sibTransId="{230A765B-5511-473B-A131-32A7DECA8E17}"/>
    <dgm:cxn modelId="{4E4F6ED6-ABB6-4214-A6BD-6C6AB60FD7CE}" type="presOf" srcId="{10506B46-72C6-4028-B06B-9690C158B3A6}" destId="{43367189-4E02-4AAD-A00A-DE13FF941745}" srcOrd="0" destOrd="0" presId="urn:microsoft.com/office/officeart/2005/8/layout/vList2"/>
    <dgm:cxn modelId="{DEBCF9E5-D710-4057-A43E-88C2D904503A}" srcId="{B3DEF359-D95A-4E92-BF52-673B7C6395F8}" destId="{DD47FF3C-0525-4318-A908-93D632154A54}" srcOrd="4" destOrd="0" parTransId="{8F6A379C-08BC-4A65-90F1-71F368098E98}" sibTransId="{4D978D1B-A6CC-4EDC-A654-DF5981CA7BEE}"/>
    <dgm:cxn modelId="{02E56162-EFF8-431D-8453-B259D87D9B4D}" type="presParOf" srcId="{D82237C5-5DC6-4328-BF21-2738EB18E626}" destId="{9FAC67BB-78FB-4813-932A-BDF19CB19082}" srcOrd="0" destOrd="0" presId="urn:microsoft.com/office/officeart/2005/8/layout/vList2"/>
    <dgm:cxn modelId="{683CD1CC-D827-411F-ACCC-54C3B587F77B}" type="presParOf" srcId="{D82237C5-5DC6-4328-BF21-2738EB18E626}" destId="{43367189-4E02-4AAD-A00A-DE13FF9417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ACED3-A1A0-47AD-A65B-EC7E9CC6F4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C28069D-331E-49F0-996F-9BA772C7FD29}">
      <dgm:prSet/>
      <dgm:spPr/>
      <dgm:t>
        <a:bodyPr/>
        <a:lstStyle/>
        <a:p>
          <a:r>
            <a:rPr lang="fr-FR" dirty="0"/>
            <a:t>www.coe.int/execution</a:t>
          </a:r>
        </a:p>
      </dgm:t>
    </dgm:pt>
    <dgm:pt modelId="{EC84DBC1-B1C6-43DA-9E15-342E28613461}" type="parTrans" cxnId="{FA0FC2C3-A109-4E5D-92AD-1F8DDE42BA7A}">
      <dgm:prSet/>
      <dgm:spPr/>
      <dgm:t>
        <a:bodyPr/>
        <a:lstStyle/>
        <a:p>
          <a:endParaRPr lang="fr-FR"/>
        </a:p>
      </dgm:t>
    </dgm:pt>
    <dgm:pt modelId="{34F55199-6302-4FB7-B872-64EF7596EFD0}" type="sibTrans" cxnId="{FA0FC2C3-A109-4E5D-92AD-1F8DDE42BA7A}">
      <dgm:prSet/>
      <dgm:spPr/>
      <dgm:t>
        <a:bodyPr/>
        <a:lstStyle/>
        <a:p>
          <a:endParaRPr lang="fr-FR"/>
        </a:p>
      </dgm:t>
    </dgm:pt>
    <dgm:pt modelId="{00413D42-8C00-424E-9D3C-6740532D3FC8}">
      <dgm:prSet/>
      <dgm:spPr/>
      <dgm:t>
        <a:bodyPr/>
        <a:lstStyle/>
        <a:p>
          <a:r>
            <a:rPr lang="en-GB" noProof="0" dirty="0"/>
            <a:t>CM Annual Report</a:t>
          </a:r>
          <a:r>
            <a:rPr lang="x-none" noProof="0"/>
            <a:t>s</a:t>
          </a:r>
          <a:endParaRPr lang="en-GB" noProof="0" dirty="0"/>
        </a:p>
      </dgm:t>
    </dgm:pt>
    <dgm:pt modelId="{10C33F31-912E-40D6-B010-6776C634B4AF}" type="parTrans" cxnId="{0AF6AC93-D319-4F88-B5B3-34AAD2AA51E5}">
      <dgm:prSet/>
      <dgm:spPr/>
      <dgm:t>
        <a:bodyPr/>
        <a:lstStyle/>
        <a:p>
          <a:endParaRPr lang="fr-FR"/>
        </a:p>
      </dgm:t>
    </dgm:pt>
    <dgm:pt modelId="{91ECEE31-E7FE-4FA4-B4A7-3E6FF250949D}" type="sibTrans" cxnId="{0AF6AC93-D319-4F88-B5B3-34AAD2AA51E5}">
      <dgm:prSet/>
      <dgm:spPr/>
      <dgm:t>
        <a:bodyPr/>
        <a:lstStyle/>
        <a:p>
          <a:endParaRPr lang="fr-FR"/>
        </a:p>
      </dgm:t>
    </dgm:pt>
    <dgm:pt modelId="{8187DF16-59CE-4CDA-B2E2-276BEAAFF4F6}">
      <dgm:prSet/>
      <dgm:spPr/>
      <dgm:t>
        <a:bodyPr/>
        <a:lstStyle/>
        <a:p>
          <a:r>
            <a:rPr lang="fr-FR" dirty="0"/>
            <a:t>www.</a:t>
          </a:r>
          <a:r>
            <a:rPr lang="x-none" dirty="0" err="1"/>
            <a:t>hudoc.exec</a:t>
          </a:r>
          <a:r>
            <a:rPr lang="fr-FR" dirty="0"/>
            <a:t>.</a:t>
          </a:r>
          <a:r>
            <a:rPr lang="x-none" dirty="0" err="1"/>
            <a:t>coe.int</a:t>
          </a:r>
          <a:endParaRPr lang="fr-FR" dirty="0"/>
        </a:p>
      </dgm:t>
    </dgm:pt>
    <dgm:pt modelId="{AA78FDAB-4AF3-449E-9216-69D3A884616F}" type="parTrans" cxnId="{4AE87B85-272E-4939-8787-0316F6E728EF}">
      <dgm:prSet/>
      <dgm:spPr/>
      <dgm:t>
        <a:bodyPr/>
        <a:lstStyle/>
        <a:p>
          <a:endParaRPr lang="fr-FR"/>
        </a:p>
      </dgm:t>
    </dgm:pt>
    <dgm:pt modelId="{3FB64FF5-C942-492B-994C-BB889AA9B8B9}" type="sibTrans" cxnId="{4AE87B85-272E-4939-8787-0316F6E728EF}">
      <dgm:prSet/>
      <dgm:spPr/>
      <dgm:t>
        <a:bodyPr/>
        <a:lstStyle/>
        <a:p>
          <a:endParaRPr lang="fr-FR"/>
        </a:p>
      </dgm:t>
    </dgm:pt>
    <dgm:pt modelId="{71C1B57B-7FCD-4A99-9890-92A9F21BE1CE}" type="pres">
      <dgm:prSet presAssocID="{881ACED3-A1A0-47AD-A65B-EC7E9CC6F4E0}" presName="Name0" presStyleCnt="0">
        <dgm:presLayoutVars>
          <dgm:chMax val="7"/>
          <dgm:chPref val="7"/>
          <dgm:dir/>
        </dgm:presLayoutVars>
      </dgm:prSet>
      <dgm:spPr/>
    </dgm:pt>
    <dgm:pt modelId="{E4577D91-A578-4FDC-8F70-2C0E0F3F879B}" type="pres">
      <dgm:prSet presAssocID="{881ACED3-A1A0-47AD-A65B-EC7E9CC6F4E0}" presName="Name1" presStyleCnt="0"/>
      <dgm:spPr/>
    </dgm:pt>
    <dgm:pt modelId="{5231A49E-A1B1-4BC2-8390-CD630825EA75}" type="pres">
      <dgm:prSet presAssocID="{881ACED3-A1A0-47AD-A65B-EC7E9CC6F4E0}" presName="cycle" presStyleCnt="0"/>
      <dgm:spPr/>
    </dgm:pt>
    <dgm:pt modelId="{F4D82FE2-B70F-4FF4-ADEC-E373D4E6FF19}" type="pres">
      <dgm:prSet presAssocID="{881ACED3-A1A0-47AD-A65B-EC7E9CC6F4E0}" presName="srcNode" presStyleLbl="node1" presStyleIdx="0" presStyleCnt="3"/>
      <dgm:spPr/>
    </dgm:pt>
    <dgm:pt modelId="{7350B3AB-50AD-47E4-BE2C-5B016EA9A884}" type="pres">
      <dgm:prSet presAssocID="{881ACED3-A1A0-47AD-A65B-EC7E9CC6F4E0}" presName="conn" presStyleLbl="parChTrans1D2" presStyleIdx="0" presStyleCnt="1"/>
      <dgm:spPr/>
    </dgm:pt>
    <dgm:pt modelId="{EF61E700-8D30-4E0F-A531-B043C5F91B4E}" type="pres">
      <dgm:prSet presAssocID="{881ACED3-A1A0-47AD-A65B-EC7E9CC6F4E0}" presName="extraNode" presStyleLbl="node1" presStyleIdx="0" presStyleCnt="3"/>
      <dgm:spPr/>
    </dgm:pt>
    <dgm:pt modelId="{4753D7A6-4113-4A3E-99CE-D679092AA3F8}" type="pres">
      <dgm:prSet presAssocID="{881ACED3-A1A0-47AD-A65B-EC7E9CC6F4E0}" presName="dstNode" presStyleLbl="node1" presStyleIdx="0" presStyleCnt="3"/>
      <dgm:spPr/>
    </dgm:pt>
    <dgm:pt modelId="{5C503BB6-AA00-4595-B8B3-ACC2A7C4BA21}" type="pres">
      <dgm:prSet presAssocID="{CC28069D-331E-49F0-996F-9BA772C7FD29}" presName="text_1" presStyleLbl="node1" presStyleIdx="0" presStyleCnt="3">
        <dgm:presLayoutVars>
          <dgm:bulletEnabled val="1"/>
        </dgm:presLayoutVars>
      </dgm:prSet>
      <dgm:spPr/>
    </dgm:pt>
    <dgm:pt modelId="{E3B820CB-59B6-4726-A121-78BFF06C4890}" type="pres">
      <dgm:prSet presAssocID="{CC28069D-331E-49F0-996F-9BA772C7FD29}" presName="accent_1" presStyleCnt="0"/>
      <dgm:spPr/>
    </dgm:pt>
    <dgm:pt modelId="{F7BF805F-0E96-4EC4-946A-00551CB956A8}" type="pres">
      <dgm:prSet presAssocID="{CC28069D-331E-49F0-996F-9BA772C7FD29}" presName="accentRepeatNode" presStyleLbl="solidFgAcc1" presStyleIdx="0" presStyleCnt="3" custScaleX="96490" custScaleY="88391"/>
      <dgm:spPr/>
    </dgm:pt>
    <dgm:pt modelId="{F224C820-E3B9-48D4-8822-626A2101437F}" type="pres">
      <dgm:prSet presAssocID="{00413D42-8C00-424E-9D3C-6740532D3FC8}" presName="text_2" presStyleLbl="node1" presStyleIdx="1" presStyleCnt="3">
        <dgm:presLayoutVars>
          <dgm:bulletEnabled val="1"/>
        </dgm:presLayoutVars>
      </dgm:prSet>
      <dgm:spPr/>
    </dgm:pt>
    <dgm:pt modelId="{E8DE9B94-EA0F-409E-94D1-B73500E87261}" type="pres">
      <dgm:prSet presAssocID="{00413D42-8C00-424E-9D3C-6740532D3FC8}" presName="accent_2" presStyleCnt="0"/>
      <dgm:spPr/>
    </dgm:pt>
    <dgm:pt modelId="{2E28E03D-3CAA-42BC-AC17-B3258BDD3DD9}" type="pres">
      <dgm:prSet presAssocID="{00413D42-8C00-424E-9D3C-6740532D3FC8}" presName="accentRepeatNode" presStyleLbl="solidFgAcc1" presStyleIdx="1" presStyleCnt="3" custLinFactNeighborX="-2058" custLinFactNeighborY="-4838"/>
      <dgm:spPr/>
    </dgm:pt>
    <dgm:pt modelId="{1FFC8735-205F-4908-A233-1ADB08A2845B}" type="pres">
      <dgm:prSet presAssocID="{8187DF16-59CE-4CDA-B2E2-276BEAAFF4F6}" presName="text_3" presStyleLbl="node1" presStyleIdx="2" presStyleCnt="3">
        <dgm:presLayoutVars>
          <dgm:bulletEnabled val="1"/>
        </dgm:presLayoutVars>
      </dgm:prSet>
      <dgm:spPr/>
    </dgm:pt>
    <dgm:pt modelId="{49820DE1-478C-44C7-A881-2217C0A5944A}" type="pres">
      <dgm:prSet presAssocID="{8187DF16-59CE-4CDA-B2E2-276BEAAFF4F6}" presName="accent_3" presStyleCnt="0"/>
      <dgm:spPr/>
    </dgm:pt>
    <dgm:pt modelId="{FB788128-6DD1-415A-8576-853A94802A2B}" type="pres">
      <dgm:prSet presAssocID="{8187DF16-59CE-4CDA-B2E2-276BEAAFF4F6}" presName="accentRepeatNode" presStyleLbl="solidFgAcc1" presStyleIdx="2" presStyleCnt="3"/>
      <dgm:spPr/>
    </dgm:pt>
  </dgm:ptLst>
  <dgm:cxnLst>
    <dgm:cxn modelId="{85C5DE16-73D2-438A-B29F-B0424205CFF9}" type="presOf" srcId="{881ACED3-A1A0-47AD-A65B-EC7E9CC6F4E0}" destId="{71C1B57B-7FCD-4A99-9890-92A9F21BE1CE}" srcOrd="0" destOrd="0" presId="urn:microsoft.com/office/officeart/2008/layout/VerticalCurvedList"/>
    <dgm:cxn modelId="{1425964B-94A9-44FD-92B8-77A8286CD428}" type="presOf" srcId="{CC28069D-331E-49F0-996F-9BA772C7FD29}" destId="{5C503BB6-AA00-4595-B8B3-ACC2A7C4BA21}" srcOrd="0" destOrd="0" presId="urn:microsoft.com/office/officeart/2008/layout/VerticalCurvedList"/>
    <dgm:cxn modelId="{4AE87B85-272E-4939-8787-0316F6E728EF}" srcId="{881ACED3-A1A0-47AD-A65B-EC7E9CC6F4E0}" destId="{8187DF16-59CE-4CDA-B2E2-276BEAAFF4F6}" srcOrd="2" destOrd="0" parTransId="{AA78FDAB-4AF3-449E-9216-69D3A884616F}" sibTransId="{3FB64FF5-C942-492B-994C-BB889AA9B8B9}"/>
    <dgm:cxn modelId="{0AF6AC93-D319-4F88-B5B3-34AAD2AA51E5}" srcId="{881ACED3-A1A0-47AD-A65B-EC7E9CC6F4E0}" destId="{00413D42-8C00-424E-9D3C-6740532D3FC8}" srcOrd="1" destOrd="0" parTransId="{10C33F31-912E-40D6-B010-6776C634B4AF}" sibTransId="{91ECEE31-E7FE-4FA4-B4A7-3E6FF250949D}"/>
    <dgm:cxn modelId="{FA0FC2C3-A109-4E5D-92AD-1F8DDE42BA7A}" srcId="{881ACED3-A1A0-47AD-A65B-EC7E9CC6F4E0}" destId="{CC28069D-331E-49F0-996F-9BA772C7FD29}" srcOrd="0" destOrd="0" parTransId="{EC84DBC1-B1C6-43DA-9E15-342E28613461}" sibTransId="{34F55199-6302-4FB7-B872-64EF7596EFD0}"/>
    <dgm:cxn modelId="{D50D32E0-2755-4FB3-A9B4-D2B98D648867}" type="presOf" srcId="{00413D42-8C00-424E-9D3C-6740532D3FC8}" destId="{F224C820-E3B9-48D4-8822-626A2101437F}" srcOrd="0" destOrd="0" presId="urn:microsoft.com/office/officeart/2008/layout/VerticalCurvedList"/>
    <dgm:cxn modelId="{4B3586E5-D732-4434-86A0-6731977809E2}" type="presOf" srcId="{34F55199-6302-4FB7-B872-64EF7596EFD0}" destId="{7350B3AB-50AD-47E4-BE2C-5B016EA9A884}" srcOrd="0" destOrd="0" presId="urn:microsoft.com/office/officeart/2008/layout/VerticalCurvedList"/>
    <dgm:cxn modelId="{104A1DF2-3E53-45F7-82A1-33055B6AF014}" type="presOf" srcId="{8187DF16-59CE-4CDA-B2E2-276BEAAFF4F6}" destId="{1FFC8735-205F-4908-A233-1ADB08A2845B}" srcOrd="0" destOrd="0" presId="urn:microsoft.com/office/officeart/2008/layout/VerticalCurvedList"/>
    <dgm:cxn modelId="{9570349E-18CB-4409-A09B-7A6A31CDDE11}" type="presParOf" srcId="{71C1B57B-7FCD-4A99-9890-92A9F21BE1CE}" destId="{E4577D91-A578-4FDC-8F70-2C0E0F3F879B}" srcOrd="0" destOrd="0" presId="urn:microsoft.com/office/officeart/2008/layout/VerticalCurvedList"/>
    <dgm:cxn modelId="{87BCEC9D-00AF-4878-9541-2C2C5993DC88}" type="presParOf" srcId="{E4577D91-A578-4FDC-8F70-2C0E0F3F879B}" destId="{5231A49E-A1B1-4BC2-8390-CD630825EA75}" srcOrd="0" destOrd="0" presId="urn:microsoft.com/office/officeart/2008/layout/VerticalCurvedList"/>
    <dgm:cxn modelId="{199BE17A-9045-4EB4-83E0-AD1465B1775B}" type="presParOf" srcId="{5231A49E-A1B1-4BC2-8390-CD630825EA75}" destId="{F4D82FE2-B70F-4FF4-ADEC-E373D4E6FF19}" srcOrd="0" destOrd="0" presId="urn:microsoft.com/office/officeart/2008/layout/VerticalCurvedList"/>
    <dgm:cxn modelId="{F06D670D-9057-4D69-8099-42EC36E507E5}" type="presParOf" srcId="{5231A49E-A1B1-4BC2-8390-CD630825EA75}" destId="{7350B3AB-50AD-47E4-BE2C-5B016EA9A884}" srcOrd="1" destOrd="0" presId="urn:microsoft.com/office/officeart/2008/layout/VerticalCurvedList"/>
    <dgm:cxn modelId="{785AD349-3EEC-4170-93C3-1E0B17738B99}" type="presParOf" srcId="{5231A49E-A1B1-4BC2-8390-CD630825EA75}" destId="{EF61E700-8D30-4E0F-A531-B043C5F91B4E}" srcOrd="2" destOrd="0" presId="urn:microsoft.com/office/officeart/2008/layout/VerticalCurvedList"/>
    <dgm:cxn modelId="{9FD91DEB-3B00-4A48-A79F-68F8D66E45C6}" type="presParOf" srcId="{5231A49E-A1B1-4BC2-8390-CD630825EA75}" destId="{4753D7A6-4113-4A3E-99CE-D679092AA3F8}" srcOrd="3" destOrd="0" presId="urn:microsoft.com/office/officeart/2008/layout/VerticalCurvedList"/>
    <dgm:cxn modelId="{208AF6AA-4C9C-4CB4-A9D8-1B5B200AA096}" type="presParOf" srcId="{E4577D91-A578-4FDC-8F70-2C0E0F3F879B}" destId="{5C503BB6-AA00-4595-B8B3-ACC2A7C4BA21}" srcOrd="1" destOrd="0" presId="urn:microsoft.com/office/officeart/2008/layout/VerticalCurvedList"/>
    <dgm:cxn modelId="{BE2730BD-8D83-465E-8D2F-09100FD83C6A}" type="presParOf" srcId="{E4577D91-A578-4FDC-8F70-2C0E0F3F879B}" destId="{E3B820CB-59B6-4726-A121-78BFF06C4890}" srcOrd="2" destOrd="0" presId="urn:microsoft.com/office/officeart/2008/layout/VerticalCurvedList"/>
    <dgm:cxn modelId="{2A8496A0-92DE-4B4E-9F5B-016D6B696E03}" type="presParOf" srcId="{E3B820CB-59B6-4726-A121-78BFF06C4890}" destId="{F7BF805F-0E96-4EC4-946A-00551CB956A8}" srcOrd="0" destOrd="0" presId="urn:microsoft.com/office/officeart/2008/layout/VerticalCurvedList"/>
    <dgm:cxn modelId="{6B062D00-C5E7-4ED9-ABA4-00FEAE87496C}" type="presParOf" srcId="{E4577D91-A578-4FDC-8F70-2C0E0F3F879B}" destId="{F224C820-E3B9-48D4-8822-626A2101437F}" srcOrd="3" destOrd="0" presId="urn:microsoft.com/office/officeart/2008/layout/VerticalCurvedList"/>
    <dgm:cxn modelId="{1BCDFE64-0B60-47D6-82D8-CBACCDFEA2E4}" type="presParOf" srcId="{E4577D91-A578-4FDC-8F70-2C0E0F3F879B}" destId="{E8DE9B94-EA0F-409E-94D1-B73500E87261}" srcOrd="4" destOrd="0" presId="urn:microsoft.com/office/officeart/2008/layout/VerticalCurvedList"/>
    <dgm:cxn modelId="{2B60E9D0-6F4B-436E-8E43-F8315CB13185}" type="presParOf" srcId="{E8DE9B94-EA0F-409E-94D1-B73500E87261}" destId="{2E28E03D-3CAA-42BC-AC17-B3258BDD3DD9}" srcOrd="0" destOrd="0" presId="urn:microsoft.com/office/officeart/2008/layout/VerticalCurvedList"/>
    <dgm:cxn modelId="{68B9F70B-6749-4857-887B-86C697F84883}" type="presParOf" srcId="{E4577D91-A578-4FDC-8F70-2C0E0F3F879B}" destId="{1FFC8735-205F-4908-A233-1ADB08A2845B}" srcOrd="5" destOrd="0" presId="urn:microsoft.com/office/officeart/2008/layout/VerticalCurvedList"/>
    <dgm:cxn modelId="{6EDF5EB0-C6A2-45A9-BE23-30EFDBC49574}" type="presParOf" srcId="{E4577D91-A578-4FDC-8F70-2C0E0F3F879B}" destId="{49820DE1-478C-44C7-A881-2217C0A5944A}" srcOrd="6" destOrd="0" presId="urn:microsoft.com/office/officeart/2008/layout/VerticalCurvedList"/>
    <dgm:cxn modelId="{30626933-7C39-4028-867F-22FC72BB6B92}" type="presParOf" srcId="{49820DE1-478C-44C7-A881-2217C0A5944A}" destId="{FB788128-6DD1-415A-8576-853A94802A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76D97-50E8-4192-92E7-84C73147674D}">
      <dsp:nvSpPr>
        <dsp:cNvPr id="0" name=""/>
        <dsp:cNvSpPr/>
      </dsp:nvSpPr>
      <dsp:spPr>
        <a:xfrm>
          <a:off x="2371553" y="990903"/>
          <a:ext cx="1782115" cy="178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CM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200" b="1" kern="1200" dirty="0"/>
            <a:t>- </a:t>
          </a:r>
          <a:endParaRPr lang="en-GB" sz="12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Department for the Execution</a:t>
          </a:r>
          <a:endParaRPr lang="x-none" sz="1200" b="1" kern="1200" dirty="0"/>
        </a:p>
      </dsp:txBody>
      <dsp:txXfrm>
        <a:off x="2632538" y="1251901"/>
        <a:ext cx="1260145" cy="1260207"/>
      </dsp:txXfrm>
    </dsp:sp>
    <dsp:sp modelId="{10A10AE3-8D61-4FDF-B0A5-7D01E7BE8AF6}">
      <dsp:nvSpPr>
        <dsp:cNvPr id="0" name=""/>
        <dsp:cNvSpPr/>
      </dsp:nvSpPr>
      <dsp:spPr>
        <a:xfrm>
          <a:off x="1452542" y="0"/>
          <a:ext cx="3592450" cy="374491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AAB3B-9A7D-4C73-8901-636792E5CB0A}">
      <dsp:nvSpPr>
        <dsp:cNvPr id="0" name=""/>
        <dsp:cNvSpPr/>
      </dsp:nvSpPr>
      <dsp:spPr>
        <a:xfrm>
          <a:off x="4097761" y="315696"/>
          <a:ext cx="954685" cy="9549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3D4DD-A2F1-49B2-8EDC-301DC543F7E0}">
      <dsp:nvSpPr>
        <dsp:cNvPr id="0" name=""/>
        <dsp:cNvSpPr/>
      </dsp:nvSpPr>
      <dsp:spPr>
        <a:xfrm>
          <a:off x="4982785" y="331050"/>
          <a:ext cx="1562034" cy="92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   </a:t>
          </a:r>
          <a:r>
            <a:rPr lang="en-GB" sz="1600" b="1" kern="1200" dirty="0">
              <a:solidFill>
                <a:schemeClr val="bg1"/>
              </a:solidFill>
            </a:rPr>
            <a:t>Member States </a:t>
          </a:r>
          <a:endParaRPr lang="fr-FR" sz="1600" b="1" kern="1200" dirty="0">
            <a:solidFill>
              <a:schemeClr val="bg1"/>
            </a:solidFill>
          </a:endParaRPr>
        </a:p>
      </dsp:txBody>
      <dsp:txXfrm>
        <a:off x="4982785" y="331050"/>
        <a:ext cx="1562034" cy="924244"/>
      </dsp:txXfrm>
    </dsp:sp>
    <dsp:sp modelId="{97FDDA0C-F590-4531-988E-84D6AD32349D}">
      <dsp:nvSpPr>
        <dsp:cNvPr id="0" name=""/>
        <dsp:cNvSpPr/>
      </dsp:nvSpPr>
      <dsp:spPr>
        <a:xfrm>
          <a:off x="4466750" y="1402095"/>
          <a:ext cx="954685" cy="9549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EE896-C93C-4BDD-993F-346C36696D6D}">
      <dsp:nvSpPr>
        <dsp:cNvPr id="0" name=""/>
        <dsp:cNvSpPr/>
      </dsp:nvSpPr>
      <dsp:spPr>
        <a:xfrm>
          <a:off x="5499174" y="1415576"/>
          <a:ext cx="1277883" cy="92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fr-FR" sz="1600" b="1" kern="1200" dirty="0" err="1">
              <a:solidFill>
                <a:schemeClr val="bg1"/>
              </a:solidFill>
            </a:rPr>
            <a:t>Applicants</a:t>
          </a:r>
          <a:r>
            <a:rPr lang="fr-FR" sz="1600" b="1" kern="1200" dirty="0">
              <a:solidFill>
                <a:schemeClr val="bg1"/>
              </a:solidFill>
            </a:rPr>
            <a:t> </a:t>
          </a:r>
        </a:p>
      </dsp:txBody>
      <dsp:txXfrm>
        <a:off x="5499174" y="1415576"/>
        <a:ext cx="1277883" cy="924244"/>
      </dsp:txXfrm>
    </dsp:sp>
    <dsp:sp modelId="{EE90CA91-5D62-4230-A66B-135ED974B33C}">
      <dsp:nvSpPr>
        <dsp:cNvPr id="0" name=""/>
        <dsp:cNvSpPr/>
      </dsp:nvSpPr>
      <dsp:spPr>
        <a:xfrm>
          <a:off x="4097761" y="2503848"/>
          <a:ext cx="954685" cy="95495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3DC1B-7F7F-4B41-9315-7261DA809CBA}">
      <dsp:nvSpPr>
        <dsp:cNvPr id="0" name=""/>
        <dsp:cNvSpPr/>
      </dsp:nvSpPr>
      <dsp:spPr>
        <a:xfrm>
          <a:off x="5126803" y="2523321"/>
          <a:ext cx="1273999" cy="92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fr-FR" sz="1600" b="1" kern="1200" dirty="0">
              <a:solidFill>
                <a:schemeClr val="bg1"/>
              </a:solidFill>
            </a:rPr>
            <a:t>NGO</a:t>
          </a:r>
        </a:p>
      </dsp:txBody>
      <dsp:txXfrm>
        <a:off x="5126803" y="2523321"/>
        <a:ext cx="1273999" cy="924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C67BB-78FB-4813-932A-BDF19CB19082}">
      <dsp:nvSpPr>
        <dsp:cNvPr id="0" name=""/>
        <dsp:cNvSpPr/>
      </dsp:nvSpPr>
      <dsp:spPr>
        <a:xfrm>
          <a:off x="0" y="7983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How to prepare an action plan/action report</a:t>
          </a:r>
          <a:endParaRPr lang="fr-FR" sz="27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31613" y="39596"/>
        <a:ext cx="8166374" cy="584369"/>
      </dsp:txXfrm>
    </dsp:sp>
    <dsp:sp modelId="{43367189-4E02-4AAD-A00A-DE13FF941745}">
      <dsp:nvSpPr>
        <dsp:cNvPr id="0" name=""/>
        <dsp:cNvSpPr/>
      </dsp:nvSpPr>
      <dsp:spPr>
        <a:xfrm>
          <a:off x="0" y="655578"/>
          <a:ext cx="8229600" cy="318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100" kern="1200" dirty="0">
            <a:solidFill>
              <a:schemeClr val="accent2">
                <a:lumMod val="20000"/>
                <a:lumOff val="8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Guide for drafting </a:t>
          </a:r>
          <a:r>
            <a:rPr lang="sr-Latn-RS" sz="21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AP/A</a:t>
          </a:r>
          <a:r>
            <a:rPr lang="en-GB" sz="21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R</a:t>
          </a:r>
          <a:endParaRPr lang="fr-FR" sz="2100" kern="1200" dirty="0">
            <a:solidFill>
              <a:schemeClr val="accent2">
                <a:lumMod val="20000"/>
                <a:lumOff val="8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Indicative calendar </a:t>
          </a:r>
          <a:endParaRPr lang="fr-FR" sz="2100" kern="1200" dirty="0">
            <a:solidFill>
              <a:schemeClr val="accent2">
                <a:lumMod val="20000"/>
                <a:lumOff val="8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1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Consultations </a:t>
          </a:r>
          <a:r>
            <a:rPr lang="en-GB" sz="2100" kern="1200" noProof="0" dirty="0">
              <a:solidFill>
                <a:schemeClr val="accent2">
                  <a:lumMod val="20000"/>
                  <a:lumOff val="80000"/>
                </a:schemeClr>
              </a:solidFill>
            </a:rPr>
            <a:t>with DEJ useful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Procedure for payment of just satisfaction </a:t>
          </a:r>
          <a:endParaRPr lang="fr-FR" sz="2100" kern="1200" dirty="0">
            <a:solidFill>
              <a:schemeClr val="accent2">
                <a:lumMod val="20000"/>
                <a:lumOff val="8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Reopening of proceedings frequent </a:t>
          </a:r>
          <a:endParaRPr lang="fr-FR" sz="2100" kern="1200" dirty="0">
            <a:solidFill>
              <a:schemeClr val="accent2">
                <a:lumMod val="20000"/>
                <a:lumOff val="8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Identify the cause of problems, in particular structural, measures and monitoring </a:t>
          </a:r>
          <a:r>
            <a:rPr lang="sr-Latn-RS" sz="2100" kern="1200" dirty="0">
              <a:solidFill>
                <a:schemeClr val="accent2">
                  <a:lumMod val="20000"/>
                  <a:lumOff val="80000"/>
                </a:schemeClr>
              </a:solidFill>
            </a:rPr>
            <a:t> </a:t>
          </a:r>
          <a:endParaRPr lang="fr-FR" sz="2100" kern="1200" dirty="0">
            <a:solidFill>
              <a:schemeClr val="accent2">
                <a:lumMod val="20000"/>
                <a:lumOff val="8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21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0" y="655578"/>
        <a:ext cx="8229600" cy="3185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B3AB-50AD-47E4-BE2C-5B016EA9A884}">
      <dsp:nvSpPr>
        <dsp:cNvPr id="0" name=""/>
        <dsp:cNvSpPr/>
      </dsp:nvSpPr>
      <dsp:spPr>
        <a:xfrm>
          <a:off x="-4116582" y="-631776"/>
          <a:ext cx="4905279" cy="4905279"/>
        </a:xfrm>
        <a:prstGeom prst="blockArc">
          <a:avLst>
            <a:gd name="adj1" fmla="val 18900000"/>
            <a:gd name="adj2" fmla="val 2700000"/>
            <a:gd name="adj3" fmla="val 44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03BB6-AA00-4595-B8B3-ACC2A7C4BA21}">
      <dsp:nvSpPr>
        <dsp:cNvPr id="0" name=""/>
        <dsp:cNvSpPr/>
      </dsp:nvSpPr>
      <dsp:spPr>
        <a:xfrm>
          <a:off x="507210" y="364172"/>
          <a:ext cx="7673872" cy="728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www.coe.int/execution</a:t>
          </a:r>
        </a:p>
      </dsp:txBody>
      <dsp:txXfrm>
        <a:off x="507210" y="364172"/>
        <a:ext cx="7673872" cy="728345"/>
      </dsp:txXfrm>
    </dsp:sp>
    <dsp:sp modelId="{F7BF805F-0E96-4EC4-946A-00551CB956A8}">
      <dsp:nvSpPr>
        <dsp:cNvPr id="0" name=""/>
        <dsp:cNvSpPr/>
      </dsp:nvSpPr>
      <dsp:spPr>
        <a:xfrm>
          <a:off x="67972" y="325975"/>
          <a:ext cx="878475" cy="804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4C820-E3B9-48D4-8822-626A2101437F}">
      <dsp:nvSpPr>
        <dsp:cNvPr id="0" name=""/>
        <dsp:cNvSpPr/>
      </dsp:nvSpPr>
      <dsp:spPr>
        <a:xfrm>
          <a:off x="771963" y="1456690"/>
          <a:ext cx="7409119" cy="728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noProof="0" dirty="0"/>
            <a:t>CM Annual Report</a:t>
          </a:r>
          <a:r>
            <a:rPr lang="x-none" sz="3800" kern="1200" noProof="0"/>
            <a:t>s</a:t>
          </a:r>
          <a:endParaRPr lang="en-GB" sz="3800" kern="1200" noProof="0" dirty="0"/>
        </a:p>
      </dsp:txBody>
      <dsp:txXfrm>
        <a:off x="771963" y="1456690"/>
        <a:ext cx="7409119" cy="728345"/>
      </dsp:txXfrm>
    </dsp:sp>
    <dsp:sp modelId="{2E28E03D-3CAA-42BC-AC17-B3258BDD3DD9}">
      <dsp:nvSpPr>
        <dsp:cNvPr id="0" name=""/>
        <dsp:cNvSpPr/>
      </dsp:nvSpPr>
      <dsp:spPr>
        <a:xfrm>
          <a:off x="298011" y="1321600"/>
          <a:ext cx="910431" cy="910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C8735-205F-4908-A233-1ADB08A2845B}">
      <dsp:nvSpPr>
        <dsp:cNvPr id="0" name=""/>
        <dsp:cNvSpPr/>
      </dsp:nvSpPr>
      <dsp:spPr>
        <a:xfrm>
          <a:off x="507210" y="2549208"/>
          <a:ext cx="7673872" cy="728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www.</a:t>
          </a:r>
          <a:r>
            <a:rPr lang="x-none" sz="3800" kern="1200" dirty="0" err="1"/>
            <a:t>hudoc.exec</a:t>
          </a:r>
          <a:r>
            <a:rPr lang="fr-FR" sz="3800" kern="1200" dirty="0"/>
            <a:t>.</a:t>
          </a:r>
          <a:r>
            <a:rPr lang="x-none" sz="3800" kern="1200" dirty="0" err="1"/>
            <a:t>coe.int</a:t>
          </a:r>
          <a:endParaRPr lang="fr-FR" sz="3800" kern="1200" dirty="0"/>
        </a:p>
      </dsp:txBody>
      <dsp:txXfrm>
        <a:off x="507210" y="2549208"/>
        <a:ext cx="7673872" cy="728345"/>
      </dsp:txXfrm>
    </dsp:sp>
    <dsp:sp modelId="{FB788128-6DD1-415A-8576-853A94802A2B}">
      <dsp:nvSpPr>
        <dsp:cNvPr id="0" name=""/>
        <dsp:cNvSpPr/>
      </dsp:nvSpPr>
      <dsp:spPr>
        <a:xfrm>
          <a:off x="51994" y="2458165"/>
          <a:ext cx="910431" cy="910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0.50847</cdr:x>
      <cdr:y>0.71014</cdr:y>
    </cdr:from>
    <cdr:to>
      <cdr:x>0.86441</cdr:x>
      <cdr:y>0.7971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2160240" y="3528368"/>
          <a:ext cx="1512182" cy="432065"/>
        </a:xfrm>
        <a:prstGeom xmlns:a="http://schemas.openxmlformats.org/drawingml/2006/main" prst="roundRect">
          <a:avLst>
            <a:gd name="adj" fmla="val 50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GB" dirty="0"/>
            <a:t>5 903</a:t>
          </a:r>
          <a:r>
            <a:rPr lang="sr-Latn-RS" dirty="0"/>
            <a:t> (</a:t>
          </a:r>
          <a:r>
            <a:rPr lang="en-GB" dirty="0"/>
            <a:t>8 Apr </a:t>
          </a:r>
          <a:r>
            <a:rPr lang="sr-Latn-RS" dirty="0"/>
            <a:t>2019)</a:t>
          </a:r>
          <a:endParaRPr lang="fr-FR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0.69106</cdr:x>
      <cdr:y>0.91024</cdr:y>
    </cdr:from>
    <cdr:to>
      <cdr:x>0.74797</cdr:x>
      <cdr:y>0.97894</cdr:y>
    </cdr:to>
    <cdr:sp macro="" textlink="">
      <cdr:nvSpPr>
        <cdr:cNvPr id="4" name="Oval 3"/>
        <cdr:cNvSpPr/>
      </cdr:nvSpPr>
      <cdr:spPr>
        <a:xfrm xmlns:a="http://schemas.openxmlformats.org/drawingml/2006/main">
          <a:off x="6120680" y="3816424"/>
          <a:ext cx="504056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GB" b="1" dirty="0"/>
            <a:t>66</a:t>
          </a:r>
          <a:endParaRPr lang="fr-FR" b="1" dirty="0"/>
        </a:p>
      </cdr:txBody>
    </cdr:sp>
  </cdr:relSizeAnchor>
  <cdr:relSizeAnchor xmlns:cdr="http://schemas.openxmlformats.org/drawingml/2006/chartDrawing">
    <cdr:from>
      <cdr:x>0.26832</cdr:x>
      <cdr:y>0.92424</cdr:y>
    </cdr:from>
    <cdr:to>
      <cdr:x>0.32524</cdr:x>
      <cdr:y>1</cdr:y>
    </cdr:to>
    <cdr:sp macro="" textlink="">
      <cdr:nvSpPr>
        <cdr:cNvPr id="5" name="Oval 4"/>
        <cdr:cNvSpPr/>
      </cdr:nvSpPr>
      <cdr:spPr>
        <a:xfrm xmlns:a="http://schemas.openxmlformats.org/drawingml/2006/main">
          <a:off x="2376550" y="4392488"/>
          <a:ext cx="504056" cy="36004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r-Latn-RS" b="1" dirty="0"/>
            <a:t>1</a:t>
          </a:r>
          <a:r>
            <a:rPr lang="en-GB" b="1" dirty="0"/>
            <a:t>2</a:t>
          </a:r>
          <a:endParaRPr lang="fr-FR" b="1" dirty="0"/>
        </a:p>
      </cdr:txBody>
    </cdr:sp>
  </cdr:relSizeAnchor>
  <cdr:relSizeAnchor xmlns:cdr="http://schemas.openxmlformats.org/drawingml/2006/chartDrawing">
    <cdr:from>
      <cdr:x>0.85366</cdr:x>
      <cdr:y>0.91024</cdr:y>
    </cdr:from>
    <cdr:to>
      <cdr:x>0.91057</cdr:x>
      <cdr:y>0.97894</cdr:y>
    </cdr:to>
    <cdr:sp macro="" textlink="">
      <cdr:nvSpPr>
        <cdr:cNvPr id="6" name="Oval 5"/>
        <cdr:cNvSpPr/>
      </cdr:nvSpPr>
      <cdr:spPr>
        <a:xfrm xmlns:a="http://schemas.openxmlformats.org/drawingml/2006/main">
          <a:off x="7560840" y="3816424"/>
          <a:ext cx="504056" cy="288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GB" b="1" dirty="0"/>
            <a:t>88</a:t>
          </a:r>
          <a:endParaRPr lang="fr-FR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5A4F6-6230-4A88-AA6E-C6F2599AAA6A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D4F0-7D98-4ECF-88A3-E3EF3E103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90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7DF73-F05C-4ED2-B8A0-9A78ECA804C0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41D58-6F39-408B-9849-ECE9F9C7DA9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34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1D58-6F39-408B-9849-ECE9F9C7DA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142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1D58-6F39-408B-9849-ECE9F9C7DA9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21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1D58-6F39-408B-9849-ECE9F9C7DA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16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1D58-6F39-408B-9849-ECE9F9C7DA9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25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1D58-6F39-408B-9849-ECE9F9C7DA9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33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1D58-6F39-408B-9849-ECE9F9C7DA9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8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1D58-6F39-408B-9849-ECE9F9C7DA9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39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1D58-6F39-408B-9849-ECE9F9C7DA9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79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1D58-6F39-408B-9849-ECE9F9C7DA9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04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1D58-6F39-408B-9849-ECE9F9C7DA9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53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176A-9A53-4A25-BC4F-836224B8A481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8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176A-9A53-4A25-BC4F-836224B8A481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34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176A-9A53-4A25-BC4F-836224B8A481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7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176A-9A53-4A25-BC4F-836224B8A481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05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176A-9A53-4A25-BC4F-836224B8A481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24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176A-9A53-4A25-BC4F-836224B8A481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82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176A-9A53-4A25-BC4F-836224B8A481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74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176A-9A53-4A25-BC4F-836224B8A481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83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176A-9A53-4A25-BC4F-836224B8A481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67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176A-9A53-4A25-BC4F-836224B8A481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16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176A-9A53-4A25-BC4F-836224B8A481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08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9176A-9A53-4A25-BC4F-836224B8A481}" type="datetimeFigureOut">
              <a:rPr lang="fr-FR" smtClean="0"/>
              <a:t>12/04/2019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9049-AC48-420D-91FF-A704CBA29D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07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hyperlink" Target="https://infogram.com/implementing-european-court-of-human-rights-judgments-pending-cases-by-country-top-ten-17092018-1hmr6g9yegpz4n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jpg"/><Relationship Id="rId4" Type="http://schemas.openxmlformats.org/officeDocument/2006/relationships/diagramData" Target="../diagrams/data1.xml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53538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9849" y="1503501"/>
            <a:ext cx="8077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 eaLnBrk="1" hangingPunct="1">
              <a:defRPr/>
            </a:pPr>
            <a:endParaRPr lang="en-GB" sz="4000" b="1" dirty="0">
              <a:solidFill>
                <a:schemeClr val="bg1"/>
              </a:solidFill>
            </a:endParaRPr>
          </a:p>
          <a:p>
            <a:pPr lvl="0" algn="ctr" eaLnBrk="1" hangingPunct="1">
              <a:defRPr/>
            </a:pPr>
            <a:r>
              <a:rPr lang="en-GB" sz="4000" b="1" dirty="0">
                <a:solidFill>
                  <a:schemeClr val="bg1"/>
                </a:solidFill>
              </a:rPr>
              <a:t>Execution of the European Court’s judgments 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876356" y="3573016"/>
            <a:ext cx="75612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sz="2800" dirty="0">
                <a:solidFill>
                  <a:srgbClr val="EFEFEF"/>
                </a:solidFill>
              </a:rPr>
              <a:t>Katarina </a:t>
            </a:r>
            <a:r>
              <a:rPr lang="en-GB" sz="2800" dirty="0" err="1">
                <a:solidFill>
                  <a:srgbClr val="EFEFEF"/>
                </a:solidFill>
              </a:rPr>
              <a:t>Nedeljkovi</a:t>
            </a:r>
            <a:r>
              <a:rPr lang="x-none" sz="2800" dirty="0">
                <a:solidFill>
                  <a:srgbClr val="EFEFEF"/>
                </a:solidFill>
              </a:rPr>
              <a:t>ć</a:t>
            </a:r>
          </a:p>
          <a:p>
            <a:pPr algn="ctr" eaLnBrk="1" hangingPunct="1">
              <a:defRPr/>
            </a:pPr>
            <a:endParaRPr lang="x-none" sz="2800" dirty="0">
              <a:solidFill>
                <a:srgbClr val="EFEFEF"/>
              </a:solidFill>
            </a:endParaRPr>
          </a:p>
          <a:p>
            <a:pPr algn="ctr" eaLnBrk="1" hangingPunct="1">
              <a:defRPr/>
            </a:pPr>
            <a:r>
              <a:rPr lang="en-GB" sz="2800" dirty="0">
                <a:solidFill>
                  <a:srgbClr val="EFEFEF"/>
                </a:solidFill>
              </a:rPr>
              <a:t>Ljubljana, 16 April 2019</a:t>
            </a:r>
          </a:p>
        </p:txBody>
      </p:sp>
    </p:spTree>
    <p:extLst>
      <p:ext uri="{BB962C8B-B14F-4D97-AF65-F5344CB8AC3E}">
        <p14:creationId xmlns:p14="http://schemas.microsoft.com/office/powerpoint/2010/main" val="394094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53538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2108735"/>
            <a:ext cx="7561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Useful information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728421"/>
              </p:ext>
            </p:extLst>
          </p:nvPr>
        </p:nvGraphicFramePr>
        <p:xfrm>
          <a:off x="457200" y="2484437"/>
          <a:ext cx="8229600" cy="364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574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53538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2133600"/>
            <a:ext cx="7561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European Court of Human Rights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092825"/>
              </p:ext>
            </p:extLst>
          </p:nvPr>
        </p:nvGraphicFramePr>
        <p:xfrm>
          <a:off x="107504" y="2133600"/>
          <a:ext cx="4824536" cy="453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46180832"/>
              </p:ext>
            </p:extLst>
          </p:nvPr>
        </p:nvGraphicFramePr>
        <p:xfrm>
          <a:off x="4716016" y="2276872"/>
          <a:ext cx="43204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Double Brace 11"/>
          <p:cNvSpPr/>
          <p:nvPr/>
        </p:nvSpPr>
        <p:spPr>
          <a:xfrm>
            <a:off x="1200827" y="5301208"/>
            <a:ext cx="1426957" cy="504056"/>
          </a:xfrm>
          <a:prstGeom prst="bracePair">
            <a:avLst>
              <a:gd name="adj" fmla="val 0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160 200</a:t>
            </a:r>
          </a:p>
          <a:p>
            <a:pPr algn="ctr"/>
            <a:r>
              <a:rPr lang="sr-Latn-R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31.08.2011.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4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53538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2133600"/>
            <a:ext cx="7561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Committee of Ministers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9446062"/>
              </p:ext>
            </p:extLst>
          </p:nvPr>
        </p:nvGraphicFramePr>
        <p:xfrm>
          <a:off x="179512" y="1556792"/>
          <a:ext cx="42484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0703666"/>
              </p:ext>
            </p:extLst>
          </p:nvPr>
        </p:nvGraphicFramePr>
        <p:xfrm>
          <a:off x="4139952" y="1628800"/>
          <a:ext cx="49685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1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53538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2133600"/>
            <a:ext cx="7561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6269250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https://infogram.com/1p7716pkk692zlaz96w0qxg52dbnkrx37wq?live</a:t>
            </a:r>
          </a:p>
          <a:p>
            <a:endParaRPr lang="sr-Latn-RS" sz="1000" dirty="0">
              <a:solidFill>
                <a:schemeClr val="bg1"/>
              </a:solidFill>
            </a:endParaRPr>
          </a:p>
          <a:p>
            <a:r>
              <a:rPr lang="sr-Latn-RS" sz="1000" dirty="0" err="1">
                <a:solidFill>
                  <a:schemeClr val="bg1"/>
                </a:solidFill>
              </a:rPr>
              <a:t>htt</a:t>
            </a:r>
            <a:r>
              <a:rPr lang="en-GB" sz="1000" dirty="0">
                <a:solidFill>
                  <a:schemeClr val="bg1"/>
                </a:solidFill>
              </a:rPr>
              <a:t>ps://infogram.com/implementing-echr-judgments-proportion-of-cases-closed-by-member-state-1h9j6qd0y1lv4gz</a:t>
            </a:r>
            <a:endParaRPr lang="sr-Latn-RS" sz="1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37" y="1600200"/>
            <a:ext cx="6990325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3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53538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2133600"/>
            <a:ext cx="7561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5886598"/>
            <a:ext cx="7920880" cy="4227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Cases pending before the Committee of Ministers as of </a:t>
            </a:r>
            <a:r>
              <a:rPr lang="sr-Latn-RS" dirty="0">
                <a:solidFill>
                  <a:schemeClr val="bg1"/>
                </a:solidFill>
              </a:rPr>
              <a:t>30</a:t>
            </a:r>
            <a:r>
              <a:rPr lang="en-GB" dirty="0">
                <a:solidFill>
                  <a:schemeClr val="bg1"/>
                </a:solidFill>
              </a:rPr>
              <a:t>/</a:t>
            </a:r>
            <a:r>
              <a:rPr lang="sr-Latn-RS" dirty="0">
                <a:solidFill>
                  <a:schemeClr val="bg1"/>
                </a:solidFill>
              </a:rPr>
              <a:t>11</a:t>
            </a:r>
            <a:r>
              <a:rPr lang="en-GB" dirty="0">
                <a:solidFill>
                  <a:schemeClr val="bg1"/>
                </a:solidFill>
              </a:rPr>
              <a:t>/</a:t>
            </a:r>
            <a:r>
              <a:rPr lang="sr-Latn-RS" dirty="0">
                <a:solidFill>
                  <a:schemeClr val="bg1"/>
                </a:solidFill>
              </a:rPr>
              <a:t>2018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539552" y="6381328"/>
            <a:ext cx="8064896" cy="216024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sz="1000" u="sng" dirty="0">
                <a:hlinkClick r:id="rId4"/>
              </a:rPr>
              <a:t>https://infogram.com/implementing-european-court-of-human-rights-judgments-pending-cases-by-country-top-ten-17092018-1hmr6g9yegpz4nl</a:t>
            </a:r>
            <a:endParaRPr lang="en-GB" sz="1000" u="sng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3" b="16443"/>
          <a:stretch>
            <a:fillRect/>
          </a:stretch>
        </p:blipFill>
        <p:spPr>
          <a:xfrm>
            <a:off x="1792288" y="1546448"/>
            <a:ext cx="5486400" cy="41148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2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60"/>
            <a:ext cx="9253538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2133600"/>
            <a:ext cx="7561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19256" cy="576064"/>
          </a:xfrm>
        </p:spPr>
        <p:txBody>
          <a:bodyPr>
            <a:normAutofit fontScale="90000"/>
          </a:bodyPr>
          <a:lstStyle/>
          <a:p>
            <a:r>
              <a:rPr lang="sr-Latn-CS" sz="3600" dirty="0">
                <a:solidFill>
                  <a:schemeClr val="bg1"/>
                </a:solidFill>
              </a:rPr>
              <a:t>      </a:t>
            </a:r>
            <a:r>
              <a:rPr lang="en-GB" sz="3600" b="1" dirty="0">
                <a:solidFill>
                  <a:schemeClr val="bg1"/>
                </a:solidFill>
              </a:rPr>
              <a:t>Pending cases: selected overview</a:t>
            </a:r>
            <a:endParaRPr lang="sr-Latn-C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917154"/>
              </p:ext>
            </p:extLst>
          </p:nvPr>
        </p:nvGraphicFramePr>
        <p:xfrm>
          <a:off x="179226" y="1772816"/>
          <a:ext cx="885698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2"/>
          <p:cNvSpPr/>
          <p:nvPr/>
        </p:nvSpPr>
        <p:spPr>
          <a:xfrm>
            <a:off x="467544" y="6237312"/>
            <a:ext cx="187220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 April </a:t>
            </a:r>
            <a:r>
              <a:rPr lang="sr-Latn-RS" dirty="0"/>
              <a:t>2019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30926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6989"/>
            <a:ext cx="9253538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2133600"/>
            <a:ext cx="7561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Slovenia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196579"/>
              </p:ext>
            </p:extLst>
          </p:nvPr>
        </p:nvGraphicFramePr>
        <p:xfrm>
          <a:off x="475456" y="2133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1979712" y="2133600"/>
            <a:ext cx="1296144" cy="431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err="1">
                <a:solidFill>
                  <a:schemeClr val="accent6"/>
                </a:solidFill>
              </a:rPr>
              <a:t>Ališić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275856" y="2348880"/>
            <a:ext cx="1656184" cy="3600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L.M.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779912" y="3284984"/>
            <a:ext cx="1512168" cy="5760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accent6"/>
                </a:solidFill>
              </a:rPr>
              <a:t>Lukenda</a:t>
            </a:r>
            <a:r>
              <a:rPr lang="en-GB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555776" y="3356992"/>
            <a:ext cx="1080120" cy="5040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accent6"/>
                </a:solidFill>
              </a:rPr>
              <a:t>Kuri</a:t>
            </a:r>
            <a:r>
              <a:rPr lang="sr-Latn-RS" dirty="0">
                <a:solidFill>
                  <a:schemeClr val="accent6"/>
                </a:solidFill>
              </a:rPr>
              <a:t>ć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7020272" y="5301208"/>
            <a:ext cx="1800200" cy="10801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err="1">
                <a:solidFill>
                  <a:srgbClr val="FFC000"/>
                </a:solidFill>
              </a:rPr>
              <a:t>Mandič</a:t>
            </a:r>
            <a:r>
              <a:rPr lang="sr-Latn-RS" dirty="0">
                <a:solidFill>
                  <a:srgbClr val="FFC000"/>
                </a:solidFill>
              </a:rPr>
              <a:t> (2011)</a:t>
            </a:r>
          </a:p>
          <a:p>
            <a:pPr algn="ctr"/>
            <a:r>
              <a:rPr lang="sr-Latn-RS" dirty="0" err="1">
                <a:solidFill>
                  <a:srgbClr val="FFC000"/>
                </a:solidFill>
              </a:rPr>
              <a:t>Matko</a:t>
            </a:r>
            <a:r>
              <a:rPr lang="sr-Latn-RS" dirty="0">
                <a:solidFill>
                  <a:srgbClr val="FFC000"/>
                </a:solidFill>
              </a:rPr>
              <a:t> (2006)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0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53538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2133600"/>
            <a:ext cx="7561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Stakeholders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241388"/>
              </p:ext>
            </p:extLst>
          </p:nvPr>
        </p:nvGraphicFramePr>
        <p:xfrm>
          <a:off x="475456" y="2636912"/>
          <a:ext cx="8229600" cy="37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Block Arc 7"/>
          <p:cNvSpPr/>
          <p:nvPr/>
        </p:nvSpPr>
        <p:spPr>
          <a:xfrm flipH="1">
            <a:off x="1907704" y="2636911"/>
            <a:ext cx="3592450" cy="3744911"/>
          </a:xfrm>
          <a:prstGeom prst="blockArc">
            <a:avLst>
              <a:gd name="adj1" fmla="val 17494271"/>
              <a:gd name="adj2" fmla="val 4119114"/>
              <a:gd name="adj3" fmla="val 575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6"/>
          <p:cNvSpPr/>
          <p:nvPr/>
        </p:nvSpPr>
        <p:spPr>
          <a:xfrm>
            <a:off x="1881328" y="3068960"/>
            <a:ext cx="936104" cy="936104"/>
          </a:xfrm>
          <a:prstGeom prst="ellipse">
            <a:avLst/>
          </a:prstGeom>
          <a:blipFill dpi="0" rotWithShape="1">
            <a:blip r:embed="rId9"/>
            <a:srcRect/>
            <a:stretch>
              <a:fillRect l="2000" t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763688" y="5013176"/>
            <a:ext cx="1008112" cy="1008112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3528" y="3356992"/>
            <a:ext cx="15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bg1"/>
                </a:solidFill>
              </a:rPr>
              <a:t>NHRI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566124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International organisations</a:t>
            </a:r>
          </a:p>
        </p:txBody>
      </p:sp>
    </p:spTree>
    <p:extLst>
      <p:ext uri="{BB962C8B-B14F-4D97-AF65-F5344CB8AC3E}">
        <p14:creationId xmlns:p14="http://schemas.microsoft.com/office/powerpoint/2010/main" val="93917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53538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2133600"/>
            <a:ext cx="7561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Identifying measures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275324"/>
              </p:ext>
            </p:extLst>
          </p:nvPr>
        </p:nvGraphicFramePr>
        <p:xfrm>
          <a:off x="457200" y="2276872"/>
          <a:ext cx="8229600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lded Corner 5"/>
          <p:cNvSpPr/>
          <p:nvPr/>
        </p:nvSpPr>
        <p:spPr>
          <a:xfrm>
            <a:off x="6305320" y="3573016"/>
            <a:ext cx="2659168" cy="136815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Start early</a:t>
            </a:r>
            <a:endParaRPr lang="sr-Latn-RS" dirty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Be brief </a:t>
            </a:r>
            <a:endParaRPr lang="sr-Latn-RS" dirty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State the problem </a:t>
            </a:r>
            <a:endParaRPr lang="sr-Latn-RS" dirty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Use judgment terms </a:t>
            </a:r>
            <a:endParaRPr lang="sr-Latn-RS" dirty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dirty="0">
                <a:solidFill>
                  <a:srgbClr val="C00000"/>
                </a:solidFill>
                <a:latin typeface="Arial"/>
                <a:cs typeface="Arial"/>
              </a:rPr>
              <a:t>≠ </a:t>
            </a:r>
            <a:r>
              <a:rPr lang="en-GB" dirty="0">
                <a:solidFill>
                  <a:srgbClr val="C00000"/>
                </a:solidFill>
                <a:latin typeface="Arial"/>
                <a:cs typeface="Arial"/>
              </a:rPr>
              <a:t>defence arguments </a:t>
            </a:r>
            <a:endParaRPr lang="sr-Latn-RS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accent3"/>
                </a:solidFill>
                <a:latin typeface="Arial"/>
                <a:cs typeface="Arial"/>
              </a:rPr>
              <a:t>Quote authorities </a:t>
            </a:r>
            <a:endParaRPr lang="sr-Latn-RS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accent3"/>
                </a:solidFill>
                <a:latin typeface="Arial"/>
                <a:cs typeface="Arial"/>
              </a:rPr>
              <a:t>Assess impact </a:t>
            </a:r>
            <a:endParaRPr lang="sr-Latn-RS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accent3"/>
                </a:solidFill>
                <a:latin typeface="Arial"/>
                <a:cs typeface="Arial"/>
              </a:rPr>
              <a:t>Communication frequency </a:t>
            </a:r>
            <a:endParaRPr lang="sr-Latn-RS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sr-Latn-RS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sr-Latn-RS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sr-Latn-RS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sp>
        <p:nvSpPr>
          <p:cNvPr id="7" name="Down Arrow Callout 6"/>
          <p:cNvSpPr/>
          <p:nvPr/>
        </p:nvSpPr>
        <p:spPr>
          <a:xfrm>
            <a:off x="6228184" y="404664"/>
            <a:ext cx="2448272" cy="10081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ECHR is always right </a:t>
            </a:r>
            <a:r>
              <a:rPr lang="en-GB" b="1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 </a:t>
            </a:r>
            <a:endParaRPr lang="fr-FR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049-AC48-420D-91FF-A704CBA29DDA}" type="slidenum">
              <a:rPr lang="fr-FR" smtClean="0"/>
              <a:t>9</a:t>
            </a:fld>
            <a:endParaRPr lang="fr-FR"/>
          </a:p>
        </p:txBody>
      </p:sp>
      <p:sp>
        <p:nvSpPr>
          <p:cNvPr id="5" name="Cloud Callout 4"/>
          <p:cNvSpPr/>
          <p:nvPr/>
        </p:nvSpPr>
        <p:spPr>
          <a:xfrm>
            <a:off x="3347864" y="5589240"/>
            <a:ext cx="2736304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Government Agent: Status and organisation</a:t>
            </a:r>
          </a:p>
        </p:txBody>
      </p:sp>
    </p:spTree>
    <p:extLst>
      <p:ext uri="{BB962C8B-B14F-4D97-AF65-F5344CB8AC3E}">
        <p14:creationId xmlns:p14="http://schemas.microsoft.com/office/powerpoint/2010/main" val="1609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EXEC" ma:contentTypeID="0x0101005C0F1944167B4B6AA71171AA08BA3EEF005A1F1A0CD1F2EC409C6ECB561D10D76900CB5855660FBA8644BBD57878B601739B" ma:contentTypeVersion="66" ma:contentTypeDescription="" ma:contentTypeScope="" ma:versionID="38b637262d92364e1181dee35ce0d5dc">
  <xsd:schema xmlns:xsd="http://www.w3.org/2001/XMLSchema" xmlns:xs="http://www.w3.org/2001/XMLSchema" xmlns:p="http://schemas.microsoft.com/office/2006/metadata/properties" xmlns:ns1="4838c6fa-9a4a-497b-a233-5c4f8bc6fea9" xmlns:ns3="7c30d5c9-f6c2-4317-90ba-4710b103f2bb" xmlns:ns4="a924a48d-39a3-472b-9c75-d52482dcce35" targetNamespace="http://schemas.microsoft.com/office/2006/metadata/properties" ma:root="true" ma:fieldsID="da2b4abc7e2a6b328e329e22873cdfb7" ns1:_="" ns3:_="" ns4:_="">
    <xsd:import namespace="4838c6fa-9a4a-497b-a233-5c4f8bc6fea9"/>
    <xsd:import namespace="7c30d5c9-f6c2-4317-90ba-4710b103f2bb"/>
    <xsd:import namespace="a924a48d-39a3-472b-9c75-d52482dcce35"/>
    <xsd:element name="properties">
      <xsd:complexType>
        <xsd:sequence>
          <xsd:element name="documentManagement">
            <xsd:complexType>
              <xsd:all>
                <xsd:element ref="ns1:dmdocid" minOccurs="0"/>
                <xsd:element ref="ns1:dmtitlecontinuation" minOccurs="0"/>
                <xsd:element ref="ns1:dmreferencenumber" minOccurs="0"/>
                <xsd:element ref="ns1:dmauthorpersonal" minOccurs="0"/>
                <xsd:element ref="ns1:dmdocumentdate"/>
                <xsd:element ref="ns1:dmsubjectpersonal" minOccurs="0"/>
                <xsd:element ref="ns1:dmgeneralnote" minOccurs="0"/>
                <xsd:element ref="ns1:dmlanguagelinks" minOccurs="0"/>
                <xsd:element ref="ns1:TaxCatchAll" minOccurs="0"/>
                <xsd:element ref="ns1:TaxCatchAllLabel" minOccurs="0"/>
                <xsd:element ref="ns1:j40de1a117634500ac65b87be0377059" minOccurs="0"/>
                <xsd:element ref="ns1:dmrmpath" minOccurs="0"/>
                <xsd:element ref="ns1:f1b20b977cca481182d958d0719f4bd9" minOccurs="0"/>
                <xsd:element ref="ns1:cbf16a577d6b43db99dfbc9d10cb2eb5" minOccurs="0"/>
                <xsd:element ref="ns1:hcd3c982855d4afda7a8ae75fc54341a" minOccurs="0"/>
                <xsd:element ref="ns1:a4fd9ae738a64d2389bd84194e60f6aa" minOccurs="0"/>
                <xsd:element ref="ns1:i7f2c7483f3d43c5aba50b29884f06a5" minOccurs="0"/>
                <xsd:element ref="ns1:iadfe8f1f56a4ddf8aeef4e2577fa743" minOccurs="0"/>
                <xsd:element ref="ns1:ce04ed8e094b477198ff21eacd4d7eea" minOccurs="0"/>
                <xsd:element ref="ns1:b9180c0c23d6484cb1319ad92de8b532" minOccurs="0"/>
                <xsd:element ref="ns1:nbd601fd50244aec8a595a25377b2ac1" minOccurs="0"/>
                <xsd:element ref="ns3:n260f48303da4da49b6d46acfec716de" minOccurs="0"/>
                <xsd:element ref="ns3:eb371797775249e29f242e7d89c5da1b" minOccurs="0"/>
                <xsd:element ref="ns1:bc08140a316241cdb48e2f700880873d" minOccurs="0"/>
                <xsd:element ref="ns4:Langue" minOccurs="0"/>
                <xsd:element ref="ns4:Ca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8c6fa-9a4a-497b-a233-5c4f8bc6fea9" elementFormDefault="qualified">
    <xsd:import namespace="http://schemas.microsoft.com/office/2006/documentManagement/types"/>
    <xsd:import namespace="http://schemas.microsoft.com/office/infopath/2007/PartnerControls"/>
    <xsd:element name="dmdocid" ma:index="0" nillable="true" ma:displayName="Identifier" ma:description="" ma:hidden="true" ma:internalName="dmdocid">
      <xsd:simpleType>
        <xsd:restriction base="dms:Unknown"/>
      </xsd:simpleType>
    </xsd:element>
    <xsd:element name="dmtitlecontinuation" ma:index="3" nillable="true" ma:displayName="Continuation of title" ma:description="" ma:internalName="dmtitlecontinuation">
      <xsd:simpleType>
        <xsd:restriction base="dms:Note">
          <xsd:maxLength value="255"/>
        </xsd:restriction>
      </xsd:simpleType>
    </xsd:element>
    <xsd:element name="dmreferencenumber" ma:index="5" nillable="true" ma:displayName="Document reference" ma:description="Unique item identifier" ma:internalName="dmreferencenumber">
      <xsd:simpleType>
        <xsd:restriction base="dms:Text"/>
      </xsd:simpleType>
    </xsd:element>
    <xsd:element name="dmauthorpersonal" ma:index="10" nillable="true" ma:displayName="Author - Personal" ma:description="Personal author" ma:internalName="dmauthorpersonal">
      <xsd:simpleType>
        <xsd:restriction base="dms:Text"/>
      </xsd:simpleType>
    </xsd:element>
    <xsd:element name="dmdocumentdate" ma:index="11" ma:displayName="Document date" ma:description="Date of publication, validation or adoption &lt;br /&gt; of a document" ma:format="DateOnly" ma:internalName="dmdocumentdate">
      <xsd:simpleType>
        <xsd:restriction base="dms:DateTime"/>
      </xsd:simpleType>
    </xsd:element>
    <xsd:element name="dmsubjectpersonal" ma:index="16" nillable="true" ma:displayName="Subject - Personal" ma:description="For content concerning an organisation" ma:internalName="dmsubjectpersonal">
      <xsd:simpleType>
        <xsd:restriction base="dms:Text"/>
      </xsd:simpleType>
    </xsd:element>
    <xsd:element name="dmgeneralnote" ma:index="19" nillable="true" ma:displayName="General note" ma:description="General public note" ma:internalName="dmgeneralnote">
      <xsd:simpleType>
        <xsd:restriction base="dms:Note">
          <xsd:maxLength value="255"/>
        </xsd:restriction>
      </xsd:simpleType>
    </xsd:element>
    <xsd:element name="dmlanguagelinks" ma:index="20" nillable="true" ma:displayName="Other languages" ma:description="" ma:hidden="true" ma:internalName="dmlanguagelinks">
      <xsd:simpleType>
        <xsd:restriction base="dms:Unknown"/>
      </xsd:simpleType>
    </xsd:element>
    <xsd:element name="TaxCatchAll" ma:index="25" nillable="true" ma:displayName="Taxonomy Catch All Column" ma:hidden="true" ma:list="{45c294c1-93b4-470e-8bf8-442a1e7af0e0}" ma:internalName="TaxCatchAll" ma:showField="CatchAllData" ma:web="7c30d5c9-f6c2-4317-90ba-4710b103f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6" nillable="true" ma:displayName="Taxonomy Catch All Column1" ma:hidden="true" ma:list="{45c294c1-93b4-470e-8bf8-442a1e7af0e0}" ma:internalName="TaxCatchAllLabel" ma:readOnly="true" ma:showField="CatchAllDataLabel" ma:web="7c30d5c9-f6c2-4317-90ba-4710b103f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0de1a117634500ac65b87be0377059" ma:index="27" nillable="true" ma:taxonomy="true" ma:internalName="j40de1a117634500ac65b87be0377059" ma:taxonomyFieldName="dmothercorporate" ma:displayName="Other corporate author" ma:default="" ma:fieldId="{340de1a1-1763-4500-ac65-b87be0377059}" ma:taxonomyMulti="true" ma:sspId="e2ffc9e2-f137-4959-b204-145a48f82b0b" ma:termSetId="07032ecb-9534-41eb-874d-f5ca3431cbc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mrmpath" ma:index="30" nillable="true" ma:displayName="RMS" ma:description="Contient le chemin RMS vers lequel sera déplacé le document" ma:internalName="dmrmpath">
      <xsd:simpleType>
        <xsd:restriction base="dms:Note"/>
      </xsd:simpleType>
    </xsd:element>
    <xsd:element name="f1b20b977cca481182d958d0719f4bd9" ma:index="31" ma:taxonomy="true" ma:internalName="f1b20b977cca481182d958d0719f4bd9" ma:taxonomyFieldName="dmauthorcorporate" ma:displayName="Author - Corporate" ma:default="176;#Department for the Execution of Judgments of the ECHR|d5230242-81cf-4085-b2ef-770fed44e05a" ma:fieldId="{f1b20b97-7cca-4811-82d9-58d0719f4bd9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f16a577d6b43db99dfbc9d10cb2eb5" ma:index="32" nillable="true" ma:taxonomy="true" ma:internalName="cbf16a577d6b43db99dfbc9d10cb2eb5" ma:taxonomyFieldName="dmdocumenttype" ma:displayName="Document Type" ma:default="" ma:fieldId="{cbf16a57-7d6b-43db-99df-bc9d10cb2eb5}" ma:sspId="e2ffc9e2-f137-4959-b204-145a48f82b0b" ma:termSetId="985506a8-2e52-4650-b019-805b4b2437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d3c982855d4afda7a8ae75fc54341a" ma:index="33" ma:taxonomy="true" ma:internalName="hcd3c982855d4afda7a8ae75fc54341a" ma:taxonomyFieldName="dmlanguages" ma:displayName="Language(s)" ma:default="" ma:fieldId="{1cd3c982-855d-4afd-a7a8-ae75fc54341a}" ma:taxonomyMulti="true" ma:sspId="e2ffc9e2-f137-4959-b204-145a48f82b0b" ma:termSetId="ab9d2615-07bf-4c33-a062-6f28348b21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4fd9ae738a64d2389bd84194e60f6aa" ma:index="34" nillable="true" ma:taxonomy="true" ma:internalName="a4fd9ae738a64d2389bd84194e60f6aa" ma:taxonomyFieldName="dmprogrammeactivities" ma:displayName="Programme of activities" ma:default="" ma:fieldId="{a4fd9ae7-38a6-4d23-89bd-84194e60f6aa}" ma:sspId="e2ffc9e2-f137-4959-b204-145a48f82b0b" ma:termSetId="46258e35-0224-4166-b3b4-a71dd59f95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f2c7483f3d43c5aba50b29884f06a5" ma:index="35" nillable="true" ma:taxonomy="true" ma:internalName="i7f2c7483f3d43c5aba50b29884f06a5" ma:taxonomyFieldName="dmsubjectcorporate" ma:displayName="Subject - Corporate body" ma:default="" ma:fieldId="{27f2c748-3f3d-43c5-aba5-0b29884f06a5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dfe8f1f56a4ddf8aeef4e2577fa743" ma:index="36" nillable="true" ma:taxonomy="true" ma:internalName="iadfe8f1f56a4ddf8aeef4e2577fa743" ma:taxonomyFieldName="dmsubjectfreekeyword" ma:displayName="Subject - Free keywords" ma:default="" ma:fieldId="{2adfe8f1-f56a-4ddf-8aee-f4e2577fa743}" ma:taxonomyMulti="true" ma:sspId="e2ffc9e2-f137-4959-b204-145a48f82b0b" ma:termSetId="2ab1f8ed-df45-46cf-8cab-739a41127d1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e04ed8e094b477198ff21eacd4d7eea" ma:index="37" nillable="true" ma:taxonomy="true" ma:internalName="ce04ed8e094b477198ff21eacd4d7eea" ma:taxonomyFieldName="dmsubjectgeographical" ma:displayName="Subject - Geographical" ma:default="" ma:fieldId="{ce04ed8e-094b-4771-98ff-21eacd4d7eea}" ma:taxonomyMulti="true" ma:sspId="e2ffc9e2-f137-4959-b204-145a48f82b0b" ma:termSetId="2d48af7f-d725-4222-869f-e8616affd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180c0c23d6484cb1319ad92de8b532" ma:index="38" nillable="true" ma:taxonomy="true" ma:internalName="b9180c0c23d6484cb1319ad92de8b532" ma:taxonomyFieldName="dmsubjectkeyword" ma:displayName="Subject -  Keywords" ma:default="" ma:fieldId="{b9180c0c-23d6-484c-b131-9ad92de8b532}" ma:taxonomyMulti="true" ma:sspId="e2ffc9e2-f137-4959-b204-145a48f82b0b" ma:termSetId="1f0742b5-cd84-4909-b376-3e0d808027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d601fd50244aec8a595a25377b2ac1" ma:index="39" nillable="true" ma:taxonomy="true" ma:internalName="nbd601fd50244aec8a595a25377b2ac1" ma:taxonomyFieldName="dmtopic" ma:displayName="Topic" ma:default="" ma:fieldId="{7bd601fd-5024-4aec-8a59-5a25377b2ac1}" ma:taxonomyMulti="true" ma:sspId="e2ffc9e2-f137-4959-b204-145a48f82b0b" ma:termSetId="43970ace-ad21-4af0-aa8a-33aaaee684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08140a316241cdb48e2f700880873d" ma:index="44" ma:taxonomy="true" ma:internalName="bc08140a316241cdb48e2f700880873d" ma:taxonomyFieldName="dmaccessclassificationlevel" ma:displayName="Access Classification level" ma:default="175;#Internal|6e84e9be-f6bc-4243-9c22-c1ff20989e24" ma:fieldId="{bc08140a-3162-41cd-b48e-2f700880873d}" ma:sspId="e2ffc9e2-f137-4959-b204-145a48f82b0b" ma:termSetId="037c5cd5-b158-4a7f-af3a-252b823724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0d5c9-f6c2-4317-90ba-4710b103f2bb" elementFormDefault="qualified">
    <xsd:import namespace="http://schemas.microsoft.com/office/2006/documentManagement/types"/>
    <xsd:import namespace="http://schemas.microsoft.com/office/infopath/2007/PartnerControls"/>
    <xsd:element name="n260f48303da4da49b6d46acfec716de" ma:index="40" nillable="true" ma:taxonomy="true" ma:internalName="n260f48303da4da49b6d46acfec716de" ma:taxonomyFieldName="executionCases" ma:displayName="Cases" ma:default="" ma:fieldId="{7260f483-03da-4da4-9b6d-46acfec716de}" ma:taxonomyMulti="true" ma:sspId="e2ffc9e2-f137-4959-b204-145a48f82b0b" ma:termSetId="0a3ac133-07a7-4595-9d32-5de6034e3f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371797775249e29f242e7d89c5da1b" ma:index="42" nillable="true" ma:taxonomy="true" ma:internalName="eb371797775249e29f242e7d89c5da1b" ma:taxonomyFieldName="executionbusinessgrouping" ma:displayName="Business grouping" ma:default="" ma:fieldId="{eb371797-7752-49e2-9f24-2e7d89c5da1b}" ma:taxonomyMulti="true" ma:sspId="e2ffc9e2-f137-4959-b204-145a48f82b0b" ma:termSetId="93b470e0-ba9b-4ce9-a3a4-fae4a2c5270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4a48d-39a3-472b-9c75-d52482dcce35" elementFormDefault="qualified">
    <xsd:import namespace="http://schemas.microsoft.com/office/2006/documentManagement/types"/>
    <xsd:import namespace="http://schemas.microsoft.com/office/infopath/2007/PartnerControls"/>
    <xsd:element name="Langue" ma:index="45" nillable="true" ma:displayName="Langue" ma:internalName="Langue">
      <xsd:simpleType>
        <xsd:restriction base="dms:Choice"/>
      </xsd:simpleType>
    </xsd:element>
    <xsd:element name="Case" ma:index="46" nillable="true" ma:displayName="Case" ma:default="Enter Choice #1" ma:format="Dropdown" ma:internalName="Case">
      <xsd:simpleType>
        <xsd:restriction base="dms:Choice">
          <xsd:enumeration value="Enter Choice #1"/>
          <xsd:enumeration value="Enter Choice #2"/>
          <xsd:enumeration value="Enter Choice #3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docid xmlns="4838c6fa-9a4a-497b-a233-5c4f8bc6fea9">CED20180061226</dmdocid>
    <TaxCatchAll xmlns="4838c6fa-9a4a-497b-a233-5c4f8bc6fea9">
      <Value>308</Value>
      <Value>179</Value>
      <Value>176</Value>
      <Value>175</Value>
    </TaxCatchAll>
    <a4fd9ae738a64d2389bd84194e60f6aa xmlns="4838c6fa-9a4a-497b-a233-5c4f8bc6fea9">
      <Terms xmlns="http://schemas.microsoft.com/office/infopath/2007/PartnerControls"/>
    </a4fd9ae738a64d2389bd84194e60f6aa>
    <dmauthorpersonal xmlns="4838c6fa-9a4a-497b-a233-5c4f8bc6fea9" xsi:nil="true"/>
    <b9180c0c23d6484cb1319ad92de8b532 xmlns="4838c6fa-9a4a-497b-a233-5c4f8bc6fea9">
      <Terms xmlns="http://schemas.microsoft.com/office/infopath/2007/PartnerControls"/>
    </b9180c0c23d6484cb1319ad92de8b532>
    <dmreferencenumber xmlns="4838c6fa-9a4a-497b-a233-5c4f8bc6fea9" xsi:nil="true"/>
    <dmdocumentdate xmlns="4838c6fa-9a4a-497b-a233-5c4f8bc6fea9">2018-12-10T23:00:00+00:00</dmdocumentdate>
    <ce04ed8e094b477198ff21eacd4d7eea xmlns="4838c6fa-9a4a-497b-a233-5c4f8bc6fea9">
      <Terms xmlns="http://schemas.microsoft.com/office/infopath/2007/PartnerControls"/>
    </ce04ed8e094b477198ff21eacd4d7eea>
    <dmgeneralnote xmlns="4838c6fa-9a4a-497b-a233-5c4f8bc6fea9" xsi:nil="true"/>
    <bc08140a316241cdb48e2f700880873d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6e84e9be-f6bc-4243-9c22-c1ff20989e24</TermId>
        </TermInfo>
      </Terms>
    </bc08140a316241cdb48e2f700880873d>
    <f1b20b977cca481182d958d0719f4bd9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Department for the Execution of Judgments of the ECHR</TermName>
          <TermId xmlns="http://schemas.microsoft.com/office/infopath/2007/PartnerControls">d5230242-81cf-4085-b2ef-770fed44e05a</TermId>
        </TermInfo>
      </Terms>
    </f1b20b977cca481182d958d0719f4bd9>
    <cbf16a577d6b43db99dfbc9d10cb2eb5 xmlns="4838c6fa-9a4a-497b-a233-5c4f8bc6fea9">
      <Terms xmlns="http://schemas.microsoft.com/office/infopath/2007/PartnerControls"/>
    </cbf16a577d6b43db99dfbc9d10cb2eb5>
    <hcd3c982855d4afda7a8ae75fc54341a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d32f64ea-693d-469e-a004-b8126254efc8</TermId>
        </TermInfo>
      </Terms>
    </hcd3c982855d4afda7a8ae75fc54341a>
    <n260f48303da4da49b6d46acfec716de xmlns="7c30d5c9-f6c2-4317-90ba-4710b103f2bb">
      <Terms xmlns="http://schemas.microsoft.com/office/infopath/2007/PartnerControls"/>
    </n260f48303da4da49b6d46acfec716de>
    <eb371797775249e29f242e7d89c5da1b xmlns="7c30d5c9-f6c2-4317-90ba-4710b103f2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Missions</TermName>
          <TermId xmlns="http://schemas.microsoft.com/office/infopath/2007/PartnerControls">7a8c0a25-a574-4d01-97a4-ce7ce5ebdfd1</TermId>
        </TermInfo>
      </Terms>
    </eb371797775249e29f242e7d89c5da1b>
    <i7f2c7483f3d43c5aba50b29884f06a5 xmlns="4838c6fa-9a4a-497b-a233-5c4f8bc6fea9">
      <Terms xmlns="http://schemas.microsoft.com/office/infopath/2007/PartnerControls"/>
    </i7f2c7483f3d43c5aba50b29884f06a5>
    <dmlanguagelinks xmlns="4838c6fa-9a4a-497b-a233-5c4f8bc6fea9" xsi:nil="true"/>
    <nbd601fd50244aec8a595a25377b2ac1 xmlns="4838c6fa-9a4a-497b-a233-5c4f8bc6fea9">
      <Terms xmlns="http://schemas.microsoft.com/office/infopath/2007/PartnerControls"/>
    </nbd601fd50244aec8a595a25377b2ac1>
    <iadfe8f1f56a4ddf8aeef4e2577fa743 xmlns="4838c6fa-9a4a-497b-a233-5c4f8bc6fea9">
      <Terms xmlns="http://schemas.microsoft.com/office/infopath/2007/PartnerControls"/>
    </iadfe8f1f56a4ddf8aeef4e2577fa743>
    <dmtitlecontinuation xmlns="4838c6fa-9a4a-497b-a233-5c4f8bc6fea9" xsi:nil="true"/>
    <dmrmpath xmlns="4838c6fa-9a4a-497b-a233-5c4f8bc6fea9" xsi:nil="true"/>
    <j40de1a117634500ac65b87be0377059 xmlns="4838c6fa-9a4a-497b-a233-5c4f8bc6fea9">
      <Terms xmlns="http://schemas.microsoft.com/office/infopath/2007/PartnerControls"/>
    </j40de1a117634500ac65b87be0377059>
    <dmsubjectpersonal xmlns="4838c6fa-9a4a-497b-a233-5c4f8bc6fea9" xsi:nil="true"/>
    <Langue xmlns="a924a48d-39a3-472b-9c75-d52482dcce35" xsi:nil="true"/>
    <Case xmlns="a924a48d-39a3-472b-9c75-d52482dcce35">Enter Choice #1</Case>
  </documentManagement>
</p:properties>
</file>

<file path=customXml/item3.xml><?xml version="1.0" encoding="utf-8"?>
<?mso-contentType ?>
<SharedContentType xmlns="Microsoft.SharePoint.Taxonomy.ContentTypeSync" SourceId="e2ffc9e2-f137-4959-b204-145a48f82b0b" ContentTypeId="0x0101005C0F1944167B4B6AA71171AA08BA3EEF" PreviousValue="tru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5D035469-7404-408B-B279-14A0910F1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8c6fa-9a4a-497b-a233-5c4f8bc6fea9"/>
    <ds:schemaRef ds:uri="7c30d5c9-f6c2-4317-90ba-4710b103f2bb"/>
    <ds:schemaRef ds:uri="a924a48d-39a3-472b-9c75-d52482dcce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A82CA-93E0-4748-AE84-B3175C4F19D1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4838c6fa-9a4a-497b-a233-5c4f8bc6fea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924a48d-39a3-472b-9c75-d52482dcce35"/>
    <ds:schemaRef ds:uri="7c30d5c9-f6c2-4317-90ba-4710b103f2b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11D5DF-7BC9-48C0-B771-BDDA7395A79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8028735-E836-4F95-B6AB-EB5717A2ABA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1337B6F-A132-4474-B4C5-68D9828A4533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231</Words>
  <Application>Microsoft Office PowerPoint</Application>
  <PresentationFormat>Diaprojekcija na zaslonu (4:3)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Office Theme</vt:lpstr>
      <vt:lpstr>PowerPointova predstavitev</vt:lpstr>
      <vt:lpstr>European Court of Human Rights</vt:lpstr>
      <vt:lpstr>Committee of Ministers</vt:lpstr>
      <vt:lpstr>PowerPointova predstavitev</vt:lpstr>
      <vt:lpstr>Cases pending before the Committee of Ministers as of 30/11/2018 </vt:lpstr>
      <vt:lpstr>      Pending cases: selected overview</vt:lpstr>
      <vt:lpstr>Slovenia</vt:lpstr>
      <vt:lpstr>Stakeholders</vt:lpstr>
      <vt:lpstr>Identifying measures</vt:lpstr>
      <vt:lpstr>Useful information</vt:lpstr>
    </vt:vector>
  </TitlesOfParts>
  <Company>Council of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SVN mission presentation Ljubljana  April 2019 EN</dc:title>
  <dc:creator>NEDELJKOVIC Katarina</dc:creator>
  <cp:lastModifiedBy>Simona Drenik Bavdek</cp:lastModifiedBy>
  <cp:revision>250</cp:revision>
  <cp:lastPrinted>2018-11-11T11:26:17Z</cp:lastPrinted>
  <dcterms:created xsi:type="dcterms:W3CDTF">2014-07-04T14:06:16Z</dcterms:created>
  <dcterms:modified xsi:type="dcterms:W3CDTF">2019-04-12T06:53:16Z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0x0101005C0F1944167B4B6AA71171AA08BA3EEF005A1F1A0CD1F2EC409C6ECB561D10D76900CB5855660FBA8644BBD57878B601739B</vt:lpwstr>
  </property>
  <property fmtid="{D5CDD505-2E9C-101B-9397-08002B2CF9AE}" pid="3" name="dmprogrammeactivities">
    <vt:lpwstr/>
  </property>
  <property fmtid="{D5CDD505-2E9C-101B-9397-08002B2CF9AE}" pid="4" name="executionbusinessgrouping">
    <vt:lpwstr>308;#Missions|7a8c0a25-a574-4d01-97a4-ce7ce5ebdfd1</vt:lpwstr>
  </property>
  <property fmtid="{D5CDD505-2E9C-101B-9397-08002B2CF9AE}" pid="5" name="executionCases">
    <vt:lpwstr/>
  </property>
  <property fmtid="{D5CDD505-2E9C-101B-9397-08002B2CF9AE}" pid="6" name="dmaccessclassificationlevel">
    <vt:lpwstr>175;#Internal|6e84e9be-f6bc-4243-9c22-c1ff20989e24</vt:lpwstr>
  </property>
  <property fmtid="{D5CDD505-2E9C-101B-9397-08002B2CF9AE}" pid="7" name="dmauthorcorporate">
    <vt:lpwstr>176;#Department for the Execution of Judgments of the ECHR|d5230242-81cf-4085-b2ef-770fed44e05a</vt:lpwstr>
  </property>
  <property fmtid="{D5CDD505-2E9C-101B-9397-08002B2CF9AE}" pid="8" name="dmsubjectgeographical">
    <vt:lpwstr/>
  </property>
  <property fmtid="{D5CDD505-2E9C-101B-9397-08002B2CF9AE}" pid="9" name="dmsubjectkeyword">
    <vt:lpwstr/>
  </property>
  <property fmtid="{D5CDD505-2E9C-101B-9397-08002B2CF9AE}" pid="10" name="dmsubjectfreekeyword">
    <vt:lpwstr/>
  </property>
  <property fmtid="{D5CDD505-2E9C-101B-9397-08002B2CF9AE}" pid="11" name="dmothercorporate">
    <vt:lpwstr/>
  </property>
  <property fmtid="{D5CDD505-2E9C-101B-9397-08002B2CF9AE}" pid="12" name="dmtopic">
    <vt:lpwstr/>
  </property>
  <property fmtid="{D5CDD505-2E9C-101B-9397-08002B2CF9AE}" pid="13" name="dmlanguages">
    <vt:lpwstr>179;#English|d32f64ea-693d-469e-a004-b8126254efc8</vt:lpwstr>
  </property>
  <property fmtid="{D5CDD505-2E9C-101B-9397-08002B2CF9AE}" pid="14" name="dmdocumenttype">
    <vt:lpwstr/>
  </property>
  <property fmtid="{D5CDD505-2E9C-101B-9397-08002B2CF9AE}" pid="15" name="dmsubjectcorporate">
    <vt:lpwstr/>
  </property>
</Properties>
</file>