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6" r:id="rId4"/>
    <p:sldMasterId id="2147483675" r:id="rId5"/>
    <p:sldMasterId id="2147483677" r:id="rId6"/>
  </p:sldMasterIdLst>
  <p:notesMasterIdLst>
    <p:notesMasterId r:id="rId26"/>
  </p:notesMasterIdLst>
  <p:sldIdLst>
    <p:sldId id="2086" r:id="rId7"/>
    <p:sldId id="1680" r:id="rId8"/>
    <p:sldId id="2090" r:id="rId9"/>
    <p:sldId id="2087" r:id="rId10"/>
    <p:sldId id="2083" r:id="rId11"/>
    <p:sldId id="2088" r:id="rId12"/>
    <p:sldId id="2074" r:id="rId13"/>
    <p:sldId id="2075" r:id="rId14"/>
    <p:sldId id="1929" r:id="rId15"/>
    <p:sldId id="2003" r:id="rId16"/>
    <p:sldId id="2089" r:id="rId17"/>
    <p:sldId id="2076" r:id="rId18"/>
    <p:sldId id="2024" r:id="rId19"/>
    <p:sldId id="2077" r:id="rId20"/>
    <p:sldId id="2078" r:id="rId21"/>
    <p:sldId id="2066" r:id="rId22"/>
    <p:sldId id="1943" r:id="rId23"/>
    <p:sldId id="2081" r:id="rId24"/>
    <p:sldId id="1909" r:id="rId25"/>
  </p:sldIdLst>
  <p:sldSz cx="12192000" cy="6858000"/>
  <p:notesSz cx="6735763" cy="9866313"/>
  <p:embeddedFontLst>
    <p:embeddedFont>
      <p:font typeface="Calibri" panose="020F0502020204030204" pitchFamily="34" charset="0"/>
      <p:regular r:id="rId27"/>
      <p:bold r:id="rId28"/>
      <p:italic r:id="rId29"/>
      <p:boldItalic r:id="rId30"/>
    </p:embeddedFont>
    <p:embeddedFont>
      <p:font typeface="Calibri Light" panose="020F0302020204030204" pitchFamily="34" charset="0"/>
      <p:regular r:id="rId31"/>
      <p:italic r:id="rId32"/>
    </p:embeddedFont>
    <p:embeddedFont>
      <p:font typeface="Open Sans" panose="020B0606030504020204" pitchFamily="34" charset="0"/>
      <p:regular r:id="rId33"/>
      <p:bold r:id="rId34"/>
      <p:italic r:id="rId35"/>
      <p:boldItalic r:id="rId36"/>
    </p:embeddedFont>
    <p:embeddedFont>
      <p:font typeface="Raleway" pitchFamily="2" charset="-18"/>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Podnebna tveganja v Evropi" id="{FFC215AB-C677-4100-BC70-9034A219EFF8}">
          <p14:sldIdLst>
            <p14:sldId id="2086"/>
            <p14:sldId id="1680"/>
            <p14:sldId id="2090"/>
            <p14:sldId id="2087"/>
            <p14:sldId id="2083"/>
            <p14:sldId id="2088"/>
            <p14:sldId id="2074"/>
            <p14:sldId id="2075"/>
            <p14:sldId id="1929"/>
            <p14:sldId id="2003"/>
            <p14:sldId id="2089"/>
            <p14:sldId id="2076"/>
            <p14:sldId id="2024"/>
            <p14:sldId id="2077"/>
            <p14:sldId id="2078"/>
            <p14:sldId id="2066"/>
            <p14:sldId id="1943"/>
            <p14:sldId id="2081"/>
            <p14:sldId id="1909"/>
          </p14:sldIdLst>
        </p14:section>
      </p14:sectionLst>
    </p:ex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16" roundtripDataSignature="AMtx7mhAfTG+zL/5x5gbJxuUkIKZDe4Im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8E66B75-575F-53CA-D786-E76158057E9F}" name="Sasha Mosky" initials="SM" userId="S::sasha.mosky@eea.europa.eu::919f0d81-e3a6-4dc7-8b3d-c19d4a4127e0" providerId="AD"/>
  <p188:author id="{10A414BF-87DF-57C5-4BB4-064C9FEA8BA8}" name="Hans-Martin Füssel" initials="HMF" userId="S::Martin.Fuessel@eea.europa.eu::f304d999-9824-49f5-a2c7-e097d61959fa"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5B9BD5"/>
    <a:srgbClr val="FF9900"/>
    <a:srgbClr val="5C3285"/>
    <a:srgbClr val="6D235C"/>
    <a:srgbClr val="003052"/>
    <a:srgbClr val="CC0000"/>
    <a:srgbClr val="45818E"/>
    <a:srgbClr val="93A8B5"/>
    <a:srgbClr val="B09F9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92" autoAdjust="0"/>
    <p:restoredTop sz="86420" autoAdjust="0"/>
  </p:normalViewPr>
  <p:slideViewPr>
    <p:cSldViewPr snapToGrid="0">
      <p:cViewPr varScale="1">
        <p:scale>
          <a:sx n="80" d="100"/>
          <a:sy n="80" d="100"/>
        </p:scale>
        <p:origin x="120" y="810"/>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9" Type="http://schemas.openxmlformats.org/officeDocument/2006/relationships/font" Target="fonts/font13.fntdata"/><Relationship Id="rId117" Type="http://schemas.openxmlformats.org/officeDocument/2006/relationships/presProps" Target="presProps.xml"/><Relationship Id="rId21" Type="http://schemas.openxmlformats.org/officeDocument/2006/relationships/slide" Target="slides/slide15.xml"/><Relationship Id="rId34" Type="http://schemas.openxmlformats.org/officeDocument/2006/relationships/font" Target="fonts/font8.fntdata"/><Relationship Id="rId120"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font" Target="fonts/font2.fntdata"/><Relationship Id="rId36" Type="http://schemas.openxmlformats.org/officeDocument/2006/relationships/font" Target="fonts/font10.fntdata"/><Relationship Id="rId119"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font" Target="fonts/font5.fntdata"/><Relationship Id="rId12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118" Type="http://schemas.openxmlformats.org/officeDocument/2006/relationships/viewProps" Target="viewProps.xml"/><Relationship Id="rId8" Type="http://schemas.openxmlformats.org/officeDocument/2006/relationships/slide" Target="slides/slide2.xml"/><Relationship Id="rId12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font" Target="fonts/font7.fntdata"/><Relationship Id="rId38" Type="http://schemas.openxmlformats.org/officeDocument/2006/relationships/font" Target="fonts/font12.fntdata"/><Relationship Id="rId116" Type="http://customschemas.google.com/relationships/presentationmetadata" Target="metadata"/><Relationship Id="rId20" Type="http://schemas.openxmlformats.org/officeDocument/2006/relationships/slide" Target="slides/slide1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nne Dons Tychsen" userId="ec0d5dec-9d68-401c-af6b-63ce91a81f00" providerId="ADAL" clId="{31960458-6993-4193-94CB-4F4EAFA11443}"/>
    <pc:docChg chg="undo custSel addSld delSld modSld sldOrd modSection">
      <pc:chgData name="Marianne Dons Tychsen" userId="ec0d5dec-9d68-401c-af6b-63ce91a81f00" providerId="ADAL" clId="{31960458-6993-4193-94CB-4F4EAFA11443}" dt="2024-09-02T13:34:30.714" v="1331" actId="47"/>
      <pc:docMkLst>
        <pc:docMk/>
      </pc:docMkLst>
      <pc:sldChg chg="add del mod ord modShow">
        <pc:chgData name="Marianne Dons Tychsen" userId="ec0d5dec-9d68-401c-af6b-63ce91a81f00" providerId="ADAL" clId="{31960458-6993-4193-94CB-4F4EAFA11443}" dt="2024-08-29T11:18:31.733" v="581" actId="47"/>
        <pc:sldMkLst>
          <pc:docMk/>
          <pc:sldMk cId="2600276063" sldId="1621"/>
        </pc:sldMkLst>
      </pc:sldChg>
      <pc:sldChg chg="modSp mod">
        <pc:chgData name="Marianne Dons Tychsen" userId="ec0d5dec-9d68-401c-af6b-63ce91a81f00" providerId="ADAL" clId="{31960458-6993-4193-94CB-4F4EAFA11443}" dt="2024-08-29T14:31:03.763" v="713" actId="14100"/>
        <pc:sldMkLst>
          <pc:docMk/>
          <pc:sldMk cId="1972921088" sldId="1680"/>
        </pc:sldMkLst>
        <pc:spChg chg="mod">
          <ac:chgData name="Marianne Dons Tychsen" userId="ec0d5dec-9d68-401c-af6b-63ce91a81f00" providerId="ADAL" clId="{31960458-6993-4193-94CB-4F4EAFA11443}" dt="2024-08-29T10:12:59.988" v="303" actId="14100"/>
          <ac:spMkLst>
            <pc:docMk/>
            <pc:sldMk cId="1972921088" sldId="1680"/>
            <ac:spMk id="2" creationId="{8815B8CF-4420-9FCE-C0A0-E8D0444C837C}"/>
          </ac:spMkLst>
        </pc:spChg>
        <pc:spChg chg="mod">
          <ac:chgData name="Marianne Dons Tychsen" userId="ec0d5dec-9d68-401c-af6b-63ce91a81f00" providerId="ADAL" clId="{31960458-6993-4193-94CB-4F4EAFA11443}" dt="2024-08-29T14:31:03.763" v="713" actId="14100"/>
          <ac:spMkLst>
            <pc:docMk/>
            <pc:sldMk cId="1972921088" sldId="1680"/>
            <ac:spMk id="4" creationId="{F0C44BB7-3146-D79B-3354-DDCCEDC55AA6}"/>
          </ac:spMkLst>
        </pc:spChg>
        <pc:picChg chg="mod">
          <ac:chgData name="Marianne Dons Tychsen" userId="ec0d5dec-9d68-401c-af6b-63ce91a81f00" providerId="ADAL" clId="{31960458-6993-4193-94CB-4F4EAFA11443}" dt="2024-08-29T14:29:49.452" v="708" actId="14826"/>
          <ac:picMkLst>
            <pc:docMk/>
            <pc:sldMk cId="1972921088" sldId="1680"/>
            <ac:picMk id="3" creationId="{3616314B-C633-4B51-26B6-5B4DAA51BE0E}"/>
          </ac:picMkLst>
        </pc:picChg>
      </pc:sldChg>
      <pc:sldChg chg="addSp delSp modSp add mod ord modNotesTx">
        <pc:chgData name="Marianne Dons Tychsen" userId="ec0d5dec-9d68-401c-af6b-63ce91a81f00" providerId="ADAL" clId="{31960458-6993-4193-94CB-4F4EAFA11443}" dt="2024-08-29T21:00:42.325" v="1200"/>
        <pc:sldMkLst>
          <pc:docMk/>
          <pc:sldMk cId="954520393" sldId="1846"/>
        </pc:sldMkLst>
        <pc:spChg chg="add mod">
          <ac:chgData name="Marianne Dons Tychsen" userId="ec0d5dec-9d68-401c-af6b-63ce91a81f00" providerId="ADAL" clId="{31960458-6993-4193-94CB-4F4EAFA11443}" dt="2024-08-29T15:59:39.805" v="1141" actId="207"/>
          <ac:spMkLst>
            <pc:docMk/>
            <pc:sldMk cId="954520393" sldId="1846"/>
            <ac:spMk id="6" creationId="{65CB84D9-5DDB-CBE2-B3BC-9BD04B625C58}"/>
          </ac:spMkLst>
        </pc:spChg>
        <pc:spChg chg="mod ord">
          <ac:chgData name="Marianne Dons Tychsen" userId="ec0d5dec-9d68-401c-af6b-63ce91a81f00" providerId="ADAL" clId="{31960458-6993-4193-94CB-4F4EAFA11443}" dt="2024-08-29T15:05:13.227" v="899" actId="20577"/>
          <ac:spMkLst>
            <pc:docMk/>
            <pc:sldMk cId="954520393" sldId="1846"/>
            <ac:spMk id="8" creationId="{25CC0BA8-0111-CDCF-40E7-DD2F9641E33B}"/>
          </ac:spMkLst>
        </pc:spChg>
        <pc:spChg chg="add mod">
          <ac:chgData name="Marianne Dons Tychsen" userId="ec0d5dec-9d68-401c-af6b-63ce91a81f00" providerId="ADAL" clId="{31960458-6993-4193-94CB-4F4EAFA11443}" dt="2024-08-29T15:59:45.172" v="1142" actId="207"/>
          <ac:spMkLst>
            <pc:docMk/>
            <pc:sldMk cId="954520393" sldId="1846"/>
            <ac:spMk id="9" creationId="{1D126BEB-8B22-161E-56B6-F8C83ACB648C}"/>
          </ac:spMkLst>
        </pc:spChg>
        <pc:picChg chg="del">
          <ac:chgData name="Marianne Dons Tychsen" userId="ec0d5dec-9d68-401c-af6b-63ce91a81f00" providerId="ADAL" clId="{31960458-6993-4193-94CB-4F4EAFA11443}" dt="2024-08-29T14:54:30.791" v="736" actId="478"/>
          <ac:picMkLst>
            <pc:docMk/>
            <pc:sldMk cId="954520393" sldId="1846"/>
            <ac:picMk id="2" creationId="{D19B5F05-E336-6617-5392-5130BEA34306}"/>
          </ac:picMkLst>
        </pc:picChg>
        <pc:picChg chg="add mod">
          <ac:chgData name="Marianne Dons Tychsen" userId="ec0d5dec-9d68-401c-af6b-63ce91a81f00" providerId="ADAL" clId="{31960458-6993-4193-94CB-4F4EAFA11443}" dt="2024-08-29T15:00:56.843" v="779" actId="14100"/>
          <ac:picMkLst>
            <pc:docMk/>
            <pc:sldMk cId="954520393" sldId="1846"/>
            <ac:picMk id="3" creationId="{5671BE88-3DF7-90E8-709E-40081ECCF525}"/>
          </ac:picMkLst>
        </pc:picChg>
        <pc:picChg chg="add del">
          <ac:chgData name="Marianne Dons Tychsen" userId="ec0d5dec-9d68-401c-af6b-63ce91a81f00" providerId="ADAL" clId="{31960458-6993-4193-94CB-4F4EAFA11443}" dt="2024-08-29T14:58:31.438" v="745" actId="478"/>
          <ac:picMkLst>
            <pc:docMk/>
            <pc:sldMk cId="954520393" sldId="1846"/>
            <ac:picMk id="7" creationId="{6BBE7FE4-1E8F-F6FA-436A-BAD01482CB14}"/>
          </ac:picMkLst>
        </pc:picChg>
        <pc:picChg chg="add mod">
          <ac:chgData name="Marianne Dons Tychsen" userId="ec0d5dec-9d68-401c-af6b-63ce91a81f00" providerId="ADAL" clId="{31960458-6993-4193-94CB-4F4EAFA11443}" dt="2024-08-29T14:59:02.485" v="750" actId="1076"/>
          <ac:picMkLst>
            <pc:docMk/>
            <pc:sldMk cId="954520393" sldId="1846"/>
            <ac:picMk id="2050" creationId="{C2BF00E1-30E7-E281-F6E9-9F258866E234}"/>
          </ac:picMkLst>
        </pc:picChg>
      </pc:sldChg>
      <pc:sldChg chg="del">
        <pc:chgData name="Marianne Dons Tychsen" userId="ec0d5dec-9d68-401c-af6b-63ce91a81f00" providerId="ADAL" clId="{31960458-6993-4193-94CB-4F4EAFA11443}" dt="2024-08-29T11:14:35.799" v="574" actId="47"/>
        <pc:sldMkLst>
          <pc:docMk/>
          <pc:sldMk cId="3249563028" sldId="1867"/>
        </pc:sldMkLst>
      </pc:sldChg>
      <pc:sldChg chg="modSp add del mod modShow">
        <pc:chgData name="Marianne Dons Tychsen" userId="ec0d5dec-9d68-401c-af6b-63ce91a81f00" providerId="ADAL" clId="{31960458-6993-4193-94CB-4F4EAFA11443}" dt="2024-08-29T22:01:29.808" v="1284" actId="47"/>
        <pc:sldMkLst>
          <pc:docMk/>
          <pc:sldMk cId="1564111536" sldId="1902"/>
        </pc:sldMkLst>
        <pc:spChg chg="mod">
          <ac:chgData name="Marianne Dons Tychsen" userId="ec0d5dec-9d68-401c-af6b-63ce91a81f00" providerId="ADAL" clId="{31960458-6993-4193-94CB-4F4EAFA11443}" dt="2024-08-29T15:47:32.957" v="1077" actId="207"/>
          <ac:spMkLst>
            <pc:docMk/>
            <pc:sldMk cId="1564111536" sldId="1902"/>
            <ac:spMk id="2" creationId="{3F290325-CCE4-0E56-9506-F16A44502CFA}"/>
          </ac:spMkLst>
        </pc:spChg>
        <pc:spChg chg="mod">
          <ac:chgData name="Marianne Dons Tychsen" userId="ec0d5dec-9d68-401c-af6b-63ce91a81f00" providerId="ADAL" clId="{31960458-6993-4193-94CB-4F4EAFA11443}" dt="2024-08-29T15:49:17.710" v="1084" actId="1076"/>
          <ac:spMkLst>
            <pc:docMk/>
            <pc:sldMk cId="1564111536" sldId="1902"/>
            <ac:spMk id="55" creationId="{00000000-0000-0000-0000-000000000000}"/>
          </ac:spMkLst>
        </pc:spChg>
      </pc:sldChg>
      <pc:sldChg chg="delSp modSp mod">
        <pc:chgData name="Marianne Dons Tychsen" userId="ec0d5dec-9d68-401c-af6b-63ce91a81f00" providerId="ADAL" clId="{31960458-6993-4193-94CB-4F4EAFA11443}" dt="2024-08-29T11:17:33.394" v="578" actId="14100"/>
        <pc:sldMkLst>
          <pc:docMk/>
          <pc:sldMk cId="1215647343" sldId="1909"/>
        </pc:sldMkLst>
        <pc:spChg chg="del">
          <ac:chgData name="Marianne Dons Tychsen" userId="ec0d5dec-9d68-401c-af6b-63ce91a81f00" providerId="ADAL" clId="{31960458-6993-4193-94CB-4F4EAFA11443}" dt="2024-08-29T11:17:06.003" v="575" actId="478"/>
          <ac:spMkLst>
            <pc:docMk/>
            <pc:sldMk cId="1215647343" sldId="1909"/>
            <ac:spMk id="3" creationId="{5A9BF850-B410-D5AD-AC43-C18D88C3199D}"/>
          </ac:spMkLst>
        </pc:spChg>
        <pc:spChg chg="mod">
          <ac:chgData name="Marianne Dons Tychsen" userId="ec0d5dec-9d68-401c-af6b-63ce91a81f00" providerId="ADAL" clId="{31960458-6993-4193-94CB-4F4EAFA11443}" dt="2024-08-29T11:17:33.394" v="578" actId="14100"/>
          <ac:spMkLst>
            <pc:docMk/>
            <pc:sldMk cId="1215647343" sldId="1909"/>
            <ac:spMk id="11" creationId="{60FA81EE-BE43-0E7E-6C33-82C0893B6DE8}"/>
          </ac:spMkLst>
        </pc:spChg>
      </pc:sldChg>
      <pc:sldChg chg="modSp del mod ord">
        <pc:chgData name="Marianne Dons Tychsen" userId="ec0d5dec-9d68-401c-af6b-63ce91a81f00" providerId="ADAL" clId="{31960458-6993-4193-94CB-4F4EAFA11443}" dt="2024-09-02T12:55:28.350" v="1329" actId="47"/>
        <pc:sldMkLst>
          <pc:docMk/>
          <pc:sldMk cId="3119953627" sldId="1917"/>
        </pc:sldMkLst>
        <pc:picChg chg="mod">
          <ac:chgData name="Marianne Dons Tychsen" userId="ec0d5dec-9d68-401c-af6b-63ce91a81f00" providerId="ADAL" clId="{31960458-6993-4193-94CB-4F4EAFA11443}" dt="2024-08-29T11:19:54.500" v="583" actId="14100"/>
          <ac:picMkLst>
            <pc:docMk/>
            <pc:sldMk cId="3119953627" sldId="1917"/>
            <ac:picMk id="3" creationId="{5EE183F2-A9AB-883F-5765-460530849342}"/>
          </ac:picMkLst>
        </pc:picChg>
      </pc:sldChg>
      <pc:sldChg chg="modSp add del mod">
        <pc:chgData name="Marianne Dons Tychsen" userId="ec0d5dec-9d68-401c-af6b-63ce91a81f00" providerId="ADAL" clId="{31960458-6993-4193-94CB-4F4EAFA11443}" dt="2024-09-02T12:54:36.361" v="1326" actId="47"/>
        <pc:sldMkLst>
          <pc:docMk/>
          <pc:sldMk cId="1214044310" sldId="1920"/>
        </pc:sldMkLst>
        <pc:spChg chg="mod">
          <ac:chgData name="Marianne Dons Tychsen" userId="ec0d5dec-9d68-401c-af6b-63ce91a81f00" providerId="ADAL" clId="{31960458-6993-4193-94CB-4F4EAFA11443}" dt="2024-08-29T16:00:16.012" v="1149" actId="20577"/>
          <ac:spMkLst>
            <pc:docMk/>
            <pc:sldMk cId="1214044310" sldId="1920"/>
            <ac:spMk id="2" creationId="{3F9241C7-9CB9-1989-633F-91D1D2070929}"/>
          </ac:spMkLst>
        </pc:spChg>
        <pc:picChg chg="mod">
          <ac:chgData name="Marianne Dons Tychsen" userId="ec0d5dec-9d68-401c-af6b-63ce91a81f00" providerId="ADAL" clId="{31960458-6993-4193-94CB-4F4EAFA11443}" dt="2024-08-29T11:19:24.119" v="582" actId="1076"/>
          <ac:picMkLst>
            <pc:docMk/>
            <pc:sldMk cId="1214044310" sldId="1920"/>
            <ac:picMk id="4" creationId="{E1ABBB57-0778-D8D8-E5D8-B2BB77848A9F}"/>
          </ac:picMkLst>
        </pc:picChg>
      </pc:sldChg>
      <pc:sldChg chg="add">
        <pc:chgData name="Marianne Dons Tychsen" userId="ec0d5dec-9d68-401c-af6b-63ce91a81f00" providerId="ADAL" clId="{31960458-6993-4193-94CB-4F4EAFA11443}" dt="2024-09-02T12:53:47.092" v="1324"/>
        <pc:sldMkLst>
          <pc:docMk/>
          <pc:sldMk cId="2053383565" sldId="1929"/>
        </pc:sldMkLst>
      </pc:sldChg>
      <pc:sldChg chg="del">
        <pc:chgData name="Marianne Dons Tychsen" userId="ec0d5dec-9d68-401c-af6b-63ce91a81f00" providerId="ADAL" clId="{31960458-6993-4193-94CB-4F4EAFA11443}" dt="2024-08-29T11:07:51.373" v="561" actId="47"/>
        <pc:sldMkLst>
          <pc:docMk/>
          <pc:sldMk cId="3087615447" sldId="1940"/>
        </pc:sldMkLst>
      </pc:sldChg>
      <pc:sldChg chg="del">
        <pc:chgData name="Marianne Dons Tychsen" userId="ec0d5dec-9d68-401c-af6b-63ce91a81f00" providerId="ADAL" clId="{31960458-6993-4193-94CB-4F4EAFA11443}" dt="2024-08-29T14:02:20.158" v="649" actId="47"/>
        <pc:sldMkLst>
          <pc:docMk/>
          <pc:sldMk cId="1139933086" sldId="1942"/>
        </pc:sldMkLst>
      </pc:sldChg>
      <pc:sldChg chg="modSp add mod modClrScheme chgLayout modNotesTx">
        <pc:chgData name="Marianne Dons Tychsen" userId="ec0d5dec-9d68-401c-af6b-63ce91a81f00" providerId="ADAL" clId="{31960458-6993-4193-94CB-4F4EAFA11443}" dt="2024-08-29T23:19:48.453" v="1313" actId="20577"/>
        <pc:sldMkLst>
          <pc:docMk/>
          <pc:sldMk cId="2735244792" sldId="1943"/>
        </pc:sldMkLst>
        <pc:spChg chg="mod">
          <ac:chgData name="Marianne Dons Tychsen" userId="ec0d5dec-9d68-401c-af6b-63ce91a81f00" providerId="ADAL" clId="{31960458-6993-4193-94CB-4F4EAFA11443}" dt="2024-08-29T23:15:32.728" v="1300" actId="207"/>
          <ac:spMkLst>
            <pc:docMk/>
            <pc:sldMk cId="2735244792" sldId="1943"/>
            <ac:spMk id="3" creationId="{B95092EF-C8E6-DBEE-9B82-F9F32312A9B0}"/>
          </ac:spMkLst>
        </pc:spChg>
        <pc:spChg chg="mod">
          <ac:chgData name="Marianne Dons Tychsen" userId="ec0d5dec-9d68-401c-af6b-63ce91a81f00" providerId="ADAL" clId="{31960458-6993-4193-94CB-4F4EAFA11443}" dt="2024-08-29T23:19:48.453" v="1313" actId="20577"/>
          <ac:spMkLst>
            <pc:docMk/>
            <pc:sldMk cId="2735244792" sldId="1943"/>
            <ac:spMk id="5" creationId="{63259740-8D9A-B845-6815-1FEBAD1ADA8B}"/>
          </ac:spMkLst>
        </pc:spChg>
        <pc:picChg chg="mod ord modCrop">
          <ac:chgData name="Marianne Dons Tychsen" userId="ec0d5dec-9d68-401c-af6b-63ce91a81f00" providerId="ADAL" clId="{31960458-6993-4193-94CB-4F4EAFA11443}" dt="2024-08-29T23:15:05.811" v="1299" actId="14100"/>
          <ac:picMkLst>
            <pc:docMk/>
            <pc:sldMk cId="2735244792" sldId="1943"/>
            <ac:picMk id="4" creationId="{1A5568BC-EB13-38D8-28EA-E232309B6300}"/>
          </ac:picMkLst>
        </pc:picChg>
      </pc:sldChg>
      <pc:sldChg chg="modSp add del mod ord">
        <pc:chgData name="Marianne Dons Tychsen" userId="ec0d5dec-9d68-401c-af6b-63ce91a81f00" providerId="ADAL" clId="{31960458-6993-4193-94CB-4F4EAFA11443}" dt="2024-08-29T11:49:37.565" v="636" actId="47"/>
        <pc:sldMkLst>
          <pc:docMk/>
          <pc:sldMk cId="1998747038" sldId="1944"/>
        </pc:sldMkLst>
        <pc:spChg chg="mod">
          <ac:chgData name="Marianne Dons Tychsen" userId="ec0d5dec-9d68-401c-af6b-63ce91a81f00" providerId="ADAL" clId="{31960458-6993-4193-94CB-4F4EAFA11443}" dt="2024-08-29T10:41:57.765" v="553" actId="207"/>
          <ac:spMkLst>
            <pc:docMk/>
            <pc:sldMk cId="1998747038" sldId="1944"/>
            <ac:spMk id="2" creationId="{3F290325-CCE4-0E56-9506-F16A44502CFA}"/>
          </ac:spMkLst>
        </pc:spChg>
      </pc:sldChg>
      <pc:sldChg chg="add del mod modShow">
        <pc:chgData name="Marianne Dons Tychsen" userId="ec0d5dec-9d68-401c-af6b-63ce91a81f00" providerId="ADAL" clId="{31960458-6993-4193-94CB-4F4EAFA11443}" dt="2024-08-29T11:12:39.774" v="570" actId="47"/>
        <pc:sldMkLst>
          <pc:docMk/>
          <pc:sldMk cId="1522700407" sldId="1948"/>
        </pc:sldMkLst>
      </pc:sldChg>
      <pc:sldChg chg="modSp del mod">
        <pc:chgData name="Marianne Dons Tychsen" userId="ec0d5dec-9d68-401c-af6b-63ce91a81f00" providerId="ADAL" clId="{31960458-6993-4193-94CB-4F4EAFA11443}" dt="2024-09-02T12:52:08.806" v="1317" actId="47"/>
        <pc:sldMkLst>
          <pc:docMk/>
          <pc:sldMk cId="3644238666" sldId="1997"/>
        </pc:sldMkLst>
        <pc:spChg chg="mod">
          <ac:chgData name="Marianne Dons Tychsen" userId="ec0d5dec-9d68-401c-af6b-63ce91a81f00" providerId="ADAL" clId="{31960458-6993-4193-94CB-4F4EAFA11443}" dt="2024-08-29T21:16:03.133" v="1242" actId="20577"/>
          <ac:spMkLst>
            <pc:docMk/>
            <pc:sldMk cId="3644238666" sldId="1997"/>
            <ac:spMk id="4" creationId="{CCE4855D-17EB-FC31-8828-A40C5A57C93B}"/>
          </ac:spMkLst>
        </pc:spChg>
        <pc:spChg chg="mod">
          <ac:chgData name="Marianne Dons Tychsen" userId="ec0d5dec-9d68-401c-af6b-63ce91a81f00" providerId="ADAL" clId="{31960458-6993-4193-94CB-4F4EAFA11443}" dt="2024-08-29T20:28:50.401" v="1159" actId="207"/>
          <ac:spMkLst>
            <pc:docMk/>
            <pc:sldMk cId="3644238666" sldId="1997"/>
            <ac:spMk id="28" creationId="{A3D0DCD7-444C-32A7-6B60-9E1FF6998295}"/>
          </ac:spMkLst>
        </pc:spChg>
      </pc:sldChg>
      <pc:sldChg chg="modSp add del mod">
        <pc:chgData name="Marianne Dons Tychsen" userId="ec0d5dec-9d68-401c-af6b-63ce91a81f00" providerId="ADAL" clId="{31960458-6993-4193-94CB-4F4EAFA11443}" dt="2024-08-29T20:53:41.426" v="1167" actId="47"/>
        <pc:sldMkLst>
          <pc:docMk/>
          <pc:sldMk cId="1139933086" sldId="2004"/>
        </pc:sldMkLst>
        <pc:spChg chg="mod">
          <ac:chgData name="Marianne Dons Tychsen" userId="ec0d5dec-9d68-401c-af6b-63ce91a81f00" providerId="ADAL" clId="{31960458-6993-4193-94CB-4F4EAFA11443}" dt="2024-08-29T15:56:47.829" v="1129" actId="255"/>
          <ac:spMkLst>
            <pc:docMk/>
            <pc:sldMk cId="1139933086" sldId="2004"/>
            <ac:spMk id="9" creationId="{AFAD6751-A696-B00B-AF95-92ECBE7DE5D2}"/>
          </ac:spMkLst>
        </pc:spChg>
      </pc:sldChg>
      <pc:sldChg chg="modSp add del mod ord">
        <pc:chgData name="Marianne Dons Tychsen" userId="ec0d5dec-9d68-401c-af6b-63ce91a81f00" providerId="ADAL" clId="{31960458-6993-4193-94CB-4F4EAFA11443}" dt="2024-09-02T12:55:21.484" v="1328"/>
        <pc:sldMkLst>
          <pc:docMk/>
          <pc:sldMk cId="581573857" sldId="2024"/>
        </pc:sldMkLst>
        <pc:spChg chg="mod">
          <ac:chgData name="Marianne Dons Tychsen" userId="ec0d5dec-9d68-401c-af6b-63ce91a81f00" providerId="ADAL" clId="{31960458-6993-4193-94CB-4F4EAFA11443}" dt="2024-08-29T20:54:16.188" v="1191" actId="20577"/>
          <ac:spMkLst>
            <pc:docMk/>
            <pc:sldMk cId="581573857" sldId="2024"/>
            <ac:spMk id="9" creationId="{AFAD6751-A696-B00B-AF95-92ECBE7DE5D2}"/>
          </ac:spMkLst>
        </pc:spChg>
      </pc:sldChg>
      <pc:sldChg chg="modSp del mod">
        <pc:chgData name="Marianne Dons Tychsen" userId="ec0d5dec-9d68-401c-af6b-63ce91a81f00" providerId="ADAL" clId="{31960458-6993-4193-94CB-4F4EAFA11443}" dt="2024-08-29T11:12:12.998" v="569" actId="47"/>
        <pc:sldMkLst>
          <pc:docMk/>
          <pc:sldMk cId="324466639" sldId="2042"/>
        </pc:sldMkLst>
        <pc:spChg chg="mod">
          <ac:chgData name="Marianne Dons Tychsen" userId="ec0d5dec-9d68-401c-af6b-63ce91a81f00" providerId="ADAL" clId="{31960458-6993-4193-94CB-4F4EAFA11443}" dt="2024-08-29T10:14:29.444" v="305" actId="207"/>
          <ac:spMkLst>
            <pc:docMk/>
            <pc:sldMk cId="324466639" sldId="2042"/>
            <ac:spMk id="6" creationId="{716645AD-540B-C684-B59B-38C0665F652B}"/>
          </ac:spMkLst>
        </pc:spChg>
      </pc:sldChg>
      <pc:sldChg chg="delSp modSp del mod delAnim">
        <pc:chgData name="Marianne Dons Tychsen" userId="ec0d5dec-9d68-401c-af6b-63ce91a81f00" providerId="ADAL" clId="{31960458-6993-4193-94CB-4F4EAFA11443}" dt="2024-08-29T15:15:53.623" v="915" actId="47"/>
        <pc:sldMkLst>
          <pc:docMk/>
          <pc:sldMk cId="1786593680" sldId="2045"/>
        </pc:sldMkLst>
        <pc:spChg chg="mod">
          <ac:chgData name="Marianne Dons Tychsen" userId="ec0d5dec-9d68-401c-af6b-63ce91a81f00" providerId="ADAL" clId="{31960458-6993-4193-94CB-4F4EAFA11443}" dt="2024-08-29T14:11:47.102" v="698" actId="20577"/>
          <ac:spMkLst>
            <pc:docMk/>
            <pc:sldMk cId="1786593680" sldId="2045"/>
            <ac:spMk id="13" creationId="{7379D1EA-E716-FBCF-F61A-6F08EFC96D78}"/>
          </ac:spMkLst>
        </pc:spChg>
        <pc:spChg chg="mod">
          <ac:chgData name="Marianne Dons Tychsen" userId="ec0d5dec-9d68-401c-af6b-63ce91a81f00" providerId="ADAL" clId="{31960458-6993-4193-94CB-4F4EAFA11443}" dt="2024-08-29T14:11:49.186" v="699" actId="20577"/>
          <ac:spMkLst>
            <pc:docMk/>
            <pc:sldMk cId="1786593680" sldId="2045"/>
            <ac:spMk id="14" creationId="{213E0C23-C47E-ADC6-65CE-929FB18BCE48}"/>
          </ac:spMkLst>
        </pc:spChg>
        <pc:picChg chg="del">
          <ac:chgData name="Marianne Dons Tychsen" userId="ec0d5dec-9d68-401c-af6b-63ce91a81f00" providerId="ADAL" clId="{31960458-6993-4193-94CB-4F4EAFA11443}" dt="2024-08-29T10:36:19.010" v="537" actId="478"/>
          <ac:picMkLst>
            <pc:docMk/>
            <pc:sldMk cId="1786593680" sldId="2045"/>
            <ac:picMk id="6" creationId="{9D778EB7-580F-32F9-EED2-9DCC84003B24}"/>
          </ac:picMkLst>
        </pc:picChg>
        <pc:picChg chg="del">
          <ac:chgData name="Marianne Dons Tychsen" userId="ec0d5dec-9d68-401c-af6b-63ce91a81f00" providerId="ADAL" clId="{31960458-6993-4193-94CB-4F4EAFA11443}" dt="2024-08-29T10:36:24.038" v="540" actId="478"/>
          <ac:picMkLst>
            <pc:docMk/>
            <pc:sldMk cId="1786593680" sldId="2045"/>
            <ac:picMk id="8" creationId="{0BA9BC2E-86D9-F74F-95A9-5EDD49248A0F}"/>
          </ac:picMkLst>
        </pc:picChg>
        <pc:picChg chg="del">
          <ac:chgData name="Marianne Dons Tychsen" userId="ec0d5dec-9d68-401c-af6b-63ce91a81f00" providerId="ADAL" clId="{31960458-6993-4193-94CB-4F4EAFA11443}" dt="2024-08-29T10:36:17.459" v="536" actId="478"/>
          <ac:picMkLst>
            <pc:docMk/>
            <pc:sldMk cId="1786593680" sldId="2045"/>
            <ac:picMk id="10" creationId="{F9091EEF-ECD0-D437-D0C1-D446357C311B}"/>
          </ac:picMkLst>
        </pc:picChg>
        <pc:picChg chg="del">
          <ac:chgData name="Marianne Dons Tychsen" userId="ec0d5dec-9d68-401c-af6b-63ce91a81f00" providerId="ADAL" clId="{31960458-6993-4193-94CB-4F4EAFA11443}" dt="2024-08-29T10:36:22.318" v="539" actId="478"/>
          <ac:picMkLst>
            <pc:docMk/>
            <pc:sldMk cId="1786593680" sldId="2045"/>
            <ac:picMk id="12" creationId="{462DEBD1-5ABD-E9BC-CB59-3BF7DA1E0C2D}"/>
          </ac:picMkLst>
        </pc:picChg>
        <pc:picChg chg="del">
          <ac:chgData name="Marianne Dons Tychsen" userId="ec0d5dec-9d68-401c-af6b-63ce91a81f00" providerId="ADAL" clId="{31960458-6993-4193-94CB-4F4EAFA11443}" dt="2024-08-29T10:36:27.659" v="542" actId="478"/>
          <ac:picMkLst>
            <pc:docMk/>
            <pc:sldMk cId="1786593680" sldId="2045"/>
            <ac:picMk id="16" creationId="{FEE38454-9D2B-A78D-89E7-FFAE04381F68}"/>
          </ac:picMkLst>
        </pc:picChg>
        <pc:picChg chg="del">
          <ac:chgData name="Marianne Dons Tychsen" userId="ec0d5dec-9d68-401c-af6b-63ce91a81f00" providerId="ADAL" clId="{31960458-6993-4193-94CB-4F4EAFA11443}" dt="2024-08-29T10:36:25.900" v="541" actId="478"/>
          <ac:picMkLst>
            <pc:docMk/>
            <pc:sldMk cId="1786593680" sldId="2045"/>
            <ac:picMk id="18" creationId="{A7A6A8AF-9F83-4FFC-2841-DF89647F18EC}"/>
          </ac:picMkLst>
        </pc:picChg>
        <pc:picChg chg="del">
          <ac:chgData name="Marianne Dons Tychsen" userId="ec0d5dec-9d68-401c-af6b-63ce91a81f00" providerId="ADAL" clId="{31960458-6993-4193-94CB-4F4EAFA11443}" dt="2024-08-29T10:36:20.643" v="538" actId="478"/>
          <ac:picMkLst>
            <pc:docMk/>
            <pc:sldMk cId="1786593680" sldId="2045"/>
            <ac:picMk id="20" creationId="{E807DFD4-62E7-0379-3DD5-3629BAE1798F}"/>
          </ac:picMkLst>
        </pc:picChg>
        <pc:picChg chg="del">
          <ac:chgData name="Marianne Dons Tychsen" userId="ec0d5dec-9d68-401c-af6b-63ce91a81f00" providerId="ADAL" clId="{31960458-6993-4193-94CB-4F4EAFA11443}" dt="2024-08-29T10:36:15.182" v="535" actId="478"/>
          <ac:picMkLst>
            <pc:docMk/>
            <pc:sldMk cId="1786593680" sldId="2045"/>
            <ac:picMk id="22" creationId="{F46AE905-352B-DE23-2C67-6FDE46BDDD02}"/>
          </ac:picMkLst>
        </pc:picChg>
        <pc:picChg chg="del">
          <ac:chgData name="Marianne Dons Tychsen" userId="ec0d5dec-9d68-401c-af6b-63ce91a81f00" providerId="ADAL" clId="{31960458-6993-4193-94CB-4F4EAFA11443}" dt="2024-08-29T10:36:13.377" v="534" actId="478"/>
          <ac:picMkLst>
            <pc:docMk/>
            <pc:sldMk cId="1786593680" sldId="2045"/>
            <ac:picMk id="24" creationId="{D34C728F-3991-B042-3727-BBD63C49F4CD}"/>
          </ac:picMkLst>
        </pc:picChg>
        <pc:picChg chg="del">
          <ac:chgData name="Marianne Dons Tychsen" userId="ec0d5dec-9d68-401c-af6b-63ce91a81f00" providerId="ADAL" clId="{31960458-6993-4193-94CB-4F4EAFA11443}" dt="2024-08-29T10:36:29.429" v="543" actId="478"/>
          <ac:picMkLst>
            <pc:docMk/>
            <pc:sldMk cId="1786593680" sldId="2045"/>
            <ac:picMk id="26" creationId="{53637782-BC77-FC9D-6175-8D7341793C7E}"/>
          </ac:picMkLst>
        </pc:picChg>
      </pc:sldChg>
      <pc:sldChg chg="del ord">
        <pc:chgData name="Marianne Dons Tychsen" userId="ec0d5dec-9d68-401c-af6b-63ce91a81f00" providerId="ADAL" clId="{31960458-6993-4193-94CB-4F4EAFA11443}" dt="2024-09-02T12:55:28.350" v="1329" actId="47"/>
        <pc:sldMkLst>
          <pc:docMk/>
          <pc:sldMk cId="665158618" sldId="2046"/>
        </pc:sldMkLst>
      </pc:sldChg>
      <pc:sldChg chg="del mod modShow">
        <pc:chgData name="Marianne Dons Tychsen" userId="ec0d5dec-9d68-401c-af6b-63ce91a81f00" providerId="ADAL" clId="{31960458-6993-4193-94CB-4F4EAFA11443}" dt="2024-08-29T14:02:14.488" v="648" actId="47"/>
        <pc:sldMkLst>
          <pc:docMk/>
          <pc:sldMk cId="1701591035" sldId="2047"/>
        </pc:sldMkLst>
      </pc:sldChg>
      <pc:sldChg chg="modSp add del mod modShow">
        <pc:chgData name="Marianne Dons Tychsen" userId="ec0d5dec-9d68-401c-af6b-63ce91a81f00" providerId="ADAL" clId="{31960458-6993-4193-94CB-4F4EAFA11443}" dt="2024-08-29T15:46:42.639" v="1075" actId="47"/>
        <pc:sldMkLst>
          <pc:docMk/>
          <pc:sldMk cId="1308832197" sldId="2048"/>
        </pc:sldMkLst>
        <pc:spChg chg="mod">
          <ac:chgData name="Marianne Dons Tychsen" userId="ec0d5dec-9d68-401c-af6b-63ce91a81f00" providerId="ADAL" clId="{31960458-6993-4193-94CB-4F4EAFA11443}" dt="2024-08-29T14:13:15.977" v="702" actId="207"/>
          <ac:spMkLst>
            <pc:docMk/>
            <pc:sldMk cId="1308832197" sldId="2048"/>
            <ac:spMk id="3" creationId="{B95092EF-C8E6-DBEE-9B82-F9F32312A9B0}"/>
          </ac:spMkLst>
        </pc:spChg>
        <pc:spChg chg="mod">
          <ac:chgData name="Marianne Dons Tychsen" userId="ec0d5dec-9d68-401c-af6b-63ce91a81f00" providerId="ADAL" clId="{31960458-6993-4193-94CB-4F4EAFA11443}" dt="2024-08-29T14:07:51.978" v="677" actId="20577"/>
          <ac:spMkLst>
            <pc:docMk/>
            <pc:sldMk cId="1308832197" sldId="2048"/>
            <ac:spMk id="5" creationId="{63259740-8D9A-B845-6815-1FEBAD1ADA8B}"/>
          </ac:spMkLst>
        </pc:spChg>
      </pc:sldChg>
      <pc:sldChg chg="modSp add del mod">
        <pc:chgData name="Marianne Dons Tychsen" userId="ec0d5dec-9d68-401c-af6b-63ce91a81f00" providerId="ADAL" clId="{31960458-6993-4193-94CB-4F4EAFA11443}" dt="2024-08-29T14:00:53.167" v="647" actId="47"/>
        <pc:sldMkLst>
          <pc:docMk/>
          <pc:sldMk cId="3470427492" sldId="2050"/>
        </pc:sldMkLst>
        <pc:picChg chg="mod">
          <ac:chgData name="Marianne Dons Tychsen" userId="ec0d5dec-9d68-401c-af6b-63ce91a81f00" providerId="ADAL" clId="{31960458-6993-4193-94CB-4F4EAFA11443}" dt="2024-08-29T14:00:25.614" v="646" actId="1076"/>
          <ac:picMkLst>
            <pc:docMk/>
            <pc:sldMk cId="3470427492" sldId="2050"/>
            <ac:picMk id="4" creationId="{5635C525-1D7B-E22B-91AE-305162FE1586}"/>
          </ac:picMkLst>
        </pc:picChg>
      </pc:sldChg>
      <pc:sldChg chg="del">
        <pc:chgData name="Marianne Dons Tychsen" userId="ec0d5dec-9d68-401c-af6b-63ce91a81f00" providerId="ADAL" clId="{31960458-6993-4193-94CB-4F4EAFA11443}" dt="2024-08-29T11:14:13" v="573" actId="47"/>
        <pc:sldMkLst>
          <pc:docMk/>
          <pc:sldMk cId="597297161" sldId="2051"/>
        </pc:sldMkLst>
      </pc:sldChg>
      <pc:sldChg chg="addSp modSp add del mod modShow">
        <pc:chgData name="Marianne Dons Tychsen" userId="ec0d5dec-9d68-401c-af6b-63ce91a81f00" providerId="ADAL" clId="{31960458-6993-4193-94CB-4F4EAFA11443}" dt="2024-09-02T12:54:36.361" v="1326" actId="47"/>
        <pc:sldMkLst>
          <pc:docMk/>
          <pc:sldMk cId="2387663845" sldId="2054"/>
        </pc:sldMkLst>
        <pc:spChg chg="mod">
          <ac:chgData name="Marianne Dons Tychsen" userId="ec0d5dec-9d68-401c-af6b-63ce91a81f00" providerId="ADAL" clId="{31960458-6993-4193-94CB-4F4EAFA11443}" dt="2024-08-29T15:51:14.920" v="1113" actId="1076"/>
          <ac:spMkLst>
            <pc:docMk/>
            <pc:sldMk cId="2387663845" sldId="2054"/>
            <ac:spMk id="2" creationId="{48CC51A6-AA4E-DC3C-2AA6-DB2525C545C8}"/>
          </ac:spMkLst>
        </pc:spChg>
        <pc:spChg chg="mod">
          <ac:chgData name="Marianne Dons Tychsen" userId="ec0d5dec-9d68-401c-af6b-63ce91a81f00" providerId="ADAL" clId="{31960458-6993-4193-94CB-4F4EAFA11443}" dt="2024-08-29T15:51:18.004" v="1114" actId="1076"/>
          <ac:spMkLst>
            <pc:docMk/>
            <pc:sldMk cId="2387663845" sldId="2054"/>
            <ac:spMk id="3" creationId="{2B4C796D-30F6-208A-FF69-9B6CC18E9591}"/>
          </ac:spMkLst>
        </pc:spChg>
        <pc:spChg chg="add mod">
          <ac:chgData name="Marianne Dons Tychsen" userId="ec0d5dec-9d68-401c-af6b-63ce91a81f00" providerId="ADAL" clId="{31960458-6993-4193-94CB-4F4EAFA11443}" dt="2024-08-29T21:01:59.598" v="1232" actId="20577"/>
          <ac:spMkLst>
            <pc:docMk/>
            <pc:sldMk cId="2387663845" sldId="2054"/>
            <ac:spMk id="6" creationId="{2AF7EC70-ECA8-5C15-8995-1801C3289218}"/>
          </ac:spMkLst>
        </pc:spChg>
        <pc:spChg chg="mod">
          <ac:chgData name="Marianne Dons Tychsen" userId="ec0d5dec-9d68-401c-af6b-63ce91a81f00" providerId="ADAL" clId="{31960458-6993-4193-94CB-4F4EAFA11443}" dt="2024-08-29T15:51:23.721" v="1115" actId="1076"/>
          <ac:spMkLst>
            <pc:docMk/>
            <pc:sldMk cId="2387663845" sldId="2054"/>
            <ac:spMk id="7" creationId="{3FD3D685-21EE-9779-3118-9C1AE14495DE}"/>
          </ac:spMkLst>
        </pc:spChg>
        <pc:graphicFrameChg chg="mod">
          <ac:chgData name="Marianne Dons Tychsen" userId="ec0d5dec-9d68-401c-af6b-63ce91a81f00" providerId="ADAL" clId="{31960458-6993-4193-94CB-4F4EAFA11443}" dt="2024-08-29T15:16:22.105" v="916" actId="1076"/>
          <ac:graphicFrameMkLst>
            <pc:docMk/>
            <pc:sldMk cId="2387663845" sldId="2054"/>
            <ac:graphicFrameMk id="4" creationId="{4C3DA8C0-6DA9-4C01-0771-0A0B2F201BE9}"/>
          </ac:graphicFrameMkLst>
        </pc:graphicFrameChg>
        <pc:graphicFrameChg chg="mod modGraphic">
          <ac:chgData name="Marianne Dons Tychsen" userId="ec0d5dec-9d68-401c-af6b-63ce91a81f00" providerId="ADAL" clId="{31960458-6993-4193-94CB-4F4EAFA11443}" dt="2024-08-29T15:50:43.396" v="1086" actId="207"/>
          <ac:graphicFrameMkLst>
            <pc:docMk/>
            <pc:sldMk cId="2387663845" sldId="2054"/>
            <ac:graphicFrameMk id="5" creationId="{157DCB54-7A83-B760-83D8-6298DD3A22F0}"/>
          </ac:graphicFrameMkLst>
        </pc:graphicFrameChg>
        <pc:graphicFrameChg chg="mod">
          <ac:chgData name="Marianne Dons Tychsen" userId="ec0d5dec-9d68-401c-af6b-63ce91a81f00" providerId="ADAL" clId="{31960458-6993-4193-94CB-4F4EAFA11443}" dt="2024-08-29T15:16:22.105" v="916" actId="1076"/>
          <ac:graphicFrameMkLst>
            <pc:docMk/>
            <pc:sldMk cId="2387663845" sldId="2054"/>
            <ac:graphicFrameMk id="27" creationId="{8B71E7C2-5DDA-E31A-2DD1-44FF7BBDF417}"/>
          </ac:graphicFrameMkLst>
        </pc:graphicFrameChg>
      </pc:sldChg>
      <pc:sldChg chg="modSp del mod modShow">
        <pc:chgData name="Marianne Dons Tychsen" userId="ec0d5dec-9d68-401c-af6b-63ce91a81f00" providerId="ADAL" clId="{31960458-6993-4193-94CB-4F4EAFA11443}" dt="2024-09-02T12:54:36.361" v="1326" actId="47"/>
        <pc:sldMkLst>
          <pc:docMk/>
          <pc:sldMk cId="1051628892" sldId="2058"/>
        </pc:sldMkLst>
        <pc:spChg chg="mod">
          <ac:chgData name="Marianne Dons Tychsen" userId="ec0d5dec-9d68-401c-af6b-63ce91a81f00" providerId="ADAL" clId="{31960458-6993-4193-94CB-4F4EAFA11443}" dt="2024-08-29T16:00:02.587" v="1147" actId="20577"/>
          <ac:spMkLst>
            <pc:docMk/>
            <pc:sldMk cId="1051628892" sldId="2058"/>
            <ac:spMk id="9" creationId="{BC6DD967-60E9-8CF8-13DE-B9D09AE81BF3}"/>
          </ac:spMkLst>
        </pc:spChg>
      </pc:sldChg>
      <pc:sldChg chg="modSp mod ord">
        <pc:chgData name="Marianne Dons Tychsen" userId="ec0d5dec-9d68-401c-af6b-63ce91a81f00" providerId="ADAL" clId="{31960458-6993-4193-94CB-4F4EAFA11443}" dt="2024-08-29T10:52:47.389" v="557"/>
        <pc:sldMkLst>
          <pc:docMk/>
          <pc:sldMk cId="2552085050" sldId="2059"/>
        </pc:sldMkLst>
        <pc:spChg chg="mod">
          <ac:chgData name="Marianne Dons Tychsen" userId="ec0d5dec-9d68-401c-af6b-63ce91a81f00" providerId="ADAL" clId="{31960458-6993-4193-94CB-4F4EAFA11443}" dt="2024-08-29T10:20:21.806" v="448" actId="20577"/>
          <ac:spMkLst>
            <pc:docMk/>
            <pc:sldMk cId="2552085050" sldId="2059"/>
            <ac:spMk id="10" creationId="{2F1CB8E5-E5A3-74D3-91DA-F337BD2BD67A}"/>
          </ac:spMkLst>
        </pc:spChg>
      </pc:sldChg>
      <pc:sldChg chg="addSp delSp modSp del mod ord">
        <pc:chgData name="Marianne Dons Tychsen" userId="ec0d5dec-9d68-401c-af6b-63ce91a81f00" providerId="ADAL" clId="{31960458-6993-4193-94CB-4F4EAFA11443}" dt="2024-08-29T23:51:16.508" v="1314" actId="47"/>
        <pc:sldMkLst>
          <pc:docMk/>
          <pc:sldMk cId="1781406503" sldId="2061"/>
        </pc:sldMkLst>
        <pc:spChg chg="mod">
          <ac:chgData name="Marianne Dons Tychsen" userId="ec0d5dec-9d68-401c-af6b-63ce91a81f00" providerId="ADAL" clId="{31960458-6993-4193-94CB-4F4EAFA11443}" dt="2024-08-29T21:18:14.297" v="1247" actId="20577"/>
          <ac:spMkLst>
            <pc:docMk/>
            <pc:sldMk cId="1781406503" sldId="2061"/>
            <ac:spMk id="3" creationId="{16FD922F-E5A3-51B9-42A3-9F3C4A0A4F79}"/>
          </ac:spMkLst>
        </pc:spChg>
        <pc:spChg chg="add del mod">
          <ac:chgData name="Marianne Dons Tychsen" userId="ec0d5dec-9d68-401c-af6b-63ce91a81f00" providerId="ADAL" clId="{31960458-6993-4193-94CB-4F4EAFA11443}" dt="2024-08-29T10:19:01.077" v="436" actId="478"/>
          <ac:spMkLst>
            <pc:docMk/>
            <pc:sldMk cId="1781406503" sldId="2061"/>
            <ac:spMk id="4" creationId="{7CB176B4-11DF-D34D-5780-669F6B24E99D}"/>
          </ac:spMkLst>
        </pc:spChg>
        <pc:spChg chg="mod">
          <ac:chgData name="Marianne Dons Tychsen" userId="ec0d5dec-9d68-401c-af6b-63ce91a81f00" providerId="ADAL" clId="{31960458-6993-4193-94CB-4F4EAFA11443}" dt="2024-08-29T10:17:14.188" v="362" actId="20577"/>
          <ac:spMkLst>
            <pc:docMk/>
            <pc:sldMk cId="1781406503" sldId="2061"/>
            <ac:spMk id="5" creationId="{F8F33843-BCED-7066-6FDF-4FBA4B517A6E}"/>
          </ac:spMkLst>
        </pc:spChg>
        <pc:picChg chg="mod">
          <ac:chgData name="Marianne Dons Tychsen" userId="ec0d5dec-9d68-401c-af6b-63ce91a81f00" providerId="ADAL" clId="{31960458-6993-4193-94CB-4F4EAFA11443}" dt="2024-08-29T14:13:42.636" v="706" actId="1076"/>
          <ac:picMkLst>
            <pc:docMk/>
            <pc:sldMk cId="1781406503" sldId="2061"/>
            <ac:picMk id="6" creationId="{8A5B0B55-F0EF-98AB-86F1-9A1CDAE20CD7}"/>
          </ac:picMkLst>
        </pc:picChg>
      </pc:sldChg>
      <pc:sldChg chg="modSp add del mod">
        <pc:chgData name="Marianne Dons Tychsen" userId="ec0d5dec-9d68-401c-af6b-63ce91a81f00" providerId="ADAL" clId="{31960458-6993-4193-94CB-4F4EAFA11443}" dt="2024-08-29T15:46:40.473" v="1074" actId="47"/>
        <pc:sldMkLst>
          <pc:docMk/>
          <pc:sldMk cId="4023905047" sldId="2063"/>
        </pc:sldMkLst>
        <pc:spChg chg="mod">
          <ac:chgData name="Marianne Dons Tychsen" userId="ec0d5dec-9d68-401c-af6b-63ce91a81f00" providerId="ADAL" clId="{31960458-6993-4193-94CB-4F4EAFA11443}" dt="2024-08-29T14:12:58.553" v="700" actId="207"/>
          <ac:spMkLst>
            <pc:docMk/>
            <pc:sldMk cId="4023905047" sldId="2063"/>
            <ac:spMk id="3" creationId="{B95092EF-C8E6-DBEE-9B82-F9F32312A9B0}"/>
          </ac:spMkLst>
        </pc:spChg>
        <pc:spChg chg="mod">
          <ac:chgData name="Marianne Dons Tychsen" userId="ec0d5dec-9d68-401c-af6b-63ce91a81f00" providerId="ADAL" clId="{31960458-6993-4193-94CB-4F4EAFA11443}" dt="2024-08-29T14:07:44.805" v="670" actId="20577"/>
          <ac:spMkLst>
            <pc:docMk/>
            <pc:sldMk cId="4023905047" sldId="2063"/>
            <ac:spMk id="5" creationId="{63259740-8D9A-B845-6815-1FEBAD1ADA8B}"/>
          </ac:spMkLst>
        </pc:spChg>
      </pc:sldChg>
      <pc:sldChg chg="del">
        <pc:chgData name="Marianne Dons Tychsen" userId="ec0d5dec-9d68-401c-af6b-63ce91a81f00" providerId="ADAL" clId="{31960458-6993-4193-94CB-4F4EAFA11443}" dt="2024-08-29T11:17:55.099" v="579" actId="47"/>
        <pc:sldMkLst>
          <pc:docMk/>
          <pc:sldMk cId="1255883405" sldId="2064"/>
        </pc:sldMkLst>
      </pc:sldChg>
      <pc:sldChg chg="addSp delSp modSp add del mod modNotesTx">
        <pc:chgData name="Marianne Dons Tychsen" userId="ec0d5dec-9d68-401c-af6b-63ce91a81f00" providerId="ADAL" clId="{31960458-6993-4193-94CB-4F4EAFA11443}" dt="2024-08-29T21:00:38.067" v="1198" actId="47"/>
        <pc:sldMkLst>
          <pc:docMk/>
          <pc:sldMk cId="4215907698" sldId="2065"/>
        </pc:sldMkLst>
        <pc:spChg chg="mod">
          <ac:chgData name="Marianne Dons Tychsen" userId="ec0d5dec-9d68-401c-af6b-63ce91a81f00" providerId="ADAL" clId="{31960458-6993-4193-94CB-4F4EAFA11443}" dt="2024-08-29T14:10:55.776" v="694" actId="1076"/>
          <ac:spMkLst>
            <pc:docMk/>
            <pc:sldMk cId="4215907698" sldId="2065"/>
            <ac:spMk id="12" creationId="{1EAD3F4E-5182-C38E-B672-872C8108A19F}"/>
          </ac:spMkLst>
        </pc:spChg>
        <pc:picChg chg="add del mod">
          <ac:chgData name="Marianne Dons Tychsen" userId="ec0d5dec-9d68-401c-af6b-63ce91a81f00" providerId="ADAL" clId="{31960458-6993-4193-94CB-4F4EAFA11443}" dt="2024-08-29T14:55:11.553" v="741" actId="478"/>
          <ac:picMkLst>
            <pc:docMk/>
            <pc:sldMk cId="4215907698" sldId="2065"/>
            <ac:picMk id="2" creationId="{E5DB48C6-80A9-5A44-1A61-61C6719F4D29}"/>
          </ac:picMkLst>
        </pc:picChg>
        <pc:picChg chg="mod">
          <ac:chgData name="Marianne Dons Tychsen" userId="ec0d5dec-9d68-401c-af6b-63ce91a81f00" providerId="ADAL" clId="{31960458-6993-4193-94CB-4F4EAFA11443}" dt="2024-08-29T14:52:52.858" v="732" actId="1076"/>
          <ac:picMkLst>
            <pc:docMk/>
            <pc:sldMk cId="4215907698" sldId="2065"/>
            <ac:picMk id="9" creationId="{328BCAAE-A2B3-67F0-62C1-E76E0DE14EBD}"/>
          </ac:picMkLst>
        </pc:picChg>
      </pc:sldChg>
      <pc:sldChg chg="addSp delSp modSp add del mod ord delAnim modShow">
        <pc:chgData name="Marianne Dons Tychsen" userId="ec0d5dec-9d68-401c-af6b-63ce91a81f00" providerId="ADAL" clId="{31960458-6993-4193-94CB-4F4EAFA11443}" dt="2024-08-29T23:16:51.758" v="1304" actId="14100"/>
        <pc:sldMkLst>
          <pc:docMk/>
          <pc:sldMk cId="3161926256" sldId="2066"/>
        </pc:sldMkLst>
        <pc:picChg chg="add mod">
          <ac:chgData name="Marianne Dons Tychsen" userId="ec0d5dec-9d68-401c-af6b-63ce91a81f00" providerId="ADAL" clId="{31960458-6993-4193-94CB-4F4EAFA11443}" dt="2024-08-29T23:16:51.758" v="1304" actId="14100"/>
          <ac:picMkLst>
            <pc:docMk/>
            <pc:sldMk cId="3161926256" sldId="2066"/>
            <ac:picMk id="2" creationId="{9476F095-1731-CF39-FC01-0FFA2D543749}"/>
          </ac:picMkLst>
        </pc:picChg>
        <pc:picChg chg="del">
          <ac:chgData name="Marianne Dons Tychsen" userId="ec0d5dec-9d68-401c-af6b-63ce91a81f00" providerId="ADAL" clId="{31960458-6993-4193-94CB-4F4EAFA11443}" dt="2024-08-29T23:16:39.338" v="1301" actId="478"/>
          <ac:picMkLst>
            <pc:docMk/>
            <pc:sldMk cId="3161926256" sldId="2066"/>
            <ac:picMk id="4" creationId="{09566E7B-96C2-C3EA-6AA5-06126FAEECBC}"/>
          </ac:picMkLst>
        </pc:picChg>
        <pc:picChg chg="del">
          <ac:chgData name="Marianne Dons Tychsen" userId="ec0d5dec-9d68-401c-af6b-63ce91a81f00" providerId="ADAL" clId="{31960458-6993-4193-94CB-4F4EAFA11443}" dt="2024-08-29T23:16:41.085" v="1302" actId="478"/>
          <ac:picMkLst>
            <pc:docMk/>
            <pc:sldMk cId="3161926256" sldId="2066"/>
            <ac:picMk id="6" creationId="{7C60C4ED-0F68-D27C-B4FF-5910FE2FBFA1}"/>
          </ac:picMkLst>
        </pc:picChg>
      </pc:sldChg>
      <pc:sldChg chg="addSp delSp modSp add del mod modClrScheme chgLayout modNotesTx">
        <pc:chgData name="Marianne Dons Tychsen" userId="ec0d5dec-9d68-401c-af6b-63ce91a81f00" providerId="ADAL" clId="{31960458-6993-4193-94CB-4F4EAFA11443}" dt="2024-09-02T12:53:02.777" v="1323" actId="47"/>
        <pc:sldMkLst>
          <pc:docMk/>
          <pc:sldMk cId="2115571625" sldId="2067"/>
        </pc:sldMkLst>
        <pc:spChg chg="mod ord">
          <ac:chgData name="Marianne Dons Tychsen" userId="ec0d5dec-9d68-401c-af6b-63ce91a81f00" providerId="ADAL" clId="{31960458-6993-4193-94CB-4F4EAFA11443}" dt="2024-08-29T21:25:06.988" v="1256" actId="166"/>
          <ac:spMkLst>
            <pc:docMk/>
            <pc:sldMk cId="2115571625" sldId="2067"/>
            <ac:spMk id="2" creationId="{3F290325-CCE4-0E56-9506-F16A44502CFA}"/>
          </ac:spMkLst>
        </pc:spChg>
        <pc:spChg chg="mod">
          <ac:chgData name="Marianne Dons Tychsen" userId="ec0d5dec-9d68-401c-af6b-63ce91a81f00" providerId="ADAL" clId="{31960458-6993-4193-94CB-4F4EAFA11443}" dt="2024-08-29T22:01:41.074" v="1285" actId="1076"/>
          <ac:spMkLst>
            <pc:docMk/>
            <pc:sldMk cId="2115571625" sldId="2067"/>
            <ac:spMk id="55" creationId="{00000000-0000-0000-0000-000000000000}"/>
          </ac:spMkLst>
        </pc:spChg>
        <pc:picChg chg="del">
          <ac:chgData name="Marianne Dons Tychsen" userId="ec0d5dec-9d68-401c-af6b-63ce91a81f00" providerId="ADAL" clId="{31960458-6993-4193-94CB-4F4EAFA11443}" dt="2024-08-29T11:31:46.104" v="594" actId="478"/>
          <ac:picMkLst>
            <pc:docMk/>
            <pc:sldMk cId="2115571625" sldId="2067"/>
            <ac:picMk id="3" creationId="{5E05A806-D980-AC88-203B-7C42EDE254A1}"/>
          </ac:picMkLst>
        </pc:picChg>
        <pc:picChg chg="add mod">
          <ac:chgData name="Marianne Dons Tychsen" userId="ec0d5dec-9d68-401c-af6b-63ce91a81f00" providerId="ADAL" clId="{31960458-6993-4193-94CB-4F4EAFA11443}" dt="2024-08-29T21:26:23.003" v="1282" actId="14100"/>
          <ac:picMkLst>
            <pc:docMk/>
            <pc:sldMk cId="2115571625" sldId="2067"/>
            <ac:picMk id="4" creationId="{8CEF31F6-5F9B-D34D-4EDC-5F1DB7787E97}"/>
          </ac:picMkLst>
        </pc:picChg>
        <pc:picChg chg="add mod">
          <ac:chgData name="Marianne Dons Tychsen" userId="ec0d5dec-9d68-401c-af6b-63ce91a81f00" providerId="ADAL" clId="{31960458-6993-4193-94CB-4F4EAFA11443}" dt="2024-08-29T21:25:08.826" v="1259" actId="1076"/>
          <ac:picMkLst>
            <pc:docMk/>
            <pc:sldMk cId="2115571625" sldId="2067"/>
            <ac:picMk id="1026" creationId="{32788539-D5A5-7AA1-9AF0-7E5E4791E791}"/>
          </ac:picMkLst>
        </pc:picChg>
      </pc:sldChg>
      <pc:sldChg chg="add">
        <pc:chgData name="Marianne Dons Tychsen" userId="ec0d5dec-9d68-401c-af6b-63ce91a81f00" providerId="ADAL" clId="{31960458-6993-4193-94CB-4F4EAFA11443}" dt="2024-08-29T21:00:36.166" v="1197"/>
        <pc:sldMkLst>
          <pc:docMk/>
          <pc:sldMk cId="46161630" sldId="2068"/>
        </pc:sldMkLst>
      </pc:sldChg>
      <pc:sldChg chg="addSp modSp new del">
        <pc:chgData name="Marianne Dons Tychsen" userId="ec0d5dec-9d68-401c-af6b-63ce91a81f00" providerId="ADAL" clId="{31960458-6993-4193-94CB-4F4EAFA11443}" dt="2024-08-29T15:01:15.369" v="780" actId="47"/>
        <pc:sldMkLst>
          <pc:docMk/>
          <pc:sldMk cId="3270528479" sldId="2068"/>
        </pc:sldMkLst>
        <pc:picChg chg="add mod">
          <ac:chgData name="Marianne Dons Tychsen" userId="ec0d5dec-9d68-401c-af6b-63ce91a81f00" providerId="ADAL" clId="{31960458-6993-4193-94CB-4F4EAFA11443}" dt="2024-08-29T14:50:55.421" v="724" actId="14100"/>
          <ac:picMkLst>
            <pc:docMk/>
            <pc:sldMk cId="3270528479" sldId="2068"/>
            <ac:picMk id="1026" creationId="{3F733A9E-F46B-2E2E-C9A1-2C195EC48F44}"/>
          </ac:picMkLst>
        </pc:picChg>
      </pc:sldChg>
      <pc:sldChg chg="add del">
        <pc:chgData name="Marianne Dons Tychsen" userId="ec0d5dec-9d68-401c-af6b-63ce91a81f00" providerId="ADAL" clId="{31960458-6993-4193-94CB-4F4EAFA11443}" dt="2024-09-02T13:34:30.714" v="1331" actId="47"/>
        <pc:sldMkLst>
          <pc:docMk/>
          <pc:sldMk cId="3811439484" sldId="2070"/>
        </pc:sldMkLst>
      </pc:sldChg>
      <pc:sldChg chg="del">
        <pc:chgData name="Marianne Dons Tychsen" userId="ec0d5dec-9d68-401c-af6b-63ce91a81f00" providerId="ADAL" clId="{31960458-6993-4193-94CB-4F4EAFA11443}" dt="2024-09-02T12:53:02.777" v="1323" actId="47"/>
        <pc:sldMkLst>
          <pc:docMk/>
          <pc:sldMk cId="3075163327" sldId="2071"/>
        </pc:sldMkLst>
      </pc:sldChg>
      <pc:sldChg chg="del">
        <pc:chgData name="Marianne Dons Tychsen" userId="ec0d5dec-9d68-401c-af6b-63ce91a81f00" providerId="ADAL" clId="{31960458-6993-4193-94CB-4F4EAFA11443}" dt="2024-09-02T12:54:36.361" v="1326" actId="47"/>
        <pc:sldMkLst>
          <pc:docMk/>
          <pc:sldMk cId="576962927" sldId="2073"/>
        </pc:sldMkLst>
      </pc:sldChg>
      <pc:sldChg chg="add">
        <pc:chgData name="Marianne Dons Tychsen" userId="ec0d5dec-9d68-401c-af6b-63ce91a81f00" providerId="ADAL" clId="{31960458-6993-4193-94CB-4F4EAFA11443}" dt="2024-09-02T12:53:47.092" v="1324"/>
        <pc:sldMkLst>
          <pc:docMk/>
          <pc:sldMk cId="3723525689" sldId="2074"/>
        </pc:sldMkLst>
      </pc:sldChg>
      <pc:sldChg chg="add">
        <pc:chgData name="Marianne Dons Tychsen" userId="ec0d5dec-9d68-401c-af6b-63ce91a81f00" providerId="ADAL" clId="{31960458-6993-4193-94CB-4F4EAFA11443}" dt="2024-09-02T12:53:47.092" v="1324"/>
        <pc:sldMkLst>
          <pc:docMk/>
          <pc:sldMk cId="1988680787" sldId="2075"/>
        </pc:sldMkLst>
      </pc:sldChg>
      <pc:sldChg chg="delSp add mod delAnim">
        <pc:chgData name="Marianne Dons Tychsen" userId="ec0d5dec-9d68-401c-af6b-63ce91a81f00" providerId="ADAL" clId="{31960458-6993-4193-94CB-4F4EAFA11443}" dt="2024-09-02T12:54:17.481" v="1325" actId="478"/>
        <pc:sldMkLst>
          <pc:docMk/>
          <pc:sldMk cId="3657397170" sldId="2076"/>
        </pc:sldMkLst>
        <pc:spChg chg="del">
          <ac:chgData name="Marianne Dons Tychsen" userId="ec0d5dec-9d68-401c-af6b-63ce91a81f00" providerId="ADAL" clId="{31960458-6993-4193-94CB-4F4EAFA11443}" dt="2024-09-02T12:54:17.481" v="1325" actId="478"/>
          <ac:spMkLst>
            <pc:docMk/>
            <pc:sldMk cId="3657397170" sldId="2076"/>
            <ac:spMk id="8" creationId="{21C4BFD0-6573-2DD0-D765-519342BA0592}"/>
          </ac:spMkLst>
        </pc:spChg>
      </pc:sldChg>
      <pc:sldChg chg="add">
        <pc:chgData name="Marianne Dons Tychsen" userId="ec0d5dec-9d68-401c-af6b-63ce91a81f00" providerId="ADAL" clId="{31960458-6993-4193-94CB-4F4EAFA11443}" dt="2024-09-02T12:53:47.092" v="1324"/>
        <pc:sldMkLst>
          <pc:docMk/>
          <pc:sldMk cId="3465352609" sldId="2077"/>
        </pc:sldMkLst>
      </pc:sldChg>
      <pc:sldChg chg="add">
        <pc:chgData name="Marianne Dons Tychsen" userId="ec0d5dec-9d68-401c-af6b-63ce91a81f00" providerId="ADAL" clId="{31960458-6993-4193-94CB-4F4EAFA11443}" dt="2024-09-02T12:53:47.092" v="1324"/>
        <pc:sldMkLst>
          <pc:docMk/>
          <pc:sldMk cId="3614254927" sldId="2078"/>
        </pc:sldMkLst>
      </pc:sldChg>
      <pc:sldChg chg="add">
        <pc:chgData name="Marianne Dons Tychsen" userId="ec0d5dec-9d68-401c-af6b-63ce91a81f00" providerId="ADAL" clId="{31960458-6993-4193-94CB-4F4EAFA11443}" dt="2024-09-02T12:53:47.092" v="1324"/>
        <pc:sldMkLst>
          <pc:docMk/>
          <pc:sldMk cId="368450790" sldId="2083"/>
        </pc:sldMkLst>
      </pc:sldChg>
      <pc:sldChg chg="add">
        <pc:chgData name="Marianne Dons Tychsen" userId="ec0d5dec-9d68-401c-af6b-63ce91a81f00" providerId="ADAL" clId="{31960458-6993-4193-94CB-4F4EAFA11443}" dt="2024-08-29T23:51:18.725" v="1315"/>
        <pc:sldMkLst>
          <pc:docMk/>
          <pc:sldMk cId="1699301132" sldId="2083"/>
        </pc:sldMkLst>
      </pc:sldChg>
      <pc:sldChg chg="del">
        <pc:chgData name="Marianne Dons Tychsen" userId="ec0d5dec-9d68-401c-af6b-63ce91a81f00" providerId="ADAL" clId="{31960458-6993-4193-94CB-4F4EAFA11443}" dt="2024-09-02T12:54:36.361" v="1326" actId="47"/>
        <pc:sldMkLst>
          <pc:docMk/>
          <pc:sldMk cId="2258579578" sldId="2084"/>
        </pc:sldMkLst>
      </pc:sldChg>
      <pc:sldChg chg="del">
        <pc:chgData name="Marianne Dons Tychsen" userId="ec0d5dec-9d68-401c-af6b-63ce91a81f00" providerId="ADAL" clId="{31960458-6993-4193-94CB-4F4EAFA11443}" dt="2024-09-02T12:54:36.361" v="1326" actId="47"/>
        <pc:sldMkLst>
          <pc:docMk/>
          <pc:sldMk cId="4058694508" sldId="2085"/>
        </pc:sldMkLst>
      </pc:sldChg>
      <pc:sldChg chg="modSp add mod">
        <pc:chgData name="Marianne Dons Tychsen" userId="ec0d5dec-9d68-401c-af6b-63ce91a81f00" providerId="ADAL" clId="{31960458-6993-4193-94CB-4F4EAFA11443}" dt="2024-09-02T12:52:16.627" v="1321" actId="20577"/>
        <pc:sldMkLst>
          <pc:docMk/>
          <pc:sldMk cId="1997759204" sldId="2086"/>
        </pc:sldMkLst>
        <pc:spChg chg="mod">
          <ac:chgData name="Marianne Dons Tychsen" userId="ec0d5dec-9d68-401c-af6b-63ce91a81f00" providerId="ADAL" clId="{31960458-6993-4193-94CB-4F4EAFA11443}" dt="2024-09-02T12:52:16.627" v="1321" actId="20577"/>
          <ac:spMkLst>
            <pc:docMk/>
            <pc:sldMk cId="1997759204" sldId="2086"/>
            <ac:spMk id="4" creationId="{CCE4855D-17EB-FC31-8828-A40C5A57C93B}"/>
          </ac:spMkLst>
        </pc:spChg>
      </pc:sldChg>
      <pc:sldChg chg="add">
        <pc:chgData name="Marianne Dons Tychsen" userId="ec0d5dec-9d68-401c-af6b-63ce91a81f00" providerId="ADAL" clId="{31960458-6993-4193-94CB-4F4EAFA11443}" dt="2024-09-02T12:52:54.550" v="1322"/>
        <pc:sldMkLst>
          <pc:docMk/>
          <pc:sldMk cId="2837546185" sldId="2087"/>
        </pc:sldMkLst>
      </pc:sldChg>
      <pc:sldChg chg="add">
        <pc:chgData name="Marianne Dons Tychsen" userId="ec0d5dec-9d68-401c-af6b-63ce91a81f00" providerId="ADAL" clId="{31960458-6993-4193-94CB-4F4EAFA11443}" dt="2024-09-02T12:53:47.092" v="1324"/>
        <pc:sldMkLst>
          <pc:docMk/>
          <pc:sldMk cId="345370088" sldId="2088"/>
        </pc:sldMkLst>
      </pc:sldChg>
      <pc:sldChg chg="add">
        <pc:chgData name="Marianne Dons Tychsen" userId="ec0d5dec-9d68-401c-af6b-63ce91a81f00" providerId="ADAL" clId="{31960458-6993-4193-94CB-4F4EAFA11443}" dt="2024-09-02T12:53:47.092" v="1324"/>
        <pc:sldMkLst>
          <pc:docMk/>
          <pc:sldMk cId="46161630" sldId="2089"/>
        </pc:sldMkLst>
      </pc:sldChg>
      <pc:sldChg chg="add">
        <pc:chgData name="Marianne Dons Tychsen" userId="ec0d5dec-9d68-401c-af6b-63ce91a81f00" providerId="ADAL" clId="{31960458-6993-4193-94CB-4F4EAFA11443}" dt="2024-09-02T13:34:29.066" v="1330"/>
        <pc:sldMkLst>
          <pc:docMk/>
          <pc:sldMk cId="1270629428" sldId="2090"/>
        </pc:sldMkLst>
      </pc:sldChg>
    </pc:docChg>
  </pc:docChgLst>
  <pc:docChgLst>
    <pc:chgData name="Hans-Martin Füssel" userId="f304d999-9824-49f5-a2c7-e097d61959fa" providerId="ADAL" clId="{B53939B2-C3E4-41BA-A63F-1DAD5A35063A}"/>
    <pc:docChg chg="addSld delSld modSld modSection">
      <pc:chgData name="Hans-Martin Füssel" userId="f304d999-9824-49f5-a2c7-e097d61959fa" providerId="ADAL" clId="{B53939B2-C3E4-41BA-A63F-1DAD5A35063A}" dt="2024-09-02T09:05:00.958" v="8" actId="47"/>
      <pc:docMkLst>
        <pc:docMk/>
      </pc:docMkLst>
      <pc:sldChg chg="del">
        <pc:chgData name="Hans-Martin Füssel" userId="f304d999-9824-49f5-a2c7-e097d61959fa" providerId="ADAL" clId="{B53939B2-C3E4-41BA-A63F-1DAD5A35063A}" dt="2024-09-02T09:04:03.803" v="4" actId="47"/>
        <pc:sldMkLst>
          <pc:docMk/>
          <pc:sldMk cId="954520393" sldId="1846"/>
        </pc:sldMkLst>
      </pc:sldChg>
      <pc:sldChg chg="del">
        <pc:chgData name="Hans-Martin Füssel" userId="f304d999-9824-49f5-a2c7-e097d61959fa" providerId="ADAL" clId="{B53939B2-C3E4-41BA-A63F-1DAD5A35063A}" dt="2024-09-02T09:03:48.068" v="1" actId="47"/>
        <pc:sldMkLst>
          <pc:docMk/>
          <pc:sldMk cId="2552085050" sldId="2059"/>
        </pc:sldMkLst>
      </pc:sldChg>
      <pc:sldChg chg="del">
        <pc:chgData name="Hans-Martin Füssel" userId="f304d999-9824-49f5-a2c7-e097d61959fa" providerId="ADAL" clId="{B53939B2-C3E4-41BA-A63F-1DAD5A35063A}" dt="2024-09-02T09:04:13.347" v="6" actId="47"/>
        <pc:sldMkLst>
          <pc:docMk/>
          <pc:sldMk cId="46161630" sldId="2068"/>
        </pc:sldMkLst>
      </pc:sldChg>
      <pc:sldChg chg="add">
        <pc:chgData name="Hans-Martin Füssel" userId="f304d999-9824-49f5-a2c7-e097d61959fa" providerId="ADAL" clId="{B53939B2-C3E4-41BA-A63F-1DAD5A35063A}" dt="2024-09-02T09:03:44.210" v="0"/>
        <pc:sldMkLst>
          <pc:docMk/>
          <pc:sldMk cId="3075163327" sldId="2071"/>
        </pc:sldMkLst>
      </pc:sldChg>
      <pc:sldChg chg="add">
        <pc:chgData name="Hans-Martin Füssel" userId="f304d999-9824-49f5-a2c7-e097d61959fa" providerId="ADAL" clId="{B53939B2-C3E4-41BA-A63F-1DAD5A35063A}" dt="2024-09-02T09:04:08.209" v="5"/>
        <pc:sldMkLst>
          <pc:docMk/>
          <pc:sldMk cId="576962927" sldId="2073"/>
        </pc:sldMkLst>
      </pc:sldChg>
      <pc:sldChg chg="add">
        <pc:chgData name="Hans-Martin Füssel" userId="f304d999-9824-49f5-a2c7-e097d61959fa" providerId="ADAL" clId="{B53939B2-C3E4-41BA-A63F-1DAD5A35063A}" dt="2024-09-02T09:04:55.766" v="7"/>
        <pc:sldMkLst>
          <pc:docMk/>
          <pc:sldMk cId="4212400746" sldId="2081"/>
        </pc:sldMkLst>
      </pc:sldChg>
      <pc:sldChg chg="del">
        <pc:chgData name="Hans-Martin Füssel" userId="f304d999-9824-49f5-a2c7-e097d61959fa" providerId="ADAL" clId="{B53939B2-C3E4-41BA-A63F-1DAD5A35063A}" dt="2024-09-02T09:05:00.958" v="8" actId="47"/>
        <pc:sldMkLst>
          <pc:docMk/>
          <pc:sldMk cId="1699301132" sldId="2083"/>
        </pc:sldMkLst>
      </pc:sldChg>
      <pc:sldChg chg="add">
        <pc:chgData name="Hans-Martin Füssel" userId="f304d999-9824-49f5-a2c7-e097d61959fa" providerId="ADAL" clId="{B53939B2-C3E4-41BA-A63F-1DAD5A35063A}" dt="2024-09-02T09:03:54.418" v="2"/>
        <pc:sldMkLst>
          <pc:docMk/>
          <pc:sldMk cId="2258579578" sldId="2084"/>
        </pc:sldMkLst>
      </pc:sldChg>
      <pc:sldChg chg="add">
        <pc:chgData name="Hans-Martin Füssel" userId="f304d999-9824-49f5-a2c7-e097d61959fa" providerId="ADAL" clId="{B53939B2-C3E4-41BA-A63F-1DAD5A35063A}" dt="2024-09-02T09:04:01.307" v="3"/>
        <pc:sldMkLst>
          <pc:docMk/>
          <pc:sldMk cId="4058694508" sldId="2085"/>
        </pc:sldMkLst>
      </pc:sldChg>
    </pc:docChg>
  </pc:docChgLst>
  <pc:docChgLst>
    <pc:chgData name="Sasha Mosky" userId="S::sasha.mosky@eea.europa.eu::919f0d81-e3a6-4dc7-8b3d-c19d4a4127e0" providerId="AD" clId="Web-{37DC820B-F051-12CA-8AED-205E178AB54E}"/>
    <pc:docChg chg="mod modSld sldOrd">
      <pc:chgData name="Sasha Mosky" userId="S::sasha.mosky@eea.europa.eu::919f0d81-e3a6-4dc7-8b3d-c19d4a4127e0" providerId="AD" clId="Web-{37DC820B-F051-12CA-8AED-205E178AB54E}" dt="2024-09-06T15:34:27.989" v="11"/>
      <pc:docMkLst>
        <pc:docMk/>
      </pc:docMkLst>
      <pc:sldChg chg="ord">
        <pc:chgData name="Sasha Mosky" userId="S::sasha.mosky@eea.europa.eu::919f0d81-e3a6-4dc7-8b3d-c19d4a4127e0" providerId="AD" clId="Web-{37DC820B-F051-12CA-8AED-205E178AB54E}" dt="2024-09-06T15:32:48.626" v="0"/>
        <pc:sldMkLst>
          <pc:docMk/>
          <pc:sldMk cId="1972921088" sldId="1680"/>
        </pc:sldMkLst>
      </pc:sldChg>
      <pc:sldChg chg="modSp">
        <pc:chgData name="Sasha Mosky" userId="S::sasha.mosky@eea.europa.eu::919f0d81-e3a6-4dc7-8b3d-c19d4a4127e0" providerId="AD" clId="Web-{37DC820B-F051-12CA-8AED-205E178AB54E}" dt="2024-09-06T15:33:23.799" v="10" actId="1076"/>
        <pc:sldMkLst>
          <pc:docMk/>
          <pc:sldMk cId="2053383565" sldId="1929"/>
        </pc:sldMkLst>
        <pc:picChg chg="mod">
          <ac:chgData name="Sasha Mosky" userId="S::sasha.mosky@eea.europa.eu::919f0d81-e3a6-4dc7-8b3d-c19d4a4127e0" providerId="AD" clId="Web-{37DC820B-F051-12CA-8AED-205E178AB54E}" dt="2024-09-06T15:33:23.799" v="10" actId="1076"/>
          <ac:picMkLst>
            <pc:docMk/>
            <pc:sldMk cId="2053383565" sldId="1929"/>
            <ac:picMk id="4" creationId="{66D6E3A9-C3F1-0424-AAF7-6A1E9268285A}"/>
          </ac:picMkLst>
        </pc:picChg>
      </pc:sldChg>
      <pc:sldChg chg="modSp">
        <pc:chgData name="Sasha Mosky" userId="S::sasha.mosky@eea.europa.eu::919f0d81-e3a6-4dc7-8b3d-c19d4a4127e0" providerId="AD" clId="Web-{37DC820B-F051-12CA-8AED-205E178AB54E}" dt="2024-09-06T15:33:09.127" v="8" actId="1076"/>
        <pc:sldMkLst>
          <pc:docMk/>
          <pc:sldMk cId="3723525689" sldId="2074"/>
        </pc:sldMkLst>
        <pc:spChg chg="mod">
          <ac:chgData name="Sasha Mosky" userId="S::sasha.mosky@eea.europa.eu::919f0d81-e3a6-4dc7-8b3d-c19d4a4127e0" providerId="AD" clId="Web-{37DC820B-F051-12CA-8AED-205E178AB54E}" dt="2024-09-06T15:33:08.955" v="2" actId="1076"/>
          <ac:spMkLst>
            <pc:docMk/>
            <pc:sldMk cId="3723525689" sldId="2074"/>
            <ac:spMk id="2" creationId="{C9DD187D-DDA3-0B4B-E7E0-DAA85E3DD629}"/>
          </ac:spMkLst>
        </pc:spChg>
        <pc:spChg chg="mod">
          <ac:chgData name="Sasha Mosky" userId="S::sasha.mosky@eea.europa.eu::919f0d81-e3a6-4dc7-8b3d-c19d4a4127e0" providerId="AD" clId="Web-{37DC820B-F051-12CA-8AED-205E178AB54E}" dt="2024-09-06T15:33:09.017" v="3" actId="1076"/>
          <ac:spMkLst>
            <pc:docMk/>
            <pc:sldMk cId="3723525689" sldId="2074"/>
            <ac:spMk id="3" creationId="{A8584CE7-E7F8-C9DA-1372-98CC920E4107}"/>
          </ac:spMkLst>
        </pc:spChg>
        <pc:spChg chg="mod">
          <ac:chgData name="Sasha Mosky" userId="S::sasha.mosky@eea.europa.eu::919f0d81-e3a6-4dc7-8b3d-c19d4a4127e0" providerId="AD" clId="Web-{37DC820B-F051-12CA-8AED-205E178AB54E}" dt="2024-09-06T15:33:09.049" v="4" actId="1076"/>
          <ac:spMkLst>
            <pc:docMk/>
            <pc:sldMk cId="3723525689" sldId="2074"/>
            <ac:spMk id="4" creationId="{EC295559-65BD-FCAC-9A58-F5EB8171E157}"/>
          </ac:spMkLst>
        </pc:spChg>
        <pc:picChg chg="mod">
          <ac:chgData name="Sasha Mosky" userId="S::sasha.mosky@eea.europa.eu::919f0d81-e3a6-4dc7-8b3d-c19d4a4127e0" providerId="AD" clId="Web-{37DC820B-F051-12CA-8AED-205E178AB54E}" dt="2024-09-06T15:33:09.080" v="5" actId="1076"/>
          <ac:picMkLst>
            <pc:docMk/>
            <pc:sldMk cId="3723525689" sldId="2074"/>
            <ac:picMk id="5" creationId="{36784F64-83DA-BC9D-3684-CD2A1121D7A8}"/>
          </ac:picMkLst>
        </pc:picChg>
        <pc:picChg chg="mod">
          <ac:chgData name="Sasha Mosky" userId="S::sasha.mosky@eea.europa.eu::919f0d81-e3a6-4dc7-8b3d-c19d4a4127e0" providerId="AD" clId="Web-{37DC820B-F051-12CA-8AED-205E178AB54E}" dt="2024-09-06T15:33:09.095" v="6" actId="1076"/>
          <ac:picMkLst>
            <pc:docMk/>
            <pc:sldMk cId="3723525689" sldId="2074"/>
            <ac:picMk id="6" creationId="{2056EBD4-73D8-A3B1-8172-7AC17DA3C42B}"/>
          </ac:picMkLst>
        </pc:picChg>
        <pc:picChg chg="mod">
          <ac:chgData name="Sasha Mosky" userId="S::sasha.mosky@eea.europa.eu::919f0d81-e3a6-4dc7-8b3d-c19d4a4127e0" providerId="AD" clId="Web-{37DC820B-F051-12CA-8AED-205E178AB54E}" dt="2024-09-06T15:33:09.111" v="7" actId="1076"/>
          <ac:picMkLst>
            <pc:docMk/>
            <pc:sldMk cId="3723525689" sldId="2074"/>
            <ac:picMk id="7" creationId="{6BC1CE3C-7746-1C06-E18C-3FFB17EFD477}"/>
          </ac:picMkLst>
        </pc:picChg>
        <pc:picChg chg="mod">
          <ac:chgData name="Sasha Mosky" userId="S::sasha.mosky@eea.europa.eu::919f0d81-e3a6-4dc7-8b3d-c19d4a4127e0" providerId="AD" clId="Web-{37DC820B-F051-12CA-8AED-205E178AB54E}" dt="2024-09-06T15:33:09.127" v="8" actId="1076"/>
          <ac:picMkLst>
            <pc:docMk/>
            <pc:sldMk cId="3723525689" sldId="2074"/>
            <ac:picMk id="8" creationId="{C68E793F-AB45-E63D-D111-7863B4901DC6}"/>
          </ac:picMkLst>
        </pc:picChg>
      </pc:sldChg>
      <pc:sldChg chg="modSp">
        <pc:chgData name="Sasha Mosky" userId="S::sasha.mosky@eea.europa.eu::919f0d81-e3a6-4dc7-8b3d-c19d4a4127e0" providerId="AD" clId="Web-{37DC820B-F051-12CA-8AED-205E178AB54E}" dt="2024-09-06T15:33:16.830" v="9" actId="1076"/>
        <pc:sldMkLst>
          <pc:docMk/>
          <pc:sldMk cId="1988680787" sldId="2075"/>
        </pc:sldMkLst>
        <pc:picChg chg="mod">
          <ac:chgData name="Sasha Mosky" userId="S::sasha.mosky@eea.europa.eu::919f0d81-e3a6-4dc7-8b3d-c19d4a4127e0" providerId="AD" clId="Web-{37DC820B-F051-12CA-8AED-205E178AB54E}" dt="2024-09-06T15:33:16.830" v="9" actId="1076"/>
          <ac:picMkLst>
            <pc:docMk/>
            <pc:sldMk cId="1988680787" sldId="2075"/>
            <ac:picMk id="4" creationId="{E1ABBB57-0778-D8D8-E5D8-B2BB77848A9F}"/>
          </ac:picMkLst>
        </pc:picChg>
      </pc:sldChg>
      <pc:sldChg chg="modSp">
        <pc:chgData name="Sasha Mosky" userId="S::sasha.mosky@eea.europa.eu::919f0d81-e3a6-4dc7-8b3d-c19d4a4127e0" providerId="AD" clId="Web-{37DC820B-F051-12CA-8AED-205E178AB54E}" dt="2024-09-06T15:32:54.783" v="1" actId="1076"/>
        <pc:sldMkLst>
          <pc:docMk/>
          <pc:sldMk cId="2837546185" sldId="2087"/>
        </pc:sldMkLst>
        <pc:spChg chg="mod">
          <ac:chgData name="Sasha Mosky" userId="S::sasha.mosky@eea.europa.eu::919f0d81-e3a6-4dc7-8b3d-c19d4a4127e0" providerId="AD" clId="Web-{37DC820B-F051-12CA-8AED-205E178AB54E}" dt="2024-09-06T15:32:54.783" v="1" actId="1076"/>
          <ac:spMkLst>
            <pc:docMk/>
            <pc:sldMk cId="2837546185" sldId="2087"/>
            <ac:spMk id="10" creationId="{2F1CB8E5-E5A3-74D3-91DA-F337BD2BD67A}"/>
          </ac:spMkLst>
        </pc:spChg>
      </pc:sldChg>
    </pc:docChg>
  </pc:docChgLst>
  <pc:docChgLst>
    <pc:chgData name="Blaz Kurnik" userId="b753b7f9-ab24-4c28-bc74-f9816bf51113" providerId="ADAL" clId="{94E323A1-6EF9-4492-BA44-01E74CA13589}"/>
    <pc:docChg chg="undo custSel addSld modSld sldOrd">
      <pc:chgData name="Blaz Kurnik" userId="b753b7f9-ab24-4c28-bc74-f9816bf51113" providerId="ADAL" clId="{94E323A1-6EF9-4492-BA44-01E74CA13589}" dt="2024-09-06T06:53:10.339" v="1740"/>
      <pc:docMkLst>
        <pc:docMk/>
      </pc:docMkLst>
      <pc:sldChg chg="modSp mod">
        <pc:chgData name="Blaz Kurnik" userId="b753b7f9-ab24-4c28-bc74-f9816bf51113" providerId="ADAL" clId="{94E323A1-6EF9-4492-BA44-01E74CA13589}" dt="2024-09-03T14:07:35.477" v="971" actId="20577"/>
        <pc:sldMkLst>
          <pc:docMk/>
          <pc:sldMk cId="1972921088" sldId="1680"/>
        </pc:sldMkLst>
        <pc:spChg chg="mod">
          <ac:chgData name="Blaz Kurnik" userId="b753b7f9-ab24-4c28-bc74-f9816bf51113" providerId="ADAL" clId="{94E323A1-6EF9-4492-BA44-01E74CA13589}" dt="2024-09-03T13:32:39.983" v="257" actId="20577"/>
          <ac:spMkLst>
            <pc:docMk/>
            <pc:sldMk cId="1972921088" sldId="1680"/>
            <ac:spMk id="2" creationId="{8815B8CF-4420-9FCE-C0A0-E8D0444C837C}"/>
          </ac:spMkLst>
        </pc:spChg>
        <pc:spChg chg="mod">
          <ac:chgData name="Blaz Kurnik" userId="b753b7f9-ab24-4c28-bc74-f9816bf51113" providerId="ADAL" clId="{94E323A1-6EF9-4492-BA44-01E74CA13589}" dt="2024-09-03T14:07:35.477" v="971" actId="20577"/>
          <ac:spMkLst>
            <pc:docMk/>
            <pc:sldMk cId="1972921088" sldId="1680"/>
            <ac:spMk id="4" creationId="{F0C44BB7-3146-D79B-3354-DDCCEDC55AA6}"/>
          </ac:spMkLst>
        </pc:spChg>
      </pc:sldChg>
      <pc:sldChg chg="modSp mod">
        <pc:chgData name="Blaz Kurnik" userId="b753b7f9-ab24-4c28-bc74-f9816bf51113" providerId="ADAL" clId="{94E323A1-6EF9-4492-BA44-01E74CA13589}" dt="2024-09-03T13:58:59.645" v="956" actId="1076"/>
        <pc:sldMkLst>
          <pc:docMk/>
          <pc:sldMk cId="1215647343" sldId="1909"/>
        </pc:sldMkLst>
        <pc:spChg chg="mod">
          <ac:chgData name="Blaz Kurnik" userId="b753b7f9-ab24-4c28-bc74-f9816bf51113" providerId="ADAL" clId="{94E323A1-6EF9-4492-BA44-01E74CA13589}" dt="2024-09-03T13:58:59.645" v="956" actId="1076"/>
          <ac:spMkLst>
            <pc:docMk/>
            <pc:sldMk cId="1215647343" sldId="1909"/>
            <ac:spMk id="11" creationId="{60FA81EE-BE43-0E7E-6C33-82C0893B6DE8}"/>
          </ac:spMkLst>
        </pc:spChg>
      </pc:sldChg>
      <pc:sldChg chg="modSp mod modNotesTx">
        <pc:chgData name="Blaz Kurnik" userId="b753b7f9-ab24-4c28-bc74-f9816bf51113" providerId="ADAL" clId="{94E323A1-6EF9-4492-BA44-01E74CA13589}" dt="2024-09-04T09:47:19.606" v="1364" actId="20577"/>
        <pc:sldMkLst>
          <pc:docMk/>
          <pc:sldMk cId="2053383565" sldId="1929"/>
        </pc:sldMkLst>
        <pc:spChg chg="mod">
          <ac:chgData name="Blaz Kurnik" userId="b753b7f9-ab24-4c28-bc74-f9816bf51113" providerId="ADAL" clId="{94E323A1-6EF9-4492-BA44-01E74CA13589}" dt="2024-09-04T09:47:19.606" v="1364" actId="20577"/>
          <ac:spMkLst>
            <pc:docMk/>
            <pc:sldMk cId="2053383565" sldId="1929"/>
            <ac:spMk id="142" creationId="{00000000-0000-0000-0000-000000000000}"/>
          </ac:spMkLst>
        </pc:spChg>
      </pc:sldChg>
      <pc:sldChg chg="modSp mod">
        <pc:chgData name="Blaz Kurnik" userId="b753b7f9-ab24-4c28-bc74-f9816bf51113" providerId="ADAL" clId="{94E323A1-6EF9-4492-BA44-01E74CA13589}" dt="2024-09-03T13:57:10.061" v="869" actId="20577"/>
        <pc:sldMkLst>
          <pc:docMk/>
          <pc:sldMk cId="2735244792" sldId="1943"/>
        </pc:sldMkLst>
        <pc:spChg chg="mod">
          <ac:chgData name="Blaz Kurnik" userId="b753b7f9-ab24-4c28-bc74-f9816bf51113" providerId="ADAL" clId="{94E323A1-6EF9-4492-BA44-01E74CA13589}" dt="2024-09-03T13:57:10.061" v="869" actId="20577"/>
          <ac:spMkLst>
            <pc:docMk/>
            <pc:sldMk cId="2735244792" sldId="1943"/>
            <ac:spMk id="3" creationId="{B95092EF-C8E6-DBEE-9B82-F9F32312A9B0}"/>
          </ac:spMkLst>
        </pc:spChg>
        <pc:spChg chg="mod">
          <ac:chgData name="Blaz Kurnik" userId="b753b7f9-ab24-4c28-bc74-f9816bf51113" providerId="ADAL" clId="{94E323A1-6EF9-4492-BA44-01E74CA13589}" dt="2024-09-03T13:55:40.861" v="845" actId="20577"/>
          <ac:spMkLst>
            <pc:docMk/>
            <pc:sldMk cId="2735244792" sldId="1943"/>
            <ac:spMk id="5" creationId="{63259740-8D9A-B845-6815-1FEBAD1ADA8B}"/>
          </ac:spMkLst>
        </pc:spChg>
      </pc:sldChg>
      <pc:sldChg chg="addSp modSp add mod ord">
        <pc:chgData name="Blaz Kurnik" userId="b753b7f9-ab24-4c28-bc74-f9816bf51113" providerId="ADAL" clId="{94E323A1-6EF9-4492-BA44-01E74CA13589}" dt="2024-09-04T10:00:07.594" v="1444" actId="1076"/>
        <pc:sldMkLst>
          <pc:docMk/>
          <pc:sldMk cId="2782297667" sldId="2003"/>
        </pc:sldMkLst>
        <pc:spChg chg="add mod">
          <ac:chgData name="Blaz Kurnik" userId="b753b7f9-ab24-4c28-bc74-f9816bf51113" providerId="ADAL" clId="{94E323A1-6EF9-4492-BA44-01E74CA13589}" dt="2024-09-04T10:00:02.043" v="1442" actId="14100"/>
          <ac:spMkLst>
            <pc:docMk/>
            <pc:sldMk cId="2782297667" sldId="2003"/>
            <ac:spMk id="2" creationId="{7268DC3A-8A57-8264-E9F1-CDFCD68A6ACD}"/>
          </ac:spMkLst>
        </pc:spChg>
        <pc:spChg chg="add mod">
          <ac:chgData name="Blaz Kurnik" userId="b753b7f9-ab24-4c28-bc74-f9816bf51113" providerId="ADAL" clId="{94E323A1-6EF9-4492-BA44-01E74CA13589}" dt="2024-09-04T10:00:07.594" v="1444" actId="1076"/>
          <ac:spMkLst>
            <pc:docMk/>
            <pc:sldMk cId="2782297667" sldId="2003"/>
            <ac:spMk id="4" creationId="{0EDC838B-44FB-9A4B-5AC0-7CA082CB6E16}"/>
          </ac:spMkLst>
        </pc:spChg>
        <pc:spChg chg="mod">
          <ac:chgData name="Blaz Kurnik" userId="b753b7f9-ab24-4c28-bc74-f9816bf51113" providerId="ADAL" clId="{94E323A1-6EF9-4492-BA44-01E74CA13589}" dt="2024-09-04T09:59:11.854" v="1436" actId="20577"/>
          <ac:spMkLst>
            <pc:docMk/>
            <pc:sldMk cId="2782297667" sldId="2003"/>
            <ac:spMk id="6" creationId="{5A88B29C-82CD-C01E-2701-09F8E74BD4CD}"/>
          </ac:spMkLst>
        </pc:spChg>
        <pc:spChg chg="mod">
          <ac:chgData name="Blaz Kurnik" userId="b753b7f9-ab24-4c28-bc74-f9816bf51113" providerId="ADAL" clId="{94E323A1-6EF9-4492-BA44-01E74CA13589}" dt="2024-09-04T09:59:18.514" v="1439" actId="20577"/>
          <ac:spMkLst>
            <pc:docMk/>
            <pc:sldMk cId="2782297667" sldId="2003"/>
            <ac:spMk id="8" creationId="{84EC7D0B-4017-3AEB-3DAC-F483EAE9B5D2}"/>
          </ac:spMkLst>
        </pc:spChg>
      </pc:sldChg>
      <pc:sldChg chg="addSp modSp mod">
        <pc:chgData name="Blaz Kurnik" userId="b753b7f9-ab24-4c28-bc74-f9816bf51113" providerId="ADAL" clId="{94E323A1-6EF9-4492-BA44-01E74CA13589}" dt="2024-09-04T10:03:15.004" v="1492" actId="20577"/>
        <pc:sldMkLst>
          <pc:docMk/>
          <pc:sldMk cId="581573857" sldId="2024"/>
        </pc:sldMkLst>
        <pc:spChg chg="add mod">
          <ac:chgData name="Blaz Kurnik" userId="b753b7f9-ab24-4c28-bc74-f9816bf51113" providerId="ADAL" clId="{94E323A1-6EF9-4492-BA44-01E74CA13589}" dt="2024-09-03T14:23:01.654" v="1357" actId="20577"/>
          <ac:spMkLst>
            <pc:docMk/>
            <pc:sldMk cId="581573857" sldId="2024"/>
            <ac:spMk id="4" creationId="{787F140A-938F-E8A5-0743-78CB22D6418D}"/>
          </ac:spMkLst>
        </pc:spChg>
        <pc:spChg chg="add mod">
          <ac:chgData name="Blaz Kurnik" userId="b753b7f9-ab24-4c28-bc74-f9816bf51113" providerId="ADAL" clId="{94E323A1-6EF9-4492-BA44-01E74CA13589}" dt="2024-09-03T14:23:20.209" v="1362" actId="1076"/>
          <ac:spMkLst>
            <pc:docMk/>
            <pc:sldMk cId="581573857" sldId="2024"/>
            <ac:spMk id="6" creationId="{8AF10905-5FAF-0C01-259D-9138A7FFE20A}"/>
          </ac:spMkLst>
        </pc:spChg>
        <pc:spChg chg="mod">
          <ac:chgData name="Blaz Kurnik" userId="b753b7f9-ab24-4c28-bc74-f9816bf51113" providerId="ADAL" clId="{94E323A1-6EF9-4492-BA44-01E74CA13589}" dt="2024-09-04T10:03:15.004" v="1492" actId="20577"/>
          <ac:spMkLst>
            <pc:docMk/>
            <pc:sldMk cId="581573857" sldId="2024"/>
            <ac:spMk id="9" creationId="{AFAD6751-A696-B00B-AF95-92ECBE7DE5D2}"/>
          </ac:spMkLst>
        </pc:spChg>
      </pc:sldChg>
      <pc:sldChg chg="modSp mod">
        <pc:chgData name="Blaz Kurnik" userId="b753b7f9-ab24-4c28-bc74-f9816bf51113" providerId="ADAL" clId="{94E323A1-6EF9-4492-BA44-01E74CA13589}" dt="2024-09-03T13:55:26.430" v="824" actId="20577"/>
        <pc:sldMkLst>
          <pc:docMk/>
          <pc:sldMk cId="3161926256" sldId="2066"/>
        </pc:sldMkLst>
        <pc:spChg chg="mod">
          <ac:chgData name="Blaz Kurnik" userId="b753b7f9-ab24-4c28-bc74-f9816bf51113" providerId="ADAL" clId="{94E323A1-6EF9-4492-BA44-01E74CA13589}" dt="2024-09-03T13:55:26.430" v="824" actId="20577"/>
          <ac:spMkLst>
            <pc:docMk/>
            <pc:sldMk cId="3161926256" sldId="2066"/>
            <ac:spMk id="5" creationId="{63259740-8D9A-B845-6815-1FEBAD1ADA8B}"/>
          </ac:spMkLst>
        </pc:spChg>
      </pc:sldChg>
      <pc:sldChg chg="modSp mod">
        <pc:chgData name="Blaz Kurnik" userId="b753b7f9-ab24-4c28-bc74-f9816bf51113" providerId="ADAL" clId="{94E323A1-6EF9-4492-BA44-01E74CA13589}" dt="2024-09-04T10:02:16.197" v="1445" actId="6549"/>
        <pc:sldMkLst>
          <pc:docMk/>
          <pc:sldMk cId="3723525689" sldId="2074"/>
        </pc:sldMkLst>
        <pc:spChg chg="mod">
          <ac:chgData name="Blaz Kurnik" userId="b753b7f9-ab24-4c28-bc74-f9816bf51113" providerId="ADAL" clId="{94E323A1-6EF9-4492-BA44-01E74CA13589}" dt="2024-09-04T10:02:16.197" v="1445" actId="6549"/>
          <ac:spMkLst>
            <pc:docMk/>
            <pc:sldMk cId="3723525689" sldId="2074"/>
            <ac:spMk id="3" creationId="{A8584CE7-E7F8-C9DA-1372-98CC920E4107}"/>
          </ac:spMkLst>
        </pc:spChg>
        <pc:spChg chg="mod">
          <ac:chgData name="Blaz Kurnik" userId="b753b7f9-ab24-4c28-bc74-f9816bf51113" providerId="ADAL" clId="{94E323A1-6EF9-4492-BA44-01E74CA13589}" dt="2024-09-03T14:09:03.661" v="1029" actId="20577"/>
          <ac:spMkLst>
            <pc:docMk/>
            <pc:sldMk cId="3723525689" sldId="2074"/>
            <ac:spMk id="4" creationId="{EC295559-65BD-FCAC-9A58-F5EB8171E157}"/>
          </ac:spMkLst>
        </pc:spChg>
        <pc:spChg chg="mod">
          <ac:chgData name="Blaz Kurnik" userId="b753b7f9-ab24-4c28-bc74-f9816bf51113" providerId="ADAL" clId="{94E323A1-6EF9-4492-BA44-01E74CA13589}" dt="2024-09-03T14:08:33.831" v="1003" actId="313"/>
          <ac:spMkLst>
            <pc:docMk/>
            <pc:sldMk cId="3723525689" sldId="2074"/>
            <ac:spMk id="9" creationId="{BC6DD967-60E9-8CF8-13DE-B9D09AE81BF3}"/>
          </ac:spMkLst>
        </pc:spChg>
      </pc:sldChg>
      <pc:sldChg chg="modSp mod">
        <pc:chgData name="Blaz Kurnik" userId="b753b7f9-ab24-4c28-bc74-f9816bf51113" providerId="ADAL" clId="{94E323A1-6EF9-4492-BA44-01E74CA13589}" dt="2024-09-03T13:44:14.870" v="476" actId="20577"/>
        <pc:sldMkLst>
          <pc:docMk/>
          <pc:sldMk cId="1988680787" sldId="2075"/>
        </pc:sldMkLst>
        <pc:spChg chg="mod">
          <ac:chgData name="Blaz Kurnik" userId="b753b7f9-ab24-4c28-bc74-f9816bf51113" providerId="ADAL" clId="{94E323A1-6EF9-4492-BA44-01E74CA13589}" dt="2024-09-03T13:44:14.870" v="476" actId="20577"/>
          <ac:spMkLst>
            <pc:docMk/>
            <pc:sldMk cId="1988680787" sldId="2075"/>
            <ac:spMk id="2" creationId="{3F9241C7-9CB9-1989-633F-91D1D2070929}"/>
          </ac:spMkLst>
        </pc:spChg>
      </pc:sldChg>
      <pc:sldChg chg="modSp mod">
        <pc:chgData name="Blaz Kurnik" userId="b753b7f9-ab24-4c28-bc74-f9816bf51113" providerId="ADAL" clId="{94E323A1-6EF9-4492-BA44-01E74CA13589}" dt="2024-09-06T06:51:27.041" v="1738"/>
        <pc:sldMkLst>
          <pc:docMk/>
          <pc:sldMk cId="3657397170" sldId="2076"/>
        </pc:sldMkLst>
        <pc:spChg chg="mod">
          <ac:chgData name="Blaz Kurnik" userId="b753b7f9-ab24-4c28-bc74-f9816bf51113" providerId="ADAL" clId="{94E323A1-6EF9-4492-BA44-01E74CA13589}" dt="2024-09-03T13:46:05.213" v="558" actId="20577"/>
          <ac:spMkLst>
            <pc:docMk/>
            <pc:sldMk cId="3657397170" sldId="2076"/>
            <ac:spMk id="2" creationId="{48CC51A6-AA4E-DC3C-2AA6-DB2525C545C8}"/>
          </ac:spMkLst>
        </pc:spChg>
        <pc:spChg chg="mod">
          <ac:chgData name="Blaz Kurnik" userId="b753b7f9-ab24-4c28-bc74-f9816bf51113" providerId="ADAL" clId="{94E323A1-6EF9-4492-BA44-01E74CA13589}" dt="2024-09-03T13:47:02.325" v="582" actId="20577"/>
          <ac:spMkLst>
            <pc:docMk/>
            <pc:sldMk cId="3657397170" sldId="2076"/>
            <ac:spMk id="3" creationId="{2B4C796D-30F6-208A-FF69-9B6CC18E9591}"/>
          </ac:spMkLst>
        </pc:spChg>
        <pc:spChg chg="mod">
          <ac:chgData name="Blaz Kurnik" userId="b753b7f9-ab24-4c28-bc74-f9816bf51113" providerId="ADAL" clId="{94E323A1-6EF9-4492-BA44-01E74CA13589}" dt="2024-09-03T13:45:27.010" v="540" actId="20577"/>
          <ac:spMkLst>
            <pc:docMk/>
            <pc:sldMk cId="3657397170" sldId="2076"/>
            <ac:spMk id="6" creationId="{2AF7EC70-ECA8-5C15-8995-1801C3289218}"/>
          </ac:spMkLst>
        </pc:spChg>
        <pc:spChg chg="mod">
          <ac:chgData name="Blaz Kurnik" userId="b753b7f9-ab24-4c28-bc74-f9816bf51113" providerId="ADAL" clId="{94E323A1-6EF9-4492-BA44-01E74CA13589}" dt="2024-09-03T13:48:47.133" v="652" actId="20577"/>
          <ac:spMkLst>
            <pc:docMk/>
            <pc:sldMk cId="3657397170" sldId="2076"/>
            <ac:spMk id="7" creationId="{3FD3D685-21EE-9779-3118-9C1AE14495DE}"/>
          </ac:spMkLst>
        </pc:spChg>
        <pc:graphicFrameChg chg="mod">
          <ac:chgData name="Blaz Kurnik" userId="b753b7f9-ab24-4c28-bc74-f9816bf51113" providerId="ADAL" clId="{94E323A1-6EF9-4492-BA44-01E74CA13589}" dt="2024-09-06T06:51:27.041" v="1738"/>
          <ac:graphicFrameMkLst>
            <pc:docMk/>
            <pc:sldMk cId="3657397170" sldId="2076"/>
            <ac:graphicFrameMk id="4" creationId="{4C3DA8C0-6DA9-4C01-0771-0A0B2F201BE9}"/>
          </ac:graphicFrameMkLst>
        </pc:graphicFrameChg>
        <pc:graphicFrameChg chg="mod modGraphic">
          <ac:chgData name="Blaz Kurnik" userId="b753b7f9-ab24-4c28-bc74-f9816bf51113" providerId="ADAL" clId="{94E323A1-6EF9-4492-BA44-01E74CA13589}" dt="2024-09-06T06:46:47.015" v="1650" actId="20577"/>
          <ac:graphicFrameMkLst>
            <pc:docMk/>
            <pc:sldMk cId="3657397170" sldId="2076"/>
            <ac:graphicFrameMk id="5" creationId="{157DCB54-7A83-B760-83D8-6298DD3A22F0}"/>
          </ac:graphicFrameMkLst>
        </pc:graphicFrameChg>
        <pc:graphicFrameChg chg="mod modGraphic">
          <ac:chgData name="Blaz Kurnik" userId="b753b7f9-ab24-4c28-bc74-f9816bf51113" providerId="ADAL" clId="{94E323A1-6EF9-4492-BA44-01E74CA13589}" dt="2024-09-06T06:50:45.067" v="1734"/>
          <ac:graphicFrameMkLst>
            <pc:docMk/>
            <pc:sldMk cId="3657397170" sldId="2076"/>
            <ac:graphicFrameMk id="27" creationId="{8B71E7C2-5DDA-E31A-2DD1-44FF7BBDF417}"/>
          </ac:graphicFrameMkLst>
        </pc:graphicFrameChg>
      </pc:sldChg>
      <pc:sldChg chg="modSp mod">
        <pc:chgData name="Blaz Kurnik" userId="b753b7f9-ab24-4c28-bc74-f9816bf51113" providerId="ADAL" clId="{94E323A1-6EF9-4492-BA44-01E74CA13589}" dt="2024-09-03T13:52:09.333" v="778" actId="20577"/>
        <pc:sldMkLst>
          <pc:docMk/>
          <pc:sldMk cId="3465352609" sldId="2077"/>
        </pc:sldMkLst>
        <pc:spChg chg="mod">
          <ac:chgData name="Blaz Kurnik" userId="b753b7f9-ab24-4c28-bc74-f9816bf51113" providerId="ADAL" clId="{94E323A1-6EF9-4492-BA44-01E74CA13589}" dt="2024-09-03T13:52:09.333" v="778" actId="20577"/>
          <ac:spMkLst>
            <pc:docMk/>
            <pc:sldMk cId="3465352609" sldId="2077"/>
            <ac:spMk id="8" creationId="{FFDE6AB2-51D1-A0BC-EBD6-91E2BBC9665D}"/>
          </ac:spMkLst>
        </pc:spChg>
      </pc:sldChg>
      <pc:sldChg chg="modSp mod ord">
        <pc:chgData name="Blaz Kurnik" userId="b753b7f9-ab24-4c28-bc74-f9816bf51113" providerId="ADAL" clId="{94E323A1-6EF9-4492-BA44-01E74CA13589}" dt="2024-09-06T06:53:10.339" v="1740"/>
        <pc:sldMkLst>
          <pc:docMk/>
          <pc:sldMk cId="3614254927" sldId="2078"/>
        </pc:sldMkLst>
        <pc:spChg chg="mod">
          <ac:chgData name="Blaz Kurnik" userId="b753b7f9-ab24-4c28-bc74-f9816bf51113" providerId="ADAL" clId="{94E323A1-6EF9-4492-BA44-01E74CA13589}" dt="2024-09-03T13:53:49.113" v="796" actId="313"/>
          <ac:spMkLst>
            <pc:docMk/>
            <pc:sldMk cId="3614254927" sldId="2078"/>
            <ac:spMk id="4" creationId="{FDFAAF99-6099-D18E-1516-87F06A6BF8D8}"/>
          </ac:spMkLst>
        </pc:spChg>
        <pc:spChg chg="mod">
          <ac:chgData name="Blaz Kurnik" userId="b753b7f9-ab24-4c28-bc74-f9816bf51113" providerId="ADAL" clId="{94E323A1-6EF9-4492-BA44-01E74CA13589}" dt="2024-09-03T14:06:27.272" v="969" actId="20577"/>
          <ac:spMkLst>
            <pc:docMk/>
            <pc:sldMk cId="3614254927" sldId="2078"/>
            <ac:spMk id="6" creationId="{982C7EF6-868C-C308-027C-704324AB231C}"/>
          </ac:spMkLst>
        </pc:spChg>
      </pc:sldChg>
      <pc:sldChg chg="modSp mod">
        <pc:chgData name="Blaz Kurnik" userId="b753b7f9-ab24-4c28-bc74-f9816bf51113" providerId="ADAL" clId="{94E323A1-6EF9-4492-BA44-01E74CA13589}" dt="2024-09-03T14:18:08.615" v="1352" actId="20577"/>
        <pc:sldMkLst>
          <pc:docMk/>
          <pc:sldMk cId="4212400746" sldId="2081"/>
        </pc:sldMkLst>
        <pc:spChg chg="mod">
          <ac:chgData name="Blaz Kurnik" userId="b753b7f9-ab24-4c28-bc74-f9816bf51113" providerId="ADAL" clId="{94E323A1-6EF9-4492-BA44-01E74CA13589}" dt="2024-09-03T14:18:08.615" v="1352" actId="20577"/>
          <ac:spMkLst>
            <pc:docMk/>
            <pc:sldMk cId="4212400746" sldId="2081"/>
            <ac:spMk id="3" creationId="{16FD922F-E5A3-51B9-42A3-9F3C4A0A4F79}"/>
          </ac:spMkLst>
        </pc:spChg>
        <pc:spChg chg="mod">
          <ac:chgData name="Blaz Kurnik" userId="b753b7f9-ab24-4c28-bc74-f9816bf51113" providerId="ADAL" clId="{94E323A1-6EF9-4492-BA44-01E74CA13589}" dt="2024-09-03T13:57:40.813" v="887" actId="20577"/>
          <ac:spMkLst>
            <pc:docMk/>
            <pc:sldMk cId="4212400746" sldId="2081"/>
            <ac:spMk id="5" creationId="{F8F33843-BCED-7066-6FDF-4FBA4B517A6E}"/>
          </ac:spMkLst>
        </pc:spChg>
      </pc:sldChg>
      <pc:sldChg chg="modSp mod">
        <pc:chgData name="Blaz Kurnik" userId="b753b7f9-ab24-4c28-bc74-f9816bf51113" providerId="ADAL" clId="{94E323A1-6EF9-4492-BA44-01E74CA13589}" dt="2024-09-03T13:36:34.809" v="358" actId="20577"/>
        <pc:sldMkLst>
          <pc:docMk/>
          <pc:sldMk cId="368450790" sldId="2083"/>
        </pc:sldMkLst>
        <pc:spChg chg="mod">
          <ac:chgData name="Blaz Kurnik" userId="b753b7f9-ab24-4c28-bc74-f9816bf51113" providerId="ADAL" clId="{94E323A1-6EF9-4492-BA44-01E74CA13589}" dt="2024-09-03T13:36:17.288" v="329" actId="20577"/>
          <ac:spMkLst>
            <pc:docMk/>
            <pc:sldMk cId="368450790" sldId="2083"/>
            <ac:spMk id="3" creationId="{A8386A5C-29F3-FF9F-3B85-54FC764274C9}"/>
          </ac:spMkLst>
        </pc:spChg>
        <pc:spChg chg="mod">
          <ac:chgData name="Blaz Kurnik" userId="b753b7f9-ab24-4c28-bc74-f9816bf51113" providerId="ADAL" clId="{94E323A1-6EF9-4492-BA44-01E74CA13589}" dt="2024-09-03T13:36:34.809" v="358" actId="20577"/>
          <ac:spMkLst>
            <pc:docMk/>
            <pc:sldMk cId="368450790" sldId="2083"/>
            <ac:spMk id="142" creationId="{00000000-0000-0000-0000-000000000000}"/>
          </ac:spMkLst>
        </pc:spChg>
      </pc:sldChg>
      <pc:sldChg chg="modSp mod">
        <pc:chgData name="Blaz Kurnik" userId="b753b7f9-ab24-4c28-bc74-f9816bf51113" providerId="ADAL" clId="{94E323A1-6EF9-4492-BA44-01E74CA13589}" dt="2024-09-03T13:12:32.686" v="157" actId="20577"/>
        <pc:sldMkLst>
          <pc:docMk/>
          <pc:sldMk cId="1997759204" sldId="2086"/>
        </pc:sldMkLst>
        <pc:spChg chg="mod">
          <ac:chgData name="Blaz Kurnik" userId="b753b7f9-ab24-4c28-bc74-f9816bf51113" providerId="ADAL" clId="{94E323A1-6EF9-4492-BA44-01E74CA13589}" dt="2024-09-03T10:22:55.748" v="115" actId="20577"/>
          <ac:spMkLst>
            <pc:docMk/>
            <pc:sldMk cId="1997759204" sldId="2086"/>
            <ac:spMk id="4" creationId="{CCE4855D-17EB-FC31-8828-A40C5A57C93B}"/>
          </ac:spMkLst>
        </pc:spChg>
        <pc:spChg chg="mod">
          <ac:chgData name="Blaz Kurnik" userId="b753b7f9-ab24-4c28-bc74-f9816bf51113" providerId="ADAL" clId="{94E323A1-6EF9-4492-BA44-01E74CA13589}" dt="2024-09-03T13:12:32.686" v="157" actId="20577"/>
          <ac:spMkLst>
            <pc:docMk/>
            <pc:sldMk cId="1997759204" sldId="2086"/>
            <ac:spMk id="28" creationId="{A3D0DCD7-444C-32A7-6B60-9E1FF6998295}"/>
          </ac:spMkLst>
        </pc:spChg>
      </pc:sldChg>
      <pc:sldChg chg="modSp mod">
        <pc:chgData name="Blaz Kurnik" userId="b753b7f9-ab24-4c28-bc74-f9816bf51113" providerId="ADAL" clId="{94E323A1-6EF9-4492-BA44-01E74CA13589}" dt="2024-09-03T13:35:43.023" v="318" actId="20577"/>
        <pc:sldMkLst>
          <pc:docMk/>
          <pc:sldMk cId="2837546185" sldId="2087"/>
        </pc:sldMkLst>
        <pc:spChg chg="mod">
          <ac:chgData name="Blaz Kurnik" userId="b753b7f9-ab24-4c28-bc74-f9816bf51113" providerId="ADAL" clId="{94E323A1-6EF9-4492-BA44-01E74CA13589}" dt="2024-09-03T13:35:43.023" v="318" actId="20577"/>
          <ac:spMkLst>
            <pc:docMk/>
            <pc:sldMk cId="2837546185" sldId="2087"/>
            <ac:spMk id="10" creationId="{2F1CB8E5-E5A3-74D3-91DA-F337BD2BD67A}"/>
          </ac:spMkLst>
        </pc:spChg>
        <pc:spChg chg="mod">
          <ac:chgData name="Blaz Kurnik" userId="b753b7f9-ab24-4c28-bc74-f9816bf51113" providerId="ADAL" clId="{94E323A1-6EF9-4492-BA44-01E74CA13589}" dt="2024-09-03T13:34:31.803" v="262" actId="20577"/>
          <ac:spMkLst>
            <pc:docMk/>
            <pc:sldMk cId="2837546185" sldId="2087"/>
            <ac:spMk id="142" creationId="{00000000-0000-0000-0000-000000000000}"/>
          </ac:spMkLst>
        </pc:spChg>
        <pc:picChg chg="mod">
          <ac:chgData name="Blaz Kurnik" userId="b753b7f9-ab24-4c28-bc74-f9816bf51113" providerId="ADAL" clId="{94E323A1-6EF9-4492-BA44-01E74CA13589}" dt="2024-09-03T13:34:23.550" v="261" actId="14100"/>
          <ac:picMkLst>
            <pc:docMk/>
            <pc:sldMk cId="2837546185" sldId="2087"/>
            <ac:picMk id="6" creationId="{8ECDEA4F-8C30-9B6F-FD11-FFB93E43A559}"/>
          </ac:picMkLst>
        </pc:picChg>
      </pc:sldChg>
      <pc:sldChg chg="modSp mod">
        <pc:chgData name="Blaz Kurnik" userId="b753b7f9-ab24-4c28-bc74-f9816bf51113" providerId="ADAL" clId="{94E323A1-6EF9-4492-BA44-01E74CA13589}" dt="2024-09-03T14:08:13.822" v="999" actId="20577"/>
        <pc:sldMkLst>
          <pc:docMk/>
          <pc:sldMk cId="345370088" sldId="2088"/>
        </pc:sldMkLst>
        <pc:spChg chg="mod">
          <ac:chgData name="Blaz Kurnik" userId="b753b7f9-ab24-4c28-bc74-f9816bf51113" providerId="ADAL" clId="{94E323A1-6EF9-4492-BA44-01E74CA13589}" dt="2024-09-03T14:08:13.822" v="999" actId="20577"/>
          <ac:spMkLst>
            <pc:docMk/>
            <pc:sldMk cId="345370088" sldId="2088"/>
            <ac:spMk id="8" creationId="{25CC0BA8-0111-CDCF-40E7-DD2F9641E33B}"/>
          </ac:spMkLst>
        </pc:spChg>
      </pc:sldChg>
      <pc:sldChg chg="modSp mod ord">
        <pc:chgData name="Blaz Kurnik" userId="b753b7f9-ab24-4c28-bc74-f9816bf51113" providerId="ADAL" clId="{94E323A1-6EF9-4492-BA44-01E74CA13589}" dt="2024-09-04T09:58:44.972" v="1398"/>
        <pc:sldMkLst>
          <pc:docMk/>
          <pc:sldMk cId="46161630" sldId="2089"/>
        </pc:sldMkLst>
        <pc:spChg chg="mod">
          <ac:chgData name="Blaz Kurnik" userId="b753b7f9-ab24-4c28-bc74-f9816bf51113" providerId="ADAL" clId="{94E323A1-6EF9-4492-BA44-01E74CA13589}" dt="2024-09-03T13:37:28.600" v="360" actId="404"/>
          <ac:spMkLst>
            <pc:docMk/>
            <pc:sldMk cId="46161630" sldId="2089"/>
            <ac:spMk id="6" creationId="{9615DAC6-935E-2BCB-64CC-9A04D340BFED}"/>
          </ac:spMkLst>
        </pc:spChg>
        <pc:spChg chg="mod">
          <ac:chgData name="Blaz Kurnik" userId="b753b7f9-ab24-4c28-bc74-f9816bf51113" providerId="ADAL" clId="{94E323A1-6EF9-4492-BA44-01E74CA13589}" dt="2024-09-04T09:56:53.670" v="1391" actId="20577"/>
          <ac:spMkLst>
            <pc:docMk/>
            <pc:sldMk cId="46161630" sldId="2089"/>
            <ac:spMk id="12" creationId="{1EAD3F4E-5182-C38E-B672-872C8108A19F}"/>
          </ac:spMkLst>
        </pc:spChg>
      </pc:sldChg>
      <pc:sldChg chg="modSp mod">
        <pc:chgData name="Blaz Kurnik" userId="b753b7f9-ab24-4c28-bc74-f9816bf51113" providerId="ADAL" clId="{94E323A1-6EF9-4492-BA44-01E74CA13589}" dt="2024-09-03T13:33:19.754" v="259"/>
        <pc:sldMkLst>
          <pc:docMk/>
          <pc:sldMk cId="1270629428" sldId="2090"/>
        </pc:sldMkLst>
        <pc:spChg chg="mod">
          <ac:chgData name="Blaz Kurnik" userId="b753b7f9-ab24-4c28-bc74-f9816bf51113" providerId="ADAL" clId="{94E323A1-6EF9-4492-BA44-01E74CA13589}" dt="2024-09-03T10:17:21.296" v="0"/>
          <ac:spMkLst>
            <pc:docMk/>
            <pc:sldMk cId="1270629428" sldId="2090"/>
            <ac:spMk id="2" creationId="{3F290325-CCE4-0E56-9506-F16A44502CFA}"/>
          </ac:spMkLst>
        </pc:spChg>
        <pc:spChg chg="mod">
          <ac:chgData name="Blaz Kurnik" userId="b753b7f9-ab24-4c28-bc74-f9816bf51113" providerId="ADAL" clId="{94E323A1-6EF9-4492-BA44-01E74CA13589}" dt="2024-09-03T13:33:19.754" v="259"/>
          <ac:spMkLst>
            <pc:docMk/>
            <pc:sldMk cId="1270629428" sldId="2090"/>
            <ac:spMk id="55" creationId="{00000000-0000-0000-0000-000000000000}"/>
          </ac:spMkLst>
        </pc:spChg>
      </pc:sldChg>
    </pc:docChg>
  </pc:docChgLst>
  <pc:docChgLst>
    <pc:chgData name="Sasha Mosky" userId="S::sasha.mosky@eea.europa.eu::919f0d81-e3a6-4dc7-8b3d-c19d4a4127e0" providerId="AD" clId="Web-{5FB3E54D-726F-912A-B918-174E2B741C57}"/>
    <pc:docChg chg="modSld">
      <pc:chgData name="Sasha Mosky" userId="S::sasha.mosky@eea.europa.eu::919f0d81-e3a6-4dc7-8b3d-c19d4a4127e0" providerId="AD" clId="Web-{5FB3E54D-726F-912A-B918-174E2B741C57}" dt="2024-09-06T16:50:04.171" v="14" actId="14100"/>
      <pc:docMkLst>
        <pc:docMk/>
      </pc:docMkLst>
      <pc:sldChg chg="modSp">
        <pc:chgData name="Sasha Mosky" userId="S::sasha.mosky@eea.europa.eu::919f0d81-e3a6-4dc7-8b3d-c19d4a4127e0" providerId="AD" clId="Web-{5FB3E54D-726F-912A-B918-174E2B741C57}" dt="2024-09-06T16:49:17.576" v="11" actId="1076"/>
        <pc:sldMkLst>
          <pc:docMk/>
          <pc:sldMk cId="1215647343" sldId="1909"/>
        </pc:sldMkLst>
        <pc:spChg chg="mod">
          <ac:chgData name="Sasha Mosky" userId="S::sasha.mosky@eea.europa.eu::919f0d81-e3a6-4dc7-8b3d-c19d4a4127e0" providerId="AD" clId="Web-{5FB3E54D-726F-912A-B918-174E2B741C57}" dt="2024-09-06T16:49:17.576" v="11" actId="1076"/>
          <ac:spMkLst>
            <pc:docMk/>
            <pc:sldMk cId="1215647343" sldId="1909"/>
            <ac:spMk id="11" creationId="{60FA81EE-BE43-0E7E-6C33-82C0893B6DE8}"/>
          </ac:spMkLst>
        </pc:spChg>
        <pc:picChg chg="mod">
          <ac:chgData name="Sasha Mosky" userId="S::sasha.mosky@eea.europa.eu::919f0d81-e3a6-4dc7-8b3d-c19d4a4127e0" providerId="AD" clId="Web-{5FB3E54D-726F-912A-B918-174E2B741C57}" dt="2024-09-06T16:49:11.904" v="10" actId="1076"/>
          <ac:picMkLst>
            <pc:docMk/>
            <pc:sldMk cId="1215647343" sldId="1909"/>
            <ac:picMk id="5" creationId="{2FABCFF1-3F0C-5F51-8243-CBB3E6224B96}"/>
          </ac:picMkLst>
        </pc:picChg>
      </pc:sldChg>
      <pc:sldChg chg="modSp">
        <pc:chgData name="Sasha Mosky" userId="S::sasha.mosky@eea.europa.eu::919f0d81-e3a6-4dc7-8b3d-c19d4a4127e0" providerId="AD" clId="Web-{5FB3E54D-726F-912A-B918-174E2B741C57}" dt="2024-09-06T16:49:44.999" v="13" actId="14100"/>
        <pc:sldMkLst>
          <pc:docMk/>
          <pc:sldMk cId="2735244792" sldId="1943"/>
        </pc:sldMkLst>
        <pc:spChg chg="mod">
          <ac:chgData name="Sasha Mosky" userId="S::sasha.mosky@eea.europa.eu::919f0d81-e3a6-4dc7-8b3d-c19d4a4127e0" providerId="AD" clId="Web-{5FB3E54D-726F-912A-B918-174E2B741C57}" dt="2024-09-06T16:49:41.827" v="12" actId="1076"/>
          <ac:spMkLst>
            <pc:docMk/>
            <pc:sldMk cId="2735244792" sldId="1943"/>
            <ac:spMk id="3" creationId="{B95092EF-C8E6-DBEE-9B82-F9F32312A9B0}"/>
          </ac:spMkLst>
        </pc:spChg>
        <pc:picChg chg="mod">
          <ac:chgData name="Sasha Mosky" userId="S::sasha.mosky@eea.europa.eu::919f0d81-e3a6-4dc7-8b3d-c19d4a4127e0" providerId="AD" clId="Web-{5FB3E54D-726F-912A-B918-174E2B741C57}" dt="2024-09-06T16:49:44.999" v="13" actId="14100"/>
          <ac:picMkLst>
            <pc:docMk/>
            <pc:sldMk cId="2735244792" sldId="1943"/>
            <ac:picMk id="4" creationId="{1A5568BC-EB13-38D8-28EA-E232309B6300}"/>
          </ac:picMkLst>
        </pc:picChg>
      </pc:sldChg>
      <pc:sldChg chg="modSp">
        <pc:chgData name="Sasha Mosky" userId="S::sasha.mosky@eea.europa.eu::919f0d81-e3a6-4dc7-8b3d-c19d4a4127e0" providerId="AD" clId="Web-{5FB3E54D-726F-912A-B918-174E2B741C57}" dt="2024-09-06T16:50:04.171" v="14" actId="14100"/>
        <pc:sldMkLst>
          <pc:docMk/>
          <pc:sldMk cId="3161926256" sldId="2066"/>
        </pc:sldMkLst>
        <pc:picChg chg="mod">
          <ac:chgData name="Sasha Mosky" userId="S::sasha.mosky@eea.europa.eu::919f0d81-e3a6-4dc7-8b3d-c19d4a4127e0" providerId="AD" clId="Web-{5FB3E54D-726F-912A-B918-174E2B741C57}" dt="2024-09-06T16:50:04.171" v="14" actId="14100"/>
          <ac:picMkLst>
            <pc:docMk/>
            <pc:sldMk cId="3161926256" sldId="2066"/>
            <ac:picMk id="2" creationId="{9476F095-1731-CF39-FC01-0FFA2D543749}"/>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18831" cy="495029"/>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15373" y="0"/>
            <a:ext cx="2918831" cy="495029"/>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9575" y="1233488"/>
            <a:ext cx="5916613"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3577" y="4748163"/>
            <a:ext cx="5388610" cy="3884861"/>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371286"/>
            <a:ext cx="2918831" cy="495028"/>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15373" y="9371286"/>
            <a:ext cx="2918831" cy="495028"/>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23C1E0F3-6303-49CF-BDEA-1EB167D66472}" type="slidenum">
              <a:rPr kumimoji="0" lang="en-DK"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a:t>
            </a:fld>
            <a:endParaRPr kumimoji="0" lang="en-DK"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2539956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Calibri"/>
              <a:buChar char="-"/>
            </a:pPr>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10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310518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sz="1200" dirty="0">
                <a:effectLst/>
                <a:latin typeface="Raleway"/>
                <a:ea typeface="ヒラギノ角ゴ Pro W3"/>
                <a:cs typeface="Times New Roman"/>
              </a:rPr>
              <a:t>There are both commonalities and differences how key climate risk drivers affect four European macro-regions</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sz="1200" dirty="0">
                <a:effectLst/>
                <a:latin typeface="Raleway"/>
                <a:ea typeface="ヒラギノ角ゴ Pro W3"/>
                <a:cs typeface="Times New Roman"/>
              </a:rPr>
              <a:t>Note that EEA’s Europe extends beyond the EU – from Iceland to Türkiye</a:t>
            </a:r>
          </a:p>
          <a:p>
            <a:endParaRPr lang="en-DK"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11</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0284262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solidFill>
                  <a:srgbClr val="002060"/>
                </a:solidFill>
                <a:latin typeface="Raleway" pitchFamily="2" charset="0"/>
              </a:rPr>
              <a:t>EUCRA thematic factsheets:</a:t>
            </a:r>
          </a:p>
          <a:p>
            <a:r>
              <a:rPr lang="en-US" sz="1200" dirty="0">
                <a:solidFill>
                  <a:srgbClr val="002060"/>
                </a:solidFill>
                <a:latin typeface="Raleway" pitchFamily="2" charset="0"/>
              </a:rPr>
              <a:t>Compilation of key impacts and risks and related risks drivers for selected systems and sectors</a:t>
            </a:r>
          </a:p>
          <a:p>
            <a:endParaRPr lang="en-US" sz="1200" b="1" dirty="0">
              <a:solidFill>
                <a:srgbClr val="006974"/>
              </a:solidFill>
              <a:latin typeface="Raleway" pitchFamily="2" charset="0"/>
            </a:endParaRPr>
          </a:p>
          <a:p>
            <a:r>
              <a:rPr lang="en-US" sz="1200" b="1" dirty="0">
                <a:solidFill>
                  <a:srgbClr val="006974"/>
                </a:solidFill>
                <a:latin typeface="Raleway" pitchFamily="2" charset="0"/>
              </a:rPr>
              <a:t>EUCRA risk storylines:</a:t>
            </a:r>
          </a:p>
          <a:p>
            <a:r>
              <a:rPr lang="en-US" sz="1200" dirty="0">
                <a:solidFill>
                  <a:srgbClr val="006974"/>
                </a:solidFill>
                <a:latin typeface="Raleway" pitchFamily="2" charset="0"/>
              </a:rPr>
              <a:t>Key compound risks across systems and sectors that could trigger new or exacerbate pre-existing crises and emergencies with relevance for the EU</a:t>
            </a:r>
            <a:endParaRPr lang="en-DK" sz="1200" dirty="0">
              <a:solidFill>
                <a:srgbClr val="006974"/>
              </a:solidFill>
              <a:latin typeface="Raleway" pitchFamily="2" charset="0"/>
            </a:endParaRPr>
          </a:p>
          <a:p>
            <a:endParaRPr lang="en-US" sz="1200" dirty="0">
              <a:solidFill>
                <a:srgbClr val="002060"/>
              </a:solidFill>
              <a:latin typeface="Raleway" pitchFamily="2" charset="0"/>
            </a:endParaRPr>
          </a:p>
          <a:p>
            <a:r>
              <a:rPr lang="en-US" sz="1200" b="1" dirty="0">
                <a:solidFill>
                  <a:schemeClr val="accent1">
                    <a:lumMod val="50000"/>
                  </a:schemeClr>
                </a:solidFill>
                <a:latin typeface="Raleway" pitchFamily="2" charset="0"/>
              </a:rPr>
              <a:t>EUCRA synthesizing chapters: </a:t>
            </a:r>
          </a:p>
          <a:p>
            <a:r>
              <a:rPr lang="en-US" sz="1200" dirty="0">
                <a:solidFill>
                  <a:schemeClr val="accent1">
                    <a:lumMod val="50000"/>
                  </a:schemeClr>
                </a:solidFill>
                <a:latin typeface="Raleway" pitchFamily="2" charset="0"/>
              </a:rPr>
              <a:t>Synthesis of findings from the thematic factsheets and risk storylines</a:t>
            </a:r>
            <a:endParaRPr lang="en-DK" sz="1200" dirty="0">
              <a:solidFill>
                <a:schemeClr val="accent1">
                  <a:lumMod val="50000"/>
                </a:schemeClr>
              </a:solidFill>
              <a:latin typeface="Raleway" pitchFamily="2" charset="0"/>
            </a:endParaRPr>
          </a:p>
          <a:p>
            <a:endParaRPr lang="en-US" sz="1200" dirty="0">
              <a:solidFill>
                <a:srgbClr val="002060"/>
              </a:solidFill>
              <a:latin typeface="Raleway" pitchFamily="2" charset="0"/>
            </a:endParaRPr>
          </a:p>
          <a:p>
            <a:endParaRPr lang="en-DK" sz="1200" dirty="0">
              <a:solidFill>
                <a:srgbClr val="002060"/>
              </a:solidFill>
              <a:latin typeface="Raleway" pitchFamily="2" charset="0"/>
            </a:endParaRPr>
          </a:p>
          <a:p>
            <a:r>
              <a:rPr lang="en-GB" dirty="0"/>
              <a:t>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157563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sz="1200" dirty="0">
                <a:latin typeface="Raleway"/>
              </a:rPr>
              <a:t>This slide gives an overview of the risk assessment for the 36 major climate risks identified in EUCRA.</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sz="1200" dirty="0">
                <a:latin typeface="Raleway"/>
              </a:rPr>
              <a:t>The urgency to act is determined based on risk characteristics as well as the policy context, considering explicitly the time dimension.</a:t>
            </a:r>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13</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4532627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14350" indent="-285750" algn="l">
              <a:lnSpc>
                <a:spcPct val="107000"/>
              </a:lnSpc>
              <a:spcAft>
                <a:spcPts val="800"/>
              </a:spcAft>
              <a:buFont typeface="Arial" panose="020B0604020202020204" pitchFamily="34" charset="0"/>
              <a:buChar char="•"/>
            </a:pPr>
            <a:r>
              <a:rPr lang="en-GB" sz="1200" b="0" kern="100" dirty="0">
                <a:effectLst/>
                <a:latin typeface="Calibri" panose="020F0502020204030204" pitchFamily="34" charset="0"/>
                <a:ea typeface="Calibri" panose="020F0502020204030204" pitchFamily="34" charset="0"/>
                <a:cs typeface="Arial" panose="020B0604020202020204" pitchFamily="34" charset="0"/>
              </a:rPr>
              <a:t>The systematic risk assessment process has identified and assessed 36 major climate risks for Europe, grouped into five broad clusters: </a:t>
            </a:r>
            <a:br>
              <a:rPr lang="en-GB" sz="1200" b="0" kern="100" dirty="0">
                <a:effectLst/>
                <a:latin typeface="Calibri" panose="020F0502020204030204" pitchFamily="34" charset="0"/>
                <a:ea typeface="Calibri" panose="020F0502020204030204" pitchFamily="34" charset="0"/>
                <a:cs typeface="Arial" panose="020B0604020202020204" pitchFamily="34" charset="0"/>
              </a:rPr>
            </a:br>
            <a:r>
              <a:rPr lang="en-GB" sz="1200" b="0" kern="100" dirty="0">
                <a:effectLst/>
                <a:latin typeface="Calibri" panose="020F0502020204030204" pitchFamily="34" charset="0"/>
                <a:ea typeface="Calibri" panose="020F0502020204030204" pitchFamily="34" charset="0"/>
                <a:cs typeface="Arial" panose="020B0604020202020204" pitchFamily="34" charset="0"/>
              </a:rPr>
              <a:t>ecosystems, food, health, infrastructure, and economy and finance. </a:t>
            </a:r>
          </a:p>
          <a:p>
            <a:pPr marL="514350" indent="-285750" algn="l">
              <a:lnSpc>
                <a:spcPct val="107000"/>
              </a:lnSpc>
              <a:spcAft>
                <a:spcPts val="800"/>
              </a:spcAft>
              <a:buFont typeface="Arial" panose="020B0604020202020204" pitchFamily="34" charset="0"/>
              <a:buChar char="•"/>
            </a:pPr>
            <a:r>
              <a:rPr lang="en-GB" sz="1200" b="0" kern="100" dirty="0">
                <a:effectLst/>
                <a:latin typeface="Calibri" panose="020F0502020204030204" pitchFamily="34" charset="0"/>
                <a:ea typeface="Calibri" panose="020F0502020204030204" pitchFamily="34" charset="0"/>
                <a:cs typeface="Arial" panose="020B0604020202020204" pitchFamily="34" charset="0"/>
              </a:rPr>
              <a:t>Depending on their nature, each of these risks alone has the potential to cause significant environmental degradation, economic damage, social emergencies and political turbulences; their combined effects are even more impactful. </a:t>
            </a:r>
          </a:p>
          <a:p>
            <a:pPr marL="514350" indent="-285750" algn="l">
              <a:lnSpc>
                <a:spcPct val="107000"/>
              </a:lnSpc>
              <a:spcAft>
                <a:spcPts val="800"/>
              </a:spcAft>
              <a:buFont typeface="Arial" panose="020B0604020202020204" pitchFamily="34" charset="0"/>
              <a:buChar char="•"/>
            </a:pPr>
            <a:r>
              <a:rPr lang="en-GB" sz="1200" b="0" kern="100" dirty="0">
                <a:effectLst/>
                <a:latin typeface="Calibri" panose="020F0502020204030204" pitchFamily="34" charset="0"/>
                <a:ea typeface="Calibri" panose="020F0502020204030204" pitchFamily="34" charset="0"/>
                <a:cs typeface="Arial" panose="020B0604020202020204" pitchFamily="34" charset="0"/>
              </a:rPr>
              <a:t>Almost all the selected major risks can reach critical or even catastrophic levels during this century, in particular under a high warming scenario.</a:t>
            </a:r>
            <a:endParaRPr lang="en-DK" sz="1200" b="0" kern="100" dirty="0">
              <a:effectLst/>
              <a:latin typeface="Calibri" panose="020F0502020204030204" pitchFamily="34" charset="0"/>
              <a:ea typeface="Calibri" panose="020F0502020204030204" pitchFamily="34" charset="0"/>
              <a:cs typeface="Arial" panose="020B0604020202020204" pitchFamily="34" charset="0"/>
            </a:endParaRPr>
          </a:p>
          <a:p>
            <a:pPr marL="514350" indent="-285750" algn="just">
              <a:lnSpc>
                <a:spcPct val="107000"/>
              </a:lnSpc>
              <a:spcAft>
                <a:spcPts val="800"/>
              </a:spcAft>
              <a:buFont typeface="Arial" panose="020B0604020202020204" pitchFamily="34" charset="0"/>
              <a:buChar char="•"/>
            </a:pPr>
            <a:r>
              <a:rPr lang="en-GB" sz="1200" b="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More than half (21 out of the 36) major climate risks for Europe identified in this report need more action now</a:t>
            </a:r>
            <a:r>
              <a:rPr lang="en-GB" sz="1200" b="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with eight of them being particularly urgent.</a:t>
            </a:r>
            <a:r>
              <a:rPr lang="en-GB" sz="1200" b="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p>
          <a:p>
            <a:pPr marL="514350" indent="-285750" algn="just">
              <a:lnSpc>
                <a:spcPct val="107000"/>
              </a:lnSpc>
              <a:spcAft>
                <a:spcPts val="800"/>
              </a:spcAft>
              <a:buFont typeface="Arial" panose="020B0604020202020204" pitchFamily="34" charset="0"/>
              <a:buChar char="•"/>
            </a:pPr>
            <a:r>
              <a:rPr lang="en-GB" sz="1200" b="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Urgent action is needed for risks from all policy clusters, indicating that policies need to increase in ambition, scope and implementation.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787053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GB" dirty="0"/>
              <a:t>EUCRA then integrates the findings from the various factsheets and storylines into five risk clusters.</a:t>
            </a:r>
          </a:p>
          <a:p>
            <a:pPr>
              <a:buFont typeface="Arial" panose="020B0604020202020204" pitchFamily="34" charset="0"/>
              <a:buChar char="•"/>
            </a:pPr>
            <a:r>
              <a:rPr lang="en-GB" dirty="0"/>
              <a:t>These risk clusters are interconnected, whereby ecosystems and water play central roles.</a:t>
            </a:r>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15</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6016919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633631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r>
              <a:rPr kumimoji="0" lang="en-GB" sz="1200" b="1" i="0" u="none" strike="noStrike" kern="0" cap="none" spc="0" normalizeH="0" baseline="0" noProof="0" dirty="0">
                <a:ln>
                  <a:noFill/>
                </a:ln>
                <a:solidFill>
                  <a:srgbClr val="4472C4">
                    <a:lumMod val="50000"/>
                  </a:srgbClr>
                </a:solidFill>
                <a:effectLst/>
                <a:uLnTx/>
                <a:uFillTx/>
                <a:latin typeface="Raleway"/>
                <a:ea typeface="Calibri" panose="020F0502020204030204" pitchFamily="34" charset="0"/>
                <a:cs typeface="Arial"/>
                <a:sym typeface="Arial"/>
              </a:rPr>
              <a:t>Several major climate risks have already reached critical levels</a:t>
            </a:r>
            <a:endParaRPr kumimoji="0" lang="en-GB" sz="1200" b="0" i="0" u="none" strike="noStrike" kern="0" cap="none" spc="0" normalizeH="0" baseline="0" noProof="0" dirty="0">
              <a:ln>
                <a:noFill/>
              </a:ln>
              <a:solidFill>
                <a:srgbClr val="4472C4">
                  <a:lumMod val="50000"/>
                </a:srgbClr>
              </a:solidFill>
              <a:effectLst/>
              <a:uLnTx/>
              <a:uFillTx/>
              <a:latin typeface="Raleway"/>
              <a:ea typeface="Calibri" panose="020F0502020204030204" pitchFamily="34" charset="0"/>
              <a:cs typeface="Arial"/>
              <a:sym typeface="Arial"/>
            </a:endParaRPr>
          </a:p>
          <a:p>
            <a:pPr marL="0" marR="0" lvl="0" indent="0" algn="just" defTabSz="914400" rtl="0" eaLnBrk="1" fontAlgn="auto" latinLnBrk="0" hangingPunct="1">
              <a:lnSpc>
                <a:spcPct val="107000"/>
              </a:lnSpc>
              <a:spcBef>
                <a:spcPts val="600"/>
              </a:spcBef>
              <a:spcAft>
                <a:spcPts val="0"/>
              </a:spcAft>
              <a:buClr>
                <a:srgbClr val="000000"/>
              </a:buClr>
              <a:buSzTx/>
              <a:buFont typeface="Arial"/>
              <a:buNone/>
              <a:tabLst/>
              <a:defRPr/>
            </a:pPr>
            <a:r>
              <a:rPr kumimoji="0" lang="en-GB" sz="1200" b="0" i="0" u="none" strike="noStrike" kern="0" cap="none" spc="0" normalizeH="0" baseline="0" noProof="0" dirty="0">
                <a:ln>
                  <a:noFill/>
                </a:ln>
                <a:solidFill>
                  <a:srgbClr val="000000"/>
                </a:solidFill>
                <a:effectLst/>
                <a:uLnTx/>
                <a:uFillTx/>
                <a:latin typeface="Raleway"/>
                <a:ea typeface="Calibri" panose="020F0502020204030204" pitchFamily="34" charset="0"/>
                <a:cs typeface="Arial"/>
                <a:sym typeface="Arial"/>
              </a:rPr>
              <a:t>Economic losses from climate extremes exceeded EUR 50 billion annually in 2021 and 2022. </a:t>
            </a:r>
            <a:r>
              <a:rPr kumimoji="0" lang="en-US" sz="1200" b="0" i="0" u="none" strike="noStrike" kern="0" cap="none" spc="0" normalizeH="0" baseline="0" noProof="0" dirty="0">
                <a:ln>
                  <a:noFill/>
                </a:ln>
                <a:solidFill>
                  <a:srgbClr val="000000"/>
                </a:solidFill>
                <a:effectLst/>
                <a:uLnTx/>
                <a:uFillTx/>
                <a:latin typeface="Raleway"/>
                <a:ea typeface="Calibri" panose="020F0502020204030204" pitchFamily="34" charset="0"/>
                <a:cs typeface="Arial"/>
                <a:sym typeface="Arial"/>
              </a:rPr>
              <a:t>In the summer of 2022, about 70,000 premature deaths in Europe were attributed to heat.</a:t>
            </a:r>
            <a:endParaRPr kumimoji="0" lang="en-US" sz="12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endParaRPr kumimoji="0" lang="en-GB" sz="1200" b="0" i="0" u="none" strike="noStrike" kern="0" cap="none" spc="0" normalizeH="0" baseline="0" noProof="0" dirty="0">
              <a:ln>
                <a:noFill/>
              </a:ln>
              <a:solidFill>
                <a:srgbClr val="000000"/>
              </a:solidFill>
              <a:effectLst/>
              <a:uLnTx/>
              <a:uFillTx/>
              <a:latin typeface="Raleway" pitchFamily="2" charset="0"/>
              <a:ea typeface="Calibri" panose="020F0502020204030204" pitchFamily="34" charset="0"/>
              <a:cs typeface="Arial"/>
              <a:sym typeface="Arial"/>
            </a:endParaRP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r>
              <a:rPr kumimoji="0" lang="en-GB" sz="1200" b="1" i="0" u="none" strike="noStrike" kern="0" cap="none" spc="0" normalizeH="0" baseline="0" noProof="0" dirty="0">
                <a:ln>
                  <a:noFill/>
                </a:ln>
                <a:solidFill>
                  <a:srgbClr val="4472C4">
                    <a:lumMod val="50000"/>
                  </a:srgbClr>
                </a:solidFill>
                <a:effectLst/>
                <a:uLnTx/>
                <a:uFillTx/>
                <a:latin typeface="Raleway"/>
                <a:ea typeface="ヒラギノ角ゴ Pro W3"/>
                <a:cs typeface="Arial"/>
                <a:sym typeface="Arial"/>
              </a:rPr>
              <a:t>Almost all (34 out of 36) major climate risks would reach critical or even catastrophic levels during this century </a:t>
            </a:r>
            <a:endParaRPr kumimoji="0" lang="en-DK" sz="1200" b="0" i="0" u="none" strike="noStrike" kern="0" cap="none" spc="0" normalizeH="0" baseline="0" noProof="0" dirty="0">
              <a:ln>
                <a:noFill/>
              </a:ln>
              <a:solidFill>
                <a:srgbClr val="4472C4">
                  <a:lumMod val="50000"/>
                </a:srgbClr>
              </a:solidFill>
              <a:effectLst/>
              <a:uLnTx/>
              <a:uFillTx/>
              <a:latin typeface="Raleway"/>
              <a:ea typeface="ヒラギノ角ゴ Pro W3"/>
              <a:cs typeface="Arial"/>
              <a:sym typeface="Arial"/>
            </a:endParaRPr>
          </a:p>
          <a:p>
            <a:pPr marL="0" marR="0" lvl="0" indent="0" algn="just" defTabSz="914400" rtl="0" eaLnBrk="1" fontAlgn="auto" latinLnBrk="0" hangingPunct="1">
              <a:lnSpc>
                <a:spcPct val="107000"/>
              </a:lnSpc>
              <a:spcBef>
                <a:spcPts val="600"/>
              </a:spcBef>
              <a:spcAft>
                <a:spcPts val="0"/>
              </a:spcAft>
              <a:buClr>
                <a:srgbClr val="000000"/>
              </a:buClr>
              <a:buSzTx/>
              <a:buFont typeface="Arial"/>
              <a:buNone/>
              <a:tabLst/>
              <a:defRPr/>
            </a:pPr>
            <a:r>
              <a:rPr kumimoji="0" lang="en-GB" sz="1200" b="0" i="0" u="none" strike="noStrike" kern="0" cap="none" spc="0" normalizeH="0" baseline="0" noProof="0" dirty="0">
                <a:ln>
                  <a:noFill/>
                </a:ln>
                <a:solidFill>
                  <a:srgbClr val="000000"/>
                </a:solidFill>
                <a:effectLst/>
                <a:uLnTx/>
                <a:uFillTx/>
                <a:latin typeface="Raleway"/>
                <a:ea typeface="ヒラギノ角ゴ Pro W3"/>
                <a:cs typeface="Arial"/>
                <a:sym typeface="Arial"/>
              </a:rPr>
              <a:t>Without strong adaptation and mitigation actions, h</a:t>
            </a:r>
            <a:r>
              <a:rPr kumimoji="0" lang="en-GB" sz="1200" b="0" i="0" u="none" strike="noStrike" kern="0" cap="none" spc="0" normalizeH="0" baseline="0" noProof="0" dirty="0">
                <a:ln>
                  <a:noFill/>
                </a:ln>
                <a:solidFill>
                  <a:srgbClr val="000000"/>
                </a:solidFill>
                <a:effectLst/>
                <a:uLnTx/>
                <a:uFillTx/>
                <a:latin typeface="Raleway"/>
                <a:ea typeface="Calibri" panose="020F0502020204030204" pitchFamily="34" charset="0"/>
                <a:cs typeface="Arial"/>
                <a:sym typeface="Arial"/>
              </a:rPr>
              <a:t>undreds of thousands of people could die from heatwaves, and economic losses from coastal floods alone could exceed EUR 1 trillion per year i</a:t>
            </a:r>
            <a:r>
              <a:rPr kumimoji="0" lang="en-GB" sz="1200" b="0" i="0" u="none" strike="noStrike" kern="0" cap="none" spc="0" normalizeH="0" baseline="0" noProof="0" dirty="0">
                <a:ln>
                  <a:noFill/>
                </a:ln>
                <a:solidFill>
                  <a:srgbClr val="000000"/>
                </a:solidFill>
                <a:effectLst/>
                <a:uLnTx/>
                <a:uFillTx/>
                <a:latin typeface="Raleway"/>
                <a:ea typeface="ヒラギノ角ゴ Pro W3"/>
                <a:cs typeface="Arial"/>
                <a:sym typeface="Arial"/>
              </a:rPr>
              <a:t>n a high warming scenario.</a:t>
            </a:r>
            <a:endParaRPr kumimoji="0" lang="en-DK" sz="1200" b="0" i="0" u="none" strike="noStrike" kern="0" cap="none" spc="0" normalizeH="0" baseline="0" noProof="0" dirty="0">
              <a:ln>
                <a:noFill/>
              </a:ln>
              <a:solidFill>
                <a:srgbClr val="000000"/>
              </a:solidFill>
              <a:effectLst/>
              <a:uLnTx/>
              <a:uFillTx/>
              <a:latin typeface="Raleway"/>
              <a:ea typeface="Calibri" panose="020F0502020204030204" pitchFamily="34" charset="0"/>
              <a:cs typeface="Arial"/>
              <a:sym typeface="Arial"/>
            </a:endParaRPr>
          </a:p>
          <a:p>
            <a:pPr marL="285750" marR="0" lvl="0" indent="-285750" algn="just" defTabSz="914400" rtl="0" eaLnBrk="1" fontAlgn="auto" latinLnBrk="0" hangingPunct="1">
              <a:lnSpc>
                <a:spcPct val="107000"/>
              </a:lnSpc>
              <a:spcBef>
                <a:spcPts val="0"/>
              </a:spcBef>
              <a:spcAft>
                <a:spcPts val="0"/>
              </a:spcAft>
              <a:buClr>
                <a:srgbClr val="000000"/>
              </a:buClr>
              <a:buSzTx/>
              <a:buFont typeface="Arial" panose="020B0604020202020204" pitchFamily="34" charset="0"/>
              <a:buChar char="•"/>
              <a:tabLst/>
              <a:defRPr/>
            </a:pPr>
            <a:endParaRPr kumimoji="0" lang="en-DK" sz="1200" b="0" i="0" u="none" strike="noStrike" kern="0" cap="none" spc="0" normalizeH="0" baseline="0" noProof="0" dirty="0">
              <a:ln>
                <a:noFill/>
              </a:ln>
              <a:solidFill>
                <a:srgbClr val="000000"/>
              </a:solidFill>
              <a:effectLst/>
              <a:uLnTx/>
              <a:uFillTx/>
              <a:latin typeface="Raleway" pitchFamily="2" charset="0"/>
              <a:ea typeface="Calibri" panose="020F0502020204030204" pitchFamily="34" charset="0"/>
              <a:cs typeface="Arial"/>
              <a:sym typeface="Arial"/>
            </a:endParaRPr>
          </a:p>
          <a:p>
            <a:pPr marL="0" marR="0" lvl="0" indent="0" algn="just" defTabSz="914400" rtl="0" eaLnBrk="1" fontAlgn="auto" latinLnBrk="0" hangingPunct="1">
              <a:lnSpc>
                <a:spcPct val="107000"/>
              </a:lnSpc>
              <a:spcBef>
                <a:spcPts val="0"/>
              </a:spcBef>
              <a:spcAft>
                <a:spcPts val="0"/>
              </a:spcAft>
              <a:buClr>
                <a:srgbClr val="000000"/>
              </a:buClr>
              <a:buSzTx/>
              <a:buFont typeface="Arial"/>
              <a:buNone/>
              <a:tabLst/>
              <a:defRPr/>
            </a:pPr>
            <a:r>
              <a:rPr kumimoji="0" lang="en-GB" sz="1200" b="1" i="0" u="none" strike="noStrike" kern="0" cap="none" spc="0" normalizeH="0" baseline="0" noProof="0" dirty="0">
                <a:ln>
                  <a:noFill/>
                </a:ln>
                <a:solidFill>
                  <a:srgbClr val="4472C4">
                    <a:lumMod val="50000"/>
                  </a:srgbClr>
                </a:solidFill>
                <a:effectLst/>
                <a:uLnTx/>
                <a:uFillTx/>
                <a:latin typeface="Raleway"/>
                <a:ea typeface="Calibri" panose="020F0502020204030204" pitchFamily="34" charset="0"/>
                <a:cs typeface="Arial"/>
                <a:sym typeface="Arial"/>
              </a:rPr>
              <a:t>Societal preparedness is lagging behind the fast increase in major climate risks</a:t>
            </a:r>
            <a:endParaRPr kumimoji="0" lang="en-GB" sz="1200" b="0" i="0" u="none" strike="noStrike" kern="0" cap="none" spc="0" normalizeH="0" baseline="0" noProof="0" dirty="0">
              <a:ln>
                <a:noFill/>
              </a:ln>
              <a:solidFill>
                <a:srgbClr val="4472C4">
                  <a:lumMod val="50000"/>
                </a:srgbClr>
              </a:solidFill>
              <a:effectLst/>
              <a:uLnTx/>
              <a:uFillTx/>
              <a:latin typeface="Raleway" pitchFamily="2" charset="0"/>
              <a:ea typeface="Calibri" panose="020F0502020204030204" pitchFamily="34" charset="0"/>
              <a:cs typeface="Arial"/>
              <a:sym typeface="Arial"/>
            </a:endParaRPr>
          </a:p>
          <a:p>
            <a:pPr marL="0" marR="0" lvl="0" indent="0" algn="just" defTabSz="914400" rtl="0" eaLnBrk="1" fontAlgn="auto" latinLnBrk="0" hangingPunct="1">
              <a:lnSpc>
                <a:spcPct val="107000"/>
              </a:lnSpc>
              <a:spcBef>
                <a:spcPts val="600"/>
              </a:spcBef>
              <a:spcAft>
                <a:spcPts val="0"/>
              </a:spcAft>
              <a:buClr>
                <a:srgbClr val="000000"/>
              </a:buClr>
              <a:buSzTx/>
              <a:buFont typeface="Arial"/>
              <a:buNone/>
              <a:tabLst/>
              <a:defRPr/>
            </a:pPr>
            <a:r>
              <a:rPr kumimoji="0" lang="en-GB" sz="1200" b="0" i="0" u="none" strike="noStrike" kern="0" cap="none" spc="0" normalizeH="0" baseline="0" noProof="0" dirty="0">
                <a:ln>
                  <a:noFill/>
                </a:ln>
                <a:solidFill>
                  <a:srgbClr val="000000"/>
                </a:solidFill>
                <a:effectLst/>
                <a:uLnTx/>
                <a:uFillTx/>
                <a:latin typeface="Raleway"/>
                <a:ea typeface="Calibri" panose="020F0502020204030204" pitchFamily="34" charset="0"/>
                <a:cs typeface="Arial"/>
                <a:sym typeface="Arial"/>
              </a:rPr>
              <a:t>The EU and its Member States have made considerable progress in understanding the climate risks they are facing and preparing for them. National climate risk assessments are increasingly used to inform adaptation policy development. However, implementation of measures is often lacking.</a:t>
            </a:r>
          </a:p>
          <a:p>
            <a:pPr marL="0" marR="0" lvl="0" indent="0" algn="just" defTabSz="914400" rtl="0" eaLnBrk="1" fontAlgn="auto" latinLnBrk="0" hangingPunct="1">
              <a:lnSpc>
                <a:spcPct val="107000"/>
              </a:lnSpc>
              <a:spcBef>
                <a:spcPts val="600"/>
              </a:spcBef>
              <a:spcAft>
                <a:spcPts val="0"/>
              </a:spcAft>
              <a:buClr>
                <a:srgbClr val="000000"/>
              </a:buClr>
              <a:buSzTx/>
              <a:buFont typeface="Arial"/>
              <a:buNone/>
              <a:tabLst/>
              <a:defRPr/>
            </a:pPr>
            <a:endParaRPr kumimoji="0" lang="en-GB" sz="1200" b="0" i="0" u="none" strike="noStrike" kern="0" cap="none" spc="0" normalizeH="0" baseline="0" noProof="0" dirty="0">
              <a:ln>
                <a:noFill/>
              </a:ln>
              <a:solidFill>
                <a:srgbClr val="000000"/>
              </a:solidFill>
              <a:effectLst/>
              <a:uLnTx/>
              <a:uFillTx/>
              <a:latin typeface="Raleway"/>
              <a:ea typeface="Calibri" panose="020F0502020204030204" pitchFamily="34" charset="0"/>
              <a:cs typeface="Arial"/>
              <a:sym typeface="Arial"/>
            </a:endParaRPr>
          </a:p>
          <a:p>
            <a:pPr>
              <a:lnSpc>
                <a:spcPct val="110000"/>
              </a:lnSpc>
              <a:spcAft>
                <a:spcPts val="600"/>
              </a:spcAft>
            </a:pPr>
            <a:r>
              <a:rPr lang="en-GB" sz="1200" b="1" dirty="0">
                <a:solidFill>
                  <a:schemeClr val="accent1">
                    <a:lumMod val="50000"/>
                  </a:schemeClr>
                </a:solidFill>
                <a:latin typeface="Raleway"/>
                <a:ea typeface="Calibri" panose="020F0502020204030204" pitchFamily="34" charset="0"/>
                <a:cs typeface="Calibri"/>
              </a:rPr>
              <a:t>We must act now to increase our resilience now and in the future. </a:t>
            </a:r>
            <a:endParaRPr lang="en-US" sz="1200" b="1" dirty="0">
              <a:solidFill>
                <a:schemeClr val="accent1">
                  <a:lumMod val="50000"/>
                </a:schemeClr>
              </a:solidFill>
              <a:latin typeface="Raleway"/>
              <a:ea typeface="Calibri" panose="020F0502020204030204" pitchFamily="34" charset="0"/>
              <a:cs typeface="Calibri"/>
            </a:endParaRPr>
          </a:p>
          <a:p>
            <a:pPr>
              <a:lnSpc>
                <a:spcPct val="110000"/>
              </a:lnSpc>
              <a:spcAft>
                <a:spcPts val="600"/>
              </a:spcAft>
            </a:pPr>
            <a:r>
              <a:rPr lang="en-GB" sz="1200" dirty="0">
                <a:solidFill>
                  <a:schemeClr val="tx1"/>
                </a:solidFill>
                <a:latin typeface="Raleway"/>
                <a:ea typeface="Calibri" panose="020F0502020204030204" pitchFamily="34" charset="0"/>
                <a:cs typeface="Calibri"/>
              </a:rPr>
              <a:t>We must prevent locking ourselves into pathways that are not fit for the future, e.g. in land-use planning and long-lived infrastructure, to avoid catastrophic </a:t>
            </a:r>
            <a:r>
              <a:rPr lang="en-GB" sz="1200" dirty="0">
                <a:solidFill>
                  <a:schemeClr val="tx1"/>
                </a:solidFill>
                <a:effectLst/>
                <a:latin typeface="Raleway"/>
                <a:ea typeface="Calibri" panose="020F0502020204030204" pitchFamily="34" charset="0"/>
                <a:cs typeface="Calibri"/>
              </a:rPr>
              <a:t>risks in the future</a:t>
            </a:r>
            <a:r>
              <a:rPr lang="en-GB" sz="1200" dirty="0">
                <a:solidFill>
                  <a:schemeClr val="tx1"/>
                </a:solidFill>
                <a:latin typeface="Raleway"/>
                <a:ea typeface="Calibri" panose="020F0502020204030204" pitchFamily="34" charset="0"/>
                <a:cs typeface="Calibri"/>
              </a:rPr>
              <a:t>. </a:t>
            </a:r>
            <a:r>
              <a:rPr lang="en-US" sz="1200" dirty="0">
                <a:solidFill>
                  <a:schemeClr val="tx1"/>
                </a:solidFill>
                <a:latin typeface="Raleway"/>
                <a:ea typeface="Calibri" panose="020F0502020204030204" pitchFamily="34" charset="0"/>
                <a:cs typeface="Calibri"/>
              </a:rPr>
              <a:t> </a:t>
            </a:r>
          </a:p>
          <a:p>
            <a:pPr>
              <a:lnSpc>
                <a:spcPct val="110000"/>
              </a:lnSpc>
              <a:spcAft>
                <a:spcPts val="600"/>
              </a:spcAft>
            </a:pPr>
            <a:endParaRPr lang="en-US" sz="800" dirty="0">
              <a:solidFill>
                <a:schemeClr val="tx1"/>
              </a:solidFill>
              <a:latin typeface="Raleway"/>
              <a:ea typeface="Calibri" panose="020F0502020204030204" pitchFamily="34" charset="0"/>
              <a:cs typeface="Calibri"/>
            </a:endParaRPr>
          </a:p>
          <a:p>
            <a:pPr>
              <a:lnSpc>
                <a:spcPct val="110000"/>
              </a:lnSpc>
              <a:spcAft>
                <a:spcPts val="600"/>
              </a:spcAft>
            </a:pPr>
            <a:r>
              <a:rPr lang="en-GB" sz="1200" b="1" dirty="0">
                <a:solidFill>
                  <a:schemeClr val="accent1">
                    <a:lumMod val="50000"/>
                  </a:schemeClr>
                </a:solidFill>
                <a:latin typeface="Raleway"/>
                <a:ea typeface="Calibri" panose="020F0502020204030204" pitchFamily="34" charset="0"/>
                <a:cs typeface="Calibri"/>
              </a:rPr>
              <a:t>Climate adaptation policies need to consider multiple policy objectives together.</a:t>
            </a:r>
            <a:endParaRPr lang="en-US" sz="1200" dirty="0">
              <a:solidFill>
                <a:schemeClr val="accent1">
                  <a:lumMod val="50000"/>
                </a:schemeClr>
              </a:solidFill>
              <a:latin typeface="Raleway"/>
              <a:ea typeface="Calibri" panose="020F0502020204030204" pitchFamily="34" charset="0"/>
              <a:cs typeface="Calibri"/>
            </a:endParaRPr>
          </a:p>
          <a:p>
            <a:pPr>
              <a:lnSpc>
                <a:spcPct val="110000"/>
              </a:lnSpc>
              <a:spcAft>
                <a:spcPts val="600"/>
              </a:spcAft>
            </a:pPr>
            <a:r>
              <a:rPr lang="en-GB" sz="1200" dirty="0">
                <a:solidFill>
                  <a:schemeClr val="tx1"/>
                </a:solidFill>
                <a:latin typeface="Raleway"/>
                <a:ea typeface="Calibri" panose="020F0502020204030204" pitchFamily="34" charset="0"/>
                <a:cs typeface="Calibri"/>
              </a:rPr>
              <a:t>Adaptation policies can both support and conflict with other environmental</a:t>
            </a:r>
            <a:r>
              <a:rPr lang="en-GB" sz="1200" dirty="0">
                <a:solidFill>
                  <a:schemeClr val="tx1"/>
                </a:solidFill>
                <a:effectLst/>
                <a:latin typeface="Raleway"/>
                <a:ea typeface="Calibri" panose="020F0502020204030204" pitchFamily="34" charset="0"/>
                <a:cs typeface="Calibri"/>
              </a:rPr>
              <a:t>, </a:t>
            </a:r>
            <a:r>
              <a:rPr lang="en-GB" sz="1200" dirty="0">
                <a:solidFill>
                  <a:schemeClr val="tx1"/>
                </a:solidFill>
                <a:latin typeface="Raleway"/>
                <a:ea typeface="Calibri" panose="020F0502020204030204" pitchFamily="34" charset="0"/>
                <a:cs typeface="Calibri"/>
              </a:rPr>
              <a:t>social </a:t>
            </a:r>
            <a:r>
              <a:rPr lang="en-GB" sz="1200" dirty="0">
                <a:solidFill>
                  <a:schemeClr val="tx1"/>
                </a:solidFill>
                <a:effectLst/>
                <a:latin typeface="Raleway"/>
                <a:ea typeface="Calibri" panose="020F0502020204030204" pitchFamily="34" charset="0"/>
                <a:cs typeface="Calibri"/>
              </a:rPr>
              <a:t>and </a:t>
            </a:r>
            <a:r>
              <a:rPr lang="en-GB" sz="1200" dirty="0">
                <a:solidFill>
                  <a:schemeClr val="tx1"/>
                </a:solidFill>
                <a:latin typeface="Raleway"/>
                <a:ea typeface="Calibri" panose="020F0502020204030204" pitchFamily="34" charset="0"/>
                <a:cs typeface="Calibri"/>
              </a:rPr>
              <a:t>economic policy objectives, including the Sustainable Development Goals.</a:t>
            </a:r>
            <a:endParaRPr lang="en-US" sz="1200" dirty="0">
              <a:solidFill>
                <a:schemeClr val="tx1"/>
              </a:solidFill>
              <a:latin typeface="Raleway"/>
              <a:cs typeface="Calibri"/>
            </a:endParaRPr>
          </a:p>
          <a:p>
            <a:pPr>
              <a:lnSpc>
                <a:spcPct val="110000"/>
              </a:lnSpc>
              <a:spcAft>
                <a:spcPts val="600"/>
              </a:spcAft>
            </a:pPr>
            <a:endParaRPr lang="en-GB" sz="800" b="1" dirty="0">
              <a:solidFill>
                <a:schemeClr val="tx1"/>
              </a:solidFill>
              <a:latin typeface="Raleway"/>
              <a:ea typeface="ヒラギノ角ゴ Pro W3"/>
              <a:cs typeface="Calibri"/>
            </a:endParaRPr>
          </a:p>
          <a:p>
            <a:pPr>
              <a:lnSpc>
                <a:spcPct val="110000"/>
              </a:lnSpc>
              <a:spcAft>
                <a:spcPts val="600"/>
              </a:spcAft>
            </a:pPr>
            <a:r>
              <a:rPr lang="en-GB" sz="1200" b="1" dirty="0">
                <a:solidFill>
                  <a:schemeClr val="accent1">
                    <a:lumMod val="50000"/>
                  </a:schemeClr>
                </a:solidFill>
                <a:latin typeface="Raleway"/>
                <a:ea typeface="ヒラギノ角ゴ Pro W3"/>
                <a:cs typeface="Calibri"/>
              </a:rPr>
              <a:t>Most </a:t>
            </a:r>
            <a:r>
              <a:rPr lang="en-GB" sz="1200" b="1" dirty="0">
                <a:solidFill>
                  <a:schemeClr val="accent1">
                    <a:lumMod val="50000"/>
                  </a:schemeClr>
                </a:solidFill>
                <a:effectLst/>
                <a:latin typeface="Raleway"/>
                <a:ea typeface="ヒラギノ角ゴ Pro W3"/>
                <a:cs typeface="Calibri"/>
              </a:rPr>
              <a:t>of </a:t>
            </a:r>
            <a:r>
              <a:rPr lang="en-GB" sz="1200" b="1" dirty="0">
                <a:solidFill>
                  <a:schemeClr val="accent1">
                    <a:lumMod val="50000"/>
                  </a:schemeClr>
                </a:solidFill>
                <a:latin typeface="Raleway"/>
                <a:ea typeface="ヒラギノ角ゴ Pro W3"/>
                <a:cs typeface="Calibri"/>
              </a:rPr>
              <a:t>the major </a:t>
            </a:r>
            <a:r>
              <a:rPr lang="en-GB" sz="1200" b="1" dirty="0">
                <a:solidFill>
                  <a:schemeClr val="accent1">
                    <a:lumMod val="50000"/>
                  </a:schemeClr>
                </a:solidFill>
                <a:effectLst/>
                <a:latin typeface="Raleway"/>
                <a:ea typeface="ヒラギノ角ゴ Pro W3"/>
                <a:cs typeface="Calibri"/>
              </a:rPr>
              <a:t>climate risks </a:t>
            </a:r>
            <a:r>
              <a:rPr lang="en-GB" sz="1200" b="1" dirty="0">
                <a:solidFill>
                  <a:schemeClr val="accent1">
                    <a:lumMod val="50000"/>
                  </a:schemeClr>
                </a:solidFill>
                <a:latin typeface="Raleway"/>
                <a:ea typeface="ヒラギノ角ゴ Pro W3"/>
                <a:cs typeface="Calibri"/>
              </a:rPr>
              <a:t>are co-owned by the EU and its Member States.</a:t>
            </a:r>
            <a:endParaRPr lang="en-US" sz="1200" dirty="0">
              <a:solidFill>
                <a:schemeClr val="accent1">
                  <a:lumMod val="50000"/>
                </a:schemeClr>
              </a:solidFill>
              <a:latin typeface="Raleway"/>
              <a:ea typeface="ヒラギノ角ゴ Pro W3"/>
              <a:cs typeface="Calibri"/>
            </a:endParaRPr>
          </a:p>
          <a:p>
            <a:pPr>
              <a:lnSpc>
                <a:spcPct val="110000"/>
              </a:lnSpc>
              <a:spcAft>
                <a:spcPts val="600"/>
              </a:spcAft>
            </a:pPr>
            <a:r>
              <a:rPr lang="en-GB" sz="1200" dirty="0">
                <a:solidFill>
                  <a:schemeClr val="tx1"/>
                </a:solidFill>
                <a:latin typeface="Raleway"/>
                <a:ea typeface="Calibri" panose="020F0502020204030204" pitchFamily="34" charset="0"/>
                <a:cs typeface="Calibri"/>
              </a:rPr>
              <a:t>Therefore</a:t>
            </a:r>
            <a:r>
              <a:rPr lang="en-GB" sz="1200" dirty="0">
                <a:solidFill>
                  <a:schemeClr val="tx1"/>
                </a:solidFill>
                <a:effectLst/>
                <a:latin typeface="Raleway"/>
                <a:ea typeface="Calibri" panose="020F0502020204030204" pitchFamily="34" charset="0"/>
                <a:cs typeface="Calibri"/>
              </a:rPr>
              <a:t>,</a:t>
            </a:r>
            <a:r>
              <a:rPr lang="en-GB" sz="1200" dirty="0">
                <a:solidFill>
                  <a:schemeClr val="tx1"/>
                </a:solidFill>
                <a:latin typeface="Raleway"/>
                <a:ea typeface="Calibri" panose="020F0502020204030204" pitchFamily="34" charset="0"/>
                <a:cs typeface="Calibri"/>
              </a:rPr>
              <a:t> coordinated</a:t>
            </a:r>
            <a:r>
              <a:rPr lang="en-GB" sz="1200" dirty="0">
                <a:solidFill>
                  <a:schemeClr val="tx1"/>
                </a:solidFill>
                <a:effectLst/>
                <a:latin typeface="Raleway"/>
                <a:ea typeface="Calibri" panose="020F0502020204030204" pitchFamily="34" charset="0"/>
                <a:cs typeface="Calibri"/>
              </a:rPr>
              <a:t> </a:t>
            </a:r>
            <a:r>
              <a:rPr lang="en-GB" sz="1200" dirty="0">
                <a:solidFill>
                  <a:schemeClr val="tx1"/>
                </a:solidFill>
                <a:latin typeface="Raleway"/>
                <a:ea typeface="Calibri" panose="020F0502020204030204" pitchFamily="34" charset="0"/>
                <a:cs typeface="Calibri"/>
              </a:rPr>
              <a:t>additional action is required at all governance levels, </a:t>
            </a:r>
            <a:br>
              <a:rPr lang="en-GB" sz="1200" dirty="0">
                <a:solidFill>
                  <a:schemeClr val="tx1"/>
                </a:solidFill>
                <a:latin typeface="Raleway"/>
                <a:ea typeface="Calibri" panose="020F0502020204030204" pitchFamily="34" charset="0"/>
                <a:cs typeface="Calibri"/>
              </a:rPr>
            </a:br>
            <a:r>
              <a:rPr lang="en-GB" sz="1200" dirty="0">
                <a:solidFill>
                  <a:schemeClr val="tx1"/>
                </a:solidFill>
                <a:latin typeface="Raleway"/>
                <a:ea typeface="Calibri" panose="020F0502020204030204" pitchFamily="34" charset="0"/>
                <a:cs typeface="Calibri"/>
              </a:rPr>
              <a:t>with a focus on those population groups most affected by climate risks.</a:t>
            </a:r>
            <a:endParaRPr lang="en-US" sz="1200" dirty="0">
              <a:solidFill>
                <a:schemeClr val="tx1"/>
              </a:solidFill>
              <a:highlight>
                <a:srgbClr val="FFFF00"/>
              </a:highlight>
              <a:latin typeface="Raleway"/>
              <a:ea typeface="Calibri" panose="020F0502020204030204" pitchFamily="34" charset="0"/>
              <a:cs typeface="Calibri"/>
            </a:endParaRPr>
          </a:p>
          <a:p>
            <a:pPr>
              <a:lnSpc>
                <a:spcPct val="110000"/>
              </a:lnSpc>
              <a:spcAft>
                <a:spcPts val="600"/>
              </a:spcAft>
            </a:pPr>
            <a:endParaRPr lang="en-GB" sz="800" dirty="0">
              <a:solidFill>
                <a:schemeClr val="tx1"/>
              </a:solidFill>
              <a:effectLst/>
              <a:highlight>
                <a:srgbClr val="FFFF00"/>
              </a:highlight>
              <a:latin typeface="Raleway"/>
              <a:ea typeface="Calibri" panose="020F0502020204030204" pitchFamily="34" charset="0"/>
              <a:cs typeface="Calibri"/>
            </a:endParaRPr>
          </a:p>
          <a:p>
            <a:pPr>
              <a:lnSpc>
                <a:spcPct val="110000"/>
              </a:lnSpc>
              <a:spcAft>
                <a:spcPts val="600"/>
              </a:spcAft>
            </a:pPr>
            <a:r>
              <a:rPr lang="en-GB" sz="1200" b="1" dirty="0">
                <a:solidFill>
                  <a:schemeClr val="accent1">
                    <a:lumMod val="50000"/>
                  </a:schemeClr>
                </a:solidFill>
                <a:latin typeface="Raleway"/>
                <a:ea typeface="Calibri" panose="020F0502020204030204" pitchFamily="34" charset="0"/>
                <a:cs typeface="Calibri"/>
              </a:rPr>
              <a:t>Stronger EU </a:t>
            </a:r>
            <a:r>
              <a:rPr lang="en-GB" sz="1200" b="1" dirty="0">
                <a:solidFill>
                  <a:schemeClr val="accent1">
                    <a:lumMod val="50000"/>
                  </a:schemeClr>
                </a:solidFill>
                <a:effectLst/>
                <a:latin typeface="Raleway"/>
                <a:ea typeface="Calibri" panose="020F0502020204030204" pitchFamily="34" charset="0"/>
                <a:cs typeface="Calibri"/>
              </a:rPr>
              <a:t>policy </a:t>
            </a:r>
            <a:r>
              <a:rPr lang="en-GB" sz="1200" b="1" dirty="0">
                <a:solidFill>
                  <a:schemeClr val="accent1">
                    <a:lumMod val="50000"/>
                  </a:schemeClr>
                </a:solidFill>
                <a:latin typeface="Raleway"/>
                <a:ea typeface="Calibri" panose="020F0502020204030204" pitchFamily="34" charset="0"/>
                <a:cs typeface="Calibri"/>
              </a:rPr>
              <a:t>action </a:t>
            </a:r>
            <a:r>
              <a:rPr lang="en-GB" sz="1200" b="1" dirty="0">
                <a:solidFill>
                  <a:schemeClr val="accent1">
                    <a:lumMod val="50000"/>
                  </a:schemeClr>
                </a:solidFill>
                <a:effectLst/>
                <a:latin typeface="Raleway"/>
                <a:ea typeface="Calibri" panose="020F0502020204030204" pitchFamily="34" charset="0"/>
                <a:cs typeface="Calibri"/>
              </a:rPr>
              <a:t>is </a:t>
            </a:r>
            <a:r>
              <a:rPr lang="en-GB" sz="1200" b="1" dirty="0">
                <a:solidFill>
                  <a:schemeClr val="accent1">
                    <a:lumMod val="50000"/>
                  </a:schemeClr>
                </a:solidFill>
                <a:latin typeface="Raleway"/>
                <a:ea typeface="Calibri" panose="020F0502020204030204" pitchFamily="34" charset="0"/>
                <a:cs typeface="Calibri"/>
              </a:rPr>
              <a:t>urgently needed to manage several major climate risks.</a:t>
            </a:r>
            <a:endParaRPr lang="en-US" sz="1200" b="1" dirty="0">
              <a:solidFill>
                <a:schemeClr val="accent1">
                  <a:lumMod val="50000"/>
                </a:schemeClr>
              </a:solidFill>
              <a:ea typeface="Calibri" panose="020F0502020204030204" pitchFamily="34" charset="0"/>
            </a:endParaRPr>
          </a:p>
          <a:p>
            <a:pPr>
              <a:lnSpc>
                <a:spcPct val="110000"/>
              </a:lnSpc>
              <a:spcAft>
                <a:spcPts val="600"/>
              </a:spcAft>
            </a:pPr>
            <a:r>
              <a:rPr lang="en-GB" sz="1200" dirty="0">
                <a:solidFill>
                  <a:schemeClr val="tx1"/>
                </a:solidFill>
                <a:effectLst/>
                <a:latin typeface="Raleway"/>
                <a:ea typeface="Calibri" panose="020F0502020204030204" pitchFamily="34" charset="0"/>
                <a:cs typeface="Calibri"/>
              </a:rPr>
              <a:t>The EU </a:t>
            </a:r>
            <a:r>
              <a:rPr lang="en-GB" sz="1200" dirty="0">
                <a:solidFill>
                  <a:schemeClr val="tx1"/>
                </a:solidFill>
                <a:latin typeface="Raleway"/>
                <a:ea typeface="Calibri" panose="020F0502020204030204" pitchFamily="34" charset="0"/>
                <a:cs typeface="Calibri"/>
              </a:rPr>
              <a:t>can also play an important role </a:t>
            </a:r>
            <a:r>
              <a:rPr lang="en-GB" sz="1200" dirty="0">
                <a:solidFill>
                  <a:schemeClr val="tx1"/>
                </a:solidFill>
                <a:effectLst/>
                <a:latin typeface="Raleway"/>
                <a:ea typeface="Calibri" panose="020F0502020204030204" pitchFamily="34" charset="0"/>
                <a:cs typeface="Calibri"/>
              </a:rPr>
              <a:t>in </a:t>
            </a:r>
            <a:r>
              <a:rPr lang="en-GB" sz="1200" dirty="0">
                <a:solidFill>
                  <a:schemeClr val="tx1"/>
                </a:solidFill>
                <a:latin typeface="Raleway"/>
                <a:ea typeface="Calibri" panose="020F0502020204030204" pitchFamily="34" charset="0"/>
                <a:cs typeface="Calibri"/>
              </a:rPr>
              <a:t>improving </a:t>
            </a:r>
            <a:r>
              <a:rPr lang="en-GB" sz="1200" dirty="0">
                <a:solidFill>
                  <a:schemeClr val="tx1"/>
                </a:solidFill>
                <a:effectLst/>
                <a:latin typeface="Raleway"/>
                <a:ea typeface="Calibri" panose="020F0502020204030204" pitchFamily="34" charset="0"/>
                <a:cs typeface="Calibri"/>
              </a:rPr>
              <a:t>the </a:t>
            </a:r>
            <a:r>
              <a:rPr lang="en-GB" sz="1200" i="1" dirty="0">
                <a:solidFill>
                  <a:schemeClr val="tx1"/>
                </a:solidFill>
                <a:latin typeface="Raleway"/>
                <a:ea typeface="Calibri" panose="020F0502020204030204" pitchFamily="34" charset="0"/>
                <a:cs typeface="Calibri"/>
              </a:rPr>
              <a:t>analysis</a:t>
            </a:r>
            <a:r>
              <a:rPr lang="en-GB" sz="1200" dirty="0">
                <a:solidFill>
                  <a:schemeClr val="tx1"/>
                </a:solidFill>
                <a:latin typeface="Raleway"/>
                <a:ea typeface="Calibri" panose="020F0502020204030204" pitchFamily="34" charset="0"/>
                <a:cs typeface="Calibri"/>
              </a:rPr>
              <a:t> of major </a:t>
            </a:r>
            <a:r>
              <a:rPr lang="en-GB" sz="1200" dirty="0">
                <a:solidFill>
                  <a:schemeClr val="tx1"/>
                </a:solidFill>
                <a:effectLst/>
                <a:latin typeface="Raleway"/>
                <a:ea typeface="Calibri" panose="020F0502020204030204" pitchFamily="34" charset="0"/>
                <a:cs typeface="Calibri"/>
              </a:rPr>
              <a:t>climate risks </a:t>
            </a:r>
            <a:r>
              <a:rPr lang="en-GB" sz="1200" dirty="0">
                <a:solidFill>
                  <a:schemeClr val="tx1"/>
                </a:solidFill>
                <a:latin typeface="Raleway"/>
                <a:ea typeface="Calibri" panose="020F0502020204030204" pitchFamily="34" charset="0"/>
                <a:cs typeface="Calibri"/>
              </a:rPr>
              <a:t>through legislation, monitoring, co-funding </a:t>
            </a:r>
            <a:r>
              <a:rPr lang="en-GB" sz="1200" dirty="0">
                <a:solidFill>
                  <a:schemeClr val="tx1"/>
                </a:solidFill>
                <a:effectLst/>
                <a:latin typeface="Raleway"/>
                <a:ea typeface="Calibri" panose="020F0502020204030204" pitchFamily="34" charset="0"/>
                <a:cs typeface="Calibri"/>
              </a:rPr>
              <a:t>and </a:t>
            </a:r>
            <a:r>
              <a:rPr lang="en-GB" sz="1200" dirty="0">
                <a:solidFill>
                  <a:schemeClr val="tx1"/>
                </a:solidFill>
                <a:latin typeface="Raleway"/>
                <a:ea typeface="Calibri" panose="020F0502020204030204" pitchFamily="34" charset="0"/>
                <a:cs typeface="Calibri"/>
              </a:rPr>
              <a:t>technical support</a:t>
            </a:r>
            <a:r>
              <a:rPr lang="en-GB" sz="1200" dirty="0">
                <a:solidFill>
                  <a:schemeClr val="tx1"/>
                </a:solidFill>
                <a:effectLst/>
                <a:latin typeface="Raleway"/>
                <a:ea typeface="Calibri" panose="020F0502020204030204" pitchFamily="34" charset="0"/>
                <a:cs typeface="Calibri"/>
              </a:rPr>
              <a:t>.</a:t>
            </a:r>
            <a:r>
              <a:rPr lang="en-US" sz="1200" dirty="0">
                <a:solidFill>
                  <a:schemeClr val="tx1"/>
                </a:solidFill>
                <a:latin typeface="Raleway"/>
                <a:ea typeface="Calibri" panose="020F0502020204030204" pitchFamily="34" charset="0"/>
                <a:cs typeface="Calibri"/>
              </a:rPr>
              <a:t> </a:t>
            </a:r>
            <a:endParaRPr lang="en-US" sz="1200" dirty="0">
              <a:solidFill>
                <a:schemeClr val="tx1"/>
              </a:solidFill>
            </a:endParaRPr>
          </a:p>
          <a:p>
            <a:pPr marL="0" marR="0" lvl="0" indent="0" algn="just" defTabSz="914400" rtl="0" eaLnBrk="1" fontAlgn="auto" latinLnBrk="0" hangingPunct="1">
              <a:lnSpc>
                <a:spcPct val="107000"/>
              </a:lnSpc>
              <a:spcBef>
                <a:spcPts val="600"/>
              </a:spcBef>
              <a:spcAft>
                <a:spcPts val="0"/>
              </a:spcAft>
              <a:buClr>
                <a:srgbClr val="000000"/>
              </a:buClr>
              <a:buSzTx/>
              <a:buFont typeface="Arial"/>
              <a:buNone/>
              <a:tabLst/>
              <a:defRPr/>
            </a:pPr>
            <a:endParaRPr kumimoji="0" lang="en-GB" sz="1200" b="1" i="0" u="none" strike="noStrike" kern="0" cap="none" spc="0" normalizeH="0" baseline="0" noProof="0" dirty="0">
              <a:ln>
                <a:noFill/>
              </a:ln>
              <a:solidFill>
                <a:srgbClr val="000000"/>
              </a:solidFill>
              <a:effectLst/>
              <a:uLnTx/>
              <a:uFillTx/>
              <a:latin typeface="Raleway" pitchFamily="2" charset="0"/>
              <a:ea typeface="Calibri" panose="020F0502020204030204" pitchFamily="34" charset="0"/>
              <a:cs typeface="Arial"/>
              <a:sym typeface="Arial"/>
            </a:endParaRPr>
          </a:p>
          <a:p>
            <a:pPr marL="685800" lvl="1" indent="0">
              <a:buFont typeface="Arial" panose="020B0604020202020204" pitchFamily="34" charset="0"/>
              <a:buNone/>
            </a:pPr>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966681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230341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996589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707999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14088802d63_0_8:notes"/>
          <p:cNvSpPr>
            <a:spLocks noGrp="1" noRot="1" noChangeAspect="1"/>
          </p:cNvSpPr>
          <p:nvPr>
            <p:ph type="sldImg" idx="2"/>
          </p:nvPr>
        </p:nvSpPr>
        <p:spPr>
          <a:xfrm>
            <a:off x="409575" y="1233488"/>
            <a:ext cx="5916613"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 name="Google Shape;52;g14088802d63_0_8:notes"/>
          <p:cNvSpPr txBox="1">
            <a:spLocks noGrp="1"/>
          </p:cNvSpPr>
          <p:nvPr>
            <p:ph type="body" idx="1"/>
          </p:nvPr>
        </p:nvSpPr>
        <p:spPr>
          <a:xfrm>
            <a:off x="673577" y="4748163"/>
            <a:ext cx="5388610" cy="388502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 name="Google Shape;53;g14088802d63_0_8:notes"/>
          <p:cNvSpPr txBox="1">
            <a:spLocks noGrp="1"/>
          </p:cNvSpPr>
          <p:nvPr>
            <p:ph type="sldNum" idx="12"/>
          </p:nvPr>
        </p:nvSpPr>
        <p:spPr>
          <a:xfrm>
            <a:off x="3815373" y="9371285"/>
            <a:ext cx="2918831" cy="494934"/>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5673007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14088802d63_0_1631:notes"/>
          <p:cNvSpPr>
            <a:spLocks noGrp="1" noRot="1" noChangeAspect="1"/>
          </p:cNvSpPr>
          <p:nvPr>
            <p:ph type="sldImg" idx="2"/>
          </p:nvPr>
        </p:nvSpPr>
        <p:spPr>
          <a:xfrm>
            <a:off x="3032125" y="862013"/>
            <a:ext cx="4154488" cy="2336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g14088802d63_0_1631:notes"/>
          <p:cNvSpPr txBox="1">
            <a:spLocks noGrp="1"/>
          </p:cNvSpPr>
          <p:nvPr>
            <p:ph type="body" idx="1"/>
          </p:nvPr>
        </p:nvSpPr>
        <p:spPr>
          <a:xfrm>
            <a:off x="1021805" y="3328254"/>
            <a:ext cx="8174422" cy="2723229"/>
          </a:xfrm>
          <a:prstGeom prst="rect">
            <a:avLst/>
          </a:prstGeom>
          <a:noFill/>
          <a:ln>
            <a:noFill/>
          </a:ln>
        </p:spPr>
        <p:txBody>
          <a:bodyPr spcFirstLastPara="1" wrap="square" lIns="91425" tIns="45700" rIns="91425" bIns="45700" anchor="t" anchorCtr="0">
            <a:noAutofit/>
          </a:bodyPr>
          <a:lstStyle/>
          <a:p>
            <a:endParaRPr lang="en-GB" sz="900">
              <a:latin typeface="+mn-lt"/>
              <a:ea typeface="Calibri"/>
              <a:cs typeface="Calibri"/>
            </a:endParaRPr>
          </a:p>
        </p:txBody>
      </p:sp>
      <p:sp>
        <p:nvSpPr>
          <p:cNvPr id="139" name="Google Shape;139;g14088802d63_0_1631:notes"/>
          <p:cNvSpPr txBox="1">
            <a:spLocks noGrp="1"/>
          </p:cNvSpPr>
          <p:nvPr>
            <p:ph type="sldNum" idx="12"/>
          </p:nvPr>
        </p:nvSpPr>
        <p:spPr>
          <a:xfrm>
            <a:off x="5787852" y="6568859"/>
            <a:ext cx="4427813" cy="34692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1804642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14088802d63_0_1631:notes"/>
          <p:cNvSpPr>
            <a:spLocks noGrp="1" noRot="1" noChangeAspect="1"/>
          </p:cNvSpPr>
          <p:nvPr>
            <p:ph type="sldImg" idx="2"/>
          </p:nvPr>
        </p:nvSpPr>
        <p:spPr>
          <a:xfrm>
            <a:off x="3032125" y="862013"/>
            <a:ext cx="4154488" cy="2336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g14088802d63_0_1631:notes"/>
          <p:cNvSpPr txBox="1">
            <a:spLocks noGrp="1"/>
          </p:cNvSpPr>
          <p:nvPr>
            <p:ph type="body" idx="1"/>
          </p:nvPr>
        </p:nvSpPr>
        <p:spPr>
          <a:xfrm>
            <a:off x="1021805" y="3328254"/>
            <a:ext cx="8174422" cy="2723229"/>
          </a:xfrm>
          <a:prstGeom prst="rect">
            <a:avLst/>
          </a:prstGeom>
          <a:noFill/>
          <a:ln>
            <a:noFill/>
          </a:ln>
        </p:spPr>
        <p:txBody>
          <a:bodyPr spcFirstLastPara="1" wrap="square" lIns="91425" tIns="45700" rIns="91425" bIns="45700" anchor="t" anchorCtr="0">
            <a:noAutofit/>
          </a:bodyPr>
          <a:lstStyle/>
          <a:p>
            <a:r>
              <a:rPr lang="en-GB" sz="900" dirty="0">
                <a:latin typeface="+mn-lt"/>
                <a:ea typeface="Calibri"/>
                <a:cs typeface="Calibri"/>
              </a:rPr>
              <a:t>Note: </a:t>
            </a:r>
          </a:p>
          <a:p>
            <a:r>
              <a:rPr lang="en-GB" sz="900" dirty="0">
                <a:latin typeface="+mn-lt"/>
                <a:ea typeface="Calibri"/>
                <a:cs typeface="Calibri"/>
              </a:rPr>
              <a:t>These images are taken from the World Bank Climate Change Knowledge Portal (https://climateknowledgeportal.worldbank.org/country/slovenia/trends-variability-historical).</a:t>
            </a:r>
          </a:p>
          <a:p>
            <a:r>
              <a:rPr lang="en-GB" sz="900" dirty="0">
                <a:latin typeface="+mn-lt"/>
                <a:ea typeface="Calibri"/>
                <a:cs typeface="Calibri"/>
              </a:rPr>
              <a:t>The cut off text in the left image is a technical problem on the World Bank portal beyond our control.</a:t>
            </a:r>
          </a:p>
          <a:p>
            <a:r>
              <a:rPr lang="en-GB" sz="900" dirty="0">
                <a:latin typeface="+mn-lt"/>
                <a:ea typeface="Calibri"/>
                <a:cs typeface="Calibri"/>
              </a:rPr>
              <a:t>Similar information is available from the Copernicus Interactive Climate Atlas, but the graphs look much more ‘nerdy’, including illegible legends (for an example, see here: https://atlas.climate.copernicus.eu/atlas/AfwXbjFC).</a:t>
            </a:r>
          </a:p>
        </p:txBody>
      </p:sp>
      <p:sp>
        <p:nvSpPr>
          <p:cNvPr id="139" name="Google Shape;139;g14088802d63_0_1631:notes"/>
          <p:cNvSpPr txBox="1">
            <a:spLocks noGrp="1"/>
          </p:cNvSpPr>
          <p:nvPr>
            <p:ph type="sldNum" idx="12"/>
          </p:nvPr>
        </p:nvSpPr>
        <p:spPr>
          <a:xfrm>
            <a:off x="5787852" y="6568859"/>
            <a:ext cx="4427813" cy="34692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448363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gn="just">
              <a:spcBef>
                <a:spcPts val="600"/>
              </a:spcBef>
              <a:spcAft>
                <a:spcPts val="600"/>
              </a:spcAft>
              <a:buFont typeface="Arial" panose="020B0604020202020204" pitchFamily="34" charset="0"/>
              <a:buChar char="•"/>
            </a:pPr>
            <a:r>
              <a:rPr lang="en-US" sz="1200" dirty="0">
                <a:solidFill>
                  <a:schemeClr val="tx1"/>
                </a:solidFill>
                <a:latin typeface="+mn-lt"/>
                <a:cs typeface="Calibri"/>
              </a:rPr>
              <a:t>Slovenia: Heat wave and drought in 2022, severe flooding in 2023</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253530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14088802d63_0_8:notes"/>
          <p:cNvSpPr>
            <a:spLocks noGrp="1" noRot="1" noChangeAspect="1"/>
          </p:cNvSpPr>
          <p:nvPr>
            <p:ph type="sldImg" idx="2"/>
          </p:nvPr>
        </p:nvSpPr>
        <p:spPr>
          <a:xfrm>
            <a:off x="409575" y="1233488"/>
            <a:ext cx="5916613" cy="3328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 name="Google Shape;52;g14088802d63_0_8:notes"/>
          <p:cNvSpPr txBox="1">
            <a:spLocks noGrp="1"/>
          </p:cNvSpPr>
          <p:nvPr>
            <p:ph type="body" idx="1"/>
          </p:nvPr>
        </p:nvSpPr>
        <p:spPr>
          <a:xfrm>
            <a:off x="673577" y="4748163"/>
            <a:ext cx="5388610" cy="388502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US" dirty="0"/>
          </a:p>
        </p:txBody>
      </p:sp>
      <p:sp>
        <p:nvSpPr>
          <p:cNvPr id="53" name="Google Shape;53;g14088802d63_0_8:notes"/>
          <p:cNvSpPr txBox="1">
            <a:spLocks noGrp="1"/>
          </p:cNvSpPr>
          <p:nvPr>
            <p:ph type="sldNum" idx="12"/>
          </p:nvPr>
        </p:nvSpPr>
        <p:spPr>
          <a:xfrm>
            <a:off x="3815373" y="9371285"/>
            <a:ext cx="2918831" cy="494934"/>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extLst>
      <p:ext uri="{BB962C8B-B14F-4D97-AF65-F5344CB8AC3E}">
        <p14:creationId xmlns:p14="http://schemas.microsoft.com/office/powerpoint/2010/main" val="9066815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14088802d63_0_1631:notes"/>
          <p:cNvSpPr>
            <a:spLocks noGrp="1" noRot="1" noChangeAspect="1"/>
          </p:cNvSpPr>
          <p:nvPr>
            <p:ph type="sldImg" idx="2"/>
          </p:nvPr>
        </p:nvSpPr>
        <p:spPr>
          <a:xfrm>
            <a:off x="3032125" y="862013"/>
            <a:ext cx="4154488" cy="2336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g14088802d63_0_1631:notes"/>
          <p:cNvSpPr txBox="1">
            <a:spLocks noGrp="1"/>
          </p:cNvSpPr>
          <p:nvPr>
            <p:ph type="body" idx="1"/>
          </p:nvPr>
        </p:nvSpPr>
        <p:spPr>
          <a:xfrm>
            <a:off x="1021805" y="3328254"/>
            <a:ext cx="8174422" cy="2723229"/>
          </a:xfrm>
          <a:prstGeom prst="rect">
            <a:avLst/>
          </a:prstGeom>
          <a:noFill/>
          <a:ln>
            <a:noFill/>
          </a:ln>
        </p:spPr>
        <p:txBody>
          <a:bodyPr spcFirstLastPara="1" wrap="square" lIns="91425" tIns="45700" rIns="91425" bIns="45700" anchor="t" anchorCtr="0">
            <a:noAutofit/>
          </a:bodyPr>
          <a:lstStyle/>
          <a:p>
            <a:endParaRPr lang="en-GB" sz="900">
              <a:latin typeface="+mn-lt"/>
              <a:ea typeface="Calibri"/>
              <a:cs typeface="Calibri"/>
            </a:endParaRPr>
          </a:p>
        </p:txBody>
      </p:sp>
      <p:sp>
        <p:nvSpPr>
          <p:cNvPr id="139" name="Google Shape;139;g14088802d63_0_1631:notes"/>
          <p:cNvSpPr txBox="1">
            <a:spLocks noGrp="1"/>
          </p:cNvSpPr>
          <p:nvPr>
            <p:ph type="sldNum" idx="12"/>
          </p:nvPr>
        </p:nvSpPr>
        <p:spPr>
          <a:xfrm>
            <a:off x="5787852" y="6568859"/>
            <a:ext cx="4427813" cy="34692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8</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6121186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14088802d63_0_1631:notes"/>
          <p:cNvSpPr>
            <a:spLocks noGrp="1" noRot="1" noChangeAspect="1"/>
          </p:cNvSpPr>
          <p:nvPr>
            <p:ph type="sldImg" idx="2"/>
          </p:nvPr>
        </p:nvSpPr>
        <p:spPr>
          <a:xfrm>
            <a:off x="-2036763" y="1804988"/>
            <a:ext cx="8670926" cy="4878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g14088802d63_0_1631:notes"/>
          <p:cNvSpPr txBox="1">
            <a:spLocks noGrp="1"/>
          </p:cNvSpPr>
          <p:nvPr>
            <p:ph type="body" idx="1"/>
          </p:nvPr>
        </p:nvSpPr>
        <p:spPr>
          <a:xfrm>
            <a:off x="459853" y="6954947"/>
            <a:ext cx="3678821" cy="5690646"/>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Font typeface="Arial" panose="020B0604020202020204" pitchFamily="34" charset="0"/>
              <a:buNone/>
            </a:pPr>
            <a:r>
              <a:rPr lang="sl-SI" noProof="0" dirty="0"/>
              <a:t>Exposure: izpostavljenost</a:t>
            </a:r>
          </a:p>
          <a:p>
            <a:pPr marL="0" lvl="0" indent="0" algn="l" rtl="0">
              <a:spcBef>
                <a:spcPts val="0"/>
              </a:spcBef>
              <a:spcAft>
                <a:spcPts val="0"/>
              </a:spcAft>
              <a:buFont typeface="Arial" panose="020B0604020202020204" pitchFamily="34" charset="0"/>
              <a:buNone/>
            </a:pPr>
            <a:r>
              <a:rPr lang="sl-SI" noProof="0" dirty="0"/>
              <a:t>Vulnerability: ranljivost</a:t>
            </a:r>
          </a:p>
          <a:p>
            <a:pPr marL="0" lvl="0" indent="0" algn="l" rtl="0">
              <a:spcBef>
                <a:spcPts val="0"/>
              </a:spcBef>
              <a:spcAft>
                <a:spcPts val="0"/>
              </a:spcAft>
              <a:buFont typeface="Arial" panose="020B0604020202020204" pitchFamily="34" charset="0"/>
              <a:buNone/>
            </a:pPr>
            <a:r>
              <a:rPr lang="sl-SI" noProof="0" dirty="0"/>
              <a:t>Impcts and impact cascades: vplivi in prelivanje vplivov </a:t>
            </a:r>
          </a:p>
          <a:p>
            <a:pPr marL="0" lvl="0" indent="0" algn="l" rtl="0">
              <a:spcBef>
                <a:spcPts val="0"/>
              </a:spcBef>
              <a:spcAft>
                <a:spcPts val="0"/>
              </a:spcAft>
              <a:buFont typeface="Arial" panose="020B0604020202020204" pitchFamily="34" charset="0"/>
              <a:buNone/>
            </a:pPr>
            <a:r>
              <a:rPr lang="sl-SI" noProof="0" dirty="0"/>
              <a:t>Risk drivers: dejavniki tveganj</a:t>
            </a:r>
          </a:p>
          <a:p>
            <a:pPr marL="0" lvl="0" indent="0" algn="l" rtl="0">
              <a:spcBef>
                <a:spcPts val="0"/>
              </a:spcBef>
              <a:spcAft>
                <a:spcPts val="0"/>
              </a:spcAft>
              <a:buFont typeface="Arial" panose="020B0604020202020204" pitchFamily="34" charset="0"/>
              <a:buNone/>
            </a:pPr>
            <a:r>
              <a:rPr lang="sl-SI" noProof="0" dirty="0"/>
              <a:t>Fokus na „Resna tveganja“</a:t>
            </a:r>
            <a:endParaRPr lang="en-GB" noProof="0" dirty="0"/>
          </a:p>
          <a:p>
            <a:pPr marL="0" lvl="0" indent="0" algn="l" rtl="0">
              <a:spcBef>
                <a:spcPts val="0"/>
              </a:spcBef>
              <a:spcAft>
                <a:spcPts val="0"/>
              </a:spcAft>
              <a:buNone/>
            </a:pPr>
            <a:endParaRPr lang="en-GB" dirty="0"/>
          </a:p>
        </p:txBody>
      </p:sp>
      <p:sp>
        <p:nvSpPr>
          <p:cNvPr id="139" name="Google Shape;139;g14088802d63_0_1631:notes"/>
          <p:cNvSpPr txBox="1">
            <a:spLocks noGrp="1"/>
          </p:cNvSpPr>
          <p:nvPr>
            <p:ph type="sldNum" idx="12"/>
          </p:nvPr>
        </p:nvSpPr>
        <p:spPr>
          <a:xfrm>
            <a:off x="2604768" y="13726736"/>
            <a:ext cx="1992695" cy="724962"/>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9</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443968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cxnSp>
        <p:nvCxnSpPr>
          <p:cNvPr id="3" name="Straight Connector 7">
            <a:extLst>
              <a:ext uri="{FF2B5EF4-FFF2-40B4-BE49-F238E27FC236}">
                <a16:creationId xmlns:a16="http://schemas.microsoft.com/office/drawing/2014/main" id="{33E6BE15-809C-50BE-F22A-20351128FA48}"/>
              </a:ext>
            </a:extLst>
          </p:cNvPr>
          <p:cNvCxnSpPr/>
          <p:nvPr userDrawn="1"/>
        </p:nvCxnSpPr>
        <p:spPr>
          <a:xfrm>
            <a:off x="0" y="756000"/>
            <a:ext cx="12192000" cy="24938"/>
          </a:xfrm>
          <a:prstGeom prst="line">
            <a:avLst/>
          </a:prstGeom>
          <a:ln w="114300">
            <a:solidFill>
              <a:srgbClr val="113A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69352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key message_image_Synthesis">
    <p:bg>
      <p:bgPr>
        <a:solidFill>
          <a:schemeClr val="bg1"/>
        </a:solidFill>
        <a:effectLst/>
      </p:bgPr>
    </p:bg>
    <p:spTree>
      <p:nvGrpSpPr>
        <p:cNvPr id="1" name=""/>
        <p:cNvGrpSpPr/>
        <p:nvPr/>
      </p:nvGrpSpPr>
      <p:grpSpPr>
        <a:xfrm>
          <a:off x="0" y="0"/>
          <a:ext cx="0" cy="0"/>
          <a:chOff x="0" y="0"/>
          <a:chExt cx="0" cy="0"/>
        </a:xfrm>
      </p:grpSpPr>
      <p:sp>
        <p:nvSpPr>
          <p:cNvPr id="5" name="Text Placeholder 4"/>
          <p:cNvSpPr>
            <a:spLocks noGrp="1"/>
          </p:cNvSpPr>
          <p:nvPr>
            <p:ph type="body" sz="quarter" idx="12" hasCustomPrompt="1"/>
          </p:nvPr>
        </p:nvSpPr>
        <p:spPr>
          <a:xfrm>
            <a:off x="468000" y="36000"/>
            <a:ext cx="11246369" cy="676111"/>
          </a:xfrm>
          <a:prstGeom prst="rect">
            <a:avLst/>
          </a:prstGeom>
        </p:spPr>
        <p:txBody>
          <a:bodyPr/>
          <a:lstStyle>
            <a:lvl1pPr marL="0" indent="0">
              <a:buNone/>
              <a:defRPr sz="4000" b="1" baseline="0">
                <a:solidFill>
                  <a:schemeClr val="bg1"/>
                </a:solidFill>
                <a:latin typeface="Calibri" panose="020F0502020204030204" pitchFamily="34" charset="0"/>
                <a:cs typeface="Calibri" panose="020F0502020204030204" pitchFamily="34" charset="0"/>
              </a:defRPr>
            </a:lvl1pPr>
            <a:lvl2pPr marL="562737" indent="0">
              <a:buNone/>
              <a:defRPr/>
            </a:lvl2pPr>
            <a:lvl3pPr marL="1125472" indent="0">
              <a:buNone/>
              <a:defRPr/>
            </a:lvl3pPr>
            <a:lvl4pPr marL="1688207" indent="0">
              <a:buNone/>
              <a:defRPr/>
            </a:lvl4pPr>
            <a:lvl5pPr marL="2250944" indent="0">
              <a:buNone/>
              <a:defRPr/>
            </a:lvl5pPr>
          </a:lstStyle>
          <a:p>
            <a:pPr lvl="0"/>
            <a:r>
              <a:rPr lang="en-US"/>
              <a:t>Slide title goes here</a:t>
            </a:r>
          </a:p>
        </p:txBody>
      </p:sp>
      <p:sp>
        <p:nvSpPr>
          <p:cNvPr id="3" name="Content Placeholder 2"/>
          <p:cNvSpPr>
            <a:spLocks noGrp="1"/>
          </p:cNvSpPr>
          <p:nvPr>
            <p:ph sz="quarter" idx="13"/>
          </p:nvPr>
        </p:nvSpPr>
        <p:spPr>
          <a:xfrm>
            <a:off x="468313" y="1431925"/>
            <a:ext cx="11245850" cy="3576680"/>
          </a:xfrm>
          <a:prstGeom prst="rect">
            <a:avLst/>
          </a:prstGeom>
        </p:spPr>
        <p:txBody>
          <a:bodyPr/>
          <a:lstStyle>
            <a:lvl1pPr>
              <a:defRPr sz="4000">
                <a:solidFill>
                  <a:srgbClr val="008173"/>
                </a:solidFill>
                <a:latin typeface="Calibri" panose="020F0502020204030204" pitchFamily="34" charset="0"/>
                <a:cs typeface="Calibri" panose="020F0502020204030204" pitchFamily="34" charset="0"/>
              </a:defRPr>
            </a:lvl1pPr>
            <a:lvl2pPr>
              <a:defRPr sz="3600">
                <a:solidFill>
                  <a:srgbClr val="008173"/>
                </a:solidFill>
                <a:latin typeface="Calibri" panose="020F0502020204030204" pitchFamily="34" charset="0"/>
                <a:cs typeface="Calibri" panose="020F0502020204030204" pitchFamily="34" charset="0"/>
              </a:defRPr>
            </a:lvl2pPr>
            <a:lvl3pPr>
              <a:defRPr sz="3200">
                <a:solidFill>
                  <a:srgbClr val="008173"/>
                </a:solidFill>
                <a:latin typeface="Calibri" panose="020F0502020204030204" pitchFamily="34" charset="0"/>
                <a:cs typeface="Calibri" panose="020F0502020204030204" pitchFamily="34" charset="0"/>
              </a:defRPr>
            </a:lvl3pPr>
            <a:lvl4pPr>
              <a:defRPr sz="2800">
                <a:solidFill>
                  <a:srgbClr val="008173"/>
                </a:solidFill>
                <a:latin typeface="Calibri" panose="020F0502020204030204" pitchFamily="34" charset="0"/>
                <a:cs typeface="Calibri" panose="020F0502020204030204" pitchFamily="34" charset="0"/>
              </a:defRPr>
            </a:lvl4pPr>
            <a:lvl5pPr>
              <a:defRPr sz="2800">
                <a:solidFill>
                  <a:srgbClr val="008173"/>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quarter" idx="14" hasCustomPrompt="1"/>
          </p:nvPr>
        </p:nvSpPr>
        <p:spPr>
          <a:xfrm>
            <a:off x="598488" y="6250565"/>
            <a:ext cx="3683000" cy="274637"/>
          </a:xfrm>
          <a:prstGeom prst="rect">
            <a:avLst/>
          </a:prstGeom>
        </p:spPr>
        <p:txBody>
          <a:bodyPr/>
          <a:lstStyle>
            <a:lvl1pPr marL="0" indent="0">
              <a:buNone/>
              <a:defRPr sz="1100">
                <a:solidFill>
                  <a:srgbClr val="008173"/>
                </a:solidFill>
                <a:latin typeface="Calibri" panose="020F0502020204030204" pitchFamily="34" charset="0"/>
                <a:cs typeface="Calibri" panose="020F0502020204030204" pitchFamily="34" charset="0"/>
              </a:defRPr>
            </a:lvl1pPr>
            <a:lvl2pPr>
              <a:defRPr sz="1000">
                <a:solidFill>
                  <a:srgbClr val="006654"/>
                </a:solidFill>
              </a:defRPr>
            </a:lvl2pPr>
            <a:lvl3pPr>
              <a:defRPr sz="1000">
                <a:solidFill>
                  <a:srgbClr val="006654"/>
                </a:solidFill>
              </a:defRPr>
            </a:lvl3pPr>
            <a:lvl4pPr>
              <a:defRPr sz="1000">
                <a:solidFill>
                  <a:srgbClr val="006654"/>
                </a:solidFill>
              </a:defRPr>
            </a:lvl4pPr>
            <a:lvl5pPr>
              <a:defRPr sz="1000">
                <a:solidFill>
                  <a:srgbClr val="006654"/>
                </a:solidFill>
              </a:defRPr>
            </a:lvl5pPr>
          </a:lstStyle>
          <a:p>
            <a:pPr lvl="0"/>
            <a:r>
              <a:rPr lang="en-US"/>
              <a:t>Source reference for illustration</a:t>
            </a:r>
          </a:p>
        </p:txBody>
      </p:sp>
    </p:spTree>
    <p:extLst>
      <p:ext uri="{BB962C8B-B14F-4D97-AF65-F5344CB8AC3E}">
        <p14:creationId xmlns:p14="http://schemas.microsoft.com/office/powerpoint/2010/main" val="996629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cxnSp>
        <p:nvCxnSpPr>
          <p:cNvPr id="3" name="Straight Connector 7">
            <a:extLst>
              <a:ext uri="{FF2B5EF4-FFF2-40B4-BE49-F238E27FC236}">
                <a16:creationId xmlns:a16="http://schemas.microsoft.com/office/drawing/2014/main" id="{33E6BE15-809C-50BE-F22A-20351128FA48}"/>
              </a:ext>
            </a:extLst>
          </p:cNvPr>
          <p:cNvCxnSpPr/>
          <p:nvPr userDrawn="1"/>
        </p:nvCxnSpPr>
        <p:spPr>
          <a:xfrm>
            <a:off x="0" y="756000"/>
            <a:ext cx="12192000" cy="24938"/>
          </a:xfrm>
          <a:prstGeom prst="line">
            <a:avLst/>
          </a:prstGeom>
          <a:ln w="114300">
            <a:solidFill>
              <a:srgbClr val="113A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3707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83102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489793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egative bla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BA9E58F-F0E4-446A-9BDE-731A333E6E3D}"/>
              </a:ext>
            </a:extLst>
          </p:cNvPr>
          <p:cNvSpPr/>
          <p:nvPr userDrawn="1"/>
        </p:nvSpPr>
        <p:spPr>
          <a:xfrm>
            <a:off x="0" y="0"/>
            <a:ext cx="12192000" cy="6858000"/>
          </a:xfrm>
          <a:prstGeom prst="rect">
            <a:avLst/>
          </a:prstGeom>
          <a:solidFill>
            <a:srgbClr val="004B7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pic>
        <p:nvPicPr>
          <p:cNvPr id="5" name="Picture 4" descr="Text&#10;&#10;Description automatically generated">
            <a:extLst>
              <a:ext uri="{FF2B5EF4-FFF2-40B4-BE49-F238E27FC236}">
                <a16:creationId xmlns:a16="http://schemas.microsoft.com/office/drawing/2014/main" id="{211EA8EF-487D-6216-06F9-0827FE4541E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63575" y="6026833"/>
            <a:ext cx="2715774" cy="548641"/>
          </a:xfrm>
          <a:prstGeom prst="rect">
            <a:avLst/>
          </a:prstGeom>
        </p:spPr>
      </p:pic>
    </p:spTree>
    <p:extLst>
      <p:ext uri="{BB962C8B-B14F-4D97-AF65-F5344CB8AC3E}">
        <p14:creationId xmlns:p14="http://schemas.microsoft.com/office/powerpoint/2010/main" val="25302754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Blank slide 2">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78568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key message_image_Synthesis">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85123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05374-BB66-A0A0-292F-2DBDD38B568B}"/>
              </a:ext>
            </a:extLst>
          </p:cNvPr>
          <p:cNvSpPr>
            <a:spLocks noGrp="1"/>
          </p:cNvSpPr>
          <p:nvPr>
            <p:ph type="title"/>
          </p:nvPr>
        </p:nvSpPr>
        <p:spPr/>
        <p:txBody>
          <a:bodyPr/>
          <a:lstStyle/>
          <a:p>
            <a:r>
              <a:rPr lang="en-US"/>
              <a:t>Click to edit Master title style</a:t>
            </a:r>
            <a:endParaRPr lang="en-DK"/>
          </a:p>
        </p:txBody>
      </p:sp>
      <p:sp>
        <p:nvSpPr>
          <p:cNvPr id="3" name="Content Placeholder 2">
            <a:extLst>
              <a:ext uri="{FF2B5EF4-FFF2-40B4-BE49-F238E27FC236}">
                <a16:creationId xmlns:a16="http://schemas.microsoft.com/office/drawing/2014/main" id="{C57E41B6-33C5-1CEC-3F23-541D1DEB956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K"/>
          </a:p>
        </p:txBody>
      </p:sp>
      <p:sp>
        <p:nvSpPr>
          <p:cNvPr id="4" name="Date Placeholder 3">
            <a:extLst>
              <a:ext uri="{FF2B5EF4-FFF2-40B4-BE49-F238E27FC236}">
                <a16:creationId xmlns:a16="http://schemas.microsoft.com/office/drawing/2014/main" id="{42AB74D1-E958-168A-2A6E-4EDF4FAAB027}"/>
              </a:ext>
            </a:extLst>
          </p:cNvPr>
          <p:cNvSpPr>
            <a:spLocks noGrp="1"/>
          </p:cNvSpPr>
          <p:nvPr>
            <p:ph type="dt" sz="half" idx="10"/>
          </p:nvPr>
        </p:nvSpPr>
        <p:spPr/>
        <p:txBody>
          <a:bodyPr/>
          <a:lstStyle/>
          <a:p>
            <a:fld id="{B02E6262-8F5C-4447-A4B0-8A4F70E2E7FB}" type="datetimeFigureOut">
              <a:rPr lang="en-DK" smtClean="0"/>
              <a:t>10/03/2024</a:t>
            </a:fld>
            <a:endParaRPr lang="en-DK"/>
          </a:p>
        </p:txBody>
      </p:sp>
      <p:sp>
        <p:nvSpPr>
          <p:cNvPr id="5" name="Footer Placeholder 4">
            <a:extLst>
              <a:ext uri="{FF2B5EF4-FFF2-40B4-BE49-F238E27FC236}">
                <a16:creationId xmlns:a16="http://schemas.microsoft.com/office/drawing/2014/main" id="{FF51B1B1-BE70-E4E7-E434-E94D55A311D1}"/>
              </a:ext>
            </a:extLst>
          </p:cNvPr>
          <p:cNvSpPr>
            <a:spLocks noGrp="1"/>
          </p:cNvSpPr>
          <p:nvPr>
            <p:ph type="ftr" sz="quarter" idx="11"/>
          </p:nvPr>
        </p:nvSpPr>
        <p:spPr/>
        <p:txBody>
          <a:bodyPr/>
          <a:lstStyle/>
          <a:p>
            <a:endParaRPr lang="en-DK"/>
          </a:p>
        </p:txBody>
      </p:sp>
      <p:sp>
        <p:nvSpPr>
          <p:cNvPr id="6" name="Slide Number Placeholder 5">
            <a:extLst>
              <a:ext uri="{FF2B5EF4-FFF2-40B4-BE49-F238E27FC236}">
                <a16:creationId xmlns:a16="http://schemas.microsoft.com/office/drawing/2014/main" id="{68D36E2F-5477-0D27-47F7-4F894C117A99}"/>
              </a:ext>
            </a:extLst>
          </p:cNvPr>
          <p:cNvSpPr>
            <a:spLocks noGrp="1"/>
          </p:cNvSpPr>
          <p:nvPr>
            <p:ph type="sldNum" sz="quarter" idx="12"/>
          </p:nvPr>
        </p:nvSpPr>
        <p:spPr/>
        <p:txBody>
          <a:bodyPr/>
          <a:lstStyle/>
          <a:p>
            <a:fld id="{09235FE1-14C7-4C97-B8A6-D7ECA4805EE9}" type="slidenum">
              <a:rPr lang="en-DK" smtClean="0"/>
              <a:t>‹#›</a:t>
            </a:fld>
            <a:endParaRPr lang="en-DK"/>
          </a:p>
        </p:txBody>
      </p:sp>
    </p:spTree>
    <p:extLst>
      <p:ext uri="{BB962C8B-B14F-4D97-AF65-F5344CB8AC3E}">
        <p14:creationId xmlns:p14="http://schemas.microsoft.com/office/powerpoint/2010/main" val="1733361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key message_image_Synthesis">
    <p:bg>
      <p:bgPr>
        <a:solidFill>
          <a:schemeClr val="bg1"/>
        </a:solidFill>
        <a:effectLst/>
      </p:bgPr>
    </p:bg>
    <p:spTree>
      <p:nvGrpSpPr>
        <p:cNvPr id="1" name=""/>
        <p:cNvGrpSpPr/>
        <p:nvPr/>
      </p:nvGrpSpPr>
      <p:grpSpPr>
        <a:xfrm>
          <a:off x="0" y="0"/>
          <a:ext cx="0" cy="0"/>
          <a:chOff x="0" y="0"/>
          <a:chExt cx="0" cy="0"/>
        </a:xfrm>
      </p:grpSpPr>
      <p:sp>
        <p:nvSpPr>
          <p:cNvPr id="5" name="Text Placeholder 4"/>
          <p:cNvSpPr>
            <a:spLocks noGrp="1"/>
          </p:cNvSpPr>
          <p:nvPr>
            <p:ph type="body" sz="quarter" idx="12" hasCustomPrompt="1"/>
          </p:nvPr>
        </p:nvSpPr>
        <p:spPr>
          <a:xfrm>
            <a:off x="468000" y="36000"/>
            <a:ext cx="11246369" cy="676111"/>
          </a:xfrm>
          <a:prstGeom prst="rect">
            <a:avLst/>
          </a:prstGeom>
        </p:spPr>
        <p:txBody>
          <a:bodyPr/>
          <a:lstStyle>
            <a:lvl1pPr marL="0" indent="0">
              <a:buNone/>
              <a:defRPr sz="4000" b="1" baseline="0">
                <a:solidFill>
                  <a:schemeClr val="bg1"/>
                </a:solidFill>
                <a:latin typeface="Calibri" panose="020F0502020204030204" pitchFamily="34" charset="0"/>
                <a:cs typeface="Calibri" panose="020F0502020204030204" pitchFamily="34" charset="0"/>
              </a:defRPr>
            </a:lvl1pPr>
            <a:lvl2pPr marL="562737" indent="0">
              <a:buNone/>
              <a:defRPr/>
            </a:lvl2pPr>
            <a:lvl3pPr marL="1125472" indent="0">
              <a:buNone/>
              <a:defRPr/>
            </a:lvl3pPr>
            <a:lvl4pPr marL="1688207" indent="0">
              <a:buNone/>
              <a:defRPr/>
            </a:lvl4pPr>
            <a:lvl5pPr marL="2250944" indent="0">
              <a:buNone/>
              <a:defRPr/>
            </a:lvl5pPr>
          </a:lstStyle>
          <a:p>
            <a:pPr lvl="0"/>
            <a:r>
              <a:rPr lang="en-US"/>
              <a:t>Slide title goes here</a:t>
            </a:r>
          </a:p>
        </p:txBody>
      </p:sp>
      <p:sp>
        <p:nvSpPr>
          <p:cNvPr id="3" name="Content Placeholder 2"/>
          <p:cNvSpPr>
            <a:spLocks noGrp="1"/>
          </p:cNvSpPr>
          <p:nvPr>
            <p:ph sz="quarter" idx="13"/>
          </p:nvPr>
        </p:nvSpPr>
        <p:spPr>
          <a:xfrm>
            <a:off x="468313" y="1431925"/>
            <a:ext cx="11245850" cy="3759200"/>
          </a:xfrm>
          <a:prstGeom prst="rect">
            <a:avLst/>
          </a:prstGeom>
        </p:spPr>
        <p:txBody>
          <a:bodyPr/>
          <a:lstStyle>
            <a:lvl1pPr>
              <a:defRPr sz="4000">
                <a:solidFill>
                  <a:srgbClr val="008173"/>
                </a:solidFill>
                <a:latin typeface="Calibri" panose="020F0502020204030204" pitchFamily="34" charset="0"/>
                <a:cs typeface="Calibri" panose="020F0502020204030204" pitchFamily="34" charset="0"/>
              </a:defRPr>
            </a:lvl1pPr>
            <a:lvl2pPr>
              <a:defRPr sz="3600">
                <a:solidFill>
                  <a:srgbClr val="008173"/>
                </a:solidFill>
                <a:latin typeface="Calibri" panose="020F0502020204030204" pitchFamily="34" charset="0"/>
                <a:cs typeface="Calibri" panose="020F0502020204030204" pitchFamily="34" charset="0"/>
              </a:defRPr>
            </a:lvl2pPr>
            <a:lvl3pPr>
              <a:defRPr sz="3200">
                <a:solidFill>
                  <a:srgbClr val="008173"/>
                </a:solidFill>
                <a:latin typeface="Calibri" panose="020F0502020204030204" pitchFamily="34" charset="0"/>
                <a:cs typeface="Calibri" panose="020F0502020204030204" pitchFamily="34" charset="0"/>
              </a:defRPr>
            </a:lvl3pPr>
            <a:lvl4pPr>
              <a:defRPr sz="2800">
                <a:solidFill>
                  <a:srgbClr val="008173"/>
                </a:solidFill>
                <a:latin typeface="Calibri" panose="020F0502020204030204" pitchFamily="34" charset="0"/>
                <a:cs typeface="Calibri" panose="020F0502020204030204" pitchFamily="34" charset="0"/>
              </a:defRPr>
            </a:lvl4pPr>
            <a:lvl5pPr>
              <a:defRPr sz="2800">
                <a:solidFill>
                  <a:srgbClr val="008173"/>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quarter" idx="14" hasCustomPrompt="1"/>
          </p:nvPr>
        </p:nvSpPr>
        <p:spPr>
          <a:xfrm>
            <a:off x="598488" y="6250565"/>
            <a:ext cx="3683000" cy="274637"/>
          </a:xfrm>
          <a:prstGeom prst="rect">
            <a:avLst/>
          </a:prstGeom>
        </p:spPr>
        <p:txBody>
          <a:bodyPr/>
          <a:lstStyle>
            <a:lvl1pPr marL="0" indent="0">
              <a:buNone/>
              <a:defRPr sz="1100">
                <a:solidFill>
                  <a:srgbClr val="008173"/>
                </a:solidFill>
                <a:latin typeface="Calibri" panose="020F0502020204030204" pitchFamily="34" charset="0"/>
                <a:cs typeface="Calibri" panose="020F0502020204030204" pitchFamily="34" charset="0"/>
              </a:defRPr>
            </a:lvl1pPr>
            <a:lvl2pPr>
              <a:defRPr sz="1000">
                <a:solidFill>
                  <a:srgbClr val="006654"/>
                </a:solidFill>
              </a:defRPr>
            </a:lvl2pPr>
            <a:lvl3pPr>
              <a:defRPr sz="1000">
                <a:solidFill>
                  <a:srgbClr val="006654"/>
                </a:solidFill>
              </a:defRPr>
            </a:lvl3pPr>
            <a:lvl4pPr>
              <a:defRPr sz="1000">
                <a:solidFill>
                  <a:srgbClr val="006654"/>
                </a:solidFill>
              </a:defRPr>
            </a:lvl4pPr>
            <a:lvl5pPr>
              <a:defRPr sz="1000">
                <a:solidFill>
                  <a:srgbClr val="006654"/>
                </a:solidFill>
              </a:defRPr>
            </a:lvl5pPr>
          </a:lstStyle>
          <a:p>
            <a:pPr lvl="0"/>
            <a:r>
              <a:rPr lang="en-US"/>
              <a:t>Source reference for illustration</a:t>
            </a:r>
          </a:p>
        </p:txBody>
      </p:sp>
    </p:spTree>
    <p:extLst>
      <p:ext uri="{BB962C8B-B14F-4D97-AF65-F5344CB8AC3E}">
        <p14:creationId xmlns:p14="http://schemas.microsoft.com/office/powerpoint/2010/main" val="20191797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 Target="../slides/slide5.xml"/><Relationship Id="rId2" Type="http://schemas.openxmlformats.org/officeDocument/2006/relationships/theme" Target="../theme/theme2.xml"/><Relationship Id="rId1" Type="http://schemas.openxmlformats.org/officeDocument/2006/relationships/slideLayout" Target="../slideLayouts/slideLayout9.xml"/><Relationship Id="rId5" Type="http://schemas.openxmlformats.org/officeDocument/2006/relationships/image" Target="../media/image4.png"/><Relationship Id="rId4" Type="http://schemas.openxmlformats.org/officeDocument/2006/relationships/image" Target="../media/image3.jpeg"/></Relationships>
</file>

<file path=ppt/slideMasters/_rels/slideMaster3.xml.rels><?xml version="1.0" encoding="UTF-8" standalone="yes"?>
<Relationships xmlns="http://schemas.openxmlformats.org/package/2006/relationships"><Relationship Id="rId3" Type="http://schemas.openxmlformats.org/officeDocument/2006/relationships/slide" Target="../slides/slide5.xml"/><Relationship Id="rId2" Type="http://schemas.openxmlformats.org/officeDocument/2006/relationships/theme" Target="../theme/theme3.xml"/><Relationship Id="rId1" Type="http://schemas.openxmlformats.org/officeDocument/2006/relationships/slideLayout" Target="../slideLayouts/slideLayout10.xml"/><Relationship Id="rId5" Type="http://schemas.openxmlformats.org/officeDocument/2006/relationships/image" Target="../media/image4.png"/><Relationship Id="rId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Shape&#10;&#10;Description automatically generated with medium confidence">
            <a:extLst>
              <a:ext uri="{FF2B5EF4-FFF2-40B4-BE49-F238E27FC236}">
                <a16:creationId xmlns:a16="http://schemas.microsoft.com/office/drawing/2014/main" id="{A58BEAE0-5809-3FDC-C020-CFD3A62C0801}"/>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9204605" y="6085449"/>
            <a:ext cx="2715774" cy="548641"/>
          </a:xfrm>
          <a:prstGeom prst="rect">
            <a:avLst/>
          </a:prstGeom>
        </p:spPr>
      </p:pic>
    </p:spTree>
    <p:extLst>
      <p:ext uri="{BB962C8B-B14F-4D97-AF65-F5344CB8AC3E}">
        <p14:creationId xmlns:p14="http://schemas.microsoft.com/office/powerpoint/2010/main" val="215830802"/>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82" r:id="rId7"/>
    <p:sldLayoutId id="2147483684"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 name="Rectangle 12">
            <a:hlinkClick r:id="rId3" action="ppaction://hlinksldjump"/>
          </p:cNvPr>
          <p:cNvSpPr/>
          <p:nvPr userDrawn="1"/>
        </p:nvSpPr>
        <p:spPr>
          <a:xfrm>
            <a:off x="2344619" y="152400"/>
            <a:ext cx="885743" cy="230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215"/>
          </a:p>
        </p:txBody>
      </p:sp>
      <p:sp>
        <p:nvSpPr>
          <p:cNvPr id="25" name="Rectangle 24"/>
          <p:cNvSpPr/>
          <p:nvPr userDrawn="1"/>
        </p:nvSpPr>
        <p:spPr>
          <a:xfrm>
            <a:off x="0" y="5"/>
            <a:ext cx="12192000" cy="778149"/>
          </a:xfrm>
          <a:prstGeom prst="rect">
            <a:avLst/>
          </a:prstGeom>
          <a:solidFill>
            <a:srgbClr val="0081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2215"/>
          </a:p>
        </p:txBody>
      </p:sp>
      <p:pic>
        <p:nvPicPr>
          <p:cNvPr id="6" name="Picture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297836" y="6068649"/>
            <a:ext cx="2647882" cy="577448"/>
          </a:xfrm>
          <a:prstGeom prst="rect">
            <a:avLst/>
          </a:prstGeom>
        </p:spPr>
      </p:pic>
      <p:pic>
        <p:nvPicPr>
          <p:cNvPr id="2" name="Picture 1"/>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37920" y="5971610"/>
            <a:ext cx="1928813" cy="771525"/>
          </a:xfrm>
          <a:prstGeom prst="rect">
            <a:avLst/>
          </a:prstGeom>
        </p:spPr>
      </p:pic>
    </p:spTree>
    <p:extLst>
      <p:ext uri="{BB962C8B-B14F-4D97-AF65-F5344CB8AC3E}">
        <p14:creationId xmlns:p14="http://schemas.microsoft.com/office/powerpoint/2010/main" val="2843469447"/>
      </p:ext>
    </p:extLst>
  </p:cSld>
  <p:clrMap bg1="lt1" tx1="dk1" bg2="lt2" tx2="dk2" accent1="accent1" accent2="accent2" accent3="accent3" accent4="accent4" accent5="accent5" accent6="accent6" hlink="hlink" folHlink="folHlink"/>
  <p:sldLayoutIdLst>
    <p:sldLayoutId id="2147483676" r:id="rId1"/>
  </p:sldLayoutIdLst>
  <p:hf hdr="0" ftr="0" dt="0"/>
  <p:txStyles>
    <p:titleStyle>
      <a:lvl1pPr algn="ctr" defTabSz="1125472" rtl="0" eaLnBrk="1" latinLnBrk="0" hangingPunct="1">
        <a:spcBef>
          <a:spcPct val="0"/>
        </a:spcBef>
        <a:buNone/>
        <a:defRPr sz="5417" kern="1200">
          <a:solidFill>
            <a:schemeClr val="tx1"/>
          </a:solidFill>
          <a:latin typeface="+mj-lt"/>
          <a:ea typeface="+mj-ea"/>
          <a:cs typeface="+mj-cs"/>
        </a:defRPr>
      </a:lvl1pPr>
    </p:titleStyle>
    <p:bodyStyle>
      <a:lvl1pPr marL="422051" indent="-422051" algn="l" defTabSz="1125472" rtl="0" eaLnBrk="1" latinLnBrk="0" hangingPunct="1">
        <a:spcBef>
          <a:spcPct val="20000"/>
        </a:spcBef>
        <a:buFont typeface="Arial" pitchFamily="34" charset="0"/>
        <a:buChar char="•"/>
        <a:defRPr sz="3939" kern="1200">
          <a:solidFill>
            <a:schemeClr val="tx1"/>
          </a:solidFill>
          <a:latin typeface="+mn-lt"/>
          <a:ea typeface="+mn-ea"/>
          <a:cs typeface="+mn-cs"/>
        </a:defRPr>
      </a:lvl1pPr>
      <a:lvl2pPr marL="914446" indent="-351710" algn="l" defTabSz="1125472" rtl="0" eaLnBrk="1" latinLnBrk="0" hangingPunct="1">
        <a:spcBef>
          <a:spcPct val="20000"/>
        </a:spcBef>
        <a:buFont typeface="Arial" pitchFamily="34" charset="0"/>
        <a:buChar char="–"/>
        <a:defRPr sz="3446" kern="1200">
          <a:solidFill>
            <a:schemeClr val="tx1"/>
          </a:solidFill>
          <a:latin typeface="+mn-lt"/>
          <a:ea typeface="+mn-ea"/>
          <a:cs typeface="+mn-cs"/>
        </a:defRPr>
      </a:lvl2pPr>
      <a:lvl3pPr marL="1406839" indent="-281368" algn="l" defTabSz="1125472" rtl="0" eaLnBrk="1" latinLnBrk="0" hangingPunct="1">
        <a:spcBef>
          <a:spcPct val="20000"/>
        </a:spcBef>
        <a:buFont typeface="Arial" pitchFamily="34" charset="0"/>
        <a:buChar char="•"/>
        <a:defRPr sz="2954" kern="1200">
          <a:solidFill>
            <a:schemeClr val="tx1"/>
          </a:solidFill>
          <a:latin typeface="+mn-lt"/>
          <a:ea typeface="+mn-ea"/>
          <a:cs typeface="+mn-cs"/>
        </a:defRPr>
      </a:lvl3pPr>
      <a:lvl4pPr marL="1969575" indent="-281368" algn="l" defTabSz="1125472" rtl="0" eaLnBrk="1" latinLnBrk="0" hangingPunct="1">
        <a:spcBef>
          <a:spcPct val="20000"/>
        </a:spcBef>
        <a:buFont typeface="Arial" pitchFamily="34" charset="0"/>
        <a:buChar char="–"/>
        <a:defRPr sz="2462" kern="1200">
          <a:solidFill>
            <a:schemeClr val="tx1"/>
          </a:solidFill>
          <a:latin typeface="+mn-lt"/>
          <a:ea typeface="+mn-ea"/>
          <a:cs typeface="+mn-cs"/>
        </a:defRPr>
      </a:lvl4pPr>
      <a:lvl5pPr marL="2532312" indent="-281368" algn="l" defTabSz="1125472" rtl="0" eaLnBrk="1" latinLnBrk="0" hangingPunct="1">
        <a:spcBef>
          <a:spcPct val="20000"/>
        </a:spcBef>
        <a:buFont typeface="Arial" pitchFamily="34" charset="0"/>
        <a:buChar char="»"/>
        <a:defRPr sz="2462" kern="1200">
          <a:solidFill>
            <a:schemeClr val="tx1"/>
          </a:solidFill>
          <a:latin typeface="+mn-lt"/>
          <a:ea typeface="+mn-ea"/>
          <a:cs typeface="+mn-cs"/>
        </a:defRPr>
      </a:lvl5pPr>
      <a:lvl6pPr marL="3095047" indent="-281368" algn="l" defTabSz="1125472" rtl="0" eaLnBrk="1" latinLnBrk="0" hangingPunct="1">
        <a:spcBef>
          <a:spcPct val="20000"/>
        </a:spcBef>
        <a:buFont typeface="Arial" pitchFamily="34" charset="0"/>
        <a:buChar char="•"/>
        <a:defRPr sz="2462" kern="1200">
          <a:solidFill>
            <a:schemeClr val="tx1"/>
          </a:solidFill>
          <a:latin typeface="+mn-lt"/>
          <a:ea typeface="+mn-ea"/>
          <a:cs typeface="+mn-cs"/>
        </a:defRPr>
      </a:lvl6pPr>
      <a:lvl7pPr marL="3657783" indent="-281368" algn="l" defTabSz="1125472" rtl="0" eaLnBrk="1" latinLnBrk="0" hangingPunct="1">
        <a:spcBef>
          <a:spcPct val="20000"/>
        </a:spcBef>
        <a:buFont typeface="Arial" pitchFamily="34" charset="0"/>
        <a:buChar char="•"/>
        <a:defRPr sz="2462" kern="1200">
          <a:solidFill>
            <a:schemeClr val="tx1"/>
          </a:solidFill>
          <a:latin typeface="+mn-lt"/>
          <a:ea typeface="+mn-ea"/>
          <a:cs typeface="+mn-cs"/>
        </a:defRPr>
      </a:lvl7pPr>
      <a:lvl8pPr marL="4220519" indent="-281368" algn="l" defTabSz="1125472" rtl="0" eaLnBrk="1" latinLnBrk="0" hangingPunct="1">
        <a:spcBef>
          <a:spcPct val="20000"/>
        </a:spcBef>
        <a:buFont typeface="Arial" pitchFamily="34" charset="0"/>
        <a:buChar char="•"/>
        <a:defRPr sz="2462" kern="1200">
          <a:solidFill>
            <a:schemeClr val="tx1"/>
          </a:solidFill>
          <a:latin typeface="+mn-lt"/>
          <a:ea typeface="+mn-ea"/>
          <a:cs typeface="+mn-cs"/>
        </a:defRPr>
      </a:lvl8pPr>
      <a:lvl9pPr marL="4783254" indent="-281368" algn="l" defTabSz="1125472" rtl="0" eaLnBrk="1" latinLnBrk="0" hangingPunct="1">
        <a:spcBef>
          <a:spcPct val="20000"/>
        </a:spcBef>
        <a:buFont typeface="Arial" pitchFamily="34" charset="0"/>
        <a:buChar char="•"/>
        <a:defRPr sz="2462" kern="1200">
          <a:solidFill>
            <a:schemeClr val="tx1"/>
          </a:solidFill>
          <a:latin typeface="+mn-lt"/>
          <a:ea typeface="+mn-ea"/>
          <a:cs typeface="+mn-cs"/>
        </a:defRPr>
      </a:lvl9pPr>
    </p:bodyStyle>
    <p:otherStyle>
      <a:defPPr>
        <a:defRPr lang="en-US"/>
      </a:defPPr>
      <a:lvl1pPr marL="0" algn="l" defTabSz="1125472" rtl="0" eaLnBrk="1" latinLnBrk="0" hangingPunct="1">
        <a:defRPr sz="2215" kern="1200">
          <a:solidFill>
            <a:schemeClr val="tx1"/>
          </a:solidFill>
          <a:latin typeface="+mn-lt"/>
          <a:ea typeface="+mn-ea"/>
          <a:cs typeface="+mn-cs"/>
        </a:defRPr>
      </a:lvl1pPr>
      <a:lvl2pPr marL="562737" algn="l" defTabSz="1125472" rtl="0" eaLnBrk="1" latinLnBrk="0" hangingPunct="1">
        <a:defRPr sz="2215" kern="1200">
          <a:solidFill>
            <a:schemeClr val="tx1"/>
          </a:solidFill>
          <a:latin typeface="+mn-lt"/>
          <a:ea typeface="+mn-ea"/>
          <a:cs typeface="+mn-cs"/>
        </a:defRPr>
      </a:lvl2pPr>
      <a:lvl3pPr marL="1125472" algn="l" defTabSz="1125472" rtl="0" eaLnBrk="1" latinLnBrk="0" hangingPunct="1">
        <a:defRPr sz="2215" kern="1200">
          <a:solidFill>
            <a:schemeClr val="tx1"/>
          </a:solidFill>
          <a:latin typeface="+mn-lt"/>
          <a:ea typeface="+mn-ea"/>
          <a:cs typeface="+mn-cs"/>
        </a:defRPr>
      </a:lvl3pPr>
      <a:lvl4pPr marL="1688207" algn="l" defTabSz="1125472" rtl="0" eaLnBrk="1" latinLnBrk="0" hangingPunct="1">
        <a:defRPr sz="2215" kern="1200">
          <a:solidFill>
            <a:schemeClr val="tx1"/>
          </a:solidFill>
          <a:latin typeface="+mn-lt"/>
          <a:ea typeface="+mn-ea"/>
          <a:cs typeface="+mn-cs"/>
        </a:defRPr>
      </a:lvl4pPr>
      <a:lvl5pPr marL="2250944" algn="l" defTabSz="1125472" rtl="0" eaLnBrk="1" latinLnBrk="0" hangingPunct="1">
        <a:defRPr sz="2215" kern="1200">
          <a:solidFill>
            <a:schemeClr val="tx1"/>
          </a:solidFill>
          <a:latin typeface="+mn-lt"/>
          <a:ea typeface="+mn-ea"/>
          <a:cs typeface="+mn-cs"/>
        </a:defRPr>
      </a:lvl5pPr>
      <a:lvl6pPr marL="2813679" algn="l" defTabSz="1125472" rtl="0" eaLnBrk="1" latinLnBrk="0" hangingPunct="1">
        <a:defRPr sz="2215" kern="1200">
          <a:solidFill>
            <a:schemeClr val="tx1"/>
          </a:solidFill>
          <a:latin typeface="+mn-lt"/>
          <a:ea typeface="+mn-ea"/>
          <a:cs typeface="+mn-cs"/>
        </a:defRPr>
      </a:lvl6pPr>
      <a:lvl7pPr marL="3376415" algn="l" defTabSz="1125472" rtl="0" eaLnBrk="1" latinLnBrk="0" hangingPunct="1">
        <a:defRPr sz="2215" kern="1200">
          <a:solidFill>
            <a:schemeClr val="tx1"/>
          </a:solidFill>
          <a:latin typeface="+mn-lt"/>
          <a:ea typeface="+mn-ea"/>
          <a:cs typeface="+mn-cs"/>
        </a:defRPr>
      </a:lvl7pPr>
      <a:lvl8pPr marL="3939151" algn="l" defTabSz="1125472" rtl="0" eaLnBrk="1" latinLnBrk="0" hangingPunct="1">
        <a:defRPr sz="2215" kern="1200">
          <a:solidFill>
            <a:schemeClr val="tx1"/>
          </a:solidFill>
          <a:latin typeface="+mn-lt"/>
          <a:ea typeface="+mn-ea"/>
          <a:cs typeface="+mn-cs"/>
        </a:defRPr>
      </a:lvl8pPr>
      <a:lvl9pPr marL="4501886" algn="l" defTabSz="1125472" rtl="0" eaLnBrk="1" latinLnBrk="0" hangingPunct="1">
        <a:defRPr sz="2215"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 name="Rectangle 12">
            <a:hlinkClick r:id="rId3" action="ppaction://hlinksldjump"/>
          </p:cNvPr>
          <p:cNvSpPr/>
          <p:nvPr userDrawn="1"/>
        </p:nvSpPr>
        <p:spPr>
          <a:xfrm>
            <a:off x="2344619" y="152400"/>
            <a:ext cx="885743" cy="2308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215"/>
          </a:p>
        </p:txBody>
      </p:sp>
      <p:sp>
        <p:nvSpPr>
          <p:cNvPr id="25" name="Rectangle 24"/>
          <p:cNvSpPr/>
          <p:nvPr userDrawn="1"/>
        </p:nvSpPr>
        <p:spPr>
          <a:xfrm>
            <a:off x="0" y="5"/>
            <a:ext cx="12192000" cy="778149"/>
          </a:xfrm>
          <a:prstGeom prst="rect">
            <a:avLst/>
          </a:prstGeom>
          <a:solidFill>
            <a:srgbClr val="0081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2215"/>
          </a:p>
        </p:txBody>
      </p:sp>
      <p:pic>
        <p:nvPicPr>
          <p:cNvPr id="6" name="Picture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297836" y="6068649"/>
            <a:ext cx="2647882" cy="577448"/>
          </a:xfrm>
          <a:prstGeom prst="rect">
            <a:avLst/>
          </a:prstGeom>
        </p:spPr>
      </p:pic>
      <p:pic>
        <p:nvPicPr>
          <p:cNvPr id="2" name="Picture 1"/>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016905" y="5047900"/>
            <a:ext cx="1928813" cy="771525"/>
          </a:xfrm>
          <a:prstGeom prst="rect">
            <a:avLst/>
          </a:prstGeom>
        </p:spPr>
      </p:pic>
    </p:spTree>
    <p:extLst>
      <p:ext uri="{BB962C8B-B14F-4D97-AF65-F5344CB8AC3E}">
        <p14:creationId xmlns:p14="http://schemas.microsoft.com/office/powerpoint/2010/main" val="609202673"/>
      </p:ext>
    </p:extLst>
  </p:cSld>
  <p:clrMap bg1="lt1" tx1="dk1" bg2="lt2" tx2="dk2" accent1="accent1" accent2="accent2" accent3="accent3" accent4="accent4" accent5="accent5" accent6="accent6" hlink="hlink" folHlink="folHlink"/>
  <p:sldLayoutIdLst>
    <p:sldLayoutId id="2147483678" r:id="rId1"/>
  </p:sldLayoutIdLst>
  <p:hf hdr="0" ftr="0" dt="0"/>
  <p:txStyles>
    <p:titleStyle>
      <a:lvl1pPr algn="ctr" defTabSz="1125472" rtl="0" eaLnBrk="1" latinLnBrk="0" hangingPunct="1">
        <a:spcBef>
          <a:spcPct val="0"/>
        </a:spcBef>
        <a:buNone/>
        <a:defRPr sz="5417" kern="1200">
          <a:solidFill>
            <a:schemeClr val="tx1"/>
          </a:solidFill>
          <a:latin typeface="+mj-lt"/>
          <a:ea typeface="+mj-ea"/>
          <a:cs typeface="+mj-cs"/>
        </a:defRPr>
      </a:lvl1pPr>
    </p:titleStyle>
    <p:bodyStyle>
      <a:lvl1pPr marL="422051" indent="-422051" algn="l" defTabSz="1125472" rtl="0" eaLnBrk="1" latinLnBrk="0" hangingPunct="1">
        <a:spcBef>
          <a:spcPct val="20000"/>
        </a:spcBef>
        <a:buFont typeface="Arial" pitchFamily="34" charset="0"/>
        <a:buChar char="•"/>
        <a:defRPr sz="3939" kern="1200">
          <a:solidFill>
            <a:schemeClr val="tx1"/>
          </a:solidFill>
          <a:latin typeface="+mn-lt"/>
          <a:ea typeface="+mn-ea"/>
          <a:cs typeface="+mn-cs"/>
        </a:defRPr>
      </a:lvl1pPr>
      <a:lvl2pPr marL="914446" indent="-351710" algn="l" defTabSz="1125472" rtl="0" eaLnBrk="1" latinLnBrk="0" hangingPunct="1">
        <a:spcBef>
          <a:spcPct val="20000"/>
        </a:spcBef>
        <a:buFont typeface="Arial" pitchFamily="34" charset="0"/>
        <a:buChar char="–"/>
        <a:defRPr sz="3446" kern="1200">
          <a:solidFill>
            <a:schemeClr val="tx1"/>
          </a:solidFill>
          <a:latin typeface="+mn-lt"/>
          <a:ea typeface="+mn-ea"/>
          <a:cs typeface="+mn-cs"/>
        </a:defRPr>
      </a:lvl2pPr>
      <a:lvl3pPr marL="1406839" indent="-281368" algn="l" defTabSz="1125472" rtl="0" eaLnBrk="1" latinLnBrk="0" hangingPunct="1">
        <a:spcBef>
          <a:spcPct val="20000"/>
        </a:spcBef>
        <a:buFont typeface="Arial" pitchFamily="34" charset="0"/>
        <a:buChar char="•"/>
        <a:defRPr sz="2954" kern="1200">
          <a:solidFill>
            <a:schemeClr val="tx1"/>
          </a:solidFill>
          <a:latin typeface="+mn-lt"/>
          <a:ea typeface="+mn-ea"/>
          <a:cs typeface="+mn-cs"/>
        </a:defRPr>
      </a:lvl3pPr>
      <a:lvl4pPr marL="1969575" indent="-281368" algn="l" defTabSz="1125472" rtl="0" eaLnBrk="1" latinLnBrk="0" hangingPunct="1">
        <a:spcBef>
          <a:spcPct val="20000"/>
        </a:spcBef>
        <a:buFont typeface="Arial" pitchFamily="34" charset="0"/>
        <a:buChar char="–"/>
        <a:defRPr sz="2462" kern="1200">
          <a:solidFill>
            <a:schemeClr val="tx1"/>
          </a:solidFill>
          <a:latin typeface="+mn-lt"/>
          <a:ea typeface="+mn-ea"/>
          <a:cs typeface="+mn-cs"/>
        </a:defRPr>
      </a:lvl4pPr>
      <a:lvl5pPr marL="2532312" indent="-281368" algn="l" defTabSz="1125472" rtl="0" eaLnBrk="1" latinLnBrk="0" hangingPunct="1">
        <a:spcBef>
          <a:spcPct val="20000"/>
        </a:spcBef>
        <a:buFont typeface="Arial" pitchFamily="34" charset="0"/>
        <a:buChar char="»"/>
        <a:defRPr sz="2462" kern="1200">
          <a:solidFill>
            <a:schemeClr val="tx1"/>
          </a:solidFill>
          <a:latin typeface="+mn-lt"/>
          <a:ea typeface="+mn-ea"/>
          <a:cs typeface="+mn-cs"/>
        </a:defRPr>
      </a:lvl5pPr>
      <a:lvl6pPr marL="3095047" indent="-281368" algn="l" defTabSz="1125472" rtl="0" eaLnBrk="1" latinLnBrk="0" hangingPunct="1">
        <a:spcBef>
          <a:spcPct val="20000"/>
        </a:spcBef>
        <a:buFont typeface="Arial" pitchFamily="34" charset="0"/>
        <a:buChar char="•"/>
        <a:defRPr sz="2462" kern="1200">
          <a:solidFill>
            <a:schemeClr val="tx1"/>
          </a:solidFill>
          <a:latin typeface="+mn-lt"/>
          <a:ea typeface="+mn-ea"/>
          <a:cs typeface="+mn-cs"/>
        </a:defRPr>
      </a:lvl6pPr>
      <a:lvl7pPr marL="3657783" indent="-281368" algn="l" defTabSz="1125472" rtl="0" eaLnBrk="1" latinLnBrk="0" hangingPunct="1">
        <a:spcBef>
          <a:spcPct val="20000"/>
        </a:spcBef>
        <a:buFont typeface="Arial" pitchFamily="34" charset="0"/>
        <a:buChar char="•"/>
        <a:defRPr sz="2462" kern="1200">
          <a:solidFill>
            <a:schemeClr val="tx1"/>
          </a:solidFill>
          <a:latin typeface="+mn-lt"/>
          <a:ea typeface="+mn-ea"/>
          <a:cs typeface="+mn-cs"/>
        </a:defRPr>
      </a:lvl7pPr>
      <a:lvl8pPr marL="4220519" indent="-281368" algn="l" defTabSz="1125472" rtl="0" eaLnBrk="1" latinLnBrk="0" hangingPunct="1">
        <a:spcBef>
          <a:spcPct val="20000"/>
        </a:spcBef>
        <a:buFont typeface="Arial" pitchFamily="34" charset="0"/>
        <a:buChar char="•"/>
        <a:defRPr sz="2462" kern="1200">
          <a:solidFill>
            <a:schemeClr val="tx1"/>
          </a:solidFill>
          <a:latin typeface="+mn-lt"/>
          <a:ea typeface="+mn-ea"/>
          <a:cs typeface="+mn-cs"/>
        </a:defRPr>
      </a:lvl8pPr>
      <a:lvl9pPr marL="4783254" indent="-281368" algn="l" defTabSz="1125472" rtl="0" eaLnBrk="1" latinLnBrk="0" hangingPunct="1">
        <a:spcBef>
          <a:spcPct val="20000"/>
        </a:spcBef>
        <a:buFont typeface="Arial" pitchFamily="34" charset="0"/>
        <a:buChar char="•"/>
        <a:defRPr sz="2462" kern="1200">
          <a:solidFill>
            <a:schemeClr val="tx1"/>
          </a:solidFill>
          <a:latin typeface="+mn-lt"/>
          <a:ea typeface="+mn-ea"/>
          <a:cs typeface="+mn-cs"/>
        </a:defRPr>
      </a:lvl9pPr>
    </p:bodyStyle>
    <p:otherStyle>
      <a:defPPr>
        <a:defRPr lang="en-US"/>
      </a:defPPr>
      <a:lvl1pPr marL="0" algn="l" defTabSz="1125472" rtl="0" eaLnBrk="1" latinLnBrk="0" hangingPunct="1">
        <a:defRPr sz="2215" kern="1200">
          <a:solidFill>
            <a:schemeClr val="tx1"/>
          </a:solidFill>
          <a:latin typeface="+mn-lt"/>
          <a:ea typeface="+mn-ea"/>
          <a:cs typeface="+mn-cs"/>
        </a:defRPr>
      </a:lvl1pPr>
      <a:lvl2pPr marL="562737" algn="l" defTabSz="1125472" rtl="0" eaLnBrk="1" latinLnBrk="0" hangingPunct="1">
        <a:defRPr sz="2215" kern="1200">
          <a:solidFill>
            <a:schemeClr val="tx1"/>
          </a:solidFill>
          <a:latin typeface="+mn-lt"/>
          <a:ea typeface="+mn-ea"/>
          <a:cs typeface="+mn-cs"/>
        </a:defRPr>
      </a:lvl2pPr>
      <a:lvl3pPr marL="1125472" algn="l" defTabSz="1125472" rtl="0" eaLnBrk="1" latinLnBrk="0" hangingPunct="1">
        <a:defRPr sz="2215" kern="1200">
          <a:solidFill>
            <a:schemeClr val="tx1"/>
          </a:solidFill>
          <a:latin typeface="+mn-lt"/>
          <a:ea typeface="+mn-ea"/>
          <a:cs typeface="+mn-cs"/>
        </a:defRPr>
      </a:lvl3pPr>
      <a:lvl4pPr marL="1688207" algn="l" defTabSz="1125472" rtl="0" eaLnBrk="1" latinLnBrk="0" hangingPunct="1">
        <a:defRPr sz="2215" kern="1200">
          <a:solidFill>
            <a:schemeClr val="tx1"/>
          </a:solidFill>
          <a:latin typeface="+mn-lt"/>
          <a:ea typeface="+mn-ea"/>
          <a:cs typeface="+mn-cs"/>
        </a:defRPr>
      </a:lvl4pPr>
      <a:lvl5pPr marL="2250944" algn="l" defTabSz="1125472" rtl="0" eaLnBrk="1" latinLnBrk="0" hangingPunct="1">
        <a:defRPr sz="2215" kern="1200">
          <a:solidFill>
            <a:schemeClr val="tx1"/>
          </a:solidFill>
          <a:latin typeface="+mn-lt"/>
          <a:ea typeface="+mn-ea"/>
          <a:cs typeface="+mn-cs"/>
        </a:defRPr>
      </a:lvl5pPr>
      <a:lvl6pPr marL="2813679" algn="l" defTabSz="1125472" rtl="0" eaLnBrk="1" latinLnBrk="0" hangingPunct="1">
        <a:defRPr sz="2215" kern="1200">
          <a:solidFill>
            <a:schemeClr val="tx1"/>
          </a:solidFill>
          <a:latin typeface="+mn-lt"/>
          <a:ea typeface="+mn-ea"/>
          <a:cs typeface="+mn-cs"/>
        </a:defRPr>
      </a:lvl6pPr>
      <a:lvl7pPr marL="3376415" algn="l" defTabSz="1125472" rtl="0" eaLnBrk="1" latinLnBrk="0" hangingPunct="1">
        <a:defRPr sz="2215" kern="1200">
          <a:solidFill>
            <a:schemeClr val="tx1"/>
          </a:solidFill>
          <a:latin typeface="+mn-lt"/>
          <a:ea typeface="+mn-ea"/>
          <a:cs typeface="+mn-cs"/>
        </a:defRPr>
      </a:lvl7pPr>
      <a:lvl8pPr marL="3939151" algn="l" defTabSz="1125472" rtl="0" eaLnBrk="1" latinLnBrk="0" hangingPunct="1">
        <a:defRPr sz="2215" kern="1200">
          <a:solidFill>
            <a:schemeClr val="tx1"/>
          </a:solidFill>
          <a:latin typeface="+mn-lt"/>
          <a:ea typeface="+mn-ea"/>
          <a:cs typeface="+mn-cs"/>
        </a:defRPr>
      </a:lvl8pPr>
      <a:lvl9pPr marL="4501886" algn="l" defTabSz="1125472" rtl="0" eaLnBrk="1" latinLnBrk="0" hangingPunct="1">
        <a:defRPr sz="221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cid:image001.png@01DA8677.64200060" TargetMode="Externa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8" Type="http://schemas.openxmlformats.org/officeDocument/2006/relationships/hyperlink" Target="https://climate-adapt.eea.europa.eu/en/eu-adaptation-policy/key-eu-actions/european-climate-risk-assessment?set_language=en" TargetMode="External"/><Relationship Id="rId13" Type="http://schemas.openxmlformats.org/officeDocument/2006/relationships/hyperlink" Target="mailto:EUCRA@eea.europa.eu" TargetMode="External"/><Relationship Id="rId3" Type="http://schemas.openxmlformats.org/officeDocument/2006/relationships/hyperlink" Target="https://www.eea.europa.eu/publications/european-climate-risk-assessment/resolveuid/a81df2f222524f79a54b2c421a1c9525" TargetMode="External"/><Relationship Id="rId7" Type="http://schemas.openxmlformats.org/officeDocument/2006/relationships/hyperlink" Target="https://www.eea.europa.eu/pl/publications/europejska-ocena-ryzyka-zwiazanego-z" TargetMode="External"/><Relationship Id="rId12" Type="http://schemas.openxmlformats.org/officeDocument/2006/relationships/hyperlink" Target="https://www.eea.europa.eu/en/newsroom/news/europe-is-not-prepared-for?activeAccordion=840005f0-64b2-47fc-946a-56e3b2ccebfc"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hyperlink" Target="https://www.eea.europa.eu/de/publications/europaeische-bewertung-der-klimarisiken-zusammenfassung" TargetMode="External"/><Relationship Id="rId11" Type="http://schemas.openxmlformats.org/officeDocument/2006/relationships/hyperlink" Target="https://www.eea.europa.eu/sl/highlights/evropa-ni-pripravljena-na-hitro" TargetMode="External"/><Relationship Id="rId5" Type="http://schemas.openxmlformats.org/officeDocument/2006/relationships/hyperlink" Target="https://www.eea.europa.eu/fr/publications/evaluation-europeenne-des-risques-climatiques-synthese" TargetMode="External"/><Relationship Id="rId15" Type="http://schemas.openxmlformats.org/officeDocument/2006/relationships/image" Target="../media/image21.png"/><Relationship Id="rId10" Type="http://schemas.openxmlformats.org/officeDocument/2006/relationships/hyperlink" Target="https://climate-adapt.eea.europa.eu/pl/eu-adaptation-policy/key-eu-actions/european-climate-risk-assessment?set_language=pl" TargetMode="External"/><Relationship Id="rId4" Type="http://schemas.openxmlformats.org/officeDocument/2006/relationships/hyperlink" Target="https://www.eea.europa.eu/publications/european-climate-risk-assessment/at_download/file" TargetMode="External"/><Relationship Id="rId9" Type="http://schemas.openxmlformats.org/officeDocument/2006/relationships/hyperlink" Target="https://climate-adapt.eea.europa.eu/de/eu-adaptation-policy/key-eu-actions/european-climate-risk-assessment?set_language=de" TargetMode="External"/><Relationship Id="rId14"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lighthouse crashing over a wall&#10;&#10;Description automatically generated">
            <a:extLst>
              <a:ext uri="{FF2B5EF4-FFF2-40B4-BE49-F238E27FC236}">
                <a16:creationId xmlns:a16="http://schemas.microsoft.com/office/drawing/2014/main" id="{2A4C89F3-E8C1-9A03-816A-94878B120B86}"/>
              </a:ext>
            </a:extLst>
          </p:cNvPr>
          <p:cNvPicPr>
            <a:picLocks noChangeAspect="1"/>
          </p:cNvPicPr>
          <p:nvPr/>
        </p:nvPicPr>
        <p:blipFill rotWithShape="1">
          <a:blip r:embed="rId3">
            <a:extLst>
              <a:ext uri="{28A0092B-C50C-407E-A947-70E740481C1C}">
                <a14:useLocalDpi xmlns:a14="http://schemas.microsoft.com/office/drawing/2010/main" val="0"/>
              </a:ext>
            </a:extLst>
          </a:blip>
          <a:srcRect t="6909" b="4915"/>
          <a:stretch/>
        </p:blipFill>
        <p:spPr>
          <a:xfrm>
            <a:off x="0" y="0"/>
            <a:ext cx="12250314" cy="6858000"/>
          </a:xfrm>
          <a:prstGeom prst="rect">
            <a:avLst/>
          </a:prstGeom>
        </p:spPr>
      </p:pic>
      <p:sp>
        <p:nvSpPr>
          <p:cNvPr id="28" name="Rectangle 27">
            <a:extLst>
              <a:ext uri="{FF2B5EF4-FFF2-40B4-BE49-F238E27FC236}">
                <a16:creationId xmlns:a16="http://schemas.microsoft.com/office/drawing/2014/main" id="{A3D0DCD7-444C-32A7-6B60-9E1FF6998295}"/>
              </a:ext>
            </a:extLst>
          </p:cNvPr>
          <p:cNvSpPr>
            <a:spLocks noGrp="1"/>
          </p:cNvSpPr>
          <p:nvPr>
            <p:ph type="title" idx="4294967295"/>
          </p:nvPr>
        </p:nvSpPr>
        <p:spPr>
          <a:xfrm>
            <a:off x="0" y="0"/>
            <a:ext cx="12191999" cy="1875632"/>
          </a:xfrm>
          <a:prstGeom prst="rect">
            <a:avLst/>
          </a:prstGeom>
          <a:noFill/>
          <a:ln w="12700" cap="flat" cmpd="sng">
            <a:noFill/>
            <a:prstDash val="solid"/>
            <a:miter lim="800000"/>
            <a:headEnd type="none" w="sm" len="sm"/>
            <a:tailEnd type="none" w="sm" len="sm"/>
          </a:ln>
          <a:effectLst/>
        </p:spPr>
        <p:txBody>
          <a:bodyPr rot="0" spcFirstLastPara="1" vertOverflow="overflow" horzOverflow="overflow" vert="horz" wrap="square" lIns="165878" tIns="82916" rIns="165878" bIns="82916" numCol="1" spcCol="0" rtlCol="0" fromWordArt="0" anchor="ctr"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
                <a:prstClr val="black"/>
              </a:buClr>
              <a:buSzPts val="1600"/>
              <a:buFont typeface="Arial"/>
              <a:buNone/>
              <a:tabLst/>
              <a:defRPr/>
            </a:pPr>
            <a:endParaRPr kumimoji="0" lang="en-US" sz="2800" b="1" i="0" u="none" strike="noStrike" kern="0" cap="none" spc="0" normalizeH="0" baseline="0" noProof="0" dirty="0">
              <a:ln>
                <a:noFill/>
              </a:ln>
              <a:solidFill>
                <a:srgbClr val="FFFFFF"/>
              </a:solidFill>
              <a:effectLst/>
              <a:uLnTx/>
              <a:uFillTx/>
              <a:latin typeface="Arial"/>
              <a:ea typeface="Arial"/>
              <a:cs typeface="Calibri"/>
              <a:sym typeface="Arial"/>
            </a:endParaRPr>
          </a:p>
          <a:p>
            <a:pPr marL="0" marR="0" lvl="0" indent="0" algn="r" defTabSz="914400" rtl="0" eaLnBrk="1" fontAlgn="auto" latinLnBrk="0" hangingPunct="1">
              <a:lnSpc>
                <a:spcPct val="100000"/>
              </a:lnSpc>
              <a:spcBef>
                <a:spcPts val="0"/>
              </a:spcBef>
              <a:spcAft>
                <a:spcPts val="0"/>
              </a:spcAft>
              <a:buClr>
                <a:prstClr val="black"/>
              </a:buClr>
              <a:buSzPts val="1600"/>
              <a:buFont typeface="Arial"/>
              <a:buNone/>
              <a:tabLst/>
              <a:defRPr/>
            </a:pPr>
            <a:r>
              <a:rPr kumimoji="0" lang="en-US" sz="3600" b="1" i="0" u="none" strike="noStrike" kern="0" cap="none" spc="0" normalizeH="0" baseline="0" noProof="0" dirty="0">
                <a:ln>
                  <a:noFill/>
                </a:ln>
                <a:solidFill>
                  <a:schemeClr val="accent2">
                    <a:lumMod val="75000"/>
                  </a:schemeClr>
                </a:solidFill>
                <a:effectLst/>
                <a:uLnTx/>
                <a:uFillTx/>
                <a:latin typeface="+mn-lt"/>
                <a:ea typeface="Arial"/>
                <a:cs typeface="Calibri"/>
                <a:sym typeface="Arial"/>
              </a:rPr>
              <a:t>PODNEBNA TVEGANJA V EVROPI</a:t>
            </a:r>
          </a:p>
          <a:p>
            <a:pPr marL="0" marR="0" lvl="0" indent="0" algn="r" defTabSz="914400" rtl="0" eaLnBrk="1" fontAlgn="auto" latinLnBrk="0" hangingPunct="1">
              <a:lnSpc>
                <a:spcPct val="100000"/>
              </a:lnSpc>
              <a:spcBef>
                <a:spcPts val="0"/>
              </a:spcBef>
              <a:spcAft>
                <a:spcPts val="0"/>
              </a:spcAft>
              <a:buClr>
                <a:prstClr val="black"/>
              </a:buClr>
              <a:buSzPts val="1600"/>
              <a:buFont typeface="Arial"/>
              <a:buNone/>
              <a:tabLst/>
              <a:defRPr/>
            </a:pPr>
            <a:r>
              <a:rPr kumimoji="0" lang="en-US" sz="3600" b="1" i="0" u="none" strike="noStrike" kern="0" cap="none" spc="0" normalizeH="0" baseline="0" noProof="0" dirty="0" err="1">
                <a:ln>
                  <a:noFill/>
                </a:ln>
                <a:solidFill>
                  <a:schemeClr val="bg1"/>
                </a:solidFill>
                <a:effectLst/>
                <a:uLnTx/>
                <a:uFillTx/>
                <a:latin typeface="+mn-lt"/>
                <a:ea typeface="Arial"/>
                <a:cs typeface="Calibri"/>
                <a:sym typeface="Arial"/>
              </a:rPr>
              <a:t>Celovita</a:t>
            </a:r>
            <a:r>
              <a:rPr kumimoji="0" lang="en-US" sz="3600" b="1" i="0" u="none" strike="noStrike" kern="0" cap="none" spc="0" normalizeH="0" baseline="0" noProof="0" dirty="0">
                <a:ln>
                  <a:noFill/>
                </a:ln>
                <a:solidFill>
                  <a:schemeClr val="bg1"/>
                </a:solidFill>
                <a:effectLst/>
                <a:uLnTx/>
                <a:uFillTx/>
                <a:latin typeface="+mn-lt"/>
                <a:ea typeface="Arial"/>
                <a:cs typeface="Calibri"/>
                <a:sym typeface="Arial"/>
              </a:rPr>
              <a:t> </a:t>
            </a:r>
            <a:r>
              <a:rPr kumimoji="0" lang="en-US" sz="3600" b="1" i="0" u="none" strike="noStrike" kern="0" cap="none" spc="0" normalizeH="0" baseline="0" noProof="0" dirty="0" err="1">
                <a:ln>
                  <a:noFill/>
                </a:ln>
                <a:solidFill>
                  <a:schemeClr val="bg1"/>
                </a:solidFill>
                <a:effectLst/>
                <a:uLnTx/>
                <a:uFillTx/>
                <a:latin typeface="+mn-lt"/>
                <a:ea typeface="Arial"/>
                <a:cs typeface="Calibri"/>
                <a:sym typeface="Arial"/>
              </a:rPr>
              <a:t>ocena</a:t>
            </a:r>
            <a:r>
              <a:rPr kumimoji="0" lang="en-US" sz="3600" b="1" i="0" u="none" strike="noStrike" kern="0" cap="none" spc="0" normalizeH="0" baseline="0" noProof="0" dirty="0">
                <a:ln>
                  <a:noFill/>
                </a:ln>
                <a:solidFill>
                  <a:schemeClr val="bg1"/>
                </a:solidFill>
                <a:effectLst/>
                <a:uLnTx/>
                <a:uFillTx/>
                <a:latin typeface="+mn-lt"/>
                <a:ea typeface="Arial"/>
                <a:cs typeface="Calibri"/>
                <a:sym typeface="Arial"/>
              </a:rPr>
              <a:t> </a:t>
            </a:r>
            <a:r>
              <a:rPr kumimoji="0" lang="en-US" sz="3600" b="1" i="0" u="none" strike="noStrike" kern="0" cap="none" spc="0" normalizeH="0" baseline="0" noProof="0" dirty="0" err="1">
                <a:ln>
                  <a:noFill/>
                </a:ln>
                <a:solidFill>
                  <a:schemeClr val="bg1"/>
                </a:solidFill>
                <a:effectLst/>
                <a:uLnTx/>
                <a:uFillTx/>
                <a:latin typeface="+mn-lt"/>
                <a:ea typeface="Arial"/>
                <a:cs typeface="Calibri"/>
                <a:sym typeface="Arial"/>
              </a:rPr>
              <a:t>sedanjih</a:t>
            </a:r>
            <a:r>
              <a:rPr kumimoji="0" lang="en-US" sz="3600" b="1" i="0" u="none" strike="noStrike" kern="0" cap="none" spc="0" normalizeH="0" baseline="0" noProof="0" dirty="0">
                <a:ln>
                  <a:noFill/>
                </a:ln>
                <a:solidFill>
                  <a:schemeClr val="bg1"/>
                </a:solidFill>
                <a:effectLst/>
                <a:uLnTx/>
                <a:uFillTx/>
                <a:latin typeface="+mn-lt"/>
                <a:ea typeface="Arial"/>
                <a:cs typeface="Calibri"/>
                <a:sym typeface="Arial"/>
              </a:rPr>
              <a:t> in </a:t>
            </a:r>
            <a:r>
              <a:rPr kumimoji="0" lang="en-US" sz="3600" b="1" i="0" u="none" strike="noStrike" kern="0" cap="none" spc="0" normalizeH="0" baseline="0" noProof="0" dirty="0" err="1">
                <a:ln>
                  <a:noFill/>
                </a:ln>
                <a:solidFill>
                  <a:schemeClr val="bg1"/>
                </a:solidFill>
                <a:effectLst/>
                <a:uLnTx/>
                <a:uFillTx/>
                <a:latin typeface="+mn-lt"/>
                <a:ea typeface="Arial"/>
                <a:cs typeface="Calibri"/>
                <a:sym typeface="Arial"/>
              </a:rPr>
              <a:t>prihodnjih</a:t>
            </a:r>
            <a:r>
              <a:rPr kumimoji="0" lang="en-US" sz="3600" b="1" i="0" u="none" strike="noStrike" kern="0" cap="none" spc="0" normalizeH="0" baseline="0" noProof="0" dirty="0">
                <a:ln>
                  <a:noFill/>
                </a:ln>
                <a:solidFill>
                  <a:schemeClr val="bg1"/>
                </a:solidFill>
                <a:effectLst/>
                <a:uLnTx/>
                <a:uFillTx/>
                <a:latin typeface="+mn-lt"/>
                <a:ea typeface="Arial"/>
                <a:cs typeface="Calibri"/>
                <a:sym typeface="Arial"/>
              </a:rPr>
              <a:t> </a:t>
            </a:r>
            <a:r>
              <a:rPr kumimoji="0" lang="en-US" sz="3600" b="1" i="0" u="none" strike="noStrike" kern="0" cap="none" spc="0" normalizeH="0" baseline="0" noProof="0" dirty="0" err="1">
                <a:ln>
                  <a:noFill/>
                </a:ln>
                <a:solidFill>
                  <a:schemeClr val="bg1"/>
                </a:solidFill>
                <a:effectLst/>
                <a:uLnTx/>
                <a:uFillTx/>
                <a:latin typeface="+mn-lt"/>
                <a:ea typeface="Arial"/>
                <a:cs typeface="Calibri"/>
                <a:sym typeface="Arial"/>
              </a:rPr>
              <a:t>podnebnih</a:t>
            </a:r>
            <a:r>
              <a:rPr kumimoji="0" lang="en-US" sz="3600" b="1" i="0" u="none" strike="noStrike" kern="0" cap="none" spc="0" normalizeH="0" baseline="0" noProof="0" dirty="0">
                <a:ln>
                  <a:noFill/>
                </a:ln>
                <a:solidFill>
                  <a:schemeClr val="bg1"/>
                </a:solidFill>
                <a:effectLst/>
                <a:uLnTx/>
                <a:uFillTx/>
                <a:latin typeface="+mn-lt"/>
                <a:ea typeface="Arial"/>
                <a:cs typeface="Calibri"/>
                <a:sym typeface="Arial"/>
              </a:rPr>
              <a:t> </a:t>
            </a:r>
            <a:r>
              <a:rPr kumimoji="0" lang="en-US" sz="3600" b="1" i="0" u="none" strike="noStrike" kern="0" cap="none" spc="0" normalizeH="0" baseline="0" noProof="0" dirty="0" err="1">
                <a:ln>
                  <a:noFill/>
                </a:ln>
                <a:solidFill>
                  <a:schemeClr val="bg1"/>
                </a:solidFill>
                <a:effectLst/>
                <a:uLnTx/>
                <a:uFillTx/>
                <a:latin typeface="+mn-lt"/>
                <a:ea typeface="Arial"/>
                <a:cs typeface="Calibri"/>
                <a:sym typeface="Arial"/>
              </a:rPr>
              <a:t>tveganj</a:t>
            </a:r>
            <a:r>
              <a:rPr kumimoji="0" lang="en-US" sz="3600" b="1" i="0" u="none" strike="noStrike" kern="0" cap="none" spc="0" normalizeH="0" baseline="0" noProof="0" dirty="0">
                <a:ln>
                  <a:noFill/>
                </a:ln>
                <a:solidFill>
                  <a:schemeClr val="bg1"/>
                </a:solidFill>
                <a:effectLst/>
                <a:uLnTx/>
                <a:uFillTx/>
                <a:latin typeface="+mn-lt"/>
                <a:ea typeface="Arial"/>
                <a:cs typeface="Calibri"/>
                <a:sym typeface="Arial"/>
              </a:rPr>
              <a:t> v </a:t>
            </a:r>
            <a:r>
              <a:rPr kumimoji="0" lang="en-US" sz="3600" b="1" i="0" u="none" strike="noStrike" kern="0" cap="none" spc="0" normalizeH="0" baseline="0" noProof="0" dirty="0" err="1">
                <a:ln>
                  <a:noFill/>
                </a:ln>
                <a:solidFill>
                  <a:schemeClr val="bg1"/>
                </a:solidFill>
                <a:effectLst/>
                <a:uLnTx/>
                <a:uFillTx/>
                <a:latin typeface="+mn-lt"/>
                <a:ea typeface="Arial"/>
                <a:cs typeface="Calibri"/>
                <a:sym typeface="Arial"/>
              </a:rPr>
              <a:t>Evropi</a:t>
            </a:r>
            <a:endParaRPr kumimoji="0" lang="en-US" sz="2800" b="1" i="0" u="none" strike="noStrike" kern="0" cap="none" spc="0" normalizeH="0" baseline="0" noProof="0" dirty="0">
              <a:ln>
                <a:noFill/>
              </a:ln>
              <a:solidFill>
                <a:schemeClr val="bg1"/>
              </a:solidFill>
              <a:effectLst/>
              <a:uLnTx/>
              <a:uFillTx/>
              <a:latin typeface="+mn-lt"/>
              <a:ea typeface="Arial"/>
              <a:cs typeface="Calibri"/>
              <a:sym typeface="Arial"/>
            </a:endParaRPr>
          </a:p>
          <a:p>
            <a:pPr marL="0" marR="0" lvl="0" indent="0" algn="r" defTabSz="914400" rtl="0" eaLnBrk="1" fontAlgn="auto" latinLnBrk="0" hangingPunct="1">
              <a:lnSpc>
                <a:spcPct val="100000"/>
              </a:lnSpc>
              <a:spcBef>
                <a:spcPts val="0"/>
              </a:spcBef>
              <a:spcAft>
                <a:spcPts val="0"/>
              </a:spcAft>
              <a:buClr>
                <a:prstClr val="black"/>
              </a:buClr>
              <a:buSzPts val="1600"/>
              <a:buFont typeface="Arial"/>
              <a:buNone/>
              <a:tabLst/>
              <a:defRPr/>
            </a:pPr>
            <a:endParaRPr kumimoji="0" lang="en-DK" sz="2903" b="1" i="0" u="none" strike="noStrike" kern="0" cap="none" spc="0" normalizeH="0" baseline="0" noProof="0" dirty="0">
              <a:ln>
                <a:noFill/>
              </a:ln>
              <a:solidFill>
                <a:srgbClr val="FFFFFF"/>
              </a:solidFill>
              <a:effectLst/>
              <a:uLnTx/>
              <a:uFillTx/>
              <a:latin typeface="Arial"/>
              <a:ea typeface="Arial"/>
              <a:cs typeface="Calibri"/>
              <a:sym typeface="Arial"/>
            </a:endParaRPr>
          </a:p>
        </p:txBody>
      </p:sp>
      <p:pic>
        <p:nvPicPr>
          <p:cNvPr id="2" name="Picture 1" descr="Logotip 30 let Evropske okoljske agencije">
            <a:extLst>
              <a:ext uri="{FF2B5EF4-FFF2-40B4-BE49-F238E27FC236}">
                <a16:creationId xmlns:a16="http://schemas.microsoft.com/office/drawing/2014/main" id="{0DEFBE2A-3B7A-B37E-A249-140FDEAD6227}"/>
              </a:ext>
              <a:ext uri="{C183D7F6-B498-43B3-948B-1728B52AA6E4}">
                <adec:decorative xmlns:adec="http://schemas.microsoft.com/office/drawing/2017/decorative" val="0"/>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9749917" y="5586265"/>
            <a:ext cx="2057091" cy="771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CCE4855D-17EB-FC31-8828-A40C5A57C93B}"/>
              </a:ext>
            </a:extLst>
          </p:cNvPr>
          <p:cNvSpPr/>
          <p:nvPr/>
        </p:nvSpPr>
        <p:spPr>
          <a:xfrm>
            <a:off x="-1" y="4428000"/>
            <a:ext cx="9059779" cy="1936800"/>
          </a:xfrm>
          <a:prstGeom prst="rect">
            <a:avLst/>
          </a:prstGeom>
          <a:noFill/>
          <a:ln w="12700" cap="flat" cmpd="sng">
            <a:noFill/>
            <a:prstDash val="solid"/>
            <a:miter lim="800000"/>
            <a:headEnd type="none" w="sm" len="sm"/>
            <a:tailEnd type="none" w="sm" len="sm"/>
          </a:ln>
        </p:spPr>
        <p:txBody>
          <a:bodyPr spcFirstLastPara="1" wrap="square" lIns="165878" tIns="82916" rIns="165878" bIns="82916" anchor="ctr" anchorCtr="0">
            <a:noAutofit/>
          </a:bodyPr>
          <a:lstStyle/>
          <a:p>
            <a:pPr marL="0" marR="0" lvl="0" indent="0" defTabSz="914400" rtl="0" eaLnBrk="1" fontAlgn="auto" latinLnBrk="0" hangingPunct="1">
              <a:lnSpc>
                <a:spcPct val="100000"/>
              </a:lnSpc>
              <a:spcBef>
                <a:spcPts val="0"/>
              </a:spcBef>
              <a:spcAft>
                <a:spcPts val="0"/>
              </a:spcAft>
              <a:buClr>
                <a:prstClr val="black"/>
              </a:buClr>
              <a:buSzPts val="1600"/>
              <a:buFont typeface="Arial"/>
              <a:buNone/>
              <a:tabLst/>
              <a:defRPr/>
            </a:pPr>
            <a:endParaRPr kumimoji="0" lang="en-US" sz="2400" b="1" i="0" u="none" strike="noStrike" kern="0" cap="none" spc="0" normalizeH="0" baseline="0" noProof="0" dirty="0">
              <a:ln>
                <a:noFill/>
              </a:ln>
              <a:solidFill>
                <a:srgbClr val="FFFFFF"/>
              </a:solidFill>
              <a:effectLst/>
              <a:uLnTx/>
              <a:uFillTx/>
              <a:cs typeface="Calibri"/>
              <a:sym typeface="Arial"/>
            </a:endParaRPr>
          </a:p>
          <a:p>
            <a:pPr marL="0" marR="0" lvl="0" indent="0" defTabSz="914400" rtl="0" eaLnBrk="1" fontAlgn="auto" latinLnBrk="0" hangingPunct="1">
              <a:lnSpc>
                <a:spcPct val="100000"/>
              </a:lnSpc>
              <a:spcBef>
                <a:spcPts val="0"/>
              </a:spcBef>
              <a:spcAft>
                <a:spcPts val="0"/>
              </a:spcAft>
              <a:buClr>
                <a:prstClr val="black"/>
              </a:buClr>
              <a:buSzPts val="1600"/>
              <a:buFont typeface="Arial"/>
              <a:buNone/>
              <a:tabLst/>
              <a:defRPr/>
            </a:pPr>
            <a:r>
              <a:rPr lang="en-US" sz="2000" b="1" dirty="0" err="1">
                <a:solidFill>
                  <a:prstClr val="white"/>
                </a:solidFill>
                <a:latin typeface="Arial" panose="020B0604020202020204" pitchFamily="34" charset="0"/>
                <a:ea typeface="Raleway"/>
                <a:cs typeface="Arial" panose="020B0604020202020204" pitchFamily="34" charset="0"/>
                <a:sym typeface="Raleway"/>
              </a:rPr>
              <a:t>Delavnica</a:t>
            </a:r>
            <a:r>
              <a:rPr lang="en-US" sz="2000" b="1" dirty="0">
                <a:solidFill>
                  <a:prstClr val="white"/>
                </a:solidFill>
                <a:latin typeface="Arial" panose="020B0604020202020204" pitchFamily="34" charset="0"/>
                <a:ea typeface="Raleway"/>
                <a:cs typeface="Arial" panose="020B0604020202020204" pitchFamily="34" charset="0"/>
                <a:sym typeface="Raleway"/>
              </a:rPr>
              <a:t> o </a:t>
            </a:r>
            <a:r>
              <a:rPr lang="en-US" sz="2000" b="1" dirty="0" err="1">
                <a:solidFill>
                  <a:prstClr val="white"/>
                </a:solidFill>
                <a:latin typeface="Arial" panose="020B0604020202020204" pitchFamily="34" charset="0"/>
                <a:ea typeface="Raleway"/>
                <a:cs typeface="Arial" panose="020B0604020202020204" pitchFamily="34" charset="0"/>
                <a:sym typeface="Raleway"/>
              </a:rPr>
              <a:t>metodologiji</a:t>
            </a:r>
            <a:r>
              <a:rPr lang="en-US" sz="2000" b="1" dirty="0">
                <a:solidFill>
                  <a:prstClr val="white"/>
                </a:solidFill>
                <a:latin typeface="Arial" panose="020B0604020202020204" pitchFamily="34" charset="0"/>
                <a:ea typeface="Raleway"/>
                <a:cs typeface="Arial" panose="020B0604020202020204" pitchFamily="34" charset="0"/>
                <a:sym typeface="Raleway"/>
              </a:rPr>
              <a:t> za </a:t>
            </a:r>
            <a:r>
              <a:rPr lang="en-US" sz="2000" b="1" dirty="0" err="1">
                <a:solidFill>
                  <a:prstClr val="white"/>
                </a:solidFill>
                <a:latin typeface="Arial" panose="020B0604020202020204" pitchFamily="34" charset="0"/>
                <a:ea typeface="Raleway"/>
                <a:cs typeface="Arial" panose="020B0604020202020204" pitchFamily="34" charset="0"/>
                <a:sym typeface="Raleway"/>
              </a:rPr>
              <a:t>pripravo</a:t>
            </a:r>
            <a:r>
              <a:rPr lang="en-US" sz="2000" b="1" dirty="0">
                <a:solidFill>
                  <a:prstClr val="white"/>
                </a:solidFill>
                <a:latin typeface="Arial" panose="020B0604020202020204" pitchFamily="34" charset="0"/>
                <a:ea typeface="Raleway"/>
                <a:cs typeface="Arial" panose="020B0604020202020204" pitchFamily="34" charset="0"/>
                <a:sym typeface="Raleway"/>
              </a:rPr>
              <a:t> </a:t>
            </a:r>
            <a:r>
              <a:rPr lang="en-US" sz="2000" b="1" dirty="0" err="1">
                <a:solidFill>
                  <a:prstClr val="white"/>
                </a:solidFill>
                <a:latin typeface="Arial" panose="020B0604020202020204" pitchFamily="34" charset="0"/>
                <a:ea typeface="Raleway"/>
                <a:cs typeface="Arial" panose="020B0604020202020204" pitchFamily="34" charset="0"/>
                <a:sym typeface="Raleway"/>
              </a:rPr>
              <a:t>ocene</a:t>
            </a:r>
            <a:r>
              <a:rPr lang="en-US" sz="2000" b="1" dirty="0">
                <a:solidFill>
                  <a:prstClr val="white"/>
                </a:solidFill>
                <a:latin typeface="Arial" panose="020B0604020202020204" pitchFamily="34" charset="0"/>
                <a:ea typeface="Raleway"/>
                <a:cs typeface="Arial" panose="020B0604020202020204" pitchFamily="34" charset="0"/>
                <a:sym typeface="Raleway"/>
              </a:rPr>
              <a:t> </a:t>
            </a:r>
            <a:r>
              <a:rPr lang="en-US" sz="2000" b="1" dirty="0" err="1">
                <a:solidFill>
                  <a:prstClr val="white"/>
                </a:solidFill>
                <a:latin typeface="Arial" panose="020B0604020202020204" pitchFamily="34" charset="0"/>
                <a:ea typeface="Raleway"/>
                <a:cs typeface="Arial" panose="020B0604020202020204" pitchFamily="34" charset="0"/>
                <a:sym typeface="Raleway"/>
              </a:rPr>
              <a:t>podnebne</a:t>
            </a:r>
            <a:r>
              <a:rPr lang="en-US" sz="2000" b="1" dirty="0">
                <a:solidFill>
                  <a:prstClr val="white"/>
                </a:solidFill>
                <a:latin typeface="Arial" panose="020B0604020202020204" pitchFamily="34" charset="0"/>
                <a:ea typeface="Raleway"/>
                <a:cs typeface="Arial" panose="020B0604020202020204" pitchFamily="34" charset="0"/>
                <a:sym typeface="Raleway"/>
              </a:rPr>
              <a:t> </a:t>
            </a:r>
            <a:r>
              <a:rPr lang="en-US" sz="2000" b="1" dirty="0" err="1">
                <a:solidFill>
                  <a:prstClr val="white"/>
                </a:solidFill>
                <a:latin typeface="Arial" panose="020B0604020202020204" pitchFamily="34" charset="0"/>
                <a:ea typeface="Raleway"/>
                <a:cs typeface="Arial" panose="020B0604020202020204" pitchFamily="34" charset="0"/>
                <a:sym typeface="Raleway"/>
              </a:rPr>
              <a:t>ranljivosti</a:t>
            </a:r>
            <a:endParaRPr lang="en-US" sz="2000" b="1" dirty="0">
              <a:solidFill>
                <a:prstClr val="white"/>
              </a:solidFill>
              <a:latin typeface="Arial" panose="020B0604020202020204" pitchFamily="34" charset="0"/>
              <a:ea typeface="Raleway"/>
              <a:cs typeface="Arial" panose="020B0604020202020204" pitchFamily="34" charset="0"/>
              <a:sym typeface="Raleway"/>
            </a:endParaRPr>
          </a:p>
          <a:p>
            <a:pPr marL="0" marR="0" lvl="0" indent="0" defTabSz="914400" rtl="0" eaLnBrk="1" fontAlgn="auto" latinLnBrk="0" hangingPunct="1">
              <a:lnSpc>
                <a:spcPct val="100000"/>
              </a:lnSpc>
              <a:spcBef>
                <a:spcPts val="0"/>
              </a:spcBef>
              <a:spcAft>
                <a:spcPts val="0"/>
              </a:spcAft>
              <a:buClr>
                <a:prstClr val="black"/>
              </a:buClr>
              <a:buSzPts val="1600"/>
              <a:buFont typeface="Arial"/>
              <a:buNone/>
              <a:tabLst/>
              <a:defRPr/>
            </a:pPr>
            <a:r>
              <a:rPr lang="en-US" sz="2000" i="0" u="none" strike="noStrike" kern="0" cap="none" spc="0" normalizeH="0" baseline="0" noProof="0" dirty="0">
                <a:ln>
                  <a:noFill/>
                </a:ln>
                <a:solidFill>
                  <a:prstClr val="white"/>
                </a:solidFill>
                <a:effectLst/>
                <a:uLnTx/>
                <a:uFillTx/>
                <a:latin typeface="Arial" panose="020B0604020202020204" pitchFamily="34" charset="0"/>
                <a:ea typeface="Raleway"/>
                <a:cs typeface="Arial" panose="020B0604020202020204" pitchFamily="34" charset="0"/>
              </a:rPr>
              <a:t>Ljubljana, </a:t>
            </a:r>
            <a:r>
              <a:rPr lang="en-US" sz="2000" dirty="0">
                <a:solidFill>
                  <a:prstClr val="white"/>
                </a:solidFill>
                <a:latin typeface="Arial" panose="020B0604020202020204" pitchFamily="34" charset="0"/>
                <a:ea typeface="Raleway"/>
                <a:cs typeface="Arial" panose="020B0604020202020204" pitchFamily="34" charset="0"/>
              </a:rPr>
              <a:t>9-11</a:t>
            </a:r>
            <a:r>
              <a:rPr lang="en-US" sz="2000" i="0" u="none" strike="noStrike" kern="0" cap="none" spc="0" normalizeH="0" baseline="0" noProof="0" dirty="0">
                <a:ln>
                  <a:noFill/>
                </a:ln>
                <a:solidFill>
                  <a:prstClr val="white"/>
                </a:solidFill>
                <a:effectLst/>
                <a:uLnTx/>
                <a:uFillTx/>
                <a:latin typeface="Arial" panose="020B0604020202020204" pitchFamily="34" charset="0"/>
                <a:ea typeface="Raleway"/>
                <a:cs typeface="Arial" panose="020B0604020202020204" pitchFamily="34" charset="0"/>
              </a:rPr>
              <a:t> September 2024</a:t>
            </a:r>
          </a:p>
          <a:p>
            <a:pPr marL="0" marR="0" lvl="0" indent="0" defTabSz="914400" rtl="0" eaLnBrk="1" fontAlgn="auto" latinLnBrk="0" hangingPunct="1">
              <a:lnSpc>
                <a:spcPct val="100000"/>
              </a:lnSpc>
              <a:spcBef>
                <a:spcPts val="0"/>
              </a:spcBef>
              <a:spcAft>
                <a:spcPts val="0"/>
              </a:spcAft>
              <a:buClr>
                <a:prstClr val="black"/>
              </a:buClr>
              <a:buSzPts val="1600"/>
              <a:buFont typeface="Arial"/>
              <a:buNone/>
              <a:tabLst/>
              <a:defRPr/>
            </a:pPr>
            <a:endParaRPr lang="en-US" sz="2000" b="1" dirty="0">
              <a:solidFill>
                <a:prstClr val="white"/>
              </a:solidFill>
              <a:latin typeface="Arial" panose="020B0604020202020204" pitchFamily="34" charset="0"/>
              <a:ea typeface="Raleway"/>
              <a:cs typeface="Arial" panose="020B0604020202020204" pitchFamily="34" charset="0"/>
              <a:sym typeface="Raleway"/>
            </a:endParaRPr>
          </a:p>
          <a:p>
            <a:pPr>
              <a:buClr>
                <a:prstClr val="black"/>
              </a:buClr>
              <a:buSzPts val="1600"/>
              <a:defRPr/>
            </a:pPr>
            <a:r>
              <a:rPr lang="en-US" sz="2000" b="1" dirty="0" err="1">
                <a:solidFill>
                  <a:schemeClr val="bg1"/>
                </a:solidFill>
                <a:latin typeface="Arial" panose="020B0604020202020204" pitchFamily="34" charset="0"/>
                <a:cs typeface="Arial" panose="020B0604020202020204" pitchFamily="34" charset="0"/>
              </a:rPr>
              <a:t>Bla</a:t>
            </a:r>
            <a:r>
              <a:rPr lang="sl-SI" sz="2000" b="1" dirty="0">
                <a:solidFill>
                  <a:schemeClr val="bg1"/>
                </a:solidFill>
                <a:latin typeface="Arial" panose="020B0604020202020204" pitchFamily="34" charset="0"/>
                <a:cs typeface="Arial" panose="020B0604020202020204" pitchFamily="34" charset="0"/>
              </a:rPr>
              <a:t>ž</a:t>
            </a:r>
            <a:r>
              <a:rPr lang="en-US" sz="2000" b="1" dirty="0">
                <a:solidFill>
                  <a:schemeClr val="bg1"/>
                </a:solidFill>
                <a:latin typeface="Arial" panose="020B0604020202020204" pitchFamily="34" charset="0"/>
                <a:cs typeface="Arial" panose="020B0604020202020204" pitchFamily="34" charset="0"/>
              </a:rPr>
              <a:t> Kurnik, </a:t>
            </a:r>
            <a:r>
              <a:rPr kumimoji="0" lang="en-US" sz="2000" b="1" i="0" u="none" strike="noStrike" kern="0" cap="none" spc="0" normalizeH="0" baseline="0" noProof="0" dirty="0" err="1">
                <a:ln>
                  <a:noFill/>
                </a:ln>
                <a:solidFill>
                  <a:prstClr val="white"/>
                </a:solidFill>
                <a:effectLst/>
                <a:uLnTx/>
                <a:uFillTx/>
                <a:latin typeface="Arial" panose="020B0604020202020204" pitchFamily="34" charset="0"/>
                <a:ea typeface="Raleway"/>
                <a:cs typeface="Arial" panose="020B0604020202020204" pitchFamily="34" charset="0"/>
                <a:sym typeface="Raleway"/>
              </a:rPr>
              <a:t>Vodja</a:t>
            </a:r>
            <a:r>
              <a:rPr kumimoji="0" lang="en-US" sz="2000" b="1" i="0" u="none" strike="noStrike" kern="0" cap="none" spc="0" normalizeH="0" baseline="0" noProof="0" dirty="0">
                <a:ln>
                  <a:noFill/>
                </a:ln>
                <a:solidFill>
                  <a:prstClr val="white"/>
                </a:solidFill>
                <a:effectLst/>
                <a:uLnTx/>
                <a:uFillTx/>
                <a:latin typeface="Arial" panose="020B0604020202020204" pitchFamily="34" charset="0"/>
                <a:ea typeface="Raleway"/>
                <a:cs typeface="Arial" panose="020B0604020202020204" pitchFamily="34" charset="0"/>
                <a:sym typeface="Raleway"/>
              </a:rPr>
              <a:t> </a:t>
            </a:r>
            <a:r>
              <a:rPr kumimoji="0" lang="en-US" sz="2000" b="1" i="0" u="none" strike="noStrike" kern="0" cap="none" spc="0" normalizeH="0" baseline="0" noProof="0" dirty="0" err="1">
                <a:ln>
                  <a:noFill/>
                </a:ln>
                <a:solidFill>
                  <a:prstClr val="white"/>
                </a:solidFill>
                <a:effectLst/>
                <a:uLnTx/>
                <a:uFillTx/>
                <a:latin typeface="Arial" panose="020B0604020202020204" pitchFamily="34" charset="0"/>
                <a:ea typeface="Raleway"/>
                <a:cs typeface="Arial" panose="020B0604020202020204" pitchFamily="34" charset="0"/>
                <a:sym typeface="Raleway"/>
              </a:rPr>
              <a:t>oddelka</a:t>
            </a:r>
            <a:r>
              <a:rPr kumimoji="0" lang="en-US" sz="2000" b="1" i="0" u="none" strike="noStrike" kern="0" cap="none" spc="0" normalizeH="0" baseline="0" noProof="0" dirty="0">
                <a:ln>
                  <a:noFill/>
                </a:ln>
                <a:solidFill>
                  <a:prstClr val="white"/>
                </a:solidFill>
                <a:effectLst/>
                <a:uLnTx/>
                <a:uFillTx/>
                <a:latin typeface="Arial" panose="020B0604020202020204" pitchFamily="34" charset="0"/>
                <a:ea typeface="Raleway"/>
                <a:cs typeface="Arial" panose="020B0604020202020204" pitchFamily="34" charset="0"/>
                <a:sym typeface="Raleway"/>
              </a:rPr>
              <a:t> za </a:t>
            </a:r>
            <a:r>
              <a:rPr kumimoji="0" lang="en-US" sz="2000" b="1" i="0" u="none" strike="noStrike" kern="0" cap="none" spc="0" normalizeH="0" baseline="0" noProof="0" dirty="0" err="1">
                <a:ln>
                  <a:noFill/>
                </a:ln>
                <a:solidFill>
                  <a:prstClr val="white"/>
                </a:solidFill>
                <a:effectLst/>
                <a:uLnTx/>
                <a:uFillTx/>
                <a:latin typeface="Arial" panose="020B0604020202020204" pitchFamily="34" charset="0"/>
                <a:ea typeface="Raleway"/>
                <a:cs typeface="Arial" panose="020B0604020202020204" pitchFamily="34" charset="0"/>
                <a:sym typeface="Raleway"/>
              </a:rPr>
              <a:t>podnebna</a:t>
            </a:r>
            <a:r>
              <a:rPr kumimoji="0" lang="en-US" sz="2000" b="1" i="0" u="none" strike="noStrike" kern="0" cap="none" spc="0" normalizeH="0" baseline="0" noProof="0" dirty="0">
                <a:ln>
                  <a:noFill/>
                </a:ln>
                <a:solidFill>
                  <a:prstClr val="white"/>
                </a:solidFill>
                <a:effectLst/>
                <a:uLnTx/>
                <a:uFillTx/>
                <a:latin typeface="Arial" panose="020B0604020202020204" pitchFamily="34" charset="0"/>
                <a:ea typeface="Raleway"/>
                <a:cs typeface="Arial" panose="020B0604020202020204" pitchFamily="34" charset="0"/>
                <a:sym typeface="Raleway"/>
              </a:rPr>
              <a:t> </a:t>
            </a:r>
            <a:r>
              <a:rPr kumimoji="0" lang="en-US" sz="2000" b="1" i="0" u="none" strike="noStrike" kern="0" cap="none" spc="0" normalizeH="0" baseline="0" noProof="0" dirty="0" err="1">
                <a:ln>
                  <a:noFill/>
                </a:ln>
                <a:solidFill>
                  <a:prstClr val="white"/>
                </a:solidFill>
                <a:effectLst/>
                <a:uLnTx/>
                <a:uFillTx/>
                <a:latin typeface="Arial" panose="020B0604020202020204" pitchFamily="34" charset="0"/>
                <a:ea typeface="Raleway"/>
                <a:cs typeface="Arial" panose="020B0604020202020204" pitchFamily="34" charset="0"/>
                <a:sym typeface="Raleway"/>
              </a:rPr>
              <a:t>tveganja</a:t>
            </a:r>
            <a:r>
              <a:rPr kumimoji="0" lang="en-US" sz="2000" b="1" i="0" u="none" strike="noStrike" kern="0" cap="none" spc="0" normalizeH="0" baseline="0" noProof="0" dirty="0">
                <a:ln>
                  <a:noFill/>
                </a:ln>
                <a:solidFill>
                  <a:prstClr val="white"/>
                </a:solidFill>
                <a:effectLst/>
                <a:uLnTx/>
                <a:uFillTx/>
                <a:latin typeface="Arial" panose="020B0604020202020204" pitchFamily="34" charset="0"/>
                <a:ea typeface="Raleway"/>
                <a:cs typeface="Arial" panose="020B0604020202020204" pitchFamily="34" charset="0"/>
                <a:sym typeface="Raleway"/>
              </a:rPr>
              <a:t> in </a:t>
            </a:r>
            <a:r>
              <a:rPr kumimoji="0" lang="en-US" sz="2000" b="1" i="0" u="none" strike="noStrike" kern="0" cap="none" spc="0" normalizeH="0" baseline="0" noProof="0" dirty="0" err="1">
                <a:ln>
                  <a:noFill/>
                </a:ln>
                <a:solidFill>
                  <a:prstClr val="white"/>
                </a:solidFill>
                <a:effectLst/>
                <a:uLnTx/>
                <a:uFillTx/>
                <a:latin typeface="Arial" panose="020B0604020202020204" pitchFamily="34" charset="0"/>
                <a:ea typeface="Raleway"/>
                <a:cs typeface="Arial" panose="020B0604020202020204" pitchFamily="34" charset="0"/>
                <a:sym typeface="Raleway"/>
              </a:rPr>
              <a:t>odpornost</a:t>
            </a:r>
            <a:endParaRPr lang="en-US" sz="2000" b="1" i="0" u="none" strike="noStrike" kern="0" cap="none" spc="0" normalizeH="0" baseline="0" noProof="0" dirty="0">
              <a:ln>
                <a:noFill/>
              </a:ln>
              <a:solidFill>
                <a:prstClr val="white"/>
              </a:solidFill>
              <a:effectLst/>
              <a:uLnTx/>
              <a:uFillTx/>
              <a:latin typeface="Arial" panose="020B0604020202020204" pitchFamily="34" charset="0"/>
              <a:ea typeface="Raleway"/>
              <a:cs typeface="Arial" panose="020B0604020202020204" pitchFamily="34" charset="0"/>
            </a:endParaRPr>
          </a:p>
          <a:p>
            <a:pPr marL="0" marR="0" lvl="0" indent="0" defTabSz="914400" rtl="0" eaLnBrk="1" fontAlgn="auto" latinLnBrk="0" hangingPunct="1">
              <a:lnSpc>
                <a:spcPct val="100000"/>
              </a:lnSpc>
              <a:spcBef>
                <a:spcPts val="0"/>
              </a:spcBef>
              <a:spcAft>
                <a:spcPts val="0"/>
              </a:spcAft>
              <a:buClr>
                <a:prstClr val="black"/>
              </a:buClr>
              <a:buSzPts val="1600"/>
              <a:buFont typeface="Arial"/>
              <a:buNone/>
              <a:tabLst/>
              <a:defRPr/>
            </a:pPr>
            <a:r>
              <a:rPr kumimoji="0" lang="en-US" sz="2000" i="0" u="none" strike="noStrike" kern="0" cap="none" spc="0" normalizeH="0" baseline="0" noProof="0" dirty="0" err="1">
                <a:ln>
                  <a:noFill/>
                </a:ln>
                <a:solidFill>
                  <a:prstClr val="white"/>
                </a:solidFill>
                <a:effectLst/>
                <a:uLnTx/>
                <a:uFillTx/>
                <a:latin typeface="Arial" panose="020B0604020202020204" pitchFamily="34" charset="0"/>
                <a:ea typeface="Raleway"/>
                <a:cs typeface="Arial" panose="020B0604020202020204" pitchFamily="34" charset="0"/>
                <a:sym typeface="Raleway"/>
              </a:rPr>
              <a:t>Evropska</a:t>
            </a:r>
            <a:r>
              <a:rPr kumimoji="0" lang="en-US" sz="2000" i="0" u="none" strike="noStrike" kern="0" cap="none" spc="0" normalizeH="0" baseline="0" noProof="0" dirty="0">
                <a:ln>
                  <a:noFill/>
                </a:ln>
                <a:solidFill>
                  <a:prstClr val="white"/>
                </a:solidFill>
                <a:effectLst/>
                <a:uLnTx/>
                <a:uFillTx/>
                <a:latin typeface="Arial" panose="020B0604020202020204" pitchFamily="34" charset="0"/>
                <a:ea typeface="Raleway"/>
                <a:cs typeface="Arial" panose="020B0604020202020204" pitchFamily="34" charset="0"/>
                <a:sym typeface="Raleway"/>
              </a:rPr>
              <a:t> </a:t>
            </a:r>
            <a:r>
              <a:rPr kumimoji="0" lang="en-US" sz="2000" i="0" u="none" strike="noStrike" kern="0" cap="none" spc="0" normalizeH="0" baseline="0" noProof="0" dirty="0" err="1">
                <a:ln>
                  <a:noFill/>
                </a:ln>
                <a:solidFill>
                  <a:prstClr val="white"/>
                </a:solidFill>
                <a:effectLst/>
                <a:uLnTx/>
                <a:uFillTx/>
                <a:latin typeface="Arial" panose="020B0604020202020204" pitchFamily="34" charset="0"/>
                <a:ea typeface="Raleway"/>
                <a:cs typeface="Arial" panose="020B0604020202020204" pitchFamily="34" charset="0"/>
                <a:sym typeface="Raleway"/>
              </a:rPr>
              <a:t>okoljska</a:t>
            </a:r>
            <a:r>
              <a:rPr kumimoji="0" lang="en-US" sz="2000" i="0" u="none" strike="noStrike" kern="0" cap="none" spc="0" normalizeH="0" baseline="0" noProof="0" dirty="0">
                <a:ln>
                  <a:noFill/>
                </a:ln>
                <a:solidFill>
                  <a:prstClr val="white"/>
                </a:solidFill>
                <a:effectLst/>
                <a:uLnTx/>
                <a:uFillTx/>
                <a:latin typeface="Arial" panose="020B0604020202020204" pitchFamily="34" charset="0"/>
                <a:ea typeface="Raleway"/>
                <a:cs typeface="Arial" panose="020B0604020202020204" pitchFamily="34" charset="0"/>
                <a:sym typeface="Raleway"/>
              </a:rPr>
              <a:t> </a:t>
            </a:r>
            <a:r>
              <a:rPr kumimoji="0" lang="en-US" sz="2000" i="0" u="none" strike="noStrike" kern="0" cap="none" spc="0" normalizeH="0" baseline="0" noProof="0" dirty="0" err="1">
                <a:ln>
                  <a:noFill/>
                </a:ln>
                <a:solidFill>
                  <a:prstClr val="white"/>
                </a:solidFill>
                <a:effectLst/>
                <a:uLnTx/>
                <a:uFillTx/>
                <a:latin typeface="Arial" panose="020B0604020202020204" pitchFamily="34" charset="0"/>
                <a:ea typeface="Raleway"/>
                <a:cs typeface="Arial" panose="020B0604020202020204" pitchFamily="34" charset="0"/>
                <a:sym typeface="Raleway"/>
              </a:rPr>
              <a:t>agencija</a:t>
            </a:r>
            <a:endParaRPr lang="en-US" sz="2000" i="0" u="none" strike="noStrike" kern="0" cap="none" spc="0" normalizeH="0" baseline="0" noProof="0" dirty="0">
              <a:ln>
                <a:noFill/>
              </a:ln>
              <a:solidFill>
                <a:prstClr val="white"/>
              </a:solidFill>
              <a:effectLst/>
              <a:uLnTx/>
              <a:uFillTx/>
              <a:latin typeface="Arial" panose="020B0604020202020204" pitchFamily="34" charset="0"/>
              <a:ea typeface="Raleway"/>
              <a:cs typeface="Arial" panose="020B0604020202020204" pitchFamily="34" charset="0"/>
            </a:endParaRPr>
          </a:p>
          <a:p>
            <a:pPr marL="0" marR="0" lvl="0" indent="0" defTabSz="914400" rtl="0" eaLnBrk="1" fontAlgn="auto" latinLnBrk="0" hangingPunct="1">
              <a:lnSpc>
                <a:spcPct val="100000"/>
              </a:lnSpc>
              <a:spcBef>
                <a:spcPts val="0"/>
              </a:spcBef>
              <a:spcAft>
                <a:spcPts val="0"/>
              </a:spcAft>
              <a:buClr>
                <a:prstClr val="black"/>
              </a:buClr>
              <a:buSzPts val="1600"/>
              <a:buFont typeface="Arial"/>
              <a:buNone/>
              <a:tabLst/>
              <a:defRPr/>
            </a:pPr>
            <a:endParaRPr kumimoji="0" lang="en-DK" sz="2000" b="1" i="0" u="none" strike="noStrike" kern="0" cap="none" spc="0" normalizeH="0" baseline="0" noProof="0" dirty="0">
              <a:ln>
                <a:noFill/>
              </a:ln>
              <a:solidFill>
                <a:srgbClr val="FFFFFF"/>
              </a:solidFill>
              <a:effectLst/>
              <a:uLnTx/>
              <a:uFillTx/>
              <a:cs typeface="Calibri"/>
              <a:sym typeface="Arial"/>
            </a:endParaRPr>
          </a:p>
        </p:txBody>
      </p:sp>
      <p:sp>
        <p:nvSpPr>
          <p:cNvPr id="10" name="TextBox 9">
            <a:extLst>
              <a:ext uri="{FF2B5EF4-FFF2-40B4-BE49-F238E27FC236}">
                <a16:creationId xmlns:a16="http://schemas.microsoft.com/office/drawing/2014/main" id="{9E85B2A0-EC20-BC95-2142-85682C257127}"/>
              </a:ext>
            </a:extLst>
          </p:cNvPr>
          <p:cNvSpPr txBox="1"/>
          <p:nvPr/>
        </p:nvSpPr>
        <p:spPr>
          <a:xfrm>
            <a:off x="0" y="6627168"/>
            <a:ext cx="2878393" cy="230832"/>
          </a:xfrm>
          <a:prstGeom prst="rect">
            <a:avLst/>
          </a:prstGeom>
          <a:noFill/>
        </p:spPr>
        <p:txBody>
          <a:bodyPr wrap="square">
            <a:spAutoFit/>
          </a:bodyPr>
          <a:lstStyle/>
          <a:p>
            <a:r>
              <a:rPr lang="en-DK" sz="900">
                <a:solidFill>
                  <a:schemeClr val="bg1"/>
                </a:solidFill>
                <a:latin typeface="+mn-lt"/>
              </a:rPr>
              <a:t>© António Tedim, Well with Nature EEA</a:t>
            </a:r>
          </a:p>
        </p:txBody>
      </p:sp>
    </p:spTree>
    <p:extLst>
      <p:ext uri="{BB962C8B-B14F-4D97-AF65-F5344CB8AC3E}">
        <p14:creationId xmlns:p14="http://schemas.microsoft.com/office/powerpoint/2010/main" val="19977592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55C30-B0A7-0D45-D26D-F0B74EF00A79}"/>
            </a:ext>
          </a:extLst>
        </p:cNvPr>
        <p:cNvGrpSpPr/>
        <p:nvPr/>
      </p:nvGrpSpPr>
      <p:grpSpPr>
        <a:xfrm>
          <a:off x="0" y="0"/>
          <a:ext cx="0" cy="0"/>
          <a:chOff x="0" y="0"/>
          <a:chExt cx="0" cy="0"/>
        </a:xfrm>
      </p:grpSpPr>
      <p:pic>
        <p:nvPicPr>
          <p:cNvPr id="3" name="Picture 2" descr="A graph of a graph showing different colored lines&#10;&#10;Description automatically generated with medium confidence">
            <a:extLst>
              <a:ext uri="{FF2B5EF4-FFF2-40B4-BE49-F238E27FC236}">
                <a16:creationId xmlns:a16="http://schemas.microsoft.com/office/drawing/2014/main" id="{46AE3897-C1DD-EFDB-6759-45732F3498B6}"/>
              </a:ext>
            </a:extLst>
          </p:cNvPr>
          <p:cNvPicPr>
            <a:picLocks noChangeAspect="1"/>
          </p:cNvPicPr>
          <p:nvPr/>
        </p:nvPicPr>
        <p:blipFill rotWithShape="1">
          <a:blip r:embed="rId3"/>
          <a:srcRect b="11030"/>
          <a:stretch/>
        </p:blipFill>
        <p:spPr>
          <a:xfrm>
            <a:off x="178604" y="418150"/>
            <a:ext cx="10839272" cy="6195962"/>
          </a:xfrm>
          <a:prstGeom prst="rect">
            <a:avLst/>
          </a:prstGeom>
        </p:spPr>
      </p:pic>
      <p:pic>
        <p:nvPicPr>
          <p:cNvPr id="5" name="Picture 4" descr="A graph of a graph showing different colored lines&#10;&#10;Description automatically generated with medium confidence">
            <a:extLst>
              <a:ext uri="{FF2B5EF4-FFF2-40B4-BE49-F238E27FC236}">
                <a16:creationId xmlns:a16="http://schemas.microsoft.com/office/drawing/2014/main" id="{962CCB51-667E-10AD-C844-752964DB9499}"/>
              </a:ext>
            </a:extLst>
          </p:cNvPr>
          <p:cNvPicPr>
            <a:picLocks noChangeAspect="1"/>
          </p:cNvPicPr>
          <p:nvPr/>
        </p:nvPicPr>
        <p:blipFill rotWithShape="1">
          <a:blip r:embed="rId3"/>
          <a:srcRect l="22547" t="88658" r="52248"/>
          <a:stretch/>
        </p:blipFill>
        <p:spPr>
          <a:xfrm>
            <a:off x="1965498" y="1281116"/>
            <a:ext cx="2370938" cy="691480"/>
          </a:xfrm>
          <a:prstGeom prst="rect">
            <a:avLst/>
          </a:prstGeom>
        </p:spPr>
      </p:pic>
      <p:sp>
        <p:nvSpPr>
          <p:cNvPr id="6" name="TextBox 5">
            <a:extLst>
              <a:ext uri="{FF2B5EF4-FFF2-40B4-BE49-F238E27FC236}">
                <a16:creationId xmlns:a16="http://schemas.microsoft.com/office/drawing/2014/main" id="{5A88B29C-82CD-C01E-2701-09F8E74BD4CD}"/>
              </a:ext>
            </a:extLst>
          </p:cNvPr>
          <p:cNvSpPr txBox="1">
            <a:spLocks noGrp="1"/>
          </p:cNvSpPr>
          <p:nvPr>
            <p:ph type="title" idx="4294967295"/>
          </p:nvPr>
        </p:nvSpPr>
        <p:spPr>
          <a:xfrm>
            <a:off x="407672" y="156540"/>
            <a:ext cx="10236583"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err="1">
                <a:ln>
                  <a:noFill/>
                </a:ln>
                <a:solidFill>
                  <a:srgbClr val="002060"/>
                </a:solidFill>
                <a:effectLst/>
                <a:uLnTx/>
                <a:uFillTx/>
                <a:latin typeface="Raleway" pitchFamily="2" charset="0"/>
                <a:ea typeface="+mn-lt"/>
                <a:cs typeface="+mn-lt"/>
                <a:sym typeface="Raleway"/>
              </a:rPr>
              <a:t>Scenariji</a:t>
            </a:r>
            <a:r>
              <a:rPr kumimoji="0" lang="en-US" sz="2800" b="1" i="0" u="none" strike="noStrike" kern="0" cap="none" spc="0" normalizeH="0" baseline="0" noProof="0" dirty="0">
                <a:ln>
                  <a:noFill/>
                </a:ln>
                <a:solidFill>
                  <a:srgbClr val="002060"/>
                </a:solidFill>
                <a:effectLst/>
                <a:uLnTx/>
                <a:uFillTx/>
                <a:latin typeface="Raleway" pitchFamily="2" charset="0"/>
                <a:ea typeface="+mn-lt"/>
                <a:cs typeface="+mn-lt"/>
                <a:sym typeface="Raleway"/>
              </a:rPr>
              <a:t> </a:t>
            </a:r>
            <a:r>
              <a:rPr kumimoji="0" lang="en-US" sz="2800" b="1" i="0" u="none" strike="noStrike" kern="0" cap="none" spc="0" normalizeH="0" baseline="0" noProof="0" dirty="0" err="1">
                <a:ln>
                  <a:noFill/>
                </a:ln>
                <a:solidFill>
                  <a:srgbClr val="002060"/>
                </a:solidFill>
                <a:effectLst/>
                <a:uLnTx/>
                <a:uFillTx/>
                <a:latin typeface="Raleway" pitchFamily="2" charset="0"/>
                <a:ea typeface="+mn-lt"/>
                <a:cs typeface="+mn-lt"/>
                <a:sym typeface="Raleway"/>
              </a:rPr>
              <a:t>segrevanja</a:t>
            </a:r>
            <a:r>
              <a:rPr kumimoji="0" lang="en-US" sz="2800" b="1" i="0" u="none" strike="noStrike" kern="0" cap="none" spc="0" normalizeH="0" baseline="0" noProof="0" dirty="0">
                <a:ln>
                  <a:noFill/>
                </a:ln>
                <a:solidFill>
                  <a:srgbClr val="002060"/>
                </a:solidFill>
                <a:effectLst/>
                <a:uLnTx/>
                <a:uFillTx/>
                <a:latin typeface="Raleway" pitchFamily="2" charset="0"/>
                <a:ea typeface="+mn-lt"/>
                <a:cs typeface="+mn-lt"/>
                <a:sym typeface="Raleway"/>
              </a:rPr>
              <a:t> v </a:t>
            </a:r>
            <a:r>
              <a:rPr kumimoji="0" lang="en-US" sz="2800" b="1" i="0" u="none" strike="noStrike" kern="0" cap="none" spc="0" normalizeH="0" baseline="0" noProof="0" dirty="0" err="1">
                <a:ln>
                  <a:noFill/>
                </a:ln>
                <a:solidFill>
                  <a:srgbClr val="002060"/>
                </a:solidFill>
                <a:effectLst/>
                <a:uLnTx/>
                <a:uFillTx/>
                <a:latin typeface="Raleway" pitchFamily="2" charset="0"/>
                <a:ea typeface="+mn-lt"/>
                <a:cs typeface="+mn-lt"/>
                <a:sym typeface="Raleway"/>
              </a:rPr>
              <a:t>Evropi</a:t>
            </a:r>
            <a:r>
              <a:rPr kumimoji="0" lang="en-US" sz="2800" b="1" i="0" u="none" strike="noStrike" kern="0" cap="none" spc="0" normalizeH="0" baseline="0" noProof="0" dirty="0">
                <a:ln>
                  <a:noFill/>
                </a:ln>
                <a:solidFill>
                  <a:srgbClr val="002060"/>
                </a:solidFill>
                <a:effectLst/>
                <a:uLnTx/>
                <a:uFillTx/>
                <a:latin typeface="Raleway" pitchFamily="2" charset="0"/>
                <a:ea typeface="+mn-lt"/>
                <a:cs typeface="+mn-lt"/>
                <a:sym typeface="Raleway"/>
              </a:rPr>
              <a:t> </a:t>
            </a:r>
            <a:endParaRPr kumimoji="0" lang="en-US" sz="2800" b="1" i="0" u="none" strike="noStrike" kern="0" cap="none" spc="0" normalizeH="0" baseline="0" noProof="0" dirty="0">
              <a:ln>
                <a:noFill/>
              </a:ln>
              <a:solidFill>
                <a:srgbClr val="000000"/>
              </a:solidFill>
              <a:effectLst/>
              <a:uLnTx/>
              <a:uFillTx/>
              <a:latin typeface="Raleway" pitchFamily="2" charset="0"/>
              <a:ea typeface="Raleway"/>
              <a:cs typeface="Raleway"/>
              <a:sym typeface="Arial"/>
            </a:endParaRPr>
          </a:p>
        </p:txBody>
      </p:sp>
      <p:pic>
        <p:nvPicPr>
          <p:cNvPr id="7" name="Picture 6" descr="A graph of a graph showing different colored lines&#10;&#10;Description automatically generated with medium confidence">
            <a:extLst>
              <a:ext uri="{FF2B5EF4-FFF2-40B4-BE49-F238E27FC236}">
                <a16:creationId xmlns:a16="http://schemas.microsoft.com/office/drawing/2014/main" id="{86992EDB-0890-C220-22DF-AE8E1B61D725}"/>
              </a:ext>
            </a:extLst>
          </p:cNvPr>
          <p:cNvPicPr>
            <a:picLocks noChangeAspect="1"/>
          </p:cNvPicPr>
          <p:nvPr/>
        </p:nvPicPr>
        <p:blipFill rotWithShape="1">
          <a:blip r:embed="rId3"/>
          <a:srcRect l="51787" t="88658" r="23009"/>
          <a:stretch/>
        </p:blipFill>
        <p:spPr>
          <a:xfrm>
            <a:off x="1965497" y="2012742"/>
            <a:ext cx="2370938" cy="691480"/>
          </a:xfrm>
          <a:prstGeom prst="rect">
            <a:avLst/>
          </a:prstGeom>
        </p:spPr>
      </p:pic>
      <p:sp>
        <p:nvSpPr>
          <p:cNvPr id="8" name="TextBox 7">
            <a:extLst>
              <a:ext uri="{FF2B5EF4-FFF2-40B4-BE49-F238E27FC236}">
                <a16:creationId xmlns:a16="http://schemas.microsoft.com/office/drawing/2014/main" id="{84EC7D0B-4017-3AEB-3DAC-F483EAE9B5D2}"/>
              </a:ext>
            </a:extLst>
          </p:cNvPr>
          <p:cNvSpPr txBox="1"/>
          <p:nvPr/>
        </p:nvSpPr>
        <p:spPr>
          <a:xfrm>
            <a:off x="120650" y="6562960"/>
            <a:ext cx="11319290" cy="276999"/>
          </a:xfrm>
          <a:prstGeom prst="rect">
            <a:avLst/>
          </a:prstGeom>
          <a:noFill/>
        </p:spPr>
        <p:txBody>
          <a:bodyPr wrap="square">
            <a:spAutoFit/>
          </a:bodyPr>
          <a:lstStyle/>
          <a:p>
            <a:r>
              <a:rPr lang="en-US" sz="1200" dirty="0">
                <a:solidFill>
                  <a:schemeClr val="tx2">
                    <a:lumMod val="75000"/>
                  </a:schemeClr>
                </a:solidFill>
                <a:latin typeface="Raleway" pitchFamily="2" charset="0"/>
              </a:rPr>
              <a:t>Vir: EUCRA based on Copernicus climate change service based on CMIP6</a:t>
            </a:r>
          </a:p>
        </p:txBody>
      </p:sp>
    </p:spTree>
    <p:extLst>
      <p:ext uri="{BB962C8B-B14F-4D97-AF65-F5344CB8AC3E}">
        <p14:creationId xmlns:p14="http://schemas.microsoft.com/office/powerpoint/2010/main" val="27822976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615DAC6-935E-2BCB-64CC-9A04D340BFED}"/>
              </a:ext>
            </a:extLst>
          </p:cNvPr>
          <p:cNvSpPr txBox="1">
            <a:spLocks noGrp="1"/>
          </p:cNvSpPr>
          <p:nvPr>
            <p:ph type="title" idx="4294967295"/>
          </p:nvPr>
        </p:nvSpPr>
        <p:spPr>
          <a:xfrm>
            <a:off x="295125" y="116908"/>
            <a:ext cx="11145266"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err="1">
                <a:ln>
                  <a:noFill/>
                </a:ln>
                <a:solidFill>
                  <a:srgbClr val="002060"/>
                </a:solidFill>
                <a:effectLst/>
                <a:uLnTx/>
                <a:uFillTx/>
                <a:latin typeface="Raleway"/>
                <a:ea typeface="+mn-lt"/>
                <a:cs typeface="Calibri" panose="020F0502020204030204"/>
                <a:sym typeface="Raleway"/>
              </a:rPr>
              <a:t>Dejavniki</a:t>
            </a:r>
            <a:r>
              <a:rPr kumimoji="0" lang="en-US" sz="2400" b="1" i="0" u="none" strike="noStrike" kern="0" cap="none" spc="0" normalizeH="0" baseline="0" noProof="0" dirty="0">
                <a:ln>
                  <a:noFill/>
                </a:ln>
                <a:solidFill>
                  <a:srgbClr val="002060"/>
                </a:solidFill>
                <a:effectLst/>
                <a:uLnTx/>
                <a:uFillTx/>
                <a:latin typeface="Raleway"/>
                <a:ea typeface="+mn-lt"/>
                <a:cs typeface="Calibri" panose="020F0502020204030204"/>
                <a:sym typeface="Raleway"/>
              </a:rPr>
              <a:t> </a:t>
            </a:r>
            <a:r>
              <a:rPr kumimoji="0" lang="en-US" sz="2400" b="1" i="0" u="none" strike="noStrike" kern="0" cap="none" spc="0" normalizeH="0" baseline="0" noProof="0" dirty="0" err="1">
                <a:ln>
                  <a:noFill/>
                </a:ln>
                <a:solidFill>
                  <a:srgbClr val="002060"/>
                </a:solidFill>
                <a:effectLst/>
                <a:uLnTx/>
                <a:uFillTx/>
                <a:latin typeface="Raleway"/>
                <a:ea typeface="+mn-lt"/>
                <a:cs typeface="Calibri" panose="020F0502020204030204"/>
                <a:sym typeface="Raleway"/>
              </a:rPr>
              <a:t>podnebnih</a:t>
            </a:r>
            <a:r>
              <a:rPr kumimoji="0" lang="en-US" sz="2400" b="1" i="0" u="none" strike="noStrike" kern="0" cap="none" spc="0" normalizeH="0" baseline="0" noProof="0" dirty="0">
                <a:ln>
                  <a:noFill/>
                </a:ln>
                <a:solidFill>
                  <a:srgbClr val="002060"/>
                </a:solidFill>
                <a:effectLst/>
                <a:uLnTx/>
                <a:uFillTx/>
                <a:latin typeface="Raleway"/>
                <a:ea typeface="+mn-lt"/>
                <a:cs typeface="Calibri" panose="020F0502020204030204"/>
                <a:sym typeface="Raleway"/>
              </a:rPr>
              <a:t> </a:t>
            </a:r>
            <a:r>
              <a:rPr kumimoji="0" lang="en-US" sz="2400" b="1" i="0" u="none" strike="noStrike" kern="0" cap="none" spc="0" normalizeH="0" baseline="0" noProof="0" dirty="0" err="1">
                <a:ln>
                  <a:noFill/>
                </a:ln>
                <a:solidFill>
                  <a:srgbClr val="002060"/>
                </a:solidFill>
                <a:effectLst/>
                <a:uLnTx/>
                <a:uFillTx/>
                <a:latin typeface="Raleway"/>
                <a:ea typeface="+mn-lt"/>
                <a:cs typeface="Calibri" panose="020F0502020204030204"/>
                <a:sym typeface="Raleway"/>
              </a:rPr>
              <a:t>tveganj</a:t>
            </a:r>
            <a:r>
              <a:rPr kumimoji="0" lang="en-US" sz="2400" b="1" i="0" u="none" strike="noStrike" kern="0" cap="none" spc="0" normalizeH="0" baseline="0" noProof="0" dirty="0">
                <a:ln>
                  <a:noFill/>
                </a:ln>
                <a:solidFill>
                  <a:srgbClr val="002060"/>
                </a:solidFill>
                <a:effectLst/>
                <a:uLnTx/>
                <a:uFillTx/>
                <a:latin typeface="Raleway"/>
                <a:ea typeface="+mn-lt"/>
                <a:cs typeface="Calibri" panose="020F0502020204030204"/>
                <a:sym typeface="Raleway"/>
              </a:rPr>
              <a:t> se </a:t>
            </a:r>
            <a:r>
              <a:rPr kumimoji="0" lang="en-US" sz="2400" b="1" i="0" u="none" strike="noStrike" kern="0" cap="none" spc="0" normalizeH="0" baseline="0" noProof="0" dirty="0" err="1">
                <a:ln>
                  <a:noFill/>
                </a:ln>
                <a:solidFill>
                  <a:srgbClr val="002060"/>
                </a:solidFill>
                <a:effectLst/>
                <a:uLnTx/>
                <a:uFillTx/>
                <a:latin typeface="Raleway"/>
                <a:ea typeface="+mn-lt"/>
                <a:cs typeface="Calibri" panose="020F0502020204030204"/>
                <a:sym typeface="Raleway"/>
              </a:rPr>
              <a:t>pospešujejo</a:t>
            </a:r>
            <a:r>
              <a:rPr kumimoji="0" lang="en-US" sz="2400" b="1" i="0" u="none" strike="noStrike" kern="0" cap="none" spc="0" normalizeH="0" baseline="0" noProof="0" dirty="0">
                <a:ln>
                  <a:noFill/>
                </a:ln>
                <a:solidFill>
                  <a:srgbClr val="002060"/>
                </a:solidFill>
                <a:effectLst/>
                <a:uLnTx/>
                <a:uFillTx/>
                <a:latin typeface="Raleway"/>
                <a:ea typeface="+mn-lt"/>
                <a:cs typeface="Calibri" panose="020F0502020204030204"/>
                <a:sym typeface="Raleway"/>
              </a:rPr>
              <a:t> v </a:t>
            </a:r>
            <a:r>
              <a:rPr kumimoji="0" lang="en-US" sz="2400" b="1" i="0" u="none" strike="noStrike" kern="0" cap="none" spc="0" normalizeH="0" baseline="0" noProof="0" dirty="0" err="1">
                <a:ln>
                  <a:noFill/>
                </a:ln>
                <a:solidFill>
                  <a:srgbClr val="002060"/>
                </a:solidFill>
                <a:effectLst/>
                <a:uLnTx/>
                <a:uFillTx/>
                <a:latin typeface="Raleway"/>
                <a:ea typeface="+mn-lt"/>
                <a:cs typeface="Calibri" panose="020F0502020204030204"/>
                <a:sym typeface="Raleway"/>
              </a:rPr>
              <a:t>vseh</a:t>
            </a:r>
            <a:r>
              <a:rPr kumimoji="0" lang="en-US" sz="2400" b="1" i="0" u="none" strike="noStrike" kern="0" cap="none" spc="0" normalizeH="0" baseline="0" noProof="0" dirty="0">
                <a:ln>
                  <a:noFill/>
                </a:ln>
                <a:solidFill>
                  <a:srgbClr val="002060"/>
                </a:solidFill>
                <a:effectLst/>
                <a:uLnTx/>
                <a:uFillTx/>
                <a:latin typeface="Raleway"/>
                <a:ea typeface="+mn-lt"/>
                <a:cs typeface="Calibri" panose="020F0502020204030204"/>
                <a:sym typeface="Raleway"/>
              </a:rPr>
              <a:t> </a:t>
            </a:r>
            <a:r>
              <a:rPr kumimoji="0" lang="en-US" sz="2400" b="1" i="0" u="none" strike="noStrike" kern="0" cap="none" spc="0" normalizeH="0" baseline="0" noProof="0" dirty="0" err="1">
                <a:ln>
                  <a:noFill/>
                </a:ln>
                <a:solidFill>
                  <a:srgbClr val="002060"/>
                </a:solidFill>
                <a:effectLst/>
                <a:uLnTx/>
                <a:uFillTx/>
                <a:latin typeface="Raleway"/>
                <a:ea typeface="+mn-lt"/>
                <a:cs typeface="Calibri" panose="020F0502020204030204"/>
                <a:sym typeface="Raleway"/>
              </a:rPr>
              <a:t>evropskih</a:t>
            </a:r>
            <a:r>
              <a:rPr kumimoji="0" lang="en-US" sz="2400" b="1" i="0" u="none" strike="noStrike" kern="0" cap="none" spc="0" normalizeH="0" baseline="0" noProof="0" dirty="0">
                <a:ln>
                  <a:noFill/>
                </a:ln>
                <a:solidFill>
                  <a:srgbClr val="002060"/>
                </a:solidFill>
                <a:effectLst/>
                <a:uLnTx/>
                <a:uFillTx/>
                <a:latin typeface="Raleway"/>
                <a:ea typeface="+mn-lt"/>
                <a:cs typeface="Calibri" panose="020F0502020204030204"/>
                <a:sym typeface="Raleway"/>
              </a:rPr>
              <a:t> </a:t>
            </a:r>
            <a:r>
              <a:rPr kumimoji="0" lang="en-US" sz="2400" b="1" i="0" u="none" strike="noStrike" kern="0" cap="none" spc="0" normalizeH="0" baseline="0" noProof="0" dirty="0" err="1">
                <a:ln>
                  <a:noFill/>
                </a:ln>
                <a:solidFill>
                  <a:srgbClr val="002060"/>
                </a:solidFill>
                <a:effectLst/>
                <a:uLnTx/>
                <a:uFillTx/>
                <a:latin typeface="Raleway"/>
                <a:ea typeface="+mn-lt"/>
                <a:cs typeface="Calibri" panose="020F0502020204030204"/>
                <a:sym typeface="Raleway"/>
              </a:rPr>
              <a:t>regijah</a:t>
            </a:r>
            <a:r>
              <a:rPr kumimoji="0" lang="en-US" sz="2800" b="1" i="0" u="none" strike="noStrike" kern="0" cap="none" spc="0" normalizeH="0" baseline="0" noProof="0" dirty="0">
                <a:ln>
                  <a:noFill/>
                </a:ln>
                <a:solidFill>
                  <a:srgbClr val="002060"/>
                </a:solidFill>
                <a:effectLst/>
                <a:uLnTx/>
                <a:uFillTx/>
                <a:latin typeface="Raleway"/>
                <a:ea typeface="+mn-lt"/>
                <a:cs typeface="Calibri" panose="020F0502020204030204"/>
                <a:sym typeface="Raleway"/>
              </a:rPr>
              <a:t>.</a:t>
            </a:r>
            <a:endParaRPr kumimoji="0" lang="en-US" sz="2800" b="1" i="0" u="none" strike="noStrike" kern="0" cap="none" spc="0" normalizeH="0" baseline="0" noProof="0" dirty="0">
              <a:ln>
                <a:noFill/>
              </a:ln>
              <a:solidFill>
                <a:srgbClr val="000000"/>
              </a:solidFill>
              <a:effectLst/>
              <a:uLnTx/>
              <a:uFillTx/>
              <a:latin typeface="Raleway"/>
              <a:ea typeface="Raleway"/>
              <a:cs typeface="Raleway"/>
              <a:sym typeface="Arial"/>
            </a:endParaRPr>
          </a:p>
        </p:txBody>
      </p:sp>
      <p:pic>
        <p:nvPicPr>
          <p:cNvPr id="9" name="Picture 8" descr="A map of europe with different colored continents&#10;&#10;Description automatically generated">
            <a:extLst>
              <a:ext uri="{FF2B5EF4-FFF2-40B4-BE49-F238E27FC236}">
                <a16:creationId xmlns:a16="http://schemas.microsoft.com/office/drawing/2014/main" id="{328BCAAE-A2B3-67F0-62C1-E76E0DE14EB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400"/>
          <a:stretch/>
        </p:blipFill>
        <p:spPr bwMode="auto">
          <a:xfrm>
            <a:off x="492926" y="785913"/>
            <a:ext cx="5912251" cy="5286173"/>
          </a:xfrm>
          <a:prstGeom prst="rect">
            <a:avLst/>
          </a:prstGeom>
          <a:noFill/>
          <a:ln>
            <a:noFill/>
          </a:ln>
        </p:spPr>
      </p:pic>
      <p:sp>
        <p:nvSpPr>
          <p:cNvPr id="12" name="CasellaDiTesto 1">
            <a:extLst>
              <a:ext uri="{FF2B5EF4-FFF2-40B4-BE49-F238E27FC236}">
                <a16:creationId xmlns:a16="http://schemas.microsoft.com/office/drawing/2014/main" id="{1EAD3F4E-5182-C38E-B672-872C8108A19F}"/>
              </a:ext>
            </a:extLst>
          </p:cNvPr>
          <p:cNvSpPr txBox="1"/>
          <p:nvPr/>
        </p:nvSpPr>
        <p:spPr>
          <a:xfrm>
            <a:off x="7095392" y="757826"/>
            <a:ext cx="4603682" cy="540026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marR="0" lvl="0" indent="-285750" algn="l" defTabSz="914400" rtl="0" eaLnBrk="1" fontAlgn="auto" latinLnBrk="0" hangingPunct="1">
              <a:lnSpc>
                <a:spcPct val="107000"/>
              </a:lnSpc>
              <a:spcBef>
                <a:spcPts val="0"/>
              </a:spcBef>
              <a:spcAft>
                <a:spcPts val="800"/>
              </a:spcAft>
              <a:buClr>
                <a:srgbClr val="000000"/>
              </a:buClr>
              <a:buSzTx/>
              <a:buFont typeface="Arial" panose="020B0604020202020204" pitchFamily="34" charset="0"/>
              <a:buChar char="•"/>
              <a:tabLst/>
              <a:defRPr/>
            </a:pPr>
            <a:r>
              <a:rPr kumimoji="0" lang="en-US" sz="2200" i="0" u="none" strike="noStrike" kern="0" cap="none" spc="0" normalizeH="0" baseline="0" noProof="0" dirty="0" err="1">
                <a:ln>
                  <a:noFill/>
                </a:ln>
                <a:solidFill>
                  <a:srgbClr val="4472C4">
                    <a:lumMod val="50000"/>
                  </a:srgbClr>
                </a:solidFill>
                <a:effectLst/>
                <a:uLnTx/>
                <a:uFillTx/>
                <a:latin typeface="Raleway"/>
                <a:ea typeface="ヒラギノ角ゴ Pro W3"/>
                <a:cs typeface="Times New Roman"/>
                <a:sym typeface="Arial"/>
              </a:rPr>
              <a:t>Toplotni</a:t>
            </a:r>
            <a:r>
              <a:rPr kumimoji="0" lang="en-US" sz="2200" i="0" u="none" strike="noStrike" kern="0" cap="none" spc="0" normalizeH="0" baseline="0" noProof="0" dirty="0">
                <a:ln>
                  <a:noFill/>
                </a:ln>
                <a:solidFill>
                  <a:srgbClr val="4472C4">
                    <a:lumMod val="50000"/>
                  </a:srgbClr>
                </a:solidFill>
                <a:effectLst/>
                <a:uLnTx/>
                <a:uFillTx/>
                <a:latin typeface="Raleway"/>
                <a:ea typeface="ヒラギノ角ゴ Pro W3"/>
                <a:cs typeface="Times New Roman"/>
                <a:sym typeface="Arial"/>
              </a:rPr>
              <a:t> vali </a:t>
            </a:r>
            <a:r>
              <a:rPr kumimoji="0" lang="sl-SI" sz="2200" i="0" u="none" strike="noStrike" kern="0" cap="none" spc="0" normalizeH="0" baseline="0" noProof="0" dirty="0">
                <a:ln>
                  <a:noFill/>
                </a:ln>
                <a:solidFill>
                  <a:srgbClr val="4472C4">
                    <a:lumMod val="50000"/>
                  </a:srgbClr>
                </a:solidFill>
                <a:effectLst/>
                <a:uLnTx/>
                <a:uFillTx/>
                <a:latin typeface="Raleway"/>
                <a:ea typeface="ヒラギノ角ゴ Pro W3"/>
                <a:cs typeface="Times New Roman"/>
                <a:sym typeface="Arial"/>
              </a:rPr>
              <a:t>se daljšajo</a:t>
            </a:r>
            <a:r>
              <a:rPr kumimoji="0" lang="en-US" sz="2200" i="0" u="none" strike="noStrike" kern="0" cap="none" spc="0" normalizeH="0" baseline="0" noProof="0" dirty="0">
                <a:ln>
                  <a:noFill/>
                </a:ln>
                <a:solidFill>
                  <a:srgbClr val="4472C4">
                    <a:lumMod val="50000"/>
                  </a:srgbClr>
                </a:solidFill>
                <a:effectLst/>
                <a:uLnTx/>
                <a:uFillTx/>
                <a:latin typeface="Raleway"/>
                <a:ea typeface="ヒラギノ角ゴ Pro W3"/>
                <a:cs typeface="Times New Roman"/>
                <a:sym typeface="Arial"/>
              </a:rPr>
              <a:t>.</a:t>
            </a:r>
          </a:p>
          <a:p>
            <a:pPr marL="285750" marR="0" lvl="0" indent="-285750" algn="l" defTabSz="914400" rtl="0" eaLnBrk="1" fontAlgn="auto" latinLnBrk="0" hangingPunct="1">
              <a:lnSpc>
                <a:spcPct val="107000"/>
              </a:lnSpc>
              <a:spcBef>
                <a:spcPts val="0"/>
              </a:spcBef>
              <a:spcAft>
                <a:spcPts val="800"/>
              </a:spcAft>
              <a:buClr>
                <a:srgbClr val="000000"/>
              </a:buClr>
              <a:buSzTx/>
              <a:buFont typeface="Arial" panose="020B0604020202020204" pitchFamily="34" charset="0"/>
              <a:buChar char="•"/>
              <a:tabLst/>
              <a:defRPr/>
            </a:pPr>
            <a:r>
              <a:rPr kumimoji="0" lang="en-US" sz="2200" i="0" u="none" strike="noStrike" kern="0" cap="none" spc="0" normalizeH="0" baseline="0" noProof="0" dirty="0" err="1">
                <a:ln>
                  <a:noFill/>
                </a:ln>
                <a:solidFill>
                  <a:srgbClr val="4472C4">
                    <a:lumMod val="50000"/>
                  </a:srgbClr>
                </a:solidFill>
                <a:effectLst/>
                <a:uLnTx/>
                <a:uFillTx/>
                <a:latin typeface="Raleway"/>
                <a:ea typeface="ヒラギノ角ゴ Pro W3"/>
                <a:cs typeface="Times New Roman"/>
                <a:sym typeface="Arial"/>
              </a:rPr>
              <a:t>Vzorc</a:t>
            </a:r>
            <a:r>
              <a:rPr kumimoji="0" lang="sl-SI" sz="2200" i="0" u="none" strike="noStrike" kern="0" cap="none" spc="0" normalizeH="0" baseline="0" noProof="0" dirty="0">
                <a:ln>
                  <a:noFill/>
                </a:ln>
                <a:solidFill>
                  <a:srgbClr val="4472C4">
                    <a:lumMod val="50000"/>
                  </a:srgbClr>
                </a:solidFill>
                <a:effectLst/>
                <a:uLnTx/>
                <a:uFillTx/>
                <a:latin typeface="Raleway"/>
                <a:ea typeface="ヒラギノ角ゴ Pro W3"/>
                <a:cs typeface="Times New Roman"/>
                <a:sym typeface="Arial"/>
              </a:rPr>
              <a:t>i</a:t>
            </a:r>
            <a:r>
              <a:rPr kumimoji="0" lang="en-US" sz="2200" i="0" u="none" strike="noStrike" kern="0" cap="none" spc="0" normalizeH="0" baseline="0" noProof="0" dirty="0">
                <a:ln>
                  <a:noFill/>
                </a:ln>
                <a:solidFill>
                  <a:srgbClr val="4472C4">
                    <a:lumMod val="50000"/>
                  </a:srgbClr>
                </a:solidFill>
                <a:effectLst/>
                <a:uLnTx/>
                <a:uFillTx/>
                <a:latin typeface="Raleway"/>
                <a:ea typeface="ヒラギノ角ゴ Pro W3"/>
                <a:cs typeface="Times New Roman"/>
                <a:sym typeface="Arial"/>
              </a:rPr>
              <a:t> </a:t>
            </a:r>
            <a:r>
              <a:rPr kumimoji="0" lang="en-US" sz="2200" i="0" u="none" strike="noStrike" kern="0" cap="none" spc="0" normalizeH="0" baseline="0" noProof="0" dirty="0" err="1">
                <a:ln>
                  <a:noFill/>
                </a:ln>
                <a:solidFill>
                  <a:srgbClr val="4472C4">
                    <a:lumMod val="50000"/>
                  </a:srgbClr>
                </a:solidFill>
                <a:effectLst/>
                <a:uLnTx/>
                <a:uFillTx/>
                <a:latin typeface="Raleway"/>
                <a:ea typeface="ヒラギノ角ゴ Pro W3"/>
                <a:cs typeface="Times New Roman"/>
                <a:sym typeface="Arial"/>
              </a:rPr>
              <a:t>padavin</a:t>
            </a:r>
            <a:r>
              <a:rPr kumimoji="0" lang="en-US" sz="2200" i="0" u="none" strike="noStrike" kern="0" cap="none" spc="0" normalizeH="0" baseline="0" noProof="0" dirty="0">
                <a:ln>
                  <a:noFill/>
                </a:ln>
                <a:solidFill>
                  <a:srgbClr val="4472C4">
                    <a:lumMod val="50000"/>
                  </a:srgbClr>
                </a:solidFill>
                <a:effectLst/>
                <a:uLnTx/>
                <a:uFillTx/>
                <a:latin typeface="Raleway"/>
                <a:ea typeface="ヒラギノ角ゴ Pro W3"/>
                <a:cs typeface="Times New Roman"/>
                <a:sym typeface="Arial"/>
              </a:rPr>
              <a:t> se </a:t>
            </a:r>
            <a:r>
              <a:rPr kumimoji="0" lang="en-US" sz="2200" i="0" u="none" strike="noStrike" kern="0" cap="none" spc="0" normalizeH="0" baseline="0" noProof="0" dirty="0" err="1">
                <a:ln>
                  <a:noFill/>
                </a:ln>
                <a:solidFill>
                  <a:srgbClr val="4472C4">
                    <a:lumMod val="50000"/>
                  </a:srgbClr>
                </a:solidFill>
                <a:effectLst/>
                <a:uLnTx/>
                <a:uFillTx/>
                <a:latin typeface="Raleway"/>
                <a:ea typeface="ヒラギノ角ゴ Pro W3"/>
                <a:cs typeface="Times New Roman"/>
                <a:sym typeface="Arial"/>
              </a:rPr>
              <a:t>spreminjajo</a:t>
            </a:r>
            <a:r>
              <a:rPr kumimoji="0" lang="en-US" sz="2200" i="0" u="none" strike="noStrike" kern="0" cap="none" spc="0" normalizeH="0" baseline="0" noProof="0" dirty="0">
                <a:ln>
                  <a:noFill/>
                </a:ln>
                <a:solidFill>
                  <a:srgbClr val="4472C4">
                    <a:lumMod val="50000"/>
                  </a:srgbClr>
                </a:solidFill>
                <a:effectLst/>
                <a:uLnTx/>
                <a:uFillTx/>
                <a:latin typeface="Raleway"/>
                <a:ea typeface="ヒラギノ角ゴ Pro W3"/>
                <a:cs typeface="Times New Roman"/>
                <a:sym typeface="Arial"/>
              </a:rPr>
              <a:t>.</a:t>
            </a:r>
          </a:p>
          <a:p>
            <a:pPr marL="285750" marR="0" lvl="0" indent="-285750" algn="l" defTabSz="914400" rtl="0" eaLnBrk="1" fontAlgn="auto" latinLnBrk="0" hangingPunct="1">
              <a:lnSpc>
                <a:spcPct val="107000"/>
              </a:lnSpc>
              <a:spcBef>
                <a:spcPts val="0"/>
              </a:spcBef>
              <a:spcAft>
                <a:spcPts val="800"/>
              </a:spcAft>
              <a:buClr>
                <a:srgbClr val="000000"/>
              </a:buClr>
              <a:buSzTx/>
              <a:buFont typeface="Arial" panose="020B0604020202020204" pitchFamily="34" charset="0"/>
              <a:buChar char="•"/>
              <a:tabLst/>
              <a:defRPr/>
            </a:pPr>
            <a:r>
              <a:rPr kumimoji="0" lang="en-US" sz="2200" i="0" u="none" strike="noStrike" kern="0" cap="none" spc="0" normalizeH="0" baseline="0" noProof="0" dirty="0">
                <a:ln>
                  <a:noFill/>
                </a:ln>
                <a:solidFill>
                  <a:srgbClr val="4472C4">
                    <a:lumMod val="50000"/>
                  </a:srgbClr>
                </a:solidFill>
                <a:effectLst/>
                <a:uLnTx/>
                <a:uFillTx/>
                <a:latin typeface="Raleway"/>
                <a:ea typeface="ヒラギノ角ゴ Pro W3"/>
                <a:cs typeface="Times New Roman"/>
                <a:sym typeface="Arial"/>
              </a:rPr>
              <a:t>V </a:t>
            </a:r>
            <a:r>
              <a:rPr kumimoji="0" lang="en-US" sz="2200" i="0" u="none" strike="noStrike" kern="0" cap="none" spc="0" normalizeH="0" baseline="0" noProof="0" dirty="0" err="1">
                <a:ln>
                  <a:noFill/>
                </a:ln>
                <a:solidFill>
                  <a:srgbClr val="4472C4">
                    <a:lumMod val="50000"/>
                  </a:srgbClr>
                </a:solidFill>
                <a:effectLst/>
                <a:uLnTx/>
                <a:uFillTx/>
                <a:latin typeface="Raleway"/>
                <a:ea typeface="ヒラギノ角ゴ Pro W3"/>
                <a:cs typeface="Times New Roman"/>
                <a:sym typeface="Arial"/>
              </a:rPr>
              <a:t>južni</a:t>
            </a:r>
            <a:r>
              <a:rPr kumimoji="0" lang="en-US" sz="2200" i="0" u="none" strike="noStrike" kern="0" cap="none" spc="0" normalizeH="0" baseline="0" noProof="0" dirty="0">
                <a:ln>
                  <a:noFill/>
                </a:ln>
                <a:solidFill>
                  <a:srgbClr val="4472C4">
                    <a:lumMod val="50000"/>
                  </a:srgbClr>
                </a:solidFill>
                <a:effectLst/>
                <a:uLnTx/>
                <a:uFillTx/>
                <a:latin typeface="Raleway"/>
                <a:ea typeface="ヒラギノ角ゴ Pro W3"/>
                <a:cs typeface="Times New Roman"/>
                <a:sym typeface="Arial"/>
              </a:rPr>
              <a:t> </a:t>
            </a:r>
            <a:r>
              <a:rPr kumimoji="0" lang="en-US" sz="2200" i="0" u="none" strike="noStrike" kern="0" cap="none" spc="0" normalizeH="0" baseline="0" noProof="0" dirty="0" err="1">
                <a:ln>
                  <a:noFill/>
                </a:ln>
                <a:solidFill>
                  <a:srgbClr val="4472C4">
                    <a:lumMod val="50000"/>
                  </a:srgbClr>
                </a:solidFill>
                <a:effectLst/>
                <a:uLnTx/>
                <a:uFillTx/>
                <a:latin typeface="Raleway"/>
                <a:ea typeface="ヒラギノ角ゴ Pro W3"/>
                <a:cs typeface="Times New Roman"/>
                <a:sym typeface="Arial"/>
              </a:rPr>
              <a:t>Evropi</a:t>
            </a:r>
            <a:r>
              <a:rPr kumimoji="0" lang="en-US" sz="2200" i="0" u="none" strike="noStrike" kern="0" cap="none" spc="0" normalizeH="0" baseline="0" noProof="0" dirty="0">
                <a:ln>
                  <a:noFill/>
                </a:ln>
                <a:solidFill>
                  <a:srgbClr val="4472C4">
                    <a:lumMod val="50000"/>
                  </a:srgbClr>
                </a:solidFill>
                <a:effectLst/>
                <a:uLnTx/>
                <a:uFillTx/>
                <a:latin typeface="Raleway"/>
                <a:ea typeface="ヒラギノ角ゴ Pro W3"/>
                <a:cs typeface="Times New Roman"/>
                <a:sym typeface="Arial"/>
              </a:rPr>
              <a:t> se </a:t>
            </a:r>
            <a:r>
              <a:rPr kumimoji="0" lang="en-US" sz="2200" i="0" u="none" strike="noStrike" kern="0" cap="none" spc="0" normalizeH="0" baseline="0" noProof="0" dirty="0" err="1">
                <a:ln>
                  <a:noFill/>
                </a:ln>
                <a:solidFill>
                  <a:srgbClr val="4472C4">
                    <a:lumMod val="50000"/>
                  </a:srgbClr>
                </a:solidFill>
                <a:effectLst/>
                <a:uLnTx/>
                <a:uFillTx/>
                <a:latin typeface="Raleway"/>
                <a:ea typeface="ヒラギノ角ゴ Pro W3"/>
                <a:cs typeface="Times New Roman"/>
                <a:sym typeface="Arial"/>
              </a:rPr>
              <a:t>tako</a:t>
            </a:r>
            <a:r>
              <a:rPr kumimoji="0" lang="en-US" sz="2200" i="0" u="none" strike="noStrike" kern="0" cap="none" spc="0" normalizeH="0" baseline="0" noProof="0" dirty="0">
                <a:ln>
                  <a:noFill/>
                </a:ln>
                <a:solidFill>
                  <a:srgbClr val="4472C4">
                    <a:lumMod val="50000"/>
                  </a:srgbClr>
                </a:solidFill>
                <a:effectLst/>
                <a:uLnTx/>
                <a:uFillTx/>
                <a:latin typeface="Raleway"/>
                <a:ea typeface="ヒラギノ角ゴ Pro W3"/>
                <a:cs typeface="Times New Roman"/>
                <a:sym typeface="Arial"/>
              </a:rPr>
              <a:t> </a:t>
            </a:r>
            <a:r>
              <a:rPr kumimoji="0" lang="en-US" sz="2200" i="0" u="none" strike="noStrike" kern="0" cap="none" spc="0" normalizeH="0" baseline="0" noProof="0" dirty="0" err="1">
                <a:ln>
                  <a:noFill/>
                </a:ln>
                <a:solidFill>
                  <a:srgbClr val="4472C4">
                    <a:lumMod val="50000"/>
                  </a:srgbClr>
                </a:solidFill>
                <a:effectLst/>
                <a:uLnTx/>
                <a:uFillTx/>
                <a:latin typeface="Raleway"/>
                <a:ea typeface="ヒラギノ角ゴ Pro W3"/>
                <a:cs typeface="Times New Roman"/>
                <a:sym typeface="Arial"/>
              </a:rPr>
              <a:t>močni</a:t>
            </a:r>
            <a:r>
              <a:rPr kumimoji="0" lang="en-US" sz="2200" i="0" u="none" strike="noStrike" kern="0" cap="none" spc="0" normalizeH="0" baseline="0" noProof="0" dirty="0">
                <a:ln>
                  <a:noFill/>
                </a:ln>
                <a:solidFill>
                  <a:srgbClr val="4472C4">
                    <a:lumMod val="50000"/>
                  </a:srgbClr>
                </a:solidFill>
                <a:effectLst/>
                <a:uLnTx/>
                <a:uFillTx/>
                <a:latin typeface="Raleway"/>
                <a:ea typeface="ヒラギノ角ゴ Pro W3"/>
                <a:cs typeface="Times New Roman"/>
                <a:sym typeface="Arial"/>
              </a:rPr>
              <a:t> </a:t>
            </a:r>
            <a:r>
              <a:rPr kumimoji="0" lang="en-US" sz="2200" i="0" u="none" strike="noStrike" kern="0" cap="none" spc="0" normalizeH="0" baseline="0" noProof="0" dirty="0" err="1">
                <a:ln>
                  <a:noFill/>
                </a:ln>
                <a:solidFill>
                  <a:srgbClr val="4472C4">
                    <a:lumMod val="50000"/>
                  </a:srgbClr>
                </a:solidFill>
                <a:effectLst/>
                <a:uLnTx/>
                <a:uFillTx/>
                <a:latin typeface="Raleway"/>
                <a:ea typeface="ヒラギノ角ゴ Pro W3"/>
                <a:cs typeface="Times New Roman"/>
                <a:sym typeface="Arial"/>
              </a:rPr>
              <a:t>nalivi</a:t>
            </a:r>
            <a:r>
              <a:rPr kumimoji="0" lang="en-US" sz="2200" i="0" u="none" strike="noStrike" kern="0" cap="none" spc="0" normalizeH="0" baseline="0" noProof="0" dirty="0">
                <a:ln>
                  <a:noFill/>
                </a:ln>
                <a:solidFill>
                  <a:srgbClr val="4472C4">
                    <a:lumMod val="50000"/>
                  </a:srgbClr>
                </a:solidFill>
                <a:effectLst/>
                <a:uLnTx/>
                <a:uFillTx/>
                <a:latin typeface="Raleway"/>
                <a:ea typeface="ヒラギノ角ゴ Pro W3"/>
                <a:cs typeface="Times New Roman"/>
                <a:sym typeface="Arial"/>
              </a:rPr>
              <a:t> </a:t>
            </a:r>
            <a:r>
              <a:rPr kumimoji="0" lang="en-US" sz="2200" i="0" u="none" strike="noStrike" kern="0" cap="none" spc="0" normalizeH="0" baseline="0" noProof="0" dirty="0" err="1">
                <a:ln>
                  <a:noFill/>
                </a:ln>
                <a:solidFill>
                  <a:srgbClr val="4472C4">
                    <a:lumMod val="50000"/>
                  </a:srgbClr>
                </a:solidFill>
                <a:effectLst/>
                <a:uLnTx/>
                <a:uFillTx/>
                <a:latin typeface="Raleway"/>
                <a:ea typeface="ヒラギノ角ゴ Pro W3"/>
                <a:cs typeface="Times New Roman"/>
                <a:sym typeface="Arial"/>
              </a:rPr>
              <a:t>kot</a:t>
            </a:r>
            <a:r>
              <a:rPr kumimoji="0" lang="en-US" sz="2200" i="0" u="none" strike="noStrike" kern="0" cap="none" spc="0" normalizeH="0" baseline="0" noProof="0" dirty="0">
                <a:ln>
                  <a:noFill/>
                </a:ln>
                <a:solidFill>
                  <a:srgbClr val="4472C4">
                    <a:lumMod val="50000"/>
                  </a:srgbClr>
                </a:solidFill>
                <a:effectLst/>
                <a:uLnTx/>
                <a:uFillTx/>
                <a:latin typeface="Raleway"/>
                <a:ea typeface="ヒラギノ角ゴ Pro W3"/>
                <a:cs typeface="Times New Roman"/>
                <a:sym typeface="Arial"/>
              </a:rPr>
              <a:t> </a:t>
            </a:r>
            <a:r>
              <a:rPr kumimoji="0" lang="en-US" sz="2200" i="0" u="none" strike="noStrike" kern="0" cap="none" spc="0" normalizeH="0" baseline="0" noProof="0" dirty="0" err="1">
                <a:ln>
                  <a:noFill/>
                </a:ln>
                <a:solidFill>
                  <a:srgbClr val="4472C4">
                    <a:lumMod val="50000"/>
                  </a:srgbClr>
                </a:solidFill>
                <a:effectLst/>
                <a:uLnTx/>
                <a:uFillTx/>
                <a:latin typeface="Raleway"/>
                <a:ea typeface="ヒラギノ角ゴ Pro W3"/>
                <a:cs typeface="Times New Roman"/>
                <a:sym typeface="Arial"/>
              </a:rPr>
              <a:t>sušna</a:t>
            </a:r>
            <a:r>
              <a:rPr kumimoji="0" lang="en-US" sz="2200" i="0" u="none" strike="noStrike" kern="0" cap="none" spc="0" normalizeH="0" baseline="0" noProof="0" dirty="0">
                <a:ln>
                  <a:noFill/>
                </a:ln>
                <a:solidFill>
                  <a:srgbClr val="4472C4">
                    <a:lumMod val="50000"/>
                  </a:srgbClr>
                </a:solidFill>
                <a:effectLst/>
                <a:uLnTx/>
                <a:uFillTx/>
                <a:latin typeface="Raleway"/>
                <a:ea typeface="ヒラギノ角ゴ Pro W3"/>
                <a:cs typeface="Times New Roman"/>
                <a:sym typeface="Arial"/>
              </a:rPr>
              <a:t> </a:t>
            </a:r>
            <a:r>
              <a:rPr kumimoji="0" lang="en-US" sz="2200" i="0" u="none" strike="noStrike" kern="0" cap="none" spc="0" normalizeH="0" baseline="0" noProof="0" dirty="0" err="1">
                <a:ln>
                  <a:noFill/>
                </a:ln>
                <a:solidFill>
                  <a:srgbClr val="4472C4">
                    <a:lumMod val="50000"/>
                  </a:srgbClr>
                </a:solidFill>
                <a:effectLst/>
                <a:uLnTx/>
                <a:uFillTx/>
                <a:latin typeface="Raleway"/>
                <a:ea typeface="ヒラギノ角ゴ Pro W3"/>
                <a:cs typeface="Times New Roman"/>
                <a:sym typeface="Arial"/>
              </a:rPr>
              <a:t>obdobja</a:t>
            </a:r>
            <a:r>
              <a:rPr kumimoji="0" lang="en-US" sz="2200" i="0" u="none" strike="noStrike" kern="0" cap="none" spc="0" normalizeH="0" baseline="0" noProof="0" dirty="0">
                <a:ln>
                  <a:noFill/>
                </a:ln>
                <a:solidFill>
                  <a:srgbClr val="4472C4">
                    <a:lumMod val="50000"/>
                  </a:srgbClr>
                </a:solidFill>
                <a:effectLst/>
                <a:uLnTx/>
                <a:uFillTx/>
                <a:latin typeface="Raleway"/>
                <a:ea typeface="ヒラギノ角ゴ Pro W3"/>
                <a:cs typeface="Times New Roman"/>
                <a:sym typeface="Arial"/>
              </a:rPr>
              <a:t> </a:t>
            </a:r>
            <a:r>
              <a:rPr kumimoji="0" lang="en-US" sz="2200" i="0" u="none" strike="noStrike" kern="0" cap="none" spc="0" normalizeH="0" baseline="0" noProof="0" dirty="0" err="1">
                <a:ln>
                  <a:noFill/>
                </a:ln>
                <a:solidFill>
                  <a:srgbClr val="4472C4">
                    <a:lumMod val="50000"/>
                  </a:srgbClr>
                </a:solidFill>
                <a:effectLst/>
                <a:uLnTx/>
                <a:uFillTx/>
                <a:latin typeface="Raleway"/>
                <a:ea typeface="ヒラギノ角ゴ Pro W3"/>
                <a:cs typeface="Times New Roman"/>
                <a:sym typeface="Arial"/>
              </a:rPr>
              <a:t>povečujejo</a:t>
            </a:r>
            <a:r>
              <a:rPr kumimoji="0" lang="en-US" sz="2200" i="0" u="none" strike="noStrike" kern="0" cap="none" spc="0" normalizeH="0" baseline="0" noProof="0" dirty="0">
                <a:ln>
                  <a:noFill/>
                </a:ln>
                <a:solidFill>
                  <a:srgbClr val="4472C4">
                    <a:lumMod val="50000"/>
                  </a:srgbClr>
                </a:solidFill>
                <a:effectLst/>
                <a:uLnTx/>
                <a:uFillTx/>
                <a:latin typeface="Raleway"/>
                <a:ea typeface="ヒラギノ角ゴ Pro W3"/>
                <a:cs typeface="Times New Roman"/>
                <a:sym typeface="Arial"/>
              </a:rPr>
              <a:t>.</a:t>
            </a:r>
          </a:p>
          <a:p>
            <a:pPr marL="285750" marR="0" lvl="0" indent="-285750" algn="l" defTabSz="914400" rtl="0" eaLnBrk="1" fontAlgn="auto" latinLnBrk="0" hangingPunct="1">
              <a:lnSpc>
                <a:spcPct val="107000"/>
              </a:lnSpc>
              <a:spcBef>
                <a:spcPts val="0"/>
              </a:spcBef>
              <a:spcAft>
                <a:spcPts val="800"/>
              </a:spcAft>
              <a:buClr>
                <a:srgbClr val="000000"/>
              </a:buClr>
              <a:buSzTx/>
              <a:buFont typeface="Arial" panose="020B0604020202020204" pitchFamily="34" charset="0"/>
              <a:buChar char="•"/>
              <a:tabLst/>
              <a:defRPr/>
            </a:pPr>
            <a:r>
              <a:rPr kumimoji="0" lang="en-US" sz="2200" i="0" u="none" strike="noStrike" kern="0" cap="none" spc="0" normalizeH="0" baseline="0" noProof="0" dirty="0" err="1">
                <a:ln>
                  <a:noFill/>
                </a:ln>
                <a:solidFill>
                  <a:srgbClr val="4472C4">
                    <a:lumMod val="50000"/>
                  </a:srgbClr>
                </a:solidFill>
                <a:effectLst/>
                <a:uLnTx/>
                <a:uFillTx/>
                <a:latin typeface="Raleway"/>
                <a:ea typeface="ヒラギノ角ゴ Pro W3"/>
                <a:cs typeface="Times New Roman"/>
                <a:sym typeface="Arial"/>
              </a:rPr>
              <a:t>Povišanje</a:t>
            </a:r>
            <a:r>
              <a:rPr kumimoji="0" lang="en-US" sz="2200" i="0" u="none" strike="noStrike" kern="0" cap="none" spc="0" normalizeH="0" baseline="0" noProof="0" dirty="0">
                <a:ln>
                  <a:noFill/>
                </a:ln>
                <a:solidFill>
                  <a:srgbClr val="4472C4">
                    <a:lumMod val="50000"/>
                  </a:srgbClr>
                </a:solidFill>
                <a:effectLst/>
                <a:uLnTx/>
                <a:uFillTx/>
                <a:latin typeface="Raleway"/>
                <a:ea typeface="ヒラギノ角ゴ Pro W3"/>
                <a:cs typeface="Times New Roman"/>
                <a:sym typeface="Arial"/>
              </a:rPr>
              <a:t> </a:t>
            </a:r>
            <a:r>
              <a:rPr kumimoji="0" lang="en-US" sz="2200" i="0" u="none" strike="noStrike" kern="0" cap="none" spc="0" normalizeH="0" baseline="0" noProof="0" dirty="0" err="1">
                <a:ln>
                  <a:noFill/>
                </a:ln>
                <a:solidFill>
                  <a:srgbClr val="4472C4">
                    <a:lumMod val="50000"/>
                  </a:srgbClr>
                </a:solidFill>
                <a:effectLst/>
                <a:uLnTx/>
                <a:uFillTx/>
                <a:latin typeface="Raleway"/>
                <a:ea typeface="ヒラギノ角ゴ Pro W3"/>
                <a:cs typeface="Times New Roman"/>
                <a:sym typeface="Arial"/>
              </a:rPr>
              <a:t>morske</a:t>
            </a:r>
            <a:r>
              <a:rPr kumimoji="0" lang="en-US" sz="2200" i="0" u="none" strike="noStrike" kern="0" cap="none" spc="0" normalizeH="0" baseline="0" noProof="0" dirty="0">
                <a:ln>
                  <a:noFill/>
                </a:ln>
                <a:solidFill>
                  <a:srgbClr val="4472C4">
                    <a:lumMod val="50000"/>
                  </a:srgbClr>
                </a:solidFill>
                <a:effectLst/>
                <a:uLnTx/>
                <a:uFillTx/>
                <a:latin typeface="Raleway"/>
                <a:ea typeface="ヒラギノ角ゴ Pro W3"/>
                <a:cs typeface="Times New Roman"/>
                <a:sym typeface="Arial"/>
              </a:rPr>
              <a:t> </a:t>
            </a:r>
            <a:r>
              <a:rPr kumimoji="0" lang="en-US" sz="2200" i="0" u="none" strike="noStrike" kern="0" cap="none" spc="0" normalizeH="0" baseline="0" noProof="0" dirty="0" err="1">
                <a:ln>
                  <a:noFill/>
                </a:ln>
                <a:solidFill>
                  <a:srgbClr val="4472C4">
                    <a:lumMod val="50000"/>
                  </a:srgbClr>
                </a:solidFill>
                <a:effectLst/>
                <a:uLnTx/>
                <a:uFillTx/>
                <a:latin typeface="Raleway"/>
                <a:ea typeface="ヒラギノ角ゴ Pro W3"/>
                <a:cs typeface="Times New Roman"/>
                <a:sym typeface="Arial"/>
              </a:rPr>
              <a:t>gladine</a:t>
            </a:r>
            <a:r>
              <a:rPr kumimoji="0" lang="en-US" sz="2200" i="0" u="none" strike="noStrike" kern="0" cap="none" spc="0" normalizeH="0" baseline="0" noProof="0" dirty="0">
                <a:ln>
                  <a:noFill/>
                </a:ln>
                <a:solidFill>
                  <a:srgbClr val="4472C4">
                    <a:lumMod val="50000"/>
                  </a:srgbClr>
                </a:solidFill>
                <a:effectLst/>
                <a:uLnTx/>
                <a:uFillTx/>
                <a:latin typeface="Raleway"/>
                <a:ea typeface="ヒラギノ角ゴ Pro W3"/>
                <a:cs typeface="Times New Roman"/>
                <a:sym typeface="Arial"/>
              </a:rPr>
              <a:t> se </a:t>
            </a:r>
            <a:r>
              <a:rPr kumimoji="0" lang="en-US" sz="2200" i="0" u="none" strike="noStrike" kern="0" cap="none" spc="0" normalizeH="0" baseline="0" noProof="0" dirty="0" err="1">
                <a:ln>
                  <a:noFill/>
                </a:ln>
                <a:solidFill>
                  <a:srgbClr val="4472C4">
                    <a:lumMod val="50000"/>
                  </a:srgbClr>
                </a:solidFill>
                <a:effectLst/>
                <a:uLnTx/>
                <a:uFillTx/>
                <a:latin typeface="Raleway"/>
                <a:ea typeface="ヒラギノ角ゴ Pro W3"/>
                <a:cs typeface="Times New Roman"/>
                <a:sym typeface="Arial"/>
              </a:rPr>
              <a:t>pospešuje</a:t>
            </a:r>
            <a:r>
              <a:rPr kumimoji="0" lang="en-US" sz="2200" i="0" u="none" strike="noStrike" kern="0" cap="none" spc="0" normalizeH="0" baseline="0" noProof="0" dirty="0">
                <a:ln>
                  <a:noFill/>
                </a:ln>
                <a:solidFill>
                  <a:srgbClr val="4472C4">
                    <a:lumMod val="50000"/>
                  </a:srgbClr>
                </a:solidFill>
                <a:effectLst/>
                <a:uLnTx/>
                <a:uFillTx/>
                <a:latin typeface="Raleway"/>
                <a:ea typeface="ヒラギノ角ゴ Pro W3"/>
                <a:cs typeface="Times New Roman"/>
                <a:sym typeface="Arial"/>
              </a:rPr>
              <a:t> in </a:t>
            </a:r>
            <a:r>
              <a:rPr kumimoji="0" lang="en-US" sz="2200" i="0" u="none" strike="noStrike" kern="0" cap="none" spc="0" normalizeH="0" baseline="0" noProof="0" dirty="0" err="1">
                <a:ln>
                  <a:noFill/>
                </a:ln>
                <a:solidFill>
                  <a:srgbClr val="4472C4">
                    <a:lumMod val="50000"/>
                  </a:srgbClr>
                </a:solidFill>
                <a:effectLst/>
                <a:uLnTx/>
                <a:uFillTx/>
                <a:latin typeface="Raleway"/>
                <a:ea typeface="ヒラギノ角ゴ Pro W3"/>
                <a:cs typeface="Times New Roman"/>
                <a:sym typeface="Arial"/>
              </a:rPr>
              <a:t>ogroža</a:t>
            </a:r>
            <a:r>
              <a:rPr kumimoji="0" lang="en-US" sz="2200" i="0" u="none" strike="noStrike" kern="0" cap="none" spc="0" normalizeH="0" baseline="0" noProof="0" dirty="0">
                <a:ln>
                  <a:noFill/>
                </a:ln>
                <a:solidFill>
                  <a:srgbClr val="4472C4">
                    <a:lumMod val="50000"/>
                  </a:srgbClr>
                </a:solidFill>
                <a:effectLst/>
                <a:uLnTx/>
                <a:uFillTx/>
                <a:latin typeface="Raleway"/>
                <a:ea typeface="ヒラギノ角ゴ Pro W3"/>
                <a:cs typeface="Times New Roman"/>
                <a:sym typeface="Arial"/>
              </a:rPr>
              <a:t> </a:t>
            </a:r>
            <a:r>
              <a:rPr kumimoji="0" lang="en-US" sz="2200" i="0" u="none" strike="noStrike" kern="0" cap="none" spc="0" normalizeH="0" baseline="0" noProof="0" dirty="0" err="1">
                <a:ln>
                  <a:noFill/>
                </a:ln>
                <a:solidFill>
                  <a:srgbClr val="4472C4">
                    <a:lumMod val="50000"/>
                  </a:srgbClr>
                </a:solidFill>
                <a:effectLst/>
                <a:uLnTx/>
                <a:uFillTx/>
                <a:latin typeface="Raleway"/>
                <a:ea typeface="ヒラギノ角ゴ Pro W3"/>
                <a:cs typeface="Times New Roman"/>
                <a:sym typeface="Arial"/>
              </a:rPr>
              <a:t>obalne</a:t>
            </a:r>
            <a:r>
              <a:rPr kumimoji="0" lang="en-US" sz="2200" i="0" u="none" strike="noStrike" kern="0" cap="none" spc="0" normalizeH="0" baseline="0" noProof="0" dirty="0">
                <a:ln>
                  <a:noFill/>
                </a:ln>
                <a:solidFill>
                  <a:srgbClr val="4472C4">
                    <a:lumMod val="50000"/>
                  </a:srgbClr>
                </a:solidFill>
                <a:effectLst/>
                <a:uLnTx/>
                <a:uFillTx/>
                <a:latin typeface="Raleway"/>
                <a:ea typeface="ヒラギノ角ゴ Pro W3"/>
                <a:cs typeface="Times New Roman"/>
                <a:sym typeface="Arial"/>
              </a:rPr>
              <a:t> </a:t>
            </a:r>
            <a:r>
              <a:rPr kumimoji="0" lang="en-US" sz="2200" i="0" u="none" strike="noStrike" kern="0" cap="none" spc="0" normalizeH="0" baseline="0" noProof="0" dirty="0" err="1">
                <a:ln>
                  <a:noFill/>
                </a:ln>
                <a:solidFill>
                  <a:srgbClr val="4472C4">
                    <a:lumMod val="50000"/>
                  </a:srgbClr>
                </a:solidFill>
                <a:effectLst/>
                <a:uLnTx/>
                <a:uFillTx/>
                <a:latin typeface="Raleway"/>
                <a:ea typeface="ヒラギノ角ゴ Pro W3"/>
                <a:cs typeface="Times New Roman"/>
                <a:sym typeface="Arial"/>
              </a:rPr>
              <a:t>regije</a:t>
            </a:r>
            <a:r>
              <a:rPr kumimoji="0" lang="en-US" sz="2200" i="0" u="none" strike="noStrike" kern="0" cap="none" spc="0" normalizeH="0" baseline="0" noProof="0" dirty="0">
                <a:ln>
                  <a:noFill/>
                </a:ln>
                <a:solidFill>
                  <a:srgbClr val="4472C4">
                    <a:lumMod val="50000"/>
                  </a:srgbClr>
                </a:solidFill>
                <a:effectLst/>
                <a:uLnTx/>
                <a:uFillTx/>
                <a:latin typeface="Raleway"/>
                <a:ea typeface="ヒラギノ角ゴ Pro W3"/>
                <a:cs typeface="Times New Roman"/>
                <a:sym typeface="Arial"/>
              </a:rPr>
              <a:t>.</a:t>
            </a:r>
          </a:p>
          <a:p>
            <a:pPr marL="285750" marR="0" lvl="0" indent="-285750" algn="l" defTabSz="914400" rtl="0" eaLnBrk="1" fontAlgn="auto" latinLnBrk="0" hangingPunct="1">
              <a:lnSpc>
                <a:spcPct val="107000"/>
              </a:lnSpc>
              <a:spcBef>
                <a:spcPts val="0"/>
              </a:spcBef>
              <a:spcAft>
                <a:spcPts val="800"/>
              </a:spcAft>
              <a:buClr>
                <a:srgbClr val="000000"/>
              </a:buClr>
              <a:buSzTx/>
              <a:buFont typeface="Arial" panose="020B0604020202020204" pitchFamily="34" charset="0"/>
              <a:buChar char="•"/>
              <a:tabLst/>
              <a:defRPr/>
            </a:pPr>
            <a:r>
              <a:rPr kumimoji="0" lang="en-US" sz="2200" i="0" u="none" strike="noStrike" kern="0" cap="none" spc="0" normalizeH="0" baseline="0" noProof="0" dirty="0" err="1">
                <a:ln>
                  <a:noFill/>
                </a:ln>
                <a:solidFill>
                  <a:srgbClr val="4472C4">
                    <a:lumMod val="50000"/>
                  </a:srgbClr>
                </a:solidFill>
                <a:effectLst/>
                <a:uLnTx/>
                <a:uFillTx/>
                <a:latin typeface="Raleway"/>
                <a:ea typeface="ヒラギノ角ゴ Pro W3"/>
                <a:cs typeface="Times New Roman"/>
                <a:sym typeface="Arial"/>
              </a:rPr>
              <a:t>Regije</a:t>
            </a:r>
            <a:r>
              <a:rPr kumimoji="0" lang="en-US" sz="2200" i="0" u="none" strike="noStrike" kern="0" cap="none" spc="0" normalizeH="0" baseline="0" noProof="0" dirty="0">
                <a:ln>
                  <a:noFill/>
                </a:ln>
                <a:solidFill>
                  <a:srgbClr val="4472C4">
                    <a:lumMod val="50000"/>
                  </a:srgbClr>
                </a:solidFill>
                <a:effectLst/>
                <a:uLnTx/>
                <a:uFillTx/>
                <a:latin typeface="Raleway"/>
                <a:ea typeface="ヒラギノ角ゴ Pro W3"/>
                <a:cs typeface="Times New Roman"/>
                <a:sym typeface="Arial"/>
              </a:rPr>
              <a:t> z </a:t>
            </a:r>
            <a:r>
              <a:rPr kumimoji="0" lang="en-US" sz="2200" i="0" u="none" strike="noStrike" kern="0" cap="none" spc="0" normalizeH="0" baseline="0" noProof="0" dirty="0" err="1">
                <a:ln>
                  <a:noFill/>
                </a:ln>
                <a:solidFill>
                  <a:srgbClr val="4472C4">
                    <a:lumMod val="50000"/>
                  </a:srgbClr>
                </a:solidFill>
                <a:effectLst/>
                <a:uLnTx/>
                <a:uFillTx/>
                <a:latin typeface="Raleway"/>
                <a:ea typeface="ヒラギノ角ゴ Pro W3"/>
                <a:cs typeface="Times New Roman"/>
                <a:sym typeface="Arial"/>
              </a:rPr>
              <a:t>večkratnimi</a:t>
            </a:r>
            <a:r>
              <a:rPr kumimoji="0" lang="en-US" sz="2200" i="0" u="none" strike="noStrike" kern="0" cap="none" spc="0" normalizeH="0" baseline="0" noProof="0" dirty="0">
                <a:ln>
                  <a:noFill/>
                </a:ln>
                <a:solidFill>
                  <a:srgbClr val="4472C4">
                    <a:lumMod val="50000"/>
                  </a:srgbClr>
                </a:solidFill>
                <a:effectLst/>
                <a:uLnTx/>
                <a:uFillTx/>
                <a:latin typeface="Raleway"/>
                <a:ea typeface="ヒラギノ角ゴ Pro W3"/>
                <a:cs typeface="Times New Roman"/>
                <a:sym typeface="Arial"/>
              </a:rPr>
              <a:t> </a:t>
            </a:r>
            <a:r>
              <a:rPr kumimoji="0" lang="en-US" sz="2200" i="0" u="none" strike="noStrike" kern="0" cap="none" spc="0" normalizeH="0" baseline="0" noProof="0" dirty="0" err="1">
                <a:ln>
                  <a:noFill/>
                </a:ln>
                <a:solidFill>
                  <a:srgbClr val="4472C4">
                    <a:lumMod val="50000"/>
                  </a:srgbClr>
                </a:solidFill>
                <a:effectLst/>
                <a:uLnTx/>
                <a:uFillTx/>
                <a:latin typeface="Raleway"/>
                <a:ea typeface="ヒラギノ角ゴ Pro W3"/>
                <a:cs typeface="Times New Roman"/>
                <a:sym typeface="Arial"/>
              </a:rPr>
              <a:t>podnebnimi</a:t>
            </a:r>
            <a:r>
              <a:rPr kumimoji="0" lang="en-US" sz="2200" i="0" u="none" strike="noStrike" kern="0" cap="none" spc="0" normalizeH="0" baseline="0" noProof="0" dirty="0">
                <a:ln>
                  <a:noFill/>
                </a:ln>
                <a:solidFill>
                  <a:srgbClr val="4472C4">
                    <a:lumMod val="50000"/>
                  </a:srgbClr>
                </a:solidFill>
                <a:effectLst/>
                <a:uLnTx/>
                <a:uFillTx/>
                <a:latin typeface="Raleway"/>
                <a:ea typeface="ヒラギノ角ゴ Pro W3"/>
                <a:cs typeface="Times New Roman"/>
                <a:sym typeface="Arial"/>
              </a:rPr>
              <a:t> </a:t>
            </a:r>
            <a:r>
              <a:rPr kumimoji="0" lang="en-US" sz="2200" i="0" u="none" strike="noStrike" kern="0" cap="none" spc="0" normalizeH="0" baseline="0" noProof="0" dirty="0" err="1">
                <a:ln>
                  <a:noFill/>
                </a:ln>
                <a:solidFill>
                  <a:srgbClr val="4472C4">
                    <a:lumMod val="50000"/>
                  </a:srgbClr>
                </a:solidFill>
                <a:effectLst/>
                <a:uLnTx/>
                <a:uFillTx/>
                <a:latin typeface="Raleway"/>
                <a:ea typeface="ヒラギノ角ゴ Pro W3"/>
                <a:cs typeface="Times New Roman"/>
                <a:sym typeface="Arial"/>
              </a:rPr>
              <a:t>tveganji</a:t>
            </a:r>
            <a:r>
              <a:rPr kumimoji="0" lang="en-US" sz="2200" i="0" u="none" strike="noStrike" kern="0" cap="none" spc="0" normalizeH="0" baseline="0" noProof="0" dirty="0">
                <a:ln>
                  <a:noFill/>
                </a:ln>
                <a:solidFill>
                  <a:srgbClr val="4472C4">
                    <a:lumMod val="50000"/>
                  </a:srgbClr>
                </a:solidFill>
                <a:effectLst/>
                <a:uLnTx/>
                <a:uFillTx/>
                <a:latin typeface="Raleway"/>
                <a:ea typeface="ヒラギノ角ゴ Pro W3"/>
                <a:cs typeface="Times New Roman"/>
                <a:sym typeface="Arial"/>
              </a:rPr>
              <a:t>:</a:t>
            </a:r>
          </a:p>
          <a:p>
            <a:pPr lvl="3">
              <a:lnSpc>
                <a:spcPct val="107000"/>
              </a:lnSpc>
              <a:spcAft>
                <a:spcPts val="800"/>
              </a:spcAft>
              <a:defRPr/>
            </a:pPr>
            <a:r>
              <a:rPr lang="en-US" sz="2000" dirty="0">
                <a:solidFill>
                  <a:srgbClr val="4472C4">
                    <a:lumMod val="50000"/>
                  </a:srgbClr>
                </a:solidFill>
                <a:latin typeface="Raleway"/>
                <a:ea typeface="ヒラギノ角ゴ Pro W3"/>
                <a:cs typeface="Times New Roman"/>
              </a:rPr>
              <a:t>	-</a:t>
            </a:r>
            <a:r>
              <a:rPr kumimoji="0" lang="en-US" sz="2000" i="0" u="none" strike="noStrike" kern="0" cap="none" spc="0" normalizeH="0" baseline="0" noProof="0" dirty="0" err="1">
                <a:ln>
                  <a:noFill/>
                </a:ln>
                <a:solidFill>
                  <a:srgbClr val="4472C4">
                    <a:lumMod val="50000"/>
                  </a:srgbClr>
                </a:solidFill>
                <a:effectLst/>
                <a:uLnTx/>
                <a:uFillTx/>
                <a:latin typeface="Raleway"/>
                <a:ea typeface="ヒラギノ角ゴ Pro W3"/>
                <a:cs typeface="Times New Roman"/>
                <a:sym typeface="Arial"/>
              </a:rPr>
              <a:t>Južna</a:t>
            </a:r>
            <a:r>
              <a:rPr kumimoji="0" lang="en-US" sz="2000" i="0" u="none" strike="noStrike" kern="0" cap="none" spc="0" normalizeH="0" baseline="0" noProof="0" dirty="0">
                <a:ln>
                  <a:noFill/>
                </a:ln>
                <a:solidFill>
                  <a:srgbClr val="4472C4">
                    <a:lumMod val="50000"/>
                  </a:srgbClr>
                </a:solidFill>
                <a:effectLst/>
                <a:uLnTx/>
                <a:uFillTx/>
                <a:latin typeface="Raleway"/>
                <a:ea typeface="ヒラギノ角ゴ Pro W3"/>
                <a:cs typeface="Times New Roman"/>
                <a:sym typeface="Arial"/>
              </a:rPr>
              <a:t> Evropa</a:t>
            </a:r>
          </a:p>
          <a:p>
            <a:pPr lvl="4">
              <a:lnSpc>
                <a:spcPct val="107000"/>
              </a:lnSpc>
              <a:spcAft>
                <a:spcPts val="800"/>
              </a:spcAft>
              <a:defRPr/>
            </a:pPr>
            <a:r>
              <a:rPr lang="en-US" sz="2000" dirty="0">
                <a:solidFill>
                  <a:srgbClr val="4472C4">
                    <a:lumMod val="50000"/>
                  </a:srgbClr>
                </a:solidFill>
                <a:latin typeface="Raleway"/>
                <a:ea typeface="ヒラギノ角ゴ Pro W3"/>
                <a:cs typeface="Times New Roman"/>
              </a:rPr>
              <a:t>	-</a:t>
            </a:r>
            <a:r>
              <a:rPr kumimoji="0" lang="en-US" sz="2000" i="0" u="none" strike="noStrike" kern="0" cap="none" spc="0" normalizeH="0" baseline="0" noProof="0" dirty="0" err="1">
                <a:ln>
                  <a:noFill/>
                </a:ln>
                <a:solidFill>
                  <a:srgbClr val="4472C4">
                    <a:lumMod val="50000"/>
                  </a:srgbClr>
                </a:solidFill>
                <a:effectLst/>
                <a:uLnTx/>
                <a:uFillTx/>
                <a:latin typeface="Raleway"/>
                <a:ea typeface="ヒラギノ角ゴ Pro W3"/>
                <a:cs typeface="Times New Roman"/>
                <a:sym typeface="Arial"/>
              </a:rPr>
              <a:t>Nizko</a:t>
            </a:r>
            <a:r>
              <a:rPr kumimoji="0" lang="en-US" sz="2000" i="0" u="none" strike="noStrike" kern="0" cap="none" spc="0" normalizeH="0" baseline="0" noProof="0" dirty="0">
                <a:ln>
                  <a:noFill/>
                </a:ln>
                <a:solidFill>
                  <a:srgbClr val="4472C4">
                    <a:lumMod val="50000"/>
                  </a:srgbClr>
                </a:solidFill>
                <a:effectLst/>
                <a:uLnTx/>
                <a:uFillTx/>
                <a:latin typeface="Raleway"/>
                <a:ea typeface="ヒラギノ角ゴ Pro W3"/>
                <a:cs typeface="Times New Roman"/>
                <a:sym typeface="Arial"/>
              </a:rPr>
              <a:t> </a:t>
            </a:r>
            <a:r>
              <a:rPr kumimoji="0" lang="en-US" sz="2000" i="0" u="none" strike="noStrike" kern="0" cap="none" spc="0" normalizeH="0" baseline="0" noProof="0" dirty="0" err="1">
                <a:ln>
                  <a:noFill/>
                </a:ln>
                <a:solidFill>
                  <a:srgbClr val="4472C4">
                    <a:lumMod val="50000"/>
                  </a:srgbClr>
                </a:solidFill>
                <a:effectLst/>
                <a:uLnTx/>
                <a:uFillTx/>
                <a:latin typeface="Raleway"/>
                <a:ea typeface="ヒラギノ角ゴ Pro W3"/>
                <a:cs typeface="Times New Roman"/>
                <a:sym typeface="Arial"/>
              </a:rPr>
              <a:t>ležeče</a:t>
            </a:r>
            <a:r>
              <a:rPr kumimoji="0" lang="en-US" sz="2000" i="0" u="none" strike="noStrike" kern="0" cap="none" spc="0" normalizeH="0" baseline="0" noProof="0" dirty="0">
                <a:ln>
                  <a:noFill/>
                </a:ln>
                <a:solidFill>
                  <a:srgbClr val="4472C4">
                    <a:lumMod val="50000"/>
                  </a:srgbClr>
                </a:solidFill>
                <a:effectLst/>
                <a:uLnTx/>
                <a:uFillTx/>
                <a:latin typeface="Raleway"/>
                <a:ea typeface="ヒラギノ角ゴ Pro W3"/>
                <a:cs typeface="Times New Roman"/>
                <a:sym typeface="Arial"/>
              </a:rPr>
              <a:t> </a:t>
            </a:r>
            <a:r>
              <a:rPr kumimoji="0" lang="en-US" sz="2000" i="0" u="none" strike="noStrike" kern="0" cap="none" spc="0" normalizeH="0" baseline="0" noProof="0" dirty="0" err="1">
                <a:ln>
                  <a:noFill/>
                </a:ln>
                <a:solidFill>
                  <a:srgbClr val="4472C4">
                    <a:lumMod val="50000"/>
                  </a:srgbClr>
                </a:solidFill>
                <a:effectLst/>
                <a:uLnTx/>
                <a:uFillTx/>
                <a:latin typeface="Raleway"/>
                <a:ea typeface="ヒラギノ角ゴ Pro W3"/>
                <a:cs typeface="Times New Roman"/>
                <a:sym typeface="Arial"/>
              </a:rPr>
              <a:t>obalne</a:t>
            </a:r>
            <a:r>
              <a:rPr kumimoji="0" lang="en-US" sz="2000" i="0" u="none" strike="noStrike" kern="0" cap="none" spc="0" normalizeH="0" baseline="0" noProof="0" dirty="0">
                <a:ln>
                  <a:noFill/>
                </a:ln>
                <a:solidFill>
                  <a:srgbClr val="4472C4">
                    <a:lumMod val="50000"/>
                  </a:srgbClr>
                </a:solidFill>
                <a:effectLst/>
                <a:uLnTx/>
                <a:uFillTx/>
                <a:latin typeface="Raleway"/>
                <a:ea typeface="ヒラギノ角ゴ Pro W3"/>
                <a:cs typeface="Times New Roman"/>
                <a:sym typeface="Arial"/>
              </a:rPr>
              <a:t> </a:t>
            </a:r>
            <a:r>
              <a:rPr kumimoji="0" lang="en-US" sz="2000" i="0" u="none" strike="noStrike" kern="0" cap="none" spc="0" normalizeH="0" baseline="0" noProof="0" dirty="0" err="1">
                <a:ln>
                  <a:noFill/>
                </a:ln>
                <a:solidFill>
                  <a:srgbClr val="4472C4">
                    <a:lumMod val="50000"/>
                  </a:srgbClr>
                </a:solidFill>
                <a:effectLst/>
                <a:uLnTx/>
                <a:uFillTx/>
                <a:latin typeface="Raleway"/>
                <a:ea typeface="ヒラギノ角ゴ Pro W3"/>
                <a:cs typeface="Times New Roman"/>
                <a:sym typeface="Arial"/>
              </a:rPr>
              <a:t>regije</a:t>
            </a:r>
            <a:endParaRPr kumimoji="0" lang="en-US" sz="2000" i="0" u="none" strike="noStrike" kern="0" cap="none" spc="0" normalizeH="0" baseline="0" noProof="0" dirty="0">
              <a:ln>
                <a:noFill/>
              </a:ln>
              <a:solidFill>
                <a:srgbClr val="4472C4">
                  <a:lumMod val="50000"/>
                </a:srgbClr>
              </a:solidFill>
              <a:effectLst/>
              <a:uLnTx/>
              <a:uFillTx/>
              <a:latin typeface="Raleway"/>
              <a:ea typeface="ヒラギノ角ゴ Pro W3"/>
              <a:cs typeface="Times New Roman"/>
              <a:sym typeface="Arial"/>
            </a:endParaRPr>
          </a:p>
          <a:p>
            <a:pPr lvl="4">
              <a:lnSpc>
                <a:spcPct val="107000"/>
              </a:lnSpc>
              <a:spcAft>
                <a:spcPts val="800"/>
              </a:spcAft>
              <a:defRPr/>
            </a:pPr>
            <a:r>
              <a:rPr lang="en-US" sz="2000" dirty="0">
                <a:solidFill>
                  <a:srgbClr val="4472C4">
                    <a:lumMod val="50000"/>
                  </a:srgbClr>
                </a:solidFill>
                <a:latin typeface="Raleway"/>
                <a:ea typeface="ヒラギノ角ゴ Pro W3"/>
                <a:cs typeface="Times New Roman"/>
              </a:rPr>
              <a:t>	-R</a:t>
            </a:r>
            <a:r>
              <a:rPr kumimoji="0" lang="en-US" sz="2000" i="0" u="none" strike="noStrike" kern="0" cap="none" spc="0" normalizeH="0" baseline="0" noProof="0" dirty="0" err="1">
                <a:ln>
                  <a:noFill/>
                </a:ln>
                <a:solidFill>
                  <a:srgbClr val="4472C4">
                    <a:lumMod val="50000"/>
                  </a:srgbClr>
                </a:solidFill>
                <a:effectLst/>
                <a:uLnTx/>
                <a:uFillTx/>
                <a:latin typeface="Raleway"/>
                <a:ea typeface="ヒラギノ角ゴ Pro W3"/>
                <a:cs typeface="Times New Roman"/>
                <a:sym typeface="Arial"/>
              </a:rPr>
              <a:t>egije</a:t>
            </a:r>
            <a:r>
              <a:rPr kumimoji="0" lang="en-US" sz="2000" i="0" u="none" strike="noStrike" kern="0" cap="none" spc="0" normalizeH="0" baseline="0" noProof="0" dirty="0">
                <a:ln>
                  <a:noFill/>
                </a:ln>
                <a:solidFill>
                  <a:srgbClr val="4472C4">
                    <a:lumMod val="50000"/>
                  </a:srgbClr>
                </a:solidFill>
                <a:effectLst/>
                <a:uLnTx/>
                <a:uFillTx/>
                <a:latin typeface="Raleway"/>
                <a:ea typeface="ヒラギノ角ゴ Pro W3"/>
                <a:cs typeface="Times New Roman"/>
                <a:sym typeface="Arial"/>
              </a:rPr>
              <a:t> EU </a:t>
            </a:r>
            <a:r>
              <a:rPr kumimoji="0" lang="en-US" sz="2000" i="0" u="none" strike="noStrike" kern="0" cap="none" spc="0" normalizeH="0" baseline="0" noProof="0" dirty="0" err="1">
                <a:ln>
                  <a:noFill/>
                </a:ln>
                <a:solidFill>
                  <a:srgbClr val="4472C4">
                    <a:lumMod val="50000"/>
                  </a:srgbClr>
                </a:solidFill>
                <a:effectLst/>
                <a:uLnTx/>
                <a:uFillTx/>
                <a:latin typeface="Raleway"/>
                <a:ea typeface="ヒラギノ角ゴ Pro W3"/>
                <a:cs typeface="Times New Roman"/>
                <a:sym typeface="Arial"/>
              </a:rPr>
              <a:t>izven</a:t>
            </a:r>
            <a:r>
              <a:rPr kumimoji="0" lang="en-US" sz="2000" i="0" u="none" strike="noStrike" kern="0" cap="none" spc="0" normalizeH="0" baseline="0" noProof="0" dirty="0">
                <a:ln>
                  <a:noFill/>
                </a:ln>
                <a:solidFill>
                  <a:srgbClr val="4472C4">
                    <a:lumMod val="50000"/>
                  </a:srgbClr>
                </a:solidFill>
                <a:effectLst/>
                <a:uLnTx/>
                <a:uFillTx/>
                <a:latin typeface="Raleway"/>
                <a:ea typeface="ヒラギノ角ゴ Pro W3"/>
                <a:cs typeface="Times New Roman"/>
                <a:sym typeface="Arial"/>
              </a:rPr>
              <a:t> </a:t>
            </a:r>
            <a:r>
              <a:rPr kumimoji="0" lang="en-US" sz="2000" i="0" u="none" strike="noStrike" kern="0" cap="none" spc="0" normalizeH="0" baseline="0" noProof="0" dirty="0" err="1">
                <a:ln>
                  <a:noFill/>
                </a:ln>
                <a:solidFill>
                  <a:srgbClr val="4472C4">
                    <a:lumMod val="50000"/>
                  </a:srgbClr>
                </a:solidFill>
                <a:effectLst/>
                <a:uLnTx/>
                <a:uFillTx/>
                <a:latin typeface="Raleway"/>
                <a:ea typeface="ヒラギノ角ゴ Pro W3"/>
                <a:cs typeface="Times New Roman"/>
                <a:sym typeface="Arial"/>
              </a:rPr>
              <a:t>Evrope</a:t>
            </a:r>
            <a:endParaRPr kumimoji="0" lang="en-US" sz="2000" i="0" u="none" strike="noStrike" kern="0" cap="none" spc="0" normalizeH="0" baseline="0" noProof="0" dirty="0">
              <a:ln>
                <a:noFill/>
              </a:ln>
              <a:solidFill>
                <a:srgbClr val="4472C4">
                  <a:lumMod val="50000"/>
                </a:srgbClr>
              </a:solidFill>
              <a:effectLst/>
              <a:uLnTx/>
              <a:uFillTx/>
              <a:latin typeface="Raleway"/>
              <a:ea typeface="ヒラギノ角ゴ Pro W3"/>
              <a:cs typeface="Times New Roman"/>
              <a:sym typeface="Arial"/>
            </a:endParaRPr>
          </a:p>
        </p:txBody>
      </p:sp>
      <p:sp>
        <p:nvSpPr>
          <p:cNvPr id="2" name="Rectangle 1" descr="V tabeli označeni podatki za Južno Evropo.  ">
            <a:extLst>
              <a:ext uri="{FF2B5EF4-FFF2-40B4-BE49-F238E27FC236}">
                <a16:creationId xmlns:a16="http://schemas.microsoft.com/office/drawing/2014/main" id="{814A5190-6E0C-08FB-EC98-0F471CA1840C}"/>
              </a:ext>
            </a:extLst>
          </p:cNvPr>
          <p:cNvSpPr/>
          <p:nvPr/>
        </p:nvSpPr>
        <p:spPr>
          <a:xfrm>
            <a:off x="4018548" y="785913"/>
            <a:ext cx="878306" cy="1534569"/>
          </a:xfrm>
          <a:prstGeom prst="rect">
            <a:avLst/>
          </a:prstGeom>
          <a:no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a:p>
        </p:txBody>
      </p:sp>
    </p:spTree>
    <p:extLst>
      <p:ext uri="{BB962C8B-B14F-4D97-AF65-F5344CB8AC3E}">
        <p14:creationId xmlns:p14="http://schemas.microsoft.com/office/powerpoint/2010/main" val="461616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12">
            <a:extLst>
              <a:ext uri="{FF2B5EF4-FFF2-40B4-BE49-F238E27FC236}">
                <a16:creationId xmlns:a16="http://schemas.microsoft.com/office/drawing/2014/main" id="{157DCB54-7A83-B760-83D8-6298DD3A22F0}"/>
              </a:ext>
            </a:extLst>
          </p:cNvPr>
          <p:cNvGraphicFramePr>
            <a:graphicFrameLocks noGrp="1"/>
          </p:cNvGraphicFramePr>
          <p:nvPr>
            <p:extLst>
              <p:ext uri="{D42A27DB-BD31-4B8C-83A1-F6EECF244321}">
                <p14:modId xmlns:p14="http://schemas.microsoft.com/office/powerpoint/2010/main" val="15827507"/>
              </p:ext>
            </p:extLst>
          </p:nvPr>
        </p:nvGraphicFramePr>
        <p:xfrm>
          <a:off x="-8022" y="1272641"/>
          <a:ext cx="12192000" cy="1232209"/>
        </p:xfrm>
        <a:graphic>
          <a:graphicData uri="http://schemas.openxmlformats.org/drawingml/2006/table">
            <a:tbl>
              <a:tblPr firstRow="1" bandRow="1">
                <a:tableStyleId>{5940675A-B579-460E-94D1-54222C63F5DA}</a:tableStyleId>
              </a:tblPr>
              <a:tblGrid>
                <a:gridCol w="3048000">
                  <a:extLst>
                    <a:ext uri="{9D8B030D-6E8A-4147-A177-3AD203B41FA5}">
                      <a16:colId xmlns:a16="http://schemas.microsoft.com/office/drawing/2014/main" val="595401331"/>
                    </a:ext>
                  </a:extLst>
                </a:gridCol>
                <a:gridCol w="3048000">
                  <a:extLst>
                    <a:ext uri="{9D8B030D-6E8A-4147-A177-3AD203B41FA5}">
                      <a16:colId xmlns:a16="http://schemas.microsoft.com/office/drawing/2014/main" val="126474846"/>
                    </a:ext>
                  </a:extLst>
                </a:gridCol>
                <a:gridCol w="3048000">
                  <a:extLst>
                    <a:ext uri="{9D8B030D-6E8A-4147-A177-3AD203B41FA5}">
                      <a16:colId xmlns:a16="http://schemas.microsoft.com/office/drawing/2014/main" val="3859570995"/>
                    </a:ext>
                  </a:extLst>
                </a:gridCol>
                <a:gridCol w="3048000">
                  <a:extLst>
                    <a:ext uri="{9D8B030D-6E8A-4147-A177-3AD203B41FA5}">
                      <a16:colId xmlns:a16="http://schemas.microsoft.com/office/drawing/2014/main" val="3641176174"/>
                    </a:ext>
                  </a:extLst>
                </a:gridCol>
              </a:tblGrid>
              <a:tr h="619708">
                <a:tc>
                  <a:txBody>
                    <a:bodyPr/>
                    <a:lstStyle/>
                    <a:p>
                      <a:pPr algn="ctr"/>
                      <a:r>
                        <a:rPr lang="en-GB" sz="1600" b="1" dirty="0" err="1">
                          <a:solidFill>
                            <a:schemeClr val="bg1"/>
                          </a:solidFill>
                          <a:latin typeface="+mn-lt"/>
                        </a:rPr>
                        <a:t>Kopenski</a:t>
                      </a:r>
                      <a:r>
                        <a:rPr lang="en-GB" sz="1600" b="1" dirty="0">
                          <a:solidFill>
                            <a:schemeClr val="bg1"/>
                          </a:solidFill>
                          <a:latin typeface="+mn-lt"/>
                        </a:rPr>
                        <a:t> </a:t>
                      </a:r>
                      <a:r>
                        <a:rPr lang="en-GB" sz="1600" b="1" dirty="0" err="1">
                          <a:solidFill>
                            <a:schemeClr val="bg1"/>
                          </a:solidFill>
                          <a:latin typeface="+mn-lt"/>
                        </a:rPr>
                        <a:t>ekosistemi</a:t>
                      </a:r>
                      <a:r>
                        <a:rPr lang="en-GB" sz="1600" b="1" dirty="0">
                          <a:solidFill>
                            <a:schemeClr val="bg1"/>
                          </a:solidFill>
                          <a:latin typeface="+mn-lt"/>
                        </a:rPr>
                        <a:t> in </a:t>
                      </a:r>
                      <a:r>
                        <a:rPr lang="en-GB" sz="1600" b="1" dirty="0" err="1">
                          <a:solidFill>
                            <a:schemeClr val="bg1"/>
                          </a:solidFill>
                          <a:latin typeface="+mn-lt"/>
                        </a:rPr>
                        <a:t>narava</a:t>
                      </a:r>
                      <a:endParaRPr lang="en-GB" sz="1600" dirty="0">
                        <a:latin typeface="+mn-lt"/>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a:r>
                        <a:rPr lang="en-GB" sz="1600" b="1" dirty="0" err="1">
                          <a:solidFill>
                            <a:schemeClr val="bg1"/>
                          </a:solidFill>
                          <a:latin typeface="+mn-lt"/>
                        </a:rPr>
                        <a:t>Morje</a:t>
                      </a:r>
                      <a:r>
                        <a:rPr lang="en-GB" sz="1600" b="1" dirty="0">
                          <a:solidFill>
                            <a:schemeClr val="bg1"/>
                          </a:solidFill>
                          <a:latin typeface="+mn-lt"/>
                        </a:rPr>
                        <a:t> in </a:t>
                      </a:r>
                      <a:r>
                        <a:rPr lang="en-GB" sz="1600" b="1" dirty="0" err="1">
                          <a:solidFill>
                            <a:schemeClr val="bg1"/>
                          </a:solidFill>
                          <a:latin typeface="+mn-lt"/>
                        </a:rPr>
                        <a:t>obale</a:t>
                      </a:r>
                      <a:endParaRPr lang="en-GB" sz="1600" dirty="0">
                        <a:latin typeface="+mn-lt"/>
                      </a:endParaRPr>
                    </a:p>
                  </a:txBody>
                  <a:tcPr anchor="ctr" anchorCtr="1">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a:r>
                        <a:rPr lang="en-GB" sz="1600" b="1" dirty="0" err="1">
                          <a:solidFill>
                            <a:schemeClr val="bg1"/>
                          </a:solidFill>
                          <a:latin typeface="+mn-lt"/>
                        </a:rPr>
                        <a:t>Voda</a:t>
                      </a:r>
                      <a:r>
                        <a:rPr lang="en-GB" sz="1600" b="1" dirty="0">
                          <a:solidFill>
                            <a:schemeClr val="bg1"/>
                          </a:solidFill>
                          <a:latin typeface="+mn-lt"/>
                        </a:rPr>
                        <a:t> in </a:t>
                      </a:r>
                      <a:r>
                        <a:rPr lang="en-GB" sz="1600" b="1" dirty="0" err="1">
                          <a:solidFill>
                            <a:schemeClr val="bg1"/>
                          </a:solidFill>
                          <a:latin typeface="+mn-lt"/>
                        </a:rPr>
                        <a:t>varnost</a:t>
                      </a:r>
                      <a:endParaRPr lang="en-GB" sz="1600" b="1" dirty="0">
                        <a:solidFill>
                          <a:schemeClr val="bg1"/>
                        </a:solidFill>
                        <a:latin typeface="+mn-lt"/>
                      </a:endParaRPr>
                    </a:p>
                  </a:txBody>
                  <a:tcPr anchor="ctr" anchorCtr="1">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a:r>
                        <a:rPr lang="en-GB" sz="1600" b="1" dirty="0" err="1">
                          <a:solidFill>
                            <a:schemeClr val="bg1"/>
                          </a:solidFill>
                          <a:latin typeface="+mn-lt"/>
                        </a:rPr>
                        <a:t>Proizvodnja</a:t>
                      </a:r>
                      <a:r>
                        <a:rPr lang="en-GB" sz="1600" b="1" dirty="0">
                          <a:solidFill>
                            <a:schemeClr val="bg1"/>
                          </a:solidFill>
                          <a:latin typeface="+mn-lt"/>
                        </a:rPr>
                        <a:t> </a:t>
                      </a:r>
                      <a:r>
                        <a:rPr lang="en-GB" sz="1600" b="1" dirty="0" err="1">
                          <a:solidFill>
                            <a:schemeClr val="bg1"/>
                          </a:solidFill>
                          <a:latin typeface="+mn-lt"/>
                        </a:rPr>
                        <a:t>hrane</a:t>
                      </a:r>
                      <a:r>
                        <a:rPr lang="en-GB" sz="1600" b="1" dirty="0">
                          <a:solidFill>
                            <a:schemeClr val="bg1"/>
                          </a:solidFill>
                          <a:latin typeface="+mn-lt"/>
                        </a:rPr>
                        <a:t> in </a:t>
                      </a:r>
                      <a:r>
                        <a:rPr lang="en-GB" sz="1600" b="1" dirty="0" err="1">
                          <a:solidFill>
                            <a:schemeClr val="bg1"/>
                          </a:solidFill>
                          <a:latin typeface="+mn-lt"/>
                        </a:rPr>
                        <a:t>varnost</a:t>
                      </a:r>
                      <a:endParaRPr lang="en-GB" sz="1600" dirty="0">
                        <a:latin typeface="+mn-lt"/>
                      </a:endParaRPr>
                    </a:p>
                  </a:txBody>
                  <a:tcPr anchor="ctr" anchorCtr="1">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3385102045"/>
                  </a:ext>
                </a:extLst>
              </a:tr>
              <a:tr h="612501">
                <a:tc>
                  <a:txBody>
                    <a:bodyPr/>
                    <a:lstStyle/>
                    <a:p>
                      <a:pPr algn="ctr"/>
                      <a:r>
                        <a:rPr lang="en-US" sz="1600" b="1" dirty="0" err="1">
                          <a:solidFill>
                            <a:schemeClr val="bg1"/>
                          </a:solidFill>
                          <a:latin typeface="+mn-lt"/>
                        </a:rPr>
                        <a:t>zdravje</a:t>
                      </a:r>
                      <a:endParaRPr lang="en-GB" sz="1600" dirty="0">
                        <a:latin typeface="+mn-lt"/>
                      </a:endParaRPr>
                    </a:p>
                  </a:txBody>
                  <a:tcPr anchor="ctr" anchorCtr="1">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a:r>
                        <a:rPr lang="en-GB" sz="1600" b="1" dirty="0" err="1">
                          <a:solidFill>
                            <a:schemeClr val="bg1"/>
                          </a:solidFill>
                          <a:latin typeface="+mn-lt"/>
                        </a:rPr>
                        <a:t>Energija</a:t>
                      </a:r>
                      <a:endParaRPr lang="en-GB" sz="1600" dirty="0">
                        <a:latin typeface="+mn-lt"/>
                      </a:endParaRPr>
                    </a:p>
                  </a:txBody>
                  <a:tcPr anchor="ctr" anchorCtr="1">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a:r>
                        <a:rPr lang="en-GB" sz="1600" b="1" dirty="0" err="1">
                          <a:solidFill>
                            <a:schemeClr val="bg1"/>
                          </a:solidFill>
                          <a:latin typeface="+mn-lt"/>
                        </a:rPr>
                        <a:t>Stavbe</a:t>
                      </a:r>
                      <a:endParaRPr lang="en-GB" sz="1600" dirty="0">
                        <a:latin typeface="+mn-lt"/>
                      </a:endParaRPr>
                    </a:p>
                  </a:txBody>
                  <a:tcPr anchor="ctr" anchorCtr="1">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a:r>
                        <a:rPr lang="en-GB" sz="1600" b="1" dirty="0" err="1">
                          <a:solidFill>
                            <a:schemeClr val="bg1"/>
                          </a:solidFill>
                          <a:latin typeface="+mn-lt"/>
                        </a:rPr>
                        <a:t>Regije</a:t>
                      </a:r>
                      <a:r>
                        <a:rPr lang="en-GB" sz="1600" b="1" dirty="0">
                          <a:solidFill>
                            <a:schemeClr val="bg1"/>
                          </a:solidFill>
                          <a:latin typeface="+mn-lt"/>
                        </a:rPr>
                        <a:t> EU </a:t>
                      </a:r>
                      <a:r>
                        <a:rPr lang="en-GB" sz="1600" b="1" dirty="0" err="1">
                          <a:solidFill>
                            <a:schemeClr val="bg1"/>
                          </a:solidFill>
                          <a:latin typeface="+mn-lt"/>
                        </a:rPr>
                        <a:t>izven</a:t>
                      </a:r>
                      <a:r>
                        <a:rPr lang="en-GB" sz="1600" b="1" dirty="0">
                          <a:solidFill>
                            <a:schemeClr val="bg1"/>
                          </a:solidFill>
                          <a:latin typeface="+mn-lt"/>
                        </a:rPr>
                        <a:t> </a:t>
                      </a:r>
                      <a:r>
                        <a:rPr lang="en-GB" sz="1600" b="1" dirty="0" err="1">
                          <a:solidFill>
                            <a:schemeClr val="bg1"/>
                          </a:solidFill>
                          <a:latin typeface="+mn-lt"/>
                        </a:rPr>
                        <a:t>Evrope</a:t>
                      </a:r>
                      <a:endParaRPr lang="en-GB" sz="1600" dirty="0">
                        <a:latin typeface="+mn-lt"/>
                      </a:endParaRPr>
                    </a:p>
                  </a:txBody>
                  <a:tcPr anchor="ctr" anchorCtr="1">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2901020456"/>
                  </a:ext>
                </a:extLst>
              </a:tr>
            </a:tbl>
          </a:graphicData>
        </a:graphic>
      </p:graphicFrame>
      <p:graphicFrame>
        <p:nvGraphicFramePr>
          <p:cNvPr id="27" name="Table 12">
            <a:extLst>
              <a:ext uri="{FF2B5EF4-FFF2-40B4-BE49-F238E27FC236}">
                <a16:creationId xmlns:a16="http://schemas.microsoft.com/office/drawing/2014/main" id="{8B71E7C2-5DDA-E31A-2DD1-44FF7BBDF417}"/>
              </a:ext>
            </a:extLst>
          </p:cNvPr>
          <p:cNvGraphicFramePr>
            <a:graphicFrameLocks noGrp="1"/>
          </p:cNvGraphicFramePr>
          <p:nvPr>
            <p:extLst>
              <p:ext uri="{D42A27DB-BD31-4B8C-83A1-F6EECF244321}">
                <p14:modId xmlns:p14="http://schemas.microsoft.com/office/powerpoint/2010/main" val="772914403"/>
              </p:ext>
            </p:extLst>
          </p:nvPr>
        </p:nvGraphicFramePr>
        <p:xfrm>
          <a:off x="-4011" y="3269729"/>
          <a:ext cx="12187989" cy="1322037"/>
        </p:xfrm>
        <a:graphic>
          <a:graphicData uri="http://schemas.openxmlformats.org/drawingml/2006/table">
            <a:tbl>
              <a:tblPr firstRow="1" bandRow="1">
                <a:tableStyleId>{5940675A-B579-460E-94D1-54222C63F5DA}</a:tableStyleId>
              </a:tblPr>
              <a:tblGrid>
                <a:gridCol w="2991436">
                  <a:extLst>
                    <a:ext uri="{9D8B030D-6E8A-4147-A177-3AD203B41FA5}">
                      <a16:colId xmlns:a16="http://schemas.microsoft.com/office/drawing/2014/main" val="595401331"/>
                    </a:ext>
                  </a:extLst>
                </a:gridCol>
                <a:gridCol w="2991436">
                  <a:extLst>
                    <a:ext uri="{9D8B030D-6E8A-4147-A177-3AD203B41FA5}">
                      <a16:colId xmlns:a16="http://schemas.microsoft.com/office/drawing/2014/main" val="126474846"/>
                    </a:ext>
                  </a:extLst>
                </a:gridCol>
                <a:gridCol w="2991436">
                  <a:extLst>
                    <a:ext uri="{9D8B030D-6E8A-4147-A177-3AD203B41FA5}">
                      <a16:colId xmlns:a16="http://schemas.microsoft.com/office/drawing/2014/main" val="3859570995"/>
                    </a:ext>
                  </a:extLst>
                </a:gridCol>
                <a:gridCol w="3213681">
                  <a:extLst>
                    <a:ext uri="{9D8B030D-6E8A-4147-A177-3AD203B41FA5}">
                      <a16:colId xmlns:a16="http://schemas.microsoft.com/office/drawing/2014/main" val="3641176174"/>
                    </a:ext>
                  </a:extLst>
                </a:gridCol>
              </a:tblGrid>
              <a:tr h="627236">
                <a:tc>
                  <a:txBody>
                    <a:bodyPr/>
                    <a:lstStyle/>
                    <a:p>
                      <a:pPr algn="ctr"/>
                      <a:r>
                        <a:rPr lang="en-GB" sz="1600" b="1" dirty="0" err="1">
                          <a:solidFill>
                            <a:schemeClr val="bg1"/>
                          </a:solidFill>
                          <a:latin typeface="+mn-lt"/>
                        </a:rPr>
                        <a:t>Ektremna</a:t>
                      </a:r>
                      <a:r>
                        <a:rPr lang="en-GB" sz="1600" b="1" dirty="0">
                          <a:solidFill>
                            <a:schemeClr val="bg1"/>
                          </a:solidFill>
                          <a:latin typeface="+mn-lt"/>
                        </a:rPr>
                        <a:t> </a:t>
                      </a:r>
                      <a:r>
                        <a:rPr lang="en-GB" sz="1600" b="1" dirty="0" err="1">
                          <a:solidFill>
                            <a:schemeClr val="bg1"/>
                          </a:solidFill>
                          <a:latin typeface="+mn-lt"/>
                        </a:rPr>
                        <a:t>vro</a:t>
                      </a:r>
                      <a:r>
                        <a:rPr lang="sl-SI" sz="1600" b="1" dirty="0">
                          <a:solidFill>
                            <a:schemeClr val="bg1"/>
                          </a:solidFill>
                          <a:latin typeface="+mn-lt"/>
                        </a:rPr>
                        <a:t>čina in dolge suše</a:t>
                      </a:r>
                      <a:endParaRPr lang="en-GB" sz="1600" dirty="0">
                        <a:latin typeface="+mn-lt"/>
                      </a:endParaRPr>
                    </a:p>
                  </a:txBody>
                  <a:tcPr anchor="ctr" anchorCtr="1">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A88"/>
                    </a:solidFill>
                  </a:tcPr>
                </a:tc>
                <a:tc>
                  <a:txBody>
                    <a:bodyPr/>
                    <a:lstStyle/>
                    <a:p>
                      <a:pPr algn="ctr"/>
                      <a:r>
                        <a:rPr lang="en-GB" sz="1600" b="1" dirty="0" err="1">
                          <a:solidFill>
                            <a:schemeClr val="bg1"/>
                          </a:solidFill>
                          <a:latin typeface="+mn-lt"/>
                        </a:rPr>
                        <a:t>Poplave</a:t>
                      </a:r>
                      <a:r>
                        <a:rPr lang="en-GB" sz="1600" b="1" dirty="0">
                          <a:solidFill>
                            <a:schemeClr val="bg1"/>
                          </a:solidFill>
                          <a:latin typeface="+mn-lt"/>
                        </a:rPr>
                        <a:t> </a:t>
                      </a:r>
                      <a:r>
                        <a:rPr lang="en-GB" sz="1600" b="1" dirty="0" err="1">
                          <a:solidFill>
                            <a:schemeClr val="bg1"/>
                          </a:solidFill>
                          <a:latin typeface="+mn-lt"/>
                        </a:rPr>
                        <a:t>velikega</a:t>
                      </a:r>
                      <a:r>
                        <a:rPr lang="en-GB" sz="1600" b="1" dirty="0">
                          <a:solidFill>
                            <a:schemeClr val="bg1"/>
                          </a:solidFill>
                          <a:latin typeface="+mn-lt"/>
                        </a:rPr>
                        <a:t> </a:t>
                      </a:r>
                      <a:r>
                        <a:rPr lang="en-GB" sz="1600" b="1" dirty="0" err="1">
                          <a:solidFill>
                            <a:schemeClr val="bg1"/>
                          </a:solidFill>
                          <a:latin typeface="+mn-lt"/>
                        </a:rPr>
                        <a:t>obsega</a:t>
                      </a:r>
                      <a:endParaRPr lang="en-GB" sz="1600" dirty="0">
                        <a:solidFill>
                          <a:schemeClr val="bg1"/>
                        </a:solidFill>
                        <a:latin typeface="+mn-lt"/>
                      </a:endParaRPr>
                    </a:p>
                  </a:txBody>
                  <a:tcPr anchor="ctr" anchorCtr="1">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A88"/>
                    </a:solidFill>
                  </a:tcPr>
                </a:tc>
                <a:tc>
                  <a:txBody>
                    <a:bodyPr/>
                    <a:lstStyle/>
                    <a:p>
                      <a:pPr algn="ctr"/>
                      <a:r>
                        <a:rPr lang="sl-SI" sz="1600" b="1" dirty="0">
                          <a:solidFill>
                            <a:schemeClr val="bg1"/>
                          </a:solidFill>
                          <a:latin typeface="+mn-lt"/>
                        </a:rPr>
                        <a:t>Nalezljive bolezni</a:t>
                      </a:r>
                      <a:endParaRPr lang="en-US" sz="1600" dirty="0">
                        <a:solidFill>
                          <a:schemeClr val="bg1"/>
                        </a:solidFill>
                        <a:latin typeface="+mn-lt"/>
                      </a:endParaRPr>
                    </a:p>
                  </a:txBody>
                  <a:tcPr anchor="ctr" anchorCtr="1">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A88"/>
                    </a:solidFill>
                  </a:tcPr>
                </a:tc>
                <a:tc>
                  <a:txBody>
                    <a:bodyPr/>
                    <a:lstStyle/>
                    <a:p>
                      <a:pPr algn="ctr"/>
                      <a:r>
                        <a:rPr lang="en-GB" sz="1600" b="1" dirty="0" err="1">
                          <a:solidFill>
                            <a:schemeClr val="bg1"/>
                          </a:solidFill>
                          <a:latin typeface="+mn-lt"/>
                        </a:rPr>
                        <a:t>Motnje</a:t>
                      </a:r>
                      <a:r>
                        <a:rPr lang="en-GB" sz="1600" b="1" dirty="0">
                          <a:solidFill>
                            <a:schemeClr val="bg1"/>
                          </a:solidFill>
                          <a:latin typeface="+mn-lt"/>
                        </a:rPr>
                        <a:t> v </a:t>
                      </a:r>
                      <a:r>
                        <a:rPr lang="en-GB" sz="1600" b="1" dirty="0" err="1">
                          <a:solidFill>
                            <a:schemeClr val="bg1"/>
                          </a:solidFill>
                          <a:latin typeface="+mn-lt"/>
                        </a:rPr>
                        <a:t>gozdovih</a:t>
                      </a:r>
                      <a:r>
                        <a:rPr lang="en-GB" sz="1600" b="1" dirty="0">
                          <a:solidFill>
                            <a:schemeClr val="bg1"/>
                          </a:solidFill>
                          <a:latin typeface="+mn-lt"/>
                        </a:rPr>
                        <a:t> in </a:t>
                      </a:r>
                      <a:r>
                        <a:rPr lang="en-GB" sz="1600" b="1" dirty="0" err="1">
                          <a:solidFill>
                            <a:schemeClr val="bg1"/>
                          </a:solidFill>
                          <a:latin typeface="+mn-lt"/>
                        </a:rPr>
                        <a:t>ogljični</a:t>
                      </a:r>
                      <a:r>
                        <a:rPr lang="en-GB" sz="1600" b="1" dirty="0">
                          <a:solidFill>
                            <a:schemeClr val="bg1"/>
                          </a:solidFill>
                          <a:latin typeface="+mn-lt"/>
                        </a:rPr>
                        <a:t> </a:t>
                      </a:r>
                      <a:r>
                        <a:rPr lang="en-GB" sz="1600" b="1" dirty="0" err="1">
                          <a:solidFill>
                            <a:schemeClr val="bg1"/>
                          </a:solidFill>
                          <a:latin typeface="+mn-lt"/>
                        </a:rPr>
                        <a:t>ponori</a:t>
                      </a:r>
                      <a:endParaRPr lang="en-GB" sz="1600" dirty="0">
                        <a:solidFill>
                          <a:schemeClr val="bg1"/>
                        </a:solidFill>
                        <a:latin typeface="+mn-lt"/>
                      </a:endParaRPr>
                    </a:p>
                  </a:txBody>
                  <a:tcPr anchor="ctr" anchorCtr="1">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A88"/>
                    </a:solidFill>
                  </a:tcPr>
                </a:tc>
                <a:extLst>
                  <a:ext uri="{0D108BD9-81ED-4DB2-BD59-A6C34878D82A}">
                    <a16:rowId xmlns:a16="http://schemas.microsoft.com/office/drawing/2014/main" val="3385102045"/>
                  </a:ext>
                </a:extLst>
              </a:tr>
              <a:tr h="694801">
                <a:tc>
                  <a:txBody>
                    <a:bodyPr/>
                    <a:lstStyle/>
                    <a:p>
                      <a:pPr algn="ctr"/>
                      <a:r>
                        <a:rPr lang="en-US" sz="1600" b="1" dirty="0" err="1">
                          <a:solidFill>
                            <a:schemeClr val="bg1"/>
                          </a:solidFill>
                          <a:latin typeface="+mn-lt"/>
                        </a:rPr>
                        <a:t>Večj</a:t>
                      </a:r>
                      <a:r>
                        <a:rPr lang="sl-SI" sz="1600" b="1" dirty="0">
                          <a:solidFill>
                            <a:schemeClr val="bg1"/>
                          </a:solidFill>
                          <a:latin typeface="+mn-lt"/>
                        </a:rPr>
                        <a:t>e</a:t>
                      </a:r>
                      <a:r>
                        <a:rPr lang="en-US" sz="1600" b="1" dirty="0">
                          <a:solidFill>
                            <a:schemeClr val="bg1"/>
                          </a:solidFill>
                          <a:latin typeface="+mn-lt"/>
                        </a:rPr>
                        <a:t> </a:t>
                      </a:r>
                      <a:r>
                        <a:rPr lang="en-US" sz="1600" b="1" dirty="0" err="1">
                          <a:solidFill>
                            <a:schemeClr val="bg1"/>
                          </a:solidFill>
                          <a:latin typeface="+mn-lt"/>
                        </a:rPr>
                        <a:t>motnj</a:t>
                      </a:r>
                      <a:r>
                        <a:rPr lang="sl-SI" sz="1600" b="1" dirty="0">
                          <a:solidFill>
                            <a:schemeClr val="bg1"/>
                          </a:solidFill>
                          <a:latin typeface="+mn-lt"/>
                        </a:rPr>
                        <a:t>e</a:t>
                      </a:r>
                      <a:r>
                        <a:rPr lang="en-US" sz="1600" b="1" dirty="0">
                          <a:solidFill>
                            <a:schemeClr val="bg1"/>
                          </a:solidFill>
                          <a:latin typeface="+mn-lt"/>
                        </a:rPr>
                        <a:t> </a:t>
                      </a:r>
                      <a:r>
                        <a:rPr lang="en-US" sz="1600" b="1" dirty="0" err="1">
                          <a:solidFill>
                            <a:schemeClr val="bg1"/>
                          </a:solidFill>
                          <a:latin typeface="+mn-lt"/>
                        </a:rPr>
                        <a:t>kritične</a:t>
                      </a:r>
                      <a:r>
                        <a:rPr lang="en-US" sz="1600" b="1" dirty="0">
                          <a:solidFill>
                            <a:schemeClr val="bg1"/>
                          </a:solidFill>
                          <a:latin typeface="+mn-lt"/>
                        </a:rPr>
                        <a:t> </a:t>
                      </a:r>
                      <a:r>
                        <a:rPr lang="en-US" sz="1600" b="1" dirty="0" err="1">
                          <a:solidFill>
                            <a:schemeClr val="bg1"/>
                          </a:solidFill>
                          <a:latin typeface="+mn-lt"/>
                        </a:rPr>
                        <a:t>infrastrukture</a:t>
                      </a:r>
                      <a:endParaRPr lang="en-US" sz="1600" b="1" dirty="0">
                        <a:solidFill>
                          <a:schemeClr val="bg1"/>
                        </a:solidFill>
                        <a:latin typeface="+mn-lt"/>
                      </a:endParaRPr>
                    </a:p>
                  </a:txBody>
                  <a:tcPr anchor="ctr" anchorCtr="1">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A88"/>
                    </a:solidFill>
                  </a:tcPr>
                </a:tc>
                <a:tc>
                  <a:txBody>
                    <a:bodyPr/>
                    <a:lstStyle/>
                    <a:p>
                      <a:pPr algn="ctr"/>
                      <a:r>
                        <a:rPr lang="en-GB" sz="1600" b="1" dirty="0" err="1">
                          <a:solidFill>
                            <a:schemeClr val="bg1"/>
                          </a:solidFill>
                          <a:latin typeface="+mn-lt"/>
                        </a:rPr>
                        <a:t>Motnj</a:t>
                      </a:r>
                      <a:r>
                        <a:rPr lang="sl-SI" sz="1600" b="1" dirty="0">
                          <a:solidFill>
                            <a:schemeClr val="bg1"/>
                          </a:solidFill>
                          <a:latin typeface="+mn-lt"/>
                        </a:rPr>
                        <a:t>e</a:t>
                      </a:r>
                      <a:r>
                        <a:rPr lang="en-GB" sz="1600" b="1" dirty="0">
                          <a:solidFill>
                            <a:schemeClr val="bg1"/>
                          </a:solidFill>
                          <a:latin typeface="+mn-lt"/>
                        </a:rPr>
                        <a:t> </a:t>
                      </a:r>
                      <a:r>
                        <a:rPr lang="en-GB" sz="1600" b="1" dirty="0" err="1">
                          <a:solidFill>
                            <a:schemeClr val="bg1"/>
                          </a:solidFill>
                          <a:latin typeface="+mn-lt"/>
                        </a:rPr>
                        <a:t>mednarodnih</a:t>
                      </a:r>
                      <a:r>
                        <a:rPr lang="en-GB" sz="1600" b="1" dirty="0">
                          <a:solidFill>
                            <a:schemeClr val="bg1"/>
                          </a:solidFill>
                          <a:latin typeface="+mn-lt"/>
                        </a:rPr>
                        <a:t> </a:t>
                      </a:r>
                      <a:r>
                        <a:rPr lang="en-GB" sz="1600" b="1" dirty="0" err="1">
                          <a:solidFill>
                            <a:schemeClr val="bg1"/>
                          </a:solidFill>
                          <a:latin typeface="+mn-lt"/>
                        </a:rPr>
                        <a:t>dobavnih</a:t>
                      </a:r>
                      <a:r>
                        <a:rPr lang="en-GB" sz="1600" b="1" dirty="0">
                          <a:solidFill>
                            <a:schemeClr val="bg1"/>
                          </a:solidFill>
                          <a:latin typeface="+mn-lt"/>
                        </a:rPr>
                        <a:t> </a:t>
                      </a:r>
                      <a:r>
                        <a:rPr lang="en-GB" sz="1600" b="1" dirty="0" err="1">
                          <a:solidFill>
                            <a:schemeClr val="bg1"/>
                          </a:solidFill>
                          <a:latin typeface="+mn-lt"/>
                        </a:rPr>
                        <a:t>verig</a:t>
                      </a:r>
                      <a:endParaRPr lang="en-GB" sz="1600" dirty="0">
                        <a:solidFill>
                          <a:schemeClr val="bg1"/>
                        </a:solidFill>
                        <a:latin typeface="+mn-lt"/>
                      </a:endParaRPr>
                    </a:p>
                  </a:txBody>
                  <a:tcPr anchor="ctr" anchorCtr="1">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A88"/>
                    </a:solidFill>
                  </a:tcPr>
                </a:tc>
                <a:tc>
                  <a:txBody>
                    <a:bodyPr/>
                    <a:lstStyle/>
                    <a:p>
                      <a:pPr algn="ctr"/>
                      <a:r>
                        <a:rPr lang="en-US" sz="1600" b="1" dirty="0" err="1">
                          <a:solidFill>
                            <a:schemeClr val="bg1"/>
                          </a:solidFill>
                          <a:latin typeface="+mn-lt"/>
                        </a:rPr>
                        <a:t>Stabilnost</a:t>
                      </a:r>
                      <a:r>
                        <a:rPr lang="en-US" sz="1600" b="1" dirty="0">
                          <a:solidFill>
                            <a:schemeClr val="bg1"/>
                          </a:solidFill>
                          <a:latin typeface="+mn-lt"/>
                        </a:rPr>
                        <a:t> </a:t>
                      </a:r>
                      <a:r>
                        <a:rPr lang="en-US" sz="1600" b="1" dirty="0" err="1">
                          <a:solidFill>
                            <a:schemeClr val="bg1"/>
                          </a:solidFill>
                          <a:latin typeface="+mn-lt"/>
                        </a:rPr>
                        <a:t>finančnih</a:t>
                      </a:r>
                      <a:r>
                        <a:rPr lang="en-US" sz="1600" b="1" dirty="0">
                          <a:solidFill>
                            <a:schemeClr val="bg1"/>
                          </a:solidFill>
                          <a:latin typeface="+mn-lt"/>
                        </a:rPr>
                        <a:t> </a:t>
                      </a:r>
                      <a:r>
                        <a:rPr lang="en-US" sz="1600" b="1" dirty="0" err="1">
                          <a:solidFill>
                            <a:schemeClr val="bg1"/>
                          </a:solidFill>
                          <a:latin typeface="+mn-lt"/>
                        </a:rPr>
                        <a:t>trgov</a:t>
                      </a:r>
                      <a:r>
                        <a:rPr lang="en-US" sz="1600" b="1" dirty="0">
                          <a:solidFill>
                            <a:schemeClr val="bg1"/>
                          </a:solidFill>
                          <a:latin typeface="+mn-lt"/>
                        </a:rPr>
                        <a:t> in </a:t>
                      </a:r>
                      <a:r>
                        <a:rPr lang="en-US" sz="1600" b="1" dirty="0" err="1">
                          <a:solidFill>
                            <a:schemeClr val="bg1"/>
                          </a:solidFill>
                          <a:latin typeface="+mn-lt"/>
                        </a:rPr>
                        <a:t>javnih</a:t>
                      </a:r>
                      <a:r>
                        <a:rPr lang="en-US" sz="1600" b="1" dirty="0">
                          <a:solidFill>
                            <a:schemeClr val="bg1"/>
                          </a:solidFill>
                          <a:latin typeface="+mn-lt"/>
                        </a:rPr>
                        <a:t> </a:t>
                      </a:r>
                      <a:r>
                        <a:rPr lang="en-US" sz="1600" b="1" dirty="0" err="1">
                          <a:solidFill>
                            <a:schemeClr val="bg1"/>
                          </a:solidFill>
                          <a:latin typeface="+mn-lt"/>
                        </a:rPr>
                        <a:t>financ</a:t>
                      </a:r>
                      <a:endParaRPr lang="en-GB" sz="1600" dirty="0">
                        <a:solidFill>
                          <a:schemeClr val="bg1"/>
                        </a:solidFill>
                        <a:latin typeface="+mn-lt"/>
                      </a:endParaRPr>
                    </a:p>
                  </a:txBody>
                  <a:tcPr anchor="ctr" anchorCtr="1">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7A88"/>
                    </a:solidFill>
                  </a:tcPr>
                </a:tc>
                <a:tc>
                  <a:txBody>
                    <a:bodyPr/>
                    <a:lstStyle/>
                    <a:p>
                      <a:pPr algn="ctr"/>
                      <a:endParaRPr lang="en-GB" sz="1600" b="1" dirty="0">
                        <a:solidFill>
                          <a:schemeClr val="bg1"/>
                        </a:solidFill>
                        <a:latin typeface="+mn-lt"/>
                      </a:endParaRPr>
                    </a:p>
                  </a:txBody>
                  <a:tcPr anchor="ctr" anchorCtr="1">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1020456"/>
                  </a:ext>
                </a:extLst>
              </a:tr>
            </a:tbl>
          </a:graphicData>
        </a:graphic>
      </p:graphicFrame>
      <p:sp>
        <p:nvSpPr>
          <p:cNvPr id="2" name="TextBox 1">
            <a:extLst>
              <a:ext uri="{FF2B5EF4-FFF2-40B4-BE49-F238E27FC236}">
                <a16:creationId xmlns:a16="http://schemas.microsoft.com/office/drawing/2014/main" id="{48CC51A6-AA4E-DC3C-2AA6-DB2525C545C8}"/>
              </a:ext>
            </a:extLst>
          </p:cNvPr>
          <p:cNvSpPr txBox="1"/>
          <p:nvPr/>
        </p:nvSpPr>
        <p:spPr>
          <a:xfrm>
            <a:off x="93250" y="725343"/>
            <a:ext cx="11945866" cy="707886"/>
          </a:xfrm>
          <a:prstGeom prst="rect">
            <a:avLst/>
          </a:prstGeom>
          <a:noFill/>
        </p:spPr>
        <p:txBody>
          <a:bodyPr wrap="square" rtlCol="0">
            <a:spAutoFit/>
          </a:bodyPr>
          <a:lstStyle/>
          <a:p>
            <a:r>
              <a:rPr lang="en-US" sz="2000" b="1" dirty="0" err="1">
                <a:solidFill>
                  <a:schemeClr val="accent1">
                    <a:lumMod val="75000"/>
                  </a:schemeClr>
                </a:solidFill>
                <a:latin typeface="Raleway" pitchFamily="2" charset="0"/>
              </a:rPr>
              <a:t>Tematski</a:t>
            </a:r>
            <a:r>
              <a:rPr lang="en-US" sz="2000" b="1" dirty="0">
                <a:solidFill>
                  <a:schemeClr val="accent1">
                    <a:lumMod val="75000"/>
                  </a:schemeClr>
                </a:solidFill>
                <a:latin typeface="Raleway" pitchFamily="2" charset="0"/>
              </a:rPr>
              <a:t> </a:t>
            </a:r>
            <a:r>
              <a:rPr lang="en-US" sz="2000" b="1" dirty="0" err="1">
                <a:solidFill>
                  <a:schemeClr val="accent1">
                    <a:lumMod val="75000"/>
                  </a:schemeClr>
                </a:solidFill>
                <a:latin typeface="Raleway" pitchFamily="2" charset="0"/>
              </a:rPr>
              <a:t>sklopi</a:t>
            </a:r>
            <a:br>
              <a:rPr lang="en-US" sz="2000" b="1" dirty="0">
                <a:solidFill>
                  <a:schemeClr val="accent1">
                    <a:lumMod val="75000"/>
                  </a:schemeClr>
                </a:solidFill>
                <a:latin typeface="Raleway" pitchFamily="2" charset="0"/>
              </a:rPr>
            </a:br>
            <a:endParaRPr lang="en-US" sz="2000" b="1" dirty="0">
              <a:solidFill>
                <a:schemeClr val="accent1">
                  <a:lumMod val="75000"/>
                </a:schemeClr>
              </a:solidFill>
              <a:latin typeface="Raleway" pitchFamily="2" charset="0"/>
            </a:endParaRPr>
          </a:p>
        </p:txBody>
      </p:sp>
      <p:sp>
        <p:nvSpPr>
          <p:cNvPr id="3" name="TextBox 2">
            <a:extLst>
              <a:ext uri="{FF2B5EF4-FFF2-40B4-BE49-F238E27FC236}">
                <a16:creationId xmlns:a16="http://schemas.microsoft.com/office/drawing/2014/main" id="{2B4C796D-30F6-208A-FF69-9B6CC18E9591}"/>
              </a:ext>
            </a:extLst>
          </p:cNvPr>
          <p:cNvSpPr txBox="1"/>
          <p:nvPr/>
        </p:nvSpPr>
        <p:spPr>
          <a:xfrm>
            <a:off x="93250" y="2854231"/>
            <a:ext cx="11925988" cy="415498"/>
          </a:xfrm>
          <a:prstGeom prst="rect">
            <a:avLst/>
          </a:prstGeom>
          <a:noFill/>
        </p:spPr>
        <p:txBody>
          <a:bodyPr wrap="square" rtlCol="0">
            <a:spAutoFit/>
          </a:bodyPr>
          <a:lstStyle/>
          <a:p>
            <a:r>
              <a:rPr lang="en-US" sz="2000" b="1" dirty="0" err="1">
                <a:solidFill>
                  <a:srgbClr val="006974"/>
                </a:solidFill>
                <a:latin typeface="Raleway" pitchFamily="2" charset="0"/>
              </a:rPr>
              <a:t>Zgodbe</a:t>
            </a:r>
            <a:r>
              <a:rPr lang="en-US" sz="2000" b="1" dirty="0">
                <a:solidFill>
                  <a:srgbClr val="006974"/>
                </a:solidFill>
                <a:latin typeface="Raleway" pitchFamily="2" charset="0"/>
              </a:rPr>
              <a:t> o </a:t>
            </a:r>
            <a:r>
              <a:rPr lang="en-US" sz="2000" b="1" dirty="0" err="1">
                <a:solidFill>
                  <a:srgbClr val="006974"/>
                </a:solidFill>
                <a:latin typeface="Raleway" pitchFamily="2" charset="0"/>
              </a:rPr>
              <a:t>tveganjih</a:t>
            </a:r>
            <a:endParaRPr lang="en-US" sz="2000" b="1" dirty="0">
              <a:solidFill>
                <a:srgbClr val="006974"/>
              </a:solidFill>
              <a:latin typeface="Raleway" pitchFamily="2" charset="0"/>
            </a:endParaRPr>
          </a:p>
        </p:txBody>
      </p:sp>
      <p:graphicFrame>
        <p:nvGraphicFramePr>
          <p:cNvPr id="4" name="Table 3">
            <a:extLst>
              <a:ext uri="{FF2B5EF4-FFF2-40B4-BE49-F238E27FC236}">
                <a16:creationId xmlns:a16="http://schemas.microsoft.com/office/drawing/2014/main" id="{4C3DA8C0-6DA9-4C01-0771-0A0B2F201BE9}"/>
              </a:ext>
            </a:extLst>
          </p:cNvPr>
          <p:cNvGraphicFramePr>
            <a:graphicFrameLocks noGrp="1"/>
          </p:cNvGraphicFramePr>
          <p:nvPr>
            <p:extLst>
              <p:ext uri="{D42A27DB-BD31-4B8C-83A1-F6EECF244321}">
                <p14:modId xmlns:p14="http://schemas.microsoft.com/office/powerpoint/2010/main" val="2876097465"/>
              </p:ext>
            </p:extLst>
          </p:nvPr>
        </p:nvGraphicFramePr>
        <p:xfrm>
          <a:off x="-8022" y="5388083"/>
          <a:ext cx="12192000" cy="619708"/>
        </p:xfrm>
        <a:graphic>
          <a:graphicData uri="http://schemas.openxmlformats.org/drawingml/2006/table">
            <a:tbl>
              <a:tblPr firstRow="1" bandRow="1">
                <a:tableStyleId>{5940675A-B579-460E-94D1-54222C63F5DA}</a:tableStyleId>
              </a:tblPr>
              <a:tblGrid>
                <a:gridCol w="3048000">
                  <a:extLst>
                    <a:ext uri="{9D8B030D-6E8A-4147-A177-3AD203B41FA5}">
                      <a16:colId xmlns:a16="http://schemas.microsoft.com/office/drawing/2014/main" val="1687115775"/>
                    </a:ext>
                  </a:extLst>
                </a:gridCol>
                <a:gridCol w="3048000">
                  <a:extLst>
                    <a:ext uri="{9D8B030D-6E8A-4147-A177-3AD203B41FA5}">
                      <a16:colId xmlns:a16="http://schemas.microsoft.com/office/drawing/2014/main" val="2777921008"/>
                    </a:ext>
                  </a:extLst>
                </a:gridCol>
                <a:gridCol w="3048000">
                  <a:extLst>
                    <a:ext uri="{9D8B030D-6E8A-4147-A177-3AD203B41FA5}">
                      <a16:colId xmlns:a16="http://schemas.microsoft.com/office/drawing/2014/main" val="2302155445"/>
                    </a:ext>
                  </a:extLst>
                </a:gridCol>
                <a:gridCol w="3048000">
                  <a:extLst>
                    <a:ext uri="{9D8B030D-6E8A-4147-A177-3AD203B41FA5}">
                      <a16:colId xmlns:a16="http://schemas.microsoft.com/office/drawing/2014/main" val="280391615"/>
                    </a:ext>
                  </a:extLst>
                </a:gridCol>
              </a:tblGrid>
              <a:tr h="619708">
                <a:tc>
                  <a:txBody>
                    <a:bodyPr/>
                    <a:lstStyle/>
                    <a:p>
                      <a:pPr algn="ctr"/>
                      <a:r>
                        <a:rPr lang="en-US" sz="1600" b="1" dirty="0" err="1">
                          <a:solidFill>
                            <a:schemeClr val="tx1"/>
                          </a:solidFill>
                          <a:effectLst/>
                          <a:latin typeface="Raleway" pitchFamily="2" charset="0"/>
                          <a:ea typeface="ヒラギノ角ゴ Pro W3"/>
                          <a:cs typeface="Times New Roman" panose="02020603050405020304" pitchFamily="18" charset="0"/>
                        </a:rPr>
                        <a:t>Glavna</a:t>
                      </a:r>
                      <a:r>
                        <a:rPr lang="en-US" sz="1600" b="1" dirty="0">
                          <a:solidFill>
                            <a:schemeClr val="tx1"/>
                          </a:solidFill>
                          <a:effectLst/>
                          <a:latin typeface="Raleway" pitchFamily="2" charset="0"/>
                          <a:ea typeface="ヒラギノ角ゴ Pro W3"/>
                          <a:cs typeface="Times New Roman" panose="02020603050405020304" pitchFamily="18" charset="0"/>
                        </a:rPr>
                        <a:t> </a:t>
                      </a:r>
                      <a:r>
                        <a:rPr lang="en-US" sz="1600" b="1" dirty="0" err="1">
                          <a:solidFill>
                            <a:schemeClr val="tx1"/>
                          </a:solidFill>
                          <a:effectLst/>
                          <a:latin typeface="Raleway" pitchFamily="2" charset="0"/>
                          <a:ea typeface="ヒラギノ角ゴ Pro W3"/>
                          <a:cs typeface="Times New Roman" panose="02020603050405020304" pitchFamily="18" charset="0"/>
                        </a:rPr>
                        <a:t>podnebna</a:t>
                      </a:r>
                      <a:r>
                        <a:rPr lang="en-US" sz="1600" b="1" dirty="0">
                          <a:solidFill>
                            <a:schemeClr val="tx1"/>
                          </a:solidFill>
                          <a:effectLst/>
                          <a:latin typeface="Raleway" pitchFamily="2" charset="0"/>
                          <a:ea typeface="ヒラギノ角ゴ Pro W3"/>
                          <a:cs typeface="Times New Roman" panose="02020603050405020304" pitchFamily="18" charset="0"/>
                        </a:rPr>
                        <a:t> </a:t>
                      </a:r>
                      <a:r>
                        <a:rPr lang="en-US" sz="1600" b="1" dirty="0" err="1">
                          <a:solidFill>
                            <a:schemeClr val="tx1"/>
                          </a:solidFill>
                          <a:effectLst/>
                          <a:latin typeface="Raleway" pitchFamily="2" charset="0"/>
                          <a:ea typeface="ヒラギノ角ゴ Pro W3"/>
                          <a:cs typeface="Times New Roman" panose="02020603050405020304" pitchFamily="18" charset="0"/>
                        </a:rPr>
                        <a:t>tveganja</a:t>
                      </a:r>
                      <a:r>
                        <a:rPr lang="en-US" sz="1600" b="1" dirty="0">
                          <a:solidFill>
                            <a:schemeClr val="tx1"/>
                          </a:solidFill>
                          <a:effectLst/>
                          <a:latin typeface="Raleway" pitchFamily="2" charset="0"/>
                          <a:ea typeface="ヒラギノ角ゴ Pro W3"/>
                          <a:cs typeface="Times New Roman" panose="02020603050405020304" pitchFamily="18" charset="0"/>
                        </a:rPr>
                        <a:t> za </a:t>
                      </a:r>
                      <a:r>
                        <a:rPr lang="en-US" sz="1600" b="1" dirty="0" err="1">
                          <a:solidFill>
                            <a:schemeClr val="tx1"/>
                          </a:solidFill>
                          <a:effectLst/>
                          <a:latin typeface="Raleway" pitchFamily="2" charset="0"/>
                          <a:ea typeface="ヒラギノ角ゴ Pro W3"/>
                          <a:cs typeface="Times New Roman" panose="02020603050405020304" pitchFamily="18" charset="0"/>
                        </a:rPr>
                        <a:t>Evropo</a:t>
                      </a:r>
                      <a:endParaRPr lang="en-DK" sz="1600" b="1" dirty="0">
                        <a:solidFill>
                          <a:schemeClr val="tx1"/>
                        </a:solidFill>
                        <a:latin typeface="Raleway" pitchFamily="2" charset="0"/>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en-GB" sz="1600" b="1" dirty="0">
                          <a:solidFill>
                            <a:schemeClr val="bg1"/>
                          </a:solidFill>
                          <a:effectLst/>
                          <a:latin typeface="Raleway" pitchFamily="2" charset="0"/>
                          <a:ea typeface="ヒラギノ角ゴ Pro W3"/>
                          <a:cs typeface="Times New Roman" panose="02020603050405020304" pitchFamily="18" charset="0"/>
                        </a:rPr>
                        <a:t> </a:t>
                      </a:r>
                      <a:r>
                        <a:rPr lang="en-GB" sz="1600" b="1" dirty="0" err="1">
                          <a:solidFill>
                            <a:schemeClr val="tx1"/>
                          </a:solidFill>
                          <a:effectLst/>
                          <a:latin typeface="Raleway" pitchFamily="2" charset="0"/>
                          <a:ea typeface="ヒラギノ角ゴ Pro W3"/>
                          <a:cs typeface="Times New Roman" panose="02020603050405020304" pitchFamily="18" charset="0"/>
                        </a:rPr>
                        <a:t>Družbena</a:t>
                      </a:r>
                      <a:r>
                        <a:rPr lang="en-GB" sz="1600" b="1" dirty="0">
                          <a:solidFill>
                            <a:schemeClr val="tx1"/>
                          </a:solidFill>
                          <a:effectLst/>
                          <a:latin typeface="Raleway" pitchFamily="2" charset="0"/>
                          <a:ea typeface="ヒラギノ角ゴ Pro W3"/>
                          <a:cs typeface="Times New Roman" panose="02020603050405020304" pitchFamily="18" charset="0"/>
                        </a:rPr>
                        <a:t> </a:t>
                      </a:r>
                      <a:r>
                        <a:rPr lang="en-GB" sz="1600" b="1" dirty="0" err="1">
                          <a:solidFill>
                            <a:schemeClr val="tx1"/>
                          </a:solidFill>
                          <a:effectLst/>
                          <a:latin typeface="Raleway" pitchFamily="2" charset="0"/>
                          <a:ea typeface="ヒラギノ角ゴ Pro W3"/>
                          <a:cs typeface="Times New Roman" panose="02020603050405020304" pitchFamily="18" charset="0"/>
                        </a:rPr>
                        <a:t>pravičnost</a:t>
                      </a:r>
                      <a:r>
                        <a:rPr lang="en-GB" sz="1600" b="1" dirty="0">
                          <a:solidFill>
                            <a:schemeClr val="tx1"/>
                          </a:solidFill>
                          <a:effectLst/>
                          <a:latin typeface="Raleway" pitchFamily="2" charset="0"/>
                          <a:ea typeface="ヒラギノ角ゴ Pro W3"/>
                          <a:cs typeface="Times New Roman" panose="02020603050405020304" pitchFamily="18" charset="0"/>
                        </a:rPr>
                        <a:t> in </a:t>
                      </a:r>
                      <a:r>
                        <a:rPr lang="en-GB" sz="1600" b="1" dirty="0" err="1">
                          <a:solidFill>
                            <a:schemeClr val="tx1"/>
                          </a:solidFill>
                          <a:effectLst/>
                          <a:latin typeface="Raleway" pitchFamily="2" charset="0"/>
                          <a:ea typeface="ヒラギノ角ゴ Pro W3"/>
                          <a:cs typeface="Times New Roman" panose="02020603050405020304" pitchFamily="18" charset="0"/>
                        </a:rPr>
                        <a:t>kohezija</a:t>
                      </a:r>
                      <a:endParaRPr lang="en-DK" sz="1600" b="1" dirty="0">
                        <a:solidFill>
                          <a:schemeClr val="tx1"/>
                        </a:solidFill>
                        <a:latin typeface="Raleway" pitchFamily="2" charset="0"/>
                      </a:endParaRPr>
                    </a:p>
                  </a:txBody>
                  <a:tcPr anchor="ctr" anchorCtr="1">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schemeClr val="tx1"/>
                          </a:solidFill>
                          <a:latin typeface="Raleway" pitchFamily="2" charset="0"/>
                        </a:rPr>
                        <a:t>EU </a:t>
                      </a:r>
                      <a:r>
                        <a:rPr lang="en-US" sz="1600" b="1" dirty="0" err="1">
                          <a:solidFill>
                            <a:schemeClr val="tx1"/>
                          </a:solidFill>
                          <a:latin typeface="Raleway" pitchFamily="2" charset="0"/>
                        </a:rPr>
                        <a:t>prilagoditvene</a:t>
                      </a:r>
                      <a:r>
                        <a:rPr lang="en-US" sz="1600" b="1" dirty="0">
                          <a:solidFill>
                            <a:schemeClr val="tx1"/>
                          </a:solidFill>
                          <a:latin typeface="Raleway" pitchFamily="2" charset="0"/>
                        </a:rPr>
                        <a:t> </a:t>
                      </a:r>
                      <a:r>
                        <a:rPr lang="en-US" sz="1600" b="1" dirty="0" err="1">
                          <a:solidFill>
                            <a:schemeClr val="tx1"/>
                          </a:solidFill>
                          <a:latin typeface="Raleway" pitchFamily="2" charset="0"/>
                        </a:rPr>
                        <a:t>politike</a:t>
                      </a:r>
                      <a:r>
                        <a:rPr lang="en-US" sz="1600" b="1" dirty="0">
                          <a:solidFill>
                            <a:schemeClr val="tx1"/>
                          </a:solidFill>
                          <a:latin typeface="Raleway" pitchFamily="2" charset="0"/>
                        </a:rPr>
                        <a:t> in </a:t>
                      </a:r>
                      <a:r>
                        <a:rPr lang="en-US" sz="1600" b="1" dirty="0" err="1">
                          <a:solidFill>
                            <a:schemeClr val="tx1"/>
                          </a:solidFill>
                          <a:latin typeface="Raleway" pitchFamily="2" charset="0"/>
                        </a:rPr>
                        <a:t>lastništvo</a:t>
                      </a:r>
                      <a:r>
                        <a:rPr lang="en-US" sz="1600" b="1" dirty="0">
                          <a:solidFill>
                            <a:schemeClr val="tx1"/>
                          </a:solidFill>
                          <a:latin typeface="Raleway" pitchFamily="2" charset="0"/>
                        </a:rPr>
                        <a:t> </a:t>
                      </a:r>
                      <a:r>
                        <a:rPr lang="en-US" sz="1600" b="1" dirty="0" err="1">
                          <a:solidFill>
                            <a:schemeClr val="tx1"/>
                          </a:solidFill>
                          <a:latin typeface="Raleway" pitchFamily="2" charset="0"/>
                        </a:rPr>
                        <a:t>nad</a:t>
                      </a:r>
                      <a:r>
                        <a:rPr lang="en-US" sz="1600" b="1" dirty="0">
                          <a:solidFill>
                            <a:schemeClr val="tx1"/>
                          </a:solidFill>
                          <a:latin typeface="Raleway" pitchFamily="2" charset="0"/>
                        </a:rPr>
                        <a:t> </a:t>
                      </a:r>
                      <a:r>
                        <a:rPr lang="en-US" sz="1600" b="1" dirty="0" err="1">
                          <a:solidFill>
                            <a:schemeClr val="tx1"/>
                          </a:solidFill>
                          <a:latin typeface="Raleway" pitchFamily="2" charset="0"/>
                        </a:rPr>
                        <a:t>tveganjem</a:t>
                      </a:r>
                      <a:endParaRPr lang="en-GB" sz="1600" b="1" dirty="0">
                        <a:solidFill>
                          <a:schemeClr val="tx1"/>
                        </a:solidFill>
                        <a:latin typeface="+mn-lt"/>
                      </a:endParaRPr>
                    </a:p>
                  </a:txBody>
                  <a:tcPr anchor="ctr" anchorCtr="1">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err="1">
                          <a:solidFill>
                            <a:schemeClr val="tx1"/>
                          </a:solidFill>
                          <a:latin typeface="Raleway" pitchFamily="2" charset="0"/>
                        </a:rPr>
                        <a:t>Prednostne</a:t>
                      </a:r>
                      <a:r>
                        <a:rPr lang="en-US" sz="1600" b="1" dirty="0">
                          <a:solidFill>
                            <a:schemeClr val="tx1"/>
                          </a:solidFill>
                          <a:latin typeface="Raleway" pitchFamily="2" charset="0"/>
                        </a:rPr>
                        <a:t> </a:t>
                      </a:r>
                      <a:r>
                        <a:rPr lang="en-US" sz="1600" b="1" dirty="0" err="1">
                          <a:solidFill>
                            <a:schemeClr val="tx1"/>
                          </a:solidFill>
                          <a:latin typeface="Raleway" pitchFamily="2" charset="0"/>
                        </a:rPr>
                        <a:t>naloge</a:t>
                      </a:r>
                      <a:r>
                        <a:rPr lang="en-US" sz="1600" b="1" dirty="0">
                          <a:solidFill>
                            <a:schemeClr val="tx1"/>
                          </a:solidFill>
                          <a:latin typeface="Raleway" pitchFamily="2" charset="0"/>
                        </a:rPr>
                        <a:t> za </a:t>
                      </a:r>
                      <a:r>
                        <a:rPr lang="en-US" sz="1600" b="1" dirty="0" err="1">
                          <a:solidFill>
                            <a:schemeClr val="tx1"/>
                          </a:solidFill>
                          <a:latin typeface="Raleway" pitchFamily="2" charset="0"/>
                        </a:rPr>
                        <a:t>ukrepanje</a:t>
                      </a:r>
                      <a:endParaRPr lang="en-DK" sz="1600" b="1" dirty="0">
                        <a:solidFill>
                          <a:schemeClr val="tx1"/>
                        </a:solidFill>
                        <a:latin typeface="Raleway" pitchFamily="2" charset="0"/>
                      </a:endParaRPr>
                    </a:p>
                  </a:txBody>
                  <a:tcPr anchor="ctr" anchorCtr="1">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3885885186"/>
                  </a:ext>
                </a:extLst>
              </a:tr>
            </a:tbl>
          </a:graphicData>
        </a:graphic>
      </p:graphicFrame>
      <p:sp>
        <p:nvSpPr>
          <p:cNvPr id="7" name="TextBox 6">
            <a:extLst>
              <a:ext uri="{FF2B5EF4-FFF2-40B4-BE49-F238E27FC236}">
                <a16:creationId xmlns:a16="http://schemas.microsoft.com/office/drawing/2014/main" id="{3FD3D685-21EE-9779-3118-9C1AE14495DE}"/>
              </a:ext>
            </a:extLst>
          </p:cNvPr>
          <p:cNvSpPr txBox="1"/>
          <p:nvPr/>
        </p:nvSpPr>
        <p:spPr>
          <a:xfrm>
            <a:off x="93250" y="4941147"/>
            <a:ext cx="6118058" cy="400110"/>
          </a:xfrm>
          <a:prstGeom prst="rect">
            <a:avLst/>
          </a:prstGeom>
          <a:noFill/>
        </p:spPr>
        <p:txBody>
          <a:bodyPr wrap="square">
            <a:spAutoFit/>
          </a:bodyPr>
          <a:lstStyle/>
          <a:p>
            <a:r>
              <a:rPr lang="sl-SI" sz="2000" b="1" dirty="0">
                <a:solidFill>
                  <a:schemeClr val="accent2"/>
                </a:solidFill>
                <a:latin typeface="Raleway" pitchFamily="2" charset="0"/>
              </a:rPr>
              <a:t>Vsebina in zaključki za politike</a:t>
            </a:r>
            <a:endParaRPr lang="en-US" sz="2000" b="1" dirty="0">
              <a:solidFill>
                <a:schemeClr val="accent2"/>
              </a:solidFill>
              <a:latin typeface="Raleway" pitchFamily="2" charset="0"/>
            </a:endParaRPr>
          </a:p>
        </p:txBody>
      </p:sp>
      <p:sp>
        <p:nvSpPr>
          <p:cNvPr id="6" name="Google Shape;95;g14088802d63_0_627">
            <a:extLst>
              <a:ext uri="{FF2B5EF4-FFF2-40B4-BE49-F238E27FC236}">
                <a16:creationId xmlns:a16="http://schemas.microsoft.com/office/drawing/2014/main" id="{2AF7EC70-ECA8-5C15-8995-1801C3289218}"/>
              </a:ext>
            </a:extLst>
          </p:cNvPr>
          <p:cNvSpPr txBox="1">
            <a:spLocks noGrp="1"/>
          </p:cNvSpPr>
          <p:nvPr>
            <p:ph type="title" idx="4294967295"/>
          </p:nvPr>
        </p:nvSpPr>
        <p:spPr>
          <a:xfrm>
            <a:off x="93250" y="57108"/>
            <a:ext cx="11966819" cy="523180"/>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en-US" sz="2800" b="1" i="0" u="none" strike="noStrike" kern="0" cap="none" spc="0" normalizeH="0" baseline="0" noProof="0" dirty="0">
                <a:ln>
                  <a:noFill/>
                </a:ln>
                <a:solidFill>
                  <a:srgbClr val="002060"/>
                </a:solidFill>
                <a:effectLst/>
                <a:uLnTx/>
                <a:uFillTx/>
                <a:latin typeface="Raleway"/>
                <a:ea typeface="Raleway"/>
                <a:cs typeface="Raleway"/>
                <a:sym typeface="Raleway"/>
              </a:rPr>
              <a:t>EUCRA: </a:t>
            </a:r>
            <a:r>
              <a:rPr kumimoji="0" lang="en-US" sz="2800" b="1" i="0" u="none" strike="noStrike" kern="0" cap="none" spc="0" normalizeH="0" baseline="0" noProof="0" dirty="0" err="1">
                <a:ln>
                  <a:noFill/>
                </a:ln>
                <a:solidFill>
                  <a:srgbClr val="002060"/>
                </a:solidFill>
                <a:effectLst/>
                <a:uLnTx/>
                <a:uFillTx/>
                <a:latin typeface="Raleway"/>
                <a:ea typeface="Raleway"/>
                <a:cs typeface="Raleway"/>
                <a:sym typeface="Raleway"/>
              </a:rPr>
              <a:t>Vsebina</a:t>
            </a:r>
            <a:endParaRPr kumimoji="0" lang="en-US" sz="2800" b="1" i="0" u="none" strike="noStrike" kern="0" cap="none" spc="0" normalizeH="0" baseline="0" noProof="0" dirty="0">
              <a:ln>
                <a:noFill/>
              </a:ln>
              <a:solidFill>
                <a:srgbClr val="000000"/>
              </a:solidFill>
              <a:effectLst/>
              <a:uLnTx/>
              <a:uFillTx/>
              <a:latin typeface="Raleway"/>
              <a:ea typeface="Raleway"/>
              <a:cs typeface="Raleway"/>
              <a:sym typeface="Raleway"/>
            </a:endParaRPr>
          </a:p>
        </p:txBody>
      </p:sp>
    </p:spTree>
    <p:extLst>
      <p:ext uri="{BB962C8B-B14F-4D97-AF65-F5344CB8AC3E}">
        <p14:creationId xmlns:p14="http://schemas.microsoft.com/office/powerpoint/2010/main" val="36573971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AFAD6751-A696-B00B-AF95-92ECBE7DE5D2}"/>
              </a:ext>
            </a:extLst>
          </p:cNvPr>
          <p:cNvSpPr txBox="1">
            <a:spLocks noGrp="1"/>
          </p:cNvSpPr>
          <p:nvPr>
            <p:ph type="title" idx="4294967295"/>
          </p:nvPr>
        </p:nvSpPr>
        <p:spPr>
          <a:xfrm>
            <a:off x="152299" y="246462"/>
            <a:ext cx="11557605"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800" b="1" i="0" u="none" strike="noStrike" kern="0" cap="none" spc="0" normalizeH="0" baseline="0" noProof="0" dirty="0">
                <a:ln>
                  <a:noFill/>
                </a:ln>
                <a:solidFill>
                  <a:srgbClr val="002060"/>
                </a:solidFill>
                <a:effectLst/>
                <a:uLnTx/>
                <a:uFillTx/>
                <a:latin typeface="Raleway"/>
                <a:ea typeface="Calibri" panose="020F0502020204030204" pitchFamily="34" charset="0"/>
                <a:cs typeface="Arial"/>
                <a:sym typeface="Arial"/>
              </a:rPr>
              <a:t>EUCRA: </a:t>
            </a:r>
            <a:r>
              <a:rPr kumimoji="0" lang="sl-SI" sz="2800" b="1" i="0" u="none" strike="noStrike" kern="0" cap="none" spc="0" normalizeH="0" baseline="0" noProof="0" dirty="0">
                <a:ln>
                  <a:noFill/>
                </a:ln>
                <a:solidFill>
                  <a:srgbClr val="002060"/>
                </a:solidFill>
                <a:effectLst/>
                <a:uLnTx/>
                <a:uFillTx/>
                <a:latin typeface="Raleway"/>
                <a:ea typeface="Calibri" panose="020F0502020204030204" pitchFamily="34" charset="0"/>
                <a:cs typeface="Arial"/>
                <a:sym typeface="Arial"/>
              </a:rPr>
              <a:t>pregled podnebnih tveganj</a:t>
            </a:r>
            <a:r>
              <a:rPr kumimoji="0" lang="en-US" sz="2800" b="1" i="0" u="none" strike="noStrike" kern="0" cap="none" spc="0" normalizeH="0" baseline="0" noProof="0" dirty="0">
                <a:ln>
                  <a:noFill/>
                </a:ln>
                <a:solidFill>
                  <a:srgbClr val="002060"/>
                </a:solidFill>
                <a:effectLst/>
                <a:uLnTx/>
                <a:uFillTx/>
                <a:latin typeface="Raleway"/>
                <a:ea typeface="Calibri" panose="020F0502020204030204" pitchFamily="34" charset="0"/>
                <a:cs typeface="Arial"/>
                <a:sym typeface="Arial"/>
              </a:rPr>
              <a:t>: </a:t>
            </a:r>
            <a:r>
              <a:rPr kumimoji="0" lang="en-US" sz="2800" b="1" i="0" u="none" strike="noStrike" kern="0" cap="none" spc="0" normalizeH="0" baseline="0" noProof="0" dirty="0" err="1">
                <a:ln>
                  <a:noFill/>
                </a:ln>
                <a:solidFill>
                  <a:srgbClr val="002060"/>
                </a:solidFill>
                <a:effectLst/>
                <a:uLnTx/>
                <a:uFillTx/>
                <a:latin typeface="Raleway"/>
                <a:ea typeface="Calibri" panose="020F0502020204030204" pitchFamily="34" charset="0"/>
                <a:cs typeface="Arial"/>
                <a:sym typeface="Arial"/>
              </a:rPr>
              <a:t>skupaj</a:t>
            </a:r>
            <a:r>
              <a:rPr kumimoji="0" lang="en-US" sz="2800" b="1" i="0" u="none" strike="noStrike" kern="0" cap="none" spc="0" normalizeH="0" baseline="0" noProof="0" dirty="0">
                <a:ln>
                  <a:noFill/>
                </a:ln>
                <a:solidFill>
                  <a:srgbClr val="002060"/>
                </a:solidFill>
                <a:effectLst/>
                <a:uLnTx/>
                <a:uFillTx/>
                <a:latin typeface="Raleway"/>
                <a:ea typeface="Calibri" panose="020F0502020204030204" pitchFamily="34" charset="0"/>
                <a:cs typeface="Arial"/>
                <a:sym typeface="Arial"/>
              </a:rPr>
              <a:t> 36 </a:t>
            </a:r>
            <a:r>
              <a:rPr kumimoji="0" lang="en-US" sz="2800" b="1" i="0" u="none" strike="noStrike" kern="0" cap="none" spc="0" normalizeH="0" baseline="0" noProof="0" dirty="0" err="1">
                <a:ln>
                  <a:noFill/>
                </a:ln>
                <a:solidFill>
                  <a:srgbClr val="002060"/>
                </a:solidFill>
                <a:effectLst/>
                <a:uLnTx/>
                <a:uFillTx/>
                <a:latin typeface="Raleway"/>
                <a:ea typeface="Calibri" panose="020F0502020204030204" pitchFamily="34" charset="0"/>
                <a:cs typeface="Arial"/>
                <a:sym typeface="Arial"/>
              </a:rPr>
              <a:t>podnebnih</a:t>
            </a:r>
            <a:r>
              <a:rPr kumimoji="0" lang="en-US" sz="2800" b="1" i="0" u="none" strike="noStrike" kern="0" cap="none" spc="0" normalizeH="0" baseline="0" noProof="0" dirty="0">
                <a:ln>
                  <a:noFill/>
                </a:ln>
                <a:solidFill>
                  <a:srgbClr val="002060"/>
                </a:solidFill>
                <a:effectLst/>
                <a:uLnTx/>
                <a:uFillTx/>
                <a:latin typeface="Raleway"/>
                <a:ea typeface="Calibri" panose="020F0502020204030204" pitchFamily="34" charset="0"/>
                <a:cs typeface="Arial"/>
                <a:sym typeface="Arial"/>
              </a:rPr>
              <a:t> </a:t>
            </a:r>
            <a:r>
              <a:rPr kumimoji="0" lang="en-US" sz="2800" b="1" i="0" u="none" strike="noStrike" kern="0" cap="none" spc="0" normalizeH="0" baseline="0" noProof="0" dirty="0" err="1">
                <a:ln>
                  <a:noFill/>
                </a:ln>
                <a:solidFill>
                  <a:srgbClr val="002060"/>
                </a:solidFill>
                <a:effectLst/>
                <a:uLnTx/>
                <a:uFillTx/>
                <a:latin typeface="Raleway"/>
                <a:ea typeface="Calibri" panose="020F0502020204030204" pitchFamily="34" charset="0"/>
                <a:cs typeface="Arial"/>
                <a:sym typeface="Arial"/>
              </a:rPr>
              <a:t>tveganj</a:t>
            </a:r>
            <a:endParaRPr kumimoji="0" lang="en-DK" sz="2800" b="1" i="0" u="none" strike="noStrike" kern="0" cap="none" spc="0" normalizeH="0" baseline="0" noProof="0" dirty="0">
              <a:ln>
                <a:noFill/>
              </a:ln>
              <a:solidFill>
                <a:srgbClr val="002060"/>
              </a:solidFill>
              <a:effectLst/>
              <a:uLnTx/>
              <a:uFillTx/>
              <a:latin typeface="Raleway" pitchFamily="2" charset="0"/>
              <a:ea typeface="Arial"/>
              <a:cs typeface="Arial"/>
              <a:sym typeface="Arial"/>
            </a:endParaRPr>
          </a:p>
        </p:txBody>
      </p:sp>
      <p:pic>
        <p:nvPicPr>
          <p:cNvPr id="3" name="Picture 2" descr="A screenshot of a computer screen&#10;&#10;Description automatically generated">
            <a:extLst>
              <a:ext uri="{FF2B5EF4-FFF2-40B4-BE49-F238E27FC236}">
                <a16:creationId xmlns:a16="http://schemas.microsoft.com/office/drawing/2014/main" id="{14F1A231-3DF6-7236-3AF7-7FBA4E892179}"/>
              </a:ext>
            </a:extLst>
          </p:cNvPr>
          <p:cNvPicPr>
            <a:picLocks noChangeAspect="1"/>
          </p:cNvPicPr>
          <p:nvPr/>
        </p:nvPicPr>
        <p:blipFill>
          <a:blip r:embed="rId3"/>
          <a:stretch>
            <a:fillRect/>
          </a:stretch>
        </p:blipFill>
        <p:spPr>
          <a:xfrm>
            <a:off x="111611" y="1151793"/>
            <a:ext cx="5819491" cy="5405038"/>
          </a:xfrm>
          <a:prstGeom prst="rect">
            <a:avLst/>
          </a:prstGeom>
        </p:spPr>
      </p:pic>
      <p:pic>
        <p:nvPicPr>
          <p:cNvPr id="5" name="Picture 4" descr="A screenshot of a computer screen&#10;&#10;Description automatically generated">
            <a:extLst>
              <a:ext uri="{FF2B5EF4-FFF2-40B4-BE49-F238E27FC236}">
                <a16:creationId xmlns:a16="http://schemas.microsoft.com/office/drawing/2014/main" id="{7BA9E98E-A07E-03C8-B52F-531FF75E514F}"/>
              </a:ext>
            </a:extLst>
          </p:cNvPr>
          <p:cNvPicPr>
            <a:picLocks noChangeAspect="1"/>
          </p:cNvPicPr>
          <p:nvPr/>
        </p:nvPicPr>
        <p:blipFill>
          <a:blip r:embed="rId4"/>
          <a:stretch>
            <a:fillRect/>
          </a:stretch>
        </p:blipFill>
        <p:spPr>
          <a:xfrm>
            <a:off x="6022731" y="1096789"/>
            <a:ext cx="5931102" cy="4929974"/>
          </a:xfrm>
          <a:prstGeom prst="rect">
            <a:avLst/>
          </a:prstGeom>
        </p:spPr>
      </p:pic>
      <p:sp>
        <p:nvSpPr>
          <p:cNvPr id="4" name="TextBox 3">
            <a:extLst>
              <a:ext uri="{FF2B5EF4-FFF2-40B4-BE49-F238E27FC236}">
                <a16:creationId xmlns:a16="http://schemas.microsoft.com/office/drawing/2014/main" id="{787F140A-938F-E8A5-0743-78CB22D6418D}"/>
              </a:ext>
            </a:extLst>
          </p:cNvPr>
          <p:cNvSpPr txBox="1"/>
          <p:nvPr/>
        </p:nvSpPr>
        <p:spPr>
          <a:xfrm>
            <a:off x="2162369" y="1226437"/>
            <a:ext cx="6097554" cy="276999"/>
          </a:xfrm>
          <a:prstGeom prst="rect">
            <a:avLst/>
          </a:prstGeom>
          <a:noFill/>
        </p:spPr>
        <p:txBody>
          <a:bodyPr wrap="square">
            <a:spAutoFit/>
          </a:bodyPr>
          <a:lstStyle/>
          <a:p>
            <a:r>
              <a:rPr lang="en-US" sz="1200" dirty="0" err="1"/>
              <a:t>nuj</a:t>
            </a:r>
            <a:r>
              <a:rPr lang="sl-SI" sz="1200" dirty="0"/>
              <a:t>nost</a:t>
            </a:r>
            <a:r>
              <a:rPr lang="en-US" sz="1200" dirty="0"/>
              <a:t> </a:t>
            </a:r>
            <a:r>
              <a:rPr lang="en-US" sz="1200" dirty="0" err="1"/>
              <a:t>ukrepanj</a:t>
            </a:r>
            <a:r>
              <a:rPr lang="sl-SI" sz="1200" dirty="0"/>
              <a:t>a</a:t>
            </a:r>
            <a:r>
              <a:rPr lang="en-US" sz="1200" dirty="0"/>
              <a:t> </a:t>
            </a:r>
            <a:r>
              <a:rPr lang="en-US" sz="1200" dirty="0" err="1"/>
              <a:t>resnost</a:t>
            </a:r>
            <a:r>
              <a:rPr lang="en-US" sz="1200" dirty="0"/>
              <a:t> </a:t>
            </a:r>
            <a:r>
              <a:rPr lang="en-US" sz="1200" dirty="0" err="1"/>
              <a:t>tveganja</a:t>
            </a:r>
            <a:r>
              <a:rPr lang="en-US" sz="1200" dirty="0"/>
              <a:t> </a:t>
            </a:r>
            <a:r>
              <a:rPr lang="en-US" sz="1200" dirty="0" err="1"/>
              <a:t>značilnosti</a:t>
            </a:r>
            <a:r>
              <a:rPr lang="en-US" sz="1200" dirty="0"/>
              <a:t> </a:t>
            </a:r>
            <a:r>
              <a:rPr lang="en-US" sz="1200" dirty="0" err="1"/>
              <a:t>politik</a:t>
            </a:r>
            <a:endParaRPr lang="en-DK" sz="1200" dirty="0"/>
          </a:p>
        </p:txBody>
      </p:sp>
      <p:sp>
        <p:nvSpPr>
          <p:cNvPr id="6" name="TextBox 5">
            <a:extLst>
              <a:ext uri="{FF2B5EF4-FFF2-40B4-BE49-F238E27FC236}">
                <a16:creationId xmlns:a16="http://schemas.microsoft.com/office/drawing/2014/main" id="{8AF10905-5FAF-0C01-259D-9138A7FFE20A}"/>
              </a:ext>
            </a:extLst>
          </p:cNvPr>
          <p:cNvSpPr txBox="1"/>
          <p:nvPr/>
        </p:nvSpPr>
        <p:spPr>
          <a:xfrm>
            <a:off x="8016787" y="1239895"/>
            <a:ext cx="4063602" cy="276999"/>
          </a:xfrm>
          <a:prstGeom prst="rect">
            <a:avLst/>
          </a:prstGeom>
          <a:noFill/>
        </p:spPr>
        <p:txBody>
          <a:bodyPr wrap="square">
            <a:spAutoFit/>
          </a:bodyPr>
          <a:lstStyle/>
          <a:p>
            <a:r>
              <a:rPr lang="en-US" sz="1200" dirty="0" err="1"/>
              <a:t>nuj</a:t>
            </a:r>
            <a:r>
              <a:rPr lang="sl-SI" sz="1200" dirty="0"/>
              <a:t>nost</a:t>
            </a:r>
            <a:r>
              <a:rPr lang="en-US" sz="1200" dirty="0"/>
              <a:t> </a:t>
            </a:r>
            <a:r>
              <a:rPr lang="en-US" sz="1200" dirty="0" err="1"/>
              <a:t>ukrepanj</a:t>
            </a:r>
            <a:r>
              <a:rPr lang="sl-SI" sz="1200" dirty="0"/>
              <a:t>a</a:t>
            </a:r>
            <a:r>
              <a:rPr lang="en-US" sz="1200" dirty="0"/>
              <a:t> </a:t>
            </a:r>
            <a:r>
              <a:rPr lang="en-US" sz="1200" dirty="0" err="1"/>
              <a:t>resnost</a:t>
            </a:r>
            <a:r>
              <a:rPr lang="en-US" sz="1200" dirty="0"/>
              <a:t> </a:t>
            </a:r>
            <a:r>
              <a:rPr lang="en-US" sz="1200" dirty="0" err="1"/>
              <a:t>tveganja</a:t>
            </a:r>
            <a:r>
              <a:rPr lang="en-US" sz="1200" dirty="0"/>
              <a:t> </a:t>
            </a:r>
            <a:r>
              <a:rPr lang="en-US" sz="1200" dirty="0" err="1"/>
              <a:t>značilnosti</a:t>
            </a:r>
            <a:r>
              <a:rPr lang="en-US" sz="1200" dirty="0"/>
              <a:t> </a:t>
            </a:r>
            <a:r>
              <a:rPr lang="en-US" sz="1200" dirty="0" err="1"/>
              <a:t>politik</a:t>
            </a:r>
            <a:endParaRPr lang="en-DK" sz="1200" dirty="0"/>
          </a:p>
        </p:txBody>
      </p:sp>
    </p:spTree>
    <p:extLst>
      <p:ext uri="{BB962C8B-B14F-4D97-AF65-F5344CB8AC3E}">
        <p14:creationId xmlns:p14="http://schemas.microsoft.com/office/powerpoint/2010/main" val="5815738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graph&#10;&#10;Description automatically generated">
            <a:extLst>
              <a:ext uri="{FF2B5EF4-FFF2-40B4-BE49-F238E27FC236}">
                <a16:creationId xmlns:a16="http://schemas.microsoft.com/office/drawing/2014/main" id="{5635C525-1D7B-E22B-91AE-305162FE1586}"/>
              </a:ext>
            </a:extLst>
          </p:cNvPr>
          <p:cNvPicPr>
            <a:picLocks noChangeAspect="1"/>
          </p:cNvPicPr>
          <p:nvPr/>
        </p:nvPicPr>
        <p:blipFill rotWithShape="1">
          <a:blip r:embed="rId3"/>
          <a:srcRect l="39934" t="27128" r="40099" b="59026"/>
          <a:stretch/>
        </p:blipFill>
        <p:spPr>
          <a:xfrm>
            <a:off x="7931150" y="2183183"/>
            <a:ext cx="3125489" cy="3048000"/>
          </a:xfrm>
          <a:prstGeom prst="ellipse">
            <a:avLst/>
          </a:prstGeom>
        </p:spPr>
      </p:pic>
      <p:pic>
        <p:nvPicPr>
          <p:cNvPr id="3" name="Picture 2" descr="A screenshot of a graph&#10;&#10;Description automatically generated">
            <a:extLst>
              <a:ext uri="{FF2B5EF4-FFF2-40B4-BE49-F238E27FC236}">
                <a16:creationId xmlns:a16="http://schemas.microsoft.com/office/drawing/2014/main" id="{5EE183F2-A9AB-883F-5765-460530849342}"/>
              </a:ext>
            </a:extLst>
          </p:cNvPr>
          <p:cNvPicPr>
            <a:picLocks noChangeAspect="1"/>
          </p:cNvPicPr>
          <p:nvPr/>
        </p:nvPicPr>
        <p:blipFill rotWithShape="1">
          <a:blip r:embed="rId3"/>
          <a:srcRect b="38704"/>
          <a:stretch/>
        </p:blipFill>
        <p:spPr>
          <a:xfrm>
            <a:off x="0" y="0"/>
            <a:ext cx="7826681" cy="6858000"/>
          </a:xfrm>
          <a:prstGeom prst="rect">
            <a:avLst/>
          </a:prstGeom>
        </p:spPr>
      </p:pic>
      <p:sp>
        <p:nvSpPr>
          <p:cNvPr id="8" name="TextBox 7">
            <a:extLst>
              <a:ext uri="{FF2B5EF4-FFF2-40B4-BE49-F238E27FC236}">
                <a16:creationId xmlns:a16="http://schemas.microsoft.com/office/drawing/2014/main" id="{FFDE6AB2-51D1-A0BC-EBD6-91E2BBC9665D}"/>
              </a:ext>
            </a:extLst>
          </p:cNvPr>
          <p:cNvSpPr txBox="1">
            <a:spLocks noGrp="1"/>
          </p:cNvSpPr>
          <p:nvPr>
            <p:ph type="title" idx="4294967295"/>
          </p:nvPr>
        </p:nvSpPr>
        <p:spPr>
          <a:xfrm>
            <a:off x="8367252" y="449802"/>
            <a:ext cx="3372464" cy="15696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sl-SI" sz="3200" b="0" i="0" u="none" strike="noStrike" kern="0" cap="none" spc="0" normalizeH="0" baseline="0" noProof="0" dirty="0">
                <a:ln>
                  <a:noFill/>
                </a:ln>
                <a:solidFill>
                  <a:srgbClr val="002060"/>
                </a:solidFill>
                <a:effectLst/>
                <a:uLnTx/>
                <a:uFillTx/>
                <a:latin typeface="Raleway"/>
                <a:ea typeface="Calibri" panose="020F0502020204030204" pitchFamily="34" charset="0"/>
                <a:cs typeface="Arial"/>
                <a:sym typeface="Arial"/>
              </a:rPr>
              <a:t>Ukrepanje je nujno v vseh sektorjih</a:t>
            </a:r>
            <a:endParaRPr kumimoji="0" lang="en-DK" sz="2800" b="0" i="0" u="none" strike="noStrike" kern="0" cap="none" spc="0" normalizeH="0" baseline="0" noProof="0" dirty="0">
              <a:ln>
                <a:noFill/>
              </a:ln>
              <a:solidFill>
                <a:srgbClr val="002060"/>
              </a:solidFill>
              <a:effectLst/>
              <a:uLnTx/>
              <a:uFillTx/>
              <a:latin typeface="Raleway" pitchFamily="2" charset="0"/>
              <a:ea typeface="Arial"/>
              <a:cs typeface="Arial"/>
              <a:sym typeface="Arial"/>
            </a:endParaRPr>
          </a:p>
        </p:txBody>
      </p:sp>
    </p:spTree>
    <p:extLst>
      <p:ext uri="{BB962C8B-B14F-4D97-AF65-F5344CB8AC3E}">
        <p14:creationId xmlns:p14="http://schemas.microsoft.com/office/powerpoint/2010/main" val="34653526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82C7EF6-868C-C308-027C-704324AB231C}"/>
              </a:ext>
            </a:extLst>
          </p:cNvPr>
          <p:cNvSpPr txBox="1">
            <a:spLocks noGrp="1"/>
          </p:cNvSpPr>
          <p:nvPr>
            <p:ph type="title" idx="4294967295"/>
          </p:nvPr>
        </p:nvSpPr>
        <p:spPr>
          <a:xfrm>
            <a:off x="380454" y="199400"/>
            <a:ext cx="6477546" cy="10389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2500"/>
          </a:bodyPr>
          <a:lstStyle/>
          <a:p>
            <a:pPr marL="0" marR="0" lvl="0" indent="0" algn="l" defTabSz="914400" rtl="0" eaLnBrk="1" fontAlgn="auto" latinLnBrk="0" hangingPunct="1">
              <a:lnSpc>
                <a:spcPct val="90000"/>
              </a:lnSpc>
              <a:spcBef>
                <a:spcPct val="0"/>
              </a:spcBef>
              <a:spcAft>
                <a:spcPts val="600"/>
              </a:spcAft>
              <a:buClr>
                <a:srgbClr val="000000"/>
              </a:buClr>
              <a:buSzTx/>
              <a:buFont typeface="Arial"/>
              <a:buNone/>
              <a:tabLst/>
              <a:defRPr/>
            </a:pPr>
            <a:r>
              <a:rPr kumimoji="0" lang="en-US" sz="2800" b="1" i="0" u="none" strike="noStrike" kern="1200" cap="none" spc="0" normalizeH="0" baseline="0" noProof="0" dirty="0" err="1">
                <a:ln>
                  <a:noFill/>
                </a:ln>
                <a:solidFill>
                  <a:srgbClr val="002060"/>
                </a:solidFill>
                <a:effectLst/>
                <a:uLnTx/>
                <a:uFillTx/>
                <a:latin typeface="Raleway"/>
                <a:ea typeface="+mj-ea"/>
                <a:cs typeface="Arial"/>
                <a:sym typeface="Arial"/>
              </a:rPr>
              <a:t>Podnebna</a:t>
            </a:r>
            <a:r>
              <a:rPr kumimoji="0" lang="en-US" sz="2800" b="1" i="0" u="none" strike="noStrike" kern="1200" cap="none" spc="0" normalizeH="0" baseline="0" noProof="0" dirty="0">
                <a:ln>
                  <a:noFill/>
                </a:ln>
                <a:solidFill>
                  <a:srgbClr val="002060"/>
                </a:solidFill>
                <a:effectLst/>
                <a:uLnTx/>
                <a:uFillTx/>
                <a:latin typeface="Raleway"/>
                <a:ea typeface="+mj-ea"/>
                <a:cs typeface="Arial"/>
                <a:sym typeface="Arial"/>
              </a:rPr>
              <a:t> </a:t>
            </a:r>
            <a:r>
              <a:rPr kumimoji="0" lang="en-US" sz="2800" b="1" i="0" u="none" strike="noStrike" kern="1200" cap="none" spc="0" normalizeH="0" baseline="0" noProof="0" dirty="0" err="1">
                <a:ln>
                  <a:noFill/>
                </a:ln>
                <a:solidFill>
                  <a:srgbClr val="002060"/>
                </a:solidFill>
                <a:effectLst/>
                <a:uLnTx/>
                <a:uFillTx/>
                <a:latin typeface="Raleway"/>
                <a:ea typeface="+mj-ea"/>
                <a:cs typeface="Arial"/>
                <a:sym typeface="Arial"/>
              </a:rPr>
              <a:t>tveganja</a:t>
            </a:r>
            <a:r>
              <a:rPr kumimoji="0" lang="en-US" sz="2800" b="1" i="0" u="none" strike="noStrike" kern="1200" cap="none" spc="0" normalizeH="0" baseline="0" noProof="0" dirty="0">
                <a:ln>
                  <a:noFill/>
                </a:ln>
                <a:solidFill>
                  <a:srgbClr val="002060"/>
                </a:solidFill>
                <a:effectLst/>
                <a:uLnTx/>
                <a:uFillTx/>
                <a:latin typeface="Raleway"/>
                <a:ea typeface="+mj-ea"/>
                <a:cs typeface="Arial"/>
                <a:sym typeface="Arial"/>
              </a:rPr>
              <a:t> se </a:t>
            </a:r>
            <a:r>
              <a:rPr kumimoji="0" lang="en-US" sz="2800" b="1" i="0" u="none" strike="noStrike" kern="1200" cap="none" spc="0" normalizeH="0" baseline="0" noProof="0" dirty="0" err="1">
                <a:ln>
                  <a:noFill/>
                </a:ln>
                <a:solidFill>
                  <a:srgbClr val="002060"/>
                </a:solidFill>
                <a:effectLst/>
                <a:uLnTx/>
                <a:uFillTx/>
                <a:latin typeface="Raleway"/>
                <a:ea typeface="+mj-ea"/>
                <a:cs typeface="Arial"/>
                <a:sym typeface="Arial"/>
              </a:rPr>
              <a:t>lahko</a:t>
            </a:r>
            <a:r>
              <a:rPr kumimoji="0" lang="en-US" sz="2800" b="1" i="0" u="none" strike="noStrike" kern="1200" cap="none" spc="0" normalizeH="0" baseline="0" noProof="0" dirty="0">
                <a:ln>
                  <a:noFill/>
                </a:ln>
                <a:solidFill>
                  <a:srgbClr val="002060"/>
                </a:solidFill>
                <a:effectLst/>
                <a:uLnTx/>
                <a:uFillTx/>
                <a:latin typeface="Raleway"/>
                <a:ea typeface="+mj-ea"/>
                <a:cs typeface="Arial"/>
                <a:sym typeface="Arial"/>
              </a:rPr>
              <a:t> </a:t>
            </a:r>
            <a:r>
              <a:rPr kumimoji="0" lang="sl-SI" sz="2800" b="1" i="0" u="none" strike="noStrike" kern="1200" cap="none" spc="0" normalizeH="0" baseline="0" noProof="0" dirty="0">
                <a:ln>
                  <a:noFill/>
                </a:ln>
                <a:solidFill>
                  <a:srgbClr val="002060"/>
                </a:solidFill>
                <a:effectLst/>
                <a:uLnTx/>
                <a:uFillTx/>
                <a:latin typeface="Raleway"/>
                <a:ea typeface="+mj-ea"/>
                <a:cs typeface="Arial"/>
                <a:sym typeface="Arial"/>
              </a:rPr>
              <a:t>prehajajo</a:t>
            </a:r>
            <a:r>
              <a:rPr kumimoji="0" lang="en-US" sz="2800" b="1" i="0" u="none" strike="noStrike" kern="1200" cap="none" spc="0" normalizeH="0" baseline="0" noProof="0" dirty="0">
                <a:ln>
                  <a:noFill/>
                </a:ln>
                <a:solidFill>
                  <a:srgbClr val="002060"/>
                </a:solidFill>
                <a:effectLst/>
                <a:uLnTx/>
                <a:uFillTx/>
                <a:latin typeface="Raleway"/>
                <a:ea typeface="+mj-ea"/>
                <a:cs typeface="Arial"/>
                <a:sym typeface="Arial"/>
              </a:rPr>
              <a:t> </a:t>
            </a:r>
            <a:r>
              <a:rPr kumimoji="0" lang="en-US" sz="2800" b="1" i="0" u="none" strike="noStrike" kern="1200" cap="none" spc="0" normalizeH="0" baseline="0" noProof="0" dirty="0" err="1">
                <a:ln>
                  <a:noFill/>
                </a:ln>
                <a:solidFill>
                  <a:srgbClr val="002060"/>
                </a:solidFill>
                <a:effectLst/>
                <a:uLnTx/>
                <a:uFillTx/>
                <a:latin typeface="Raleway"/>
                <a:ea typeface="+mj-ea"/>
                <a:cs typeface="Arial"/>
                <a:sym typeface="Arial"/>
              </a:rPr>
              <a:t>iz</a:t>
            </a:r>
            <a:r>
              <a:rPr kumimoji="0" lang="en-US" sz="2800" b="1" i="0" u="none" strike="noStrike" kern="1200" cap="none" spc="0" normalizeH="0" baseline="0" noProof="0" dirty="0">
                <a:ln>
                  <a:noFill/>
                </a:ln>
                <a:solidFill>
                  <a:srgbClr val="002060"/>
                </a:solidFill>
                <a:effectLst/>
                <a:uLnTx/>
                <a:uFillTx/>
                <a:latin typeface="Raleway"/>
                <a:ea typeface="+mj-ea"/>
                <a:cs typeface="Arial"/>
                <a:sym typeface="Arial"/>
              </a:rPr>
              <a:t> </a:t>
            </a:r>
            <a:r>
              <a:rPr kumimoji="0" lang="en-US" sz="2800" b="1" i="0" u="none" strike="noStrike" kern="1200" cap="none" spc="0" normalizeH="0" baseline="0" noProof="0" dirty="0" err="1">
                <a:ln>
                  <a:noFill/>
                </a:ln>
                <a:solidFill>
                  <a:srgbClr val="002060"/>
                </a:solidFill>
                <a:effectLst/>
                <a:uLnTx/>
                <a:uFillTx/>
                <a:latin typeface="Raleway"/>
                <a:ea typeface="+mj-ea"/>
                <a:cs typeface="Arial"/>
                <a:sym typeface="Arial"/>
              </a:rPr>
              <a:t>enega</a:t>
            </a:r>
            <a:r>
              <a:rPr kumimoji="0" lang="en-US" sz="2800" b="1" i="0" u="none" strike="noStrike" kern="1200" cap="none" spc="0" normalizeH="0" baseline="0" noProof="0" dirty="0">
                <a:ln>
                  <a:noFill/>
                </a:ln>
                <a:solidFill>
                  <a:srgbClr val="002060"/>
                </a:solidFill>
                <a:effectLst/>
                <a:uLnTx/>
                <a:uFillTx/>
                <a:latin typeface="Raleway"/>
                <a:ea typeface="+mj-ea"/>
                <a:cs typeface="Arial"/>
                <a:sym typeface="Arial"/>
              </a:rPr>
              <a:t> </a:t>
            </a:r>
            <a:r>
              <a:rPr kumimoji="0" lang="en-US" sz="2800" b="1" i="0" u="none" strike="noStrike" kern="1200" cap="none" spc="0" normalizeH="0" baseline="0" noProof="0" dirty="0" err="1">
                <a:ln>
                  <a:noFill/>
                </a:ln>
                <a:solidFill>
                  <a:srgbClr val="002060"/>
                </a:solidFill>
                <a:effectLst/>
                <a:uLnTx/>
                <a:uFillTx/>
                <a:latin typeface="Raleway"/>
                <a:ea typeface="+mj-ea"/>
                <a:cs typeface="Arial"/>
                <a:sym typeface="Arial"/>
              </a:rPr>
              <a:t>sistema</a:t>
            </a:r>
            <a:r>
              <a:rPr kumimoji="0" lang="sl-SI" sz="2800" b="1" i="0" u="none" strike="noStrike" kern="1200" cap="none" spc="0" normalizeH="0" baseline="0" noProof="0" dirty="0">
                <a:ln>
                  <a:noFill/>
                </a:ln>
                <a:solidFill>
                  <a:srgbClr val="002060"/>
                </a:solidFill>
                <a:effectLst/>
                <a:uLnTx/>
                <a:uFillTx/>
                <a:latin typeface="Raleway"/>
                <a:ea typeface="+mj-ea"/>
                <a:cs typeface="Arial"/>
                <a:sym typeface="Arial"/>
              </a:rPr>
              <a:t> ali sektorja</a:t>
            </a:r>
            <a:r>
              <a:rPr kumimoji="0" lang="en-US" sz="2800" b="1" i="0" u="none" strike="noStrike" kern="1200" cap="none" spc="0" normalizeH="0" baseline="0" noProof="0" dirty="0">
                <a:ln>
                  <a:noFill/>
                </a:ln>
                <a:solidFill>
                  <a:srgbClr val="002060"/>
                </a:solidFill>
                <a:effectLst/>
                <a:uLnTx/>
                <a:uFillTx/>
                <a:latin typeface="Raleway"/>
                <a:ea typeface="+mj-ea"/>
                <a:cs typeface="Arial"/>
                <a:sym typeface="Arial"/>
              </a:rPr>
              <a:t> v </a:t>
            </a:r>
            <a:r>
              <a:rPr kumimoji="0" lang="en-US" sz="2800" b="1" i="0" u="none" strike="noStrike" kern="1200" cap="none" spc="0" normalizeH="0" baseline="0" noProof="0" dirty="0" err="1">
                <a:ln>
                  <a:noFill/>
                </a:ln>
                <a:solidFill>
                  <a:srgbClr val="002060"/>
                </a:solidFill>
                <a:effectLst/>
                <a:uLnTx/>
                <a:uFillTx/>
                <a:latin typeface="Raleway"/>
                <a:ea typeface="+mj-ea"/>
                <a:cs typeface="Arial"/>
                <a:sym typeface="Arial"/>
              </a:rPr>
              <a:t>drugega</a:t>
            </a:r>
            <a:endParaRPr kumimoji="0" lang="en-US" sz="2800" b="1" i="0" u="none" strike="noStrike" kern="1200" cap="none" spc="0" normalizeH="0" baseline="0" noProof="0" dirty="0">
              <a:ln>
                <a:noFill/>
              </a:ln>
              <a:solidFill>
                <a:srgbClr val="002060"/>
              </a:solidFill>
              <a:effectLst/>
              <a:uLnTx/>
              <a:uFillTx/>
              <a:latin typeface="Raleway"/>
              <a:ea typeface="+mj-ea"/>
              <a:cs typeface="Arial"/>
              <a:sym typeface="Arial"/>
            </a:endParaRPr>
          </a:p>
        </p:txBody>
      </p:sp>
      <p:pic>
        <p:nvPicPr>
          <p:cNvPr id="2" name="Picture 1" descr="A diagram of a diagram&#10;&#10;Description automatically generated">
            <a:extLst>
              <a:ext uri="{FF2B5EF4-FFF2-40B4-BE49-F238E27FC236}">
                <a16:creationId xmlns:a16="http://schemas.microsoft.com/office/drawing/2014/main" id="{F837A309-E5AF-FE44-C212-5F80B4B8887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r="-2" b="-848"/>
          <a:stretch/>
        </p:blipFill>
        <p:spPr bwMode="auto">
          <a:xfrm>
            <a:off x="7241943" y="103414"/>
            <a:ext cx="4765140" cy="6651171"/>
          </a:xfrm>
          <a:prstGeom prst="rect">
            <a:avLst/>
          </a:prstGeom>
          <a:noFill/>
          <a:effectLst/>
        </p:spPr>
      </p:pic>
      <p:sp>
        <p:nvSpPr>
          <p:cNvPr id="4" name="TextBox 3">
            <a:extLst>
              <a:ext uri="{FF2B5EF4-FFF2-40B4-BE49-F238E27FC236}">
                <a16:creationId xmlns:a16="http://schemas.microsoft.com/office/drawing/2014/main" id="{FDFAAF99-6099-D18E-1516-87F06A6BF8D8}"/>
              </a:ext>
            </a:extLst>
          </p:cNvPr>
          <p:cNvSpPr txBox="1"/>
          <p:nvPr/>
        </p:nvSpPr>
        <p:spPr>
          <a:xfrm>
            <a:off x="293774" y="1433874"/>
            <a:ext cx="7273118" cy="5224726"/>
          </a:xfrm>
          <a:prstGeom prst="rect">
            <a:avLst/>
          </a:prstGeom>
        </p:spPr>
        <p:txBody>
          <a:bodyPr vert="horz" lIns="91440" tIns="45720" rIns="91440" bIns="45720" rtlCol="0" anchor="t">
            <a:noAutofit/>
          </a:bodyPr>
          <a:lstStyle/>
          <a:p>
            <a:pPr marL="285750" marR="0" lvl="0" indent="-228600" algn="l" defTabSz="914400" rtl="0" eaLnBrk="1" fontAlgn="auto" latinLnBrk="0" hangingPunct="1">
              <a:lnSpc>
                <a:spcPct val="110000"/>
              </a:lnSpc>
              <a:spcBef>
                <a:spcPts val="1200"/>
              </a:spcBef>
              <a:spcAft>
                <a:spcPts val="600"/>
              </a:spcAft>
              <a:buClr>
                <a:srgbClr val="000000"/>
              </a:buClr>
              <a:buSzTx/>
              <a:buFont typeface="Arial" panose="020B0604020202020204" pitchFamily="34" charset="0"/>
              <a:buChar char="•"/>
              <a:tabLst/>
              <a:defRPr/>
            </a:pP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Podnebna</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tveganja</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so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določena</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s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podnebnimi</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nevarnostmi</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toplotni</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vali,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poplave</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itd</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sl-SI"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drugimi</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dejavniki</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tveganja</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raba</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zemljišč</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itd</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ter</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s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tem</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kako</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pripravljeni</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smo</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a:t>
            </a:r>
          </a:p>
          <a:p>
            <a:pPr marL="285750" marR="0" lvl="0" indent="-228600" algn="l" defTabSz="914400" rtl="0" eaLnBrk="1" fontAlgn="auto" latinLnBrk="0" hangingPunct="1">
              <a:lnSpc>
                <a:spcPct val="110000"/>
              </a:lnSpc>
              <a:spcBef>
                <a:spcPts val="1200"/>
              </a:spcBef>
              <a:spcAft>
                <a:spcPts val="600"/>
              </a:spcAft>
              <a:buClr>
                <a:srgbClr val="000000"/>
              </a:buClr>
              <a:buSzTx/>
              <a:buFont typeface="Arial" panose="020B0604020202020204" pitchFamily="34" charset="0"/>
              <a:buChar char="•"/>
              <a:tabLst/>
              <a:defRPr/>
            </a:pP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Podnebne</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spremembe</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so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množitelj</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tveganj</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ki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lahko</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poslabšajo</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obstoječa</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tveganja</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in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krize</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a:t>
            </a:r>
          </a:p>
          <a:p>
            <a:pPr marL="285750" marR="0" lvl="0" indent="-228600" algn="l" defTabSz="914400" rtl="0" eaLnBrk="1" fontAlgn="auto" latinLnBrk="0" hangingPunct="1">
              <a:lnSpc>
                <a:spcPct val="110000"/>
              </a:lnSpc>
              <a:spcBef>
                <a:spcPts val="1200"/>
              </a:spcBef>
              <a:spcAft>
                <a:spcPts val="600"/>
              </a:spcAft>
              <a:buClr>
                <a:srgbClr val="000000"/>
              </a:buClr>
              <a:buSzTx/>
              <a:buFont typeface="Arial" panose="020B0604020202020204" pitchFamily="34" charset="0"/>
              <a:buChar char="•"/>
              <a:tabLst/>
              <a:defRPr/>
            </a:pP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Kaskadna</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podnebna</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tveganja</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lahko</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vodijo</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do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sistemskih</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izzivov</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ki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vplivajo</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na</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celotne</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družbe</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pri</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čemer</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so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najbolj</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prizadete</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ranljive</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družbene</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skupine</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a:t>
            </a:r>
          </a:p>
          <a:p>
            <a:pPr marL="285750" marR="0" lvl="0" indent="-228600" algn="l" defTabSz="914400" rtl="0" eaLnBrk="1" fontAlgn="auto" latinLnBrk="0" hangingPunct="1">
              <a:lnSpc>
                <a:spcPct val="110000"/>
              </a:lnSpc>
              <a:spcBef>
                <a:spcPts val="1200"/>
              </a:spcBef>
              <a:spcAft>
                <a:spcPts val="600"/>
              </a:spcAft>
              <a:buClr>
                <a:srgbClr val="000000"/>
              </a:buClr>
              <a:buSzTx/>
              <a:buFont typeface="Arial" panose="020B0604020202020204" pitchFamily="34" charset="0"/>
              <a:buChar char="•"/>
              <a:tabLst/>
              <a:defRPr/>
            </a:pP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Na primer, </a:t>
            </a:r>
            <a:r>
              <a:rPr kumimoji="0" lang="sl-SI"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mega-</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suš</a:t>
            </a:r>
            <a:r>
              <a:rPr kumimoji="0" lang="sl-SI"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a“</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lahko</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privede</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do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pomanjkanja</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vode</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obsežnih</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izgub</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pridelkov</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gozdnih</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požarov</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slabe</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kakovosti</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zraka</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motenj</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v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energetski</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in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transportni</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infrastrukturi</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ter</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groženj</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finančnim</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trgom</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 in </a:t>
            </a:r>
            <a:r>
              <a:rPr kumimoji="0" lang="en-US" sz="2000" b="0" i="0" u="none" strike="noStrike" kern="1200" cap="none" spc="0" normalizeH="0" baseline="0" noProof="0" dirty="0" err="1">
                <a:ln>
                  <a:noFill/>
                </a:ln>
                <a:solidFill>
                  <a:schemeClr val="accent1">
                    <a:lumMod val="50000"/>
                  </a:schemeClr>
                </a:solidFill>
                <a:effectLst/>
                <a:uLnTx/>
                <a:uFillTx/>
                <a:latin typeface="Raleway"/>
                <a:ea typeface="+mn-ea"/>
                <a:cs typeface="Arial"/>
                <a:sym typeface="Arial"/>
              </a:rPr>
              <a:t>stabilnosti</a:t>
            </a:r>
            <a:r>
              <a:rPr kumimoji="0" lang="en-US" sz="2000" b="0" i="0" u="none" strike="noStrike" kern="1200" cap="none" spc="0" normalizeH="0" baseline="0" noProof="0" dirty="0">
                <a:ln>
                  <a:noFill/>
                </a:ln>
                <a:solidFill>
                  <a:schemeClr val="accent1">
                    <a:lumMod val="50000"/>
                  </a:schemeClr>
                </a:solidFill>
                <a:effectLst/>
                <a:uLnTx/>
                <a:uFillTx/>
                <a:latin typeface="Raleway"/>
                <a:ea typeface="+mn-ea"/>
                <a:cs typeface="Arial"/>
                <a:sym typeface="Arial"/>
              </a:rPr>
              <a:t>.</a:t>
            </a:r>
            <a:endParaRPr kumimoji="0" lang="en-US" sz="2000" b="0" i="0" u="none" strike="noStrike" kern="1200" cap="none" spc="0" normalizeH="0" baseline="0" noProof="0" dirty="0">
              <a:ln>
                <a:noFill/>
              </a:ln>
              <a:solidFill>
                <a:schemeClr val="accent1">
                  <a:lumMod val="50000"/>
                </a:schemeClr>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6142549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3259740-8D9A-B845-6815-1FEBAD1ADA8B}"/>
              </a:ext>
            </a:extLst>
          </p:cNvPr>
          <p:cNvSpPr txBox="1">
            <a:spLocks noGrp="1"/>
          </p:cNvSpPr>
          <p:nvPr>
            <p:ph type="title" idx="4294967295"/>
          </p:nvPr>
        </p:nvSpPr>
        <p:spPr>
          <a:xfrm>
            <a:off x="484022" y="161369"/>
            <a:ext cx="10880663"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800" b="1" i="0" u="none" strike="noStrike" kern="0" cap="none" spc="0" normalizeH="0" baseline="0" noProof="0" dirty="0">
                <a:ln>
                  <a:noFill/>
                </a:ln>
                <a:solidFill>
                  <a:srgbClr val="002060"/>
                </a:solidFill>
                <a:effectLst/>
                <a:uLnTx/>
                <a:uFillTx/>
                <a:latin typeface="Raleway"/>
                <a:ea typeface="Arial"/>
                <a:cs typeface="Arial"/>
                <a:sym typeface="Arial"/>
              </a:rPr>
              <a:t>"</a:t>
            </a:r>
            <a:r>
              <a:rPr kumimoji="0" lang="en-GB" sz="2800" b="1" i="0" u="none" strike="noStrike" kern="0" cap="none" spc="0" normalizeH="0" baseline="0" noProof="0" dirty="0" err="1">
                <a:ln>
                  <a:noFill/>
                </a:ln>
                <a:solidFill>
                  <a:srgbClr val="002060"/>
                </a:solidFill>
                <a:effectLst/>
                <a:uLnTx/>
                <a:uFillTx/>
                <a:latin typeface="Raleway"/>
                <a:ea typeface="Arial"/>
                <a:cs typeface="Arial"/>
                <a:sym typeface="Arial"/>
              </a:rPr>
              <a:t>Podnebna</a:t>
            </a:r>
            <a:r>
              <a:rPr kumimoji="0" lang="en-GB" sz="2800" b="1" i="0" u="none" strike="noStrike" kern="0" cap="none" spc="0" normalizeH="0" baseline="0" noProof="0" dirty="0">
                <a:ln>
                  <a:noFill/>
                </a:ln>
                <a:solidFill>
                  <a:srgbClr val="002060"/>
                </a:solidFill>
                <a:effectLst/>
                <a:uLnTx/>
                <a:uFillTx/>
                <a:latin typeface="Raleway"/>
                <a:ea typeface="Arial"/>
                <a:cs typeface="Arial"/>
                <a:sym typeface="Arial"/>
              </a:rPr>
              <a:t> </a:t>
            </a:r>
            <a:r>
              <a:rPr kumimoji="0" lang="en-GB" sz="2800" b="1" i="0" u="none" strike="noStrike" kern="0" cap="none" spc="0" normalizeH="0" baseline="0" noProof="0" dirty="0" err="1">
                <a:ln>
                  <a:noFill/>
                </a:ln>
                <a:solidFill>
                  <a:srgbClr val="002060"/>
                </a:solidFill>
                <a:effectLst/>
                <a:uLnTx/>
                <a:uFillTx/>
                <a:latin typeface="Raleway"/>
                <a:ea typeface="Arial"/>
                <a:cs typeface="Arial"/>
                <a:sym typeface="Arial"/>
              </a:rPr>
              <a:t>tveganja</a:t>
            </a:r>
            <a:r>
              <a:rPr kumimoji="0" lang="en-GB" sz="2800" b="1" i="0" u="none" strike="noStrike" kern="0" cap="none" spc="0" normalizeH="0" baseline="0" noProof="0" dirty="0">
                <a:ln>
                  <a:noFill/>
                </a:ln>
                <a:solidFill>
                  <a:srgbClr val="002060"/>
                </a:solidFill>
                <a:effectLst/>
                <a:uLnTx/>
                <a:uFillTx/>
                <a:latin typeface="Raleway"/>
                <a:ea typeface="Arial"/>
                <a:cs typeface="Arial"/>
                <a:sym typeface="Arial"/>
              </a:rPr>
              <a:t> </a:t>
            </a:r>
            <a:r>
              <a:rPr kumimoji="0" lang="en-GB" sz="2800" b="1" i="0" u="none" strike="noStrike" kern="0" cap="none" spc="0" normalizeH="0" baseline="0" noProof="0" dirty="0" err="1">
                <a:ln>
                  <a:noFill/>
                </a:ln>
                <a:solidFill>
                  <a:srgbClr val="002060"/>
                </a:solidFill>
                <a:effectLst/>
                <a:uLnTx/>
                <a:uFillTx/>
                <a:latin typeface="Raleway"/>
                <a:ea typeface="Arial"/>
                <a:cs typeface="Arial"/>
                <a:sym typeface="Arial"/>
              </a:rPr>
              <a:t>vplivajo</a:t>
            </a:r>
            <a:r>
              <a:rPr kumimoji="0" lang="en-GB" sz="2800" b="1" i="0" u="none" strike="noStrike" kern="0" cap="none" spc="0" normalizeH="0" baseline="0" noProof="0" dirty="0">
                <a:ln>
                  <a:noFill/>
                </a:ln>
                <a:solidFill>
                  <a:srgbClr val="002060"/>
                </a:solidFill>
                <a:effectLst/>
                <a:uLnTx/>
                <a:uFillTx/>
                <a:latin typeface="Raleway"/>
                <a:ea typeface="Arial"/>
                <a:cs typeface="Arial"/>
                <a:sym typeface="Arial"/>
              </a:rPr>
              <a:t> </a:t>
            </a:r>
            <a:r>
              <a:rPr kumimoji="0" lang="en-GB" sz="2800" b="1" i="0" u="none" strike="noStrike" kern="0" cap="none" spc="0" normalizeH="0" baseline="0" noProof="0" dirty="0" err="1">
                <a:ln>
                  <a:noFill/>
                </a:ln>
                <a:solidFill>
                  <a:srgbClr val="002060"/>
                </a:solidFill>
                <a:effectLst/>
                <a:uLnTx/>
                <a:uFillTx/>
                <a:latin typeface="Raleway"/>
                <a:ea typeface="Arial"/>
                <a:cs typeface="Arial"/>
                <a:sym typeface="Arial"/>
              </a:rPr>
              <a:t>skoraj</a:t>
            </a:r>
            <a:r>
              <a:rPr kumimoji="0" lang="en-GB" sz="2800" b="1" i="0" u="none" strike="noStrike" kern="0" cap="none" spc="0" normalizeH="0" baseline="0" noProof="0" dirty="0">
                <a:ln>
                  <a:noFill/>
                </a:ln>
                <a:solidFill>
                  <a:srgbClr val="002060"/>
                </a:solidFill>
                <a:effectLst/>
                <a:uLnTx/>
                <a:uFillTx/>
                <a:latin typeface="Raleway"/>
                <a:ea typeface="Arial"/>
                <a:cs typeface="Arial"/>
                <a:sym typeface="Arial"/>
              </a:rPr>
              <a:t> </a:t>
            </a:r>
            <a:r>
              <a:rPr kumimoji="0" lang="en-GB" sz="2800" b="1" i="0" u="none" strike="noStrike" kern="0" cap="none" spc="0" normalizeH="0" baseline="0" noProof="0" dirty="0" err="1">
                <a:ln>
                  <a:noFill/>
                </a:ln>
                <a:solidFill>
                  <a:srgbClr val="002060"/>
                </a:solidFill>
                <a:effectLst/>
                <a:uLnTx/>
                <a:uFillTx/>
                <a:latin typeface="Raleway"/>
                <a:ea typeface="Arial"/>
                <a:cs typeface="Arial"/>
                <a:sym typeface="Arial"/>
              </a:rPr>
              <a:t>na</a:t>
            </a:r>
            <a:r>
              <a:rPr kumimoji="0" lang="en-GB" sz="2800" b="1" i="0" u="none" strike="noStrike" kern="0" cap="none" spc="0" normalizeH="0" baseline="0" noProof="0" dirty="0">
                <a:ln>
                  <a:noFill/>
                </a:ln>
                <a:solidFill>
                  <a:srgbClr val="002060"/>
                </a:solidFill>
                <a:effectLst/>
                <a:uLnTx/>
                <a:uFillTx/>
                <a:latin typeface="Raleway"/>
                <a:ea typeface="Arial"/>
                <a:cs typeface="Arial"/>
                <a:sym typeface="Arial"/>
              </a:rPr>
              <a:t> vs</a:t>
            </a:r>
            <a:r>
              <a:rPr kumimoji="0" lang="sl-SI" sz="2800" b="1" i="0" u="none" strike="noStrike" kern="0" cap="none" spc="0" normalizeH="0" baseline="0" noProof="0" dirty="0">
                <a:ln>
                  <a:noFill/>
                </a:ln>
                <a:solidFill>
                  <a:srgbClr val="002060"/>
                </a:solidFill>
                <a:effectLst/>
                <a:uLnTx/>
                <a:uFillTx/>
                <a:latin typeface="Raleway"/>
                <a:ea typeface="Arial"/>
                <a:cs typeface="Arial"/>
                <a:sym typeface="Arial"/>
              </a:rPr>
              <a:t>a </a:t>
            </a:r>
            <a:r>
              <a:rPr kumimoji="0" lang="en-GB" sz="2800" b="1" i="0" u="none" strike="noStrike" kern="0" cap="none" spc="0" normalizeH="0" baseline="0" noProof="0" dirty="0" err="1">
                <a:ln>
                  <a:noFill/>
                </a:ln>
                <a:solidFill>
                  <a:srgbClr val="002060"/>
                </a:solidFill>
                <a:effectLst/>
                <a:uLnTx/>
                <a:uFillTx/>
                <a:latin typeface="Raleway"/>
                <a:ea typeface="Arial"/>
                <a:cs typeface="Arial"/>
                <a:sym typeface="Arial"/>
              </a:rPr>
              <a:t>področja</a:t>
            </a:r>
            <a:r>
              <a:rPr kumimoji="0" lang="en-GB" sz="2800" b="1" i="0" u="none" strike="noStrike" kern="0" cap="none" spc="0" normalizeH="0" baseline="0" noProof="0" dirty="0">
                <a:ln>
                  <a:noFill/>
                </a:ln>
                <a:solidFill>
                  <a:srgbClr val="002060"/>
                </a:solidFill>
                <a:effectLst/>
                <a:uLnTx/>
                <a:uFillTx/>
                <a:latin typeface="Raleway"/>
                <a:ea typeface="Arial"/>
                <a:cs typeface="Arial"/>
                <a:sym typeface="Arial"/>
              </a:rPr>
              <a:t> </a:t>
            </a:r>
            <a:r>
              <a:rPr kumimoji="0" lang="en-GB" sz="2800" b="1" i="0" u="none" strike="noStrike" kern="0" cap="none" spc="0" normalizeH="0" baseline="0" noProof="0" dirty="0" err="1">
                <a:ln>
                  <a:noFill/>
                </a:ln>
                <a:solidFill>
                  <a:srgbClr val="002060"/>
                </a:solidFill>
                <a:effectLst/>
                <a:uLnTx/>
                <a:uFillTx/>
                <a:latin typeface="Raleway"/>
                <a:ea typeface="Arial"/>
                <a:cs typeface="Arial"/>
                <a:sym typeface="Arial"/>
              </a:rPr>
              <a:t>politi</a:t>
            </a:r>
            <a:r>
              <a:rPr kumimoji="0" lang="sl-SI" sz="2800" b="1" i="0" u="none" strike="noStrike" kern="0" cap="none" spc="0" normalizeH="0" baseline="0" noProof="0" dirty="0">
                <a:ln>
                  <a:noFill/>
                </a:ln>
                <a:solidFill>
                  <a:srgbClr val="002060"/>
                </a:solidFill>
                <a:effectLst/>
                <a:uLnTx/>
                <a:uFillTx/>
                <a:latin typeface="Raleway"/>
                <a:ea typeface="Arial"/>
                <a:cs typeface="Arial"/>
                <a:sym typeface="Arial"/>
              </a:rPr>
              <a:t>k</a:t>
            </a:r>
            <a:endParaRPr kumimoji="0" lang="en-DK" sz="2800" b="1" i="0" u="none" strike="noStrike" kern="0" cap="none" spc="0" normalizeH="0" baseline="0" noProof="0" dirty="0">
              <a:ln>
                <a:noFill/>
              </a:ln>
              <a:solidFill>
                <a:srgbClr val="002060"/>
              </a:solidFill>
              <a:effectLst/>
              <a:uLnTx/>
              <a:uFillTx/>
              <a:latin typeface="Raleway" pitchFamily="2" charset="0"/>
              <a:ea typeface="Arial"/>
              <a:cs typeface="Arial"/>
              <a:sym typeface="Arial"/>
            </a:endParaRPr>
          </a:p>
        </p:txBody>
      </p:sp>
      <p:pic>
        <p:nvPicPr>
          <p:cNvPr id="2" name="Policy areas" descr="A colorful lines in different colors&#10;&#10;Description automatically generated">
            <a:extLst>
              <a:ext uri="{FF2B5EF4-FFF2-40B4-BE49-F238E27FC236}">
                <a16:creationId xmlns:a16="http://schemas.microsoft.com/office/drawing/2014/main" id="{9476F095-1731-CF39-FC01-0FFA2D543749}"/>
              </a:ext>
            </a:extLst>
          </p:cNvPr>
          <p:cNvPicPr>
            <a:picLocks noChangeAspect="1"/>
          </p:cNvPicPr>
          <p:nvPr/>
        </p:nvPicPr>
        <p:blipFill>
          <a:blip r:embed="rId3"/>
          <a:stretch>
            <a:fillRect/>
          </a:stretch>
        </p:blipFill>
        <p:spPr>
          <a:xfrm>
            <a:off x="618943" y="902290"/>
            <a:ext cx="9544640" cy="5601265"/>
          </a:xfrm>
          <a:prstGeom prst="rect">
            <a:avLst/>
          </a:prstGeom>
        </p:spPr>
      </p:pic>
    </p:spTree>
    <p:extLst>
      <p:ext uri="{BB962C8B-B14F-4D97-AF65-F5344CB8AC3E}">
        <p14:creationId xmlns:p14="http://schemas.microsoft.com/office/powerpoint/2010/main" val="31619262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95092EF-C8E6-DBEE-9B82-F9F32312A9B0}"/>
              </a:ext>
            </a:extLst>
          </p:cNvPr>
          <p:cNvSpPr txBox="1"/>
          <p:nvPr/>
        </p:nvSpPr>
        <p:spPr>
          <a:xfrm>
            <a:off x="0" y="657501"/>
            <a:ext cx="9140583" cy="6203814"/>
          </a:xfrm>
          <a:prstGeom prst="rect">
            <a:avLst/>
          </a:prstGeom>
          <a:solidFill>
            <a:schemeClr val="accent5">
              <a:lumMod val="20000"/>
              <a:lumOff val="80000"/>
            </a:schemeClr>
          </a:solidFill>
        </p:spPr>
        <p:txBody>
          <a:bodyPr wrap="square" lIns="91440" tIns="45720" rIns="91440" bIns="45720" anchor="t">
            <a:spAutoFit/>
          </a:bodyPr>
          <a:lstStyle/>
          <a:p>
            <a:pPr marL="342900" indent="-342900">
              <a:lnSpc>
                <a:spcPct val="110000"/>
              </a:lnSpc>
              <a:spcAft>
                <a:spcPts val="1200"/>
              </a:spcAft>
              <a:buClr>
                <a:schemeClr val="accent1">
                  <a:lumMod val="50000"/>
                </a:schemeClr>
              </a:buClr>
              <a:buFont typeface="Wingdings" panose="05000000000000000000" pitchFamily="2" charset="2"/>
              <a:buChar char="Ø"/>
            </a:pPr>
            <a:r>
              <a:rPr lang="en-GB" sz="2200" dirty="0" err="1">
                <a:solidFill>
                  <a:schemeClr val="accent1">
                    <a:lumMod val="50000"/>
                  </a:schemeClr>
                </a:solidFill>
                <a:effectLst/>
                <a:latin typeface="Raleway"/>
                <a:ea typeface="Calibri" panose="020F0502020204030204" pitchFamily="34" charset="0"/>
              </a:rPr>
              <a:t>Večina</a:t>
            </a:r>
            <a:r>
              <a:rPr lang="en-GB" sz="2200" dirty="0">
                <a:solidFill>
                  <a:schemeClr val="accent1">
                    <a:lumMod val="50000"/>
                  </a:schemeClr>
                </a:solidFill>
                <a:effectLst/>
                <a:latin typeface="Raleway"/>
                <a:ea typeface="Calibri" panose="020F0502020204030204" pitchFamily="34" charset="0"/>
              </a:rPr>
              <a:t> </a:t>
            </a:r>
            <a:r>
              <a:rPr lang="en-GB" sz="2200" dirty="0" err="1">
                <a:solidFill>
                  <a:schemeClr val="accent1">
                    <a:lumMod val="50000"/>
                  </a:schemeClr>
                </a:solidFill>
                <a:effectLst/>
                <a:latin typeface="Raleway"/>
                <a:ea typeface="Calibri" panose="020F0502020204030204" pitchFamily="34" charset="0"/>
              </a:rPr>
              <a:t>večjih</a:t>
            </a:r>
            <a:r>
              <a:rPr lang="en-GB" sz="2200" dirty="0">
                <a:solidFill>
                  <a:schemeClr val="accent1">
                    <a:lumMod val="50000"/>
                  </a:schemeClr>
                </a:solidFill>
                <a:effectLst/>
                <a:latin typeface="Raleway"/>
                <a:ea typeface="Calibri" panose="020F0502020204030204" pitchFamily="34" charset="0"/>
              </a:rPr>
              <a:t> </a:t>
            </a:r>
            <a:r>
              <a:rPr lang="en-GB" sz="2200" dirty="0" err="1">
                <a:solidFill>
                  <a:schemeClr val="accent1">
                    <a:lumMod val="50000"/>
                  </a:schemeClr>
                </a:solidFill>
                <a:effectLst/>
                <a:latin typeface="Raleway"/>
                <a:ea typeface="Calibri" panose="020F0502020204030204" pitchFamily="34" charset="0"/>
              </a:rPr>
              <a:t>podnebnih</a:t>
            </a:r>
            <a:r>
              <a:rPr lang="en-GB" sz="2200" dirty="0">
                <a:solidFill>
                  <a:schemeClr val="accent1">
                    <a:lumMod val="50000"/>
                  </a:schemeClr>
                </a:solidFill>
                <a:effectLst/>
                <a:latin typeface="Raleway"/>
                <a:ea typeface="Calibri" panose="020F0502020204030204" pitchFamily="34" charset="0"/>
              </a:rPr>
              <a:t> </a:t>
            </a:r>
            <a:r>
              <a:rPr lang="en-GB" sz="2200" dirty="0" err="1">
                <a:solidFill>
                  <a:schemeClr val="accent1">
                    <a:lumMod val="50000"/>
                  </a:schemeClr>
                </a:solidFill>
                <a:effectLst/>
                <a:latin typeface="Raleway"/>
                <a:ea typeface="Calibri" panose="020F0502020204030204" pitchFamily="34" charset="0"/>
              </a:rPr>
              <a:t>tveganj</a:t>
            </a:r>
            <a:r>
              <a:rPr lang="en-GB" sz="2200" dirty="0">
                <a:solidFill>
                  <a:schemeClr val="accent1">
                    <a:lumMod val="50000"/>
                  </a:schemeClr>
                </a:solidFill>
                <a:effectLst/>
                <a:latin typeface="Raleway"/>
                <a:ea typeface="Calibri" panose="020F0502020204030204" pitchFamily="34" charset="0"/>
              </a:rPr>
              <a:t> je </a:t>
            </a:r>
            <a:r>
              <a:rPr lang="en-GB" sz="2200" dirty="0" err="1">
                <a:solidFill>
                  <a:schemeClr val="accent1">
                    <a:lumMod val="50000"/>
                  </a:schemeClr>
                </a:solidFill>
                <a:effectLst/>
                <a:latin typeface="Raleway"/>
                <a:ea typeface="Calibri" panose="020F0502020204030204" pitchFamily="34" charset="0"/>
              </a:rPr>
              <a:t>že</a:t>
            </a:r>
            <a:r>
              <a:rPr lang="en-GB" sz="2200" dirty="0">
                <a:solidFill>
                  <a:schemeClr val="accent1">
                    <a:lumMod val="50000"/>
                  </a:schemeClr>
                </a:solidFill>
                <a:effectLst/>
                <a:latin typeface="Raleway"/>
                <a:ea typeface="Calibri" panose="020F0502020204030204" pitchFamily="34" charset="0"/>
              </a:rPr>
              <a:t> </a:t>
            </a:r>
            <a:r>
              <a:rPr lang="en-GB" sz="2200" dirty="0" err="1">
                <a:solidFill>
                  <a:schemeClr val="accent1">
                    <a:lumMod val="50000"/>
                  </a:schemeClr>
                </a:solidFill>
                <a:effectLst/>
                <a:latin typeface="Raleway"/>
                <a:ea typeface="Calibri" panose="020F0502020204030204" pitchFamily="34" charset="0"/>
              </a:rPr>
              <a:t>dosegla</a:t>
            </a:r>
            <a:r>
              <a:rPr lang="en-GB" sz="2200" dirty="0">
                <a:solidFill>
                  <a:schemeClr val="accent1">
                    <a:lumMod val="50000"/>
                  </a:schemeClr>
                </a:solidFill>
                <a:effectLst/>
                <a:latin typeface="Raleway"/>
                <a:ea typeface="Calibri" panose="020F0502020204030204" pitchFamily="34" charset="0"/>
              </a:rPr>
              <a:t> </a:t>
            </a:r>
            <a:r>
              <a:rPr lang="en-GB" sz="2200" dirty="0" err="1">
                <a:solidFill>
                  <a:schemeClr val="accent1">
                    <a:lumMod val="50000"/>
                  </a:schemeClr>
                </a:solidFill>
                <a:effectLst/>
                <a:latin typeface="Raleway"/>
                <a:ea typeface="Calibri" panose="020F0502020204030204" pitchFamily="34" charset="0"/>
              </a:rPr>
              <a:t>kritične</a:t>
            </a:r>
            <a:r>
              <a:rPr lang="en-GB" sz="2200" dirty="0">
                <a:solidFill>
                  <a:schemeClr val="accent1">
                    <a:lumMod val="50000"/>
                  </a:schemeClr>
                </a:solidFill>
                <a:effectLst/>
                <a:latin typeface="Raleway"/>
                <a:ea typeface="Calibri" panose="020F0502020204030204" pitchFamily="34" charset="0"/>
              </a:rPr>
              <a:t> </a:t>
            </a:r>
            <a:r>
              <a:rPr lang="en-GB" sz="2200" dirty="0" err="1">
                <a:solidFill>
                  <a:schemeClr val="accent1">
                    <a:lumMod val="50000"/>
                  </a:schemeClr>
                </a:solidFill>
                <a:effectLst/>
                <a:latin typeface="Raleway"/>
                <a:ea typeface="Calibri" panose="020F0502020204030204" pitchFamily="34" charset="0"/>
              </a:rPr>
              <a:t>ravni</a:t>
            </a:r>
            <a:r>
              <a:rPr lang="en-GB" sz="2200" dirty="0">
                <a:solidFill>
                  <a:schemeClr val="accent1">
                    <a:lumMod val="50000"/>
                  </a:schemeClr>
                </a:solidFill>
                <a:effectLst/>
                <a:latin typeface="Raleway"/>
                <a:ea typeface="Calibri" panose="020F0502020204030204" pitchFamily="34" charset="0"/>
              </a:rPr>
              <a:t>.</a:t>
            </a:r>
          </a:p>
          <a:p>
            <a:pPr marL="342900" indent="-342900">
              <a:lnSpc>
                <a:spcPct val="110000"/>
              </a:lnSpc>
              <a:spcAft>
                <a:spcPts val="1200"/>
              </a:spcAft>
              <a:buClr>
                <a:schemeClr val="accent1">
                  <a:lumMod val="50000"/>
                </a:schemeClr>
              </a:buClr>
              <a:buFont typeface="Wingdings" panose="05000000000000000000" pitchFamily="2" charset="2"/>
              <a:buChar char="Ø"/>
            </a:pPr>
            <a:r>
              <a:rPr lang="en-GB" sz="2200" dirty="0" err="1">
                <a:solidFill>
                  <a:schemeClr val="accent1">
                    <a:lumMod val="50000"/>
                  </a:schemeClr>
                </a:solidFill>
                <a:effectLst/>
                <a:latin typeface="Raleway"/>
                <a:ea typeface="Calibri" panose="020F0502020204030204" pitchFamily="34" charset="0"/>
              </a:rPr>
              <a:t>Skoraj</a:t>
            </a:r>
            <a:r>
              <a:rPr lang="en-GB" sz="2200" dirty="0">
                <a:solidFill>
                  <a:schemeClr val="accent1">
                    <a:lumMod val="50000"/>
                  </a:schemeClr>
                </a:solidFill>
                <a:effectLst/>
                <a:latin typeface="Raleway"/>
                <a:ea typeface="Calibri" panose="020F0502020204030204" pitchFamily="34" charset="0"/>
              </a:rPr>
              <a:t> </a:t>
            </a:r>
            <a:r>
              <a:rPr lang="en-GB" sz="2200" dirty="0" err="1">
                <a:solidFill>
                  <a:schemeClr val="accent1">
                    <a:lumMod val="50000"/>
                  </a:schemeClr>
                </a:solidFill>
                <a:effectLst/>
                <a:latin typeface="Raleway"/>
                <a:ea typeface="Calibri" panose="020F0502020204030204" pitchFamily="34" charset="0"/>
              </a:rPr>
              <a:t>vsa</a:t>
            </a:r>
            <a:r>
              <a:rPr lang="en-GB" sz="2200" dirty="0">
                <a:solidFill>
                  <a:schemeClr val="accent1">
                    <a:lumMod val="50000"/>
                  </a:schemeClr>
                </a:solidFill>
                <a:effectLst/>
                <a:latin typeface="Raleway"/>
                <a:ea typeface="Calibri" panose="020F0502020204030204" pitchFamily="34" charset="0"/>
              </a:rPr>
              <a:t> (34 od 36) </a:t>
            </a:r>
            <a:r>
              <a:rPr lang="en-GB" sz="2200" dirty="0" err="1">
                <a:solidFill>
                  <a:schemeClr val="accent1">
                    <a:lumMod val="50000"/>
                  </a:schemeClr>
                </a:solidFill>
                <a:effectLst/>
                <a:latin typeface="Raleway"/>
                <a:ea typeface="Calibri" panose="020F0502020204030204" pitchFamily="34" charset="0"/>
              </a:rPr>
              <a:t>podnebna</a:t>
            </a:r>
            <a:r>
              <a:rPr lang="en-GB" sz="2200" dirty="0">
                <a:solidFill>
                  <a:schemeClr val="accent1">
                    <a:lumMod val="50000"/>
                  </a:schemeClr>
                </a:solidFill>
                <a:effectLst/>
                <a:latin typeface="Raleway"/>
                <a:ea typeface="Calibri" panose="020F0502020204030204" pitchFamily="34" charset="0"/>
              </a:rPr>
              <a:t> </a:t>
            </a:r>
            <a:r>
              <a:rPr lang="en-GB" sz="2200" dirty="0" err="1">
                <a:solidFill>
                  <a:schemeClr val="accent1">
                    <a:lumMod val="50000"/>
                  </a:schemeClr>
                </a:solidFill>
                <a:effectLst/>
                <a:latin typeface="Raleway"/>
                <a:ea typeface="Calibri" panose="020F0502020204030204" pitchFamily="34" charset="0"/>
              </a:rPr>
              <a:t>tveganja</a:t>
            </a:r>
            <a:r>
              <a:rPr lang="en-GB" sz="2200" dirty="0">
                <a:solidFill>
                  <a:schemeClr val="accent1">
                    <a:lumMod val="50000"/>
                  </a:schemeClr>
                </a:solidFill>
                <a:effectLst/>
                <a:latin typeface="Raleway"/>
                <a:ea typeface="Calibri" panose="020F0502020204030204" pitchFamily="34" charset="0"/>
              </a:rPr>
              <a:t> bi </a:t>
            </a:r>
            <a:r>
              <a:rPr lang="en-GB" sz="2200" dirty="0" err="1">
                <a:solidFill>
                  <a:schemeClr val="accent1">
                    <a:lumMod val="50000"/>
                  </a:schemeClr>
                </a:solidFill>
                <a:effectLst/>
                <a:latin typeface="Raleway"/>
                <a:ea typeface="Calibri" panose="020F0502020204030204" pitchFamily="34" charset="0"/>
              </a:rPr>
              <a:t>lahko</a:t>
            </a:r>
            <a:r>
              <a:rPr lang="en-GB" sz="2200" dirty="0">
                <a:solidFill>
                  <a:schemeClr val="accent1">
                    <a:lumMod val="50000"/>
                  </a:schemeClr>
                </a:solidFill>
                <a:effectLst/>
                <a:latin typeface="Raleway"/>
                <a:ea typeface="Calibri" panose="020F0502020204030204" pitchFamily="34" charset="0"/>
              </a:rPr>
              <a:t> </a:t>
            </a:r>
            <a:r>
              <a:rPr lang="en-GB" sz="2200" dirty="0" err="1">
                <a:solidFill>
                  <a:schemeClr val="accent1">
                    <a:lumMod val="50000"/>
                  </a:schemeClr>
                </a:solidFill>
                <a:effectLst/>
                <a:latin typeface="Raleway"/>
                <a:ea typeface="Calibri" panose="020F0502020204030204" pitchFamily="34" charset="0"/>
              </a:rPr>
              <a:t>dosegla</a:t>
            </a:r>
            <a:r>
              <a:rPr lang="en-GB" sz="2200" dirty="0">
                <a:solidFill>
                  <a:schemeClr val="accent1">
                    <a:lumMod val="50000"/>
                  </a:schemeClr>
                </a:solidFill>
                <a:effectLst/>
                <a:latin typeface="Raleway"/>
                <a:ea typeface="Calibri" panose="020F0502020204030204" pitchFamily="34" charset="0"/>
              </a:rPr>
              <a:t> </a:t>
            </a:r>
            <a:r>
              <a:rPr lang="en-GB" sz="2200" dirty="0" err="1">
                <a:solidFill>
                  <a:schemeClr val="accent1">
                    <a:lumMod val="50000"/>
                  </a:schemeClr>
                </a:solidFill>
                <a:effectLst/>
                <a:latin typeface="Raleway"/>
                <a:ea typeface="Calibri" panose="020F0502020204030204" pitchFamily="34" charset="0"/>
              </a:rPr>
              <a:t>kritične</a:t>
            </a:r>
            <a:r>
              <a:rPr lang="en-GB" sz="2200" dirty="0">
                <a:solidFill>
                  <a:schemeClr val="accent1">
                    <a:lumMod val="50000"/>
                  </a:schemeClr>
                </a:solidFill>
                <a:effectLst/>
                <a:latin typeface="Raleway"/>
                <a:ea typeface="Calibri" panose="020F0502020204030204" pitchFamily="34" charset="0"/>
              </a:rPr>
              <a:t> </a:t>
            </a:r>
            <a:r>
              <a:rPr lang="en-GB" sz="2200" dirty="0" err="1">
                <a:solidFill>
                  <a:schemeClr val="accent1">
                    <a:lumMod val="50000"/>
                  </a:schemeClr>
                </a:solidFill>
                <a:effectLst/>
                <a:latin typeface="Raleway"/>
                <a:ea typeface="Calibri" panose="020F0502020204030204" pitchFamily="34" charset="0"/>
              </a:rPr>
              <a:t>ali</a:t>
            </a:r>
            <a:r>
              <a:rPr lang="en-GB" sz="2200" dirty="0">
                <a:solidFill>
                  <a:schemeClr val="accent1">
                    <a:lumMod val="50000"/>
                  </a:schemeClr>
                </a:solidFill>
                <a:effectLst/>
                <a:latin typeface="Raleway"/>
                <a:ea typeface="Calibri" panose="020F0502020204030204" pitchFamily="34" charset="0"/>
              </a:rPr>
              <a:t> </a:t>
            </a:r>
            <a:r>
              <a:rPr lang="en-GB" sz="2200" dirty="0" err="1">
                <a:solidFill>
                  <a:schemeClr val="accent1">
                    <a:lumMod val="50000"/>
                  </a:schemeClr>
                </a:solidFill>
                <a:effectLst/>
                <a:latin typeface="Raleway"/>
                <a:ea typeface="Calibri" panose="020F0502020204030204" pitchFamily="34" charset="0"/>
              </a:rPr>
              <a:t>celo</a:t>
            </a:r>
            <a:r>
              <a:rPr lang="en-GB" sz="2200" dirty="0">
                <a:solidFill>
                  <a:schemeClr val="accent1">
                    <a:lumMod val="50000"/>
                  </a:schemeClr>
                </a:solidFill>
                <a:effectLst/>
                <a:latin typeface="Raleway"/>
                <a:ea typeface="Calibri" panose="020F0502020204030204" pitchFamily="34" charset="0"/>
              </a:rPr>
              <a:t> </a:t>
            </a:r>
            <a:r>
              <a:rPr lang="en-GB" sz="2200" dirty="0" err="1">
                <a:solidFill>
                  <a:schemeClr val="accent1">
                    <a:lumMod val="50000"/>
                  </a:schemeClr>
                </a:solidFill>
                <a:effectLst/>
                <a:latin typeface="Raleway"/>
                <a:ea typeface="Calibri" panose="020F0502020204030204" pitchFamily="34" charset="0"/>
              </a:rPr>
              <a:t>katastrofalne</a:t>
            </a:r>
            <a:r>
              <a:rPr lang="en-GB" sz="2200" dirty="0">
                <a:solidFill>
                  <a:schemeClr val="accent1">
                    <a:lumMod val="50000"/>
                  </a:schemeClr>
                </a:solidFill>
                <a:effectLst/>
                <a:latin typeface="Raleway"/>
                <a:ea typeface="Calibri" panose="020F0502020204030204" pitchFamily="34" charset="0"/>
              </a:rPr>
              <a:t> </a:t>
            </a:r>
            <a:r>
              <a:rPr lang="en-GB" sz="2200" dirty="0" err="1">
                <a:solidFill>
                  <a:schemeClr val="accent1">
                    <a:lumMod val="50000"/>
                  </a:schemeClr>
                </a:solidFill>
                <a:effectLst/>
                <a:latin typeface="Raleway"/>
                <a:ea typeface="Calibri" panose="020F0502020204030204" pitchFamily="34" charset="0"/>
              </a:rPr>
              <a:t>ravni</a:t>
            </a:r>
            <a:r>
              <a:rPr lang="en-GB" sz="2200" dirty="0">
                <a:solidFill>
                  <a:schemeClr val="accent1">
                    <a:lumMod val="50000"/>
                  </a:schemeClr>
                </a:solidFill>
                <a:effectLst/>
                <a:latin typeface="Raleway"/>
                <a:ea typeface="Calibri" panose="020F0502020204030204" pitchFamily="34" charset="0"/>
              </a:rPr>
              <a:t> v </a:t>
            </a:r>
            <a:r>
              <a:rPr lang="en-GB" sz="2200" dirty="0" err="1">
                <a:solidFill>
                  <a:schemeClr val="accent1">
                    <a:lumMod val="50000"/>
                  </a:schemeClr>
                </a:solidFill>
                <a:effectLst/>
                <a:latin typeface="Raleway"/>
                <a:ea typeface="Calibri" panose="020F0502020204030204" pitchFamily="34" charset="0"/>
              </a:rPr>
              <a:t>tem</a:t>
            </a:r>
            <a:r>
              <a:rPr lang="en-GB" sz="2200" dirty="0">
                <a:solidFill>
                  <a:schemeClr val="accent1">
                    <a:lumMod val="50000"/>
                  </a:schemeClr>
                </a:solidFill>
                <a:effectLst/>
                <a:latin typeface="Raleway"/>
                <a:ea typeface="Calibri" panose="020F0502020204030204" pitchFamily="34" charset="0"/>
              </a:rPr>
              <a:t> </a:t>
            </a:r>
            <a:r>
              <a:rPr lang="en-GB" sz="2200" dirty="0" err="1">
                <a:solidFill>
                  <a:schemeClr val="accent1">
                    <a:lumMod val="50000"/>
                  </a:schemeClr>
                </a:solidFill>
                <a:effectLst/>
                <a:latin typeface="Raleway"/>
                <a:ea typeface="Calibri" panose="020F0502020204030204" pitchFamily="34" charset="0"/>
              </a:rPr>
              <a:t>stoletju</a:t>
            </a:r>
            <a:r>
              <a:rPr lang="en-GB" sz="2200" dirty="0">
                <a:solidFill>
                  <a:schemeClr val="accent1">
                    <a:lumMod val="50000"/>
                  </a:schemeClr>
                </a:solidFill>
                <a:effectLst/>
                <a:latin typeface="Raleway"/>
                <a:ea typeface="Calibri" panose="020F0502020204030204" pitchFamily="34" charset="0"/>
              </a:rPr>
              <a:t> v </a:t>
            </a:r>
            <a:r>
              <a:rPr lang="en-GB" sz="2200" dirty="0" err="1">
                <a:solidFill>
                  <a:schemeClr val="accent1">
                    <a:lumMod val="50000"/>
                  </a:schemeClr>
                </a:solidFill>
                <a:effectLst/>
                <a:latin typeface="Raleway"/>
                <a:ea typeface="Calibri" panose="020F0502020204030204" pitchFamily="34" charset="0"/>
              </a:rPr>
              <a:t>scenarij</a:t>
            </a:r>
            <a:r>
              <a:rPr lang="sl-SI" sz="2200" dirty="0">
                <a:solidFill>
                  <a:schemeClr val="accent1">
                    <a:lumMod val="50000"/>
                  </a:schemeClr>
                </a:solidFill>
                <a:effectLst/>
                <a:latin typeface="Raleway"/>
                <a:ea typeface="Calibri" panose="020F0502020204030204" pitchFamily="34" charset="0"/>
              </a:rPr>
              <a:t>u</a:t>
            </a:r>
            <a:r>
              <a:rPr lang="en-GB" sz="2200" dirty="0">
                <a:solidFill>
                  <a:schemeClr val="accent1">
                    <a:lumMod val="50000"/>
                  </a:schemeClr>
                </a:solidFill>
                <a:effectLst/>
                <a:latin typeface="Raleway"/>
                <a:ea typeface="Calibri" panose="020F0502020204030204" pitchFamily="34" charset="0"/>
              </a:rPr>
              <a:t> z </a:t>
            </a:r>
            <a:r>
              <a:rPr lang="en-GB" sz="2200" dirty="0" err="1">
                <a:solidFill>
                  <a:schemeClr val="accent1">
                    <a:lumMod val="50000"/>
                  </a:schemeClr>
                </a:solidFill>
                <a:effectLst/>
                <a:latin typeface="Raleway"/>
                <a:ea typeface="Calibri" panose="020F0502020204030204" pitchFamily="34" charset="0"/>
              </a:rPr>
              <a:t>visokim</a:t>
            </a:r>
            <a:r>
              <a:rPr lang="en-GB" sz="2200" dirty="0">
                <a:solidFill>
                  <a:schemeClr val="accent1">
                    <a:lumMod val="50000"/>
                  </a:schemeClr>
                </a:solidFill>
                <a:effectLst/>
                <a:latin typeface="Raleway"/>
                <a:ea typeface="Calibri" panose="020F0502020204030204" pitchFamily="34" charset="0"/>
              </a:rPr>
              <a:t> </a:t>
            </a:r>
            <a:r>
              <a:rPr lang="en-GB" sz="2200" dirty="0" err="1">
                <a:solidFill>
                  <a:schemeClr val="accent1">
                    <a:lumMod val="50000"/>
                  </a:schemeClr>
                </a:solidFill>
                <a:effectLst/>
                <a:latin typeface="Raleway"/>
                <a:ea typeface="Calibri" panose="020F0502020204030204" pitchFamily="34" charset="0"/>
              </a:rPr>
              <a:t>segrevanjem</a:t>
            </a:r>
            <a:r>
              <a:rPr lang="en-GB" sz="2200" dirty="0">
                <a:solidFill>
                  <a:schemeClr val="accent1">
                    <a:lumMod val="50000"/>
                  </a:schemeClr>
                </a:solidFill>
                <a:effectLst/>
                <a:latin typeface="Raleway"/>
                <a:ea typeface="Calibri" panose="020F0502020204030204" pitchFamily="34" charset="0"/>
              </a:rPr>
              <a:t>.</a:t>
            </a:r>
          </a:p>
          <a:p>
            <a:pPr marL="342900" indent="-342900">
              <a:lnSpc>
                <a:spcPct val="110000"/>
              </a:lnSpc>
              <a:spcAft>
                <a:spcPts val="1200"/>
              </a:spcAft>
              <a:buClr>
                <a:schemeClr val="accent1">
                  <a:lumMod val="50000"/>
                </a:schemeClr>
              </a:buClr>
              <a:buFont typeface="Wingdings" panose="05000000000000000000" pitchFamily="2" charset="2"/>
              <a:buChar char="Ø"/>
            </a:pPr>
            <a:r>
              <a:rPr lang="en-GB" sz="2200" dirty="0" err="1">
                <a:solidFill>
                  <a:schemeClr val="accent1">
                    <a:lumMod val="50000"/>
                  </a:schemeClr>
                </a:solidFill>
                <a:effectLst/>
                <a:latin typeface="Raleway"/>
                <a:ea typeface="Calibri" panose="020F0502020204030204" pitchFamily="34" charset="0"/>
              </a:rPr>
              <a:t>Družbena</a:t>
            </a:r>
            <a:r>
              <a:rPr lang="en-GB" sz="2200" dirty="0">
                <a:solidFill>
                  <a:schemeClr val="accent1">
                    <a:lumMod val="50000"/>
                  </a:schemeClr>
                </a:solidFill>
                <a:effectLst/>
                <a:latin typeface="Raleway"/>
                <a:ea typeface="Calibri" panose="020F0502020204030204" pitchFamily="34" charset="0"/>
              </a:rPr>
              <a:t> </a:t>
            </a:r>
            <a:r>
              <a:rPr lang="en-GB" sz="2200" dirty="0" err="1">
                <a:solidFill>
                  <a:schemeClr val="accent1">
                    <a:lumMod val="50000"/>
                  </a:schemeClr>
                </a:solidFill>
                <a:effectLst/>
                <a:latin typeface="Raleway"/>
                <a:ea typeface="Calibri" panose="020F0502020204030204" pitchFamily="34" charset="0"/>
              </a:rPr>
              <a:t>pripravljenost</a:t>
            </a:r>
            <a:r>
              <a:rPr lang="en-GB" sz="2200" dirty="0">
                <a:solidFill>
                  <a:schemeClr val="accent1">
                    <a:lumMod val="50000"/>
                  </a:schemeClr>
                </a:solidFill>
                <a:effectLst/>
                <a:latin typeface="Raleway"/>
                <a:ea typeface="Calibri" panose="020F0502020204030204" pitchFamily="34" charset="0"/>
              </a:rPr>
              <a:t> </a:t>
            </a:r>
            <a:r>
              <a:rPr lang="en-GB" sz="2200" dirty="0" err="1">
                <a:solidFill>
                  <a:schemeClr val="accent1">
                    <a:lumMod val="50000"/>
                  </a:schemeClr>
                </a:solidFill>
                <a:effectLst/>
                <a:latin typeface="Raleway"/>
                <a:ea typeface="Calibri" panose="020F0502020204030204" pitchFamily="34" charset="0"/>
              </a:rPr>
              <a:t>zaostaja</a:t>
            </a:r>
            <a:r>
              <a:rPr lang="en-GB" sz="2200" dirty="0">
                <a:solidFill>
                  <a:schemeClr val="accent1">
                    <a:lumMod val="50000"/>
                  </a:schemeClr>
                </a:solidFill>
                <a:effectLst/>
                <a:latin typeface="Raleway"/>
                <a:ea typeface="Calibri" panose="020F0502020204030204" pitchFamily="34" charset="0"/>
              </a:rPr>
              <a:t> za </a:t>
            </a:r>
            <a:r>
              <a:rPr lang="en-GB" sz="2200" dirty="0" err="1">
                <a:solidFill>
                  <a:schemeClr val="accent1">
                    <a:lumMod val="50000"/>
                  </a:schemeClr>
                </a:solidFill>
                <a:effectLst/>
                <a:latin typeface="Raleway"/>
                <a:ea typeface="Calibri" panose="020F0502020204030204" pitchFamily="34" charset="0"/>
              </a:rPr>
              <a:t>hitrim</a:t>
            </a:r>
            <a:r>
              <a:rPr lang="en-GB" sz="2200" dirty="0">
                <a:solidFill>
                  <a:schemeClr val="accent1">
                    <a:lumMod val="50000"/>
                  </a:schemeClr>
                </a:solidFill>
                <a:effectLst/>
                <a:latin typeface="Raleway"/>
                <a:ea typeface="Calibri" panose="020F0502020204030204" pitchFamily="34" charset="0"/>
              </a:rPr>
              <a:t> </a:t>
            </a:r>
            <a:r>
              <a:rPr lang="en-GB" sz="2200" dirty="0" err="1">
                <a:solidFill>
                  <a:schemeClr val="accent1">
                    <a:lumMod val="50000"/>
                  </a:schemeClr>
                </a:solidFill>
                <a:effectLst/>
                <a:latin typeface="Raleway"/>
                <a:ea typeface="Calibri" panose="020F0502020204030204" pitchFamily="34" charset="0"/>
              </a:rPr>
              <a:t>povečevanjem</a:t>
            </a:r>
            <a:r>
              <a:rPr lang="en-GB" sz="2200" dirty="0">
                <a:solidFill>
                  <a:schemeClr val="accent1">
                    <a:lumMod val="50000"/>
                  </a:schemeClr>
                </a:solidFill>
                <a:effectLst/>
                <a:latin typeface="Raleway"/>
                <a:ea typeface="Calibri" panose="020F0502020204030204" pitchFamily="34" charset="0"/>
              </a:rPr>
              <a:t> </a:t>
            </a:r>
            <a:r>
              <a:rPr lang="en-GB" sz="2200" dirty="0" err="1">
                <a:solidFill>
                  <a:schemeClr val="accent1">
                    <a:lumMod val="50000"/>
                  </a:schemeClr>
                </a:solidFill>
                <a:effectLst/>
                <a:latin typeface="Raleway"/>
                <a:ea typeface="Calibri" panose="020F0502020204030204" pitchFamily="34" charset="0"/>
              </a:rPr>
              <a:t>večjih</a:t>
            </a:r>
            <a:r>
              <a:rPr lang="en-GB" sz="2200" dirty="0">
                <a:solidFill>
                  <a:schemeClr val="accent1">
                    <a:lumMod val="50000"/>
                  </a:schemeClr>
                </a:solidFill>
                <a:effectLst/>
                <a:latin typeface="Raleway"/>
                <a:ea typeface="Calibri" panose="020F0502020204030204" pitchFamily="34" charset="0"/>
              </a:rPr>
              <a:t> </a:t>
            </a:r>
            <a:r>
              <a:rPr lang="en-GB" sz="2200" dirty="0" err="1">
                <a:solidFill>
                  <a:schemeClr val="accent1">
                    <a:lumMod val="50000"/>
                  </a:schemeClr>
                </a:solidFill>
                <a:effectLst/>
                <a:latin typeface="Raleway"/>
                <a:ea typeface="Calibri" panose="020F0502020204030204" pitchFamily="34" charset="0"/>
              </a:rPr>
              <a:t>podnebnih</a:t>
            </a:r>
            <a:r>
              <a:rPr lang="en-GB" sz="2200" dirty="0">
                <a:solidFill>
                  <a:schemeClr val="accent1">
                    <a:lumMod val="50000"/>
                  </a:schemeClr>
                </a:solidFill>
                <a:effectLst/>
                <a:latin typeface="Raleway"/>
                <a:ea typeface="Calibri" panose="020F0502020204030204" pitchFamily="34" charset="0"/>
              </a:rPr>
              <a:t> </a:t>
            </a:r>
            <a:r>
              <a:rPr lang="en-GB" sz="2200" dirty="0" err="1">
                <a:solidFill>
                  <a:schemeClr val="accent1">
                    <a:lumMod val="50000"/>
                  </a:schemeClr>
                </a:solidFill>
                <a:effectLst/>
                <a:latin typeface="Raleway"/>
                <a:ea typeface="Calibri" panose="020F0502020204030204" pitchFamily="34" charset="0"/>
              </a:rPr>
              <a:t>tveganj</a:t>
            </a:r>
            <a:r>
              <a:rPr lang="en-GB" sz="2200" dirty="0">
                <a:solidFill>
                  <a:schemeClr val="accent1">
                    <a:lumMod val="50000"/>
                  </a:schemeClr>
                </a:solidFill>
                <a:effectLst/>
                <a:latin typeface="Raleway"/>
                <a:ea typeface="Calibri" panose="020F0502020204030204" pitchFamily="34" charset="0"/>
              </a:rPr>
              <a:t>.</a:t>
            </a:r>
          </a:p>
          <a:p>
            <a:pPr marL="342900" indent="-342900">
              <a:lnSpc>
                <a:spcPct val="110000"/>
              </a:lnSpc>
              <a:spcAft>
                <a:spcPts val="1200"/>
              </a:spcAft>
              <a:buClr>
                <a:schemeClr val="accent1">
                  <a:lumMod val="50000"/>
                </a:schemeClr>
              </a:buClr>
              <a:buFont typeface="Wingdings" panose="05000000000000000000" pitchFamily="2" charset="2"/>
              <a:buChar char="Ø"/>
            </a:pPr>
            <a:r>
              <a:rPr lang="en-GB" sz="2200" dirty="0" err="1">
                <a:solidFill>
                  <a:schemeClr val="accent1">
                    <a:lumMod val="50000"/>
                  </a:schemeClr>
                </a:solidFill>
                <a:effectLst/>
                <a:latin typeface="Raleway"/>
                <a:ea typeface="Calibri" panose="020F0502020204030204" pitchFamily="34" charset="0"/>
              </a:rPr>
              <a:t>Ukrepati</a:t>
            </a:r>
            <a:r>
              <a:rPr lang="en-GB" sz="2200" dirty="0">
                <a:solidFill>
                  <a:schemeClr val="accent1">
                    <a:lumMod val="50000"/>
                  </a:schemeClr>
                </a:solidFill>
                <a:effectLst/>
                <a:latin typeface="Raleway"/>
                <a:ea typeface="Calibri" panose="020F0502020204030204" pitchFamily="34" charset="0"/>
              </a:rPr>
              <a:t> </a:t>
            </a:r>
            <a:r>
              <a:rPr lang="en-GB" sz="2200" dirty="0" err="1">
                <a:solidFill>
                  <a:schemeClr val="accent1">
                    <a:lumMod val="50000"/>
                  </a:schemeClr>
                </a:solidFill>
                <a:effectLst/>
                <a:latin typeface="Raleway"/>
                <a:ea typeface="Calibri" panose="020F0502020204030204" pitchFamily="34" charset="0"/>
              </a:rPr>
              <a:t>moramo</a:t>
            </a:r>
            <a:r>
              <a:rPr lang="en-GB" sz="2200" dirty="0">
                <a:solidFill>
                  <a:schemeClr val="accent1">
                    <a:lumMod val="50000"/>
                  </a:schemeClr>
                </a:solidFill>
                <a:effectLst/>
                <a:latin typeface="Raleway"/>
                <a:ea typeface="Calibri" panose="020F0502020204030204" pitchFamily="34" charset="0"/>
              </a:rPr>
              <a:t> </a:t>
            </a:r>
            <a:r>
              <a:rPr lang="en-GB" sz="2200" dirty="0" err="1">
                <a:solidFill>
                  <a:schemeClr val="accent1">
                    <a:lumMod val="50000"/>
                  </a:schemeClr>
                </a:solidFill>
                <a:effectLst/>
                <a:latin typeface="Raleway"/>
                <a:ea typeface="Calibri" panose="020F0502020204030204" pitchFamily="34" charset="0"/>
              </a:rPr>
              <a:t>zdaj</a:t>
            </a:r>
            <a:r>
              <a:rPr lang="en-GB" sz="2200" dirty="0">
                <a:solidFill>
                  <a:schemeClr val="accent1">
                    <a:lumMod val="50000"/>
                  </a:schemeClr>
                </a:solidFill>
                <a:effectLst/>
                <a:latin typeface="Raleway"/>
                <a:ea typeface="Calibri" panose="020F0502020204030204" pitchFamily="34" charset="0"/>
              </a:rPr>
              <a:t>, da </a:t>
            </a:r>
            <a:r>
              <a:rPr lang="en-GB" sz="2200" dirty="0" err="1">
                <a:solidFill>
                  <a:schemeClr val="accent1">
                    <a:lumMod val="50000"/>
                  </a:schemeClr>
                </a:solidFill>
                <a:effectLst/>
                <a:latin typeface="Raleway"/>
                <a:ea typeface="Calibri" panose="020F0502020204030204" pitchFamily="34" charset="0"/>
              </a:rPr>
              <a:t>povečamo</a:t>
            </a:r>
            <a:r>
              <a:rPr lang="en-GB" sz="2200" dirty="0">
                <a:solidFill>
                  <a:schemeClr val="accent1">
                    <a:lumMod val="50000"/>
                  </a:schemeClr>
                </a:solidFill>
                <a:effectLst/>
                <a:latin typeface="Raleway"/>
                <a:ea typeface="Calibri" panose="020F0502020204030204" pitchFamily="34" charset="0"/>
              </a:rPr>
              <a:t> </a:t>
            </a:r>
            <a:r>
              <a:rPr lang="en-GB" sz="2200" dirty="0" err="1">
                <a:solidFill>
                  <a:schemeClr val="accent1">
                    <a:lumMod val="50000"/>
                  </a:schemeClr>
                </a:solidFill>
                <a:effectLst/>
                <a:latin typeface="Raleway"/>
                <a:ea typeface="Calibri" panose="020F0502020204030204" pitchFamily="34" charset="0"/>
              </a:rPr>
              <a:t>našo</a:t>
            </a:r>
            <a:r>
              <a:rPr lang="en-GB" sz="2200" dirty="0">
                <a:solidFill>
                  <a:schemeClr val="accent1">
                    <a:lumMod val="50000"/>
                  </a:schemeClr>
                </a:solidFill>
                <a:effectLst/>
                <a:latin typeface="Raleway"/>
                <a:ea typeface="Calibri" panose="020F0502020204030204" pitchFamily="34" charset="0"/>
              </a:rPr>
              <a:t> </a:t>
            </a:r>
            <a:r>
              <a:rPr lang="en-GB" sz="2200" dirty="0" err="1">
                <a:solidFill>
                  <a:schemeClr val="accent1">
                    <a:lumMod val="50000"/>
                  </a:schemeClr>
                </a:solidFill>
                <a:effectLst/>
                <a:latin typeface="Raleway"/>
                <a:ea typeface="Calibri" panose="020F0502020204030204" pitchFamily="34" charset="0"/>
              </a:rPr>
              <a:t>odpornost</a:t>
            </a:r>
            <a:r>
              <a:rPr lang="en-GB" sz="2200" dirty="0">
                <a:solidFill>
                  <a:schemeClr val="accent1">
                    <a:lumMod val="50000"/>
                  </a:schemeClr>
                </a:solidFill>
                <a:effectLst/>
                <a:latin typeface="Raleway"/>
                <a:ea typeface="Calibri" panose="020F0502020204030204" pitchFamily="34" charset="0"/>
              </a:rPr>
              <a:t> </a:t>
            </a:r>
            <a:r>
              <a:rPr lang="en-GB" sz="2200" dirty="0" err="1">
                <a:solidFill>
                  <a:schemeClr val="accent1">
                    <a:lumMod val="50000"/>
                  </a:schemeClr>
                </a:solidFill>
                <a:effectLst/>
                <a:latin typeface="Raleway"/>
                <a:ea typeface="Calibri" panose="020F0502020204030204" pitchFamily="34" charset="0"/>
              </a:rPr>
              <a:t>zdaj</a:t>
            </a:r>
            <a:r>
              <a:rPr lang="en-GB" sz="2200" dirty="0">
                <a:solidFill>
                  <a:schemeClr val="accent1">
                    <a:lumMod val="50000"/>
                  </a:schemeClr>
                </a:solidFill>
                <a:effectLst/>
                <a:latin typeface="Raleway"/>
                <a:ea typeface="Calibri" panose="020F0502020204030204" pitchFamily="34" charset="0"/>
              </a:rPr>
              <a:t> in v </a:t>
            </a:r>
            <a:r>
              <a:rPr lang="en-GB" sz="2200" dirty="0" err="1">
                <a:solidFill>
                  <a:schemeClr val="accent1">
                    <a:lumMod val="50000"/>
                  </a:schemeClr>
                </a:solidFill>
                <a:effectLst/>
                <a:latin typeface="Raleway"/>
                <a:ea typeface="Calibri" panose="020F0502020204030204" pitchFamily="34" charset="0"/>
              </a:rPr>
              <a:t>prihodnosti</a:t>
            </a:r>
            <a:r>
              <a:rPr lang="en-GB" sz="2200" dirty="0">
                <a:solidFill>
                  <a:schemeClr val="accent1">
                    <a:lumMod val="50000"/>
                  </a:schemeClr>
                </a:solidFill>
                <a:effectLst/>
                <a:latin typeface="Raleway"/>
                <a:ea typeface="Calibri" panose="020F0502020204030204" pitchFamily="34" charset="0"/>
              </a:rPr>
              <a:t>.</a:t>
            </a:r>
          </a:p>
          <a:p>
            <a:pPr marL="342900" indent="-342900">
              <a:lnSpc>
                <a:spcPct val="110000"/>
              </a:lnSpc>
              <a:spcAft>
                <a:spcPts val="1200"/>
              </a:spcAft>
              <a:buClr>
                <a:schemeClr val="accent1">
                  <a:lumMod val="50000"/>
                </a:schemeClr>
              </a:buClr>
              <a:buFont typeface="Wingdings" panose="05000000000000000000" pitchFamily="2" charset="2"/>
              <a:buChar char="Ø"/>
            </a:pPr>
            <a:r>
              <a:rPr lang="en-GB" sz="2200" dirty="0" err="1">
                <a:solidFill>
                  <a:schemeClr val="accent1">
                    <a:lumMod val="50000"/>
                  </a:schemeClr>
                </a:solidFill>
                <a:effectLst/>
                <a:latin typeface="Raleway"/>
                <a:ea typeface="Calibri" panose="020F0502020204030204" pitchFamily="34" charset="0"/>
              </a:rPr>
              <a:t>Politike</a:t>
            </a:r>
            <a:r>
              <a:rPr lang="en-GB" sz="2200" dirty="0">
                <a:solidFill>
                  <a:schemeClr val="accent1">
                    <a:lumMod val="50000"/>
                  </a:schemeClr>
                </a:solidFill>
                <a:effectLst/>
                <a:latin typeface="Raleway"/>
                <a:ea typeface="Calibri" panose="020F0502020204030204" pitchFamily="34" charset="0"/>
              </a:rPr>
              <a:t> </a:t>
            </a:r>
            <a:r>
              <a:rPr lang="en-GB" sz="2200" dirty="0" err="1">
                <a:solidFill>
                  <a:schemeClr val="accent1">
                    <a:lumMod val="50000"/>
                  </a:schemeClr>
                </a:solidFill>
                <a:effectLst/>
                <a:latin typeface="Raleway"/>
                <a:ea typeface="Calibri" panose="020F0502020204030204" pitchFamily="34" charset="0"/>
              </a:rPr>
              <a:t>prilagajanja</a:t>
            </a:r>
            <a:r>
              <a:rPr lang="en-GB" sz="2200" dirty="0">
                <a:solidFill>
                  <a:schemeClr val="accent1">
                    <a:lumMod val="50000"/>
                  </a:schemeClr>
                </a:solidFill>
                <a:effectLst/>
                <a:latin typeface="Raleway"/>
                <a:ea typeface="Calibri" panose="020F0502020204030204" pitchFamily="34" charset="0"/>
              </a:rPr>
              <a:t> </a:t>
            </a:r>
            <a:r>
              <a:rPr lang="en-GB" sz="2200" dirty="0" err="1">
                <a:solidFill>
                  <a:schemeClr val="accent1">
                    <a:lumMod val="50000"/>
                  </a:schemeClr>
                </a:solidFill>
                <a:effectLst/>
                <a:latin typeface="Raleway"/>
                <a:ea typeface="Calibri" panose="020F0502020204030204" pitchFamily="34" charset="0"/>
              </a:rPr>
              <a:t>podnebnim</a:t>
            </a:r>
            <a:r>
              <a:rPr lang="en-GB" sz="2200" dirty="0">
                <a:solidFill>
                  <a:schemeClr val="accent1">
                    <a:lumMod val="50000"/>
                  </a:schemeClr>
                </a:solidFill>
                <a:effectLst/>
                <a:latin typeface="Raleway"/>
                <a:ea typeface="Calibri" panose="020F0502020204030204" pitchFamily="34" charset="0"/>
              </a:rPr>
              <a:t> </a:t>
            </a:r>
            <a:r>
              <a:rPr lang="en-GB" sz="2200" dirty="0" err="1">
                <a:solidFill>
                  <a:schemeClr val="accent1">
                    <a:lumMod val="50000"/>
                  </a:schemeClr>
                </a:solidFill>
                <a:effectLst/>
                <a:latin typeface="Raleway"/>
                <a:ea typeface="Calibri" panose="020F0502020204030204" pitchFamily="34" charset="0"/>
              </a:rPr>
              <a:t>spremembam</a:t>
            </a:r>
            <a:r>
              <a:rPr lang="en-GB" sz="2200" dirty="0">
                <a:solidFill>
                  <a:schemeClr val="accent1">
                    <a:lumMod val="50000"/>
                  </a:schemeClr>
                </a:solidFill>
                <a:effectLst/>
                <a:latin typeface="Raleway"/>
                <a:ea typeface="Calibri" panose="020F0502020204030204" pitchFamily="34" charset="0"/>
              </a:rPr>
              <a:t> </a:t>
            </a:r>
            <a:r>
              <a:rPr lang="en-GB" sz="2200" dirty="0" err="1">
                <a:solidFill>
                  <a:schemeClr val="accent1">
                    <a:lumMod val="50000"/>
                  </a:schemeClr>
                </a:solidFill>
                <a:effectLst/>
                <a:latin typeface="Raleway"/>
                <a:ea typeface="Calibri" panose="020F0502020204030204" pitchFamily="34" charset="0"/>
              </a:rPr>
              <a:t>morajo</a:t>
            </a:r>
            <a:r>
              <a:rPr lang="en-GB" sz="2200" dirty="0">
                <a:solidFill>
                  <a:schemeClr val="accent1">
                    <a:lumMod val="50000"/>
                  </a:schemeClr>
                </a:solidFill>
                <a:effectLst/>
                <a:latin typeface="Raleway"/>
                <a:ea typeface="Calibri" panose="020F0502020204030204" pitchFamily="34" charset="0"/>
              </a:rPr>
              <a:t> </a:t>
            </a:r>
            <a:r>
              <a:rPr lang="en-GB" sz="2200" dirty="0" err="1">
                <a:solidFill>
                  <a:schemeClr val="accent1">
                    <a:lumMod val="50000"/>
                  </a:schemeClr>
                </a:solidFill>
                <a:effectLst/>
                <a:latin typeface="Raleway"/>
                <a:ea typeface="Calibri" panose="020F0502020204030204" pitchFamily="34" charset="0"/>
              </a:rPr>
              <a:t>upoštevati</a:t>
            </a:r>
            <a:r>
              <a:rPr lang="en-GB" sz="2200" dirty="0">
                <a:solidFill>
                  <a:schemeClr val="accent1">
                    <a:lumMod val="50000"/>
                  </a:schemeClr>
                </a:solidFill>
                <a:effectLst/>
                <a:latin typeface="Raleway"/>
                <a:ea typeface="Calibri" panose="020F0502020204030204" pitchFamily="34" charset="0"/>
              </a:rPr>
              <a:t> </a:t>
            </a:r>
            <a:r>
              <a:rPr lang="en-GB" sz="2200" dirty="0" err="1">
                <a:solidFill>
                  <a:schemeClr val="accent1">
                    <a:lumMod val="50000"/>
                  </a:schemeClr>
                </a:solidFill>
                <a:effectLst/>
                <a:latin typeface="Raleway"/>
                <a:ea typeface="Calibri" panose="020F0502020204030204" pitchFamily="34" charset="0"/>
              </a:rPr>
              <a:t>več</a:t>
            </a:r>
            <a:r>
              <a:rPr lang="en-GB" sz="2200" dirty="0">
                <a:solidFill>
                  <a:schemeClr val="accent1">
                    <a:lumMod val="50000"/>
                  </a:schemeClr>
                </a:solidFill>
                <a:effectLst/>
                <a:latin typeface="Raleway"/>
                <a:ea typeface="Calibri" panose="020F0502020204030204" pitchFamily="34" charset="0"/>
              </a:rPr>
              <a:t> </a:t>
            </a:r>
            <a:r>
              <a:rPr lang="en-GB" sz="2200" dirty="0" err="1">
                <a:solidFill>
                  <a:schemeClr val="accent1">
                    <a:lumMod val="50000"/>
                  </a:schemeClr>
                </a:solidFill>
                <a:effectLst/>
                <a:latin typeface="Raleway"/>
                <a:ea typeface="Calibri" panose="020F0502020204030204" pitchFamily="34" charset="0"/>
              </a:rPr>
              <a:t>ciljev</a:t>
            </a:r>
            <a:r>
              <a:rPr lang="en-GB" sz="2200" dirty="0">
                <a:solidFill>
                  <a:schemeClr val="accent1">
                    <a:lumMod val="50000"/>
                  </a:schemeClr>
                </a:solidFill>
                <a:effectLst/>
                <a:latin typeface="Raleway"/>
                <a:ea typeface="Calibri" panose="020F0502020204030204" pitchFamily="34" charset="0"/>
              </a:rPr>
              <a:t> </a:t>
            </a:r>
            <a:r>
              <a:rPr lang="en-GB" sz="2200" dirty="0" err="1">
                <a:solidFill>
                  <a:schemeClr val="accent1">
                    <a:lumMod val="50000"/>
                  </a:schemeClr>
                </a:solidFill>
                <a:effectLst/>
                <a:latin typeface="Raleway"/>
                <a:ea typeface="Calibri" panose="020F0502020204030204" pitchFamily="34" charset="0"/>
              </a:rPr>
              <a:t>politik</a:t>
            </a:r>
            <a:r>
              <a:rPr lang="en-GB" sz="2200" dirty="0">
                <a:solidFill>
                  <a:schemeClr val="accent1">
                    <a:lumMod val="50000"/>
                  </a:schemeClr>
                </a:solidFill>
                <a:effectLst/>
                <a:latin typeface="Raleway"/>
                <a:ea typeface="Calibri" panose="020F0502020204030204" pitchFamily="34" charset="0"/>
              </a:rPr>
              <a:t> </a:t>
            </a:r>
            <a:r>
              <a:rPr lang="en-GB" sz="2200" dirty="0" err="1">
                <a:solidFill>
                  <a:schemeClr val="accent1">
                    <a:lumMod val="50000"/>
                  </a:schemeClr>
                </a:solidFill>
                <a:effectLst/>
                <a:latin typeface="Raleway"/>
                <a:ea typeface="Calibri" panose="020F0502020204030204" pitchFamily="34" charset="0"/>
              </a:rPr>
              <a:t>hkrati</a:t>
            </a:r>
            <a:r>
              <a:rPr lang="en-GB" sz="2200" dirty="0">
                <a:solidFill>
                  <a:schemeClr val="accent1">
                    <a:lumMod val="50000"/>
                  </a:schemeClr>
                </a:solidFill>
                <a:effectLst/>
                <a:latin typeface="Raleway"/>
                <a:ea typeface="Calibri" panose="020F0502020204030204" pitchFamily="34" charset="0"/>
              </a:rPr>
              <a:t>.</a:t>
            </a:r>
          </a:p>
          <a:p>
            <a:pPr marL="342900" indent="-342900">
              <a:lnSpc>
                <a:spcPct val="110000"/>
              </a:lnSpc>
              <a:spcAft>
                <a:spcPts val="1200"/>
              </a:spcAft>
              <a:buClr>
                <a:schemeClr val="accent1">
                  <a:lumMod val="50000"/>
                </a:schemeClr>
              </a:buClr>
              <a:buFont typeface="Wingdings" panose="05000000000000000000" pitchFamily="2" charset="2"/>
              <a:buChar char="Ø"/>
            </a:pPr>
            <a:r>
              <a:rPr lang="en-GB" sz="2200" dirty="0" err="1">
                <a:solidFill>
                  <a:schemeClr val="accent1">
                    <a:lumMod val="50000"/>
                  </a:schemeClr>
                </a:solidFill>
                <a:effectLst/>
                <a:latin typeface="Raleway"/>
                <a:ea typeface="Calibri" panose="020F0502020204030204" pitchFamily="34" charset="0"/>
              </a:rPr>
              <a:t>Večina</a:t>
            </a:r>
            <a:r>
              <a:rPr lang="en-GB" sz="2200" dirty="0">
                <a:solidFill>
                  <a:schemeClr val="accent1">
                    <a:lumMod val="50000"/>
                  </a:schemeClr>
                </a:solidFill>
                <a:effectLst/>
                <a:latin typeface="Raleway"/>
                <a:ea typeface="Calibri" panose="020F0502020204030204" pitchFamily="34" charset="0"/>
              </a:rPr>
              <a:t> </a:t>
            </a:r>
            <a:r>
              <a:rPr lang="en-GB" sz="2200" dirty="0" err="1">
                <a:solidFill>
                  <a:schemeClr val="accent1">
                    <a:lumMod val="50000"/>
                  </a:schemeClr>
                </a:solidFill>
                <a:effectLst/>
                <a:latin typeface="Raleway"/>
                <a:ea typeface="Calibri" panose="020F0502020204030204" pitchFamily="34" charset="0"/>
              </a:rPr>
              <a:t>večjih</a:t>
            </a:r>
            <a:r>
              <a:rPr lang="en-GB" sz="2200" dirty="0">
                <a:solidFill>
                  <a:schemeClr val="accent1">
                    <a:lumMod val="50000"/>
                  </a:schemeClr>
                </a:solidFill>
                <a:effectLst/>
                <a:latin typeface="Raleway"/>
                <a:ea typeface="Calibri" panose="020F0502020204030204" pitchFamily="34" charset="0"/>
              </a:rPr>
              <a:t> </a:t>
            </a:r>
            <a:r>
              <a:rPr lang="en-GB" sz="2200" dirty="0" err="1">
                <a:solidFill>
                  <a:schemeClr val="accent1">
                    <a:lumMod val="50000"/>
                  </a:schemeClr>
                </a:solidFill>
                <a:effectLst/>
                <a:latin typeface="Raleway"/>
                <a:ea typeface="Calibri" panose="020F0502020204030204" pitchFamily="34" charset="0"/>
              </a:rPr>
              <a:t>podnebnih</a:t>
            </a:r>
            <a:r>
              <a:rPr lang="en-GB" sz="2200" dirty="0">
                <a:solidFill>
                  <a:schemeClr val="accent1">
                    <a:lumMod val="50000"/>
                  </a:schemeClr>
                </a:solidFill>
                <a:effectLst/>
                <a:latin typeface="Raleway"/>
                <a:ea typeface="Calibri" panose="020F0502020204030204" pitchFamily="34" charset="0"/>
              </a:rPr>
              <a:t> </a:t>
            </a:r>
            <a:r>
              <a:rPr lang="en-GB" sz="2200" dirty="0" err="1">
                <a:solidFill>
                  <a:schemeClr val="accent1">
                    <a:lumMod val="50000"/>
                  </a:schemeClr>
                </a:solidFill>
                <a:effectLst/>
                <a:latin typeface="Raleway"/>
                <a:ea typeface="Calibri" panose="020F0502020204030204" pitchFamily="34" charset="0"/>
              </a:rPr>
              <a:t>tveganj</a:t>
            </a:r>
            <a:r>
              <a:rPr lang="en-GB" sz="2200" dirty="0">
                <a:solidFill>
                  <a:schemeClr val="accent1">
                    <a:lumMod val="50000"/>
                  </a:schemeClr>
                </a:solidFill>
                <a:effectLst/>
                <a:latin typeface="Raleway"/>
                <a:ea typeface="Calibri" panose="020F0502020204030204" pitchFamily="34" charset="0"/>
              </a:rPr>
              <a:t> je </a:t>
            </a:r>
            <a:r>
              <a:rPr lang="sl-SI" sz="2200" dirty="0">
                <a:solidFill>
                  <a:schemeClr val="accent1">
                    <a:lumMod val="50000"/>
                  </a:schemeClr>
                </a:solidFill>
                <a:effectLst/>
                <a:latin typeface="Raleway"/>
                <a:ea typeface="Calibri" panose="020F0502020204030204" pitchFamily="34" charset="0"/>
              </a:rPr>
              <a:t>v skupni lasti</a:t>
            </a:r>
            <a:r>
              <a:rPr lang="en-GB" sz="2200" dirty="0">
                <a:solidFill>
                  <a:schemeClr val="accent1">
                    <a:lumMod val="50000"/>
                  </a:schemeClr>
                </a:solidFill>
                <a:effectLst/>
                <a:latin typeface="Raleway"/>
                <a:ea typeface="Calibri" panose="020F0502020204030204" pitchFamily="34" charset="0"/>
              </a:rPr>
              <a:t> EU in </a:t>
            </a:r>
            <a:r>
              <a:rPr lang="en-GB" sz="2200" dirty="0" err="1">
                <a:solidFill>
                  <a:schemeClr val="accent1">
                    <a:lumMod val="50000"/>
                  </a:schemeClr>
                </a:solidFill>
                <a:effectLst/>
                <a:latin typeface="Raleway"/>
                <a:ea typeface="Calibri" panose="020F0502020204030204" pitchFamily="34" charset="0"/>
              </a:rPr>
              <a:t>njenih</a:t>
            </a:r>
            <a:r>
              <a:rPr lang="en-GB" sz="2200" dirty="0">
                <a:solidFill>
                  <a:schemeClr val="accent1">
                    <a:lumMod val="50000"/>
                  </a:schemeClr>
                </a:solidFill>
                <a:effectLst/>
                <a:latin typeface="Raleway"/>
                <a:ea typeface="Calibri" panose="020F0502020204030204" pitchFamily="34" charset="0"/>
              </a:rPr>
              <a:t> </a:t>
            </a:r>
            <a:r>
              <a:rPr lang="en-GB" sz="2200" dirty="0" err="1">
                <a:solidFill>
                  <a:schemeClr val="accent1">
                    <a:lumMod val="50000"/>
                  </a:schemeClr>
                </a:solidFill>
                <a:effectLst/>
                <a:latin typeface="Raleway"/>
                <a:ea typeface="Calibri" panose="020F0502020204030204" pitchFamily="34" charset="0"/>
              </a:rPr>
              <a:t>držav</a:t>
            </a:r>
            <a:r>
              <a:rPr lang="en-GB" sz="2200" dirty="0">
                <a:solidFill>
                  <a:schemeClr val="accent1">
                    <a:lumMod val="50000"/>
                  </a:schemeClr>
                </a:solidFill>
                <a:effectLst/>
                <a:latin typeface="Raleway"/>
                <a:ea typeface="Calibri" panose="020F0502020204030204" pitchFamily="34" charset="0"/>
              </a:rPr>
              <a:t> </a:t>
            </a:r>
            <a:r>
              <a:rPr lang="en-GB" sz="2200" dirty="0" err="1">
                <a:solidFill>
                  <a:schemeClr val="accent1">
                    <a:lumMod val="50000"/>
                  </a:schemeClr>
                </a:solidFill>
                <a:effectLst/>
                <a:latin typeface="Raleway"/>
                <a:ea typeface="Calibri" panose="020F0502020204030204" pitchFamily="34" charset="0"/>
              </a:rPr>
              <a:t>članic</a:t>
            </a:r>
            <a:r>
              <a:rPr lang="en-GB" sz="2200" dirty="0">
                <a:solidFill>
                  <a:schemeClr val="accent1">
                    <a:lumMod val="50000"/>
                  </a:schemeClr>
                </a:solidFill>
                <a:effectLst/>
                <a:latin typeface="Raleway"/>
                <a:ea typeface="Calibri" panose="020F0502020204030204" pitchFamily="34" charset="0"/>
              </a:rPr>
              <a:t>.</a:t>
            </a:r>
          </a:p>
          <a:p>
            <a:pPr marL="342900" indent="-342900">
              <a:lnSpc>
                <a:spcPct val="110000"/>
              </a:lnSpc>
              <a:spcAft>
                <a:spcPts val="1200"/>
              </a:spcAft>
              <a:buClr>
                <a:schemeClr val="accent1">
                  <a:lumMod val="50000"/>
                </a:schemeClr>
              </a:buClr>
              <a:buFont typeface="Wingdings" panose="05000000000000000000" pitchFamily="2" charset="2"/>
              <a:buChar char="Ø"/>
            </a:pPr>
            <a:r>
              <a:rPr lang="en-GB" sz="2200" dirty="0" err="1">
                <a:solidFill>
                  <a:schemeClr val="accent1">
                    <a:lumMod val="50000"/>
                  </a:schemeClr>
                </a:solidFill>
                <a:effectLst/>
                <a:latin typeface="Raleway"/>
                <a:ea typeface="Calibri" panose="020F0502020204030204" pitchFamily="34" charset="0"/>
              </a:rPr>
              <a:t>Boljša</a:t>
            </a:r>
            <a:r>
              <a:rPr lang="en-GB" sz="2200" dirty="0">
                <a:solidFill>
                  <a:schemeClr val="accent1">
                    <a:lumMod val="50000"/>
                  </a:schemeClr>
                </a:solidFill>
                <a:effectLst/>
                <a:latin typeface="Raleway"/>
                <a:ea typeface="Calibri" panose="020F0502020204030204" pitchFamily="34" charset="0"/>
              </a:rPr>
              <a:t> </a:t>
            </a:r>
            <a:r>
              <a:rPr lang="en-GB" sz="2200" dirty="0" err="1">
                <a:solidFill>
                  <a:schemeClr val="accent1">
                    <a:lumMod val="50000"/>
                  </a:schemeClr>
                </a:solidFill>
                <a:effectLst/>
                <a:latin typeface="Raleway"/>
                <a:ea typeface="Calibri" panose="020F0502020204030204" pitchFamily="34" charset="0"/>
              </a:rPr>
              <a:t>politika</a:t>
            </a:r>
            <a:r>
              <a:rPr lang="en-GB" sz="2200" dirty="0">
                <a:solidFill>
                  <a:schemeClr val="accent1">
                    <a:lumMod val="50000"/>
                  </a:schemeClr>
                </a:solidFill>
                <a:effectLst/>
                <a:latin typeface="Raleway"/>
                <a:ea typeface="Calibri" panose="020F0502020204030204" pitchFamily="34" charset="0"/>
              </a:rPr>
              <a:t> EU je </a:t>
            </a:r>
            <a:r>
              <a:rPr lang="en-GB" sz="2200" dirty="0" err="1">
                <a:solidFill>
                  <a:schemeClr val="accent1">
                    <a:lumMod val="50000"/>
                  </a:schemeClr>
                </a:solidFill>
                <a:effectLst/>
                <a:latin typeface="Raleway"/>
                <a:ea typeface="Calibri" panose="020F0502020204030204" pitchFamily="34" charset="0"/>
              </a:rPr>
              <a:t>nujno</a:t>
            </a:r>
            <a:r>
              <a:rPr lang="en-GB" sz="2200" dirty="0">
                <a:solidFill>
                  <a:schemeClr val="accent1">
                    <a:lumMod val="50000"/>
                  </a:schemeClr>
                </a:solidFill>
                <a:effectLst/>
                <a:latin typeface="Raleway"/>
                <a:ea typeface="Calibri" panose="020F0502020204030204" pitchFamily="34" charset="0"/>
              </a:rPr>
              <a:t> </a:t>
            </a:r>
            <a:r>
              <a:rPr lang="en-GB" sz="2200" dirty="0" err="1">
                <a:solidFill>
                  <a:schemeClr val="accent1">
                    <a:lumMod val="50000"/>
                  </a:schemeClr>
                </a:solidFill>
                <a:effectLst/>
                <a:latin typeface="Raleway"/>
                <a:ea typeface="Calibri" panose="020F0502020204030204" pitchFamily="34" charset="0"/>
              </a:rPr>
              <a:t>potrebna</a:t>
            </a:r>
            <a:r>
              <a:rPr lang="en-GB" sz="2200" dirty="0">
                <a:solidFill>
                  <a:schemeClr val="accent1">
                    <a:lumMod val="50000"/>
                  </a:schemeClr>
                </a:solidFill>
                <a:effectLst/>
                <a:latin typeface="Raleway"/>
                <a:ea typeface="Calibri" panose="020F0502020204030204" pitchFamily="34" charset="0"/>
              </a:rPr>
              <a:t> za </a:t>
            </a:r>
            <a:r>
              <a:rPr lang="en-GB" sz="2200" dirty="0" err="1">
                <a:solidFill>
                  <a:schemeClr val="accent1">
                    <a:lumMod val="50000"/>
                  </a:schemeClr>
                </a:solidFill>
                <a:effectLst/>
                <a:latin typeface="Raleway"/>
                <a:ea typeface="Calibri" panose="020F0502020204030204" pitchFamily="34" charset="0"/>
              </a:rPr>
              <a:t>obvladovanje</a:t>
            </a:r>
            <a:r>
              <a:rPr lang="en-GB" sz="2200" dirty="0">
                <a:solidFill>
                  <a:schemeClr val="accent1">
                    <a:lumMod val="50000"/>
                  </a:schemeClr>
                </a:solidFill>
                <a:effectLst/>
                <a:latin typeface="Raleway"/>
                <a:ea typeface="Calibri" panose="020F0502020204030204" pitchFamily="34" charset="0"/>
              </a:rPr>
              <a:t> </a:t>
            </a:r>
            <a:r>
              <a:rPr lang="en-GB" sz="2200" dirty="0" err="1">
                <a:solidFill>
                  <a:schemeClr val="accent1">
                    <a:lumMod val="50000"/>
                  </a:schemeClr>
                </a:solidFill>
                <a:effectLst/>
                <a:latin typeface="Raleway"/>
                <a:ea typeface="Calibri" panose="020F0502020204030204" pitchFamily="34" charset="0"/>
              </a:rPr>
              <a:t>večjih</a:t>
            </a:r>
            <a:r>
              <a:rPr lang="en-GB" sz="2200" dirty="0">
                <a:solidFill>
                  <a:schemeClr val="accent1">
                    <a:lumMod val="50000"/>
                  </a:schemeClr>
                </a:solidFill>
                <a:effectLst/>
                <a:latin typeface="Raleway"/>
                <a:ea typeface="Calibri" panose="020F0502020204030204" pitchFamily="34" charset="0"/>
              </a:rPr>
              <a:t> </a:t>
            </a:r>
            <a:r>
              <a:rPr lang="en-GB" sz="2200" dirty="0" err="1">
                <a:solidFill>
                  <a:schemeClr val="accent1">
                    <a:lumMod val="50000"/>
                  </a:schemeClr>
                </a:solidFill>
                <a:effectLst/>
                <a:latin typeface="Raleway"/>
                <a:ea typeface="Calibri" panose="020F0502020204030204" pitchFamily="34" charset="0"/>
              </a:rPr>
              <a:t>podnebnih</a:t>
            </a:r>
            <a:r>
              <a:rPr lang="en-GB" sz="2200" dirty="0">
                <a:solidFill>
                  <a:schemeClr val="accent1">
                    <a:lumMod val="50000"/>
                  </a:schemeClr>
                </a:solidFill>
                <a:effectLst/>
                <a:latin typeface="Raleway"/>
                <a:ea typeface="Calibri" panose="020F0502020204030204" pitchFamily="34" charset="0"/>
              </a:rPr>
              <a:t> </a:t>
            </a:r>
            <a:r>
              <a:rPr lang="en-GB" sz="2200" dirty="0" err="1">
                <a:solidFill>
                  <a:schemeClr val="accent1">
                    <a:lumMod val="50000"/>
                  </a:schemeClr>
                </a:solidFill>
                <a:effectLst/>
                <a:latin typeface="Raleway"/>
                <a:ea typeface="Calibri" panose="020F0502020204030204" pitchFamily="34" charset="0"/>
              </a:rPr>
              <a:t>tveganj</a:t>
            </a:r>
            <a:r>
              <a:rPr lang="en-GB" sz="2200" dirty="0">
                <a:solidFill>
                  <a:schemeClr val="accent1">
                    <a:lumMod val="50000"/>
                  </a:schemeClr>
                </a:solidFill>
                <a:effectLst/>
                <a:latin typeface="Raleway"/>
                <a:ea typeface="Calibri" panose="020F0502020204030204" pitchFamily="34" charset="0"/>
              </a:rPr>
              <a:t>.</a:t>
            </a:r>
            <a:endParaRPr lang="en-GB" sz="2200" dirty="0">
              <a:solidFill>
                <a:schemeClr val="accent1">
                  <a:lumMod val="50000"/>
                </a:schemeClr>
              </a:solidFill>
              <a:latin typeface="Raleway" pitchFamily="2" charset="0"/>
              <a:ea typeface="Calibri" panose="020F0502020204030204" pitchFamily="34" charset="0"/>
            </a:endParaRPr>
          </a:p>
        </p:txBody>
      </p:sp>
      <p:sp>
        <p:nvSpPr>
          <p:cNvPr id="5" name="TextBox 4">
            <a:extLst>
              <a:ext uri="{FF2B5EF4-FFF2-40B4-BE49-F238E27FC236}">
                <a16:creationId xmlns:a16="http://schemas.microsoft.com/office/drawing/2014/main" id="{63259740-8D9A-B845-6815-1FEBAD1ADA8B}"/>
              </a:ext>
            </a:extLst>
          </p:cNvPr>
          <p:cNvSpPr txBox="1">
            <a:spLocks noGrp="1"/>
          </p:cNvSpPr>
          <p:nvPr>
            <p:ph type="title" idx="4294967295"/>
          </p:nvPr>
        </p:nvSpPr>
        <p:spPr>
          <a:xfrm>
            <a:off x="167600" y="157508"/>
            <a:ext cx="8656560"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800" b="1" i="0" u="none" strike="noStrike" kern="0" cap="none" spc="0" normalizeH="0" baseline="0" noProof="0" dirty="0">
                <a:ln>
                  <a:noFill/>
                </a:ln>
                <a:solidFill>
                  <a:srgbClr val="002060"/>
                </a:solidFill>
                <a:effectLst/>
                <a:uLnTx/>
                <a:uFillTx/>
                <a:latin typeface="Raleway"/>
                <a:ea typeface="Arial"/>
                <a:cs typeface="Arial"/>
                <a:sym typeface="Arial"/>
              </a:rPr>
              <a:t>EUCRA: </a:t>
            </a:r>
            <a:r>
              <a:rPr kumimoji="0" lang="sl-SI" sz="2800" b="1" i="0" u="none" strike="noStrike" kern="0" cap="none" spc="0" normalizeH="0" baseline="0" noProof="0" dirty="0">
                <a:ln>
                  <a:noFill/>
                </a:ln>
                <a:solidFill>
                  <a:srgbClr val="002060"/>
                </a:solidFill>
                <a:effectLst/>
                <a:uLnTx/>
                <a:uFillTx/>
                <a:latin typeface="Raleway"/>
                <a:ea typeface="Arial"/>
                <a:cs typeface="Arial"/>
                <a:sym typeface="Arial"/>
              </a:rPr>
              <a:t>zaključki</a:t>
            </a:r>
            <a:endParaRPr kumimoji="0" lang="en-DK" sz="2800" b="1" i="0" u="none" strike="noStrike" kern="0" cap="none" spc="0" normalizeH="0" baseline="0" noProof="0" dirty="0">
              <a:ln>
                <a:noFill/>
              </a:ln>
              <a:solidFill>
                <a:srgbClr val="002060"/>
              </a:solidFill>
              <a:effectLst/>
              <a:uLnTx/>
              <a:uFillTx/>
              <a:latin typeface="Raleway" pitchFamily="2" charset="0"/>
              <a:ea typeface="Arial"/>
              <a:cs typeface="Arial"/>
              <a:sym typeface="Arial"/>
            </a:endParaRPr>
          </a:p>
        </p:txBody>
      </p:sp>
      <p:pic>
        <p:nvPicPr>
          <p:cNvPr id="4" name="Picture 3" descr="A house on a lake&#10;&#10;Description automatically generated">
            <a:extLst>
              <a:ext uri="{FF2B5EF4-FFF2-40B4-BE49-F238E27FC236}">
                <a16:creationId xmlns:a16="http://schemas.microsoft.com/office/drawing/2014/main" id="{1A5568BC-EB13-38D8-28EA-E232309B6300}"/>
              </a:ext>
            </a:extLst>
          </p:cNvPr>
          <p:cNvPicPr>
            <a:picLocks noChangeAspect="1"/>
          </p:cNvPicPr>
          <p:nvPr/>
        </p:nvPicPr>
        <p:blipFill rotWithShape="1">
          <a:blip r:embed="rId3"/>
          <a:srcRect l="19926" t="5538" r="55035"/>
          <a:stretch/>
        </p:blipFill>
        <p:spPr>
          <a:xfrm>
            <a:off x="9140583" y="669407"/>
            <a:ext cx="3087806" cy="6188592"/>
          </a:xfrm>
          <a:prstGeom prst="rect">
            <a:avLst/>
          </a:prstGeom>
        </p:spPr>
      </p:pic>
    </p:spTree>
    <p:extLst>
      <p:ext uri="{BB962C8B-B14F-4D97-AF65-F5344CB8AC3E}">
        <p14:creationId xmlns:p14="http://schemas.microsoft.com/office/powerpoint/2010/main" val="27352447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42;g14088802d63_0_1631">
            <a:extLst>
              <a:ext uri="{FF2B5EF4-FFF2-40B4-BE49-F238E27FC236}">
                <a16:creationId xmlns:a16="http://schemas.microsoft.com/office/drawing/2014/main" id="{F8F33843-BCED-7066-6FDF-4FBA4B517A6E}"/>
              </a:ext>
            </a:extLst>
          </p:cNvPr>
          <p:cNvSpPr txBox="1">
            <a:spLocks noGrp="1"/>
          </p:cNvSpPr>
          <p:nvPr>
            <p:ph type="title" idx="4294967295"/>
          </p:nvPr>
        </p:nvSpPr>
        <p:spPr>
          <a:xfrm>
            <a:off x="197862" y="123096"/>
            <a:ext cx="6932143" cy="523180"/>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rgbClr val="002060"/>
                </a:solidFill>
                <a:effectLst/>
                <a:uLnTx/>
                <a:uFillTx/>
                <a:latin typeface="Raleway"/>
                <a:ea typeface="+mn-lt"/>
                <a:cs typeface="+mn-lt"/>
                <a:sym typeface="Raleway"/>
              </a:rPr>
              <a:t>EUCRA</a:t>
            </a:r>
            <a:endParaRPr kumimoji="0" lang="en-US" sz="2800" b="0" i="0" u="none" strike="noStrike" kern="0" cap="none" spc="0" normalizeH="0" baseline="0" noProof="0" dirty="0">
              <a:ln>
                <a:noFill/>
              </a:ln>
              <a:solidFill>
                <a:srgbClr val="000000"/>
              </a:solidFill>
              <a:effectLst/>
              <a:uLnTx/>
              <a:uFillTx/>
              <a:latin typeface="Raleway"/>
              <a:ea typeface="Raleway"/>
              <a:cs typeface="Raleway"/>
              <a:sym typeface="Arial"/>
            </a:endParaRPr>
          </a:p>
        </p:txBody>
      </p:sp>
      <p:sp>
        <p:nvSpPr>
          <p:cNvPr id="3" name="TextBox 2">
            <a:extLst>
              <a:ext uri="{FF2B5EF4-FFF2-40B4-BE49-F238E27FC236}">
                <a16:creationId xmlns:a16="http://schemas.microsoft.com/office/drawing/2014/main" id="{16FD922F-E5A3-51B9-42A3-9F3C4A0A4F79}"/>
              </a:ext>
            </a:extLst>
          </p:cNvPr>
          <p:cNvSpPr txBox="1"/>
          <p:nvPr/>
        </p:nvSpPr>
        <p:spPr>
          <a:xfrm>
            <a:off x="318066" y="1043441"/>
            <a:ext cx="6811939" cy="4339650"/>
          </a:xfrm>
          <a:prstGeom prst="rect">
            <a:avLst/>
          </a:prstGeom>
          <a:noFill/>
        </p:spPr>
        <p:txBody>
          <a:bodyPr wrap="square">
            <a:spAutoFit/>
          </a:bodyPr>
          <a:lstStyle/>
          <a:p>
            <a:pPr marL="342900" indent="-342900">
              <a:spcBef>
                <a:spcPts val="600"/>
              </a:spcBef>
              <a:spcAft>
                <a:spcPts val="1200"/>
              </a:spcAft>
              <a:buFont typeface="Symbol" panose="05050102010706020507" pitchFamily="18" charset="2"/>
              <a:buChar char=""/>
            </a:pPr>
            <a:r>
              <a:rPr lang="en-GB" sz="2400" b="1" dirty="0">
                <a:latin typeface="Raleway" pitchFamily="2" charset="0"/>
                <a:ea typeface="Aptos" panose="020B0004020202020204" pitchFamily="34" charset="0"/>
              </a:rPr>
              <a:t>EUCRA </a:t>
            </a:r>
            <a:r>
              <a:rPr lang="sl-SI" sz="2400" b="1" dirty="0">
                <a:latin typeface="Raleway" pitchFamily="2" charset="0"/>
                <a:ea typeface="Aptos" panose="020B0004020202020204" pitchFamily="34" charset="0"/>
              </a:rPr>
              <a:t>poročilo</a:t>
            </a:r>
            <a:r>
              <a:rPr lang="en-GB" sz="2400" b="1" dirty="0">
                <a:latin typeface="Raleway" pitchFamily="2" charset="0"/>
                <a:ea typeface="Aptos" panose="020B0004020202020204" pitchFamily="34" charset="0"/>
              </a:rPr>
              <a:t>: </a:t>
            </a:r>
            <a:r>
              <a:rPr lang="de-DE" sz="2400" dirty="0">
                <a:latin typeface="Raleway" pitchFamily="2" charset="0"/>
                <a:ea typeface="Aptos" panose="020B0004020202020204" pitchFamily="34" charset="0"/>
                <a:hlinkClick r:id="rId3"/>
              </a:rPr>
              <a:t>English</a:t>
            </a:r>
            <a:endParaRPr lang="en-GB" sz="2400" dirty="0">
              <a:effectLst/>
              <a:latin typeface="Raleway" pitchFamily="2" charset="0"/>
              <a:ea typeface="Aptos" panose="020B0004020202020204" pitchFamily="34" charset="0"/>
            </a:endParaRPr>
          </a:p>
          <a:p>
            <a:pPr marL="342900" lvl="0" indent="-342900">
              <a:spcBef>
                <a:spcPts val="600"/>
              </a:spcBef>
              <a:spcAft>
                <a:spcPts val="1200"/>
              </a:spcAft>
              <a:buFont typeface="Symbol" panose="05050102010706020507" pitchFamily="18" charset="2"/>
              <a:buChar char=""/>
            </a:pPr>
            <a:r>
              <a:rPr lang="de-DE" sz="2400" b="1" dirty="0">
                <a:latin typeface="Raleway" pitchFamily="2" charset="0"/>
              </a:rPr>
              <a:t>EUCRA </a:t>
            </a:r>
            <a:r>
              <a:rPr lang="sl-SI" sz="2400" b="1" dirty="0">
                <a:latin typeface="Raleway" pitchFamily="2" charset="0"/>
              </a:rPr>
              <a:t>povzetek</a:t>
            </a:r>
            <a:r>
              <a:rPr lang="de-DE" sz="2400" b="1" dirty="0">
                <a:latin typeface="Raleway" pitchFamily="2" charset="0"/>
              </a:rPr>
              <a:t>: </a:t>
            </a:r>
            <a:br>
              <a:rPr lang="de-DE" sz="2400" b="1" dirty="0">
                <a:effectLst/>
                <a:latin typeface="Raleway" pitchFamily="2" charset="0"/>
                <a:ea typeface="Aptos" panose="020B0004020202020204" pitchFamily="34" charset="0"/>
              </a:rPr>
            </a:br>
            <a:r>
              <a:rPr lang="de-DE" sz="2400" dirty="0">
                <a:effectLst/>
                <a:latin typeface="Raleway" pitchFamily="2" charset="0"/>
                <a:ea typeface="Aptos" panose="020B0004020202020204" pitchFamily="34" charset="0"/>
                <a:hlinkClick r:id="rId4"/>
              </a:rPr>
              <a:t>English</a:t>
            </a:r>
            <a:r>
              <a:rPr lang="de-DE" sz="2400" dirty="0">
                <a:effectLst/>
                <a:latin typeface="Raleway" pitchFamily="2" charset="0"/>
                <a:ea typeface="Aptos" panose="020B0004020202020204" pitchFamily="34" charset="0"/>
              </a:rPr>
              <a:t>, </a:t>
            </a:r>
            <a:r>
              <a:rPr lang="de-DE" sz="2400" dirty="0">
                <a:effectLst/>
                <a:latin typeface="Raleway" pitchFamily="2" charset="0"/>
                <a:ea typeface="Aptos" panose="020B0004020202020204" pitchFamily="34" charset="0"/>
                <a:hlinkClick r:id="rId5"/>
              </a:rPr>
              <a:t>French</a:t>
            </a:r>
            <a:r>
              <a:rPr lang="de-DE" sz="2400" dirty="0">
                <a:effectLst/>
                <a:latin typeface="Raleway" pitchFamily="2" charset="0"/>
                <a:ea typeface="Aptos" panose="020B0004020202020204" pitchFamily="34" charset="0"/>
              </a:rPr>
              <a:t>, </a:t>
            </a:r>
            <a:r>
              <a:rPr lang="de-DE" sz="2400" dirty="0">
                <a:effectLst/>
                <a:latin typeface="Raleway" pitchFamily="2" charset="0"/>
                <a:ea typeface="Aptos" panose="020B0004020202020204" pitchFamily="34" charset="0"/>
                <a:hlinkClick r:id="rId6"/>
              </a:rPr>
              <a:t>German</a:t>
            </a:r>
            <a:r>
              <a:rPr lang="de-DE" sz="2400" dirty="0">
                <a:effectLst/>
                <a:latin typeface="Raleway" pitchFamily="2" charset="0"/>
                <a:ea typeface="Aptos" panose="020B0004020202020204" pitchFamily="34" charset="0"/>
              </a:rPr>
              <a:t> and </a:t>
            </a:r>
            <a:r>
              <a:rPr lang="de-DE" sz="2400" dirty="0" err="1">
                <a:effectLst/>
                <a:latin typeface="Raleway" pitchFamily="2" charset="0"/>
                <a:ea typeface="Aptos" panose="020B0004020202020204" pitchFamily="34" charset="0"/>
                <a:hlinkClick r:id="rId7"/>
              </a:rPr>
              <a:t>Polish</a:t>
            </a:r>
            <a:endParaRPr lang="de-DE" sz="2400" dirty="0">
              <a:effectLst/>
              <a:latin typeface="Raleway" pitchFamily="2" charset="0"/>
              <a:ea typeface="Aptos" panose="020B0004020202020204" pitchFamily="34" charset="0"/>
            </a:endParaRPr>
          </a:p>
          <a:p>
            <a:pPr marL="342900" indent="-342900">
              <a:spcBef>
                <a:spcPts val="600"/>
              </a:spcBef>
              <a:spcAft>
                <a:spcPts val="1200"/>
              </a:spcAft>
              <a:buFont typeface="Symbol" panose="05050102010706020507" pitchFamily="18" charset="2"/>
              <a:buChar char=""/>
            </a:pPr>
            <a:r>
              <a:rPr lang="en-GB" sz="2400" b="1" dirty="0">
                <a:latin typeface="Raleway" pitchFamily="2" charset="0"/>
              </a:rPr>
              <a:t>EUCRA </a:t>
            </a:r>
            <a:r>
              <a:rPr lang="sl-SI" sz="2400" b="1" dirty="0">
                <a:latin typeface="Raleway" pitchFamily="2" charset="0"/>
              </a:rPr>
              <a:t>spletna stran</a:t>
            </a:r>
            <a:br>
              <a:rPr lang="en-GB" sz="2400" b="1" dirty="0">
                <a:latin typeface="Raleway" pitchFamily="2" charset="0"/>
              </a:rPr>
            </a:br>
            <a:r>
              <a:rPr lang="en-GB" sz="2400" dirty="0">
                <a:latin typeface="Raleway" pitchFamily="2" charset="0"/>
              </a:rPr>
              <a:t>(</a:t>
            </a:r>
            <a:r>
              <a:rPr lang="en-GB" sz="2400" dirty="0" err="1">
                <a:latin typeface="Raleway" pitchFamily="2" charset="0"/>
              </a:rPr>
              <a:t>i</a:t>
            </a:r>
            <a:r>
              <a:rPr lang="sl-SI" sz="2400" dirty="0">
                <a:latin typeface="Raleway" pitchFamily="2" charset="0"/>
              </a:rPr>
              <a:t>n</a:t>
            </a:r>
            <a:r>
              <a:rPr lang="en-GB" sz="2400" dirty="0">
                <a:latin typeface="Raleway" pitchFamily="2" charset="0"/>
              </a:rPr>
              <a:t> </a:t>
            </a:r>
            <a:r>
              <a:rPr lang="en-GB" sz="2400" b="1" dirty="0">
                <a:latin typeface="Raleway" pitchFamily="2" charset="0"/>
              </a:rPr>
              <a:t>EUCRA </a:t>
            </a:r>
            <a:r>
              <a:rPr lang="en-GB" sz="2400" b="1" dirty="0" err="1">
                <a:latin typeface="Raleway" pitchFamily="2" charset="0"/>
              </a:rPr>
              <a:t>interactiv</a:t>
            </a:r>
            <a:r>
              <a:rPr lang="sl-SI" sz="2400" b="1" dirty="0">
                <a:latin typeface="Raleway" pitchFamily="2" charset="0"/>
              </a:rPr>
              <a:t>ni preglednik</a:t>
            </a:r>
            <a:r>
              <a:rPr lang="en-GB" sz="2400" dirty="0">
                <a:latin typeface="Raleway" pitchFamily="2" charset="0"/>
              </a:rPr>
              <a:t>): </a:t>
            </a:r>
            <a:br>
              <a:rPr lang="de-DE" sz="2400" u="sng" dirty="0">
                <a:solidFill>
                  <a:srgbClr val="0563C1"/>
                </a:solidFill>
                <a:effectLst/>
                <a:latin typeface="Raleway" pitchFamily="2" charset="0"/>
                <a:ea typeface="Aptos" panose="020B0004020202020204" pitchFamily="34" charset="0"/>
              </a:rPr>
            </a:br>
            <a:r>
              <a:rPr lang="de-DE" sz="2400" dirty="0">
                <a:effectLst/>
                <a:latin typeface="Raleway" pitchFamily="2" charset="0"/>
                <a:ea typeface="Aptos" panose="020B0004020202020204" pitchFamily="34" charset="0"/>
                <a:hlinkClick r:id="rId8"/>
              </a:rPr>
              <a:t>English</a:t>
            </a:r>
            <a:r>
              <a:rPr lang="de-DE" sz="2400" dirty="0">
                <a:effectLst/>
                <a:latin typeface="Raleway" pitchFamily="2" charset="0"/>
                <a:ea typeface="Aptos" panose="020B0004020202020204" pitchFamily="34" charset="0"/>
              </a:rPr>
              <a:t>, </a:t>
            </a:r>
            <a:r>
              <a:rPr lang="de-DE" sz="2400" dirty="0">
                <a:effectLst/>
                <a:latin typeface="Raleway" pitchFamily="2" charset="0"/>
                <a:ea typeface="Aptos" panose="020B0004020202020204" pitchFamily="34" charset="0"/>
                <a:hlinkClick r:id="rId9"/>
              </a:rPr>
              <a:t>German</a:t>
            </a:r>
            <a:r>
              <a:rPr lang="de-DE" sz="2400" dirty="0">
                <a:effectLst/>
                <a:latin typeface="Raleway" pitchFamily="2" charset="0"/>
                <a:ea typeface="Aptos" panose="020B0004020202020204" pitchFamily="34" charset="0"/>
              </a:rPr>
              <a:t> </a:t>
            </a:r>
            <a:r>
              <a:rPr lang="sl-SI" sz="2400" dirty="0">
                <a:effectLst/>
                <a:latin typeface="Raleway" pitchFamily="2" charset="0"/>
                <a:ea typeface="Aptos" panose="020B0004020202020204" pitchFamily="34" charset="0"/>
              </a:rPr>
              <a:t>in</a:t>
            </a:r>
            <a:r>
              <a:rPr lang="de-DE" sz="2400" dirty="0">
                <a:effectLst/>
                <a:latin typeface="Raleway" pitchFamily="2" charset="0"/>
                <a:ea typeface="Aptos" panose="020B0004020202020204" pitchFamily="34" charset="0"/>
              </a:rPr>
              <a:t> </a:t>
            </a:r>
            <a:r>
              <a:rPr lang="de-DE" sz="2400" dirty="0" err="1">
                <a:effectLst/>
                <a:latin typeface="Raleway" pitchFamily="2" charset="0"/>
                <a:ea typeface="Aptos" panose="020B0004020202020204" pitchFamily="34" charset="0"/>
                <a:hlinkClick r:id="rId10"/>
              </a:rPr>
              <a:t>Polish</a:t>
            </a:r>
            <a:endParaRPr lang="en-GB" sz="2400" dirty="0">
              <a:effectLst/>
              <a:latin typeface="Raleway" pitchFamily="2" charset="0"/>
              <a:ea typeface="Aptos" panose="020B0004020202020204" pitchFamily="34" charset="0"/>
            </a:endParaRPr>
          </a:p>
          <a:p>
            <a:pPr marL="342900" indent="-342900">
              <a:spcBef>
                <a:spcPts val="600"/>
              </a:spcBef>
              <a:spcAft>
                <a:spcPts val="1200"/>
              </a:spcAft>
              <a:buFont typeface="Symbol" panose="05050102010706020507" pitchFamily="18" charset="2"/>
              <a:buChar char=""/>
            </a:pPr>
            <a:r>
              <a:rPr lang="de-DE" sz="2400" b="1" dirty="0">
                <a:latin typeface="Raleway" pitchFamily="2" charset="0"/>
              </a:rPr>
              <a:t>EUCRA</a:t>
            </a:r>
            <a:r>
              <a:rPr lang="sl-SI" sz="2400" b="1" dirty="0">
                <a:latin typeface="Raleway" pitchFamily="2" charset="0"/>
              </a:rPr>
              <a:t> in mediji</a:t>
            </a:r>
            <a:r>
              <a:rPr lang="de-DE" sz="2400" b="1" dirty="0">
                <a:latin typeface="Raleway" pitchFamily="2" charset="0"/>
              </a:rPr>
              <a:t>: </a:t>
            </a:r>
            <a:br>
              <a:rPr lang="de-DE" sz="2400" b="1" dirty="0">
                <a:effectLst/>
                <a:latin typeface="Raleway" pitchFamily="2" charset="0"/>
                <a:ea typeface="Aptos" panose="020B0004020202020204" pitchFamily="34" charset="0"/>
              </a:rPr>
            </a:br>
            <a:r>
              <a:rPr lang="sl-SI" sz="2400" dirty="0">
                <a:effectLst/>
                <a:latin typeface="Raleway" pitchFamily="2" charset="0"/>
                <a:ea typeface="Aptos" panose="020B0004020202020204" pitchFamily="34" charset="0"/>
              </a:rPr>
              <a:t>V </a:t>
            </a:r>
            <a:r>
              <a:rPr lang="en-GB" sz="2400" dirty="0">
                <a:latin typeface="Raleway" pitchFamily="2" charset="0"/>
                <a:ea typeface="Aptos" panose="020B0004020202020204" pitchFamily="34" charset="0"/>
                <a:hlinkClick r:id="rId11"/>
              </a:rPr>
              <a:t>Sloven</a:t>
            </a:r>
            <a:r>
              <a:rPr lang="sl-SI" sz="2400" dirty="0">
                <a:latin typeface="Raleway" pitchFamily="2" charset="0"/>
                <a:ea typeface="Aptos" panose="020B0004020202020204" pitchFamily="34" charset="0"/>
                <a:hlinkClick r:id="rId11"/>
              </a:rPr>
              <a:t>ščini </a:t>
            </a:r>
            <a:r>
              <a:rPr lang="sl-SI" sz="2400" dirty="0">
                <a:effectLst/>
                <a:latin typeface="Raleway" pitchFamily="2" charset="0"/>
                <a:ea typeface="Aptos" panose="020B0004020202020204" pitchFamily="34" charset="0"/>
              </a:rPr>
              <a:t>in</a:t>
            </a:r>
            <a:r>
              <a:rPr lang="en-GB" sz="2400" dirty="0">
                <a:effectLst/>
                <a:latin typeface="Raleway" pitchFamily="2" charset="0"/>
                <a:ea typeface="Aptos" panose="020B0004020202020204" pitchFamily="34" charset="0"/>
              </a:rPr>
              <a:t> </a:t>
            </a:r>
            <a:r>
              <a:rPr lang="sl-SI" sz="2400" dirty="0">
                <a:effectLst/>
                <a:latin typeface="Raleway" pitchFamily="2" charset="0"/>
                <a:ea typeface="Aptos" panose="020B0004020202020204" pitchFamily="34" charset="0"/>
                <a:hlinkClick r:id="rId12"/>
              </a:rPr>
              <a:t>drugi jeziki </a:t>
            </a:r>
            <a:endParaRPr lang="en-GB" sz="2400" dirty="0">
              <a:effectLst/>
              <a:latin typeface="Raleway" pitchFamily="2" charset="0"/>
              <a:ea typeface="Aptos" panose="020B0004020202020204" pitchFamily="34" charset="0"/>
            </a:endParaRPr>
          </a:p>
          <a:p>
            <a:pPr marL="342900" indent="-342900">
              <a:spcBef>
                <a:spcPts val="600"/>
              </a:spcBef>
              <a:spcAft>
                <a:spcPts val="1200"/>
              </a:spcAft>
              <a:buFont typeface="Symbol" panose="05050102010706020507" pitchFamily="18" charset="2"/>
              <a:buChar char=""/>
            </a:pPr>
            <a:r>
              <a:rPr lang="sl-SI" sz="2400" b="1" dirty="0">
                <a:latin typeface="Raleway" pitchFamily="2" charset="0"/>
                <a:ea typeface="Aptos" panose="020B0004020202020204" pitchFamily="34" charset="0"/>
              </a:rPr>
              <a:t>kontakt</a:t>
            </a:r>
            <a:r>
              <a:rPr lang="en-GB" sz="2400" b="1" dirty="0">
                <a:latin typeface="Raleway" pitchFamily="2" charset="0"/>
                <a:ea typeface="Aptos" panose="020B0004020202020204" pitchFamily="34" charset="0"/>
              </a:rPr>
              <a:t>: </a:t>
            </a:r>
            <a:r>
              <a:rPr lang="en-GB" sz="2400" dirty="0">
                <a:latin typeface="Raleway" pitchFamily="2" charset="0"/>
                <a:ea typeface="Aptos" panose="020B0004020202020204" pitchFamily="34" charset="0"/>
                <a:hlinkClick r:id="rId13"/>
              </a:rPr>
              <a:t>EUCRA@eea.europa.eu</a:t>
            </a:r>
            <a:r>
              <a:rPr lang="en-GB" sz="2400" dirty="0">
                <a:latin typeface="Raleway" pitchFamily="2" charset="0"/>
                <a:ea typeface="Aptos" panose="020B0004020202020204" pitchFamily="34" charset="0"/>
              </a:rPr>
              <a:t> </a:t>
            </a:r>
            <a:endParaRPr lang="en-GB" sz="2400" dirty="0">
              <a:effectLst/>
              <a:latin typeface="Raleway" pitchFamily="2" charset="0"/>
              <a:ea typeface="Aptos" panose="020B0004020202020204" pitchFamily="34" charset="0"/>
            </a:endParaRPr>
          </a:p>
        </p:txBody>
      </p:sp>
      <p:pic>
        <p:nvPicPr>
          <p:cNvPr id="4" name="Picture 3" descr="Logotip platforme Climate-ADAPT">
            <a:extLst>
              <a:ext uri="{FF2B5EF4-FFF2-40B4-BE49-F238E27FC236}">
                <a16:creationId xmlns:a16="http://schemas.microsoft.com/office/drawing/2014/main" id="{54A7777D-A768-4455-9C5F-168D5E8F0951}"/>
              </a:ext>
            </a:extLst>
          </p:cNvPr>
          <p:cNvPicPr>
            <a:picLocks noChangeAspect="1"/>
          </p:cNvPicPr>
          <p:nvPr/>
        </p:nvPicPr>
        <p:blipFill>
          <a:blip r:embed="rId14"/>
          <a:stretch>
            <a:fillRect/>
          </a:stretch>
        </p:blipFill>
        <p:spPr>
          <a:xfrm>
            <a:off x="5715000" y="5991340"/>
            <a:ext cx="3164908" cy="743563"/>
          </a:xfrm>
          <a:prstGeom prst="rect">
            <a:avLst/>
          </a:prstGeom>
        </p:spPr>
      </p:pic>
      <p:pic>
        <p:nvPicPr>
          <p:cNvPr id="2" name="Picture 1" descr="A lighthouse crashing over a wall&#10;&#10;Description automatically generated">
            <a:extLst>
              <a:ext uri="{FF2B5EF4-FFF2-40B4-BE49-F238E27FC236}">
                <a16:creationId xmlns:a16="http://schemas.microsoft.com/office/drawing/2014/main" id="{0DD4AC90-2D29-57A7-44C4-B41D121A10AD}"/>
              </a:ext>
            </a:extLst>
          </p:cNvPr>
          <p:cNvPicPr>
            <a:picLocks noChangeAspect="1"/>
          </p:cNvPicPr>
          <p:nvPr/>
        </p:nvPicPr>
        <p:blipFill>
          <a:blip r:embed="rId15"/>
          <a:stretch>
            <a:fillRect/>
          </a:stretch>
        </p:blipFill>
        <p:spPr>
          <a:xfrm>
            <a:off x="7795504" y="309263"/>
            <a:ext cx="3796421" cy="5370100"/>
          </a:xfrm>
          <a:prstGeom prst="rect">
            <a:avLst/>
          </a:prstGeom>
        </p:spPr>
      </p:pic>
    </p:spTree>
    <p:extLst>
      <p:ext uri="{BB962C8B-B14F-4D97-AF65-F5344CB8AC3E}">
        <p14:creationId xmlns:p14="http://schemas.microsoft.com/office/powerpoint/2010/main" val="42124007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river with houses and buildings&#10;&#10;Description automatically generated with medium confidence">
            <a:extLst>
              <a:ext uri="{FF2B5EF4-FFF2-40B4-BE49-F238E27FC236}">
                <a16:creationId xmlns:a16="http://schemas.microsoft.com/office/drawing/2014/main" id="{2FABCFF1-3F0C-5F51-8243-CBB3E6224B96}"/>
              </a:ext>
            </a:extLst>
          </p:cNvPr>
          <p:cNvPicPr>
            <a:picLocks noChangeAspect="1"/>
          </p:cNvPicPr>
          <p:nvPr/>
        </p:nvPicPr>
        <p:blipFill rotWithShape="1">
          <a:blip r:embed="rId3">
            <a:extLst>
              <a:ext uri="{28A0092B-C50C-407E-A947-70E740481C1C}">
                <a14:useLocalDpi xmlns:a14="http://schemas.microsoft.com/office/drawing/2010/main" val="0"/>
              </a:ext>
            </a:extLst>
          </a:blip>
          <a:srcRect t="2098" b="13408"/>
          <a:stretch/>
        </p:blipFill>
        <p:spPr>
          <a:xfrm>
            <a:off x="1" y="0"/>
            <a:ext cx="12210662" cy="6858000"/>
          </a:xfrm>
          <a:prstGeom prst="rect">
            <a:avLst/>
          </a:prstGeom>
        </p:spPr>
      </p:pic>
      <p:sp>
        <p:nvSpPr>
          <p:cNvPr id="2" name="TextBox 1">
            <a:extLst>
              <a:ext uri="{FF2B5EF4-FFF2-40B4-BE49-F238E27FC236}">
                <a16:creationId xmlns:a16="http://schemas.microsoft.com/office/drawing/2014/main" id="{054AC16F-2A92-8462-5976-05F1D3C2A92B}"/>
              </a:ext>
            </a:extLst>
          </p:cNvPr>
          <p:cNvSpPr txBox="1"/>
          <p:nvPr/>
        </p:nvSpPr>
        <p:spPr>
          <a:xfrm>
            <a:off x="79659" y="6529446"/>
            <a:ext cx="2561027" cy="230832"/>
          </a:xfrm>
          <a:prstGeom prst="rect">
            <a:avLst/>
          </a:prstGeom>
          <a:noFill/>
        </p:spPr>
        <p:txBody>
          <a:bodyPr wrap="square">
            <a:spAutoFit/>
          </a:bodyPr>
          <a:lstStyle/>
          <a:p>
            <a:r>
              <a:rPr lang="en-US" sz="900" b="0" i="0">
                <a:solidFill>
                  <a:schemeClr val="bg1"/>
                </a:solidFill>
                <a:effectLst/>
              </a:rPr>
              <a:t>©Christopher </a:t>
            </a:r>
            <a:r>
              <a:rPr lang="en-US" sz="900">
                <a:solidFill>
                  <a:schemeClr val="bg1"/>
                </a:solidFill>
              </a:rPr>
              <a:t>Furlong </a:t>
            </a:r>
            <a:r>
              <a:rPr lang="en-US" sz="900" b="0" i="0">
                <a:solidFill>
                  <a:schemeClr val="bg1"/>
                </a:solidFill>
                <a:effectLst/>
              </a:rPr>
              <a:t>via Getty Images</a:t>
            </a:r>
            <a:endParaRPr lang="en-DK" sz="900">
              <a:solidFill>
                <a:schemeClr val="bg1"/>
              </a:solidFill>
            </a:endParaRPr>
          </a:p>
        </p:txBody>
      </p:sp>
      <p:sp>
        <p:nvSpPr>
          <p:cNvPr id="11" name="Rectangle 10">
            <a:extLst>
              <a:ext uri="{FF2B5EF4-FFF2-40B4-BE49-F238E27FC236}">
                <a16:creationId xmlns:a16="http://schemas.microsoft.com/office/drawing/2014/main" id="{60FA81EE-BE43-0E7E-6C33-82C0893B6DE8}"/>
              </a:ext>
            </a:extLst>
          </p:cNvPr>
          <p:cNvSpPr>
            <a:spLocks noGrp="1"/>
          </p:cNvSpPr>
          <p:nvPr>
            <p:ph type="title" idx="4294967295"/>
          </p:nvPr>
        </p:nvSpPr>
        <p:spPr>
          <a:xfrm>
            <a:off x="4397197" y="3425415"/>
            <a:ext cx="3424704" cy="1389513"/>
          </a:xfrm>
          <a:prstGeom prst="rect">
            <a:avLst/>
          </a:prstGeom>
          <a:noFill/>
          <a:ln w="12700" cap="flat" cmpd="sng">
            <a:noFill/>
            <a:prstDash val="solid"/>
            <a:miter lim="800000"/>
            <a:headEnd type="none" w="sm" len="sm"/>
            <a:tailEnd type="none" w="sm" len="sm"/>
          </a:ln>
          <a:effectLst/>
        </p:spPr>
        <p:txBody>
          <a:bodyPr rot="0" spcFirstLastPara="1" vertOverflow="overflow" horzOverflow="overflow" vert="horz" wrap="square" lIns="165878" tIns="82916" rIns="165878" bIns="82916"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prstClr val="black"/>
              </a:buClr>
              <a:buSzPts val="1600"/>
              <a:buFont typeface="Arial"/>
              <a:buNone/>
              <a:tabLst/>
              <a:defRPr/>
            </a:pPr>
            <a:r>
              <a:rPr kumimoji="0" lang="sl-SI" sz="6600" b="1" i="0" u="none" strike="noStrike" kern="0" cap="none" spc="0" normalizeH="0" baseline="0" noProof="0" dirty="0">
                <a:ln>
                  <a:noFill/>
                </a:ln>
                <a:solidFill>
                  <a:schemeClr val="accent1">
                    <a:lumMod val="50000"/>
                  </a:schemeClr>
                </a:solidFill>
                <a:effectLst/>
                <a:uLnTx/>
                <a:uFillTx/>
                <a:latin typeface="Raleway"/>
                <a:ea typeface="Arial"/>
                <a:cs typeface="Calibri"/>
                <a:sym typeface="Arial"/>
              </a:rPr>
              <a:t>Hvala</a:t>
            </a:r>
            <a:endParaRPr kumimoji="0" lang="en-US" sz="6600" b="1" i="0" u="none" strike="noStrike" kern="0" cap="none" spc="0" normalizeH="0" baseline="0" noProof="0" dirty="0">
              <a:ln>
                <a:noFill/>
              </a:ln>
              <a:solidFill>
                <a:schemeClr val="accent1">
                  <a:lumMod val="50000"/>
                </a:schemeClr>
              </a:solidFill>
              <a:effectLst/>
              <a:uLnTx/>
              <a:uFillTx/>
              <a:latin typeface="Raleway"/>
              <a:ea typeface="Arial"/>
              <a:cs typeface="Calibri"/>
              <a:sym typeface="Arial"/>
            </a:endParaRPr>
          </a:p>
        </p:txBody>
      </p:sp>
    </p:spTree>
    <p:extLst>
      <p:ext uri="{BB962C8B-B14F-4D97-AF65-F5344CB8AC3E}">
        <p14:creationId xmlns:p14="http://schemas.microsoft.com/office/powerpoint/2010/main" val="1215647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616314B-C633-4B51-26B6-5B4DAA51BE0E}"/>
              </a:ext>
              <a:ext uri="{C183D7F6-B498-43B3-948B-1728B52AA6E4}">
                <adec:decorative xmlns:adec="http://schemas.microsoft.com/office/drawing/2017/decorative" val="1"/>
              </a:ext>
            </a:extLst>
          </p:cNvPr>
          <p:cNvPicPr>
            <a:picLocks noChangeAspect="1"/>
          </p:cNvPicPr>
          <p:nvPr/>
        </p:nvPicPr>
        <p:blipFill>
          <a:blip r:embed="rId3"/>
          <a:srcRect t="8278" b="8278"/>
          <a:stretch/>
        </p:blipFill>
        <p:spPr>
          <a:xfrm>
            <a:off x="-7296" y="0"/>
            <a:ext cx="12358946" cy="6858000"/>
          </a:xfrm>
          <a:prstGeom prst="rect">
            <a:avLst/>
          </a:prstGeom>
        </p:spPr>
      </p:pic>
      <p:sp>
        <p:nvSpPr>
          <p:cNvPr id="4" name="TextBox 3">
            <a:extLst>
              <a:ext uri="{FF2B5EF4-FFF2-40B4-BE49-F238E27FC236}">
                <a16:creationId xmlns:a16="http://schemas.microsoft.com/office/drawing/2014/main" id="{F0C44BB7-3146-D79B-3354-DDCCEDC55AA6}"/>
              </a:ext>
            </a:extLst>
          </p:cNvPr>
          <p:cNvSpPr txBox="1">
            <a:spLocks noGrp="1"/>
          </p:cNvSpPr>
          <p:nvPr>
            <p:ph type="title" idx="4294967295"/>
          </p:nvPr>
        </p:nvSpPr>
        <p:spPr>
          <a:xfrm>
            <a:off x="-7296" y="294362"/>
            <a:ext cx="12358946" cy="954107"/>
          </a:xfrm>
          <a:prstGeom prst="rect">
            <a:avLst/>
          </a:prstGeom>
          <a:solidFill>
            <a:schemeClr val="accent6"/>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pl-PL" sz="2800" b="1" i="0" u="none" strike="noStrike" kern="0" cap="none" spc="0" normalizeH="0" baseline="0" noProof="0" dirty="0">
                <a:ln>
                  <a:noFill/>
                </a:ln>
                <a:solidFill>
                  <a:schemeClr val="accent1">
                    <a:lumMod val="50000"/>
                  </a:schemeClr>
                </a:solidFill>
                <a:effectLst/>
                <a:uLnTx/>
                <a:uFillTx/>
                <a:latin typeface="Raleway"/>
                <a:ea typeface="Arial"/>
                <a:cs typeface="Arial"/>
                <a:sym typeface="Arial"/>
              </a:rPr>
              <a:t>Evropska agencija za okolje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pl-PL" sz="2800" b="1" i="0" u="none" strike="noStrike" kern="0" cap="none" spc="0" normalizeH="0" baseline="0" noProof="0" dirty="0">
                <a:ln>
                  <a:noFill/>
                </a:ln>
                <a:solidFill>
                  <a:schemeClr val="accent1">
                    <a:lumMod val="50000"/>
                  </a:schemeClr>
                </a:solidFill>
                <a:effectLst/>
                <a:uLnTx/>
                <a:uFillTx/>
                <a:latin typeface="Raleway"/>
                <a:ea typeface="Arial"/>
                <a:cs typeface="Arial"/>
                <a:sym typeface="Arial"/>
              </a:rPr>
              <a:t>Podpora</a:t>
            </a:r>
            <a:r>
              <a:rPr kumimoji="0" lang="en-US" sz="2800" b="1" i="0" u="none" strike="noStrike" kern="0" cap="none" spc="0" normalizeH="0" baseline="0" noProof="0" dirty="0">
                <a:ln>
                  <a:noFill/>
                </a:ln>
                <a:solidFill>
                  <a:schemeClr val="accent1">
                    <a:lumMod val="50000"/>
                  </a:schemeClr>
                </a:solidFill>
                <a:effectLst/>
                <a:uLnTx/>
                <a:uFillTx/>
                <a:latin typeface="Raleway"/>
                <a:ea typeface="Arial"/>
                <a:cs typeface="Arial"/>
                <a:sym typeface="Arial"/>
              </a:rPr>
              <a:t> </a:t>
            </a:r>
            <a:r>
              <a:rPr kumimoji="0" lang="en-US" sz="2800" b="1" i="0" u="none" strike="noStrike" kern="0" cap="none" spc="0" normalizeH="0" baseline="0" noProof="0" dirty="0" err="1">
                <a:ln>
                  <a:noFill/>
                </a:ln>
                <a:solidFill>
                  <a:schemeClr val="accent1">
                    <a:lumMod val="50000"/>
                  </a:schemeClr>
                </a:solidFill>
                <a:effectLst/>
                <a:uLnTx/>
                <a:uFillTx/>
                <a:latin typeface="Raleway"/>
                <a:ea typeface="Arial"/>
                <a:cs typeface="Arial"/>
                <a:sym typeface="Arial"/>
              </a:rPr>
              <a:t>doseganja</a:t>
            </a:r>
            <a:r>
              <a:rPr kumimoji="0" lang="pl-PL" sz="2800" b="1" i="0" u="none" strike="noStrike" kern="0" cap="none" spc="0" normalizeH="0" baseline="0" noProof="0" dirty="0">
                <a:ln>
                  <a:noFill/>
                </a:ln>
                <a:solidFill>
                  <a:schemeClr val="accent1">
                    <a:lumMod val="50000"/>
                  </a:schemeClr>
                </a:solidFill>
                <a:effectLst/>
                <a:uLnTx/>
                <a:uFillTx/>
                <a:latin typeface="Raleway"/>
                <a:ea typeface="Arial"/>
                <a:cs typeface="Arial"/>
                <a:sym typeface="Arial"/>
              </a:rPr>
              <a:t> trajnosti skozi znanje</a:t>
            </a:r>
            <a:endParaRPr kumimoji="0" lang="en-DK" sz="2800" b="0" i="0" u="none" strike="noStrike" kern="0" cap="none" spc="0" normalizeH="0" baseline="0" noProof="0" dirty="0">
              <a:ln>
                <a:noFill/>
              </a:ln>
              <a:solidFill>
                <a:schemeClr val="accent1">
                  <a:lumMod val="50000"/>
                </a:schemeClr>
              </a:solidFill>
              <a:effectLst/>
              <a:uLnTx/>
              <a:uFillTx/>
              <a:latin typeface="Raleway"/>
              <a:ea typeface="Arial"/>
              <a:cs typeface="Arial"/>
              <a:sym typeface="Arial"/>
            </a:endParaRPr>
          </a:p>
        </p:txBody>
      </p:sp>
      <p:sp>
        <p:nvSpPr>
          <p:cNvPr id="2" name="Content Placeholder 2">
            <a:extLst>
              <a:ext uri="{FF2B5EF4-FFF2-40B4-BE49-F238E27FC236}">
                <a16:creationId xmlns:a16="http://schemas.microsoft.com/office/drawing/2014/main" id="{8815B8CF-4420-9FCE-C0A0-E8D0444C837C}"/>
              </a:ext>
            </a:extLst>
          </p:cNvPr>
          <p:cNvSpPr txBox="1">
            <a:spLocks/>
          </p:cNvSpPr>
          <p:nvPr/>
        </p:nvSpPr>
        <p:spPr>
          <a:xfrm>
            <a:off x="146355" y="3746977"/>
            <a:ext cx="8833703" cy="2881975"/>
          </a:xfrm>
          <a:prstGeom prst="rect">
            <a:avLst/>
          </a:prstGeom>
          <a:solidFill>
            <a:schemeClr val="tx2">
              <a:lumMod val="75000"/>
            </a:schemeClr>
          </a:solidFill>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nSpc>
                <a:spcPct val="150000"/>
              </a:lnSpc>
              <a:buFont typeface="Wingdings" panose="020B0604020202020204" pitchFamily="34" charset="0"/>
              <a:buChar char="§"/>
            </a:pPr>
            <a:r>
              <a:rPr lang="en-GB" sz="2400" dirty="0" err="1">
                <a:solidFill>
                  <a:schemeClr val="bg1"/>
                </a:solidFill>
                <a:latin typeface="Raleway" pitchFamily="2" charset="0"/>
              </a:rPr>
              <a:t>Neodvisna</a:t>
            </a:r>
            <a:r>
              <a:rPr lang="en-GB" sz="2400" dirty="0">
                <a:solidFill>
                  <a:schemeClr val="bg1"/>
                </a:solidFill>
                <a:latin typeface="Raleway" pitchFamily="2" charset="0"/>
              </a:rPr>
              <a:t> </a:t>
            </a:r>
            <a:r>
              <a:rPr lang="en-GB" sz="2400" dirty="0" err="1">
                <a:solidFill>
                  <a:schemeClr val="bg1"/>
                </a:solidFill>
                <a:latin typeface="Raleway" pitchFamily="2" charset="0"/>
              </a:rPr>
              <a:t>agencija</a:t>
            </a:r>
            <a:r>
              <a:rPr lang="en-GB" sz="2400" dirty="0">
                <a:solidFill>
                  <a:schemeClr val="bg1"/>
                </a:solidFill>
                <a:latin typeface="Raleway" pitchFamily="2" charset="0"/>
              </a:rPr>
              <a:t> EU</a:t>
            </a:r>
          </a:p>
          <a:p>
            <a:pPr marL="342900" indent="-342900">
              <a:lnSpc>
                <a:spcPct val="150000"/>
              </a:lnSpc>
              <a:buFont typeface="Wingdings" panose="020B0604020202020204" pitchFamily="34" charset="0"/>
              <a:buChar char="§"/>
            </a:pPr>
            <a:r>
              <a:rPr lang="en-GB" sz="2400" dirty="0" err="1">
                <a:solidFill>
                  <a:schemeClr val="bg1"/>
                </a:solidFill>
                <a:latin typeface="Raleway" pitchFamily="2" charset="0"/>
              </a:rPr>
              <a:t>Analiziranje</a:t>
            </a:r>
            <a:r>
              <a:rPr lang="en-GB" sz="2400" dirty="0">
                <a:solidFill>
                  <a:schemeClr val="bg1"/>
                </a:solidFill>
                <a:latin typeface="Raleway" pitchFamily="2" charset="0"/>
              </a:rPr>
              <a:t>, </a:t>
            </a:r>
            <a:r>
              <a:rPr lang="en-GB" sz="2400" dirty="0" err="1">
                <a:solidFill>
                  <a:schemeClr val="bg1"/>
                </a:solidFill>
                <a:latin typeface="Raleway" pitchFamily="2" charset="0"/>
              </a:rPr>
              <a:t>ocenjevanje</a:t>
            </a:r>
            <a:r>
              <a:rPr lang="en-GB" sz="2400" dirty="0">
                <a:solidFill>
                  <a:schemeClr val="bg1"/>
                </a:solidFill>
                <a:latin typeface="Raleway" pitchFamily="2" charset="0"/>
              </a:rPr>
              <a:t> in </a:t>
            </a:r>
            <a:r>
              <a:rPr lang="en-GB" sz="2400" dirty="0" err="1">
                <a:solidFill>
                  <a:schemeClr val="bg1"/>
                </a:solidFill>
                <a:latin typeface="Raleway" pitchFamily="2" charset="0"/>
              </a:rPr>
              <a:t>zagotavljanje</a:t>
            </a:r>
            <a:r>
              <a:rPr lang="en-GB" sz="2400" dirty="0">
                <a:solidFill>
                  <a:schemeClr val="bg1"/>
                </a:solidFill>
                <a:latin typeface="Raleway" pitchFamily="2" charset="0"/>
              </a:rPr>
              <a:t> </a:t>
            </a:r>
            <a:r>
              <a:rPr lang="en-GB" sz="2400" dirty="0" err="1">
                <a:solidFill>
                  <a:schemeClr val="bg1"/>
                </a:solidFill>
                <a:latin typeface="Raleway" pitchFamily="2" charset="0"/>
              </a:rPr>
              <a:t>informacij</a:t>
            </a:r>
            <a:endParaRPr lang="en-GB" sz="2400" dirty="0">
              <a:solidFill>
                <a:schemeClr val="bg1"/>
              </a:solidFill>
              <a:latin typeface="Raleway" pitchFamily="2" charset="0"/>
            </a:endParaRPr>
          </a:p>
          <a:p>
            <a:pPr marL="342900" indent="-342900">
              <a:lnSpc>
                <a:spcPct val="150000"/>
              </a:lnSpc>
              <a:buFont typeface="Wingdings" panose="020B0604020202020204" pitchFamily="34" charset="0"/>
              <a:buChar char="§"/>
            </a:pPr>
            <a:r>
              <a:rPr lang="en-GB" sz="2400" dirty="0" err="1">
                <a:solidFill>
                  <a:schemeClr val="bg1"/>
                </a:solidFill>
                <a:latin typeface="Raleway" pitchFamily="2" charset="0"/>
              </a:rPr>
              <a:t>Vmesnik</a:t>
            </a:r>
            <a:r>
              <a:rPr lang="en-GB" sz="2400" dirty="0">
                <a:solidFill>
                  <a:schemeClr val="bg1"/>
                </a:solidFill>
                <a:latin typeface="Raleway" pitchFamily="2" charset="0"/>
              </a:rPr>
              <a:t> med </a:t>
            </a:r>
            <a:r>
              <a:rPr lang="en-GB" sz="2400" dirty="0" err="1">
                <a:solidFill>
                  <a:schemeClr val="bg1"/>
                </a:solidFill>
                <a:latin typeface="Raleway" pitchFamily="2" charset="0"/>
              </a:rPr>
              <a:t>znanostjo</a:t>
            </a:r>
            <a:r>
              <a:rPr lang="en-GB" sz="2400" dirty="0">
                <a:solidFill>
                  <a:schemeClr val="bg1"/>
                </a:solidFill>
                <a:latin typeface="Raleway" pitchFamily="2" charset="0"/>
              </a:rPr>
              <a:t> in </a:t>
            </a:r>
            <a:r>
              <a:rPr lang="en-GB" sz="2400" dirty="0" err="1">
                <a:solidFill>
                  <a:schemeClr val="bg1"/>
                </a:solidFill>
                <a:latin typeface="Raleway" pitchFamily="2" charset="0"/>
              </a:rPr>
              <a:t>politiko</a:t>
            </a:r>
            <a:endParaRPr lang="en-GB" sz="2400" dirty="0">
              <a:solidFill>
                <a:schemeClr val="bg1"/>
              </a:solidFill>
              <a:latin typeface="Raleway" pitchFamily="2" charset="0"/>
            </a:endParaRPr>
          </a:p>
          <a:p>
            <a:pPr marL="342900" indent="-342900">
              <a:lnSpc>
                <a:spcPct val="150000"/>
              </a:lnSpc>
              <a:buFont typeface="Wingdings" panose="020B0604020202020204" pitchFamily="34" charset="0"/>
              <a:buChar char="§"/>
            </a:pPr>
            <a:r>
              <a:rPr lang="en-GB" sz="2400" dirty="0" err="1">
                <a:solidFill>
                  <a:schemeClr val="bg1"/>
                </a:solidFill>
                <a:latin typeface="Raleway" pitchFamily="2" charset="0"/>
              </a:rPr>
              <a:t>Sodelovanje</a:t>
            </a:r>
            <a:r>
              <a:rPr lang="en-GB" sz="2400" dirty="0">
                <a:solidFill>
                  <a:schemeClr val="bg1"/>
                </a:solidFill>
                <a:latin typeface="Raleway" pitchFamily="2" charset="0"/>
              </a:rPr>
              <a:t> z </a:t>
            </a:r>
            <a:r>
              <a:rPr lang="en-GB" sz="2400" dirty="0" err="1">
                <a:solidFill>
                  <a:schemeClr val="bg1"/>
                </a:solidFill>
                <a:latin typeface="Raleway" pitchFamily="2" charset="0"/>
              </a:rPr>
              <a:t>dr</a:t>
            </a:r>
            <a:r>
              <a:rPr lang="sl-SI" sz="2400" dirty="0">
                <a:solidFill>
                  <a:schemeClr val="bg1"/>
                </a:solidFill>
                <a:latin typeface="Raleway" pitchFamily="2" charset="0"/>
              </a:rPr>
              <a:t>žavami preko mreže EIONET</a:t>
            </a:r>
            <a:endParaRPr lang="en-GB" sz="2400" b="1" dirty="0">
              <a:solidFill>
                <a:schemeClr val="bg1"/>
              </a:solidFill>
              <a:latin typeface="Raleway" pitchFamily="2" charset="0"/>
              <a:ea typeface="Calibri" panose="020F0502020204030204"/>
              <a:cs typeface="Calibri" panose="020F0502020204030204"/>
            </a:endParaRPr>
          </a:p>
        </p:txBody>
      </p:sp>
      <p:pic>
        <p:nvPicPr>
          <p:cNvPr id="5" name="Picture 4" descr="Shape&#10;&#10;Description automatically generated with medium confidence">
            <a:extLst>
              <a:ext uri="{FF2B5EF4-FFF2-40B4-BE49-F238E27FC236}">
                <a16:creationId xmlns:a16="http://schemas.microsoft.com/office/drawing/2014/main" id="{2A45D6A4-B79F-EB60-5C27-3D1E52AACC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80059" y="6125702"/>
            <a:ext cx="3065586" cy="577497"/>
          </a:xfrm>
          <a:prstGeom prst="rect">
            <a:avLst/>
          </a:prstGeom>
        </p:spPr>
      </p:pic>
    </p:spTree>
    <p:extLst>
      <p:ext uri="{BB962C8B-B14F-4D97-AF65-F5344CB8AC3E}">
        <p14:creationId xmlns:p14="http://schemas.microsoft.com/office/powerpoint/2010/main" val="19729210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Google Shape;55;g14088802d63_0_8"/>
          <p:cNvSpPr txBox="1"/>
          <p:nvPr/>
        </p:nvSpPr>
        <p:spPr>
          <a:xfrm>
            <a:off x="0" y="148763"/>
            <a:ext cx="12120699" cy="95406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dirty="0" err="1">
                <a:solidFill>
                  <a:srgbClr val="002060"/>
                </a:solidFill>
                <a:latin typeface="Raleway"/>
                <a:ea typeface="Raleway"/>
                <a:cs typeface="Raleway"/>
                <a:sym typeface="Raleway"/>
              </a:rPr>
              <a:t>Komunikacija</a:t>
            </a:r>
            <a:r>
              <a:rPr lang="en-US" sz="2800" b="1" dirty="0">
                <a:solidFill>
                  <a:srgbClr val="002060"/>
                </a:solidFill>
                <a:latin typeface="Raleway"/>
                <a:ea typeface="Raleway"/>
                <a:cs typeface="Raleway"/>
                <a:sym typeface="Raleway"/>
              </a:rPr>
              <a:t> </a:t>
            </a:r>
            <a:r>
              <a:rPr lang="en-US" sz="2800" b="1" dirty="0" err="1">
                <a:solidFill>
                  <a:srgbClr val="002060"/>
                </a:solidFill>
                <a:latin typeface="Raleway"/>
                <a:ea typeface="Raleway"/>
                <a:cs typeface="Raleway"/>
                <a:sym typeface="Raleway"/>
              </a:rPr>
              <a:t>Evropske</a:t>
            </a:r>
            <a:r>
              <a:rPr lang="en-US" sz="2800" b="1" dirty="0">
                <a:solidFill>
                  <a:srgbClr val="002060"/>
                </a:solidFill>
                <a:latin typeface="Raleway"/>
                <a:ea typeface="Raleway"/>
                <a:cs typeface="Raleway"/>
                <a:sym typeface="Raleway"/>
              </a:rPr>
              <a:t> </a:t>
            </a:r>
            <a:r>
              <a:rPr lang="en-US" sz="2800" b="1" dirty="0" err="1">
                <a:solidFill>
                  <a:srgbClr val="002060"/>
                </a:solidFill>
                <a:latin typeface="Raleway"/>
                <a:ea typeface="Raleway"/>
                <a:cs typeface="Raleway"/>
                <a:sym typeface="Raleway"/>
              </a:rPr>
              <a:t>komisije</a:t>
            </a:r>
            <a:r>
              <a:rPr lang="en-US" sz="2800" b="1" dirty="0">
                <a:solidFill>
                  <a:srgbClr val="002060"/>
                </a:solidFill>
                <a:latin typeface="Raleway"/>
                <a:ea typeface="Raleway"/>
                <a:cs typeface="Raleway"/>
                <a:sym typeface="Raleway"/>
              </a:rPr>
              <a:t> o </a:t>
            </a:r>
            <a:r>
              <a:rPr lang="en-US" sz="2800" b="1" dirty="0" err="1">
                <a:solidFill>
                  <a:srgbClr val="002060"/>
                </a:solidFill>
                <a:latin typeface="Raleway"/>
                <a:ea typeface="Raleway"/>
                <a:cs typeface="Raleway"/>
                <a:sym typeface="Raleway"/>
              </a:rPr>
              <a:t>upravljanju</a:t>
            </a:r>
            <a:r>
              <a:rPr lang="en-US" sz="2800" b="1" dirty="0">
                <a:solidFill>
                  <a:srgbClr val="002060"/>
                </a:solidFill>
                <a:latin typeface="Raleway"/>
                <a:ea typeface="Raleway"/>
                <a:cs typeface="Raleway"/>
                <a:sym typeface="Raleway"/>
              </a:rPr>
              <a:t> </a:t>
            </a:r>
            <a:r>
              <a:rPr lang="en-US" sz="2800" b="1" dirty="0" err="1">
                <a:solidFill>
                  <a:srgbClr val="002060"/>
                </a:solidFill>
                <a:latin typeface="Raleway"/>
                <a:ea typeface="Raleway"/>
                <a:cs typeface="Raleway"/>
                <a:sym typeface="Raleway"/>
              </a:rPr>
              <a:t>podnebnih</a:t>
            </a:r>
            <a:r>
              <a:rPr lang="en-US" sz="2800" b="1" dirty="0">
                <a:solidFill>
                  <a:srgbClr val="002060"/>
                </a:solidFill>
                <a:latin typeface="Raleway"/>
                <a:ea typeface="Raleway"/>
                <a:cs typeface="Raleway"/>
                <a:sym typeface="Raleway"/>
              </a:rPr>
              <a:t> </a:t>
            </a:r>
            <a:r>
              <a:rPr lang="en-US" sz="2800" b="1" dirty="0" err="1">
                <a:solidFill>
                  <a:srgbClr val="002060"/>
                </a:solidFill>
                <a:latin typeface="Raleway"/>
                <a:ea typeface="Raleway"/>
                <a:cs typeface="Raleway"/>
                <a:sym typeface="Raleway"/>
              </a:rPr>
              <a:t>tveganj</a:t>
            </a:r>
            <a:r>
              <a:rPr lang="en-US" sz="2800" b="1" dirty="0">
                <a:solidFill>
                  <a:srgbClr val="002060"/>
                </a:solidFill>
                <a:latin typeface="Raleway"/>
                <a:ea typeface="Raleway"/>
                <a:cs typeface="Raleway"/>
                <a:sym typeface="Raleway"/>
              </a:rPr>
              <a:t>,</a:t>
            </a:r>
          </a:p>
          <a:p>
            <a:pPr marL="0" marR="0" lvl="0" indent="0" algn="l" rtl="0">
              <a:spcBef>
                <a:spcPts val="0"/>
              </a:spcBef>
              <a:spcAft>
                <a:spcPts val="0"/>
              </a:spcAft>
              <a:buNone/>
            </a:pPr>
            <a:r>
              <a:rPr lang="en-US" sz="2800" b="1" dirty="0">
                <a:solidFill>
                  <a:srgbClr val="002060"/>
                </a:solidFill>
                <a:latin typeface="Raleway"/>
                <a:ea typeface="Raleway"/>
                <a:cs typeface="Raleway"/>
                <a:sym typeface="Raleway"/>
              </a:rPr>
              <a:t>12. </a:t>
            </a:r>
            <a:r>
              <a:rPr lang="en-US" sz="2800" b="1" dirty="0" err="1">
                <a:solidFill>
                  <a:srgbClr val="002060"/>
                </a:solidFill>
                <a:latin typeface="Raleway"/>
                <a:ea typeface="Raleway"/>
                <a:cs typeface="Raleway"/>
                <a:sym typeface="Raleway"/>
              </a:rPr>
              <a:t>marca</a:t>
            </a:r>
            <a:r>
              <a:rPr lang="en-US" sz="2800" b="1" dirty="0">
                <a:solidFill>
                  <a:srgbClr val="002060"/>
                </a:solidFill>
                <a:latin typeface="Raleway"/>
                <a:ea typeface="Raleway"/>
                <a:cs typeface="Raleway"/>
                <a:sym typeface="Raleway"/>
              </a:rPr>
              <a:t> 2024</a:t>
            </a:r>
          </a:p>
        </p:txBody>
      </p:sp>
      <p:pic>
        <p:nvPicPr>
          <p:cNvPr id="4" name="Picture 3" descr="A dry cracked ground with a tree in the background&#10;&#10;Description automatically generated">
            <a:extLst>
              <a:ext uri="{FF2B5EF4-FFF2-40B4-BE49-F238E27FC236}">
                <a16:creationId xmlns:a16="http://schemas.microsoft.com/office/drawing/2014/main" id="{8CEF31F6-5F9B-D34D-4EDC-5F1DB7787E97}"/>
              </a:ext>
            </a:extLst>
          </p:cNvPr>
          <p:cNvPicPr>
            <a:picLocks noChangeAspect="1"/>
          </p:cNvPicPr>
          <p:nvPr/>
        </p:nvPicPr>
        <p:blipFill>
          <a:blip r:embed="rId3"/>
          <a:stretch>
            <a:fillRect/>
          </a:stretch>
        </p:blipFill>
        <p:spPr>
          <a:xfrm>
            <a:off x="0" y="1102830"/>
            <a:ext cx="4630616" cy="5443478"/>
          </a:xfrm>
          <a:prstGeom prst="rect">
            <a:avLst/>
          </a:prstGeom>
        </p:spPr>
      </p:pic>
      <p:sp>
        <p:nvSpPr>
          <p:cNvPr id="2" name="TextBox 1">
            <a:extLst>
              <a:ext uri="{FF2B5EF4-FFF2-40B4-BE49-F238E27FC236}">
                <a16:creationId xmlns:a16="http://schemas.microsoft.com/office/drawing/2014/main" id="{3F290325-CCE4-0E56-9506-F16A44502CFA}"/>
              </a:ext>
            </a:extLst>
          </p:cNvPr>
          <p:cNvSpPr txBox="1"/>
          <p:nvPr/>
        </p:nvSpPr>
        <p:spPr>
          <a:xfrm>
            <a:off x="3838074" y="2221741"/>
            <a:ext cx="8353926" cy="3046988"/>
          </a:xfrm>
          <a:prstGeom prst="rect">
            <a:avLst/>
          </a:prstGeom>
          <a:solidFill>
            <a:schemeClr val="accent2">
              <a:lumMod val="75000"/>
            </a:schemeClr>
          </a:solidFill>
        </p:spPr>
        <p:txBody>
          <a:bodyPr wrap="square" lIns="91440" tIns="45720" rIns="91440" bIns="45720" rtlCol="0" anchor="t">
            <a:spAutoFit/>
          </a:bodyPr>
          <a:lstStyle/>
          <a:p>
            <a:r>
              <a:rPr lang="en-US" sz="2400" dirty="0">
                <a:solidFill>
                  <a:schemeClr val="bg1"/>
                </a:solidFill>
                <a:latin typeface="Raleway"/>
              </a:rPr>
              <a:t>“</a:t>
            </a:r>
            <a:r>
              <a:rPr lang="en-US" sz="2400" dirty="0" err="1">
                <a:solidFill>
                  <a:schemeClr val="bg1"/>
                </a:solidFill>
                <a:latin typeface="Raleway"/>
              </a:rPr>
              <a:t>Podnebni</a:t>
            </a:r>
            <a:r>
              <a:rPr lang="en-US" sz="2400" dirty="0">
                <a:solidFill>
                  <a:schemeClr val="bg1"/>
                </a:solidFill>
                <a:latin typeface="Raleway"/>
              </a:rPr>
              <a:t> </a:t>
            </a:r>
            <a:r>
              <a:rPr lang="en-US" sz="2400" dirty="0" err="1">
                <a:solidFill>
                  <a:schemeClr val="bg1"/>
                </a:solidFill>
                <a:latin typeface="Raleway"/>
              </a:rPr>
              <a:t>vplivi</a:t>
            </a:r>
            <a:r>
              <a:rPr lang="en-US" sz="2400" dirty="0">
                <a:solidFill>
                  <a:schemeClr val="bg1"/>
                </a:solidFill>
                <a:latin typeface="Raleway"/>
              </a:rPr>
              <a:t> so </a:t>
            </a:r>
            <a:r>
              <a:rPr lang="en-US" sz="2400" dirty="0" err="1">
                <a:solidFill>
                  <a:schemeClr val="bg1"/>
                </a:solidFill>
                <a:latin typeface="Raleway"/>
              </a:rPr>
              <a:t>že</a:t>
            </a:r>
            <a:r>
              <a:rPr lang="en-US" sz="2400" dirty="0">
                <a:solidFill>
                  <a:schemeClr val="bg1"/>
                </a:solidFill>
                <a:latin typeface="Raleway"/>
              </a:rPr>
              <a:t> </a:t>
            </a:r>
            <a:r>
              <a:rPr lang="en-US" sz="2400" dirty="0" err="1">
                <a:solidFill>
                  <a:schemeClr val="bg1"/>
                </a:solidFill>
                <a:latin typeface="Raleway"/>
              </a:rPr>
              <a:t>prisotni</a:t>
            </a:r>
            <a:r>
              <a:rPr lang="en-US" sz="2400" dirty="0">
                <a:solidFill>
                  <a:schemeClr val="bg1"/>
                </a:solidFill>
                <a:latin typeface="Raleway"/>
              </a:rPr>
              <a:t>, </a:t>
            </a:r>
            <a:r>
              <a:rPr lang="en-US" sz="2400" dirty="0" err="1">
                <a:solidFill>
                  <a:schemeClr val="bg1"/>
                </a:solidFill>
                <a:latin typeface="Raleway"/>
              </a:rPr>
              <a:t>tveganja</a:t>
            </a:r>
            <a:r>
              <a:rPr lang="en-US" sz="2400" dirty="0">
                <a:solidFill>
                  <a:schemeClr val="bg1"/>
                </a:solidFill>
                <a:latin typeface="Raleway"/>
              </a:rPr>
              <a:t> pa se </a:t>
            </a:r>
            <a:r>
              <a:rPr lang="en-US" sz="2400" dirty="0" err="1">
                <a:solidFill>
                  <a:schemeClr val="bg1"/>
                </a:solidFill>
                <a:latin typeface="Raleway"/>
              </a:rPr>
              <a:t>bodo</a:t>
            </a:r>
            <a:r>
              <a:rPr lang="en-US" sz="2400" dirty="0">
                <a:solidFill>
                  <a:schemeClr val="bg1"/>
                </a:solidFill>
                <a:latin typeface="Raleway"/>
              </a:rPr>
              <a:t> v </a:t>
            </a:r>
            <a:r>
              <a:rPr lang="en-US" sz="2400" dirty="0" err="1">
                <a:solidFill>
                  <a:schemeClr val="bg1"/>
                </a:solidFill>
                <a:latin typeface="Raleway"/>
              </a:rPr>
              <a:t>prihodnjih</a:t>
            </a:r>
            <a:r>
              <a:rPr lang="en-US" sz="2400" dirty="0">
                <a:solidFill>
                  <a:schemeClr val="bg1"/>
                </a:solidFill>
                <a:latin typeface="Raleway"/>
              </a:rPr>
              <a:t> </a:t>
            </a:r>
            <a:r>
              <a:rPr lang="en-US" sz="2400" dirty="0" err="1">
                <a:solidFill>
                  <a:schemeClr val="bg1"/>
                </a:solidFill>
                <a:latin typeface="Raleway"/>
              </a:rPr>
              <a:t>desetletjih</a:t>
            </a:r>
            <a:r>
              <a:rPr lang="en-US" sz="2400" dirty="0">
                <a:solidFill>
                  <a:schemeClr val="bg1"/>
                </a:solidFill>
                <a:latin typeface="Raleway"/>
              </a:rPr>
              <a:t> in </a:t>
            </a:r>
            <a:r>
              <a:rPr lang="en-US" sz="2400" dirty="0" err="1">
                <a:solidFill>
                  <a:schemeClr val="bg1"/>
                </a:solidFill>
                <a:latin typeface="Raleway"/>
              </a:rPr>
              <a:t>še</a:t>
            </a:r>
            <a:r>
              <a:rPr lang="en-US" sz="2400" dirty="0">
                <a:solidFill>
                  <a:schemeClr val="bg1"/>
                </a:solidFill>
                <a:latin typeface="Raleway"/>
              </a:rPr>
              <a:t> </a:t>
            </a:r>
            <a:r>
              <a:rPr lang="en-US" sz="2400" dirty="0" err="1">
                <a:solidFill>
                  <a:schemeClr val="bg1"/>
                </a:solidFill>
                <a:latin typeface="Raleway"/>
              </a:rPr>
              <a:t>dlje</a:t>
            </a:r>
            <a:r>
              <a:rPr lang="en-US" sz="2400" dirty="0">
                <a:solidFill>
                  <a:schemeClr val="bg1"/>
                </a:solidFill>
                <a:latin typeface="Raleway"/>
              </a:rPr>
              <a:t> </a:t>
            </a:r>
            <a:r>
              <a:rPr lang="en-US" sz="2400" dirty="0" err="1">
                <a:solidFill>
                  <a:schemeClr val="bg1"/>
                </a:solidFill>
                <a:latin typeface="Raleway"/>
              </a:rPr>
              <a:t>povečala</a:t>
            </a:r>
            <a:r>
              <a:rPr lang="en-US" sz="2400" dirty="0">
                <a:solidFill>
                  <a:schemeClr val="bg1"/>
                </a:solidFill>
                <a:latin typeface="Raleway"/>
              </a:rPr>
              <a:t> </a:t>
            </a:r>
            <a:r>
              <a:rPr lang="en-US" sz="2400" dirty="0" err="1">
                <a:solidFill>
                  <a:schemeClr val="bg1"/>
                </a:solidFill>
                <a:latin typeface="Raleway"/>
              </a:rPr>
              <a:t>zaradi</a:t>
            </a:r>
            <a:r>
              <a:rPr lang="en-US" sz="2400" dirty="0">
                <a:solidFill>
                  <a:schemeClr val="bg1"/>
                </a:solidFill>
                <a:latin typeface="Raleway"/>
              </a:rPr>
              <a:t> </a:t>
            </a:r>
            <a:r>
              <a:rPr lang="en-US" sz="2400" dirty="0" err="1">
                <a:solidFill>
                  <a:schemeClr val="bg1"/>
                </a:solidFill>
                <a:latin typeface="Raleway"/>
              </a:rPr>
              <a:t>inercije</a:t>
            </a:r>
            <a:r>
              <a:rPr lang="en-US" sz="2400" dirty="0">
                <a:solidFill>
                  <a:schemeClr val="bg1"/>
                </a:solidFill>
                <a:latin typeface="Raleway"/>
              </a:rPr>
              <a:t> </a:t>
            </a:r>
            <a:r>
              <a:rPr lang="en-US" sz="2400" dirty="0" err="1">
                <a:solidFill>
                  <a:schemeClr val="bg1"/>
                </a:solidFill>
                <a:latin typeface="Raleway"/>
              </a:rPr>
              <a:t>podnebnega</a:t>
            </a:r>
            <a:r>
              <a:rPr lang="en-US" sz="2400" dirty="0">
                <a:solidFill>
                  <a:schemeClr val="bg1"/>
                </a:solidFill>
                <a:latin typeface="Raleway"/>
              </a:rPr>
              <a:t> </a:t>
            </a:r>
            <a:r>
              <a:rPr lang="en-US" sz="2400" dirty="0" err="1">
                <a:solidFill>
                  <a:schemeClr val="bg1"/>
                </a:solidFill>
                <a:latin typeface="Raleway"/>
              </a:rPr>
              <a:t>sistema</a:t>
            </a:r>
            <a:r>
              <a:rPr lang="en-US" sz="2400" dirty="0">
                <a:solidFill>
                  <a:schemeClr val="bg1"/>
                </a:solidFill>
                <a:latin typeface="Raleway"/>
              </a:rPr>
              <a:t>, </a:t>
            </a:r>
            <a:r>
              <a:rPr lang="en-US" sz="2400" dirty="0" err="1">
                <a:solidFill>
                  <a:schemeClr val="bg1"/>
                </a:solidFill>
                <a:latin typeface="Raleway"/>
              </a:rPr>
              <a:t>tudi</a:t>
            </a:r>
            <a:r>
              <a:rPr lang="en-US" sz="2400" dirty="0">
                <a:solidFill>
                  <a:schemeClr val="bg1"/>
                </a:solidFill>
                <a:latin typeface="Raleway"/>
              </a:rPr>
              <a:t> </a:t>
            </a:r>
            <a:r>
              <a:rPr lang="en-US" sz="2400" dirty="0" err="1">
                <a:solidFill>
                  <a:schemeClr val="bg1"/>
                </a:solidFill>
                <a:latin typeface="Raleway"/>
              </a:rPr>
              <a:t>če</a:t>
            </a:r>
            <a:r>
              <a:rPr lang="en-US" sz="2400" dirty="0">
                <a:solidFill>
                  <a:schemeClr val="bg1"/>
                </a:solidFill>
                <a:latin typeface="Raleway"/>
              </a:rPr>
              <a:t> </a:t>
            </a:r>
            <a:r>
              <a:rPr lang="en-US" sz="2400" dirty="0" err="1">
                <a:solidFill>
                  <a:schemeClr val="bg1"/>
                </a:solidFill>
                <a:latin typeface="Raleway"/>
              </a:rPr>
              <a:t>ambiciozni</a:t>
            </a:r>
            <a:r>
              <a:rPr lang="en-US" sz="2400" dirty="0">
                <a:solidFill>
                  <a:schemeClr val="bg1"/>
                </a:solidFill>
                <a:latin typeface="Raleway"/>
              </a:rPr>
              <a:t> </a:t>
            </a:r>
            <a:r>
              <a:rPr lang="en-US" sz="2400" dirty="0" err="1">
                <a:solidFill>
                  <a:schemeClr val="bg1"/>
                </a:solidFill>
                <a:latin typeface="Raleway"/>
              </a:rPr>
              <a:t>globalni</a:t>
            </a:r>
            <a:r>
              <a:rPr lang="en-US" sz="2400" dirty="0">
                <a:solidFill>
                  <a:schemeClr val="bg1"/>
                </a:solidFill>
                <a:latin typeface="Raleway"/>
              </a:rPr>
              <a:t> </a:t>
            </a:r>
            <a:r>
              <a:rPr lang="en-US" sz="2400" dirty="0" err="1">
                <a:solidFill>
                  <a:schemeClr val="bg1"/>
                </a:solidFill>
                <a:latin typeface="Raleway"/>
              </a:rPr>
              <a:t>zmanjšanja</a:t>
            </a:r>
            <a:r>
              <a:rPr lang="en-US" sz="2400" dirty="0">
                <a:solidFill>
                  <a:schemeClr val="bg1"/>
                </a:solidFill>
                <a:latin typeface="Raleway"/>
              </a:rPr>
              <a:t> </a:t>
            </a:r>
            <a:r>
              <a:rPr lang="en-US" sz="2400" dirty="0" err="1">
                <a:solidFill>
                  <a:schemeClr val="bg1"/>
                </a:solidFill>
                <a:latin typeface="Raleway"/>
              </a:rPr>
              <a:t>emisij</a:t>
            </a:r>
            <a:r>
              <a:rPr lang="en-US" sz="2400" dirty="0">
                <a:solidFill>
                  <a:schemeClr val="bg1"/>
                </a:solidFill>
                <a:latin typeface="Raleway"/>
              </a:rPr>
              <a:t> </a:t>
            </a:r>
            <a:r>
              <a:rPr lang="en-US" sz="2400" dirty="0" err="1">
                <a:solidFill>
                  <a:schemeClr val="bg1"/>
                </a:solidFill>
                <a:latin typeface="Raleway"/>
              </a:rPr>
              <a:t>zmanjšajo</a:t>
            </a:r>
            <a:r>
              <a:rPr lang="en-US" sz="2400" dirty="0">
                <a:solidFill>
                  <a:schemeClr val="bg1"/>
                </a:solidFill>
                <a:latin typeface="Raleway"/>
              </a:rPr>
              <a:t> </a:t>
            </a:r>
            <a:r>
              <a:rPr lang="en-US" sz="2400" dirty="0" err="1">
                <a:solidFill>
                  <a:schemeClr val="bg1"/>
                </a:solidFill>
                <a:latin typeface="Raleway"/>
              </a:rPr>
              <a:t>potencialno</a:t>
            </a:r>
            <a:r>
              <a:rPr lang="en-US" sz="2400" dirty="0">
                <a:solidFill>
                  <a:schemeClr val="bg1"/>
                </a:solidFill>
                <a:latin typeface="Raleway"/>
              </a:rPr>
              <a:t> </a:t>
            </a:r>
            <a:r>
              <a:rPr lang="en-US" sz="2400" dirty="0" err="1">
                <a:solidFill>
                  <a:schemeClr val="bg1"/>
                </a:solidFill>
                <a:latin typeface="Raleway"/>
              </a:rPr>
              <a:t>škodo</a:t>
            </a:r>
            <a:r>
              <a:rPr lang="en-US" sz="2400" dirty="0">
                <a:solidFill>
                  <a:schemeClr val="bg1"/>
                </a:solidFill>
                <a:latin typeface="Raleway"/>
              </a:rPr>
              <a:t>.“</a:t>
            </a:r>
          </a:p>
          <a:p>
            <a:endParaRPr lang="en-US" sz="2400" dirty="0">
              <a:solidFill>
                <a:schemeClr val="bg1"/>
              </a:solidFill>
              <a:latin typeface="Raleway"/>
            </a:endParaRPr>
          </a:p>
          <a:p>
            <a:r>
              <a:rPr lang="en-US" sz="2400" dirty="0">
                <a:solidFill>
                  <a:schemeClr val="bg1"/>
                </a:solidFill>
                <a:latin typeface="Raleway"/>
              </a:rPr>
              <a:t>„</a:t>
            </a:r>
            <a:r>
              <a:rPr lang="en-US" sz="2400" dirty="0" err="1">
                <a:solidFill>
                  <a:schemeClr val="bg1"/>
                </a:solidFill>
                <a:latin typeface="Raleway"/>
              </a:rPr>
              <a:t>Podnebna</a:t>
            </a:r>
            <a:r>
              <a:rPr lang="en-US" sz="2400" dirty="0">
                <a:solidFill>
                  <a:schemeClr val="bg1"/>
                </a:solidFill>
                <a:latin typeface="Raleway"/>
              </a:rPr>
              <a:t> </a:t>
            </a:r>
            <a:r>
              <a:rPr lang="en-US" sz="2400" dirty="0" err="1">
                <a:solidFill>
                  <a:schemeClr val="bg1"/>
                </a:solidFill>
                <a:latin typeface="Raleway"/>
              </a:rPr>
              <a:t>odpornost</a:t>
            </a:r>
            <a:r>
              <a:rPr lang="en-US" sz="2400" dirty="0">
                <a:solidFill>
                  <a:schemeClr val="bg1"/>
                </a:solidFill>
                <a:latin typeface="Raleway"/>
              </a:rPr>
              <a:t> je </a:t>
            </a:r>
            <a:r>
              <a:rPr lang="en-US" sz="2400" dirty="0" err="1">
                <a:solidFill>
                  <a:schemeClr val="bg1"/>
                </a:solidFill>
                <a:latin typeface="Raleway"/>
              </a:rPr>
              <a:t>vprašanje</a:t>
            </a:r>
            <a:r>
              <a:rPr lang="en-US" sz="2400" dirty="0">
                <a:solidFill>
                  <a:schemeClr val="bg1"/>
                </a:solidFill>
                <a:latin typeface="Raleway"/>
              </a:rPr>
              <a:t> </a:t>
            </a:r>
            <a:r>
              <a:rPr lang="en-US" sz="2400" dirty="0" err="1">
                <a:solidFill>
                  <a:schemeClr val="bg1"/>
                </a:solidFill>
                <a:latin typeface="Raleway"/>
              </a:rPr>
              <a:t>ohranjanja</a:t>
            </a:r>
            <a:r>
              <a:rPr lang="en-US" sz="2400" dirty="0">
                <a:solidFill>
                  <a:schemeClr val="bg1"/>
                </a:solidFill>
                <a:latin typeface="Raleway"/>
              </a:rPr>
              <a:t> </a:t>
            </a:r>
            <a:r>
              <a:rPr lang="en-US" sz="2400" dirty="0" err="1">
                <a:solidFill>
                  <a:schemeClr val="bg1"/>
                </a:solidFill>
                <a:latin typeface="Raleway"/>
              </a:rPr>
              <a:t>družbenih</a:t>
            </a:r>
            <a:r>
              <a:rPr lang="en-US" sz="2400" dirty="0">
                <a:solidFill>
                  <a:schemeClr val="bg1"/>
                </a:solidFill>
                <a:latin typeface="Raleway"/>
              </a:rPr>
              <a:t> </a:t>
            </a:r>
            <a:r>
              <a:rPr lang="en-US" sz="2400" dirty="0" err="1">
                <a:solidFill>
                  <a:schemeClr val="bg1"/>
                </a:solidFill>
                <a:latin typeface="Raleway"/>
              </a:rPr>
              <a:t>funkcij</a:t>
            </a:r>
            <a:r>
              <a:rPr lang="en-US" sz="2400" dirty="0">
                <a:solidFill>
                  <a:schemeClr val="bg1"/>
                </a:solidFill>
                <a:latin typeface="Raleway"/>
              </a:rPr>
              <a:t>, pa </a:t>
            </a:r>
            <a:r>
              <a:rPr lang="en-US" sz="2400" dirty="0" err="1">
                <a:solidFill>
                  <a:schemeClr val="bg1"/>
                </a:solidFill>
                <a:latin typeface="Raleway"/>
              </a:rPr>
              <a:t>tudi</a:t>
            </a:r>
            <a:r>
              <a:rPr lang="en-US" sz="2400" dirty="0">
                <a:solidFill>
                  <a:schemeClr val="bg1"/>
                </a:solidFill>
                <a:latin typeface="Raleway"/>
              </a:rPr>
              <a:t> </a:t>
            </a:r>
            <a:r>
              <a:rPr lang="en-US" sz="2400" dirty="0" err="1">
                <a:solidFill>
                  <a:schemeClr val="bg1"/>
                </a:solidFill>
                <a:latin typeface="Raleway"/>
              </a:rPr>
              <a:t>konkurenčnosti</a:t>
            </a:r>
            <a:r>
              <a:rPr lang="en-US" sz="2400" dirty="0">
                <a:solidFill>
                  <a:schemeClr val="bg1"/>
                </a:solidFill>
                <a:latin typeface="Raleway"/>
              </a:rPr>
              <a:t> za </a:t>
            </a:r>
            <a:r>
              <a:rPr lang="en-US" sz="2400" dirty="0" err="1">
                <a:solidFill>
                  <a:schemeClr val="bg1"/>
                </a:solidFill>
                <a:latin typeface="Raleway"/>
              </a:rPr>
              <a:t>gospodarstva</a:t>
            </a:r>
            <a:r>
              <a:rPr lang="en-US" sz="2400" dirty="0">
                <a:solidFill>
                  <a:schemeClr val="bg1"/>
                </a:solidFill>
                <a:latin typeface="Raleway"/>
              </a:rPr>
              <a:t> in </a:t>
            </a:r>
            <a:r>
              <a:rPr lang="en-US" sz="2400" dirty="0" err="1">
                <a:solidFill>
                  <a:schemeClr val="bg1"/>
                </a:solidFill>
                <a:latin typeface="Raleway"/>
              </a:rPr>
              <a:t>podjetja</a:t>
            </a:r>
            <a:r>
              <a:rPr lang="en-US" sz="2400" dirty="0">
                <a:solidFill>
                  <a:schemeClr val="bg1"/>
                </a:solidFill>
                <a:latin typeface="Raleway"/>
              </a:rPr>
              <a:t>, </a:t>
            </a:r>
            <a:r>
              <a:rPr lang="en-US" sz="2400" dirty="0" err="1">
                <a:solidFill>
                  <a:schemeClr val="bg1"/>
                </a:solidFill>
                <a:latin typeface="Raleway"/>
              </a:rPr>
              <a:t>ter</a:t>
            </a:r>
            <a:r>
              <a:rPr lang="en-US" sz="2400" dirty="0">
                <a:solidFill>
                  <a:schemeClr val="bg1"/>
                </a:solidFill>
                <a:latin typeface="Raleway"/>
              </a:rPr>
              <a:t> </a:t>
            </a:r>
            <a:r>
              <a:rPr lang="en-US" sz="2400" dirty="0" err="1">
                <a:solidFill>
                  <a:schemeClr val="bg1"/>
                </a:solidFill>
                <a:latin typeface="Raleway"/>
              </a:rPr>
              <a:t>tako</a:t>
            </a:r>
            <a:r>
              <a:rPr lang="en-US" sz="2400" dirty="0">
                <a:solidFill>
                  <a:schemeClr val="bg1"/>
                </a:solidFill>
                <a:latin typeface="Raleway"/>
              </a:rPr>
              <a:t> za </a:t>
            </a:r>
            <a:r>
              <a:rPr lang="en-US" sz="2400" dirty="0" err="1">
                <a:solidFill>
                  <a:schemeClr val="bg1"/>
                </a:solidFill>
                <a:latin typeface="Raleway"/>
              </a:rPr>
              <a:t>delovna</a:t>
            </a:r>
            <a:r>
              <a:rPr lang="en-US" sz="2400" dirty="0">
                <a:solidFill>
                  <a:schemeClr val="bg1"/>
                </a:solidFill>
                <a:latin typeface="Raleway"/>
              </a:rPr>
              <a:t> </a:t>
            </a:r>
            <a:r>
              <a:rPr lang="en-US" sz="2400" dirty="0" err="1">
                <a:solidFill>
                  <a:schemeClr val="bg1"/>
                </a:solidFill>
                <a:latin typeface="Raleway"/>
              </a:rPr>
              <a:t>mesta</a:t>
            </a:r>
            <a:r>
              <a:rPr lang="en-US" sz="2400" dirty="0">
                <a:solidFill>
                  <a:schemeClr val="bg1"/>
                </a:solidFill>
                <a:latin typeface="Raleway"/>
              </a:rPr>
              <a:t>.</a:t>
            </a:r>
            <a:endParaRPr lang="en-DK" sz="2400" dirty="0">
              <a:solidFill>
                <a:schemeClr val="bg1"/>
              </a:solidFill>
              <a:latin typeface="Raleway" pitchFamily="2" charset="0"/>
            </a:endParaRPr>
          </a:p>
        </p:txBody>
      </p:sp>
      <p:sp>
        <p:nvSpPr>
          <p:cNvPr id="5" name="TextBox 4">
            <a:extLst>
              <a:ext uri="{FF2B5EF4-FFF2-40B4-BE49-F238E27FC236}">
                <a16:creationId xmlns:a16="http://schemas.microsoft.com/office/drawing/2014/main" id="{D4A9246D-C630-64C0-A183-16214A48A212}"/>
              </a:ext>
            </a:extLst>
          </p:cNvPr>
          <p:cNvSpPr txBox="1">
            <a:spLocks noGrp="1"/>
          </p:cNvSpPr>
          <p:nvPr>
            <p:ph type="title" idx="4294967295"/>
          </p:nvPr>
        </p:nvSpPr>
        <p:spPr>
          <a:xfrm>
            <a:off x="0" y="6315476"/>
            <a:ext cx="3636546" cy="2308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00" b="0" i="0" u="none" strike="noStrike" kern="0" cap="none" spc="0" normalizeH="0" baseline="0" noProof="0" dirty="0">
                <a:ln>
                  <a:noFill/>
                </a:ln>
                <a:solidFill>
                  <a:schemeClr val="bg1"/>
                </a:solidFill>
                <a:effectLst/>
                <a:uLnTx/>
                <a:uFillTx/>
                <a:latin typeface="Proxima Nova"/>
                <a:ea typeface="Arial"/>
                <a:cs typeface="Arial"/>
                <a:sym typeface="Arial"/>
              </a:rPr>
              <a:t>© </a:t>
            </a:r>
            <a:r>
              <a:rPr kumimoji="0" lang="en-US" sz="900" b="0" i="0" u="none" strike="noStrike" kern="0" cap="none" spc="0" normalizeH="0" baseline="0" noProof="0" dirty="0" err="1">
                <a:ln>
                  <a:noFill/>
                </a:ln>
                <a:solidFill>
                  <a:schemeClr val="bg1"/>
                </a:solidFill>
                <a:effectLst/>
                <a:uLnTx/>
                <a:uFillTx/>
                <a:latin typeface="Proxima Nova"/>
                <a:ea typeface="Arial"/>
                <a:cs typeface="Arial"/>
                <a:sym typeface="Arial"/>
              </a:rPr>
              <a:t>Lucinio</a:t>
            </a:r>
            <a:r>
              <a:rPr kumimoji="0" lang="en-US" sz="900" b="0" i="0" u="none" strike="noStrike" kern="0" cap="none" spc="0" normalizeH="0" baseline="0" noProof="0" dirty="0">
                <a:ln>
                  <a:noFill/>
                </a:ln>
                <a:solidFill>
                  <a:schemeClr val="bg1"/>
                </a:solidFill>
                <a:effectLst/>
                <a:uLnTx/>
                <a:uFillTx/>
                <a:latin typeface="Proxima Nova"/>
                <a:ea typeface="Arial"/>
                <a:cs typeface="Arial"/>
                <a:sym typeface="Arial"/>
              </a:rPr>
              <a:t> Rodriguez Garcia-</a:t>
            </a:r>
            <a:r>
              <a:rPr kumimoji="0" lang="en-US" sz="900" b="0" i="0" u="none" strike="noStrike" kern="0" cap="none" spc="0" normalizeH="0" baseline="0" noProof="0" dirty="0" err="1">
                <a:ln>
                  <a:noFill/>
                </a:ln>
                <a:solidFill>
                  <a:schemeClr val="bg1"/>
                </a:solidFill>
                <a:effectLst/>
                <a:uLnTx/>
                <a:uFillTx/>
                <a:latin typeface="Proxima Nova"/>
                <a:ea typeface="Arial"/>
                <a:cs typeface="Arial"/>
                <a:sym typeface="Arial"/>
              </a:rPr>
              <a:t>Morato</a:t>
            </a:r>
            <a:r>
              <a:rPr kumimoji="0" lang="en-US" sz="900" b="0" i="0" u="none" strike="noStrike" kern="0" cap="none" spc="0" normalizeH="0" baseline="0" noProof="0" dirty="0">
                <a:ln>
                  <a:noFill/>
                </a:ln>
                <a:solidFill>
                  <a:schemeClr val="bg1"/>
                </a:solidFill>
                <a:effectLst/>
                <a:uLnTx/>
                <a:uFillTx/>
                <a:latin typeface="Proxima Nova"/>
                <a:ea typeface="Arial"/>
                <a:cs typeface="Arial"/>
                <a:sym typeface="Arial"/>
              </a:rPr>
              <a:t>, Climate Change PIX /EEA</a:t>
            </a:r>
            <a:endParaRPr kumimoji="0" lang="en-DK" sz="900" b="0" i="0" u="none" strike="noStrike" kern="0" cap="none" spc="0" normalizeH="0" baseline="0" noProof="0" dirty="0">
              <a:ln>
                <a:noFill/>
              </a:ln>
              <a:solidFill>
                <a:schemeClr val="bg1"/>
              </a:solidFill>
              <a:effectLst/>
              <a:uLnTx/>
              <a:uFillTx/>
              <a:latin typeface="Arial"/>
              <a:ea typeface="Arial"/>
              <a:cs typeface="Arial"/>
              <a:sym typeface="Arial"/>
            </a:endParaRPr>
          </a:p>
        </p:txBody>
      </p:sp>
    </p:spTree>
    <p:extLst>
      <p:ext uri="{BB962C8B-B14F-4D97-AF65-F5344CB8AC3E}">
        <p14:creationId xmlns:p14="http://schemas.microsoft.com/office/powerpoint/2010/main" val="1270629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2" name="Google Shape;142;g14088802d63_0_1631"/>
          <p:cNvSpPr txBox="1">
            <a:spLocks noGrp="1"/>
          </p:cNvSpPr>
          <p:nvPr>
            <p:ph type="title" idx="4294967295"/>
          </p:nvPr>
        </p:nvSpPr>
        <p:spPr>
          <a:xfrm>
            <a:off x="119938" y="159781"/>
            <a:ext cx="11952124" cy="954067"/>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err="1">
                <a:ln>
                  <a:noFill/>
                </a:ln>
                <a:solidFill>
                  <a:srgbClr val="002060"/>
                </a:solidFill>
                <a:effectLst/>
                <a:uLnTx/>
                <a:uFillTx/>
                <a:latin typeface="Raleway"/>
                <a:ea typeface="+mn-lt"/>
                <a:cs typeface="Calibri" panose="020F0502020204030204"/>
                <a:sym typeface="Raleway"/>
              </a:rPr>
              <a:t>Globalne</a:t>
            </a:r>
            <a:r>
              <a:rPr kumimoji="0" lang="en-US" sz="2800" b="1" i="0" u="none" strike="noStrike" kern="0" cap="none" spc="0" normalizeH="0" baseline="0" noProof="0" dirty="0">
                <a:ln>
                  <a:noFill/>
                </a:ln>
                <a:solidFill>
                  <a:srgbClr val="002060"/>
                </a:solidFill>
                <a:effectLst/>
                <a:uLnTx/>
                <a:uFillTx/>
                <a:latin typeface="Raleway"/>
                <a:ea typeface="+mn-lt"/>
                <a:cs typeface="Calibri" panose="020F0502020204030204"/>
                <a:sym typeface="Raleway"/>
              </a:rPr>
              <a:t> </a:t>
            </a:r>
            <a:r>
              <a:rPr kumimoji="0" lang="en-US" sz="2800" b="1" i="0" u="none" strike="noStrike" kern="0" cap="none" spc="0" normalizeH="0" baseline="0" noProof="0" dirty="0" err="1">
                <a:ln>
                  <a:noFill/>
                </a:ln>
                <a:solidFill>
                  <a:srgbClr val="002060"/>
                </a:solidFill>
                <a:effectLst/>
                <a:uLnTx/>
                <a:uFillTx/>
                <a:latin typeface="Raleway"/>
                <a:ea typeface="+mn-lt"/>
                <a:cs typeface="Calibri" panose="020F0502020204030204"/>
                <a:sym typeface="Raleway"/>
              </a:rPr>
              <a:t>podnebne</a:t>
            </a:r>
            <a:r>
              <a:rPr kumimoji="0" lang="en-US" sz="2800" b="1" i="0" u="none" strike="noStrike" kern="0" cap="none" spc="0" normalizeH="0" baseline="0" noProof="0" dirty="0">
                <a:ln>
                  <a:noFill/>
                </a:ln>
                <a:solidFill>
                  <a:srgbClr val="002060"/>
                </a:solidFill>
                <a:effectLst/>
                <a:uLnTx/>
                <a:uFillTx/>
                <a:latin typeface="Raleway"/>
                <a:ea typeface="+mn-lt"/>
                <a:cs typeface="Calibri" panose="020F0502020204030204"/>
                <a:sym typeface="Raleway"/>
              </a:rPr>
              <a:t> </a:t>
            </a:r>
            <a:r>
              <a:rPr kumimoji="0" lang="en-US" sz="2800" b="1" i="0" u="none" strike="noStrike" kern="0" cap="none" spc="0" normalizeH="0" baseline="0" noProof="0" dirty="0" err="1">
                <a:ln>
                  <a:noFill/>
                </a:ln>
                <a:solidFill>
                  <a:srgbClr val="002060"/>
                </a:solidFill>
                <a:effectLst/>
                <a:uLnTx/>
                <a:uFillTx/>
                <a:latin typeface="Raleway"/>
                <a:ea typeface="+mn-lt"/>
                <a:cs typeface="Calibri" panose="020F0502020204030204"/>
                <a:sym typeface="Raleway"/>
              </a:rPr>
              <a:t>spremembe</a:t>
            </a:r>
            <a:r>
              <a:rPr kumimoji="0" lang="en-US" sz="2800" b="1" i="0" u="none" strike="noStrike" kern="0" cap="none" spc="0" normalizeH="0" baseline="0" noProof="0" dirty="0">
                <a:ln>
                  <a:noFill/>
                </a:ln>
                <a:solidFill>
                  <a:srgbClr val="002060"/>
                </a:solidFill>
                <a:effectLst/>
                <a:uLnTx/>
                <a:uFillTx/>
                <a:latin typeface="Raleway"/>
                <a:ea typeface="+mn-lt"/>
                <a:cs typeface="Calibri" panose="020F0502020204030204"/>
                <a:sym typeface="Raleway"/>
              </a:rPr>
              <a:t> in s </a:t>
            </a:r>
            <a:r>
              <a:rPr kumimoji="0" lang="en-US" sz="2800" b="1" i="0" u="none" strike="noStrike" kern="0" cap="none" spc="0" normalizeH="0" baseline="0" noProof="0" dirty="0" err="1">
                <a:ln>
                  <a:noFill/>
                </a:ln>
                <a:solidFill>
                  <a:srgbClr val="002060"/>
                </a:solidFill>
                <a:effectLst/>
                <a:uLnTx/>
                <a:uFillTx/>
                <a:latin typeface="Raleway"/>
                <a:ea typeface="+mn-lt"/>
                <a:cs typeface="Calibri" panose="020F0502020204030204"/>
                <a:sym typeface="Raleway"/>
              </a:rPr>
              <a:t>tem</a:t>
            </a:r>
            <a:r>
              <a:rPr kumimoji="0" lang="en-US" sz="2800" b="1" i="0" u="none" strike="noStrike" kern="0" cap="none" spc="0" normalizeH="0" baseline="0" noProof="0" dirty="0">
                <a:ln>
                  <a:noFill/>
                </a:ln>
                <a:solidFill>
                  <a:srgbClr val="002060"/>
                </a:solidFill>
                <a:effectLst/>
                <a:uLnTx/>
                <a:uFillTx/>
                <a:latin typeface="Raleway"/>
                <a:ea typeface="+mn-lt"/>
                <a:cs typeface="Calibri" panose="020F0502020204030204"/>
                <a:sym typeface="Raleway"/>
              </a:rPr>
              <a:t> </a:t>
            </a:r>
            <a:r>
              <a:rPr kumimoji="0" lang="en-US" sz="2800" b="1" i="0" u="none" strike="noStrike" kern="0" cap="none" spc="0" normalizeH="0" baseline="0" noProof="0" dirty="0" err="1">
                <a:ln>
                  <a:noFill/>
                </a:ln>
                <a:solidFill>
                  <a:srgbClr val="002060"/>
                </a:solidFill>
                <a:effectLst/>
                <a:uLnTx/>
                <a:uFillTx/>
                <a:latin typeface="Raleway"/>
                <a:ea typeface="+mn-lt"/>
                <a:cs typeface="Calibri" panose="020F0502020204030204"/>
                <a:sym typeface="Raleway"/>
              </a:rPr>
              <a:t>povezana</a:t>
            </a:r>
            <a:r>
              <a:rPr kumimoji="0" lang="en-US" sz="2800" b="1" i="0" u="none" strike="noStrike" kern="0" cap="none" spc="0" normalizeH="0" baseline="0" noProof="0" dirty="0">
                <a:ln>
                  <a:noFill/>
                </a:ln>
                <a:solidFill>
                  <a:srgbClr val="002060"/>
                </a:solidFill>
                <a:effectLst/>
                <a:uLnTx/>
                <a:uFillTx/>
                <a:latin typeface="Raleway"/>
                <a:ea typeface="+mn-lt"/>
                <a:cs typeface="Calibri" panose="020F0502020204030204"/>
                <a:sym typeface="Raleway"/>
              </a:rPr>
              <a:t> </a:t>
            </a:r>
            <a:r>
              <a:rPr kumimoji="0" lang="en-US" sz="2800" b="1" i="0" u="none" strike="noStrike" kern="0" cap="none" spc="0" normalizeH="0" baseline="0" noProof="0" dirty="0" err="1">
                <a:ln>
                  <a:noFill/>
                </a:ln>
                <a:solidFill>
                  <a:srgbClr val="002060"/>
                </a:solidFill>
                <a:effectLst/>
                <a:uLnTx/>
                <a:uFillTx/>
                <a:latin typeface="Raleway"/>
                <a:ea typeface="+mn-lt"/>
                <a:cs typeface="Calibri" panose="020F0502020204030204"/>
                <a:sym typeface="Raleway"/>
              </a:rPr>
              <a:t>tveganja</a:t>
            </a:r>
            <a:r>
              <a:rPr kumimoji="0" lang="en-US" sz="2800" b="1" i="0" u="none" strike="noStrike" kern="0" cap="none" spc="0" normalizeH="0" baseline="0" noProof="0" dirty="0">
                <a:ln>
                  <a:noFill/>
                </a:ln>
                <a:solidFill>
                  <a:srgbClr val="002060"/>
                </a:solidFill>
                <a:effectLst/>
                <a:uLnTx/>
                <a:uFillTx/>
                <a:latin typeface="Raleway"/>
                <a:ea typeface="+mn-lt"/>
                <a:cs typeface="Calibri" panose="020F0502020204030204"/>
                <a:sym typeface="Raleway"/>
              </a:rPr>
              <a:t>: </a:t>
            </a:r>
            <a:r>
              <a:rPr kumimoji="0" lang="en-US" sz="2800" b="1" i="0" u="none" strike="noStrike" kern="0" cap="none" spc="0" normalizeH="0" baseline="0" noProof="0" dirty="0" err="1">
                <a:ln>
                  <a:noFill/>
                </a:ln>
                <a:solidFill>
                  <a:srgbClr val="002060"/>
                </a:solidFill>
                <a:effectLst/>
                <a:uLnTx/>
                <a:uFillTx/>
                <a:latin typeface="Raleway"/>
                <a:ea typeface="+mn-lt"/>
                <a:cs typeface="Calibri" panose="020F0502020204030204"/>
                <a:sym typeface="Raleway"/>
              </a:rPr>
              <a:t>naša</a:t>
            </a:r>
            <a:r>
              <a:rPr kumimoji="0" lang="en-US" sz="2800" b="1" i="0" u="none" strike="noStrike" kern="0" cap="none" spc="0" normalizeH="0" baseline="0" noProof="0" dirty="0">
                <a:ln>
                  <a:noFill/>
                </a:ln>
                <a:solidFill>
                  <a:srgbClr val="002060"/>
                </a:solidFill>
                <a:effectLst/>
                <a:uLnTx/>
                <a:uFillTx/>
                <a:latin typeface="Raleway"/>
                <a:ea typeface="+mn-lt"/>
                <a:cs typeface="Calibri" panose="020F0502020204030204"/>
                <a:sym typeface="Raleway"/>
              </a:rPr>
              <a:t> </a:t>
            </a:r>
            <a:r>
              <a:rPr kumimoji="0" lang="en-US" sz="2800" b="1" i="0" u="none" strike="noStrike" kern="0" cap="none" spc="0" normalizeH="0" baseline="0" noProof="0" dirty="0" err="1">
                <a:ln>
                  <a:noFill/>
                </a:ln>
                <a:solidFill>
                  <a:srgbClr val="002060"/>
                </a:solidFill>
                <a:effectLst/>
                <a:uLnTx/>
                <a:uFillTx/>
                <a:latin typeface="Raleway"/>
                <a:ea typeface="+mn-lt"/>
                <a:cs typeface="Calibri" panose="020F0502020204030204"/>
                <a:sym typeface="Raleway"/>
              </a:rPr>
              <a:t>realnost</a:t>
            </a:r>
            <a:endParaRPr kumimoji="0" lang="en-US" sz="2800" b="1" i="0" u="none" strike="noStrike" kern="0" cap="none" spc="0" normalizeH="0" baseline="0" noProof="0" dirty="0">
              <a:ln>
                <a:noFill/>
              </a:ln>
              <a:solidFill>
                <a:srgbClr val="000000"/>
              </a:solidFill>
              <a:effectLst/>
              <a:uLnTx/>
              <a:uFillTx/>
              <a:latin typeface="Raleway"/>
              <a:ea typeface="Raleway"/>
              <a:cs typeface="Raleway"/>
              <a:sym typeface="Arial"/>
            </a:endParaRPr>
          </a:p>
        </p:txBody>
      </p:sp>
      <p:sp>
        <p:nvSpPr>
          <p:cNvPr id="2" name="CasellaDiTesto 1" descr="Graf opisuje spremembo povprečne mesečne temperature v postindustrijski dobi">
            <a:extLst>
              <a:ext uri="{FF2B5EF4-FFF2-40B4-BE49-F238E27FC236}">
                <a16:creationId xmlns:a16="http://schemas.microsoft.com/office/drawing/2014/main" id="{35E21855-AC51-0E16-8B22-680B7A82F2CF}"/>
              </a:ext>
            </a:extLst>
          </p:cNvPr>
          <p:cNvSpPr txBox="1"/>
          <p:nvPr/>
        </p:nvSpPr>
        <p:spPr>
          <a:xfrm>
            <a:off x="444362" y="1809464"/>
            <a:ext cx="4665398" cy="12441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just" defTabSz="914400" rtl="0" eaLnBrk="1" fontAlgn="auto" latinLnBrk="0" hangingPunct="1">
              <a:lnSpc>
                <a:spcPct val="107000"/>
              </a:lnSpc>
              <a:spcBef>
                <a:spcPts val="0"/>
              </a:spcBef>
              <a:spcAft>
                <a:spcPts val="800"/>
              </a:spcAft>
              <a:buClr>
                <a:srgbClr val="000000"/>
              </a:buClr>
              <a:buSzTx/>
              <a:buFont typeface="Arial"/>
              <a:buNone/>
              <a:tabLst/>
              <a:defRPr/>
            </a:pPr>
            <a:endParaRPr kumimoji="0" lang="en-US" sz="18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Arial"/>
              <a:sym typeface="Arial"/>
            </a:endParaRPr>
          </a:p>
          <a:p>
            <a:pPr marL="0" marR="0" lvl="0" indent="0" algn="just" defTabSz="914400" rtl="0" eaLnBrk="1" fontAlgn="auto" latinLnBrk="0" hangingPunct="1">
              <a:lnSpc>
                <a:spcPct val="107000"/>
              </a:lnSpc>
              <a:spcBef>
                <a:spcPts val="0"/>
              </a:spcBef>
              <a:spcAft>
                <a:spcPts val="800"/>
              </a:spcAft>
              <a:buClr>
                <a:srgbClr val="000000"/>
              </a:buClr>
              <a:buSzTx/>
              <a:buFont typeface="Arial"/>
              <a:buNone/>
              <a:tabLst/>
              <a:defRPr/>
            </a:pPr>
            <a:endParaRPr kumimoji="0" lang="en-DK" sz="18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Arial"/>
              <a:sym typeface="Arial"/>
            </a:endParaRPr>
          </a:p>
          <a:p>
            <a:pPr marL="0" marR="0" lvl="0" indent="0" algn="just" defTabSz="914400" rtl="0" eaLnBrk="1" fontAlgn="auto" latinLnBrk="0" hangingPunct="1">
              <a:lnSpc>
                <a:spcPct val="100000"/>
              </a:lnSpc>
              <a:spcBef>
                <a:spcPts val="600"/>
              </a:spcBef>
              <a:spcAft>
                <a:spcPts val="600"/>
              </a:spcAft>
              <a:buClr>
                <a:srgbClr val="000000"/>
              </a:buClr>
              <a:buSzTx/>
              <a:buFont typeface="Arial"/>
              <a:buNone/>
              <a:tabLst/>
              <a:defRPr/>
            </a:pPr>
            <a:endParaRPr kumimoji="0" lang="en-GB" sz="18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sym typeface="Arial"/>
            </a:endParaRPr>
          </a:p>
        </p:txBody>
      </p:sp>
      <p:sp>
        <p:nvSpPr>
          <p:cNvPr id="10" name="TextBox 9">
            <a:extLst>
              <a:ext uri="{FF2B5EF4-FFF2-40B4-BE49-F238E27FC236}">
                <a16:creationId xmlns:a16="http://schemas.microsoft.com/office/drawing/2014/main" id="{2F1CB8E5-E5A3-74D3-91DA-F337BD2BD67A}"/>
              </a:ext>
            </a:extLst>
          </p:cNvPr>
          <p:cNvSpPr txBox="1"/>
          <p:nvPr/>
        </p:nvSpPr>
        <p:spPr>
          <a:xfrm>
            <a:off x="7544210" y="1285635"/>
            <a:ext cx="4527852" cy="4286366"/>
          </a:xfrm>
          <a:prstGeom prst="rect">
            <a:avLst/>
          </a:prstGeom>
          <a:noFill/>
        </p:spPr>
        <p:txBody>
          <a:bodyPr wrap="square" lIns="91440" tIns="45720" rIns="91440" bIns="45720" anchor="t">
            <a:spAutoFit/>
          </a:bodyPr>
          <a:lstStyle/>
          <a:p>
            <a:pPr marL="342900" marR="0" lvl="0" indent="-342900" algn="l" defTabSz="914400" rtl="0" eaLnBrk="1" fontAlgn="auto" latinLnBrk="0" hangingPunct="1">
              <a:lnSpc>
                <a:spcPct val="110000"/>
              </a:lnSpc>
              <a:spcBef>
                <a:spcPts val="600"/>
              </a:spcBef>
              <a:spcAft>
                <a:spcPts val="600"/>
              </a:spcAft>
              <a:buClr>
                <a:srgbClr val="000000"/>
              </a:buClr>
              <a:buSzTx/>
              <a:buFont typeface="Arial" panose="020B0604020202020204" pitchFamily="34" charset="0"/>
              <a:buChar char="•"/>
              <a:tabLst/>
              <a:defRPr/>
            </a:pPr>
            <a:r>
              <a:rPr kumimoji="0" lang="en-GB" sz="2000" b="0" i="0" u="none" strike="noStrike" kern="0" cap="none" spc="0" normalizeH="0" baseline="0" noProof="0" dirty="0">
                <a:ln>
                  <a:noFill/>
                </a:ln>
                <a:solidFill>
                  <a:srgbClr val="4472C4">
                    <a:lumMod val="50000"/>
                  </a:srgbClr>
                </a:solidFill>
                <a:effectLst/>
                <a:uLnTx/>
                <a:uFillTx/>
                <a:latin typeface="Raleway"/>
                <a:ea typeface="Calibri" panose="020F0502020204030204" pitchFamily="34" charset="0"/>
                <a:cs typeface="Calibri Light"/>
                <a:sym typeface="Arial"/>
              </a:rPr>
              <a:t>2023 je </a:t>
            </a:r>
            <a:r>
              <a:rPr kumimoji="0" lang="en-GB" sz="2000" b="0" i="0" u="none" strike="noStrike" kern="0" cap="none" spc="0" normalizeH="0" baseline="0" noProof="0" dirty="0" err="1">
                <a:ln>
                  <a:noFill/>
                </a:ln>
                <a:solidFill>
                  <a:srgbClr val="4472C4">
                    <a:lumMod val="50000"/>
                  </a:srgbClr>
                </a:solidFill>
                <a:effectLst/>
                <a:uLnTx/>
                <a:uFillTx/>
                <a:latin typeface="Raleway"/>
                <a:ea typeface="Calibri" panose="020F0502020204030204" pitchFamily="34" charset="0"/>
                <a:cs typeface="Calibri Light"/>
                <a:sym typeface="Arial"/>
              </a:rPr>
              <a:t>bilo</a:t>
            </a:r>
            <a:r>
              <a:rPr kumimoji="0" lang="en-GB" sz="2000" b="0" i="0" u="none" strike="noStrike" kern="0" cap="none" spc="0" normalizeH="0" baseline="0" noProof="0" dirty="0">
                <a:ln>
                  <a:noFill/>
                </a:ln>
                <a:solidFill>
                  <a:srgbClr val="4472C4">
                    <a:lumMod val="50000"/>
                  </a:srgbClr>
                </a:solidFill>
                <a:effectLst/>
                <a:uLnTx/>
                <a:uFillTx/>
                <a:latin typeface="Raleway"/>
                <a:ea typeface="Calibri" panose="020F0502020204030204" pitchFamily="34" charset="0"/>
                <a:cs typeface="Calibri Light"/>
                <a:sym typeface="Arial"/>
              </a:rPr>
              <a:t> </a:t>
            </a:r>
            <a:r>
              <a:rPr kumimoji="0" lang="en-GB" sz="2000" b="0" i="0" u="none" strike="noStrike" kern="0" cap="none" spc="0" normalizeH="0" baseline="0" noProof="0" dirty="0" err="1">
                <a:ln>
                  <a:noFill/>
                </a:ln>
                <a:solidFill>
                  <a:srgbClr val="4472C4">
                    <a:lumMod val="50000"/>
                  </a:srgbClr>
                </a:solidFill>
                <a:effectLst/>
                <a:uLnTx/>
                <a:uFillTx/>
                <a:latin typeface="Raleway"/>
                <a:ea typeface="Calibri" panose="020F0502020204030204" pitchFamily="34" charset="0"/>
                <a:cs typeface="Calibri Light"/>
                <a:sym typeface="Arial"/>
              </a:rPr>
              <a:t>najtoplejše</a:t>
            </a:r>
            <a:r>
              <a:rPr kumimoji="0" lang="en-GB" sz="2000" b="0" i="0" u="none" strike="noStrike" kern="0" cap="none" spc="0" normalizeH="0" baseline="0" noProof="0" dirty="0">
                <a:ln>
                  <a:noFill/>
                </a:ln>
                <a:solidFill>
                  <a:srgbClr val="4472C4">
                    <a:lumMod val="50000"/>
                  </a:srgbClr>
                </a:solidFill>
                <a:effectLst/>
                <a:uLnTx/>
                <a:uFillTx/>
                <a:latin typeface="Raleway"/>
                <a:ea typeface="Calibri" panose="020F0502020204030204" pitchFamily="34" charset="0"/>
                <a:cs typeface="Calibri Light"/>
                <a:sym typeface="Arial"/>
              </a:rPr>
              <a:t> </a:t>
            </a:r>
            <a:r>
              <a:rPr kumimoji="0" lang="en-GB" sz="2000" b="0" i="0" u="none" strike="noStrike" kern="0" cap="none" spc="0" normalizeH="0" baseline="0" noProof="0" dirty="0" err="1">
                <a:ln>
                  <a:noFill/>
                </a:ln>
                <a:solidFill>
                  <a:srgbClr val="4472C4">
                    <a:lumMod val="50000"/>
                  </a:srgbClr>
                </a:solidFill>
                <a:effectLst/>
                <a:uLnTx/>
                <a:uFillTx/>
                <a:latin typeface="Raleway"/>
                <a:ea typeface="Calibri" panose="020F0502020204030204" pitchFamily="34" charset="0"/>
                <a:cs typeface="Calibri Light"/>
                <a:sym typeface="Arial"/>
              </a:rPr>
              <a:t>leto</a:t>
            </a:r>
            <a:r>
              <a:rPr kumimoji="0" lang="en-GB" sz="2000" b="0" i="0" u="none" strike="noStrike" kern="0" cap="none" spc="0" normalizeH="0" baseline="0" noProof="0" dirty="0">
                <a:ln>
                  <a:noFill/>
                </a:ln>
                <a:solidFill>
                  <a:srgbClr val="4472C4">
                    <a:lumMod val="50000"/>
                  </a:srgbClr>
                </a:solidFill>
                <a:effectLst/>
                <a:uLnTx/>
                <a:uFillTx/>
                <a:latin typeface="Raleway"/>
                <a:ea typeface="Calibri" panose="020F0502020204030204" pitchFamily="34" charset="0"/>
                <a:cs typeface="Calibri Light"/>
                <a:sym typeface="Arial"/>
              </a:rPr>
              <a:t> v </a:t>
            </a:r>
            <a:r>
              <a:rPr kumimoji="0" lang="en-GB" sz="2000" b="0" i="0" u="none" strike="noStrike" kern="0" cap="none" spc="0" normalizeH="0" baseline="0" noProof="0" dirty="0" err="1">
                <a:ln>
                  <a:noFill/>
                </a:ln>
                <a:solidFill>
                  <a:srgbClr val="4472C4">
                    <a:lumMod val="50000"/>
                  </a:srgbClr>
                </a:solidFill>
                <a:effectLst/>
                <a:uLnTx/>
                <a:uFillTx/>
                <a:latin typeface="Raleway"/>
                <a:ea typeface="Calibri" panose="020F0502020204030204" pitchFamily="34" charset="0"/>
                <a:cs typeface="Calibri Light"/>
                <a:sym typeface="Arial"/>
              </a:rPr>
              <a:t>zgodovini</a:t>
            </a:r>
            <a:r>
              <a:rPr kumimoji="0" lang="en-GB" sz="2000" b="0" i="0" u="none" strike="noStrike" kern="0" cap="none" spc="0" normalizeH="0" baseline="0" noProof="0" dirty="0">
                <a:ln>
                  <a:noFill/>
                </a:ln>
                <a:solidFill>
                  <a:srgbClr val="4472C4">
                    <a:lumMod val="50000"/>
                  </a:srgbClr>
                </a:solidFill>
                <a:effectLst/>
                <a:uLnTx/>
                <a:uFillTx/>
                <a:latin typeface="Raleway"/>
                <a:ea typeface="Calibri" panose="020F0502020204030204" pitchFamily="34" charset="0"/>
                <a:cs typeface="Calibri Light"/>
                <a:sym typeface="Arial"/>
              </a:rPr>
              <a:t> </a:t>
            </a:r>
            <a:r>
              <a:rPr kumimoji="0" lang="en-GB" sz="2000" b="0" i="0" u="none" strike="noStrike" kern="0" cap="none" spc="0" normalizeH="0" baseline="0" noProof="0" dirty="0" err="1">
                <a:ln>
                  <a:noFill/>
                </a:ln>
                <a:solidFill>
                  <a:srgbClr val="4472C4">
                    <a:lumMod val="50000"/>
                  </a:srgbClr>
                </a:solidFill>
                <a:effectLst/>
                <a:uLnTx/>
                <a:uFillTx/>
                <a:latin typeface="Raleway"/>
                <a:ea typeface="Calibri" panose="020F0502020204030204" pitchFamily="34" charset="0"/>
                <a:cs typeface="Calibri Light"/>
                <a:sym typeface="Arial"/>
              </a:rPr>
              <a:t>na</a:t>
            </a:r>
            <a:r>
              <a:rPr kumimoji="0" lang="en-GB" sz="2000" b="0" i="0" u="none" strike="noStrike" kern="0" cap="none" spc="0" normalizeH="0" baseline="0" noProof="0" dirty="0">
                <a:ln>
                  <a:noFill/>
                </a:ln>
                <a:solidFill>
                  <a:srgbClr val="4472C4">
                    <a:lumMod val="50000"/>
                  </a:srgbClr>
                </a:solidFill>
                <a:effectLst/>
                <a:uLnTx/>
                <a:uFillTx/>
                <a:latin typeface="Raleway"/>
                <a:ea typeface="Calibri" panose="020F0502020204030204" pitchFamily="34" charset="0"/>
                <a:cs typeface="Calibri Light"/>
                <a:sym typeface="Arial"/>
              </a:rPr>
              <a:t> </a:t>
            </a:r>
            <a:r>
              <a:rPr kumimoji="0" lang="en-GB" sz="2000" b="0" i="0" u="none" strike="noStrike" kern="0" cap="none" spc="0" normalizeH="0" baseline="0" noProof="0" dirty="0" err="1">
                <a:ln>
                  <a:noFill/>
                </a:ln>
                <a:solidFill>
                  <a:srgbClr val="4472C4">
                    <a:lumMod val="50000"/>
                  </a:srgbClr>
                </a:solidFill>
                <a:effectLst/>
                <a:uLnTx/>
                <a:uFillTx/>
                <a:latin typeface="Raleway"/>
                <a:ea typeface="Calibri" panose="020F0502020204030204" pitchFamily="34" charset="0"/>
                <a:cs typeface="Calibri Light"/>
                <a:sym typeface="Arial"/>
              </a:rPr>
              <a:t>globalni</a:t>
            </a:r>
            <a:r>
              <a:rPr kumimoji="0" lang="en-GB" sz="2000" b="0" i="0" u="none" strike="noStrike" kern="0" cap="none" spc="0" normalizeH="0" baseline="0" noProof="0" dirty="0">
                <a:ln>
                  <a:noFill/>
                </a:ln>
                <a:solidFill>
                  <a:srgbClr val="4472C4">
                    <a:lumMod val="50000"/>
                  </a:srgbClr>
                </a:solidFill>
                <a:effectLst/>
                <a:uLnTx/>
                <a:uFillTx/>
                <a:latin typeface="Raleway"/>
                <a:ea typeface="Calibri" panose="020F0502020204030204" pitchFamily="34" charset="0"/>
                <a:cs typeface="Calibri Light"/>
                <a:sym typeface="Arial"/>
              </a:rPr>
              <a:t> </a:t>
            </a:r>
            <a:r>
              <a:rPr kumimoji="0" lang="en-GB" sz="2000" b="0" i="0" u="none" strike="noStrike" kern="0" cap="none" spc="0" normalizeH="0" baseline="0" noProof="0" dirty="0" err="1">
                <a:ln>
                  <a:noFill/>
                </a:ln>
                <a:solidFill>
                  <a:srgbClr val="4472C4">
                    <a:lumMod val="50000"/>
                  </a:srgbClr>
                </a:solidFill>
                <a:effectLst/>
                <a:uLnTx/>
                <a:uFillTx/>
                <a:latin typeface="Raleway"/>
                <a:ea typeface="Calibri" panose="020F0502020204030204" pitchFamily="34" charset="0"/>
                <a:cs typeface="Calibri Light"/>
                <a:sym typeface="Arial"/>
              </a:rPr>
              <a:t>ravni</a:t>
            </a:r>
            <a:r>
              <a:rPr kumimoji="0" lang="en-GB" sz="2000" b="0" i="0" u="none" strike="noStrike" kern="0" cap="none" spc="0" normalizeH="0" baseline="0" noProof="0" dirty="0">
                <a:ln>
                  <a:noFill/>
                </a:ln>
                <a:solidFill>
                  <a:srgbClr val="4472C4">
                    <a:lumMod val="50000"/>
                  </a:srgbClr>
                </a:solidFill>
                <a:effectLst/>
                <a:uLnTx/>
                <a:uFillTx/>
                <a:latin typeface="Raleway"/>
                <a:ea typeface="Calibri" panose="020F0502020204030204" pitchFamily="34" charset="0"/>
                <a:cs typeface="Calibri Light"/>
                <a:sym typeface="Arial"/>
              </a:rPr>
              <a:t> in </a:t>
            </a:r>
            <a:r>
              <a:rPr kumimoji="0" lang="en-GB" sz="2000" b="0" i="0" u="none" strike="noStrike" kern="0" cap="none" spc="0" normalizeH="0" baseline="0" noProof="0" dirty="0" err="1">
                <a:ln>
                  <a:noFill/>
                </a:ln>
                <a:solidFill>
                  <a:srgbClr val="4472C4">
                    <a:lumMod val="50000"/>
                  </a:srgbClr>
                </a:solidFill>
                <a:effectLst/>
                <a:uLnTx/>
                <a:uFillTx/>
                <a:latin typeface="Raleway"/>
                <a:ea typeface="Calibri" panose="020F0502020204030204" pitchFamily="34" charset="0"/>
                <a:cs typeface="Calibri Light"/>
                <a:sym typeface="Arial"/>
              </a:rPr>
              <a:t>zelo</a:t>
            </a:r>
            <a:r>
              <a:rPr kumimoji="0" lang="en-GB" sz="2000" b="0" i="0" u="none" strike="noStrike" kern="0" cap="none" spc="0" normalizeH="0" baseline="0" noProof="0" dirty="0">
                <a:ln>
                  <a:noFill/>
                </a:ln>
                <a:solidFill>
                  <a:srgbClr val="4472C4">
                    <a:lumMod val="50000"/>
                  </a:srgbClr>
                </a:solidFill>
                <a:effectLst/>
                <a:uLnTx/>
                <a:uFillTx/>
                <a:latin typeface="Raleway"/>
                <a:ea typeface="Calibri" panose="020F0502020204030204" pitchFamily="34" charset="0"/>
                <a:cs typeface="Calibri Light"/>
                <a:sym typeface="Arial"/>
              </a:rPr>
              <a:t> </a:t>
            </a:r>
            <a:r>
              <a:rPr kumimoji="0" lang="en-GB" sz="2000" b="0" i="0" u="none" strike="noStrike" kern="0" cap="none" spc="0" normalizeH="0" baseline="0" noProof="0" dirty="0" err="1">
                <a:ln>
                  <a:noFill/>
                </a:ln>
                <a:solidFill>
                  <a:srgbClr val="4472C4">
                    <a:lumMod val="50000"/>
                  </a:srgbClr>
                </a:solidFill>
                <a:effectLst/>
                <a:uLnTx/>
                <a:uFillTx/>
                <a:latin typeface="Raleway"/>
                <a:ea typeface="Calibri" panose="020F0502020204030204" pitchFamily="34" charset="0"/>
                <a:cs typeface="Calibri Light"/>
                <a:sym typeface="Arial"/>
              </a:rPr>
              <a:t>verjetno</a:t>
            </a:r>
            <a:r>
              <a:rPr kumimoji="0" lang="en-GB" sz="2000" b="0" i="0" u="none" strike="noStrike" kern="0" cap="none" spc="0" normalizeH="0" baseline="0" noProof="0" dirty="0">
                <a:ln>
                  <a:noFill/>
                </a:ln>
                <a:solidFill>
                  <a:srgbClr val="4472C4">
                    <a:lumMod val="50000"/>
                  </a:srgbClr>
                </a:solidFill>
                <a:effectLst/>
                <a:uLnTx/>
                <a:uFillTx/>
                <a:latin typeface="Raleway"/>
                <a:ea typeface="Calibri" panose="020F0502020204030204" pitchFamily="34" charset="0"/>
                <a:cs typeface="Calibri Light"/>
                <a:sym typeface="Arial"/>
              </a:rPr>
              <a:t> v </a:t>
            </a:r>
            <a:r>
              <a:rPr kumimoji="0" lang="en-GB" sz="2000" b="0" i="0" u="none" strike="noStrike" kern="0" cap="none" spc="0" normalizeH="0" baseline="0" noProof="0" dirty="0" err="1">
                <a:ln>
                  <a:noFill/>
                </a:ln>
                <a:solidFill>
                  <a:srgbClr val="4472C4">
                    <a:lumMod val="50000"/>
                  </a:srgbClr>
                </a:solidFill>
                <a:effectLst/>
                <a:uLnTx/>
                <a:uFillTx/>
                <a:latin typeface="Raleway"/>
                <a:ea typeface="Calibri" panose="020F0502020204030204" pitchFamily="34" charset="0"/>
                <a:cs typeface="Calibri Light"/>
                <a:sym typeface="Arial"/>
              </a:rPr>
              <a:t>zadnjih</a:t>
            </a:r>
            <a:r>
              <a:rPr kumimoji="0" lang="en-GB" sz="2000" b="0" i="0" u="none" strike="noStrike" kern="0" cap="none" spc="0" normalizeH="0" baseline="0" noProof="0" dirty="0">
                <a:ln>
                  <a:noFill/>
                </a:ln>
                <a:solidFill>
                  <a:srgbClr val="4472C4">
                    <a:lumMod val="50000"/>
                  </a:srgbClr>
                </a:solidFill>
                <a:effectLst/>
                <a:uLnTx/>
                <a:uFillTx/>
                <a:latin typeface="Raleway"/>
                <a:ea typeface="Calibri" panose="020F0502020204030204" pitchFamily="34" charset="0"/>
                <a:cs typeface="Calibri Light"/>
                <a:sym typeface="Arial"/>
              </a:rPr>
              <a:t> 100.000 </a:t>
            </a:r>
            <a:r>
              <a:rPr kumimoji="0" lang="en-GB" sz="2000" b="0" i="0" u="none" strike="noStrike" kern="0" cap="none" spc="0" normalizeH="0" baseline="0" noProof="0" dirty="0" err="1">
                <a:ln>
                  <a:noFill/>
                </a:ln>
                <a:solidFill>
                  <a:srgbClr val="4472C4">
                    <a:lumMod val="50000"/>
                  </a:srgbClr>
                </a:solidFill>
                <a:effectLst/>
                <a:uLnTx/>
                <a:uFillTx/>
                <a:latin typeface="Raleway"/>
                <a:ea typeface="Calibri" panose="020F0502020204030204" pitchFamily="34" charset="0"/>
                <a:cs typeface="Calibri Light"/>
                <a:sym typeface="Arial"/>
              </a:rPr>
              <a:t>letih</a:t>
            </a:r>
            <a:r>
              <a:rPr kumimoji="0" lang="en-GB" sz="2000" b="0" i="0" u="none" strike="noStrike" kern="0" cap="none" spc="0" normalizeH="0" baseline="0" noProof="0" dirty="0">
                <a:ln>
                  <a:noFill/>
                </a:ln>
                <a:solidFill>
                  <a:srgbClr val="4472C4">
                    <a:lumMod val="50000"/>
                  </a:srgbClr>
                </a:solidFill>
                <a:effectLst/>
                <a:uLnTx/>
                <a:uFillTx/>
                <a:latin typeface="Raleway"/>
                <a:ea typeface="Calibri" panose="020F0502020204030204" pitchFamily="34" charset="0"/>
                <a:cs typeface="Calibri Light"/>
                <a:sym typeface="Arial"/>
              </a:rPr>
              <a:t>.</a:t>
            </a:r>
          </a:p>
          <a:p>
            <a:pPr marL="342900" marR="0" lvl="0" indent="-342900" algn="l" defTabSz="914400" rtl="0" eaLnBrk="1" fontAlgn="auto" latinLnBrk="0" hangingPunct="1">
              <a:lnSpc>
                <a:spcPct val="110000"/>
              </a:lnSpc>
              <a:spcBef>
                <a:spcPts val="600"/>
              </a:spcBef>
              <a:spcAft>
                <a:spcPts val="600"/>
              </a:spcAft>
              <a:buClr>
                <a:srgbClr val="000000"/>
              </a:buClr>
              <a:buSzTx/>
              <a:buFont typeface="Arial" panose="020B0604020202020204" pitchFamily="34" charset="0"/>
              <a:buChar char="•"/>
              <a:tabLst/>
              <a:defRPr/>
            </a:pPr>
            <a:r>
              <a:rPr kumimoji="0" lang="en-GB" sz="2000" b="0" i="0" u="none" strike="noStrike" kern="0" cap="none" spc="0" normalizeH="0" baseline="0" noProof="0" dirty="0" err="1">
                <a:ln>
                  <a:noFill/>
                </a:ln>
                <a:solidFill>
                  <a:srgbClr val="4472C4">
                    <a:lumMod val="50000"/>
                  </a:srgbClr>
                </a:solidFill>
                <a:effectLst/>
                <a:uLnTx/>
                <a:uFillTx/>
                <a:latin typeface="Raleway"/>
                <a:ea typeface="Calibri" panose="020F0502020204030204" pitchFamily="34" charset="0"/>
                <a:cs typeface="Calibri Light"/>
                <a:sym typeface="Arial"/>
              </a:rPr>
              <a:t>Vsak</a:t>
            </a:r>
            <a:r>
              <a:rPr kumimoji="0" lang="en-GB" sz="2000" b="0" i="0" u="none" strike="noStrike" kern="0" cap="none" spc="0" normalizeH="0" baseline="0" noProof="0" dirty="0">
                <a:ln>
                  <a:noFill/>
                </a:ln>
                <a:solidFill>
                  <a:srgbClr val="4472C4">
                    <a:lumMod val="50000"/>
                  </a:srgbClr>
                </a:solidFill>
                <a:effectLst/>
                <a:uLnTx/>
                <a:uFillTx/>
                <a:latin typeface="Raleway"/>
                <a:ea typeface="Calibri" panose="020F0502020204030204" pitchFamily="34" charset="0"/>
                <a:cs typeface="Calibri Light"/>
                <a:sym typeface="Arial"/>
              </a:rPr>
              <a:t> </a:t>
            </a:r>
            <a:r>
              <a:rPr kumimoji="0" lang="en-GB" sz="2000" b="0" i="0" u="none" strike="noStrike" kern="0" cap="none" spc="0" normalizeH="0" baseline="0" noProof="0" dirty="0" err="1">
                <a:ln>
                  <a:noFill/>
                </a:ln>
                <a:solidFill>
                  <a:srgbClr val="4472C4">
                    <a:lumMod val="50000"/>
                  </a:srgbClr>
                </a:solidFill>
                <a:effectLst/>
                <a:uLnTx/>
                <a:uFillTx/>
                <a:latin typeface="Raleway"/>
                <a:ea typeface="Calibri" panose="020F0502020204030204" pitchFamily="34" charset="0"/>
                <a:cs typeface="Calibri Light"/>
                <a:sym typeface="Arial"/>
              </a:rPr>
              <a:t>mesec</a:t>
            </a:r>
            <a:r>
              <a:rPr kumimoji="0" lang="en-GB" sz="2000" b="0" i="0" u="none" strike="noStrike" kern="0" cap="none" spc="0" normalizeH="0" baseline="0" noProof="0" dirty="0">
                <a:ln>
                  <a:noFill/>
                </a:ln>
                <a:solidFill>
                  <a:srgbClr val="4472C4">
                    <a:lumMod val="50000"/>
                  </a:srgbClr>
                </a:solidFill>
                <a:effectLst/>
                <a:uLnTx/>
                <a:uFillTx/>
                <a:latin typeface="Raleway"/>
                <a:ea typeface="Calibri" panose="020F0502020204030204" pitchFamily="34" charset="0"/>
                <a:cs typeface="Calibri Light"/>
                <a:sym typeface="Arial"/>
              </a:rPr>
              <a:t> od </a:t>
            </a:r>
            <a:r>
              <a:rPr kumimoji="0" lang="en-GB" sz="2000" b="0" i="0" u="none" strike="noStrike" kern="0" cap="none" spc="0" normalizeH="0" baseline="0" noProof="0" dirty="0" err="1">
                <a:ln>
                  <a:noFill/>
                </a:ln>
                <a:solidFill>
                  <a:srgbClr val="4472C4">
                    <a:lumMod val="50000"/>
                  </a:srgbClr>
                </a:solidFill>
                <a:effectLst/>
                <a:uLnTx/>
                <a:uFillTx/>
                <a:latin typeface="Raleway"/>
                <a:ea typeface="Calibri" panose="020F0502020204030204" pitchFamily="34" charset="0"/>
                <a:cs typeface="Calibri Light"/>
                <a:sym typeface="Arial"/>
              </a:rPr>
              <a:t>junija</a:t>
            </a:r>
            <a:r>
              <a:rPr kumimoji="0" lang="en-GB" sz="2000" b="0" i="0" u="none" strike="noStrike" kern="0" cap="none" spc="0" normalizeH="0" baseline="0" noProof="0" dirty="0">
                <a:ln>
                  <a:noFill/>
                </a:ln>
                <a:solidFill>
                  <a:srgbClr val="4472C4">
                    <a:lumMod val="50000"/>
                  </a:srgbClr>
                </a:solidFill>
                <a:effectLst/>
                <a:uLnTx/>
                <a:uFillTx/>
                <a:latin typeface="Raleway"/>
                <a:ea typeface="Calibri" panose="020F0502020204030204" pitchFamily="34" charset="0"/>
                <a:cs typeface="Calibri Light"/>
                <a:sym typeface="Arial"/>
              </a:rPr>
              <a:t> 2023 do </a:t>
            </a:r>
            <a:r>
              <a:rPr kumimoji="0" lang="en-GB" sz="2000" b="0" i="0" u="none" strike="noStrike" kern="0" cap="none" spc="0" normalizeH="0" baseline="0" noProof="0" dirty="0" err="1">
                <a:ln>
                  <a:noFill/>
                </a:ln>
                <a:solidFill>
                  <a:srgbClr val="4472C4">
                    <a:lumMod val="50000"/>
                  </a:srgbClr>
                </a:solidFill>
                <a:effectLst/>
                <a:uLnTx/>
                <a:uFillTx/>
                <a:latin typeface="Raleway"/>
                <a:ea typeface="Calibri" panose="020F0502020204030204" pitchFamily="34" charset="0"/>
                <a:cs typeface="Calibri Light"/>
                <a:sym typeface="Arial"/>
              </a:rPr>
              <a:t>junija</a:t>
            </a:r>
            <a:r>
              <a:rPr kumimoji="0" lang="en-GB" sz="2000" b="0" i="0" u="none" strike="noStrike" kern="0" cap="none" spc="0" normalizeH="0" baseline="0" noProof="0" dirty="0">
                <a:ln>
                  <a:noFill/>
                </a:ln>
                <a:solidFill>
                  <a:srgbClr val="4472C4">
                    <a:lumMod val="50000"/>
                  </a:srgbClr>
                </a:solidFill>
                <a:effectLst/>
                <a:uLnTx/>
                <a:uFillTx/>
                <a:latin typeface="Raleway"/>
                <a:ea typeface="Calibri" panose="020F0502020204030204" pitchFamily="34" charset="0"/>
                <a:cs typeface="Calibri Light"/>
                <a:sym typeface="Arial"/>
              </a:rPr>
              <a:t> 2024 je </a:t>
            </a:r>
            <a:r>
              <a:rPr kumimoji="0" lang="en-GB" sz="2000" b="0" i="0" u="none" strike="noStrike" kern="0" cap="none" spc="0" normalizeH="0" baseline="0" noProof="0" dirty="0" err="1">
                <a:ln>
                  <a:noFill/>
                </a:ln>
                <a:solidFill>
                  <a:srgbClr val="4472C4">
                    <a:lumMod val="50000"/>
                  </a:srgbClr>
                </a:solidFill>
                <a:effectLst/>
                <a:uLnTx/>
                <a:uFillTx/>
                <a:latin typeface="Raleway"/>
                <a:ea typeface="Calibri" panose="020F0502020204030204" pitchFamily="34" charset="0"/>
                <a:cs typeface="Calibri Light"/>
                <a:sym typeface="Arial"/>
              </a:rPr>
              <a:t>podrl</a:t>
            </a:r>
            <a:r>
              <a:rPr kumimoji="0" lang="en-GB" sz="2000" b="0" i="0" u="none" strike="noStrike" kern="0" cap="none" spc="0" normalizeH="0" baseline="0" noProof="0" dirty="0">
                <a:ln>
                  <a:noFill/>
                </a:ln>
                <a:solidFill>
                  <a:srgbClr val="4472C4">
                    <a:lumMod val="50000"/>
                  </a:srgbClr>
                </a:solidFill>
                <a:effectLst/>
                <a:uLnTx/>
                <a:uFillTx/>
                <a:latin typeface="Raleway"/>
                <a:ea typeface="Calibri" panose="020F0502020204030204" pitchFamily="34" charset="0"/>
                <a:cs typeface="Calibri Light"/>
                <a:sym typeface="Arial"/>
              </a:rPr>
              <a:t> </a:t>
            </a:r>
            <a:r>
              <a:rPr kumimoji="0" lang="en-GB" sz="2000" b="0" i="0" u="none" strike="noStrike" kern="0" cap="none" spc="0" normalizeH="0" baseline="0" noProof="0" dirty="0" err="1">
                <a:ln>
                  <a:noFill/>
                </a:ln>
                <a:solidFill>
                  <a:srgbClr val="4472C4">
                    <a:lumMod val="50000"/>
                  </a:srgbClr>
                </a:solidFill>
                <a:effectLst/>
                <a:uLnTx/>
                <a:uFillTx/>
                <a:latin typeface="Raleway"/>
                <a:ea typeface="Calibri" panose="020F0502020204030204" pitchFamily="34" charset="0"/>
                <a:cs typeface="Calibri Light"/>
                <a:sym typeface="Arial"/>
              </a:rPr>
              <a:t>temperaturni</a:t>
            </a:r>
            <a:r>
              <a:rPr kumimoji="0" lang="en-GB" sz="2000" b="0" i="0" u="none" strike="noStrike" kern="0" cap="none" spc="0" normalizeH="0" baseline="0" noProof="0" dirty="0">
                <a:ln>
                  <a:noFill/>
                </a:ln>
                <a:solidFill>
                  <a:srgbClr val="4472C4">
                    <a:lumMod val="50000"/>
                  </a:srgbClr>
                </a:solidFill>
                <a:effectLst/>
                <a:uLnTx/>
                <a:uFillTx/>
                <a:latin typeface="Raleway"/>
                <a:ea typeface="Calibri" panose="020F0502020204030204" pitchFamily="34" charset="0"/>
                <a:cs typeface="Calibri Light"/>
                <a:sym typeface="Arial"/>
              </a:rPr>
              <a:t> </a:t>
            </a:r>
            <a:r>
              <a:rPr kumimoji="0" lang="en-GB" sz="2000" b="0" i="0" u="none" strike="noStrike" kern="0" cap="none" spc="0" normalizeH="0" baseline="0" noProof="0" dirty="0" err="1">
                <a:ln>
                  <a:noFill/>
                </a:ln>
                <a:solidFill>
                  <a:srgbClr val="4472C4">
                    <a:lumMod val="50000"/>
                  </a:srgbClr>
                </a:solidFill>
                <a:effectLst/>
                <a:uLnTx/>
                <a:uFillTx/>
                <a:latin typeface="Raleway"/>
                <a:ea typeface="Calibri" panose="020F0502020204030204" pitchFamily="34" charset="0"/>
                <a:cs typeface="Calibri Light"/>
                <a:sym typeface="Arial"/>
              </a:rPr>
              <a:t>rekord</a:t>
            </a:r>
            <a:r>
              <a:rPr kumimoji="0" lang="en-GB" sz="2000" b="0" i="0" u="none" strike="noStrike" kern="0" cap="none" spc="0" normalizeH="0" baseline="0" noProof="0" dirty="0">
                <a:ln>
                  <a:noFill/>
                </a:ln>
                <a:solidFill>
                  <a:srgbClr val="4472C4">
                    <a:lumMod val="50000"/>
                  </a:srgbClr>
                </a:solidFill>
                <a:effectLst/>
                <a:uLnTx/>
                <a:uFillTx/>
                <a:latin typeface="Raleway"/>
                <a:ea typeface="Calibri" panose="020F0502020204030204" pitchFamily="34" charset="0"/>
                <a:cs typeface="Calibri Light"/>
                <a:sym typeface="Arial"/>
              </a:rPr>
              <a:t> za </a:t>
            </a:r>
            <a:r>
              <a:rPr kumimoji="0" lang="en-GB" sz="2000" b="0" i="0" u="none" strike="noStrike" kern="0" cap="none" spc="0" normalizeH="0" baseline="0" noProof="0" dirty="0" err="1">
                <a:ln>
                  <a:noFill/>
                </a:ln>
                <a:solidFill>
                  <a:srgbClr val="4472C4">
                    <a:lumMod val="50000"/>
                  </a:srgbClr>
                </a:solidFill>
                <a:effectLst/>
                <a:uLnTx/>
                <a:uFillTx/>
                <a:latin typeface="Raleway"/>
                <a:ea typeface="Calibri" panose="020F0502020204030204" pitchFamily="34" charset="0"/>
                <a:cs typeface="Calibri Light"/>
                <a:sym typeface="Arial"/>
              </a:rPr>
              <a:t>dani</a:t>
            </a:r>
            <a:r>
              <a:rPr kumimoji="0" lang="en-GB" sz="2000" b="0" i="0" u="none" strike="noStrike" kern="0" cap="none" spc="0" normalizeH="0" baseline="0" noProof="0" dirty="0">
                <a:ln>
                  <a:noFill/>
                </a:ln>
                <a:solidFill>
                  <a:srgbClr val="4472C4">
                    <a:lumMod val="50000"/>
                  </a:srgbClr>
                </a:solidFill>
                <a:effectLst/>
                <a:uLnTx/>
                <a:uFillTx/>
                <a:latin typeface="Raleway"/>
                <a:ea typeface="Calibri" panose="020F0502020204030204" pitchFamily="34" charset="0"/>
                <a:cs typeface="Calibri Light"/>
                <a:sym typeface="Arial"/>
              </a:rPr>
              <a:t> </a:t>
            </a:r>
            <a:r>
              <a:rPr kumimoji="0" lang="en-GB" sz="2000" b="0" i="0" u="none" strike="noStrike" kern="0" cap="none" spc="0" normalizeH="0" baseline="0" noProof="0" dirty="0" err="1">
                <a:ln>
                  <a:noFill/>
                </a:ln>
                <a:solidFill>
                  <a:srgbClr val="4472C4">
                    <a:lumMod val="50000"/>
                  </a:srgbClr>
                </a:solidFill>
                <a:effectLst/>
                <a:uLnTx/>
                <a:uFillTx/>
                <a:latin typeface="Raleway"/>
                <a:ea typeface="Calibri" panose="020F0502020204030204" pitchFamily="34" charset="0"/>
                <a:cs typeface="Calibri Light"/>
                <a:sym typeface="Arial"/>
              </a:rPr>
              <a:t>koledarski</a:t>
            </a:r>
            <a:r>
              <a:rPr kumimoji="0" lang="en-GB" sz="2000" b="0" i="0" u="none" strike="noStrike" kern="0" cap="none" spc="0" normalizeH="0" baseline="0" noProof="0" dirty="0">
                <a:ln>
                  <a:noFill/>
                </a:ln>
                <a:solidFill>
                  <a:srgbClr val="4472C4">
                    <a:lumMod val="50000"/>
                  </a:srgbClr>
                </a:solidFill>
                <a:effectLst/>
                <a:uLnTx/>
                <a:uFillTx/>
                <a:latin typeface="Raleway"/>
                <a:ea typeface="Calibri" panose="020F0502020204030204" pitchFamily="34" charset="0"/>
                <a:cs typeface="Calibri Light"/>
                <a:sym typeface="Arial"/>
              </a:rPr>
              <a:t> </a:t>
            </a:r>
            <a:r>
              <a:rPr kumimoji="0" lang="en-GB" sz="2000" b="0" i="0" u="none" strike="noStrike" kern="0" cap="none" spc="0" normalizeH="0" baseline="0" noProof="0" dirty="0" err="1">
                <a:ln>
                  <a:noFill/>
                </a:ln>
                <a:solidFill>
                  <a:srgbClr val="4472C4">
                    <a:lumMod val="50000"/>
                  </a:srgbClr>
                </a:solidFill>
                <a:effectLst/>
                <a:uLnTx/>
                <a:uFillTx/>
                <a:latin typeface="Raleway"/>
                <a:ea typeface="Calibri" panose="020F0502020204030204" pitchFamily="34" charset="0"/>
                <a:cs typeface="Calibri Light"/>
                <a:sym typeface="Arial"/>
              </a:rPr>
              <a:t>mesec</a:t>
            </a:r>
            <a:r>
              <a:rPr kumimoji="0" lang="en-GB" sz="2000" b="0" i="0" u="none" strike="noStrike" kern="0" cap="none" spc="0" normalizeH="0" baseline="0" noProof="0" dirty="0">
                <a:ln>
                  <a:noFill/>
                </a:ln>
                <a:solidFill>
                  <a:srgbClr val="4472C4">
                    <a:lumMod val="50000"/>
                  </a:srgbClr>
                </a:solidFill>
                <a:effectLst/>
                <a:uLnTx/>
                <a:uFillTx/>
                <a:latin typeface="Raleway"/>
                <a:ea typeface="Calibri" panose="020F0502020204030204" pitchFamily="34" charset="0"/>
                <a:cs typeface="Calibri Light"/>
                <a:sym typeface="Arial"/>
              </a:rPr>
              <a:t>.</a:t>
            </a:r>
          </a:p>
          <a:p>
            <a:pPr marL="342900" marR="0" lvl="0" indent="-342900" algn="l" defTabSz="914400" rtl="0" eaLnBrk="1" fontAlgn="auto" latinLnBrk="0" hangingPunct="1">
              <a:lnSpc>
                <a:spcPct val="110000"/>
              </a:lnSpc>
              <a:spcBef>
                <a:spcPts val="600"/>
              </a:spcBef>
              <a:spcAft>
                <a:spcPts val="600"/>
              </a:spcAft>
              <a:buClr>
                <a:srgbClr val="000000"/>
              </a:buClr>
              <a:buSzTx/>
              <a:buFont typeface="Arial" panose="020B0604020202020204" pitchFamily="34" charset="0"/>
              <a:buChar char="•"/>
              <a:tabLst/>
              <a:defRPr/>
            </a:pPr>
            <a:r>
              <a:rPr kumimoji="0" lang="en-GB" sz="2000" b="0" i="0" u="none" strike="noStrike" kern="0" cap="none" spc="0" normalizeH="0" baseline="0" noProof="0" dirty="0">
                <a:ln>
                  <a:noFill/>
                </a:ln>
                <a:solidFill>
                  <a:srgbClr val="4472C4">
                    <a:lumMod val="50000"/>
                  </a:srgbClr>
                </a:solidFill>
                <a:effectLst/>
                <a:uLnTx/>
                <a:uFillTx/>
                <a:latin typeface="Raleway"/>
                <a:ea typeface="Calibri" panose="020F0502020204030204" pitchFamily="34" charset="0"/>
                <a:cs typeface="Calibri Light"/>
                <a:sym typeface="Arial"/>
              </a:rPr>
              <a:t>Evropa </a:t>
            </a:r>
            <a:r>
              <a:rPr kumimoji="0" lang="sl-SI" sz="2000" b="0" i="0" u="none" strike="noStrike" kern="0" cap="none" spc="0" normalizeH="0" baseline="0" noProof="0" dirty="0">
                <a:ln>
                  <a:noFill/>
                </a:ln>
                <a:solidFill>
                  <a:srgbClr val="4472C4">
                    <a:lumMod val="50000"/>
                  </a:srgbClr>
                </a:solidFill>
                <a:effectLst/>
                <a:uLnTx/>
                <a:uFillTx/>
                <a:latin typeface="Raleway"/>
                <a:ea typeface="Calibri" panose="020F0502020204030204" pitchFamily="34" charset="0"/>
                <a:cs typeface="Calibri Light"/>
                <a:sym typeface="Arial"/>
              </a:rPr>
              <a:t>se segreva hitreje kot ostale celine</a:t>
            </a:r>
            <a:r>
              <a:rPr kumimoji="0" lang="en-GB" sz="2000" b="0" i="0" u="none" strike="noStrike" kern="0" cap="none" spc="0" normalizeH="0" baseline="0" noProof="0" dirty="0">
                <a:ln>
                  <a:noFill/>
                </a:ln>
                <a:solidFill>
                  <a:srgbClr val="4472C4">
                    <a:lumMod val="50000"/>
                  </a:srgbClr>
                </a:solidFill>
                <a:effectLst/>
                <a:uLnTx/>
                <a:uFillTx/>
                <a:latin typeface="Raleway"/>
                <a:ea typeface="Calibri" panose="020F0502020204030204" pitchFamily="34" charset="0"/>
                <a:cs typeface="Calibri Light"/>
                <a:sym typeface="Arial"/>
              </a:rPr>
              <a:t>.</a:t>
            </a:r>
          </a:p>
          <a:p>
            <a:pPr marL="342900" marR="0" lvl="0" indent="-342900" algn="l" defTabSz="914400" rtl="0" eaLnBrk="1" fontAlgn="auto" latinLnBrk="0" hangingPunct="1">
              <a:lnSpc>
                <a:spcPct val="110000"/>
              </a:lnSpc>
              <a:spcBef>
                <a:spcPts val="600"/>
              </a:spcBef>
              <a:spcAft>
                <a:spcPts val="600"/>
              </a:spcAft>
              <a:buClr>
                <a:srgbClr val="000000"/>
              </a:buClr>
              <a:buSzTx/>
              <a:buFont typeface="Arial" panose="020B0604020202020204" pitchFamily="34" charset="0"/>
              <a:buChar char="•"/>
              <a:tabLst/>
              <a:defRPr/>
            </a:pPr>
            <a:r>
              <a:rPr kumimoji="0" lang="en-GB" sz="2000" b="0" i="0" u="none" strike="noStrike" kern="0" cap="none" spc="0" normalizeH="0" baseline="0" noProof="0" dirty="0" err="1">
                <a:ln>
                  <a:noFill/>
                </a:ln>
                <a:solidFill>
                  <a:srgbClr val="4472C4">
                    <a:lumMod val="50000"/>
                  </a:srgbClr>
                </a:solidFill>
                <a:effectLst/>
                <a:uLnTx/>
                <a:uFillTx/>
                <a:latin typeface="Raleway"/>
                <a:ea typeface="Calibri" panose="020F0502020204030204" pitchFamily="34" charset="0"/>
                <a:cs typeface="Calibri Light"/>
                <a:sym typeface="Arial"/>
              </a:rPr>
              <a:t>Podnebna</a:t>
            </a:r>
            <a:r>
              <a:rPr kumimoji="0" lang="en-GB" sz="2000" b="0" i="0" u="none" strike="noStrike" kern="0" cap="none" spc="0" normalizeH="0" baseline="0" noProof="0" dirty="0">
                <a:ln>
                  <a:noFill/>
                </a:ln>
                <a:solidFill>
                  <a:srgbClr val="4472C4">
                    <a:lumMod val="50000"/>
                  </a:srgbClr>
                </a:solidFill>
                <a:effectLst/>
                <a:uLnTx/>
                <a:uFillTx/>
                <a:latin typeface="Raleway"/>
                <a:ea typeface="Calibri" panose="020F0502020204030204" pitchFamily="34" charset="0"/>
                <a:cs typeface="Calibri Light"/>
                <a:sym typeface="Arial"/>
              </a:rPr>
              <a:t> </a:t>
            </a:r>
            <a:r>
              <a:rPr kumimoji="0" lang="en-GB" sz="2000" b="0" i="0" u="none" strike="noStrike" kern="0" cap="none" spc="0" normalizeH="0" baseline="0" noProof="0" dirty="0" err="1">
                <a:ln>
                  <a:noFill/>
                </a:ln>
                <a:solidFill>
                  <a:srgbClr val="4472C4">
                    <a:lumMod val="50000"/>
                  </a:srgbClr>
                </a:solidFill>
                <a:effectLst/>
                <a:uLnTx/>
                <a:uFillTx/>
                <a:latin typeface="Raleway"/>
                <a:ea typeface="Calibri" panose="020F0502020204030204" pitchFamily="34" charset="0"/>
                <a:cs typeface="Calibri Light"/>
                <a:sym typeface="Arial"/>
              </a:rPr>
              <a:t>tveganja</a:t>
            </a:r>
            <a:r>
              <a:rPr kumimoji="0" lang="en-GB" sz="2000" b="0" i="0" u="none" strike="noStrike" kern="0" cap="none" spc="0" normalizeH="0" baseline="0" noProof="0" dirty="0">
                <a:ln>
                  <a:noFill/>
                </a:ln>
                <a:solidFill>
                  <a:srgbClr val="4472C4">
                    <a:lumMod val="50000"/>
                  </a:srgbClr>
                </a:solidFill>
                <a:effectLst/>
                <a:uLnTx/>
                <a:uFillTx/>
                <a:latin typeface="Raleway"/>
                <a:ea typeface="Calibri" panose="020F0502020204030204" pitchFamily="34" charset="0"/>
                <a:cs typeface="Calibri Light"/>
                <a:sym typeface="Arial"/>
              </a:rPr>
              <a:t> </a:t>
            </a:r>
            <a:r>
              <a:rPr kumimoji="0" lang="en-GB" sz="2000" b="0" i="0" u="none" strike="noStrike" kern="0" cap="none" spc="0" normalizeH="0" baseline="0" noProof="0" dirty="0" err="1">
                <a:ln>
                  <a:noFill/>
                </a:ln>
                <a:solidFill>
                  <a:srgbClr val="4472C4">
                    <a:lumMod val="50000"/>
                  </a:srgbClr>
                </a:solidFill>
                <a:effectLst/>
                <a:uLnTx/>
                <a:uFillTx/>
                <a:latin typeface="Raleway"/>
                <a:ea typeface="Calibri" panose="020F0502020204030204" pitchFamily="34" charset="0"/>
                <a:cs typeface="Calibri Light"/>
                <a:sym typeface="Arial"/>
              </a:rPr>
              <a:t>hitro</a:t>
            </a:r>
            <a:r>
              <a:rPr kumimoji="0" lang="en-GB" sz="2000" b="0" i="0" u="none" strike="noStrike" kern="0" cap="none" spc="0" normalizeH="0" baseline="0" noProof="0" dirty="0">
                <a:ln>
                  <a:noFill/>
                </a:ln>
                <a:solidFill>
                  <a:srgbClr val="4472C4">
                    <a:lumMod val="50000"/>
                  </a:srgbClr>
                </a:solidFill>
                <a:effectLst/>
                <a:uLnTx/>
                <a:uFillTx/>
                <a:latin typeface="Raleway"/>
                <a:ea typeface="Calibri" panose="020F0502020204030204" pitchFamily="34" charset="0"/>
                <a:cs typeface="Calibri Light"/>
                <a:sym typeface="Arial"/>
              </a:rPr>
              <a:t> </a:t>
            </a:r>
            <a:r>
              <a:rPr kumimoji="0" lang="en-GB" sz="2000" b="0" i="0" u="none" strike="noStrike" kern="0" cap="none" spc="0" normalizeH="0" baseline="0" noProof="0" dirty="0" err="1">
                <a:ln>
                  <a:noFill/>
                </a:ln>
                <a:solidFill>
                  <a:srgbClr val="4472C4">
                    <a:lumMod val="50000"/>
                  </a:srgbClr>
                </a:solidFill>
                <a:effectLst/>
                <a:uLnTx/>
                <a:uFillTx/>
                <a:latin typeface="Raleway"/>
                <a:ea typeface="Calibri" panose="020F0502020204030204" pitchFamily="34" charset="0"/>
                <a:cs typeface="Calibri Light"/>
                <a:sym typeface="Arial"/>
              </a:rPr>
              <a:t>naraščajo</a:t>
            </a:r>
            <a:r>
              <a:rPr kumimoji="0" lang="en-GB" sz="2000" b="0" i="0" u="none" strike="noStrike" kern="0" cap="none" spc="0" normalizeH="0" baseline="0" noProof="0" dirty="0">
                <a:ln>
                  <a:noFill/>
                </a:ln>
                <a:solidFill>
                  <a:srgbClr val="4472C4">
                    <a:lumMod val="50000"/>
                  </a:srgbClr>
                </a:solidFill>
                <a:effectLst/>
                <a:uLnTx/>
                <a:uFillTx/>
                <a:latin typeface="Raleway"/>
                <a:ea typeface="Calibri" panose="020F0502020204030204" pitchFamily="34" charset="0"/>
                <a:cs typeface="Calibri Light"/>
                <a:sym typeface="Arial"/>
              </a:rPr>
              <a:t>, </a:t>
            </a:r>
            <a:r>
              <a:rPr kumimoji="0" lang="en-GB" sz="2000" b="0" i="0" u="none" strike="noStrike" kern="0" cap="none" spc="0" normalizeH="0" baseline="0" noProof="0" dirty="0" err="1">
                <a:ln>
                  <a:noFill/>
                </a:ln>
                <a:solidFill>
                  <a:srgbClr val="4472C4">
                    <a:lumMod val="50000"/>
                  </a:srgbClr>
                </a:solidFill>
                <a:effectLst/>
                <a:uLnTx/>
                <a:uFillTx/>
                <a:latin typeface="Raleway"/>
                <a:ea typeface="Calibri" panose="020F0502020204030204" pitchFamily="34" charset="0"/>
                <a:cs typeface="Calibri Light"/>
                <a:sym typeface="Arial"/>
              </a:rPr>
              <a:t>saj</a:t>
            </a:r>
            <a:r>
              <a:rPr kumimoji="0" lang="en-GB" sz="2000" b="0" i="0" u="none" strike="noStrike" kern="0" cap="none" spc="0" normalizeH="0" baseline="0" noProof="0" dirty="0">
                <a:ln>
                  <a:noFill/>
                </a:ln>
                <a:solidFill>
                  <a:srgbClr val="4472C4">
                    <a:lumMod val="50000"/>
                  </a:srgbClr>
                </a:solidFill>
                <a:effectLst/>
                <a:uLnTx/>
                <a:uFillTx/>
                <a:latin typeface="Raleway"/>
                <a:ea typeface="Calibri" panose="020F0502020204030204" pitchFamily="34" charset="0"/>
                <a:cs typeface="Calibri Light"/>
                <a:sym typeface="Arial"/>
              </a:rPr>
              <a:t> se </a:t>
            </a:r>
            <a:r>
              <a:rPr kumimoji="0" lang="en-GB" sz="2000" b="0" i="0" u="none" strike="noStrike" kern="0" cap="none" spc="0" normalizeH="0" baseline="0" noProof="0" dirty="0" err="1">
                <a:ln>
                  <a:noFill/>
                </a:ln>
                <a:solidFill>
                  <a:srgbClr val="4472C4">
                    <a:lumMod val="50000"/>
                  </a:srgbClr>
                </a:solidFill>
                <a:effectLst/>
                <a:uLnTx/>
                <a:uFillTx/>
                <a:latin typeface="Raleway"/>
                <a:ea typeface="Calibri" panose="020F0502020204030204" pitchFamily="34" charset="0"/>
                <a:cs typeface="Calibri Light"/>
                <a:sym typeface="Arial"/>
              </a:rPr>
              <a:t>približujemo</a:t>
            </a:r>
            <a:r>
              <a:rPr kumimoji="0" lang="en-GB" sz="2000" b="0" i="0" u="none" strike="noStrike" kern="0" cap="none" spc="0" normalizeH="0" baseline="0" noProof="0" dirty="0">
                <a:ln>
                  <a:noFill/>
                </a:ln>
                <a:solidFill>
                  <a:srgbClr val="4472C4">
                    <a:lumMod val="50000"/>
                  </a:srgbClr>
                </a:solidFill>
                <a:effectLst/>
                <a:uLnTx/>
                <a:uFillTx/>
                <a:latin typeface="Raleway"/>
                <a:ea typeface="Calibri" panose="020F0502020204030204" pitchFamily="34" charset="0"/>
                <a:cs typeface="Calibri Light"/>
                <a:sym typeface="Arial"/>
              </a:rPr>
              <a:t> 1,5 </a:t>
            </a:r>
            <a:r>
              <a:rPr kumimoji="0" lang="en-GB" sz="2000" b="0" i="0" u="none" strike="noStrike" kern="0" cap="none" spc="0" normalizeH="0" baseline="0" noProof="0" dirty="0" err="1">
                <a:ln>
                  <a:noFill/>
                </a:ln>
                <a:solidFill>
                  <a:srgbClr val="4472C4">
                    <a:lumMod val="50000"/>
                  </a:srgbClr>
                </a:solidFill>
                <a:effectLst/>
                <a:uLnTx/>
                <a:uFillTx/>
                <a:latin typeface="Raleway"/>
                <a:ea typeface="Calibri" panose="020F0502020204030204" pitchFamily="34" charset="0"/>
                <a:cs typeface="Calibri Light"/>
                <a:sym typeface="Arial"/>
              </a:rPr>
              <a:t>stopinje</a:t>
            </a:r>
            <a:r>
              <a:rPr kumimoji="0" lang="en-GB" sz="2000" b="0" i="0" u="none" strike="noStrike" kern="0" cap="none" spc="0" normalizeH="0" baseline="0" noProof="0" dirty="0">
                <a:ln>
                  <a:noFill/>
                </a:ln>
                <a:solidFill>
                  <a:srgbClr val="4472C4">
                    <a:lumMod val="50000"/>
                  </a:srgbClr>
                </a:solidFill>
                <a:effectLst/>
                <a:uLnTx/>
                <a:uFillTx/>
                <a:latin typeface="Raleway"/>
                <a:ea typeface="Calibri" panose="020F0502020204030204" pitchFamily="34" charset="0"/>
                <a:cs typeface="Calibri Light"/>
                <a:sym typeface="Arial"/>
              </a:rPr>
              <a:t> </a:t>
            </a:r>
            <a:r>
              <a:rPr kumimoji="0" lang="en-GB" sz="2000" b="0" i="0" u="none" strike="noStrike" kern="0" cap="none" spc="0" normalizeH="0" baseline="0" noProof="0" dirty="0" err="1">
                <a:ln>
                  <a:noFill/>
                </a:ln>
                <a:solidFill>
                  <a:srgbClr val="4472C4">
                    <a:lumMod val="50000"/>
                  </a:srgbClr>
                </a:solidFill>
                <a:effectLst/>
                <a:uLnTx/>
                <a:uFillTx/>
                <a:latin typeface="Raleway"/>
                <a:ea typeface="Calibri" panose="020F0502020204030204" pitchFamily="34" charset="0"/>
                <a:cs typeface="Calibri Light"/>
                <a:sym typeface="Arial"/>
              </a:rPr>
              <a:t>globalnega</a:t>
            </a:r>
            <a:r>
              <a:rPr kumimoji="0" lang="en-GB" sz="2000" b="0" i="0" u="none" strike="noStrike" kern="0" cap="none" spc="0" normalizeH="0" baseline="0" noProof="0" dirty="0">
                <a:ln>
                  <a:noFill/>
                </a:ln>
                <a:solidFill>
                  <a:srgbClr val="4472C4">
                    <a:lumMod val="50000"/>
                  </a:srgbClr>
                </a:solidFill>
                <a:effectLst/>
                <a:uLnTx/>
                <a:uFillTx/>
                <a:latin typeface="Raleway"/>
                <a:ea typeface="Calibri" panose="020F0502020204030204" pitchFamily="34" charset="0"/>
                <a:cs typeface="Calibri Light"/>
                <a:sym typeface="Arial"/>
              </a:rPr>
              <a:t> </a:t>
            </a:r>
            <a:r>
              <a:rPr kumimoji="0" lang="en-GB" sz="2000" b="0" i="0" u="none" strike="noStrike" kern="0" cap="none" spc="0" normalizeH="0" baseline="0" noProof="0" dirty="0" err="1">
                <a:ln>
                  <a:noFill/>
                </a:ln>
                <a:solidFill>
                  <a:srgbClr val="4472C4">
                    <a:lumMod val="50000"/>
                  </a:srgbClr>
                </a:solidFill>
                <a:effectLst/>
                <a:uLnTx/>
                <a:uFillTx/>
                <a:latin typeface="Raleway"/>
                <a:ea typeface="Calibri" panose="020F0502020204030204" pitchFamily="34" charset="0"/>
                <a:cs typeface="Calibri Light"/>
                <a:sym typeface="Arial"/>
              </a:rPr>
              <a:t>segrevanja</a:t>
            </a:r>
            <a:r>
              <a:rPr kumimoji="0" lang="en-GB" sz="2200" b="0" i="0" u="none" strike="noStrike" kern="0" cap="none" spc="0" normalizeH="0" baseline="0" noProof="0" dirty="0">
                <a:ln>
                  <a:noFill/>
                </a:ln>
                <a:solidFill>
                  <a:srgbClr val="4472C4">
                    <a:lumMod val="50000"/>
                  </a:srgbClr>
                </a:solidFill>
                <a:effectLst/>
                <a:uLnTx/>
                <a:uFillTx/>
                <a:latin typeface="Raleway"/>
                <a:ea typeface="Calibri" panose="020F0502020204030204" pitchFamily="34" charset="0"/>
                <a:cs typeface="Calibri Light"/>
                <a:sym typeface="Arial"/>
              </a:rPr>
              <a:t>.</a:t>
            </a:r>
            <a:endParaRPr kumimoji="0" lang="en-US" sz="2200" b="0" i="0" u="none" strike="noStrike" kern="0" cap="none" spc="0" normalizeH="0" baseline="0" noProof="0" dirty="0">
              <a:ln>
                <a:noFill/>
              </a:ln>
              <a:solidFill>
                <a:srgbClr val="4472C4">
                  <a:lumMod val="50000"/>
                </a:srgbClr>
              </a:solidFill>
              <a:effectLst/>
              <a:uLnTx/>
              <a:uFillTx/>
              <a:latin typeface="Raleway"/>
              <a:cs typeface="Arial"/>
              <a:sym typeface="Arial"/>
            </a:endParaRPr>
          </a:p>
        </p:txBody>
      </p:sp>
      <p:pic>
        <p:nvPicPr>
          <p:cNvPr id="6" name="Picture 5" descr="A graph on a screen&#10;&#10;Description automatically generated">
            <a:extLst>
              <a:ext uri="{FF2B5EF4-FFF2-40B4-BE49-F238E27FC236}">
                <a16:creationId xmlns:a16="http://schemas.microsoft.com/office/drawing/2014/main" id="{8ECDEA4F-8C30-9B6F-FD11-FFB93E43A559}"/>
              </a:ext>
            </a:extLst>
          </p:cNvPr>
          <p:cNvPicPr>
            <a:picLocks noChangeAspect="1"/>
          </p:cNvPicPr>
          <p:nvPr/>
        </p:nvPicPr>
        <p:blipFill>
          <a:blip r:embed="rId3"/>
          <a:stretch>
            <a:fillRect/>
          </a:stretch>
        </p:blipFill>
        <p:spPr>
          <a:xfrm>
            <a:off x="194000" y="1113848"/>
            <a:ext cx="7099848" cy="5079954"/>
          </a:xfrm>
          <a:prstGeom prst="rect">
            <a:avLst/>
          </a:prstGeom>
        </p:spPr>
      </p:pic>
    </p:spTree>
    <p:extLst>
      <p:ext uri="{BB962C8B-B14F-4D97-AF65-F5344CB8AC3E}">
        <p14:creationId xmlns:p14="http://schemas.microsoft.com/office/powerpoint/2010/main" val="2837546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2" name="Google Shape;142;g14088802d63_0_1631"/>
          <p:cNvSpPr txBox="1">
            <a:spLocks noGrp="1"/>
          </p:cNvSpPr>
          <p:nvPr>
            <p:ph type="title" idx="4294967295"/>
          </p:nvPr>
        </p:nvSpPr>
        <p:spPr>
          <a:xfrm>
            <a:off x="119938" y="159781"/>
            <a:ext cx="11952124" cy="523180"/>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sl-SI" sz="2800" b="1" i="0" u="none" strike="noStrike" kern="0" cap="none" spc="0" normalizeH="0" baseline="0" noProof="0" dirty="0">
                <a:ln>
                  <a:noFill/>
                </a:ln>
                <a:solidFill>
                  <a:srgbClr val="002060"/>
                </a:solidFill>
                <a:effectLst/>
                <a:uLnTx/>
                <a:uFillTx/>
                <a:latin typeface="Raleway"/>
                <a:ea typeface="+mn-lt"/>
                <a:cs typeface="Calibri" panose="020F0502020204030204"/>
                <a:sym typeface="Raleway"/>
              </a:rPr>
              <a:t>Podnebni trendi v Sloveniji</a:t>
            </a:r>
            <a:endParaRPr kumimoji="0" lang="en-US" sz="2800" b="1" i="0" u="none" strike="noStrike" kern="0" cap="none" spc="0" normalizeH="0" baseline="0" noProof="0" dirty="0">
              <a:ln>
                <a:noFill/>
              </a:ln>
              <a:solidFill>
                <a:srgbClr val="000000"/>
              </a:solidFill>
              <a:effectLst/>
              <a:uLnTx/>
              <a:uFillTx/>
              <a:latin typeface="Raleway"/>
              <a:ea typeface="Raleway"/>
              <a:cs typeface="Raleway"/>
              <a:sym typeface="Arial"/>
            </a:endParaRPr>
          </a:p>
        </p:txBody>
      </p:sp>
      <p:pic>
        <p:nvPicPr>
          <p:cNvPr id="5" name="Picture 4" descr="A graph with numbers and lines&#10;&#10;Description automatically generated">
            <a:extLst>
              <a:ext uri="{FF2B5EF4-FFF2-40B4-BE49-F238E27FC236}">
                <a16:creationId xmlns:a16="http://schemas.microsoft.com/office/drawing/2014/main" id="{A31AC353-998B-64CC-0595-F66E98862494}"/>
              </a:ext>
            </a:extLst>
          </p:cNvPr>
          <p:cNvPicPr>
            <a:picLocks noChangeAspect="1"/>
          </p:cNvPicPr>
          <p:nvPr/>
        </p:nvPicPr>
        <p:blipFill>
          <a:blip r:embed="rId3"/>
          <a:stretch>
            <a:fillRect/>
          </a:stretch>
        </p:blipFill>
        <p:spPr>
          <a:xfrm>
            <a:off x="119228" y="989169"/>
            <a:ext cx="5630007" cy="4691672"/>
          </a:xfrm>
          <a:prstGeom prst="rect">
            <a:avLst/>
          </a:prstGeom>
        </p:spPr>
      </p:pic>
      <p:pic>
        <p:nvPicPr>
          <p:cNvPr id="8" name="Picture 7" descr="A graph with lines and numbers&#10;&#10;Description automatically generated">
            <a:extLst>
              <a:ext uri="{FF2B5EF4-FFF2-40B4-BE49-F238E27FC236}">
                <a16:creationId xmlns:a16="http://schemas.microsoft.com/office/drawing/2014/main" id="{7DC55C31-FCC9-2DC6-9318-E366E6AE9DC4}"/>
              </a:ext>
            </a:extLst>
          </p:cNvPr>
          <p:cNvPicPr>
            <a:picLocks noChangeAspect="1"/>
          </p:cNvPicPr>
          <p:nvPr/>
        </p:nvPicPr>
        <p:blipFill>
          <a:blip r:embed="rId4"/>
          <a:stretch>
            <a:fillRect/>
          </a:stretch>
        </p:blipFill>
        <p:spPr>
          <a:xfrm>
            <a:off x="6298514" y="989169"/>
            <a:ext cx="5630007" cy="4691672"/>
          </a:xfrm>
          <a:prstGeom prst="rect">
            <a:avLst/>
          </a:prstGeom>
        </p:spPr>
      </p:pic>
      <p:sp>
        <p:nvSpPr>
          <p:cNvPr id="3" name="Google Shape;142;g14088802d63_0_1631">
            <a:extLst>
              <a:ext uri="{FF2B5EF4-FFF2-40B4-BE49-F238E27FC236}">
                <a16:creationId xmlns:a16="http://schemas.microsoft.com/office/drawing/2014/main" id="{A8386A5C-29F3-FF9F-3B85-54FC764274C9}"/>
              </a:ext>
            </a:extLst>
          </p:cNvPr>
          <p:cNvSpPr txBox="1"/>
          <p:nvPr/>
        </p:nvSpPr>
        <p:spPr>
          <a:xfrm>
            <a:off x="444362" y="6162622"/>
            <a:ext cx="7568422" cy="33851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sl-SI" sz="1600" dirty="0">
                <a:solidFill>
                  <a:srgbClr val="002060"/>
                </a:solidFill>
                <a:latin typeface="Raleway"/>
                <a:ea typeface="+mn-lt"/>
                <a:cs typeface="Calibri" panose="020F0502020204030204"/>
                <a:sym typeface="Raleway"/>
              </a:rPr>
              <a:t>Vir</a:t>
            </a:r>
            <a:r>
              <a:rPr lang="en-US" sz="1600" dirty="0">
                <a:solidFill>
                  <a:srgbClr val="002060"/>
                </a:solidFill>
                <a:latin typeface="Raleway"/>
                <a:ea typeface="+mn-lt"/>
                <a:cs typeface="Calibri" panose="020F0502020204030204"/>
                <a:sym typeface="Raleway"/>
              </a:rPr>
              <a:t>: World Bank Climate Change Knowledge Centre</a:t>
            </a:r>
            <a:r>
              <a:rPr lang="sl-SI" sz="1600" dirty="0">
                <a:solidFill>
                  <a:srgbClr val="002060"/>
                </a:solidFill>
                <a:latin typeface="Raleway"/>
                <a:ea typeface="+mn-lt"/>
                <a:cs typeface="Calibri" panose="020F0502020204030204"/>
                <a:sym typeface="Raleway"/>
              </a:rPr>
              <a:t> in</a:t>
            </a:r>
            <a:r>
              <a:rPr lang="en-US" sz="1600" dirty="0">
                <a:solidFill>
                  <a:srgbClr val="002060"/>
                </a:solidFill>
                <a:latin typeface="Raleway"/>
                <a:ea typeface="+mn-lt"/>
                <a:cs typeface="Calibri" panose="020F0502020204030204"/>
                <a:sym typeface="Raleway"/>
              </a:rPr>
              <a:t> E-OBS</a:t>
            </a:r>
            <a:endParaRPr kumimoji="0" lang="en-US" sz="1600" i="0" u="none" strike="noStrike" kern="0" cap="none" spc="0" normalizeH="0" baseline="0" noProof="0" dirty="0">
              <a:ln>
                <a:noFill/>
              </a:ln>
              <a:solidFill>
                <a:srgbClr val="000000"/>
              </a:solidFill>
              <a:effectLst/>
              <a:uLnTx/>
              <a:uFillTx/>
              <a:latin typeface="Raleway"/>
              <a:ea typeface="Raleway"/>
              <a:cs typeface="Raleway"/>
              <a:sym typeface="Arial"/>
            </a:endParaRPr>
          </a:p>
        </p:txBody>
      </p:sp>
    </p:spTree>
    <p:extLst>
      <p:ext uri="{BB962C8B-B14F-4D97-AF65-F5344CB8AC3E}">
        <p14:creationId xmlns:p14="http://schemas.microsoft.com/office/powerpoint/2010/main" val="368450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a:extLst>
              <a:ext uri="{FF2B5EF4-FFF2-40B4-BE49-F238E27FC236}">
                <a16:creationId xmlns:a16="http://schemas.microsoft.com/office/drawing/2014/main" id="{F62CCBF8-C1E5-DA58-0E64-2C50557CDF95}"/>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49213"/>
          <a:stretch/>
        </p:blipFill>
        <p:spPr bwMode="auto">
          <a:xfrm>
            <a:off x="-1602" y="3662880"/>
            <a:ext cx="2434078" cy="319511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eatwave-heat-dome-slovenia-historic-wildfire-karst-summer-july-2022-night-fire">
            <a:extLst>
              <a:ext uri="{FF2B5EF4-FFF2-40B4-BE49-F238E27FC236}">
                <a16:creationId xmlns:a16="http://schemas.microsoft.com/office/drawing/2014/main" id="{83AAC7FE-5C8C-8A5D-7128-E7F1F8F0FF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6088364" cy="382904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Zemljevid z označenim stanjem suše po Sloveniji junija 2022. Osrednji del Slovenije in Ilirskobistriško območje označeno z rdečo barvo. Skrajni severovzhodni del Slovenije označen z zeleno barvo. Severovzhodni del Slovenije, razen skrajno severovzhodnega dela in Bele Krajine označen z rumeno barvo. Ostali deli Slovenije označeni z oranžno barvo.">
            <a:extLst>
              <a:ext uri="{FF2B5EF4-FFF2-40B4-BE49-F238E27FC236}">
                <a16:creationId xmlns:a16="http://schemas.microsoft.com/office/drawing/2014/main" id="{8023442E-DFCB-D15F-5757-F78F5DD19B4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62462" y="3829049"/>
            <a:ext cx="3690464" cy="25833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DEB1286-E7D0-0C87-CFE3-52D17982E5D9}"/>
              </a:ext>
            </a:extLst>
          </p:cNvPr>
          <p:cNvSpPr txBox="1"/>
          <p:nvPr/>
        </p:nvSpPr>
        <p:spPr>
          <a:xfrm>
            <a:off x="9834881" y="6471920"/>
            <a:ext cx="2260664" cy="246221"/>
          </a:xfrm>
          <a:prstGeom prst="rect">
            <a:avLst/>
          </a:prstGeom>
          <a:noFill/>
        </p:spPr>
        <p:txBody>
          <a:bodyPr wrap="square">
            <a:spAutoFit/>
          </a:bodyPr>
          <a:lstStyle/>
          <a:p>
            <a:r>
              <a:rPr lang="en-US" sz="1000" b="0" i="0">
                <a:solidFill>
                  <a:schemeClr val="bg1"/>
                </a:solidFill>
                <a:effectLst/>
                <a:latin typeface="+mn-lt"/>
              </a:rPr>
              <a:t>©Antonio </a:t>
            </a:r>
            <a:r>
              <a:rPr lang="en-US" sz="1000" b="0" i="0" err="1">
                <a:solidFill>
                  <a:schemeClr val="bg1"/>
                </a:solidFill>
                <a:effectLst/>
                <a:latin typeface="+mn-lt"/>
              </a:rPr>
              <a:t>Masiello</a:t>
            </a:r>
            <a:r>
              <a:rPr lang="en-US" sz="1000" b="0" i="0">
                <a:solidFill>
                  <a:schemeClr val="bg1"/>
                </a:solidFill>
                <a:effectLst/>
                <a:latin typeface="+mn-lt"/>
              </a:rPr>
              <a:t> via Getty Images</a:t>
            </a:r>
            <a:endParaRPr lang="en-DK" sz="1000">
              <a:solidFill>
                <a:schemeClr val="bg1"/>
              </a:solidFill>
              <a:latin typeface="+mn-lt"/>
            </a:endParaRPr>
          </a:p>
        </p:txBody>
      </p:sp>
      <p:pic>
        <p:nvPicPr>
          <p:cNvPr id="3" name="Picture 2" descr="Record floods ravage Slovenia, PM calls it 'worst' disaster in its history  | Weather News | Al Jazeera">
            <a:extLst>
              <a:ext uri="{FF2B5EF4-FFF2-40B4-BE49-F238E27FC236}">
                <a16:creationId xmlns:a16="http://schemas.microsoft.com/office/drawing/2014/main" id="{5671BE88-3DF7-90E8-709E-40081ECCF52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80538" y="-218321"/>
            <a:ext cx="6421265" cy="729464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25CC0BA8-0111-CDCF-40E7-DD2F9641E33B}"/>
              </a:ext>
            </a:extLst>
          </p:cNvPr>
          <p:cNvSpPr txBox="1">
            <a:spLocks noGrp="1"/>
          </p:cNvSpPr>
          <p:nvPr>
            <p:ph type="title" idx="4294967295"/>
          </p:nvPr>
        </p:nvSpPr>
        <p:spPr>
          <a:xfrm>
            <a:off x="199795" y="272205"/>
            <a:ext cx="10339868"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chemeClr val="bg1"/>
                </a:solidFill>
                <a:effectLst/>
                <a:uLnTx/>
                <a:uFillTx/>
                <a:latin typeface="Raleway" pitchFamily="2" charset="0"/>
                <a:ea typeface="Arial"/>
                <a:cs typeface="Arial"/>
                <a:sym typeface="Arial"/>
              </a:rPr>
              <a:t>Slovenija in </a:t>
            </a:r>
            <a:r>
              <a:rPr kumimoji="0" lang="en-US" sz="3600" b="1" i="0" u="none" strike="noStrike" kern="0" cap="none" spc="0" normalizeH="0" baseline="0" noProof="0" dirty="0" err="1">
                <a:ln>
                  <a:noFill/>
                </a:ln>
                <a:solidFill>
                  <a:schemeClr val="bg1"/>
                </a:solidFill>
                <a:effectLst/>
                <a:uLnTx/>
                <a:uFillTx/>
                <a:latin typeface="Raleway" pitchFamily="2" charset="0"/>
                <a:ea typeface="Arial"/>
                <a:cs typeface="Arial"/>
                <a:sym typeface="Arial"/>
              </a:rPr>
              <a:t>podnebni</a:t>
            </a:r>
            <a:r>
              <a:rPr kumimoji="0" lang="en-US" sz="3600" b="1" i="0" u="none" strike="noStrike" kern="0" cap="none" spc="0" normalizeH="0" baseline="0" noProof="0" dirty="0">
                <a:ln>
                  <a:noFill/>
                </a:ln>
                <a:solidFill>
                  <a:schemeClr val="bg1"/>
                </a:solidFill>
                <a:effectLst/>
                <a:uLnTx/>
                <a:uFillTx/>
                <a:latin typeface="Raleway" pitchFamily="2" charset="0"/>
                <a:ea typeface="Arial"/>
                <a:cs typeface="Arial"/>
                <a:sym typeface="Arial"/>
              </a:rPr>
              <a:t> </a:t>
            </a:r>
            <a:r>
              <a:rPr kumimoji="0" lang="en-US" sz="3600" b="1" i="0" u="none" strike="noStrike" kern="0" cap="none" spc="0" normalizeH="0" baseline="0" noProof="0" dirty="0" err="1">
                <a:ln>
                  <a:noFill/>
                </a:ln>
                <a:solidFill>
                  <a:schemeClr val="bg1"/>
                </a:solidFill>
                <a:effectLst/>
                <a:uLnTx/>
                <a:uFillTx/>
                <a:latin typeface="Raleway" pitchFamily="2" charset="0"/>
                <a:ea typeface="Arial"/>
                <a:cs typeface="Arial"/>
                <a:sym typeface="Arial"/>
              </a:rPr>
              <a:t>ekstremi</a:t>
            </a:r>
            <a:r>
              <a:rPr kumimoji="0" lang="sl-SI" sz="3600" b="1" i="0" u="none" strike="noStrike" kern="0" cap="none" spc="0" normalizeH="0" baseline="0" noProof="0" dirty="0">
                <a:ln>
                  <a:noFill/>
                </a:ln>
                <a:solidFill>
                  <a:schemeClr val="bg1"/>
                </a:solidFill>
                <a:effectLst/>
                <a:uLnTx/>
                <a:uFillTx/>
                <a:latin typeface="Raleway" pitchFamily="2" charset="0"/>
                <a:ea typeface="Arial"/>
                <a:cs typeface="Arial"/>
                <a:sym typeface="Arial"/>
              </a:rPr>
              <a:t> v zadnjih letih</a:t>
            </a:r>
            <a:endParaRPr kumimoji="0" lang="en-DK" sz="3600" b="1" i="0" u="none" strike="noStrike" kern="0" cap="none" spc="0" normalizeH="0" baseline="0" noProof="0" dirty="0">
              <a:ln>
                <a:noFill/>
              </a:ln>
              <a:solidFill>
                <a:schemeClr val="bg1"/>
              </a:solidFill>
              <a:effectLst/>
              <a:uLnTx/>
              <a:uFillTx/>
              <a:latin typeface="Raleway" pitchFamily="2" charset="0"/>
              <a:ea typeface="Arial"/>
              <a:cs typeface="Arial"/>
              <a:sym typeface="Arial"/>
            </a:endParaRPr>
          </a:p>
        </p:txBody>
      </p:sp>
      <p:sp>
        <p:nvSpPr>
          <p:cNvPr id="6" name="TextBox 5">
            <a:extLst>
              <a:ext uri="{FF2B5EF4-FFF2-40B4-BE49-F238E27FC236}">
                <a16:creationId xmlns:a16="http://schemas.microsoft.com/office/drawing/2014/main" id="{65CB84D9-5DDB-CBE2-B3BC-9BD04B625C58}"/>
              </a:ext>
            </a:extLst>
          </p:cNvPr>
          <p:cNvSpPr txBox="1"/>
          <p:nvPr/>
        </p:nvSpPr>
        <p:spPr>
          <a:xfrm>
            <a:off x="2434079" y="6199637"/>
            <a:ext cx="1128835" cy="584775"/>
          </a:xfrm>
          <a:prstGeom prst="rect">
            <a:avLst/>
          </a:prstGeom>
          <a:solidFill>
            <a:schemeClr val="accent1"/>
          </a:solidFill>
        </p:spPr>
        <p:txBody>
          <a:bodyPr wrap="none" rtlCol="0">
            <a:spAutoFit/>
          </a:bodyPr>
          <a:lstStyle/>
          <a:p>
            <a:r>
              <a:rPr lang="en-US" sz="3200" b="1" dirty="0">
                <a:solidFill>
                  <a:schemeClr val="bg1"/>
                </a:solidFill>
                <a:latin typeface="Raleway" pitchFamily="2" charset="0"/>
              </a:rPr>
              <a:t>2022</a:t>
            </a:r>
            <a:endParaRPr lang="en-DK" sz="3200" b="1" dirty="0">
              <a:solidFill>
                <a:schemeClr val="bg1"/>
              </a:solidFill>
              <a:latin typeface="Raleway" pitchFamily="2" charset="0"/>
            </a:endParaRPr>
          </a:p>
        </p:txBody>
      </p:sp>
      <p:sp>
        <p:nvSpPr>
          <p:cNvPr id="9" name="TextBox 8">
            <a:extLst>
              <a:ext uri="{FF2B5EF4-FFF2-40B4-BE49-F238E27FC236}">
                <a16:creationId xmlns:a16="http://schemas.microsoft.com/office/drawing/2014/main" id="{1D126BEB-8B22-161E-56B6-F8C83ACB648C}"/>
              </a:ext>
            </a:extLst>
          </p:cNvPr>
          <p:cNvSpPr txBox="1"/>
          <p:nvPr/>
        </p:nvSpPr>
        <p:spPr>
          <a:xfrm>
            <a:off x="8706046" y="6133366"/>
            <a:ext cx="1127232" cy="584775"/>
          </a:xfrm>
          <a:prstGeom prst="rect">
            <a:avLst/>
          </a:prstGeom>
          <a:solidFill>
            <a:schemeClr val="accent1"/>
          </a:solidFill>
        </p:spPr>
        <p:txBody>
          <a:bodyPr wrap="none" rtlCol="0">
            <a:spAutoFit/>
          </a:bodyPr>
          <a:lstStyle/>
          <a:p>
            <a:r>
              <a:rPr lang="en-US" sz="3200" b="1" dirty="0">
                <a:solidFill>
                  <a:schemeClr val="bg1"/>
                </a:solidFill>
                <a:latin typeface="Raleway" pitchFamily="2" charset="0"/>
              </a:rPr>
              <a:t>2023</a:t>
            </a:r>
            <a:endParaRPr lang="en-DK" sz="3200" b="1" dirty="0">
              <a:solidFill>
                <a:schemeClr val="bg1"/>
              </a:solidFill>
              <a:latin typeface="Raleway" pitchFamily="2" charset="0"/>
            </a:endParaRPr>
          </a:p>
        </p:txBody>
      </p:sp>
      <p:sp>
        <p:nvSpPr>
          <p:cNvPr id="2" name="TextBox 1">
            <a:extLst>
              <a:ext uri="{FF2B5EF4-FFF2-40B4-BE49-F238E27FC236}">
                <a16:creationId xmlns:a16="http://schemas.microsoft.com/office/drawing/2014/main" id="{C3B942FF-C7B3-E229-08E2-784AE465CA3F}"/>
              </a:ext>
            </a:extLst>
          </p:cNvPr>
          <p:cNvSpPr txBox="1"/>
          <p:nvPr/>
        </p:nvSpPr>
        <p:spPr>
          <a:xfrm>
            <a:off x="2166620" y="3362814"/>
            <a:ext cx="1629005" cy="338554"/>
          </a:xfrm>
          <a:prstGeom prst="rect">
            <a:avLst/>
          </a:prstGeom>
          <a:noFill/>
        </p:spPr>
        <p:txBody>
          <a:bodyPr wrap="square" rtlCol="0">
            <a:spAutoFit/>
          </a:bodyPr>
          <a:lstStyle/>
          <a:p>
            <a:r>
              <a:rPr lang="en-US" sz="1600" b="1" dirty="0">
                <a:solidFill>
                  <a:schemeClr val="bg1"/>
                </a:solidFill>
                <a:latin typeface="Raleway" pitchFamily="2" charset="0"/>
              </a:rPr>
              <a:t>Sela </a:t>
            </a:r>
            <a:r>
              <a:rPr lang="en-US" sz="1600" b="1" dirty="0" err="1">
                <a:solidFill>
                  <a:schemeClr val="bg1"/>
                </a:solidFill>
                <a:latin typeface="Raleway" pitchFamily="2" charset="0"/>
              </a:rPr>
              <a:t>na</a:t>
            </a:r>
            <a:r>
              <a:rPr lang="en-US" sz="1600" b="1" dirty="0">
                <a:solidFill>
                  <a:schemeClr val="bg1"/>
                </a:solidFill>
                <a:latin typeface="Raleway" pitchFamily="2" charset="0"/>
              </a:rPr>
              <a:t> </a:t>
            </a:r>
            <a:r>
              <a:rPr lang="en-US" sz="1600" b="1" dirty="0" err="1">
                <a:solidFill>
                  <a:schemeClr val="bg1"/>
                </a:solidFill>
                <a:latin typeface="Raleway" pitchFamily="2" charset="0"/>
              </a:rPr>
              <a:t>Krasu</a:t>
            </a:r>
            <a:endParaRPr lang="en-DK" sz="1600" b="1" dirty="0">
              <a:solidFill>
                <a:schemeClr val="bg1"/>
              </a:solidFill>
              <a:latin typeface="Raleway" pitchFamily="2" charset="0"/>
            </a:endParaRPr>
          </a:p>
        </p:txBody>
      </p:sp>
    </p:spTree>
    <p:extLst>
      <p:ext uri="{BB962C8B-B14F-4D97-AF65-F5344CB8AC3E}">
        <p14:creationId xmlns:p14="http://schemas.microsoft.com/office/powerpoint/2010/main" val="3453700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3" name="Google Shape;67;p5">
            <a:extLst>
              <a:ext uri="{FF2B5EF4-FFF2-40B4-BE49-F238E27FC236}">
                <a16:creationId xmlns:a16="http://schemas.microsoft.com/office/drawing/2014/main" id="{A8584CE7-E7F8-C9DA-1372-98CC920E4107}"/>
              </a:ext>
            </a:extLst>
          </p:cNvPr>
          <p:cNvSpPr txBox="1"/>
          <p:nvPr/>
        </p:nvSpPr>
        <p:spPr>
          <a:xfrm>
            <a:off x="1390327" y="1793738"/>
            <a:ext cx="5082470" cy="2954625"/>
          </a:xfrm>
          <a:prstGeom prst="rect">
            <a:avLst/>
          </a:prstGeom>
          <a:noFill/>
          <a:ln>
            <a:noFill/>
          </a:ln>
        </p:spPr>
        <p:txBody>
          <a:bodyPr spcFirstLastPara="1" wrap="square" lIns="91425" tIns="91425" rIns="91425" bIns="91425" anchor="t" anchorCtr="0">
            <a:spAutoFit/>
          </a:bodyPr>
          <a:lstStyle/>
          <a:p>
            <a:pPr>
              <a:buClr>
                <a:srgbClr val="000000"/>
              </a:buClr>
              <a:buFont typeface="Arial"/>
              <a:buNone/>
            </a:pPr>
            <a:r>
              <a:rPr lang="en-GB" sz="1800" kern="0" dirty="0" err="1">
                <a:solidFill>
                  <a:srgbClr val="1F3864"/>
                </a:solidFill>
                <a:latin typeface="Raleway"/>
                <a:ea typeface="Raleway"/>
                <a:cs typeface="Raleway"/>
                <a:sym typeface="Raleway"/>
              </a:rPr>
              <a:t>pomoč</a:t>
            </a:r>
            <a:r>
              <a:rPr lang="en-GB" sz="1800" kern="0" dirty="0">
                <a:solidFill>
                  <a:srgbClr val="1F3864"/>
                </a:solidFill>
                <a:latin typeface="Raleway"/>
                <a:ea typeface="Raleway"/>
                <a:cs typeface="Raleway"/>
                <a:sym typeface="Raleway"/>
              </a:rPr>
              <a:t> </a:t>
            </a:r>
            <a:r>
              <a:rPr lang="en-GB" sz="1800" kern="0" dirty="0" err="1">
                <a:solidFill>
                  <a:srgbClr val="1F3864"/>
                </a:solidFill>
                <a:latin typeface="Raleway"/>
                <a:ea typeface="Raleway"/>
                <a:cs typeface="Raleway"/>
                <a:sym typeface="Raleway"/>
              </a:rPr>
              <a:t>pri</a:t>
            </a:r>
            <a:r>
              <a:rPr lang="en-GB" sz="1800" kern="0" dirty="0">
                <a:solidFill>
                  <a:srgbClr val="1F3864"/>
                </a:solidFill>
                <a:latin typeface="Raleway"/>
                <a:ea typeface="Raleway"/>
                <a:cs typeface="Raleway"/>
                <a:sym typeface="Raleway"/>
              </a:rPr>
              <a:t> </a:t>
            </a:r>
            <a:r>
              <a:rPr lang="en-GB" sz="1800" kern="0" dirty="0" err="1">
                <a:solidFill>
                  <a:srgbClr val="1F3864"/>
                </a:solidFill>
                <a:latin typeface="Raleway"/>
                <a:ea typeface="Raleway"/>
                <a:cs typeface="Raleway"/>
                <a:sym typeface="Raleway"/>
              </a:rPr>
              <a:t>identificiranju</a:t>
            </a:r>
            <a:r>
              <a:rPr lang="en-GB" sz="1800" kern="0" dirty="0">
                <a:solidFill>
                  <a:srgbClr val="1F3864"/>
                </a:solidFill>
                <a:latin typeface="Raleway"/>
                <a:ea typeface="Raleway"/>
                <a:cs typeface="Raleway"/>
                <a:sym typeface="Raleway"/>
              </a:rPr>
              <a:t> </a:t>
            </a:r>
            <a:r>
              <a:rPr lang="en-GB" sz="1800" kern="0" dirty="0" err="1">
                <a:solidFill>
                  <a:srgbClr val="1F3864"/>
                </a:solidFill>
                <a:latin typeface="Raleway"/>
                <a:ea typeface="Raleway"/>
                <a:cs typeface="Raleway"/>
                <a:sym typeface="Raleway"/>
              </a:rPr>
              <a:t>prednostnih</a:t>
            </a:r>
            <a:r>
              <a:rPr lang="en-GB" sz="1800" kern="0" dirty="0">
                <a:solidFill>
                  <a:srgbClr val="1F3864"/>
                </a:solidFill>
                <a:latin typeface="Raleway"/>
                <a:ea typeface="Raleway"/>
                <a:cs typeface="Raleway"/>
                <a:sym typeface="Raleway"/>
              </a:rPr>
              <a:t> </a:t>
            </a:r>
            <a:r>
              <a:rPr lang="en-GB" sz="1800" kern="0" dirty="0" err="1">
                <a:solidFill>
                  <a:srgbClr val="1F3864"/>
                </a:solidFill>
                <a:latin typeface="Raleway"/>
                <a:ea typeface="Raleway"/>
                <a:cs typeface="Raleway"/>
                <a:sym typeface="Raleway"/>
              </a:rPr>
              <a:t>politik</a:t>
            </a:r>
            <a:r>
              <a:rPr lang="en-GB" sz="1800" kern="0" dirty="0">
                <a:solidFill>
                  <a:srgbClr val="1F3864"/>
                </a:solidFill>
                <a:latin typeface="Raleway"/>
                <a:ea typeface="Raleway"/>
                <a:cs typeface="Raleway"/>
                <a:sym typeface="Raleway"/>
              </a:rPr>
              <a:t>, </a:t>
            </a:r>
            <a:r>
              <a:rPr lang="en-GB" sz="1800" kern="0" dirty="0" err="1">
                <a:solidFill>
                  <a:srgbClr val="1F3864"/>
                </a:solidFill>
                <a:latin typeface="Raleway"/>
                <a:ea typeface="Raleway"/>
                <a:cs typeface="Raleway"/>
                <a:sym typeface="Raleway"/>
              </a:rPr>
              <a:t>povezanih</a:t>
            </a:r>
            <a:r>
              <a:rPr lang="en-GB" sz="1800" kern="0" dirty="0">
                <a:solidFill>
                  <a:srgbClr val="1F3864"/>
                </a:solidFill>
                <a:latin typeface="Raleway"/>
                <a:ea typeface="Raleway"/>
                <a:cs typeface="Raleway"/>
                <a:sym typeface="Raleway"/>
              </a:rPr>
              <a:t> z </a:t>
            </a:r>
            <a:r>
              <a:rPr lang="en-GB" sz="1800" kern="0" dirty="0" err="1">
                <a:solidFill>
                  <a:srgbClr val="1F3864"/>
                </a:solidFill>
                <a:latin typeface="Raleway"/>
                <a:ea typeface="Raleway"/>
                <a:cs typeface="Raleway"/>
                <a:sym typeface="Raleway"/>
              </a:rPr>
              <a:t>prilagajanjem</a:t>
            </a:r>
            <a:r>
              <a:rPr lang="en-GB" sz="1800" kern="0" dirty="0">
                <a:solidFill>
                  <a:srgbClr val="1F3864"/>
                </a:solidFill>
                <a:latin typeface="Raleway"/>
                <a:ea typeface="Raleway"/>
                <a:cs typeface="Raleway"/>
                <a:sym typeface="Raleway"/>
              </a:rPr>
              <a:t>, za </a:t>
            </a:r>
            <a:r>
              <a:rPr lang="en-GB" sz="1800" kern="0" dirty="0" err="1">
                <a:solidFill>
                  <a:srgbClr val="1F3864"/>
                </a:solidFill>
                <a:latin typeface="Raleway"/>
                <a:ea typeface="Raleway"/>
                <a:cs typeface="Raleway"/>
                <a:sym typeface="Raleway"/>
              </a:rPr>
              <a:t>naslednjo</a:t>
            </a:r>
            <a:r>
              <a:rPr lang="en-GB" sz="1800" kern="0" dirty="0">
                <a:solidFill>
                  <a:srgbClr val="1F3864"/>
                </a:solidFill>
                <a:latin typeface="Raleway"/>
                <a:ea typeface="Raleway"/>
                <a:cs typeface="Raleway"/>
                <a:sym typeface="Raleway"/>
              </a:rPr>
              <a:t> </a:t>
            </a:r>
            <a:r>
              <a:rPr lang="en-GB" sz="1800" kern="0" dirty="0" err="1">
                <a:solidFill>
                  <a:srgbClr val="1F3864"/>
                </a:solidFill>
                <a:latin typeface="Raleway"/>
                <a:ea typeface="Raleway"/>
                <a:cs typeface="Raleway"/>
                <a:sym typeface="Raleway"/>
              </a:rPr>
              <a:t>Komisijo</a:t>
            </a:r>
            <a:endParaRPr lang="en-GB" sz="1800" kern="0" dirty="0">
              <a:solidFill>
                <a:srgbClr val="1F3864"/>
              </a:solidFill>
              <a:latin typeface="Raleway"/>
              <a:ea typeface="Raleway"/>
              <a:cs typeface="Raleway"/>
              <a:sym typeface="Raleway"/>
            </a:endParaRPr>
          </a:p>
          <a:p>
            <a:pPr>
              <a:buClr>
                <a:srgbClr val="000000"/>
              </a:buClr>
              <a:buFont typeface="Arial"/>
              <a:buNone/>
            </a:pPr>
            <a:endParaRPr lang="en-GB" sz="1800" kern="0" dirty="0">
              <a:solidFill>
                <a:srgbClr val="1F3864"/>
              </a:solidFill>
              <a:latin typeface="Raleway"/>
              <a:ea typeface="Raleway"/>
              <a:cs typeface="Raleway"/>
              <a:sym typeface="Raleway"/>
            </a:endParaRPr>
          </a:p>
          <a:p>
            <a:pPr>
              <a:buClr>
                <a:srgbClr val="000000"/>
              </a:buClr>
              <a:buFont typeface="Arial"/>
              <a:buNone/>
            </a:pPr>
            <a:r>
              <a:rPr lang="en-GB" sz="1800" kern="0" dirty="0" err="1">
                <a:solidFill>
                  <a:srgbClr val="1F3864"/>
                </a:solidFill>
                <a:latin typeface="Raleway"/>
                <a:ea typeface="Raleway"/>
                <a:cs typeface="Raleway"/>
                <a:sym typeface="Raleway"/>
              </a:rPr>
              <a:t>obveščanje</a:t>
            </a:r>
            <a:r>
              <a:rPr lang="en-GB" sz="1800" kern="0" dirty="0">
                <a:solidFill>
                  <a:srgbClr val="1F3864"/>
                </a:solidFill>
                <a:latin typeface="Raleway"/>
                <a:ea typeface="Raleway"/>
                <a:cs typeface="Raleway"/>
                <a:sym typeface="Raleway"/>
              </a:rPr>
              <a:t> o </a:t>
            </a:r>
            <a:r>
              <a:rPr lang="en-GB" sz="1800" kern="0" dirty="0" err="1">
                <a:solidFill>
                  <a:srgbClr val="1F3864"/>
                </a:solidFill>
                <a:latin typeface="Raleway"/>
                <a:ea typeface="Raleway"/>
                <a:cs typeface="Raleway"/>
                <a:sym typeface="Raleway"/>
              </a:rPr>
              <a:t>nadaljnjem</a:t>
            </a:r>
            <a:r>
              <a:rPr lang="en-GB" sz="1800" kern="0" dirty="0">
                <a:solidFill>
                  <a:srgbClr val="1F3864"/>
                </a:solidFill>
                <a:latin typeface="Raleway"/>
                <a:ea typeface="Raleway"/>
                <a:cs typeface="Raleway"/>
                <a:sym typeface="Raleway"/>
              </a:rPr>
              <a:t> </a:t>
            </a:r>
            <a:r>
              <a:rPr lang="en-GB" sz="1800" kern="0" dirty="0" err="1">
                <a:solidFill>
                  <a:srgbClr val="1F3864"/>
                </a:solidFill>
                <a:latin typeface="Raleway"/>
                <a:ea typeface="Raleway"/>
                <a:cs typeface="Raleway"/>
                <a:sym typeface="Raleway"/>
              </a:rPr>
              <a:t>razvoju</a:t>
            </a:r>
            <a:r>
              <a:rPr lang="en-GB" sz="1800" kern="0" dirty="0">
                <a:solidFill>
                  <a:srgbClr val="1F3864"/>
                </a:solidFill>
                <a:latin typeface="Raleway"/>
                <a:ea typeface="Raleway"/>
                <a:cs typeface="Raleway"/>
                <a:sym typeface="Raleway"/>
              </a:rPr>
              <a:t> </a:t>
            </a:r>
            <a:r>
              <a:rPr lang="en-GB" sz="1800" kern="0" dirty="0" err="1">
                <a:solidFill>
                  <a:srgbClr val="1F3864"/>
                </a:solidFill>
                <a:latin typeface="Raleway"/>
                <a:ea typeface="Raleway"/>
                <a:cs typeface="Raleway"/>
                <a:sym typeface="Raleway"/>
              </a:rPr>
              <a:t>politik</a:t>
            </a:r>
            <a:r>
              <a:rPr lang="en-GB" sz="1800" kern="0" dirty="0">
                <a:solidFill>
                  <a:srgbClr val="1F3864"/>
                </a:solidFill>
                <a:latin typeface="Raleway"/>
                <a:ea typeface="Raleway"/>
                <a:cs typeface="Raleway"/>
                <a:sym typeface="Raleway"/>
              </a:rPr>
              <a:t> EU v </a:t>
            </a:r>
            <a:r>
              <a:rPr lang="en-GB" sz="1800" kern="0" dirty="0" err="1">
                <a:solidFill>
                  <a:srgbClr val="1F3864"/>
                </a:solidFill>
                <a:latin typeface="Raleway"/>
                <a:ea typeface="Raleway"/>
                <a:cs typeface="Raleway"/>
                <a:sym typeface="Raleway"/>
              </a:rPr>
              <a:t>sektorjih</a:t>
            </a:r>
            <a:r>
              <a:rPr lang="en-GB" sz="1800" kern="0" dirty="0">
                <a:solidFill>
                  <a:srgbClr val="1F3864"/>
                </a:solidFill>
                <a:latin typeface="Raleway"/>
                <a:ea typeface="Raleway"/>
                <a:cs typeface="Raleway"/>
                <a:sym typeface="Raleway"/>
              </a:rPr>
              <a:t> </a:t>
            </a:r>
            <a:r>
              <a:rPr lang="en-GB" sz="1800" kern="0" dirty="0" err="1">
                <a:solidFill>
                  <a:srgbClr val="1F3864"/>
                </a:solidFill>
                <a:latin typeface="Raleway"/>
                <a:ea typeface="Raleway"/>
                <a:cs typeface="Raleway"/>
                <a:sym typeface="Raleway"/>
              </a:rPr>
              <a:t>občutljivih</a:t>
            </a:r>
            <a:r>
              <a:rPr lang="en-GB" sz="1800" kern="0" dirty="0">
                <a:solidFill>
                  <a:srgbClr val="1F3864"/>
                </a:solidFill>
                <a:latin typeface="Raleway"/>
                <a:ea typeface="Raleway"/>
                <a:cs typeface="Raleway"/>
                <a:sym typeface="Raleway"/>
              </a:rPr>
              <a:t> </a:t>
            </a:r>
            <a:r>
              <a:rPr lang="en-GB" sz="1800" kern="0" dirty="0" err="1">
                <a:solidFill>
                  <a:srgbClr val="1F3864"/>
                </a:solidFill>
                <a:latin typeface="Raleway"/>
                <a:ea typeface="Raleway"/>
                <a:cs typeface="Raleway"/>
                <a:sym typeface="Raleway"/>
              </a:rPr>
              <a:t>na</a:t>
            </a:r>
            <a:r>
              <a:rPr lang="en-GB" sz="1800" kern="0" dirty="0">
                <a:solidFill>
                  <a:srgbClr val="1F3864"/>
                </a:solidFill>
                <a:latin typeface="Raleway"/>
                <a:ea typeface="Raleway"/>
                <a:cs typeface="Raleway"/>
                <a:sym typeface="Raleway"/>
              </a:rPr>
              <a:t> </a:t>
            </a:r>
            <a:r>
              <a:rPr lang="en-GB" sz="1800" kern="0" dirty="0" err="1">
                <a:solidFill>
                  <a:srgbClr val="1F3864"/>
                </a:solidFill>
                <a:latin typeface="Raleway"/>
                <a:ea typeface="Raleway"/>
                <a:cs typeface="Raleway"/>
                <a:sym typeface="Raleway"/>
              </a:rPr>
              <a:t>podnebje</a:t>
            </a:r>
            <a:endParaRPr lang="en-GB" sz="1800" kern="0" dirty="0">
              <a:solidFill>
                <a:srgbClr val="1F3864"/>
              </a:solidFill>
              <a:latin typeface="Raleway"/>
              <a:ea typeface="Raleway"/>
              <a:cs typeface="Raleway"/>
              <a:sym typeface="Raleway"/>
            </a:endParaRPr>
          </a:p>
          <a:p>
            <a:pPr>
              <a:buClr>
                <a:srgbClr val="000000"/>
              </a:buClr>
              <a:buFont typeface="Arial"/>
              <a:buNone/>
            </a:pPr>
            <a:endParaRPr lang="en-GB" sz="1800" kern="0" dirty="0">
              <a:solidFill>
                <a:srgbClr val="1F3864"/>
              </a:solidFill>
              <a:latin typeface="Raleway"/>
              <a:ea typeface="Raleway"/>
              <a:cs typeface="Raleway"/>
              <a:sym typeface="Raleway"/>
            </a:endParaRPr>
          </a:p>
          <a:p>
            <a:pPr>
              <a:buClr>
                <a:srgbClr val="000000"/>
              </a:buClr>
              <a:buFont typeface="Arial"/>
              <a:buNone/>
            </a:pPr>
            <a:r>
              <a:rPr lang="en-GB" sz="1800" kern="0" dirty="0" err="1">
                <a:solidFill>
                  <a:srgbClr val="1F3864"/>
                </a:solidFill>
                <a:latin typeface="Raleway"/>
                <a:ea typeface="Raleway"/>
                <a:cs typeface="Raleway"/>
                <a:sym typeface="Raleway"/>
              </a:rPr>
              <a:t>podpora</a:t>
            </a:r>
            <a:r>
              <a:rPr lang="en-GB" sz="1800" kern="0" dirty="0">
                <a:solidFill>
                  <a:srgbClr val="1F3864"/>
                </a:solidFill>
                <a:latin typeface="Raleway"/>
                <a:ea typeface="Raleway"/>
                <a:cs typeface="Raleway"/>
                <a:sym typeface="Raleway"/>
              </a:rPr>
              <a:t> </a:t>
            </a:r>
            <a:r>
              <a:rPr lang="en-GB" sz="1800" kern="0" dirty="0" err="1">
                <a:solidFill>
                  <a:srgbClr val="1F3864"/>
                </a:solidFill>
                <a:latin typeface="Raleway"/>
                <a:ea typeface="Raleway"/>
                <a:cs typeface="Raleway"/>
                <a:sym typeface="Raleway"/>
              </a:rPr>
              <a:t>prioritetizaciji</a:t>
            </a:r>
            <a:r>
              <a:rPr lang="en-GB" sz="1800" kern="0" dirty="0">
                <a:solidFill>
                  <a:srgbClr val="1F3864"/>
                </a:solidFill>
                <a:latin typeface="Raleway"/>
                <a:ea typeface="Raleway"/>
                <a:cs typeface="Raleway"/>
                <a:sym typeface="Raleway"/>
              </a:rPr>
              <a:t> </a:t>
            </a:r>
            <a:r>
              <a:rPr lang="en-GB" sz="1800" kern="0" dirty="0" err="1">
                <a:solidFill>
                  <a:srgbClr val="1F3864"/>
                </a:solidFill>
                <a:latin typeface="Raleway"/>
                <a:ea typeface="Raleway"/>
                <a:cs typeface="Raleway"/>
                <a:sym typeface="Raleway"/>
              </a:rPr>
              <a:t>naložb</a:t>
            </a:r>
            <a:r>
              <a:rPr lang="en-GB" sz="1800" kern="0" dirty="0">
                <a:solidFill>
                  <a:srgbClr val="1F3864"/>
                </a:solidFill>
                <a:latin typeface="Raleway"/>
                <a:ea typeface="Raleway"/>
                <a:cs typeface="Raleway"/>
                <a:sym typeface="Raleway"/>
              </a:rPr>
              <a:t>, </a:t>
            </a:r>
            <a:r>
              <a:rPr lang="en-GB" sz="1800" kern="0" dirty="0" err="1">
                <a:solidFill>
                  <a:srgbClr val="1F3864"/>
                </a:solidFill>
                <a:latin typeface="Raleway"/>
                <a:ea typeface="Raleway"/>
                <a:cs typeface="Raleway"/>
                <a:sym typeface="Raleway"/>
              </a:rPr>
              <a:t>povezanih</a:t>
            </a:r>
            <a:r>
              <a:rPr lang="en-GB" sz="1800" kern="0" dirty="0">
                <a:solidFill>
                  <a:srgbClr val="1F3864"/>
                </a:solidFill>
                <a:latin typeface="Raleway"/>
                <a:ea typeface="Raleway"/>
                <a:cs typeface="Raleway"/>
                <a:sym typeface="Raleway"/>
              </a:rPr>
              <a:t> s </a:t>
            </a:r>
            <a:r>
              <a:rPr lang="en-GB" sz="1800" kern="0" dirty="0" err="1">
                <a:solidFill>
                  <a:srgbClr val="1F3864"/>
                </a:solidFill>
                <a:latin typeface="Raleway"/>
                <a:ea typeface="Raleway"/>
                <a:cs typeface="Raleway"/>
                <a:sym typeface="Raleway"/>
              </a:rPr>
              <a:t>prilagajanjem</a:t>
            </a:r>
            <a:r>
              <a:rPr lang="en-GB" sz="1800" kern="0" dirty="0">
                <a:solidFill>
                  <a:srgbClr val="1F3864"/>
                </a:solidFill>
                <a:latin typeface="Raleway"/>
                <a:ea typeface="Raleway"/>
                <a:cs typeface="Raleway"/>
                <a:sym typeface="Raleway"/>
              </a:rPr>
              <a:t>, za </a:t>
            </a:r>
            <a:r>
              <a:rPr lang="en-GB" sz="1800" kern="0" dirty="0" err="1">
                <a:solidFill>
                  <a:srgbClr val="1F3864"/>
                </a:solidFill>
                <a:latin typeface="Raleway"/>
                <a:ea typeface="Raleway"/>
                <a:cs typeface="Raleway"/>
                <a:sym typeface="Raleway"/>
              </a:rPr>
              <a:t>naslednji</a:t>
            </a:r>
            <a:r>
              <a:rPr lang="en-GB" sz="1800" kern="0" dirty="0">
                <a:solidFill>
                  <a:srgbClr val="1F3864"/>
                </a:solidFill>
                <a:latin typeface="Raleway"/>
                <a:ea typeface="Raleway"/>
                <a:cs typeface="Raleway"/>
                <a:sym typeface="Raleway"/>
              </a:rPr>
              <a:t> </a:t>
            </a:r>
            <a:r>
              <a:rPr lang="en-GB" sz="1800" kern="0" dirty="0" err="1">
                <a:solidFill>
                  <a:srgbClr val="1F3864"/>
                </a:solidFill>
                <a:latin typeface="Raleway"/>
                <a:ea typeface="Raleway"/>
                <a:cs typeface="Raleway"/>
                <a:sym typeface="Raleway"/>
              </a:rPr>
              <a:t>večletni</a:t>
            </a:r>
            <a:r>
              <a:rPr lang="en-GB" sz="1800" kern="0" dirty="0">
                <a:solidFill>
                  <a:srgbClr val="1F3864"/>
                </a:solidFill>
                <a:latin typeface="Raleway"/>
                <a:ea typeface="Raleway"/>
                <a:cs typeface="Raleway"/>
                <a:sym typeface="Raleway"/>
              </a:rPr>
              <a:t> </a:t>
            </a:r>
            <a:r>
              <a:rPr lang="en-GB" sz="1800" kern="0" dirty="0" err="1">
                <a:solidFill>
                  <a:srgbClr val="1F3864"/>
                </a:solidFill>
                <a:latin typeface="Raleway"/>
                <a:ea typeface="Raleway"/>
                <a:cs typeface="Raleway"/>
                <a:sym typeface="Raleway"/>
              </a:rPr>
              <a:t>finančni</a:t>
            </a:r>
            <a:r>
              <a:rPr lang="en-GB" sz="1800" kern="0" dirty="0">
                <a:solidFill>
                  <a:srgbClr val="1F3864"/>
                </a:solidFill>
                <a:latin typeface="Raleway"/>
                <a:ea typeface="Raleway"/>
                <a:cs typeface="Raleway"/>
                <a:sym typeface="Raleway"/>
              </a:rPr>
              <a:t> </a:t>
            </a:r>
            <a:r>
              <a:rPr lang="en-GB" sz="1800" kern="0" dirty="0" err="1">
                <a:solidFill>
                  <a:srgbClr val="1F3864"/>
                </a:solidFill>
                <a:latin typeface="Raleway"/>
                <a:ea typeface="Raleway"/>
                <a:cs typeface="Raleway"/>
                <a:sym typeface="Raleway"/>
              </a:rPr>
              <a:t>okvir</a:t>
            </a:r>
            <a:endParaRPr lang="en-GB" sz="1800" kern="0" dirty="0">
              <a:solidFill>
                <a:srgbClr val="1F3864"/>
              </a:solidFill>
              <a:latin typeface="Raleway"/>
              <a:ea typeface="Raleway"/>
              <a:cs typeface="Raleway"/>
              <a:sym typeface="Raleway"/>
            </a:endParaRPr>
          </a:p>
        </p:txBody>
      </p:sp>
      <p:sp>
        <p:nvSpPr>
          <p:cNvPr id="4" name="Google Shape;68;p5">
            <a:extLst>
              <a:ext uri="{FF2B5EF4-FFF2-40B4-BE49-F238E27FC236}">
                <a16:creationId xmlns:a16="http://schemas.microsoft.com/office/drawing/2014/main" id="{EC295559-65BD-FCAC-9A58-F5EB8171E157}"/>
              </a:ext>
            </a:extLst>
          </p:cNvPr>
          <p:cNvSpPr txBox="1"/>
          <p:nvPr/>
        </p:nvSpPr>
        <p:spPr>
          <a:xfrm>
            <a:off x="1396026" y="4970481"/>
            <a:ext cx="4934924" cy="1415742"/>
          </a:xfrm>
          <a:prstGeom prst="rect">
            <a:avLst/>
          </a:prstGeom>
          <a:noFill/>
          <a:ln>
            <a:noFill/>
          </a:ln>
        </p:spPr>
        <p:txBody>
          <a:bodyPr spcFirstLastPara="1" wrap="square" lIns="91425" tIns="91425" rIns="91425" bIns="91425" anchor="t" anchorCtr="0">
            <a:spAutoFit/>
          </a:bodyPr>
          <a:lstStyle/>
          <a:p>
            <a:pPr>
              <a:buClr>
                <a:srgbClr val="000000"/>
              </a:buClr>
              <a:buFont typeface="Arial"/>
              <a:buNone/>
            </a:pPr>
            <a:r>
              <a:rPr lang="sl-SI" sz="2000" b="1" kern="0" dirty="0">
                <a:solidFill>
                  <a:srgbClr val="1F3864"/>
                </a:solidFill>
                <a:latin typeface="Raleway"/>
                <a:ea typeface="Raleway"/>
                <a:cs typeface="Raleway"/>
                <a:sym typeface="Raleway"/>
              </a:rPr>
              <a:t>Referenca </a:t>
            </a:r>
            <a:r>
              <a:rPr lang="en-GB" sz="2000" b="1" kern="0" dirty="0">
                <a:solidFill>
                  <a:srgbClr val="1F3864"/>
                </a:solidFill>
                <a:latin typeface="Raleway"/>
                <a:ea typeface="Raleway"/>
                <a:cs typeface="Raleway"/>
                <a:sym typeface="Raleway"/>
              </a:rPr>
              <a:t>za </a:t>
            </a:r>
            <a:r>
              <a:rPr lang="en-GB" sz="2000" b="1" kern="0" dirty="0" err="1">
                <a:solidFill>
                  <a:srgbClr val="1F3864"/>
                </a:solidFill>
                <a:latin typeface="Raleway"/>
                <a:ea typeface="Raleway"/>
                <a:cs typeface="Raleway"/>
                <a:sym typeface="Raleway"/>
              </a:rPr>
              <a:t>izvajanje</a:t>
            </a:r>
            <a:r>
              <a:rPr lang="en-GB" sz="2000" b="1" kern="0" dirty="0">
                <a:solidFill>
                  <a:srgbClr val="1F3864"/>
                </a:solidFill>
                <a:latin typeface="Raleway"/>
                <a:ea typeface="Raleway"/>
                <a:cs typeface="Raleway"/>
                <a:sym typeface="Raleway"/>
              </a:rPr>
              <a:t> </a:t>
            </a:r>
            <a:r>
              <a:rPr lang="en-GB" sz="2000" b="1" kern="0" dirty="0" err="1">
                <a:solidFill>
                  <a:srgbClr val="1F3864"/>
                </a:solidFill>
                <a:latin typeface="Raleway"/>
                <a:ea typeface="Raleway"/>
                <a:cs typeface="Raleway"/>
                <a:sym typeface="Raleway"/>
              </a:rPr>
              <a:t>nacionalnih</a:t>
            </a:r>
            <a:r>
              <a:rPr lang="en-GB" sz="2000" b="1" kern="0" dirty="0">
                <a:solidFill>
                  <a:srgbClr val="1F3864"/>
                </a:solidFill>
                <a:latin typeface="Raleway"/>
                <a:ea typeface="Raleway"/>
                <a:cs typeface="Raleway"/>
                <a:sym typeface="Raleway"/>
              </a:rPr>
              <a:t> in </a:t>
            </a:r>
            <a:r>
              <a:rPr lang="en-GB" sz="2000" b="1" kern="0" dirty="0" err="1">
                <a:solidFill>
                  <a:srgbClr val="1F3864"/>
                </a:solidFill>
                <a:latin typeface="Raleway"/>
                <a:ea typeface="Raleway"/>
                <a:cs typeface="Raleway"/>
                <a:sym typeface="Raleway"/>
              </a:rPr>
              <a:t>regionalnih</a:t>
            </a:r>
            <a:r>
              <a:rPr lang="en-GB" sz="2000" b="1" kern="0" dirty="0">
                <a:solidFill>
                  <a:srgbClr val="1F3864"/>
                </a:solidFill>
                <a:latin typeface="Raleway"/>
                <a:ea typeface="Raleway"/>
                <a:cs typeface="Raleway"/>
                <a:sym typeface="Raleway"/>
              </a:rPr>
              <a:t> </a:t>
            </a:r>
            <a:r>
              <a:rPr lang="en-GB" sz="2000" b="1" kern="0" dirty="0" err="1">
                <a:solidFill>
                  <a:srgbClr val="1F3864"/>
                </a:solidFill>
                <a:latin typeface="Raleway"/>
                <a:ea typeface="Raleway"/>
                <a:cs typeface="Raleway"/>
                <a:sym typeface="Raleway"/>
              </a:rPr>
              <a:t>ocen</a:t>
            </a:r>
            <a:r>
              <a:rPr lang="en-GB" sz="2000" b="1" kern="0" dirty="0">
                <a:solidFill>
                  <a:srgbClr val="1F3864"/>
                </a:solidFill>
                <a:latin typeface="Raleway"/>
                <a:ea typeface="Raleway"/>
                <a:cs typeface="Raleway"/>
                <a:sym typeface="Raleway"/>
              </a:rPr>
              <a:t> </a:t>
            </a:r>
            <a:r>
              <a:rPr lang="en-GB" sz="2000" b="1" kern="0" dirty="0" err="1">
                <a:solidFill>
                  <a:srgbClr val="1F3864"/>
                </a:solidFill>
                <a:latin typeface="Raleway"/>
                <a:ea typeface="Raleway"/>
                <a:cs typeface="Raleway"/>
                <a:sym typeface="Raleway"/>
              </a:rPr>
              <a:t>podnebnih</a:t>
            </a:r>
            <a:r>
              <a:rPr lang="en-GB" sz="2000" b="1" kern="0" dirty="0">
                <a:solidFill>
                  <a:srgbClr val="1F3864"/>
                </a:solidFill>
                <a:latin typeface="Raleway"/>
                <a:ea typeface="Raleway"/>
                <a:cs typeface="Raleway"/>
                <a:sym typeface="Raleway"/>
              </a:rPr>
              <a:t> </a:t>
            </a:r>
            <a:r>
              <a:rPr lang="en-GB" sz="2000" b="1" kern="0" dirty="0" err="1">
                <a:solidFill>
                  <a:srgbClr val="1F3864"/>
                </a:solidFill>
                <a:latin typeface="Raleway"/>
                <a:ea typeface="Raleway"/>
                <a:cs typeface="Raleway"/>
                <a:sym typeface="Raleway"/>
              </a:rPr>
              <a:t>tveganj</a:t>
            </a:r>
            <a:endParaRPr lang="en-GB" sz="2000" b="1" kern="0" dirty="0">
              <a:solidFill>
                <a:srgbClr val="1F3864"/>
              </a:solidFill>
              <a:latin typeface="Raleway"/>
              <a:ea typeface="Raleway"/>
              <a:cs typeface="Raleway"/>
              <a:sym typeface="Raleway"/>
            </a:endParaRPr>
          </a:p>
          <a:p>
            <a:pPr>
              <a:buClr>
                <a:srgbClr val="000000"/>
              </a:buClr>
              <a:buFont typeface="Arial"/>
              <a:buNone/>
            </a:pPr>
            <a:br>
              <a:rPr lang="en-GB" sz="2000" b="1" kern="0" dirty="0">
                <a:solidFill>
                  <a:srgbClr val="1F3864"/>
                </a:solidFill>
                <a:latin typeface="Raleway"/>
                <a:ea typeface="Raleway"/>
                <a:cs typeface="Raleway"/>
                <a:sym typeface="Raleway"/>
              </a:rPr>
            </a:br>
            <a:r>
              <a:rPr lang="en-GB" sz="2000" dirty="0">
                <a:solidFill>
                  <a:srgbClr val="1F3864"/>
                </a:solidFill>
                <a:latin typeface="Raleway"/>
                <a:ea typeface="Raleway"/>
                <a:cs typeface="Raleway"/>
                <a:sym typeface="Raleway"/>
              </a:rPr>
              <a:t>(</a:t>
            </a:r>
            <a:r>
              <a:rPr lang="sl-SI" sz="2000" dirty="0">
                <a:solidFill>
                  <a:srgbClr val="1F3864"/>
                </a:solidFill>
                <a:latin typeface="Raleway"/>
                <a:ea typeface="Raleway"/>
                <a:cs typeface="Raleway"/>
                <a:sym typeface="Raleway"/>
              </a:rPr>
              <a:t>povezava z </a:t>
            </a:r>
            <a:r>
              <a:rPr lang="en-GB" sz="2000" dirty="0">
                <a:solidFill>
                  <a:srgbClr val="1F3864"/>
                </a:solidFill>
                <a:latin typeface="Raleway"/>
                <a:ea typeface="Raleway"/>
                <a:cs typeface="Raleway"/>
                <a:sym typeface="Raleway"/>
              </a:rPr>
              <a:t>EU Mission on Adaptation)</a:t>
            </a:r>
            <a:endParaRPr lang="en-GB" sz="2000" b="1" kern="0" dirty="0">
              <a:solidFill>
                <a:srgbClr val="1F3864"/>
              </a:solidFill>
              <a:latin typeface="Raleway"/>
              <a:ea typeface="Raleway"/>
              <a:cs typeface="Raleway"/>
              <a:sym typeface="Raleway"/>
            </a:endParaRPr>
          </a:p>
        </p:txBody>
      </p:sp>
      <p:pic>
        <p:nvPicPr>
          <p:cNvPr id="5" name="Google Shape;70;p5">
            <a:extLst>
              <a:ext uri="{FF2B5EF4-FFF2-40B4-BE49-F238E27FC236}">
                <a16:creationId xmlns:a16="http://schemas.microsoft.com/office/drawing/2014/main" id="{36784F64-83DA-BC9D-3684-CD2A1121D7A8}"/>
              </a:ext>
              <a:ext uri="{C183D7F6-B498-43B3-948B-1728B52AA6E4}">
                <adec:decorative xmlns:adec="http://schemas.microsoft.com/office/drawing/2017/decorative" val="1"/>
              </a:ext>
            </a:extLst>
          </p:cNvPr>
          <p:cNvPicPr preferRelativeResize="0"/>
          <p:nvPr/>
        </p:nvPicPr>
        <p:blipFill>
          <a:blip r:embed="rId3">
            <a:alphaModFix/>
            <a:duotone>
              <a:srgbClr val="5B9BD5">
                <a:shade val="45000"/>
                <a:satMod val="135000"/>
              </a:srgbClr>
              <a:prstClr val="white"/>
            </a:duotone>
          </a:blip>
          <a:stretch>
            <a:fillRect/>
          </a:stretch>
        </p:blipFill>
        <p:spPr>
          <a:xfrm>
            <a:off x="409426" y="1793738"/>
            <a:ext cx="699475" cy="699475"/>
          </a:xfrm>
          <a:prstGeom prst="rect">
            <a:avLst/>
          </a:prstGeom>
          <a:solidFill>
            <a:srgbClr val="FFFFFF"/>
          </a:solidFill>
          <a:ln>
            <a:noFill/>
          </a:ln>
        </p:spPr>
      </p:pic>
      <p:pic>
        <p:nvPicPr>
          <p:cNvPr id="6" name="Google Shape;71;p5">
            <a:extLst>
              <a:ext uri="{FF2B5EF4-FFF2-40B4-BE49-F238E27FC236}">
                <a16:creationId xmlns:a16="http://schemas.microsoft.com/office/drawing/2014/main" id="{2056EBD4-73D8-A3B1-8172-7AC17DA3C42B}"/>
              </a:ext>
              <a:ext uri="{C183D7F6-B498-43B3-948B-1728B52AA6E4}">
                <adec:decorative xmlns:adec="http://schemas.microsoft.com/office/drawing/2017/decorative" val="1"/>
              </a:ext>
            </a:extLst>
          </p:cNvPr>
          <p:cNvPicPr preferRelativeResize="0"/>
          <p:nvPr/>
        </p:nvPicPr>
        <p:blipFill>
          <a:blip r:embed="rId4">
            <a:alphaModFix/>
            <a:duotone>
              <a:srgbClr val="5B9BD5">
                <a:shade val="45000"/>
                <a:satMod val="135000"/>
              </a:srgbClr>
              <a:prstClr val="white"/>
            </a:duotone>
          </a:blip>
          <a:stretch>
            <a:fillRect/>
          </a:stretch>
        </p:blipFill>
        <p:spPr>
          <a:xfrm>
            <a:off x="432863" y="2732876"/>
            <a:ext cx="775549" cy="775549"/>
          </a:xfrm>
          <a:prstGeom prst="rect">
            <a:avLst/>
          </a:prstGeom>
          <a:noFill/>
          <a:ln>
            <a:noFill/>
          </a:ln>
        </p:spPr>
      </p:pic>
      <p:pic>
        <p:nvPicPr>
          <p:cNvPr id="7" name="Google Shape;72;p5">
            <a:extLst>
              <a:ext uri="{FF2B5EF4-FFF2-40B4-BE49-F238E27FC236}">
                <a16:creationId xmlns:a16="http://schemas.microsoft.com/office/drawing/2014/main" id="{6BC1CE3C-7746-1C06-E18C-3FFB17EFD477}"/>
              </a:ext>
              <a:ext uri="{C183D7F6-B498-43B3-948B-1728B52AA6E4}">
                <adec:decorative xmlns:adec="http://schemas.microsoft.com/office/drawing/2017/decorative" val="1"/>
              </a:ext>
            </a:extLst>
          </p:cNvPr>
          <p:cNvPicPr preferRelativeResize="0"/>
          <p:nvPr/>
        </p:nvPicPr>
        <p:blipFill>
          <a:blip r:embed="rId5">
            <a:alphaModFix/>
            <a:duotone>
              <a:srgbClr val="5B9BD5">
                <a:shade val="45000"/>
                <a:satMod val="135000"/>
              </a:srgbClr>
              <a:prstClr val="white"/>
            </a:duotone>
          </a:blip>
          <a:stretch>
            <a:fillRect/>
          </a:stretch>
        </p:blipFill>
        <p:spPr>
          <a:xfrm>
            <a:off x="470899" y="3806666"/>
            <a:ext cx="699475" cy="699497"/>
          </a:xfrm>
          <a:prstGeom prst="rect">
            <a:avLst/>
          </a:prstGeom>
          <a:noFill/>
          <a:ln>
            <a:noFill/>
          </a:ln>
        </p:spPr>
      </p:pic>
      <p:pic>
        <p:nvPicPr>
          <p:cNvPr id="8" name="Google Shape;73;p5">
            <a:extLst>
              <a:ext uri="{FF2B5EF4-FFF2-40B4-BE49-F238E27FC236}">
                <a16:creationId xmlns:a16="http://schemas.microsoft.com/office/drawing/2014/main" id="{C68E793F-AB45-E63D-D111-7863B4901DC6}"/>
              </a:ext>
              <a:ext uri="{C183D7F6-B498-43B3-948B-1728B52AA6E4}">
                <adec:decorative xmlns:adec="http://schemas.microsoft.com/office/drawing/2017/decorative" val="1"/>
              </a:ext>
            </a:extLst>
          </p:cNvPr>
          <p:cNvPicPr preferRelativeResize="0"/>
          <p:nvPr/>
        </p:nvPicPr>
        <p:blipFill>
          <a:blip r:embed="rId6">
            <a:alphaModFix/>
            <a:duotone>
              <a:srgbClr val="5B9BD5">
                <a:shade val="45000"/>
                <a:satMod val="135000"/>
              </a:srgbClr>
              <a:prstClr val="white"/>
            </a:duotone>
          </a:blip>
          <a:stretch>
            <a:fillRect/>
          </a:stretch>
        </p:blipFill>
        <p:spPr>
          <a:xfrm>
            <a:off x="487104" y="5079163"/>
            <a:ext cx="699475" cy="699475"/>
          </a:xfrm>
          <a:prstGeom prst="rect">
            <a:avLst/>
          </a:prstGeom>
          <a:noFill/>
          <a:ln>
            <a:noFill/>
          </a:ln>
        </p:spPr>
      </p:pic>
      <p:sp>
        <p:nvSpPr>
          <p:cNvPr id="9" name="Google Shape;142;g14088802d63_0_1631">
            <a:extLst>
              <a:ext uri="{FF2B5EF4-FFF2-40B4-BE49-F238E27FC236}">
                <a16:creationId xmlns:a16="http://schemas.microsoft.com/office/drawing/2014/main" id="{BC6DD967-60E9-8CF8-13DE-B9D09AE81BF3}"/>
              </a:ext>
            </a:extLst>
          </p:cNvPr>
          <p:cNvSpPr txBox="1">
            <a:spLocks noGrp="1"/>
          </p:cNvSpPr>
          <p:nvPr>
            <p:ph type="title" idx="4294967295"/>
          </p:nvPr>
        </p:nvSpPr>
        <p:spPr>
          <a:xfrm>
            <a:off x="197862" y="123096"/>
            <a:ext cx="6932143" cy="1384954"/>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rgbClr val="002060"/>
                </a:solidFill>
                <a:effectLst/>
                <a:uLnTx/>
                <a:uFillTx/>
                <a:latin typeface="Raleway"/>
                <a:ea typeface="+mn-lt"/>
                <a:cs typeface="+mn-lt"/>
                <a:sym typeface="Raleway"/>
              </a:rPr>
              <a:t>EUCRA: </a:t>
            </a:r>
            <a:r>
              <a:rPr kumimoji="0" lang="en-US" sz="2800" b="1" i="0" u="none" strike="noStrike" kern="0" cap="none" spc="0" normalizeH="0" baseline="0" noProof="0" dirty="0" err="1">
                <a:ln>
                  <a:noFill/>
                </a:ln>
                <a:solidFill>
                  <a:srgbClr val="002060"/>
                </a:solidFill>
                <a:effectLst/>
                <a:uLnTx/>
                <a:uFillTx/>
                <a:latin typeface="Raleway"/>
                <a:ea typeface="+mn-lt"/>
                <a:cs typeface="+mn-lt"/>
                <a:sym typeface="Raleway"/>
              </a:rPr>
              <a:t>celovita</a:t>
            </a:r>
            <a:r>
              <a:rPr kumimoji="0" lang="en-US" sz="2800" b="1" i="0" u="none" strike="noStrike" kern="0" cap="none" spc="0" normalizeH="0" baseline="0" noProof="0" dirty="0">
                <a:ln>
                  <a:noFill/>
                </a:ln>
                <a:solidFill>
                  <a:srgbClr val="002060"/>
                </a:solidFill>
                <a:effectLst/>
                <a:uLnTx/>
                <a:uFillTx/>
                <a:latin typeface="Raleway"/>
                <a:ea typeface="+mn-lt"/>
                <a:cs typeface="+mn-lt"/>
                <a:sym typeface="Raleway"/>
              </a:rPr>
              <a:t> </a:t>
            </a:r>
            <a:r>
              <a:rPr kumimoji="0" lang="en-US" sz="2800" b="1" i="0" u="none" strike="noStrike" kern="0" cap="none" spc="0" normalizeH="0" baseline="0" noProof="0" dirty="0" err="1">
                <a:ln>
                  <a:noFill/>
                </a:ln>
                <a:solidFill>
                  <a:srgbClr val="002060"/>
                </a:solidFill>
                <a:effectLst/>
                <a:uLnTx/>
                <a:uFillTx/>
                <a:latin typeface="Raleway"/>
                <a:ea typeface="+mn-lt"/>
                <a:cs typeface="+mn-lt"/>
                <a:sym typeface="Raleway"/>
              </a:rPr>
              <a:t>ocena</a:t>
            </a:r>
            <a:r>
              <a:rPr kumimoji="0" lang="en-US" sz="2800" b="1" i="0" u="none" strike="noStrike" kern="0" cap="none" spc="0" normalizeH="0" baseline="0" noProof="0" dirty="0">
                <a:ln>
                  <a:noFill/>
                </a:ln>
                <a:solidFill>
                  <a:srgbClr val="002060"/>
                </a:solidFill>
                <a:effectLst/>
                <a:uLnTx/>
                <a:uFillTx/>
                <a:latin typeface="Raleway"/>
                <a:ea typeface="+mn-lt"/>
                <a:cs typeface="+mn-lt"/>
                <a:sym typeface="Raleway"/>
              </a:rPr>
              <a:t> </a:t>
            </a:r>
            <a:r>
              <a:rPr kumimoji="0" lang="sl-SI" sz="2800" b="1" i="0" u="none" strike="noStrike" kern="0" cap="none" spc="0" normalizeH="0" baseline="0" noProof="0" dirty="0">
                <a:ln>
                  <a:noFill/>
                </a:ln>
                <a:solidFill>
                  <a:srgbClr val="002060"/>
                </a:solidFill>
                <a:effectLst/>
                <a:uLnTx/>
                <a:uFillTx/>
                <a:latin typeface="Raleway"/>
                <a:ea typeface="+mn-lt"/>
                <a:cs typeface="+mn-lt"/>
                <a:sym typeface="Raleway"/>
              </a:rPr>
              <a:t>„</a:t>
            </a:r>
            <a:r>
              <a:rPr kumimoji="0" lang="en-US" sz="2800" b="1" i="0" u="none" strike="noStrike" kern="0" cap="none" spc="0" normalizeH="0" baseline="0" noProof="0" dirty="0" err="1">
                <a:ln>
                  <a:noFill/>
                </a:ln>
                <a:solidFill>
                  <a:srgbClr val="002060"/>
                </a:solidFill>
                <a:effectLst/>
                <a:uLnTx/>
                <a:uFillTx/>
                <a:latin typeface="Raleway"/>
                <a:ea typeface="+mn-lt"/>
                <a:cs typeface="+mn-lt"/>
                <a:sym typeface="Raleway"/>
              </a:rPr>
              <a:t>glavnih</a:t>
            </a:r>
            <a:r>
              <a:rPr kumimoji="0" lang="sl-SI" sz="2800" b="1" i="0" u="none" strike="noStrike" kern="0" cap="none" spc="0" normalizeH="0" baseline="0" noProof="0" dirty="0">
                <a:ln>
                  <a:noFill/>
                </a:ln>
                <a:solidFill>
                  <a:srgbClr val="002060"/>
                </a:solidFill>
                <a:effectLst/>
                <a:uLnTx/>
                <a:uFillTx/>
                <a:latin typeface="Raleway"/>
                <a:ea typeface="+mn-lt"/>
                <a:cs typeface="+mn-lt"/>
                <a:sym typeface="Raleway"/>
              </a:rPr>
              <a:t>“</a:t>
            </a:r>
            <a:r>
              <a:rPr kumimoji="0" lang="en-US" sz="2800" b="1" i="0" u="none" strike="noStrike" kern="0" cap="none" spc="0" normalizeH="0" baseline="0" noProof="0" dirty="0">
                <a:ln>
                  <a:noFill/>
                </a:ln>
                <a:solidFill>
                  <a:srgbClr val="002060"/>
                </a:solidFill>
                <a:effectLst/>
                <a:uLnTx/>
                <a:uFillTx/>
                <a:latin typeface="Raleway"/>
                <a:ea typeface="+mn-lt"/>
                <a:cs typeface="+mn-lt"/>
                <a:sym typeface="Raleway"/>
              </a:rPr>
              <a:t> </a:t>
            </a:r>
            <a:r>
              <a:rPr kumimoji="0" lang="en-US" sz="2800" b="1" i="0" u="none" strike="noStrike" kern="0" cap="none" spc="0" normalizeH="0" baseline="0" noProof="0" dirty="0" err="1">
                <a:ln>
                  <a:noFill/>
                </a:ln>
                <a:solidFill>
                  <a:srgbClr val="002060"/>
                </a:solidFill>
                <a:effectLst/>
                <a:uLnTx/>
                <a:uFillTx/>
                <a:latin typeface="Raleway"/>
                <a:ea typeface="+mn-lt"/>
                <a:cs typeface="+mn-lt"/>
                <a:sym typeface="Raleway"/>
              </a:rPr>
              <a:t>podnebnih</a:t>
            </a:r>
            <a:r>
              <a:rPr kumimoji="0" lang="en-US" sz="2800" b="1" i="0" u="none" strike="noStrike" kern="0" cap="none" spc="0" normalizeH="0" baseline="0" noProof="0" dirty="0">
                <a:ln>
                  <a:noFill/>
                </a:ln>
                <a:solidFill>
                  <a:srgbClr val="002060"/>
                </a:solidFill>
                <a:effectLst/>
                <a:uLnTx/>
                <a:uFillTx/>
                <a:latin typeface="Raleway"/>
                <a:ea typeface="+mn-lt"/>
                <a:cs typeface="+mn-lt"/>
                <a:sym typeface="Raleway"/>
              </a:rPr>
              <a:t> </a:t>
            </a:r>
            <a:r>
              <a:rPr kumimoji="0" lang="en-US" sz="2800" b="1" i="0" u="none" strike="noStrike" kern="0" cap="none" spc="0" normalizeH="0" baseline="0" noProof="0" dirty="0" err="1">
                <a:ln>
                  <a:noFill/>
                </a:ln>
                <a:solidFill>
                  <a:srgbClr val="002060"/>
                </a:solidFill>
                <a:effectLst/>
                <a:uLnTx/>
                <a:uFillTx/>
                <a:latin typeface="Raleway"/>
                <a:ea typeface="+mn-lt"/>
                <a:cs typeface="+mn-lt"/>
                <a:sym typeface="Raleway"/>
              </a:rPr>
              <a:t>tveganj</a:t>
            </a:r>
            <a:r>
              <a:rPr kumimoji="0" lang="en-US" sz="2800" b="1" i="0" u="none" strike="noStrike" kern="0" cap="none" spc="0" normalizeH="0" baseline="0" noProof="0" dirty="0">
                <a:ln>
                  <a:noFill/>
                </a:ln>
                <a:solidFill>
                  <a:srgbClr val="002060"/>
                </a:solidFill>
                <a:effectLst/>
                <a:uLnTx/>
                <a:uFillTx/>
                <a:latin typeface="Raleway"/>
                <a:ea typeface="+mn-lt"/>
                <a:cs typeface="+mn-lt"/>
                <a:sym typeface="Raleway"/>
              </a:rPr>
              <a:t>, s </a:t>
            </a:r>
            <a:r>
              <a:rPr kumimoji="0" lang="en-US" sz="2800" b="1" i="0" u="none" strike="noStrike" kern="0" cap="none" spc="0" normalizeH="0" baseline="0" noProof="0" dirty="0" err="1">
                <a:ln>
                  <a:noFill/>
                </a:ln>
                <a:solidFill>
                  <a:srgbClr val="002060"/>
                </a:solidFill>
                <a:effectLst/>
                <a:uLnTx/>
                <a:uFillTx/>
                <a:latin typeface="Raleway"/>
                <a:ea typeface="+mn-lt"/>
                <a:cs typeface="+mn-lt"/>
                <a:sym typeface="Raleway"/>
              </a:rPr>
              <a:t>katerimi</a:t>
            </a:r>
            <a:r>
              <a:rPr kumimoji="0" lang="en-US" sz="2800" b="1" i="0" u="none" strike="noStrike" kern="0" cap="none" spc="0" normalizeH="0" baseline="0" noProof="0" dirty="0">
                <a:ln>
                  <a:noFill/>
                </a:ln>
                <a:solidFill>
                  <a:srgbClr val="002060"/>
                </a:solidFill>
                <a:effectLst/>
                <a:uLnTx/>
                <a:uFillTx/>
                <a:latin typeface="Raleway"/>
                <a:ea typeface="+mn-lt"/>
                <a:cs typeface="+mn-lt"/>
                <a:sym typeface="Raleway"/>
              </a:rPr>
              <a:t> se </a:t>
            </a:r>
            <a:r>
              <a:rPr kumimoji="0" lang="en-US" sz="2800" b="1" i="0" u="none" strike="noStrike" kern="0" cap="none" spc="0" normalizeH="0" baseline="0" noProof="0" dirty="0" err="1">
                <a:ln>
                  <a:noFill/>
                </a:ln>
                <a:solidFill>
                  <a:srgbClr val="002060"/>
                </a:solidFill>
                <a:effectLst/>
                <a:uLnTx/>
                <a:uFillTx/>
                <a:latin typeface="Raleway"/>
                <a:ea typeface="+mn-lt"/>
                <a:cs typeface="+mn-lt"/>
                <a:sym typeface="Raleway"/>
              </a:rPr>
              <a:t>sooča</a:t>
            </a:r>
            <a:r>
              <a:rPr kumimoji="0" lang="en-US" sz="2800" b="1" i="0" u="none" strike="noStrike" kern="0" cap="none" spc="0" normalizeH="0" baseline="0" noProof="0" dirty="0">
                <a:ln>
                  <a:noFill/>
                </a:ln>
                <a:solidFill>
                  <a:srgbClr val="002060"/>
                </a:solidFill>
                <a:effectLst/>
                <a:uLnTx/>
                <a:uFillTx/>
                <a:latin typeface="Raleway"/>
                <a:ea typeface="+mn-lt"/>
                <a:cs typeface="+mn-lt"/>
                <a:sym typeface="Raleway"/>
              </a:rPr>
              <a:t> Evropa</a:t>
            </a:r>
            <a:endParaRPr kumimoji="0" lang="en-US" sz="2800" b="1" i="0" u="none" strike="noStrike" kern="0" cap="none" spc="0" normalizeH="0" baseline="0" noProof="0" dirty="0">
              <a:ln>
                <a:noFill/>
              </a:ln>
              <a:solidFill>
                <a:srgbClr val="000000"/>
              </a:solidFill>
              <a:effectLst/>
              <a:uLnTx/>
              <a:uFillTx/>
              <a:latin typeface="Raleway"/>
              <a:ea typeface="Raleway"/>
              <a:cs typeface="Raleway"/>
              <a:sym typeface="Arial"/>
            </a:endParaRPr>
          </a:p>
        </p:txBody>
      </p:sp>
      <p:pic>
        <p:nvPicPr>
          <p:cNvPr id="10" name="Picture 9" descr="A lighthouse crashing over a wall&#10;&#10;Description automatically generated">
            <a:extLst>
              <a:ext uri="{FF2B5EF4-FFF2-40B4-BE49-F238E27FC236}">
                <a16:creationId xmlns:a16="http://schemas.microsoft.com/office/drawing/2014/main" id="{7EF3DD91-2DC3-7729-2A86-816A69D0EE74}"/>
              </a:ext>
            </a:extLst>
          </p:cNvPr>
          <p:cNvPicPr>
            <a:picLocks noChangeAspect="1"/>
          </p:cNvPicPr>
          <p:nvPr/>
        </p:nvPicPr>
        <p:blipFill>
          <a:blip r:embed="rId7"/>
          <a:stretch>
            <a:fillRect/>
          </a:stretch>
        </p:blipFill>
        <p:spPr>
          <a:xfrm>
            <a:off x="7509754" y="318788"/>
            <a:ext cx="4036891" cy="5710248"/>
          </a:xfrm>
          <a:prstGeom prst="rect">
            <a:avLst/>
          </a:prstGeom>
        </p:spPr>
      </p:pic>
    </p:spTree>
    <p:extLst>
      <p:ext uri="{BB962C8B-B14F-4D97-AF65-F5344CB8AC3E}">
        <p14:creationId xmlns:p14="http://schemas.microsoft.com/office/powerpoint/2010/main" val="3723525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2" name="Google Shape;95;g14088802d63_0_627">
            <a:extLst>
              <a:ext uri="{FF2B5EF4-FFF2-40B4-BE49-F238E27FC236}">
                <a16:creationId xmlns:a16="http://schemas.microsoft.com/office/drawing/2014/main" id="{3F9241C7-9CB9-1989-633F-91D1D2070929}"/>
              </a:ext>
            </a:extLst>
          </p:cNvPr>
          <p:cNvSpPr txBox="1">
            <a:spLocks noGrp="1"/>
          </p:cNvSpPr>
          <p:nvPr>
            <p:ph type="title" idx="4294967295"/>
          </p:nvPr>
        </p:nvSpPr>
        <p:spPr>
          <a:xfrm>
            <a:off x="317903" y="107763"/>
            <a:ext cx="11966819" cy="523180"/>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en-US" sz="2800" b="1" i="0" u="none" strike="noStrike" kern="0" cap="none" spc="0" normalizeH="0" baseline="0" noProof="0" dirty="0">
                <a:ln>
                  <a:noFill/>
                </a:ln>
                <a:solidFill>
                  <a:srgbClr val="002060"/>
                </a:solidFill>
                <a:effectLst/>
                <a:uLnTx/>
                <a:uFillTx/>
                <a:latin typeface="Raleway"/>
                <a:ea typeface="Raleway"/>
                <a:cs typeface="Raleway"/>
                <a:sym typeface="Raleway"/>
              </a:rPr>
              <a:t>EUCRA: </a:t>
            </a:r>
            <a:r>
              <a:rPr kumimoji="0" lang="en-US" sz="2800" b="1" i="0" u="none" strike="noStrike" kern="0" cap="none" spc="0" normalizeH="0" baseline="0" noProof="0" dirty="0" err="1">
                <a:ln>
                  <a:noFill/>
                </a:ln>
                <a:solidFill>
                  <a:srgbClr val="002060"/>
                </a:solidFill>
                <a:effectLst/>
                <a:uLnTx/>
                <a:uFillTx/>
                <a:latin typeface="Raleway"/>
                <a:ea typeface="Raleway"/>
                <a:cs typeface="Raleway"/>
                <a:sym typeface="Raleway"/>
              </a:rPr>
              <a:t>glavni</a:t>
            </a:r>
            <a:r>
              <a:rPr kumimoji="0" lang="en-US" sz="2800" b="1" i="0" u="none" strike="noStrike" kern="0" cap="none" spc="0" normalizeH="0" baseline="0" noProof="0" dirty="0">
                <a:ln>
                  <a:noFill/>
                </a:ln>
                <a:solidFill>
                  <a:srgbClr val="002060"/>
                </a:solidFill>
                <a:effectLst/>
                <a:uLnTx/>
                <a:uFillTx/>
                <a:latin typeface="Raleway"/>
                <a:ea typeface="Raleway"/>
                <a:cs typeface="Raleway"/>
                <a:sym typeface="Raleway"/>
              </a:rPr>
              <a:t> </a:t>
            </a:r>
            <a:r>
              <a:rPr kumimoji="0" lang="en-US" sz="2800" b="1" i="0" u="none" strike="noStrike" kern="0" cap="none" spc="0" normalizeH="0" baseline="0" noProof="0" dirty="0" err="1">
                <a:ln>
                  <a:noFill/>
                </a:ln>
                <a:solidFill>
                  <a:srgbClr val="002060"/>
                </a:solidFill>
                <a:effectLst/>
                <a:uLnTx/>
                <a:uFillTx/>
                <a:latin typeface="Raleway"/>
                <a:ea typeface="Raleway"/>
                <a:cs typeface="Raleway"/>
                <a:sym typeface="Raleway"/>
              </a:rPr>
              <a:t>uporabniki</a:t>
            </a:r>
            <a:r>
              <a:rPr kumimoji="0" lang="en-US" sz="2800" b="1" i="0" u="none" strike="noStrike" kern="0" cap="none" spc="0" normalizeH="0" baseline="0" noProof="0" dirty="0">
                <a:ln>
                  <a:noFill/>
                </a:ln>
                <a:solidFill>
                  <a:srgbClr val="002060"/>
                </a:solidFill>
                <a:effectLst/>
                <a:uLnTx/>
                <a:uFillTx/>
                <a:latin typeface="Raleway"/>
                <a:ea typeface="Raleway"/>
                <a:cs typeface="Raleway"/>
                <a:sym typeface="Raleway"/>
              </a:rPr>
              <a:t> in </a:t>
            </a:r>
            <a:r>
              <a:rPr kumimoji="0" lang="en-US" sz="2800" b="1" i="0" u="none" strike="noStrike" kern="0" cap="none" spc="0" normalizeH="0" baseline="0" noProof="0" dirty="0" err="1">
                <a:ln>
                  <a:noFill/>
                </a:ln>
                <a:solidFill>
                  <a:srgbClr val="002060"/>
                </a:solidFill>
                <a:effectLst/>
                <a:uLnTx/>
                <a:uFillTx/>
                <a:latin typeface="Raleway"/>
                <a:ea typeface="Raleway"/>
                <a:cs typeface="Raleway"/>
                <a:sym typeface="Raleway"/>
              </a:rPr>
              <a:t>avtorji</a:t>
            </a:r>
            <a:endParaRPr kumimoji="0" lang="en-US" sz="2800" b="1" i="0" u="none" strike="noStrike" kern="0" cap="none" spc="0" normalizeH="0" baseline="0" noProof="0" dirty="0">
              <a:ln>
                <a:noFill/>
              </a:ln>
              <a:solidFill>
                <a:srgbClr val="000000"/>
              </a:solidFill>
              <a:effectLst/>
              <a:uLnTx/>
              <a:uFillTx/>
              <a:latin typeface="Raleway"/>
              <a:ea typeface="Raleway"/>
              <a:cs typeface="Raleway"/>
              <a:sym typeface="Raleway"/>
            </a:endParaRPr>
          </a:p>
        </p:txBody>
      </p:sp>
      <p:pic>
        <p:nvPicPr>
          <p:cNvPr id="4" name="Picture 3" descr="A diagram of a group of people&#10;&#10;Description automatically generated with medium confidence">
            <a:extLst>
              <a:ext uri="{FF2B5EF4-FFF2-40B4-BE49-F238E27FC236}">
                <a16:creationId xmlns:a16="http://schemas.microsoft.com/office/drawing/2014/main" id="{E1ABBB57-0778-D8D8-E5D8-B2BB77848A9F}"/>
              </a:ext>
            </a:extLst>
          </p:cNvPr>
          <p:cNvPicPr>
            <a:picLocks noChangeAspect="1"/>
          </p:cNvPicPr>
          <p:nvPr/>
        </p:nvPicPr>
        <p:blipFill>
          <a:blip r:embed="rId3">
            <a:alphaModFix amt="90000"/>
          </a:blip>
          <a:stretch>
            <a:fillRect/>
          </a:stretch>
        </p:blipFill>
        <p:spPr>
          <a:xfrm>
            <a:off x="1774774" y="924128"/>
            <a:ext cx="9049612" cy="5420073"/>
          </a:xfrm>
          <a:prstGeom prst="rect">
            <a:avLst/>
          </a:prstGeom>
        </p:spPr>
      </p:pic>
    </p:spTree>
    <p:extLst>
      <p:ext uri="{BB962C8B-B14F-4D97-AF65-F5344CB8AC3E}">
        <p14:creationId xmlns:p14="http://schemas.microsoft.com/office/powerpoint/2010/main" val="1988680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2" name="Google Shape;142;g14088802d63_0_1631"/>
          <p:cNvSpPr txBox="1">
            <a:spLocks noGrp="1"/>
          </p:cNvSpPr>
          <p:nvPr>
            <p:ph type="title" idx="4294967295"/>
          </p:nvPr>
        </p:nvSpPr>
        <p:spPr>
          <a:xfrm>
            <a:off x="132348" y="126524"/>
            <a:ext cx="11730594" cy="523180"/>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r>
              <a:rPr kumimoji="0" lang="en-US" sz="2800" b="1" i="0" u="none" strike="noStrike" kern="0" cap="none" spc="0" normalizeH="0" baseline="0" noProof="0" dirty="0">
                <a:ln>
                  <a:noFill/>
                </a:ln>
                <a:solidFill>
                  <a:srgbClr val="002060"/>
                </a:solidFill>
                <a:effectLst/>
                <a:uLnTx/>
                <a:uFillTx/>
                <a:latin typeface="Raleway"/>
                <a:ea typeface="Raleway"/>
                <a:cs typeface="Raleway"/>
                <a:sym typeface="Raleway"/>
              </a:rPr>
              <a:t>EUCRA: </a:t>
            </a:r>
            <a:r>
              <a:rPr kumimoji="0" lang="en-US" sz="2800" b="1" i="0" u="none" strike="noStrike" kern="0" cap="none" spc="0" normalizeH="0" baseline="0" noProof="0" dirty="0" err="1">
                <a:ln>
                  <a:noFill/>
                </a:ln>
                <a:solidFill>
                  <a:srgbClr val="002060"/>
                </a:solidFill>
                <a:effectLst/>
                <a:uLnTx/>
                <a:uFillTx/>
                <a:latin typeface="Raleway"/>
                <a:ea typeface="Raleway"/>
                <a:cs typeface="Raleway"/>
                <a:sym typeface="Raleway"/>
              </a:rPr>
              <a:t>Okvirna</a:t>
            </a:r>
            <a:r>
              <a:rPr kumimoji="0" lang="en-US" sz="2800" b="1" i="0" u="none" strike="noStrike" kern="0" cap="none" spc="0" normalizeH="0" baseline="0" noProof="0" dirty="0">
                <a:ln>
                  <a:noFill/>
                </a:ln>
                <a:solidFill>
                  <a:srgbClr val="002060"/>
                </a:solidFill>
                <a:effectLst/>
                <a:uLnTx/>
                <a:uFillTx/>
                <a:latin typeface="Raleway"/>
                <a:ea typeface="Raleway"/>
                <a:cs typeface="Raleway"/>
                <a:sym typeface="Raleway"/>
              </a:rPr>
              <a:t> </a:t>
            </a:r>
            <a:r>
              <a:rPr kumimoji="0" lang="en-US" sz="2800" b="1" i="0" u="none" strike="noStrike" kern="0" cap="none" spc="0" normalizeH="0" baseline="0" noProof="0" dirty="0" err="1">
                <a:ln>
                  <a:noFill/>
                </a:ln>
                <a:solidFill>
                  <a:srgbClr val="002060"/>
                </a:solidFill>
                <a:effectLst/>
                <a:uLnTx/>
                <a:uFillTx/>
                <a:latin typeface="Raleway"/>
                <a:ea typeface="Raleway"/>
                <a:cs typeface="Raleway"/>
                <a:sym typeface="Raleway"/>
              </a:rPr>
              <a:t>metodologija</a:t>
            </a:r>
            <a:endParaRPr kumimoji="0" lang="en-US" sz="2800" b="1" i="0" u="none" strike="noStrike" kern="0" cap="none" spc="0" normalizeH="0" baseline="0" noProof="0" dirty="0">
              <a:ln>
                <a:noFill/>
              </a:ln>
              <a:solidFill>
                <a:srgbClr val="000000"/>
              </a:solidFill>
              <a:effectLst/>
              <a:uLnTx/>
              <a:uFillTx/>
              <a:latin typeface="Raleway"/>
              <a:ea typeface="Raleway"/>
              <a:cs typeface="Raleway"/>
              <a:sym typeface="Raleway"/>
            </a:endParaRPr>
          </a:p>
        </p:txBody>
      </p:sp>
      <p:pic>
        <p:nvPicPr>
          <p:cNvPr id="4" name="Picture 3" descr="A diagram of hazard and climate risks&#10;&#10;Description automatically generated">
            <a:extLst>
              <a:ext uri="{FF2B5EF4-FFF2-40B4-BE49-F238E27FC236}">
                <a16:creationId xmlns:a16="http://schemas.microsoft.com/office/drawing/2014/main" id="{66D6E3A9-C3F1-0424-AAF7-6A1E9268285A}"/>
              </a:ext>
            </a:extLst>
          </p:cNvPr>
          <p:cNvPicPr>
            <a:picLocks noChangeAspect="1"/>
          </p:cNvPicPr>
          <p:nvPr/>
        </p:nvPicPr>
        <p:blipFill>
          <a:blip r:embed="rId3"/>
          <a:stretch>
            <a:fillRect/>
          </a:stretch>
        </p:blipFill>
        <p:spPr>
          <a:xfrm>
            <a:off x="1428068" y="737548"/>
            <a:ext cx="9340799" cy="5387404"/>
          </a:xfrm>
          <a:prstGeom prst="rect">
            <a:avLst/>
          </a:prstGeom>
        </p:spPr>
      </p:pic>
    </p:spTree>
    <p:extLst>
      <p:ext uri="{BB962C8B-B14F-4D97-AF65-F5344CB8AC3E}">
        <p14:creationId xmlns:p14="http://schemas.microsoft.com/office/powerpoint/2010/main" val="2053383565"/>
      </p:ext>
    </p:extLst>
  </p:cSld>
  <p:clrMapOvr>
    <a:masterClrMapping/>
  </p:clrMapOvr>
</p:sld>
</file>

<file path=ppt/theme/theme1.xml><?xml version="1.0" encoding="utf-8"?>
<a:theme xmlns:a="http://schemas.openxmlformats.org/drawingml/2006/main" name="1_EEA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EA Presentation template.pptx" id="{D521B88E-B58B-4F39-8847-7353260950D0}" vid="{357EEEB6-B632-4163-B62E-7B55518D7C5A}"/>
    </a:ext>
  </a:extLst>
</a:theme>
</file>

<file path=ppt/theme/theme2.xml><?xml version="1.0" encoding="utf-8"?>
<a:theme xmlns:a="http://schemas.openxmlformats.org/drawingml/2006/main" name="17_Section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penSans">
      <a:majorFont>
        <a:latin typeface="Open Sans Semibold"/>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nniversary template 2_16x9_white background" id="{390F8B98-37CF-4885-81C2-37CA4D56A3C9}" vid="{5C15DE70-880C-47DF-AFA9-0AEB9C67210D}"/>
    </a:ext>
  </a:extLst>
</a:theme>
</file>

<file path=ppt/theme/theme3.xml><?xml version="1.0" encoding="utf-8"?>
<a:theme xmlns:a="http://schemas.openxmlformats.org/drawingml/2006/main" name="16_Section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penSans">
      <a:majorFont>
        <a:latin typeface="Open Sans Semibold"/>
        <a:ea typeface=""/>
        <a:cs typeface=""/>
      </a:majorFont>
      <a:minorFont>
        <a:latin typeface="Ope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nniversary template 2_16x9_white background" id="{390F8B98-37CF-4885-81C2-37CA4D56A3C9}" vid="{5C15DE70-880C-47DF-AFA9-0AEB9C67210D}"/>
    </a:ext>
  </a:ext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D65B9BA13AA934CB290205F4171829A" ma:contentTypeVersion="15" ma:contentTypeDescription="Create a new document." ma:contentTypeScope="" ma:versionID="edc481139504f2235d449212eab85924">
  <xsd:schema xmlns:xsd="http://www.w3.org/2001/XMLSchema" xmlns:xs="http://www.w3.org/2001/XMLSchema" xmlns:p="http://schemas.microsoft.com/office/2006/metadata/properties" xmlns:ns2="22d6874e-4bf7-47d2-8e26-866ade8c5ba2" xmlns:ns3="262fee03-af28-4ea9-b9b9-f9427ba6121e" targetNamespace="http://schemas.microsoft.com/office/2006/metadata/properties" ma:root="true" ma:fieldsID="b2848e0c09d07bd1f4dec33d218119c8" ns2:_="" ns3:_="">
    <xsd:import namespace="22d6874e-4bf7-47d2-8e26-866ade8c5ba2"/>
    <xsd:import namespace="262fee03-af28-4ea9-b9b9-f9427ba6121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2:MediaLengthInSeconds"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d6874e-4bf7-47d2-8e26-866ade8c5ba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62fee03-af28-4ea9-b9b9-f9427ba6121e"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262fee03-af28-4ea9-b9b9-f9427ba6121e">
      <UserInfo>
        <DisplayName>SharingLinks.d12166b1-f35e-4b57-a57a-680f30886336.OrganizationView.cd9b60c6-dfcb-4d7f-a54c-16a36a6ccb97</DisplayName>
        <AccountId>149</AccountId>
        <AccountType/>
      </UserInfo>
      <UserInfo>
        <DisplayName>Julie Berckmans</DisplayName>
        <AccountId>31</AccountId>
        <AccountType/>
      </UserInfo>
      <UserInfo>
        <DisplayName>Hans-Martin Füssel</DisplayName>
        <AccountId>10</AccountId>
        <AccountType/>
      </UserInfo>
      <UserInfo>
        <DisplayName>Marianne Dons Tychsen</DisplayName>
        <AccountId>49</AccountId>
        <AccountType/>
      </UserInfo>
      <UserInfo>
        <DisplayName>Blaz Kurnik</DisplayName>
        <AccountId>6</AccountId>
        <AccountType/>
      </UserInfo>
      <UserInfo>
        <DisplayName>Said El Khadraoui</DisplayName>
        <AccountId>101</AccountId>
        <AccountType/>
      </UserInfo>
      <UserInfo>
        <DisplayName>EUCRA</DisplayName>
        <AccountId>345</AccountId>
        <AccountType/>
      </UserInfo>
      <UserInfo>
        <DisplayName>Ybele Hoogeveen</DisplayName>
        <AccountId>182</AccountId>
        <AccountType/>
      </UserInfo>
      <UserInfo>
        <DisplayName>James Daniell</DisplayName>
        <AccountId>338</AccountId>
        <AccountType/>
      </UserInfo>
      <UserInfo>
        <DisplayName>Christiana Photiadou</DisplayName>
        <AccountId>11</AccountId>
        <AccountType/>
      </UserInfo>
      <UserInfo>
        <DisplayName>Ine Vandecasteele</DisplayName>
        <AccountId>533</AccountId>
        <AccountType/>
      </UserInfo>
    </SharedWithUsers>
    <MediaLengthInSeconds xmlns="22d6874e-4bf7-47d2-8e26-866ade8c5ba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C343A0F-2CA3-4346-87C5-CC2A03EE522B}">
  <ds:schemaRefs>
    <ds:schemaRef ds:uri="22d6874e-4bf7-47d2-8e26-866ade8c5ba2"/>
    <ds:schemaRef ds:uri="262fee03-af28-4ea9-b9b9-f9427ba6121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F1BCAAF-2554-4FA2-8920-D0EEF51D5EF3}">
  <ds:schemaRefs>
    <ds:schemaRef ds:uri="http://schemas.microsoft.com/office/2006/metadata/properties"/>
    <ds:schemaRef ds:uri="http://purl.org/dc/terms/"/>
    <ds:schemaRef ds:uri="http://purl.org/dc/dcmitype/"/>
    <ds:schemaRef ds:uri="http://purl.org/dc/elements/1.1/"/>
    <ds:schemaRef ds:uri="http://schemas.microsoft.com/office/infopath/2007/PartnerControls"/>
    <ds:schemaRef ds:uri="http://schemas.openxmlformats.org/package/2006/metadata/core-properties"/>
    <ds:schemaRef ds:uri="http://www.w3.org/XML/1998/namespace"/>
    <ds:schemaRef ds:uri="22d6874e-4bf7-47d2-8e26-866ade8c5ba2"/>
    <ds:schemaRef ds:uri="http://schemas.microsoft.com/office/2006/documentManagement/types"/>
    <ds:schemaRef ds:uri="262fee03-af28-4ea9-b9b9-f9427ba6121e"/>
  </ds:schemaRefs>
</ds:datastoreItem>
</file>

<file path=customXml/itemProps3.xml><?xml version="1.0" encoding="utf-8"?>
<ds:datastoreItem xmlns:ds="http://schemas.openxmlformats.org/officeDocument/2006/customXml" ds:itemID="{0ADF9211-0778-40A1-835E-F649F17A50D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1559</TotalTime>
  <Words>1615</Words>
  <Application>Microsoft Office PowerPoint</Application>
  <PresentationFormat>Širokozaslonsko</PresentationFormat>
  <Paragraphs>176</Paragraphs>
  <Slides>19</Slides>
  <Notes>19</Notes>
  <HiddenSlides>0</HiddenSlides>
  <MMClips>0</MMClips>
  <ScaleCrop>false</ScaleCrop>
  <HeadingPairs>
    <vt:vector size="6" baseType="variant">
      <vt:variant>
        <vt:lpstr>Uporabljene pisave</vt:lpstr>
      </vt:variant>
      <vt:variant>
        <vt:i4>8</vt:i4>
      </vt:variant>
      <vt:variant>
        <vt:lpstr>Tema</vt:lpstr>
      </vt:variant>
      <vt:variant>
        <vt:i4>3</vt:i4>
      </vt:variant>
      <vt:variant>
        <vt:lpstr>Naslovi diapozitivov</vt:lpstr>
      </vt:variant>
      <vt:variant>
        <vt:i4>19</vt:i4>
      </vt:variant>
    </vt:vector>
  </HeadingPairs>
  <TitlesOfParts>
    <vt:vector size="30" baseType="lpstr">
      <vt:lpstr>Open Sans</vt:lpstr>
      <vt:lpstr>Raleway</vt:lpstr>
      <vt:lpstr>Wingdings</vt:lpstr>
      <vt:lpstr>Proxima Nova</vt:lpstr>
      <vt:lpstr>Symbol</vt:lpstr>
      <vt:lpstr>Calibri Light</vt:lpstr>
      <vt:lpstr>Arial</vt:lpstr>
      <vt:lpstr>Calibri</vt:lpstr>
      <vt:lpstr>1_EEA THEME</vt:lpstr>
      <vt:lpstr>17_Sections</vt:lpstr>
      <vt:lpstr>16_Sections</vt:lpstr>
      <vt:lpstr> PODNEBNA TVEGANJA V EVROPI Celovita ocena sedanjih in prihodnjih podnebnih tveganj v Evropi </vt:lpstr>
      <vt:lpstr>Evropska agencija za okolje Podpora doseganja trajnosti skozi znanje</vt:lpstr>
      <vt:lpstr>© Lucinio Rodriguez Garcia-Morato, Climate Change PIX /EEA</vt:lpstr>
      <vt:lpstr>Globalne podnebne spremembe in s tem povezana tveganja: naša realnost</vt:lpstr>
      <vt:lpstr>Podnebni trendi v Sloveniji</vt:lpstr>
      <vt:lpstr>Slovenija in podnebni ekstremi v zadnjih letih</vt:lpstr>
      <vt:lpstr>EUCRA: celovita ocena „glavnih“ podnebnih tveganj, s katerimi se sooča Evropa</vt:lpstr>
      <vt:lpstr>EUCRA: glavni uporabniki in avtorji</vt:lpstr>
      <vt:lpstr>EUCRA: Okvirna metodologija</vt:lpstr>
      <vt:lpstr>Scenariji segrevanja v Evropi </vt:lpstr>
      <vt:lpstr>Dejavniki podnebnih tveganj se pospešujejo v vseh evropskih regijah.</vt:lpstr>
      <vt:lpstr>EUCRA: Vsebina</vt:lpstr>
      <vt:lpstr>EUCRA: pregled podnebnih tveganj: skupaj 36 podnebnih tveganj</vt:lpstr>
      <vt:lpstr>Ukrepanje je nujno v vseh sektorjih</vt:lpstr>
      <vt:lpstr>Podnebna tveganja se lahko prehajajo iz enega sistema ali sektorja v drugega</vt:lpstr>
      <vt:lpstr>"Podnebna tveganja vplivajo skoraj na vsa področja politik</vt:lpstr>
      <vt:lpstr>EUCRA: zaključki</vt:lpstr>
      <vt:lpstr>EUCRA</vt:lpstr>
      <vt:lpstr>Hvala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Julie Berckmans</dc:creator>
  <cp:lastModifiedBy>Zala Strojin Božič</cp:lastModifiedBy>
  <cp:revision>19</cp:revision>
  <cp:lastPrinted>2022-10-03T12:15:33Z</cp:lastPrinted>
  <dcterms:created xsi:type="dcterms:W3CDTF">2022-09-28T09:52:33Z</dcterms:created>
  <dcterms:modified xsi:type="dcterms:W3CDTF">2024-10-03T09:59:35Z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xd_ProgID">
    <vt:lpwstr/>
  </property>
  <property fmtid="{D5CDD505-2E9C-101B-9397-08002B2CF9AE}" pid="4" name="ComplianceAssetId">
    <vt:lpwstr/>
  </property>
  <property fmtid="{D5CDD505-2E9C-101B-9397-08002B2CF9AE}" pid="5" name="TemplateUrl">
    <vt:lpwstr/>
  </property>
  <property fmtid="{D5CDD505-2E9C-101B-9397-08002B2CF9AE}" pid="6" name="_ExtendedDescription">
    <vt:lpwstr/>
  </property>
  <property fmtid="{D5CDD505-2E9C-101B-9397-08002B2CF9AE}" pid="7" name="TriggerFlowInfo">
    <vt:lpwstr/>
  </property>
  <property fmtid="{D5CDD505-2E9C-101B-9397-08002B2CF9AE}" pid="8" name="xd_Signature">
    <vt:lpwstr/>
  </property>
  <property fmtid="{D5CDD505-2E9C-101B-9397-08002B2CF9AE}" pid="9" name="ContentTypeId">
    <vt:lpwstr>0x010100FD65B9BA13AA934CB290205F4171829A</vt:lpwstr>
  </property>
</Properties>
</file>