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71116A-BDBB-4E74-A44A-C2922B25C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81D36A5-0477-4F0E-9B66-1AB47EC1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C2D8-D877-4648-A791-731D19DBA1B4}" type="datetimeFigureOut">
              <a:rPr lang="sl-SI" smtClean="0"/>
              <a:t>3. 12. 2021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83C95016-80F1-45E9-818E-85E749A7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ADD2A90-8510-4593-A55D-A75CAD2B1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8406-2EB9-4F89-9AB9-10C6E9939F1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372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741CAB69-1460-4A64-8ACB-B706981A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CEFEB89-9D45-4C27-AEC4-9464159D9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14B18F5-2885-424B-B15C-78695B9BE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FC2D8-D877-4648-A791-731D19DBA1B4}" type="datetimeFigureOut">
              <a:rPr lang="sl-SI" smtClean="0"/>
              <a:t>3. 12. 2021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B824A6-2A48-45FE-8146-C655820CF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250E028-F5C5-4B2C-A12D-AEAFED04E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C8406-2EB9-4F89-9AB9-10C6E9939F1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25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0F0B5D79-17F6-46E5-9D8D-77939730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TLA LETA</a:t>
            </a:r>
            <a:endParaRPr lang="sl-SI" i="1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E1D94BF-C213-45F8-A11F-1F15AA8080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11113"/>
      </p:ext>
    </p:extLst>
  </p:cSld>
  <p:clrMapOvr>
    <a:masterClrMapping/>
  </p:clrMapOvr>
  <p:transition spd="med"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603A2090-25EC-42E4-87AA-A889FA60A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C42A728-666B-4F18-BBEA-C5284EFCBD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86285"/>
      </p:ext>
    </p:extLst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6DBEF478-243D-4B28-B577-4FC1186B6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3910174-AD6E-420A-9B65-D95E8BB114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05692"/>
      </p:ext>
    </p:extLst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EE6A903-EBD7-4F35-BD5D-F02FA3402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CC38810-29CD-48E5-A13A-26273A978A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78879"/>
      </p:ext>
    </p:extLst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4F7ADABF-836A-4184-B476-A0C01A14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BC552B7-6848-41C8-96A3-33762535CE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86980"/>
      </p:ext>
    </p:extLst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68E6F9B0-7361-4105-97FB-3ED8A0FA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B9B60DF-F4AC-4DCC-BB59-AEB7479DFF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19847"/>
      </p:ext>
    </p:extLst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A1BA9DA2-8FD4-45DA-AF90-8BC560605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8B4E912-79B6-4B0E-9D75-0BAC76F3F2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71911"/>
      </p:ext>
    </p:extLst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375E5262-EBA9-4847-87B0-EC4E1BBEB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DF8ABF2-7F5C-4D8B-A1A9-4AA688BC6A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05169"/>
      </p:ext>
    </p:extLst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91B08084-582B-4FDC-B84E-E2654F9A8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7EA5116-1AA2-40EB-8643-D3AB532F7F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62100"/>
      </p:ext>
    </p:extLst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AA753E4A-8769-4978-9A4F-C07C57962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C04D92-35A2-4E5E-95CE-3E8E0A40E7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59539"/>
      </p:ext>
    </p:extLst>
  </p:cSld>
  <p:clrMapOvr>
    <a:masterClrMapping/>
  </p:clrMapOvr>
  <p:transition spd="med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6DAB8CA9-B6FE-4A37-967C-504C980F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7AE5543-3607-422D-B8C0-24C2CE505A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76957"/>
      </p:ext>
    </p:extLst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994501DB-2039-46F2-AD3E-B4EA7DF71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5B34CC0-B6BD-499D-8D82-5FB6227A5C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30895"/>
      </p:ext>
    </p:extLst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E624C20-8226-4A23-BE64-B9BBFC792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9BFEF63-A699-4264-88C9-C048697FC6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37265"/>
      </p:ext>
    </p:extLst>
  </p:cSld>
  <p:clrMapOvr>
    <a:masterClrMapping/>
  </p:clrMapOvr>
  <p:transition spd="med">
    <p:dissolv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C8EA37CD-5212-4AA4-8AE9-A052012F5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2FD4D62-4829-4536-A79B-CADA503666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18501"/>
      </p:ext>
    </p:extLst>
  </p:cSld>
  <p:clrMapOvr>
    <a:masterClrMapping/>
  </p:clrMapOvr>
  <p:transition spd="med">
    <p:dissolv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C023B49F-9974-46A5-A6B1-9194CFEEE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Sloveniji, prihodnost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D0A0DBF6-1E31-49E3-ABF1-53B00C352C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341023"/>
      </p:ext>
    </p:extLst>
  </p:cSld>
  <p:clrMapOvr>
    <a:masterClrMapping/>
  </p:clrMapOvr>
  <p:transition spd="med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98A4CC31-1407-4DC2-9AB8-757B393EF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Sloveniji, prihodnost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15045CC-27F3-4843-9C9D-DD475F800C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30570"/>
      </p:ext>
    </p:extLst>
  </p:cSld>
  <p:clrMapOvr>
    <a:masterClrMapping/>
  </p:clrMapOvr>
  <p:transition spd="med">
    <p:dissolv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8E27887-4F2A-4B48-8501-B48B5FCF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Sloveniji, prihodnost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DC520E7-4EAC-4875-96B7-BAC294A737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127860"/>
      </p:ext>
    </p:extLst>
  </p:cSld>
  <p:clrMapOvr>
    <a:masterClrMapping/>
  </p:clrMapOvr>
  <p:transition spd="med"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300C7316-B440-495A-975C-47098A094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POMEN SLANIH TAL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4C24829-C0F5-414E-BDD2-38A40E149A4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667010"/>
      </p:ext>
    </p:extLst>
  </p:cSld>
  <p:clrMapOvr>
    <a:masterClrMapping/>
  </p:clrMapOvr>
  <p:transition spd="med"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EC2D8EC3-A757-465C-BD9E-1DBC7B705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 – pomen 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411DCA4-F283-427A-B19A-2B8BFB8788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152374"/>
      </p:ext>
    </p:extLst>
  </p:cSld>
  <p:clrMapOvr>
    <a:masterClrMapping/>
  </p:clrMapOvr>
  <p:transition spd="med"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76F55D72-E23E-402D-8488-A84D5DB73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 – pomen 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E40A0ADE-131E-4938-92E6-246114999CC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19063"/>
      </p:ext>
    </p:extLst>
  </p:cSld>
  <p:clrMapOvr>
    <a:masterClrMapping/>
  </p:clrMapOvr>
  <p:transition spd="med"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79E5985E-4395-4807-9838-8A07FD336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 – pomen 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A744A0D-C79C-4E80-A3D7-BE1C0F6813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4094"/>
      </p:ext>
    </p:extLst>
  </p:cSld>
  <p:clrMapOvr>
    <a:masterClrMapping/>
  </p:clrMapOvr>
  <p:transition spd="med"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83DD5D39-2736-4443-962D-927BBC94E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 – pomen 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297A8D9-FD24-4C4F-8484-9584D51593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9390"/>
      </p:ext>
    </p:extLst>
  </p:cSld>
  <p:clrMapOvr>
    <a:masterClrMapping/>
  </p:clrMapOvr>
  <p:transition spd="med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5DDFDF6-52ED-4905-88FC-EA7D1FD52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DCD49D4-FDF2-43CC-86D8-3715174EF3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85232"/>
      </p:ext>
    </p:extLst>
  </p:cSld>
  <p:clrMapOvr>
    <a:masterClrMapping/>
  </p:clrMapOvr>
  <p:transition spd="med"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8B29C2F-CF0E-48F8-B70C-0AB0B543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Sloveniji – pomen  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3AEF978-5F0D-4201-8F8E-CC4E175ED4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77708"/>
      </p:ext>
    </p:extLst>
  </p:cSld>
  <p:clrMapOvr>
    <a:masterClrMapping/>
  </p:clrMapOvr>
  <p:transition spd="med"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9EF7A6A8-9003-42E1-B514-6AF6F1B5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>
                <a:solidFill>
                  <a:srgbClr val="C00000"/>
                </a:solidFill>
              </a:rPr>
              <a:t>			VAROVANJE, PROUČEVANJE, RAZISKOVANJE</a:t>
            </a:r>
            <a:endParaRPr lang="sl-SI" dirty="0">
              <a:solidFill>
                <a:srgbClr val="C00000"/>
              </a:solidFill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FC03102-A928-4A8D-999D-86264088F8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23531"/>
      </p:ext>
    </p:extLst>
  </p:cSld>
  <p:clrMapOvr>
    <a:masterClrMapping/>
  </p:clrMapOvr>
  <p:transition spd="med"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55ED2DCB-2BF3-4EBE-86FD-1BB67FD2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TLA LETA 2022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57FCBFC-5E5B-4479-9C13-14B5CF6BF1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98018"/>
      </p:ext>
    </p:extLst>
  </p:cSld>
  <p:clrMapOvr>
    <a:masterClrMapping/>
  </p:clrMapOvr>
  <p:transition spd="med"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CDA5E003-0DFA-4D53-A89C-E9343899F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TLA LETA 2022, Slovenija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34181E7-CE21-4BB5-94D9-AD0FC93CE1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5594"/>
      </p:ext>
    </p:extLst>
  </p:cSld>
  <p:clrMapOvr>
    <a:masterClrMapping/>
  </p:clrMapOvr>
  <p:transition spd="med"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57FA8267-37CB-449D-BDA3-46BF044E1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TLA LETA 2022, Slovenija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7F057B9-1B7E-459A-A6D5-8DCAA6B5BE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93616"/>
      </p:ext>
    </p:extLst>
  </p:cSld>
  <p:clrMapOvr>
    <a:masterClrMapping/>
  </p:clrMapOvr>
  <p:transition spd="med"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7B61CD8-B91C-4F9F-AF69-ED0AD17FF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TLA LETA 2022, Slovenija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1DB7AA3-4B2D-42A4-9EB9-D406F10825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26493"/>
      </p:ext>
    </p:extLst>
  </p:cSld>
  <p:clrMapOvr>
    <a:masterClrMapping/>
  </p:clrMapOvr>
  <p:transition spd="med"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03510D7D-BCBD-4056-B223-CE4E0ED75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8323E80-F28B-42EA-B77A-D954BC0CAE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19466"/>
      </p:ext>
    </p:extLst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6F31E411-2595-444A-917A-D246BA605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– vrste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7BAE8FA-C00A-4102-9F94-71286A5111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17881"/>
      </p:ext>
    </p:extLst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F6FFDD3C-979B-4AAB-9B00-E1E385868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– vrste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51687BD-91FE-4CED-AE51-48ACAFF143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941968"/>
      </p:ext>
    </p:extLst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5FBE717F-5A7B-4252-B8D1-881FD1879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– vrste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D3B9A65-6FDE-4C42-BC7B-78C38FFC75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7882"/>
      </p:ext>
    </p:extLst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A150D1BE-D423-43DB-A9FF-BC0E665F4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po svetu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A2BEBE6-5DE9-4B1D-8DAD-4A56CD8DF3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83774"/>
      </p:ext>
    </p:extLst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E126E835-83F0-4803-82E0-111631C60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po svetu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9F2358A-CC18-476A-B70A-F8ACDB95E8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66902"/>
      </p:ext>
    </p:extLst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 hidden="1">
            <a:extLst>
              <a:ext uri="{FF2B5EF4-FFF2-40B4-BE49-F238E27FC236}">
                <a16:creationId xmlns:a16="http://schemas.microsoft.com/office/drawing/2014/main" id="{C5E4D22A-B625-4E3D-883F-FB60F534C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Slana tla v Evropi</a:t>
            </a:r>
            <a:endParaRPr lang="sl-SI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D942D6B-7558-4C32-9677-FB1B07B979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35097"/>
      </p:ext>
    </p:extLst>
  </p:cSld>
  <p:clrMapOvr>
    <a:masterClrMapping/>
  </p:clrMapOvr>
  <p:transition spd="med">
    <p:dissolve/>
  </p:transition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Širokozaslonsko</PresentationFormat>
  <Paragraphs>35</Paragraphs>
  <Slides>36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Officeova tema</vt:lpstr>
      <vt:lpstr>TLA LETA</vt:lpstr>
      <vt:lpstr>Slana tla</vt:lpstr>
      <vt:lpstr>Slana tla</vt:lpstr>
      <vt:lpstr>Slana tla – vrste</vt:lpstr>
      <vt:lpstr>Slana tla – vrste</vt:lpstr>
      <vt:lpstr>Slana tla – vrste</vt:lpstr>
      <vt:lpstr>Slana tla po svetu</vt:lpstr>
      <vt:lpstr>Slana tla po svetu</vt:lpstr>
      <vt:lpstr>Slana tla v Evropi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</vt:lpstr>
      <vt:lpstr>Slana tla v Sloveniji, prihodnost</vt:lpstr>
      <vt:lpstr>Slana tla v Sloveniji, prihodnost</vt:lpstr>
      <vt:lpstr>Slana tla v Sloveniji, prihodnost</vt:lpstr>
      <vt:lpstr>POMEN SLANIH TAL</vt:lpstr>
      <vt:lpstr>Slana tla v Sloveniji – pomen  </vt:lpstr>
      <vt:lpstr>Slana tla v Sloveniji – pomen  </vt:lpstr>
      <vt:lpstr>Slana tla v Sloveniji – pomen  </vt:lpstr>
      <vt:lpstr>Slana tla v Sloveniji – pomen  </vt:lpstr>
      <vt:lpstr>Slana tla v Sloveniji – pomen  </vt:lpstr>
      <vt:lpstr>   VAROVANJE, PROUČEVANJE, RAZISKOVANJE</vt:lpstr>
      <vt:lpstr>TLA LETA 2022</vt:lpstr>
      <vt:lpstr>TLA LETA 2022, Slovenija</vt:lpstr>
      <vt:lpstr>TLA LETA 2022, Slovenija</vt:lpstr>
      <vt:lpstr>TLA LETA 2022, Slovenija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TLA LETA</dc:title>
  <dc:creator>Repe, Blaž</dc:creator>
  <cp:lastModifiedBy>Repe, Blaž</cp:lastModifiedBy>
  <cp:revision>1</cp:revision>
  <dcterms:created xsi:type="dcterms:W3CDTF">2021-12-03T11:08:17Z</dcterms:created>
  <dcterms:modified xsi:type="dcterms:W3CDTF">2021-12-03T11:08:17Z</dcterms:modified>
</cp:coreProperties>
</file>