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91" r:id="rId4"/>
    <p:sldId id="296" r:id="rId5"/>
    <p:sldId id="292" r:id="rId6"/>
    <p:sldId id="293" r:id="rId7"/>
  </p:sldIdLst>
  <p:sldSz cx="9144000" cy="6858000" type="screen4x3"/>
  <p:notesSz cx="6858000" cy="96377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101" autoAdjust="0"/>
  </p:normalViewPr>
  <p:slideViewPr>
    <p:cSldViewPr>
      <p:cViewPr varScale="1">
        <p:scale>
          <a:sx n="77" d="100"/>
          <a:sy n="77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9F6261-90F3-4A0C-B0E2-8A5E81012606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22313"/>
            <a:ext cx="4819650" cy="361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78350"/>
            <a:ext cx="5486400" cy="4337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35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53525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87F21D-0782-4830-BE80-F3A5C6D0D4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2776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značba mesta stranske slik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Označba mesta opomb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8196" name="Označba mesta številke diapoz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7AF221-CC6F-487F-B3D2-A1662F50AC4C}" type="slidenum">
              <a:rPr lang="sl-SI" altLang="sl-SI"/>
              <a:pPr/>
              <a:t>5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649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D0A9-D6B3-4E5A-8FB5-6A9953E726FB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F02-B9D5-4A71-85EB-893748CAF3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760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5481-A646-413E-BAFA-50340D620DB5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E729-374A-43D4-A182-665CDAC589A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863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B15F-F5E9-490F-B9A1-C4893324652D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A808-6F9B-46CF-A286-403EA3647A7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F0EB-5165-4155-BFF4-0E8CABDCE6CC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E10-C387-47F1-B4A0-34C99A0A888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18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0F2B-24A5-40F3-9BF1-60E4B7D353E3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BAA1-5312-4B2A-963C-BFD3CB8B6A2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08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FEA1-F5EF-4032-B294-0269288069E4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EFDB-9AEC-4A96-87E6-0401D92970D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68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DE22-029E-4EE3-ACA0-F5E131DCE0F9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1E6F-5B4A-4550-84F0-E72A6BE564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376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A066-5CB8-44BF-9B02-B9EC5D238B98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46F0-0F03-4AB2-959C-E21B6322B90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11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E714-149A-45B5-A5D7-F73BB7F1F7DE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E334-DBA3-4E88-B2BE-9715807941E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932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0C44-894F-4D8A-95E7-1A279A61C3EB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77DE-1CCA-4924-9058-E26B69DA449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610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5035-D43F-4BE1-90F6-08E1D3E5700F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CE77-4A44-487A-A9F1-7490722324B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84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AF2D1-845D-42C2-84F5-43B926873982}" type="datetimeFigureOut">
              <a:rPr lang="sl-SI"/>
              <a:pPr>
                <a:defRPr/>
              </a:pPr>
              <a:t>22. 02. 2022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2678E1-F69F-4E2F-A877-9B6041F562E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076" name="Picture 3" descr="Predloga za predstavitev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94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 txBox="1">
            <a:spLocks noChangeArrowheads="1"/>
          </p:cNvSpPr>
          <p:nvPr/>
        </p:nvSpPr>
        <p:spPr bwMode="auto">
          <a:xfrm>
            <a:off x="971550" y="2276475"/>
            <a:ext cx="7162800" cy="29527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2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24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sl-SI" sz="1600" b="1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ZAČASNI PRIVEZI PLOVIL SLOVENSKE VOJSKE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Calibri Light" panose="020F0302020204030204" pitchFamily="34" charset="0"/>
                <a:cs typeface="Arial" panose="020B0604020202020204" pitchFamily="34" charset="0"/>
              </a:rPr>
              <a:t>V KOPRSKEM PRISTANIŠČU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Predloga za predstavitev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26988"/>
            <a:ext cx="9158288" cy="6858000"/>
          </a:xfrm>
        </p:spPr>
      </p:pic>
      <p:pic>
        <p:nvPicPr>
          <p:cNvPr id="4099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468313" y="1549400"/>
            <a:ext cx="82804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Ministrstvo za obrambo načrtuje do izgradnje privezov plovil SV na čelu načrtovanega III. pomola - skladno z DPN za celovito ureditev pristanišča za mednarodni promet v Kopru (Uradni list RS, št. 48/11) ureditev začasnih privezov v tretjem bazenu.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sl-SI" altLang="sl-SI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sl-SI" altLang="sl-SI" sz="2400">
                <a:latin typeface="Calibri Light" panose="020F0302020204030204" pitchFamily="34" charset="0"/>
                <a:cs typeface="Calibri Light" panose="020F0302020204030204" pitchFamily="34" charset="0"/>
              </a:rPr>
              <a:t>Predvidena je pritrditev plavajočih pontonskih privezov pritrjenih ob zgrajeni RO-RO vez, predviden tudi za dodatne obremenitve pontona s plovili SV.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363538" y="1528763"/>
            <a:ext cx="82804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5513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l-SI" altLang="sl-SI" sz="1800">
                <a:latin typeface="Calibri Light" panose="020F0302020204030204" pitchFamily="34" charset="0"/>
              </a:rPr>
              <a:t>Varianta</a:t>
            </a:r>
          </a:p>
        </p:txBody>
      </p:sp>
      <p:pic>
        <p:nvPicPr>
          <p:cNvPr id="5125" name="Picture 2" descr="D:\DATA\obrambna_obmocja\ZAC_Privezi\RO_RO_TP\DSCN1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990850"/>
            <a:ext cx="42322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27525" r="42432" b="33073"/>
          <a:stretch>
            <a:fillRect/>
          </a:stretch>
        </p:blipFill>
        <p:spPr bwMode="auto">
          <a:xfrm>
            <a:off x="323850" y="2205038"/>
            <a:ext cx="4095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351837" cy="49752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Za navedeno ureditev, ki se bo izvajala skladno s sklenjenim sporazumom med Ministrstvom za obrambo, Ministrstvom za infrastrukturo in Luko Koper </a:t>
            </a:r>
            <a:r>
              <a:rPr lang="sl-SI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d.d</a:t>
            </a: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(30. 6. 2021), je bila izdelana:  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projektna naloga, 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investicijska dokumentacija (dokument identifikacije investicijskega projekta)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projekt za pridobitev projektnih pogojev, 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 pripravi pa je na osnovi prejetih pogojev izdelava projektne dokumentacije za pridobitev mnenj in gradbenega dovoljenja.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Predloga za predstavitev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351837" cy="49752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09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 nadaljevanju je načrtovano: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pridobitev gradbenega dovoljenja, 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izvedba naročila za izbor izvajalcev izdelave izvedbenih projektov, izgradnje nosilnih konstrukcij dostopnega mostu ter dobave in montaže pontonskih privezov z opremo in montažnega dostopnega mostu, 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izvedba tehničnega pregleda in pridobitev uporabnega dovoljenja ter </a:t>
            </a:r>
          </a:p>
          <a:p>
            <a:pPr>
              <a:buFontTx/>
              <a:buChar char="-"/>
              <a:defRPr/>
            </a:pPr>
            <a:r>
              <a:rPr lang="sl-SI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predaja privezov v operativno uporabo.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Predloga za predstavitev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15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806450"/>
            <a:ext cx="54768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altLang="sl-SI" dirty="0">
                <a:solidFill>
                  <a:srgbClr val="C00000"/>
                </a:solidFill>
                <a:latin typeface="+mn-lt"/>
              </a:rPr>
              <a:t>DIREKTORAT ZA LOGISTIKO</a:t>
            </a:r>
          </a:p>
        </p:txBody>
      </p:sp>
      <p:pic>
        <p:nvPicPr>
          <p:cNvPr id="9220" name="Content Placeholder 7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44444" r="29303" b="25133"/>
          <a:stretch>
            <a:fillRect/>
          </a:stretch>
        </p:blipFill>
        <p:spPr>
          <a:xfrm>
            <a:off x="539750" y="3271838"/>
            <a:ext cx="3405188" cy="1093787"/>
          </a:xfrm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7" t="16931" r="29395" b="11903"/>
          <a:stretch>
            <a:fillRect/>
          </a:stretch>
        </p:blipFill>
        <p:spPr bwMode="auto">
          <a:xfrm>
            <a:off x="5148263" y="1360488"/>
            <a:ext cx="265588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743075" y="4332288"/>
            <a:ext cx="6861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000">
                <a:latin typeface="Calibri Light" panose="020F0302020204030204" pitchFamily="34" charset="0"/>
                <a:cs typeface="Calibri Light" panose="020F0302020204030204" pitchFamily="34" charset="0"/>
              </a:rPr>
              <a:t>PONTONSKI PRIVEZI			              DOSTOPNI MOST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863600" y="4578350"/>
            <a:ext cx="759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latin typeface="Calibri Light" panose="020F0302020204030204" pitchFamily="34" charset="0"/>
                <a:cs typeface="Calibri Light" panose="020F0302020204030204" pitchFamily="34" charset="0"/>
              </a:rPr>
              <a:t>Ocena investicije (brez DDV):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>
                <a:latin typeface="Calibri Light" panose="020F0302020204030204" pitchFamily="34" charset="0"/>
                <a:cs typeface="Calibri Light" panose="020F0302020204030204" pitchFamily="34" charset="0"/>
              </a:rPr>
              <a:t>SKUPAJ INVESTICIJA </a:t>
            </a:r>
            <a:r>
              <a:rPr lang="sl-SI" altLang="sl-SI" sz="180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</a:t>
            </a:r>
            <a:r>
              <a:rPr lang="sl-SI" altLang="sl-SI" sz="1800" b="1">
                <a:latin typeface="Calibri Light" panose="020F0302020204030204" pitchFamily="34" charset="0"/>
                <a:cs typeface="Calibri Light" panose="020F0302020204030204" pitchFamily="34" charset="0"/>
              </a:rPr>
              <a:t>5.560.000 €+DDV</a:t>
            </a:r>
          </a:p>
        </p:txBody>
      </p:sp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28307" r="21127" b="24074"/>
          <a:stretch>
            <a:fillRect/>
          </a:stretch>
        </p:blipFill>
        <p:spPr bwMode="auto">
          <a:xfrm>
            <a:off x="684213" y="1314450"/>
            <a:ext cx="39592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611188" y="3254375"/>
            <a:ext cx="1500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000">
                <a:latin typeface="Calibri Light" panose="020F0302020204030204" pitchFamily="34" charset="0"/>
                <a:cs typeface="Calibri Light" panose="020F0302020204030204" pitchFamily="34" charset="0"/>
              </a:rPr>
              <a:t>PROSTORSKA UMESTITEV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225</Words>
  <Application>Microsoft Office PowerPoint</Application>
  <PresentationFormat>Diaprojekcija na zaslonu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 Klančnik</dc:creator>
  <cp:lastModifiedBy>Windows User</cp:lastModifiedBy>
  <cp:revision>195</cp:revision>
  <dcterms:created xsi:type="dcterms:W3CDTF">2011-07-21T11:54:53Z</dcterms:created>
  <dcterms:modified xsi:type="dcterms:W3CDTF">2022-02-22T12:38:18Z</dcterms:modified>
</cp:coreProperties>
</file>