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642" y="1"/>
            <a:ext cx="917128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890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76513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27732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6582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3799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3377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7909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9128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2137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635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41043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30248-F2F4-4D45-8FE2-40FF478E1799}" type="datetimeFigureOut">
              <a:rPr lang="sl-SI" smtClean="0"/>
              <a:t>19.4.2018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3F074-2FF4-4F82-9AFD-BD0577E79A5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7028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87624" y="2130425"/>
            <a:ext cx="6984776" cy="1470025"/>
          </a:xfrm>
        </p:spPr>
        <p:txBody>
          <a:bodyPr/>
          <a:lstStyle/>
          <a:p>
            <a:pPr algn="l"/>
            <a:r>
              <a:rPr lang="sl-SI" b="1" dirty="0" smtClean="0"/>
              <a:t>TITLE</a:t>
            </a:r>
            <a:endParaRPr lang="sl-SI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259632" y="3886200"/>
            <a:ext cx="6512768" cy="1752600"/>
          </a:xfrm>
        </p:spPr>
        <p:txBody>
          <a:bodyPr/>
          <a:lstStyle/>
          <a:p>
            <a:pPr algn="l"/>
            <a:r>
              <a:rPr lang="sl-SI" dirty="0" smtClean="0">
                <a:solidFill>
                  <a:schemeClr val="bg2">
                    <a:lumMod val="50000"/>
                  </a:schemeClr>
                </a:solidFill>
              </a:rPr>
              <a:t>Subtitle,...</a:t>
            </a:r>
            <a:endParaRPr lang="sl-SI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020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jeZBesedilom 4"/>
          <p:cNvSpPr txBox="1"/>
          <p:nvPr/>
        </p:nvSpPr>
        <p:spPr>
          <a:xfrm>
            <a:off x="755576" y="1268760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b="1" dirty="0" smtClean="0"/>
              <a:t>Title</a:t>
            </a:r>
            <a:endParaRPr lang="sl-SI" sz="3200" b="1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907976" y="2006668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 smtClean="0"/>
              <a:t>Text....</a:t>
            </a:r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3338561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</Words>
  <Application>Microsoft Office PowerPoint</Application>
  <PresentationFormat>Diaprojekcija na zaslonu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Officeova tema</vt:lpstr>
      <vt:lpstr>TITLE</vt:lpstr>
      <vt:lpstr>PowerPointova predstavitev</vt:lpstr>
    </vt:vector>
  </TitlesOfParts>
  <Company>MKO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</dc:title>
  <dc:creator>Alenka Miklavžin</dc:creator>
  <cp:lastModifiedBy>Alenka Miklavžin</cp:lastModifiedBy>
  <cp:revision>3</cp:revision>
  <dcterms:created xsi:type="dcterms:W3CDTF">2018-04-17T11:48:43Z</dcterms:created>
  <dcterms:modified xsi:type="dcterms:W3CDTF">2018-04-19T12:47:33Z</dcterms:modified>
</cp:coreProperties>
</file>