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2" y="1"/>
            <a:ext cx="91712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9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651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773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582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799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337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909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912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13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635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104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028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7624" y="2130425"/>
            <a:ext cx="6984776" cy="1470025"/>
          </a:xfrm>
        </p:spPr>
        <p:txBody>
          <a:bodyPr/>
          <a:lstStyle/>
          <a:p>
            <a:pPr algn="l"/>
            <a:r>
              <a:rPr lang="sl-SI" b="1" dirty="0" smtClean="0"/>
              <a:t>TITLE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6512768" cy="1752600"/>
          </a:xfrm>
        </p:spPr>
        <p:txBody>
          <a:bodyPr/>
          <a:lstStyle/>
          <a:p>
            <a:pPr algn="l"/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Subtitle,...</a:t>
            </a:r>
            <a:endParaRPr lang="sl-SI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2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755576" y="126876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 smtClean="0"/>
              <a:t>Title</a:t>
            </a:r>
            <a:endParaRPr lang="sl-SI" sz="3200" b="1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907976" y="200666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Text....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33856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Diaprojekcija na zaslonu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TITLE</vt:lpstr>
      <vt:lpstr>PowerPointova predstavitev</vt:lpstr>
    </vt:vector>
  </TitlesOfParts>
  <Company>MKO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Alenka Miklavžin</dc:creator>
  <cp:lastModifiedBy>Alenka Miklavžin</cp:lastModifiedBy>
  <cp:revision>3</cp:revision>
  <dcterms:created xsi:type="dcterms:W3CDTF">2018-04-17T11:48:43Z</dcterms:created>
  <dcterms:modified xsi:type="dcterms:W3CDTF">2018-04-19T12:47:33Z</dcterms:modified>
</cp:coreProperties>
</file>