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Uredite slog podnaslova matrice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30248-F2F4-4D45-8FE2-40FF478E1799}" type="datetimeFigureOut">
              <a:rPr lang="sl-SI" smtClean="0"/>
              <a:t>19.4.2018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3F074-2FF4-4F82-9AFD-BD0577E79A5C}" type="slidenum">
              <a:rPr lang="sl-SI" smtClean="0"/>
              <a:t>‹#›</a:t>
            </a:fld>
            <a:endParaRPr lang="sl-SI"/>
          </a:p>
        </p:txBody>
      </p:sp>
      <p:pic>
        <p:nvPicPr>
          <p:cNvPr id="7" name="Slika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51" y="0"/>
            <a:ext cx="911109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4890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30248-F2F4-4D45-8FE2-40FF478E1799}" type="datetimeFigureOut">
              <a:rPr lang="sl-SI" smtClean="0"/>
              <a:t>19.4.2018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3F074-2FF4-4F82-9AFD-BD0577E79A5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76513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30248-F2F4-4D45-8FE2-40FF478E1799}" type="datetimeFigureOut">
              <a:rPr lang="sl-SI" smtClean="0"/>
              <a:t>19.4.2018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3F074-2FF4-4F82-9AFD-BD0577E79A5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27732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30248-F2F4-4D45-8FE2-40FF478E1799}" type="datetimeFigureOut">
              <a:rPr lang="sl-SI" smtClean="0"/>
              <a:t>19.4.2018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3F074-2FF4-4F82-9AFD-BD0577E79A5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65827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30248-F2F4-4D45-8FE2-40FF478E1799}" type="datetimeFigureOut">
              <a:rPr lang="sl-SI" smtClean="0"/>
              <a:t>19.4.2018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3F074-2FF4-4F82-9AFD-BD0577E79A5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37991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30248-F2F4-4D45-8FE2-40FF478E1799}" type="datetimeFigureOut">
              <a:rPr lang="sl-SI" smtClean="0"/>
              <a:t>19.4.2018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3F074-2FF4-4F82-9AFD-BD0577E79A5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83377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30248-F2F4-4D45-8FE2-40FF478E1799}" type="datetimeFigureOut">
              <a:rPr lang="sl-SI" smtClean="0"/>
              <a:t>19.4.2018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3F074-2FF4-4F82-9AFD-BD0577E79A5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79094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30248-F2F4-4D45-8FE2-40FF478E1799}" type="datetimeFigureOut">
              <a:rPr lang="sl-SI" smtClean="0"/>
              <a:t>19.4.2018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3F074-2FF4-4F82-9AFD-BD0577E79A5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79128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30248-F2F4-4D45-8FE2-40FF478E1799}" type="datetimeFigureOut">
              <a:rPr lang="sl-SI" smtClean="0"/>
              <a:t>19.4.2018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3F074-2FF4-4F82-9AFD-BD0577E79A5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62137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30248-F2F4-4D45-8FE2-40FF478E1799}" type="datetimeFigureOut">
              <a:rPr lang="sl-SI" smtClean="0"/>
              <a:t>19.4.2018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3F074-2FF4-4F82-9AFD-BD0577E79A5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56359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30248-F2F4-4D45-8FE2-40FF478E1799}" type="datetimeFigureOut">
              <a:rPr lang="sl-SI" smtClean="0"/>
              <a:t>19.4.2018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3F074-2FF4-4F82-9AFD-BD0577E79A5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541043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F30248-F2F4-4D45-8FE2-40FF478E1799}" type="datetimeFigureOut">
              <a:rPr lang="sl-SI" smtClean="0"/>
              <a:t>19.4.2018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3F074-2FF4-4F82-9AFD-BD0577E79A5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470280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187624" y="2130425"/>
            <a:ext cx="6984776" cy="1470025"/>
          </a:xfrm>
        </p:spPr>
        <p:txBody>
          <a:bodyPr/>
          <a:lstStyle/>
          <a:p>
            <a:pPr algn="l"/>
            <a:r>
              <a:rPr lang="sl-SI" b="1" dirty="0" smtClean="0"/>
              <a:t>NASLOV</a:t>
            </a:r>
            <a:endParaRPr lang="sl-SI" b="1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259632" y="3886200"/>
            <a:ext cx="6512768" cy="1752600"/>
          </a:xfrm>
        </p:spPr>
        <p:txBody>
          <a:bodyPr/>
          <a:lstStyle/>
          <a:p>
            <a:pPr algn="l"/>
            <a:r>
              <a:rPr lang="sl-SI" dirty="0" smtClean="0">
                <a:solidFill>
                  <a:schemeClr val="bg2">
                    <a:lumMod val="50000"/>
                  </a:schemeClr>
                </a:solidFill>
              </a:rPr>
              <a:t>Podnaslov,...</a:t>
            </a:r>
            <a:endParaRPr lang="sl-SI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020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jeZBesedilom 4"/>
          <p:cNvSpPr txBox="1"/>
          <p:nvPr/>
        </p:nvSpPr>
        <p:spPr>
          <a:xfrm>
            <a:off x="755576" y="1268760"/>
            <a:ext cx="77768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200" b="1" dirty="0" smtClean="0"/>
              <a:t>Naslov...</a:t>
            </a:r>
            <a:endParaRPr lang="sl-SI" sz="3200" b="1" dirty="0"/>
          </a:p>
        </p:txBody>
      </p:sp>
      <p:sp>
        <p:nvSpPr>
          <p:cNvPr id="3" name="PoljeZBesedilom 2"/>
          <p:cNvSpPr txBox="1"/>
          <p:nvPr/>
        </p:nvSpPr>
        <p:spPr>
          <a:xfrm>
            <a:off x="905010" y="1988840"/>
            <a:ext cx="77768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200" dirty="0" smtClean="0"/>
              <a:t>Besedilo....</a:t>
            </a:r>
            <a:endParaRPr lang="sl-SI" sz="3200" dirty="0"/>
          </a:p>
        </p:txBody>
      </p:sp>
    </p:spTree>
    <p:extLst>
      <p:ext uri="{BB962C8B-B14F-4D97-AF65-F5344CB8AC3E}">
        <p14:creationId xmlns:p14="http://schemas.microsoft.com/office/powerpoint/2010/main" val="33385610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7</Words>
  <Application>Microsoft Office PowerPoint</Application>
  <PresentationFormat>Diaprojekcija na zaslonu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2</vt:i4>
      </vt:variant>
    </vt:vector>
  </HeadingPairs>
  <TitlesOfParts>
    <vt:vector size="3" baseType="lpstr">
      <vt:lpstr>Officeova tema</vt:lpstr>
      <vt:lpstr>NASLOV</vt:lpstr>
      <vt:lpstr>PowerPointova predstavitev</vt:lpstr>
    </vt:vector>
  </TitlesOfParts>
  <Company>MKO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NASLOV</dc:title>
  <dc:creator>Alenka Miklavžin</dc:creator>
  <cp:lastModifiedBy>Alenka Miklavžin</cp:lastModifiedBy>
  <cp:revision>2</cp:revision>
  <dcterms:created xsi:type="dcterms:W3CDTF">2018-04-17T11:48:43Z</dcterms:created>
  <dcterms:modified xsi:type="dcterms:W3CDTF">2018-04-19T12:48:39Z</dcterms:modified>
</cp:coreProperties>
</file>