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9906000" cy="6858000" type="A4"/>
  <p:notesSz cx="6794500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1F6"/>
    <a:srgbClr val="3B96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tski slog 1 – poudarek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Svetel slog 2 – poudarek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224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569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724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580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027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8352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453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917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27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650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69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2BFEF-A851-4359-A797-36E34717E48D}" type="datetimeFigureOut">
              <a:rPr lang="sl-SI" smtClean="0"/>
              <a:t>13. 10. 2020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26C4D-AB6A-42B0-BEE7-EDC56B705B1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389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3C82D460-388B-4AFF-83EF-0CDC99CF3000}"/>
              </a:ext>
            </a:extLst>
          </p:cNvPr>
          <p:cNvSpPr txBox="1"/>
          <p:nvPr/>
        </p:nvSpPr>
        <p:spPr>
          <a:xfrm>
            <a:off x="4776269" y="4177425"/>
            <a:ext cx="442107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3B96BF"/>
                </a:solidFill>
              </a:rPr>
              <a:t>NE ODPIRAJ! </a:t>
            </a:r>
          </a:p>
          <a:p>
            <a:r>
              <a:rPr lang="sl-SI" sz="2000" b="1" dirty="0">
                <a:solidFill>
                  <a:srgbClr val="3B96BF"/>
                </a:solidFill>
              </a:rPr>
              <a:t>JAVNI NATEČAJ CGP JOSIP IPAVEC</a:t>
            </a:r>
          </a:p>
          <a:p>
            <a:endParaRPr lang="sl-SI" b="1" dirty="0"/>
          </a:p>
          <a:p>
            <a:r>
              <a:rPr lang="sl-SI" sz="1400" b="1" dirty="0"/>
              <a:t>MINISTRSTVO ZA KULTURO</a:t>
            </a:r>
          </a:p>
          <a:p>
            <a:r>
              <a:rPr lang="sl-SI" sz="1400" b="1" dirty="0"/>
              <a:t>Maistrova ulica 10</a:t>
            </a:r>
          </a:p>
          <a:p>
            <a:r>
              <a:rPr lang="sl-SI" sz="1400" b="1" dirty="0"/>
              <a:t>1000 Ljubljana</a:t>
            </a:r>
          </a:p>
          <a:p>
            <a:endParaRPr lang="sl-SI" dirty="0"/>
          </a:p>
        </p:txBody>
      </p:sp>
      <p:pic>
        <p:nvPicPr>
          <p:cNvPr id="5" name="Slika 4" descr="0364">
            <a:extLst>
              <a:ext uri="{FF2B5EF4-FFF2-40B4-BE49-F238E27FC236}">
                <a16:creationId xmlns:a16="http://schemas.microsoft.com/office/drawing/2014/main" id="{A6059F2C-CF6E-4A53-86CA-9612166C99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4" t="60191" r="37834" b="1404"/>
          <a:stretch/>
        </p:blipFill>
        <p:spPr bwMode="auto">
          <a:xfrm>
            <a:off x="464820" y="426720"/>
            <a:ext cx="182118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PoljeZBesedilom 5">
            <a:extLst>
              <a:ext uri="{FF2B5EF4-FFF2-40B4-BE49-F238E27FC236}">
                <a16:creationId xmlns:a16="http://schemas.microsoft.com/office/drawing/2014/main" id="{589F95A0-9D9B-44CF-AF47-D648CB039BCC}"/>
              </a:ext>
            </a:extLst>
          </p:cNvPr>
          <p:cNvSpPr txBox="1"/>
          <p:nvPr/>
        </p:nvSpPr>
        <p:spPr>
          <a:xfrm>
            <a:off x="811692" y="1171247"/>
            <a:ext cx="1545488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b="1" dirty="0">
                <a:solidFill>
                  <a:srgbClr val="3B96BF"/>
                </a:solidFill>
              </a:rPr>
              <a:t>OSNOVNA OVOJNICA</a:t>
            </a:r>
          </a:p>
          <a:p>
            <a:endParaRPr lang="sl-SI" sz="1050" dirty="0">
              <a:solidFill>
                <a:srgbClr val="3B96BF"/>
              </a:solidFill>
            </a:endParaRP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0FA6AA41-F2A0-4C27-A87D-AE94FDECF094}"/>
              </a:ext>
            </a:extLst>
          </p:cNvPr>
          <p:cNvSpPr txBox="1"/>
          <p:nvPr/>
        </p:nvSpPr>
        <p:spPr>
          <a:xfrm>
            <a:off x="419100" y="1474678"/>
            <a:ext cx="47641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050" dirty="0">
              <a:solidFill>
                <a:srgbClr val="3B96BF"/>
              </a:solidFill>
            </a:endParaRPr>
          </a:p>
          <a:p>
            <a:r>
              <a:rPr lang="sl-SI" sz="1050" dirty="0">
                <a:solidFill>
                  <a:srgbClr val="3B96BF"/>
                </a:solidFill>
              </a:rPr>
              <a:t>Šifra:</a:t>
            </a:r>
          </a:p>
        </p:txBody>
      </p:sp>
      <p:sp>
        <p:nvSpPr>
          <p:cNvPr id="8" name="Pravokotnik 7">
            <a:extLst>
              <a:ext uri="{FF2B5EF4-FFF2-40B4-BE49-F238E27FC236}">
                <a16:creationId xmlns:a16="http://schemas.microsoft.com/office/drawing/2014/main" id="{A7F56FC3-F8E0-46E6-87C7-CFB4C4363D2F}"/>
              </a:ext>
            </a:extLst>
          </p:cNvPr>
          <p:cNvSpPr/>
          <p:nvPr/>
        </p:nvSpPr>
        <p:spPr>
          <a:xfrm>
            <a:off x="849792" y="1495529"/>
            <a:ext cx="2061048" cy="335280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PoljeZBesedilom 1">
            <a:extLst>
              <a:ext uri="{FF2B5EF4-FFF2-40B4-BE49-F238E27FC236}">
                <a16:creationId xmlns:a16="http://schemas.microsoft.com/office/drawing/2014/main" id="{96097875-B022-4911-AD1F-B2AE0D7D1EFA}"/>
              </a:ext>
            </a:extLst>
          </p:cNvPr>
          <p:cNvSpPr txBox="1"/>
          <p:nvPr/>
        </p:nvSpPr>
        <p:spPr>
          <a:xfrm>
            <a:off x="594360" y="6210300"/>
            <a:ext cx="2390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100" dirty="0">
                <a:solidFill>
                  <a:schemeClr val="bg1">
                    <a:lumMod val="65000"/>
                  </a:schemeClr>
                </a:solidFill>
              </a:rPr>
              <a:t>ROK ODDAJE: do vključno 16. 11. 2020</a:t>
            </a:r>
          </a:p>
        </p:txBody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8F9A1E9C-1543-4E59-821E-495F158A2E91}"/>
              </a:ext>
            </a:extLst>
          </p:cNvPr>
          <p:cNvSpPr txBox="1"/>
          <p:nvPr/>
        </p:nvSpPr>
        <p:spPr>
          <a:xfrm>
            <a:off x="8061960" y="302121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/>
              <a:t>4301-205/2020/2</a:t>
            </a:r>
            <a:endParaRPr lang="sl-SI" sz="1200" dirty="0"/>
          </a:p>
        </p:txBody>
      </p:sp>
    </p:spTree>
    <p:extLst>
      <p:ext uri="{BB962C8B-B14F-4D97-AF65-F5344CB8AC3E}">
        <p14:creationId xmlns:p14="http://schemas.microsoft.com/office/powerpoint/2010/main" val="209270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0364">
            <a:extLst>
              <a:ext uri="{FF2B5EF4-FFF2-40B4-BE49-F238E27FC236}">
                <a16:creationId xmlns:a16="http://schemas.microsoft.com/office/drawing/2014/main" id="{A6059F2C-CF6E-4A53-86CA-9612166C99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4" t="60191" r="37834" b="1404"/>
          <a:stretch/>
        </p:blipFill>
        <p:spPr bwMode="auto">
          <a:xfrm>
            <a:off x="497459" y="935667"/>
            <a:ext cx="182118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EA981C5C-695E-4A47-B912-C5613EAD5864}"/>
              </a:ext>
            </a:extLst>
          </p:cNvPr>
          <p:cNvSpPr txBox="1"/>
          <p:nvPr/>
        </p:nvSpPr>
        <p:spPr>
          <a:xfrm>
            <a:off x="7063165" y="1255707"/>
            <a:ext cx="1750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>
                <a:solidFill>
                  <a:srgbClr val="3B96BF"/>
                </a:solidFill>
              </a:rPr>
              <a:t>Ovojnica 1 </a:t>
            </a:r>
            <a:r>
              <a:rPr lang="sl-SI" dirty="0">
                <a:solidFill>
                  <a:srgbClr val="3B96BF"/>
                </a:solidFill>
              </a:rPr>
              <a:t>- CGP</a:t>
            </a:r>
          </a:p>
          <a:p>
            <a:endParaRPr lang="sl-SI" dirty="0">
              <a:solidFill>
                <a:srgbClr val="3B96BF"/>
              </a:solidFill>
            </a:endParaRP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B6F00A55-C99B-405D-85D5-3B90E17F3978}"/>
              </a:ext>
            </a:extLst>
          </p:cNvPr>
          <p:cNvSpPr txBox="1"/>
          <p:nvPr/>
        </p:nvSpPr>
        <p:spPr>
          <a:xfrm>
            <a:off x="6164580" y="880318"/>
            <a:ext cx="47641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050" dirty="0">
              <a:solidFill>
                <a:srgbClr val="3B96BF"/>
              </a:solidFill>
            </a:endParaRPr>
          </a:p>
          <a:p>
            <a:r>
              <a:rPr lang="sl-SI" sz="1050" b="1" dirty="0">
                <a:solidFill>
                  <a:srgbClr val="3B96BF"/>
                </a:solidFill>
              </a:rPr>
              <a:t>Šifra:</a:t>
            </a:r>
            <a:endParaRPr lang="sl-SI" sz="1050" dirty="0">
              <a:solidFill>
                <a:srgbClr val="3B96BF"/>
              </a:solidFill>
            </a:endParaRPr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3781B5BE-26D2-4A08-A576-6E5355732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540072"/>
              </p:ext>
            </p:extLst>
          </p:nvPr>
        </p:nvGraphicFramePr>
        <p:xfrm>
          <a:off x="929640" y="5319738"/>
          <a:ext cx="3246120" cy="1050136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234737">
                  <a:extLst>
                    <a:ext uri="{9D8B030D-6E8A-4147-A177-3AD203B41FA5}">
                      <a16:colId xmlns:a16="http://schemas.microsoft.com/office/drawing/2014/main" val="203327387"/>
                    </a:ext>
                  </a:extLst>
                </a:gridCol>
                <a:gridCol w="2317001">
                  <a:extLst>
                    <a:ext uri="{9D8B030D-6E8A-4147-A177-3AD203B41FA5}">
                      <a16:colId xmlns:a16="http://schemas.microsoft.com/office/drawing/2014/main" val="1176939282"/>
                    </a:ext>
                  </a:extLst>
                </a:gridCol>
                <a:gridCol w="347191">
                  <a:extLst>
                    <a:ext uri="{9D8B030D-6E8A-4147-A177-3AD203B41FA5}">
                      <a16:colId xmlns:a16="http://schemas.microsoft.com/office/drawing/2014/main" val="277109513"/>
                    </a:ext>
                  </a:extLst>
                </a:gridCol>
                <a:gridCol w="347191">
                  <a:extLst>
                    <a:ext uri="{9D8B030D-6E8A-4147-A177-3AD203B41FA5}">
                      <a16:colId xmlns:a16="http://schemas.microsoft.com/office/drawing/2014/main" val="1600416535"/>
                    </a:ext>
                  </a:extLst>
                </a:gridCol>
              </a:tblGrid>
              <a:tr h="129540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predlog CGP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962054"/>
                  </a:ext>
                </a:extLst>
              </a:tr>
              <a:tr h="410768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priročnik CGP v tiskani različici, pojasnilo idejne rešitve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712072"/>
                  </a:ext>
                </a:extLst>
              </a:tr>
              <a:tr h="410768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USB ključek s predlogom CGP v elektronski obliki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88290"/>
                  </a:ext>
                </a:extLst>
              </a:tr>
            </a:tbl>
          </a:graphicData>
        </a:graphic>
      </p:graphicFrame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C51A07DD-2224-4531-AE63-DF54A84445D5}"/>
              </a:ext>
            </a:extLst>
          </p:cNvPr>
          <p:cNvSpPr txBox="1"/>
          <p:nvPr/>
        </p:nvSpPr>
        <p:spPr>
          <a:xfrm>
            <a:off x="855654" y="5104294"/>
            <a:ext cx="1104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800" b="1" dirty="0">
                <a:solidFill>
                  <a:srgbClr val="3B96BF"/>
                </a:solidFill>
              </a:rPr>
              <a:t>OBVEZNE SESTAVINE:</a:t>
            </a:r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AB2980CB-3182-4256-A4CE-E65B8BDFB91F}"/>
              </a:ext>
            </a:extLst>
          </p:cNvPr>
          <p:cNvSpPr/>
          <p:nvPr/>
        </p:nvSpPr>
        <p:spPr>
          <a:xfrm>
            <a:off x="6640992" y="920427"/>
            <a:ext cx="2061048" cy="335280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507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0364">
            <a:extLst>
              <a:ext uri="{FF2B5EF4-FFF2-40B4-BE49-F238E27FC236}">
                <a16:creationId xmlns:a16="http://schemas.microsoft.com/office/drawing/2014/main" id="{A6059F2C-CF6E-4A53-86CA-9612166C99A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4" t="60191" r="37834" b="1404"/>
          <a:stretch/>
        </p:blipFill>
        <p:spPr bwMode="auto">
          <a:xfrm>
            <a:off x="497459" y="935667"/>
            <a:ext cx="1821180" cy="30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EA981C5C-695E-4A47-B912-C5613EAD5864}"/>
              </a:ext>
            </a:extLst>
          </p:cNvPr>
          <p:cNvSpPr txBox="1"/>
          <p:nvPr/>
        </p:nvSpPr>
        <p:spPr>
          <a:xfrm>
            <a:off x="6635840" y="1302513"/>
            <a:ext cx="2200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b="1" dirty="0">
                <a:solidFill>
                  <a:srgbClr val="3B96BF"/>
                </a:solidFill>
              </a:rPr>
              <a:t>Ovojnica 2 </a:t>
            </a:r>
            <a:r>
              <a:rPr lang="sl-SI" sz="1600" dirty="0">
                <a:solidFill>
                  <a:srgbClr val="3B96BF"/>
                </a:solidFill>
              </a:rPr>
              <a:t>- PRIJAVITELJ</a:t>
            </a:r>
          </a:p>
          <a:p>
            <a:endParaRPr lang="sl-SI" sz="1600" dirty="0">
              <a:solidFill>
                <a:srgbClr val="3B96BF"/>
              </a:solidFill>
            </a:endParaRP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B6F00A55-C99B-405D-85D5-3B90E17F3978}"/>
              </a:ext>
            </a:extLst>
          </p:cNvPr>
          <p:cNvSpPr txBox="1"/>
          <p:nvPr/>
        </p:nvSpPr>
        <p:spPr>
          <a:xfrm>
            <a:off x="6164580" y="880318"/>
            <a:ext cx="47641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050" dirty="0">
              <a:solidFill>
                <a:srgbClr val="3B96BF"/>
              </a:solidFill>
            </a:endParaRPr>
          </a:p>
          <a:p>
            <a:r>
              <a:rPr lang="sl-SI" sz="1050" b="1" dirty="0">
                <a:solidFill>
                  <a:srgbClr val="3B96BF"/>
                </a:solidFill>
              </a:rPr>
              <a:t>Šifra:</a:t>
            </a:r>
            <a:endParaRPr lang="sl-SI" sz="1050" dirty="0">
              <a:solidFill>
                <a:srgbClr val="3B96BF"/>
              </a:solidFill>
            </a:endParaRPr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3781B5BE-26D2-4A08-A576-6E5355732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24115"/>
              </p:ext>
            </p:extLst>
          </p:nvPr>
        </p:nvGraphicFramePr>
        <p:xfrm>
          <a:off x="929640" y="5319738"/>
          <a:ext cx="3246120" cy="1050136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234737">
                  <a:extLst>
                    <a:ext uri="{9D8B030D-6E8A-4147-A177-3AD203B41FA5}">
                      <a16:colId xmlns:a16="http://schemas.microsoft.com/office/drawing/2014/main" val="203327387"/>
                    </a:ext>
                  </a:extLst>
                </a:gridCol>
                <a:gridCol w="2317001">
                  <a:extLst>
                    <a:ext uri="{9D8B030D-6E8A-4147-A177-3AD203B41FA5}">
                      <a16:colId xmlns:a16="http://schemas.microsoft.com/office/drawing/2014/main" val="1176939282"/>
                    </a:ext>
                  </a:extLst>
                </a:gridCol>
                <a:gridCol w="347191">
                  <a:extLst>
                    <a:ext uri="{9D8B030D-6E8A-4147-A177-3AD203B41FA5}">
                      <a16:colId xmlns:a16="http://schemas.microsoft.com/office/drawing/2014/main" val="277109513"/>
                    </a:ext>
                  </a:extLst>
                </a:gridCol>
                <a:gridCol w="347191">
                  <a:extLst>
                    <a:ext uri="{9D8B030D-6E8A-4147-A177-3AD203B41FA5}">
                      <a16:colId xmlns:a16="http://schemas.microsoft.com/office/drawing/2014/main" val="1600416535"/>
                    </a:ext>
                  </a:extLst>
                </a:gridCol>
              </a:tblGrid>
              <a:tr h="129540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l-SI" sz="900" kern="1200" dirty="0">
                          <a:solidFill>
                            <a:srgbClr val="3B96BF"/>
                          </a:solidFill>
                          <a:latin typeface="+mn-lt"/>
                          <a:ea typeface="+mn-ea"/>
                          <a:cs typeface="+mn-cs"/>
                        </a:rPr>
                        <a:t>Prijavni obrazec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962054"/>
                  </a:ext>
                </a:extLst>
              </a:tr>
              <a:tr h="410768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Izjava o sprejemanju pogojev </a:t>
                      </a:r>
                    </a:p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CGP Josip Ipavec /fizične oz. pravne osebe/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712072"/>
                  </a:ext>
                </a:extLst>
              </a:tr>
              <a:tr h="410768"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Izjava avtorja predloga o izvirnosti </a:t>
                      </a:r>
                      <a:br>
                        <a:rPr lang="sl-SI" sz="900" dirty="0">
                          <a:solidFill>
                            <a:srgbClr val="3B96BF"/>
                          </a:solidFill>
                        </a:rPr>
                      </a:br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predloga CGP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900" dirty="0">
                          <a:solidFill>
                            <a:srgbClr val="3B96BF"/>
                          </a:solidFill>
                        </a:rPr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888290"/>
                  </a:ext>
                </a:extLst>
              </a:tr>
            </a:tbl>
          </a:graphicData>
        </a:graphic>
      </p:graphicFrame>
      <p:sp>
        <p:nvSpPr>
          <p:cNvPr id="12" name="PoljeZBesedilom 11">
            <a:extLst>
              <a:ext uri="{FF2B5EF4-FFF2-40B4-BE49-F238E27FC236}">
                <a16:creationId xmlns:a16="http://schemas.microsoft.com/office/drawing/2014/main" id="{C51A07DD-2224-4531-AE63-DF54A84445D5}"/>
              </a:ext>
            </a:extLst>
          </p:cNvPr>
          <p:cNvSpPr txBox="1"/>
          <p:nvPr/>
        </p:nvSpPr>
        <p:spPr>
          <a:xfrm>
            <a:off x="855654" y="5104294"/>
            <a:ext cx="11047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800" b="1" dirty="0">
                <a:solidFill>
                  <a:srgbClr val="3B96BF"/>
                </a:solidFill>
              </a:rPr>
              <a:t>OBVEZNE SESTAVINE:</a:t>
            </a:r>
          </a:p>
        </p:txBody>
      </p:sp>
      <p:sp>
        <p:nvSpPr>
          <p:cNvPr id="15" name="Pravokotnik 14">
            <a:extLst>
              <a:ext uri="{FF2B5EF4-FFF2-40B4-BE49-F238E27FC236}">
                <a16:creationId xmlns:a16="http://schemas.microsoft.com/office/drawing/2014/main" id="{AB2980CB-3182-4256-A4CE-E65B8BDFB91F}"/>
              </a:ext>
            </a:extLst>
          </p:cNvPr>
          <p:cNvSpPr/>
          <p:nvPr/>
        </p:nvSpPr>
        <p:spPr>
          <a:xfrm>
            <a:off x="6640992" y="920427"/>
            <a:ext cx="2061048" cy="335280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137857EF-BA8D-4CC0-AB48-0744B6CA9E2A}"/>
              </a:ext>
            </a:extLst>
          </p:cNvPr>
          <p:cNvSpPr txBox="1"/>
          <p:nvPr/>
        </p:nvSpPr>
        <p:spPr>
          <a:xfrm>
            <a:off x="6723611" y="5522075"/>
            <a:ext cx="15552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050">
                <a:solidFill>
                  <a:srgbClr val="3B96BF"/>
                </a:solidFill>
              </a:defRPr>
            </a:lvl1pPr>
          </a:lstStyle>
          <a:p>
            <a:r>
              <a:rPr lang="sl-SI" dirty="0"/>
              <a:t>Komisija ovojnico odprla:</a:t>
            </a:r>
          </a:p>
        </p:txBody>
      </p:sp>
      <p:sp>
        <p:nvSpPr>
          <p:cNvPr id="10" name="Pravokotnik 9">
            <a:extLst>
              <a:ext uri="{FF2B5EF4-FFF2-40B4-BE49-F238E27FC236}">
                <a16:creationId xmlns:a16="http://schemas.microsoft.com/office/drawing/2014/main" id="{10C78F2A-28DB-41C8-8A52-FD7D6D897E2B}"/>
              </a:ext>
            </a:extLst>
          </p:cNvPr>
          <p:cNvSpPr/>
          <p:nvPr/>
        </p:nvSpPr>
        <p:spPr>
          <a:xfrm>
            <a:off x="6825696" y="5882639"/>
            <a:ext cx="779064" cy="181891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1" name="Pravokotnik 10">
            <a:extLst>
              <a:ext uri="{FF2B5EF4-FFF2-40B4-BE49-F238E27FC236}">
                <a16:creationId xmlns:a16="http://schemas.microsoft.com/office/drawing/2014/main" id="{4B0E1757-9CC4-422A-93F4-E8C1BB5AF02F}"/>
              </a:ext>
            </a:extLst>
          </p:cNvPr>
          <p:cNvSpPr/>
          <p:nvPr/>
        </p:nvSpPr>
        <p:spPr>
          <a:xfrm>
            <a:off x="7724856" y="5882639"/>
            <a:ext cx="779064" cy="181891"/>
          </a:xfrm>
          <a:prstGeom prst="rect">
            <a:avLst/>
          </a:prstGeom>
          <a:solidFill>
            <a:srgbClr val="E2F1F6"/>
          </a:solidFill>
          <a:ln w="3175">
            <a:solidFill>
              <a:srgbClr val="3B96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64511FB2-36D1-43BD-A2E9-BC559A3C89B1}"/>
              </a:ext>
            </a:extLst>
          </p:cNvPr>
          <p:cNvSpPr txBox="1"/>
          <p:nvPr/>
        </p:nvSpPr>
        <p:spPr>
          <a:xfrm>
            <a:off x="6738851" y="5875942"/>
            <a:ext cx="1681871" cy="392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l-SI" sz="1050" dirty="0">
              <a:solidFill>
                <a:srgbClr val="3B96BF"/>
              </a:solidFill>
            </a:endParaRPr>
          </a:p>
          <a:p>
            <a:r>
              <a:rPr lang="sl-SI" sz="900" dirty="0">
                <a:solidFill>
                  <a:srgbClr val="3B96BF"/>
                </a:solidFill>
              </a:rPr>
              <a:t>Datum:                       Čas odprtja:</a:t>
            </a:r>
          </a:p>
        </p:txBody>
      </p:sp>
    </p:spTree>
    <p:extLst>
      <p:ext uri="{BB962C8B-B14F-4D97-AF65-F5344CB8AC3E}">
        <p14:creationId xmlns:p14="http://schemas.microsoft.com/office/powerpoint/2010/main" val="19807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116</Words>
  <Application>Microsoft Office PowerPoint</Application>
  <PresentationFormat>A4 (210 x 297 mm)</PresentationFormat>
  <Paragraphs>47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Officeova tema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Marjeta Pečarič</dc:creator>
  <cp:lastModifiedBy>Tjaša Atlagič Razdevšek</cp:lastModifiedBy>
  <cp:revision>13</cp:revision>
  <cp:lastPrinted>2020-10-07T10:19:35Z</cp:lastPrinted>
  <dcterms:created xsi:type="dcterms:W3CDTF">2020-10-07T09:40:51Z</dcterms:created>
  <dcterms:modified xsi:type="dcterms:W3CDTF">2020-10-13T12:44:10Z</dcterms:modified>
</cp:coreProperties>
</file>