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7" r:id="rId2"/>
    <p:sldId id="1917" r:id="rId3"/>
    <p:sldId id="1918" r:id="rId4"/>
    <p:sldId id="1920" r:id="rId5"/>
    <p:sldId id="1915" r:id="rId6"/>
    <p:sldId id="1921" r:id="rId7"/>
    <p:sldId id="1928" r:id="rId8"/>
    <p:sldId id="1922" r:id="rId9"/>
    <p:sldId id="1923" r:id="rId10"/>
    <p:sldId id="1924" r:id="rId11"/>
    <p:sldId id="1925" r:id="rId12"/>
    <p:sldId id="1926" r:id="rId13"/>
    <p:sldId id="259" r:id="rId14"/>
  </p:sldIdLst>
  <p:sldSz cx="12192000" cy="6858000"/>
  <p:notesSz cx="10234613" cy="71040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senija Kovačec Naglič" initials="KKN" lastIdx="1" clrIdx="0">
    <p:extLst>
      <p:ext uri="{19B8F6BF-5375-455C-9EA6-DF929625EA0E}">
        <p15:presenceInfo xmlns:p15="http://schemas.microsoft.com/office/powerpoint/2012/main" userId="S::Ksenija.Kovacec@gov.si::6b161b91-ba01-4274-aa3e-09fdc7205f7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ED"/>
    <a:srgbClr val="529DBA"/>
    <a:srgbClr val="8EBFD2"/>
    <a:srgbClr val="B1D3E1"/>
    <a:srgbClr val="75D3E1"/>
    <a:srgbClr val="FFFF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rednji slo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rednji slog 2 – poudarek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3" autoAdjust="0"/>
    <p:restoredTop sz="86385" autoAdjust="0"/>
  </p:normalViewPr>
  <p:slideViewPr>
    <p:cSldViewPr snapToGrid="0">
      <p:cViewPr varScale="1">
        <p:scale>
          <a:sx n="142" d="100"/>
          <a:sy n="142" d="100"/>
        </p:scale>
        <p:origin x="1636" y="-8"/>
      </p:cViewPr>
      <p:guideLst>
        <p:guide orient="horz" pos="2160"/>
        <p:guide pos="3840"/>
      </p:guideLst>
    </p:cSldViewPr>
  </p:slideViewPr>
  <p:outlineViewPr>
    <p:cViewPr>
      <p:scale>
        <a:sx n="33" d="100"/>
        <a:sy n="33" d="100"/>
      </p:scale>
      <p:origin x="0" y="-1716"/>
    </p:cViewPr>
  </p:outlineViewPr>
  <p:notesTextViewPr>
    <p:cViewPr>
      <p:scale>
        <a:sx n="1" d="1"/>
        <a:sy n="1" d="1"/>
      </p:scale>
      <p:origin x="0" y="0"/>
    </p:cViewPr>
  </p:notesTextViewPr>
  <p:sorterViewPr>
    <p:cViewPr>
      <p:scale>
        <a:sx n="100" d="100"/>
        <a:sy n="100" d="100"/>
      </p:scale>
      <p:origin x="0" y="-48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senija Kovačec Naglič" userId="6b161b91-ba01-4274-aa3e-09fdc7205f7e" providerId="ADAL" clId="{29828F3F-C0BE-4501-BA98-0684C4408ECE}"/>
    <pc:docChg chg="modSld">
      <pc:chgData name="Ksenija Kovačec Naglič" userId="6b161b91-ba01-4274-aa3e-09fdc7205f7e" providerId="ADAL" clId="{29828F3F-C0BE-4501-BA98-0684C4408ECE}" dt="2024-03-06T07:51:02.371" v="0" actId="12"/>
      <pc:docMkLst>
        <pc:docMk/>
      </pc:docMkLst>
      <pc:sldChg chg="modSp mod">
        <pc:chgData name="Ksenija Kovačec Naglič" userId="6b161b91-ba01-4274-aa3e-09fdc7205f7e" providerId="ADAL" clId="{29828F3F-C0BE-4501-BA98-0684C4408ECE}" dt="2024-03-06T07:51:02.371" v="0" actId="12"/>
        <pc:sldMkLst>
          <pc:docMk/>
          <pc:sldMk cId="2490143529" sldId="1921"/>
        </pc:sldMkLst>
        <pc:graphicFrameChg chg="modGraphic">
          <ac:chgData name="Ksenija Kovačec Naglič" userId="6b161b91-ba01-4274-aa3e-09fdc7205f7e" providerId="ADAL" clId="{29828F3F-C0BE-4501-BA98-0684C4408ECE}" dt="2024-03-06T07:51:02.371" v="0" actId="12"/>
          <ac:graphicFrameMkLst>
            <pc:docMk/>
            <pc:sldMk cId="2490143529" sldId="1921"/>
            <ac:graphicFrameMk id="4" creationId="{A28C2DFA-78DD-4299-8631-D8D940F4EB13}"/>
          </ac:graphicFrameMkLst>
        </pc:graphicFrameChg>
      </pc:sldChg>
    </pc:docChg>
  </pc:docChgLst>
  <pc:docChgLst>
    <pc:chgData name="Ksenija Kovačec Naglič" userId="6b161b91-ba01-4274-aa3e-09fdc7205f7e" providerId="ADAL" clId="{B12C2ED9-33DD-4D81-880E-E70B4E9C66D6}"/>
    <pc:docChg chg="modSld">
      <pc:chgData name="Ksenija Kovačec Naglič" userId="6b161b91-ba01-4274-aa3e-09fdc7205f7e" providerId="ADAL" clId="{B12C2ED9-33DD-4D81-880E-E70B4E9C66D6}" dt="2025-01-21T06:48:51.728" v="1" actId="20577"/>
      <pc:docMkLst>
        <pc:docMk/>
      </pc:docMkLst>
      <pc:sldChg chg="modSp mod">
        <pc:chgData name="Ksenija Kovačec Naglič" userId="6b161b91-ba01-4274-aa3e-09fdc7205f7e" providerId="ADAL" clId="{B12C2ED9-33DD-4D81-880E-E70B4E9C66D6}" dt="2025-01-21T06:48:51.728" v="1" actId="20577"/>
        <pc:sldMkLst>
          <pc:docMk/>
          <pc:sldMk cId="1246860927" sldId="1915"/>
        </pc:sldMkLst>
        <pc:graphicFrameChg chg="modGraphic">
          <ac:chgData name="Ksenija Kovačec Naglič" userId="6b161b91-ba01-4274-aa3e-09fdc7205f7e" providerId="ADAL" clId="{B12C2ED9-33DD-4D81-880E-E70B4E9C66D6}" dt="2025-01-21T06:48:51.728" v="1" actId="20577"/>
          <ac:graphicFrameMkLst>
            <pc:docMk/>
            <pc:sldMk cId="1246860927" sldId="1915"/>
            <ac:graphicFrameMk id="6" creationId="{C4F35D7F-C80E-4599-A5DB-5A707551767E}"/>
          </ac:graphicFrameMkLst>
        </pc:graphicFrameChg>
      </pc:sldChg>
    </pc:docChg>
  </pc:docChgLst>
  <pc:docChgLst>
    <pc:chgData name="Ksenija Kovačec Naglič" userId="6b161b91-ba01-4274-aa3e-09fdc7205f7e" providerId="ADAL" clId="{F517E28F-2C59-4827-9FF6-D58D0B0B7779}"/>
    <pc:docChg chg="custSel modSld">
      <pc:chgData name="Ksenija Kovačec Naglič" userId="6b161b91-ba01-4274-aa3e-09fdc7205f7e" providerId="ADAL" clId="{F517E28F-2C59-4827-9FF6-D58D0B0B7779}" dt="2023-06-12T19:14:29.687" v="10" actId="478"/>
      <pc:docMkLst>
        <pc:docMk/>
      </pc:docMkLst>
      <pc:sldChg chg="delSp modSp mod">
        <pc:chgData name="Ksenija Kovačec Naglič" userId="6b161b91-ba01-4274-aa3e-09fdc7205f7e" providerId="ADAL" clId="{F517E28F-2C59-4827-9FF6-D58D0B0B7779}" dt="2023-06-12T19:14:29.687" v="10" actId="478"/>
        <pc:sldMkLst>
          <pc:docMk/>
          <pc:sldMk cId="2490143529" sldId="1921"/>
        </pc:sldMkLst>
        <pc:spChg chg="del">
          <ac:chgData name="Ksenija Kovačec Naglič" userId="6b161b91-ba01-4274-aa3e-09fdc7205f7e" providerId="ADAL" clId="{F517E28F-2C59-4827-9FF6-D58D0B0B7779}" dt="2023-06-12T19:14:29.687" v="10" actId="478"/>
          <ac:spMkLst>
            <pc:docMk/>
            <pc:sldMk cId="2490143529" sldId="1921"/>
            <ac:spMk id="7" creationId="{820B809B-B946-49A1-9544-7AAE5E4C1F78}"/>
          </ac:spMkLst>
        </pc:spChg>
        <pc:graphicFrameChg chg="modGraphic">
          <ac:chgData name="Ksenija Kovačec Naglič" userId="6b161b91-ba01-4274-aa3e-09fdc7205f7e" providerId="ADAL" clId="{F517E28F-2C59-4827-9FF6-D58D0B0B7779}" dt="2023-06-12T19:13:42.769" v="9" actId="20577"/>
          <ac:graphicFrameMkLst>
            <pc:docMk/>
            <pc:sldMk cId="2490143529" sldId="1921"/>
            <ac:graphicFrameMk id="4" creationId="{A28C2DFA-78DD-4299-8631-D8D940F4EB13}"/>
          </ac:graphicFrameMkLst>
        </pc:graphicFrameChg>
      </pc:sldChg>
    </pc:docChg>
  </pc:docChgLst>
  <pc:docChgLst>
    <pc:chgData name="Ksenija Kovačec Naglič" userId="6b161b91-ba01-4274-aa3e-09fdc7205f7e" providerId="ADAL" clId="{9433D5CD-78F7-4F4D-BDEE-3408E23D8571}"/>
    <pc:docChg chg="undo custSel addSld delSld modSld">
      <pc:chgData name="Ksenija Kovačec Naglič" userId="6b161b91-ba01-4274-aa3e-09fdc7205f7e" providerId="ADAL" clId="{9433D5CD-78F7-4F4D-BDEE-3408E23D8571}" dt="2023-02-23T08:34:11.079" v="579" actId="1582"/>
      <pc:docMkLst>
        <pc:docMk/>
      </pc:docMkLst>
      <pc:sldChg chg="modSp mod">
        <pc:chgData name="Ksenija Kovačec Naglič" userId="6b161b91-ba01-4274-aa3e-09fdc7205f7e" providerId="ADAL" clId="{9433D5CD-78F7-4F4D-BDEE-3408E23D8571}" dt="2023-02-19T19:10:24.890" v="129" actId="20577"/>
        <pc:sldMkLst>
          <pc:docMk/>
          <pc:sldMk cId="2978709550" sldId="257"/>
        </pc:sldMkLst>
        <pc:spChg chg="mod">
          <ac:chgData name="Ksenija Kovačec Naglič" userId="6b161b91-ba01-4274-aa3e-09fdc7205f7e" providerId="ADAL" clId="{9433D5CD-78F7-4F4D-BDEE-3408E23D8571}" dt="2023-02-19T19:10:24.890" v="129" actId="20577"/>
          <ac:spMkLst>
            <pc:docMk/>
            <pc:sldMk cId="2978709550" sldId="257"/>
            <ac:spMk id="12" creationId="{00000000-0000-0000-0000-000000000000}"/>
          </ac:spMkLst>
        </pc:spChg>
        <pc:spChg chg="mod">
          <ac:chgData name="Ksenija Kovačec Naglič" userId="6b161b91-ba01-4274-aa3e-09fdc7205f7e" providerId="ADAL" clId="{9433D5CD-78F7-4F4D-BDEE-3408E23D8571}" dt="2023-02-19T19:10:08.226" v="122" actId="6549"/>
          <ac:spMkLst>
            <pc:docMk/>
            <pc:sldMk cId="2978709550" sldId="257"/>
            <ac:spMk id="18" creationId="{00000000-0000-0000-0000-000000000000}"/>
          </ac:spMkLst>
        </pc:spChg>
      </pc:sldChg>
      <pc:sldChg chg="modSp mod">
        <pc:chgData name="Ksenija Kovačec Naglič" userId="6b161b91-ba01-4274-aa3e-09fdc7205f7e" providerId="ADAL" clId="{9433D5CD-78F7-4F4D-BDEE-3408E23D8571}" dt="2023-02-22T19:26:24.976" v="523" actId="20577"/>
        <pc:sldMkLst>
          <pc:docMk/>
          <pc:sldMk cId="2041626558" sldId="259"/>
        </pc:sldMkLst>
        <pc:spChg chg="mod">
          <ac:chgData name="Ksenija Kovačec Naglič" userId="6b161b91-ba01-4274-aa3e-09fdc7205f7e" providerId="ADAL" clId="{9433D5CD-78F7-4F4D-BDEE-3408E23D8571}" dt="2023-02-22T19:26:24.976" v="523" actId="20577"/>
          <ac:spMkLst>
            <pc:docMk/>
            <pc:sldMk cId="2041626558" sldId="259"/>
            <ac:spMk id="5" creationId="{42B706F3-CA9C-4811-8EE7-483A4B7A7E8F}"/>
          </ac:spMkLst>
        </pc:spChg>
      </pc:sldChg>
      <pc:sldChg chg="del">
        <pc:chgData name="Ksenija Kovačec Naglič" userId="6b161b91-ba01-4274-aa3e-09fdc7205f7e" providerId="ADAL" clId="{9433D5CD-78F7-4F4D-BDEE-3408E23D8571}" dt="2023-02-19T15:21:37.839" v="0" actId="47"/>
        <pc:sldMkLst>
          <pc:docMk/>
          <pc:sldMk cId="0" sldId="298"/>
        </pc:sldMkLst>
      </pc:sldChg>
      <pc:sldChg chg="del">
        <pc:chgData name="Ksenija Kovačec Naglič" userId="6b161b91-ba01-4274-aa3e-09fdc7205f7e" providerId="ADAL" clId="{9433D5CD-78F7-4F4D-BDEE-3408E23D8571}" dt="2023-02-19T15:21:37.839" v="0" actId="47"/>
        <pc:sldMkLst>
          <pc:docMk/>
          <pc:sldMk cId="0" sldId="299"/>
        </pc:sldMkLst>
      </pc:sldChg>
      <pc:sldChg chg="del">
        <pc:chgData name="Ksenija Kovačec Naglič" userId="6b161b91-ba01-4274-aa3e-09fdc7205f7e" providerId="ADAL" clId="{9433D5CD-78F7-4F4D-BDEE-3408E23D8571}" dt="2023-02-19T15:21:37.839" v="0" actId="47"/>
        <pc:sldMkLst>
          <pc:docMk/>
          <pc:sldMk cId="0" sldId="305"/>
        </pc:sldMkLst>
      </pc:sldChg>
      <pc:sldChg chg="del">
        <pc:chgData name="Ksenija Kovačec Naglič" userId="6b161b91-ba01-4274-aa3e-09fdc7205f7e" providerId="ADAL" clId="{9433D5CD-78F7-4F4D-BDEE-3408E23D8571}" dt="2023-02-19T15:21:37.839" v="0" actId="47"/>
        <pc:sldMkLst>
          <pc:docMk/>
          <pc:sldMk cId="0" sldId="309"/>
        </pc:sldMkLst>
      </pc:sldChg>
      <pc:sldChg chg="del">
        <pc:chgData name="Ksenija Kovačec Naglič" userId="6b161b91-ba01-4274-aa3e-09fdc7205f7e" providerId="ADAL" clId="{9433D5CD-78F7-4F4D-BDEE-3408E23D8571}" dt="2023-02-19T15:21:37.839" v="0" actId="47"/>
        <pc:sldMkLst>
          <pc:docMk/>
          <pc:sldMk cId="0" sldId="385"/>
        </pc:sldMkLst>
      </pc:sldChg>
      <pc:sldChg chg="del">
        <pc:chgData name="Ksenija Kovačec Naglič" userId="6b161b91-ba01-4274-aa3e-09fdc7205f7e" providerId="ADAL" clId="{9433D5CD-78F7-4F4D-BDEE-3408E23D8571}" dt="2023-02-19T15:21:37.839" v="0" actId="47"/>
        <pc:sldMkLst>
          <pc:docMk/>
          <pc:sldMk cId="3850487202" sldId="1882"/>
        </pc:sldMkLst>
      </pc:sldChg>
      <pc:sldChg chg="del">
        <pc:chgData name="Ksenija Kovačec Naglič" userId="6b161b91-ba01-4274-aa3e-09fdc7205f7e" providerId="ADAL" clId="{9433D5CD-78F7-4F4D-BDEE-3408E23D8571}" dt="2023-02-19T15:21:37.839" v="0" actId="47"/>
        <pc:sldMkLst>
          <pc:docMk/>
          <pc:sldMk cId="1147784209" sldId="1901"/>
        </pc:sldMkLst>
      </pc:sldChg>
      <pc:sldChg chg="modSp mod">
        <pc:chgData name="Ksenija Kovačec Naglič" userId="6b161b91-ba01-4274-aa3e-09fdc7205f7e" providerId="ADAL" clId="{9433D5CD-78F7-4F4D-BDEE-3408E23D8571}" dt="2023-02-19T19:10:42.364" v="133" actId="20577"/>
        <pc:sldMkLst>
          <pc:docMk/>
          <pc:sldMk cId="1246860927" sldId="1915"/>
        </pc:sldMkLst>
        <pc:graphicFrameChg chg="mod modGraphic">
          <ac:chgData name="Ksenija Kovačec Naglič" userId="6b161b91-ba01-4274-aa3e-09fdc7205f7e" providerId="ADAL" clId="{9433D5CD-78F7-4F4D-BDEE-3408E23D8571}" dt="2023-02-19T19:10:42.364" v="133" actId="20577"/>
          <ac:graphicFrameMkLst>
            <pc:docMk/>
            <pc:sldMk cId="1246860927" sldId="1915"/>
            <ac:graphicFrameMk id="6" creationId="{C4F35D7F-C80E-4599-A5DB-5A707551767E}"/>
          </ac:graphicFrameMkLst>
        </pc:graphicFrameChg>
      </pc:sldChg>
      <pc:sldChg chg="addSp delSp modSp new mod">
        <pc:chgData name="Ksenija Kovačec Naglič" userId="6b161b91-ba01-4274-aa3e-09fdc7205f7e" providerId="ADAL" clId="{9433D5CD-78F7-4F4D-BDEE-3408E23D8571}" dt="2023-02-22T19:31:01.277" v="541" actId="20577"/>
        <pc:sldMkLst>
          <pc:docMk/>
          <pc:sldMk cId="2490143529" sldId="1921"/>
        </pc:sldMkLst>
        <pc:spChg chg="mod">
          <ac:chgData name="Ksenija Kovačec Naglič" userId="6b161b91-ba01-4274-aa3e-09fdc7205f7e" providerId="ADAL" clId="{9433D5CD-78F7-4F4D-BDEE-3408E23D8571}" dt="2023-02-19T19:15:03.174" v="222" actId="20577"/>
          <ac:spMkLst>
            <pc:docMk/>
            <pc:sldMk cId="2490143529" sldId="1921"/>
            <ac:spMk id="2" creationId="{5BFA4DC1-BF27-4830-8971-DCFD2DCFEC14}"/>
          </ac:spMkLst>
        </pc:spChg>
        <pc:spChg chg="del">
          <ac:chgData name="Ksenija Kovačec Naglič" userId="6b161b91-ba01-4274-aa3e-09fdc7205f7e" providerId="ADAL" clId="{9433D5CD-78F7-4F4D-BDEE-3408E23D8571}" dt="2023-02-19T19:04:56.740" v="30"/>
          <ac:spMkLst>
            <pc:docMk/>
            <pc:sldMk cId="2490143529" sldId="1921"/>
            <ac:spMk id="3" creationId="{B5CA6046-6321-44BD-AF45-40EE2645737E}"/>
          </ac:spMkLst>
        </pc:spChg>
        <pc:spChg chg="add del mod">
          <ac:chgData name="Ksenija Kovačec Naglič" userId="6b161b91-ba01-4274-aa3e-09fdc7205f7e" providerId="ADAL" clId="{9433D5CD-78F7-4F4D-BDEE-3408E23D8571}" dt="2023-02-19T19:12:46.171" v="147"/>
          <ac:spMkLst>
            <pc:docMk/>
            <pc:sldMk cId="2490143529" sldId="1921"/>
            <ac:spMk id="5" creationId="{1F6941A2-3AE7-4AC9-B773-8B18F76B33BB}"/>
          </ac:spMkLst>
        </pc:spChg>
        <pc:spChg chg="add del mod">
          <ac:chgData name="Ksenija Kovačec Naglič" userId="6b161b91-ba01-4274-aa3e-09fdc7205f7e" providerId="ADAL" clId="{9433D5CD-78F7-4F4D-BDEE-3408E23D8571}" dt="2023-02-19T19:12:46.171" v="147"/>
          <ac:spMkLst>
            <pc:docMk/>
            <pc:sldMk cId="2490143529" sldId="1921"/>
            <ac:spMk id="6" creationId="{2E5C53A8-95F5-4122-9DAA-CC23C2171E7D}"/>
          </ac:spMkLst>
        </pc:spChg>
        <pc:spChg chg="add mod">
          <ac:chgData name="Ksenija Kovačec Naglič" userId="6b161b91-ba01-4274-aa3e-09fdc7205f7e" providerId="ADAL" clId="{9433D5CD-78F7-4F4D-BDEE-3408E23D8571}" dt="2023-02-22T19:31:01.277" v="541" actId="20577"/>
          <ac:spMkLst>
            <pc:docMk/>
            <pc:sldMk cId="2490143529" sldId="1921"/>
            <ac:spMk id="7" creationId="{820B809B-B946-49A1-9544-7AAE5E4C1F78}"/>
          </ac:spMkLst>
        </pc:spChg>
        <pc:graphicFrameChg chg="add mod modGraphic">
          <ac:chgData name="Ksenija Kovačec Naglič" userId="6b161b91-ba01-4274-aa3e-09fdc7205f7e" providerId="ADAL" clId="{9433D5CD-78F7-4F4D-BDEE-3408E23D8571}" dt="2023-02-19T19:12:46.171" v="147"/>
          <ac:graphicFrameMkLst>
            <pc:docMk/>
            <pc:sldMk cId="2490143529" sldId="1921"/>
            <ac:graphicFrameMk id="4" creationId="{A28C2DFA-78DD-4299-8631-D8D940F4EB13}"/>
          </ac:graphicFrameMkLst>
        </pc:graphicFrameChg>
      </pc:sldChg>
      <pc:sldChg chg="addSp modSp new mod">
        <pc:chgData name="Ksenija Kovačec Naglič" userId="6b161b91-ba01-4274-aa3e-09fdc7205f7e" providerId="ADAL" clId="{9433D5CD-78F7-4F4D-BDEE-3408E23D8571}" dt="2023-02-22T19:17:11.717" v="419" actId="207"/>
        <pc:sldMkLst>
          <pc:docMk/>
          <pc:sldMk cId="4188752118" sldId="1922"/>
        </pc:sldMkLst>
        <pc:spChg chg="mod">
          <ac:chgData name="Ksenija Kovačec Naglič" userId="6b161b91-ba01-4274-aa3e-09fdc7205f7e" providerId="ADAL" clId="{9433D5CD-78F7-4F4D-BDEE-3408E23D8571}" dt="2023-02-22T18:44:05.123" v="242" actId="20577"/>
          <ac:spMkLst>
            <pc:docMk/>
            <pc:sldMk cId="4188752118" sldId="1922"/>
            <ac:spMk id="2" creationId="{9DAE0C4F-7FD9-4421-81E9-F67B861F7287}"/>
          </ac:spMkLst>
        </pc:spChg>
        <pc:spChg chg="mod">
          <ac:chgData name="Ksenija Kovačec Naglič" userId="6b161b91-ba01-4274-aa3e-09fdc7205f7e" providerId="ADAL" clId="{9433D5CD-78F7-4F4D-BDEE-3408E23D8571}" dt="2023-02-22T18:46:47.192" v="247" actId="14100"/>
          <ac:spMkLst>
            <pc:docMk/>
            <pc:sldMk cId="4188752118" sldId="1922"/>
            <ac:spMk id="3" creationId="{DC03CBA1-3874-4098-B056-3D85976F6CFF}"/>
          </ac:spMkLst>
        </pc:spChg>
        <pc:spChg chg="add mod">
          <ac:chgData name="Ksenija Kovačec Naglič" userId="6b161b91-ba01-4274-aa3e-09fdc7205f7e" providerId="ADAL" clId="{9433D5CD-78F7-4F4D-BDEE-3408E23D8571}" dt="2023-02-22T19:17:11.717" v="419" actId="207"/>
          <ac:spMkLst>
            <pc:docMk/>
            <pc:sldMk cId="4188752118" sldId="1922"/>
            <ac:spMk id="6" creationId="{8B23F58F-73A3-413E-B51E-33CBC2B2634B}"/>
          </ac:spMkLst>
        </pc:spChg>
        <pc:spChg chg="add mod">
          <ac:chgData name="Ksenija Kovačec Naglič" userId="6b161b91-ba01-4274-aa3e-09fdc7205f7e" providerId="ADAL" clId="{9433D5CD-78F7-4F4D-BDEE-3408E23D8571}" dt="2023-02-22T18:50:25.433" v="254" actId="2085"/>
          <ac:spMkLst>
            <pc:docMk/>
            <pc:sldMk cId="4188752118" sldId="1922"/>
            <ac:spMk id="7" creationId="{B1AC81DD-DB9D-4E42-8FA9-F77B5FF6B50F}"/>
          </ac:spMkLst>
        </pc:spChg>
        <pc:spChg chg="add mod">
          <ac:chgData name="Ksenija Kovačec Naglič" userId="6b161b91-ba01-4274-aa3e-09fdc7205f7e" providerId="ADAL" clId="{9433D5CD-78F7-4F4D-BDEE-3408E23D8571}" dt="2023-02-22T18:50:35.613" v="256" actId="1076"/>
          <ac:spMkLst>
            <pc:docMk/>
            <pc:sldMk cId="4188752118" sldId="1922"/>
            <ac:spMk id="8" creationId="{E8A6B0A0-C674-46D7-9D08-B986924298BC}"/>
          </ac:spMkLst>
        </pc:spChg>
        <pc:spChg chg="add mod">
          <ac:chgData name="Ksenija Kovačec Naglič" userId="6b161b91-ba01-4274-aa3e-09fdc7205f7e" providerId="ADAL" clId="{9433D5CD-78F7-4F4D-BDEE-3408E23D8571}" dt="2023-02-22T18:50:42.563" v="258" actId="1076"/>
          <ac:spMkLst>
            <pc:docMk/>
            <pc:sldMk cId="4188752118" sldId="1922"/>
            <ac:spMk id="9" creationId="{ADF9D3B7-B9AE-453B-87C9-27E5D44D61AF}"/>
          </ac:spMkLst>
        </pc:spChg>
        <pc:spChg chg="add mod">
          <ac:chgData name="Ksenija Kovačec Naglič" userId="6b161b91-ba01-4274-aa3e-09fdc7205f7e" providerId="ADAL" clId="{9433D5CD-78F7-4F4D-BDEE-3408E23D8571}" dt="2023-02-22T18:50:54.197" v="269" actId="1036"/>
          <ac:spMkLst>
            <pc:docMk/>
            <pc:sldMk cId="4188752118" sldId="1922"/>
            <ac:spMk id="10" creationId="{1C7A1A4F-AFFF-4D3C-991D-3DEF04160886}"/>
          </ac:spMkLst>
        </pc:spChg>
        <pc:spChg chg="add mod">
          <ac:chgData name="Ksenija Kovačec Naglič" userId="6b161b91-ba01-4274-aa3e-09fdc7205f7e" providerId="ADAL" clId="{9433D5CD-78F7-4F4D-BDEE-3408E23D8571}" dt="2023-02-22T18:51:09.084" v="273" actId="14100"/>
          <ac:spMkLst>
            <pc:docMk/>
            <pc:sldMk cId="4188752118" sldId="1922"/>
            <ac:spMk id="11" creationId="{4B7D45FF-7257-4FFA-B7AC-AACC6D988A4D}"/>
          </ac:spMkLst>
        </pc:spChg>
        <pc:picChg chg="add mod">
          <ac:chgData name="Ksenija Kovačec Naglič" userId="6b161b91-ba01-4274-aa3e-09fdc7205f7e" providerId="ADAL" clId="{9433D5CD-78F7-4F4D-BDEE-3408E23D8571}" dt="2023-02-22T18:46:56.038" v="249" actId="14100"/>
          <ac:picMkLst>
            <pc:docMk/>
            <pc:sldMk cId="4188752118" sldId="1922"/>
            <ac:picMk id="5" creationId="{A70604B9-B9B5-412D-8184-B97B509B02C1}"/>
          </ac:picMkLst>
        </pc:picChg>
      </pc:sldChg>
      <pc:sldChg chg="addSp delSp modSp add mod">
        <pc:chgData name="Ksenija Kovačec Naglič" userId="6b161b91-ba01-4274-aa3e-09fdc7205f7e" providerId="ADAL" clId="{9433D5CD-78F7-4F4D-BDEE-3408E23D8571}" dt="2023-02-23T08:33:32.985" v="575" actId="478"/>
        <pc:sldMkLst>
          <pc:docMk/>
          <pc:sldMk cId="3214270121" sldId="1923"/>
        </pc:sldMkLst>
        <pc:spChg chg="mod">
          <ac:chgData name="Ksenija Kovačec Naglič" userId="6b161b91-ba01-4274-aa3e-09fdc7205f7e" providerId="ADAL" clId="{9433D5CD-78F7-4F4D-BDEE-3408E23D8571}" dt="2023-02-23T08:33:05.501" v="569" actId="27636"/>
          <ac:spMkLst>
            <pc:docMk/>
            <pc:sldMk cId="3214270121" sldId="1923"/>
            <ac:spMk id="3" creationId="{DC03CBA1-3874-4098-B056-3D85976F6CFF}"/>
          </ac:spMkLst>
        </pc:spChg>
        <pc:spChg chg="mod ord">
          <ac:chgData name="Ksenija Kovačec Naglič" userId="6b161b91-ba01-4274-aa3e-09fdc7205f7e" providerId="ADAL" clId="{9433D5CD-78F7-4F4D-BDEE-3408E23D8571}" dt="2023-02-23T08:32:41.974" v="562" actId="1076"/>
          <ac:spMkLst>
            <pc:docMk/>
            <pc:sldMk cId="3214270121" sldId="1923"/>
            <ac:spMk id="6" creationId="{8B23F58F-73A3-413E-B51E-33CBC2B2634B}"/>
          </ac:spMkLst>
        </pc:spChg>
        <pc:spChg chg="mod ord">
          <ac:chgData name="Ksenija Kovačec Naglič" userId="6b161b91-ba01-4274-aa3e-09fdc7205f7e" providerId="ADAL" clId="{9433D5CD-78F7-4F4D-BDEE-3408E23D8571}" dt="2023-02-23T08:33:25.647" v="574" actId="14100"/>
          <ac:spMkLst>
            <pc:docMk/>
            <pc:sldMk cId="3214270121" sldId="1923"/>
            <ac:spMk id="7" creationId="{B1AC81DD-DB9D-4E42-8FA9-F77B5FF6B50F}"/>
          </ac:spMkLst>
        </pc:spChg>
        <pc:spChg chg="mod ord">
          <ac:chgData name="Ksenija Kovačec Naglič" userId="6b161b91-ba01-4274-aa3e-09fdc7205f7e" providerId="ADAL" clId="{9433D5CD-78F7-4F4D-BDEE-3408E23D8571}" dt="2023-02-23T08:33:18.362" v="572" actId="1076"/>
          <ac:spMkLst>
            <pc:docMk/>
            <pc:sldMk cId="3214270121" sldId="1923"/>
            <ac:spMk id="8" creationId="{E8A6B0A0-C674-46D7-9D08-B986924298BC}"/>
          </ac:spMkLst>
        </pc:spChg>
        <pc:spChg chg="mod ord">
          <ac:chgData name="Ksenija Kovačec Naglič" userId="6b161b91-ba01-4274-aa3e-09fdc7205f7e" providerId="ADAL" clId="{9433D5CD-78F7-4F4D-BDEE-3408E23D8571}" dt="2023-02-23T08:33:13.713" v="571" actId="1076"/>
          <ac:spMkLst>
            <pc:docMk/>
            <pc:sldMk cId="3214270121" sldId="1923"/>
            <ac:spMk id="9" creationId="{ADF9D3B7-B9AE-453B-87C9-27E5D44D61AF}"/>
          </ac:spMkLst>
        </pc:spChg>
        <pc:spChg chg="del mod ord">
          <ac:chgData name="Ksenija Kovačec Naglič" userId="6b161b91-ba01-4274-aa3e-09fdc7205f7e" providerId="ADAL" clId="{9433D5CD-78F7-4F4D-BDEE-3408E23D8571}" dt="2023-02-23T08:33:32.985" v="575" actId="478"/>
          <ac:spMkLst>
            <pc:docMk/>
            <pc:sldMk cId="3214270121" sldId="1923"/>
            <ac:spMk id="10" creationId="{1C7A1A4F-AFFF-4D3C-991D-3DEF04160886}"/>
          </ac:spMkLst>
        </pc:spChg>
        <pc:spChg chg="mod ord">
          <ac:chgData name="Ksenija Kovačec Naglič" userId="6b161b91-ba01-4274-aa3e-09fdc7205f7e" providerId="ADAL" clId="{9433D5CD-78F7-4F4D-BDEE-3408E23D8571}" dt="2023-02-23T08:33:10.481" v="570" actId="1076"/>
          <ac:spMkLst>
            <pc:docMk/>
            <pc:sldMk cId="3214270121" sldId="1923"/>
            <ac:spMk id="11" creationId="{4B7D45FF-7257-4FFA-B7AC-AACC6D988A4D}"/>
          </ac:spMkLst>
        </pc:spChg>
        <pc:picChg chg="add del mod">
          <ac:chgData name="Ksenija Kovačec Naglič" userId="6b161b91-ba01-4274-aa3e-09fdc7205f7e" providerId="ADAL" clId="{9433D5CD-78F7-4F4D-BDEE-3408E23D8571}" dt="2023-02-23T08:32:16.362" v="555" actId="478"/>
          <ac:picMkLst>
            <pc:docMk/>
            <pc:sldMk cId="3214270121" sldId="1923"/>
            <ac:picMk id="5" creationId="{56D47E22-9372-4737-8E37-3FAE08B6F8B9}"/>
          </ac:picMkLst>
        </pc:picChg>
        <pc:picChg chg="del">
          <ac:chgData name="Ksenija Kovačec Naglič" userId="6b161b91-ba01-4274-aa3e-09fdc7205f7e" providerId="ADAL" clId="{9433D5CD-78F7-4F4D-BDEE-3408E23D8571}" dt="2023-02-22T19:14:18.647" v="412" actId="478"/>
          <ac:picMkLst>
            <pc:docMk/>
            <pc:sldMk cId="3214270121" sldId="1923"/>
            <ac:picMk id="5" creationId="{A70604B9-B9B5-412D-8184-B97B509B02C1}"/>
          </ac:picMkLst>
        </pc:picChg>
        <pc:picChg chg="add del mod">
          <ac:chgData name="Ksenija Kovačec Naglič" userId="6b161b91-ba01-4274-aa3e-09fdc7205f7e" providerId="ADAL" clId="{9433D5CD-78F7-4F4D-BDEE-3408E23D8571}" dt="2023-02-23T08:31:20.555" v="550" actId="478"/>
          <ac:picMkLst>
            <pc:docMk/>
            <pc:sldMk cId="3214270121" sldId="1923"/>
            <ac:picMk id="12" creationId="{A8ADD585-FF4A-417B-9FC3-3E0B93DBBC37}"/>
          </ac:picMkLst>
        </pc:picChg>
        <pc:picChg chg="add mod">
          <ac:chgData name="Ksenija Kovačec Naglič" userId="6b161b91-ba01-4274-aa3e-09fdc7205f7e" providerId="ADAL" clId="{9433D5CD-78F7-4F4D-BDEE-3408E23D8571}" dt="2023-02-23T08:32:20.375" v="556" actId="14100"/>
          <ac:picMkLst>
            <pc:docMk/>
            <pc:sldMk cId="3214270121" sldId="1923"/>
            <ac:picMk id="14" creationId="{F1829732-D986-4F05-8509-253C0442121E}"/>
          </ac:picMkLst>
        </pc:picChg>
      </pc:sldChg>
      <pc:sldChg chg="addSp delSp modSp add mod">
        <pc:chgData name="Ksenija Kovačec Naglič" userId="6b161b91-ba01-4274-aa3e-09fdc7205f7e" providerId="ADAL" clId="{9433D5CD-78F7-4F4D-BDEE-3408E23D8571}" dt="2023-02-22T19:13:58.501" v="411" actId="478"/>
        <pc:sldMkLst>
          <pc:docMk/>
          <pc:sldMk cId="2297802199" sldId="1924"/>
        </pc:sldMkLst>
        <pc:spChg chg="mod">
          <ac:chgData name="Ksenija Kovačec Naglič" userId="6b161b91-ba01-4274-aa3e-09fdc7205f7e" providerId="ADAL" clId="{9433D5CD-78F7-4F4D-BDEE-3408E23D8571}" dt="2023-02-22T18:53:01.147" v="306" actId="20577"/>
          <ac:spMkLst>
            <pc:docMk/>
            <pc:sldMk cId="2297802199" sldId="1924"/>
            <ac:spMk id="2" creationId="{9DAE0C4F-7FD9-4421-81E9-F67B861F7287}"/>
          </ac:spMkLst>
        </pc:spChg>
        <pc:spChg chg="del mod">
          <ac:chgData name="Ksenija Kovačec Naglič" userId="6b161b91-ba01-4274-aa3e-09fdc7205f7e" providerId="ADAL" clId="{9433D5CD-78F7-4F4D-BDEE-3408E23D8571}" dt="2023-02-22T19:01:01.785" v="322" actId="478"/>
          <ac:spMkLst>
            <pc:docMk/>
            <pc:sldMk cId="2297802199" sldId="1924"/>
            <ac:spMk id="3" creationId="{DC03CBA1-3874-4098-B056-3D85976F6CFF}"/>
          </ac:spMkLst>
        </pc:spChg>
        <pc:spChg chg="del">
          <ac:chgData name="Ksenija Kovačec Naglič" userId="6b161b91-ba01-4274-aa3e-09fdc7205f7e" providerId="ADAL" clId="{9433D5CD-78F7-4F4D-BDEE-3408E23D8571}" dt="2023-02-22T19:13:58.501" v="411" actId="478"/>
          <ac:spMkLst>
            <pc:docMk/>
            <pc:sldMk cId="2297802199" sldId="1924"/>
            <ac:spMk id="6" creationId="{8B23F58F-73A3-413E-B51E-33CBC2B2634B}"/>
          </ac:spMkLst>
        </pc:spChg>
        <pc:spChg chg="del">
          <ac:chgData name="Ksenija Kovačec Naglič" userId="6b161b91-ba01-4274-aa3e-09fdc7205f7e" providerId="ADAL" clId="{9433D5CD-78F7-4F4D-BDEE-3408E23D8571}" dt="2023-02-22T19:00:52.426" v="320" actId="478"/>
          <ac:spMkLst>
            <pc:docMk/>
            <pc:sldMk cId="2297802199" sldId="1924"/>
            <ac:spMk id="7" creationId="{B1AC81DD-DB9D-4E42-8FA9-F77B5FF6B50F}"/>
          </ac:spMkLst>
        </pc:spChg>
        <pc:spChg chg="mod ord">
          <ac:chgData name="Ksenija Kovačec Naglič" userId="6b161b91-ba01-4274-aa3e-09fdc7205f7e" providerId="ADAL" clId="{9433D5CD-78F7-4F4D-BDEE-3408E23D8571}" dt="2023-02-22T19:02:34.444" v="325" actId="1076"/>
          <ac:spMkLst>
            <pc:docMk/>
            <pc:sldMk cId="2297802199" sldId="1924"/>
            <ac:spMk id="8" creationId="{E8A6B0A0-C674-46D7-9D08-B986924298BC}"/>
          </ac:spMkLst>
        </pc:spChg>
        <pc:spChg chg="del">
          <ac:chgData name="Ksenija Kovačec Naglič" userId="6b161b91-ba01-4274-aa3e-09fdc7205f7e" providerId="ADAL" clId="{9433D5CD-78F7-4F4D-BDEE-3408E23D8571}" dt="2023-02-22T19:00:51.166" v="319" actId="478"/>
          <ac:spMkLst>
            <pc:docMk/>
            <pc:sldMk cId="2297802199" sldId="1924"/>
            <ac:spMk id="9" creationId="{ADF9D3B7-B9AE-453B-87C9-27E5D44D61AF}"/>
          </ac:spMkLst>
        </pc:spChg>
        <pc:spChg chg="del">
          <ac:chgData name="Ksenija Kovačec Naglič" userId="6b161b91-ba01-4274-aa3e-09fdc7205f7e" providerId="ADAL" clId="{9433D5CD-78F7-4F4D-BDEE-3408E23D8571}" dt="2023-02-22T19:00:54.571" v="321" actId="478"/>
          <ac:spMkLst>
            <pc:docMk/>
            <pc:sldMk cId="2297802199" sldId="1924"/>
            <ac:spMk id="10" creationId="{1C7A1A4F-AFFF-4D3C-991D-3DEF04160886}"/>
          </ac:spMkLst>
        </pc:spChg>
        <pc:spChg chg="del">
          <ac:chgData name="Ksenija Kovačec Naglič" userId="6b161b91-ba01-4274-aa3e-09fdc7205f7e" providerId="ADAL" clId="{9433D5CD-78F7-4F4D-BDEE-3408E23D8571}" dt="2023-02-22T19:00:50.154" v="318" actId="478"/>
          <ac:spMkLst>
            <pc:docMk/>
            <pc:sldMk cId="2297802199" sldId="1924"/>
            <ac:spMk id="11" creationId="{4B7D45FF-7257-4FFA-B7AC-AACC6D988A4D}"/>
          </ac:spMkLst>
        </pc:spChg>
        <pc:picChg chg="del">
          <ac:chgData name="Ksenija Kovačec Naglič" userId="6b161b91-ba01-4274-aa3e-09fdc7205f7e" providerId="ADAL" clId="{9433D5CD-78F7-4F4D-BDEE-3408E23D8571}" dt="2023-02-22T18:53:05.326" v="307" actId="478"/>
          <ac:picMkLst>
            <pc:docMk/>
            <pc:sldMk cId="2297802199" sldId="1924"/>
            <ac:picMk id="5" creationId="{A70604B9-B9B5-412D-8184-B97B509B02C1}"/>
          </ac:picMkLst>
        </pc:picChg>
        <pc:picChg chg="add mod">
          <ac:chgData name="Ksenija Kovačec Naglič" userId="6b161b91-ba01-4274-aa3e-09fdc7205f7e" providerId="ADAL" clId="{9433D5CD-78F7-4F4D-BDEE-3408E23D8571}" dt="2023-02-22T19:02:31.038" v="324" actId="1076"/>
          <ac:picMkLst>
            <pc:docMk/>
            <pc:sldMk cId="2297802199" sldId="1924"/>
            <ac:picMk id="12" creationId="{809B1EC1-B115-4B0B-83ED-39D9FE526F53}"/>
          </ac:picMkLst>
        </pc:picChg>
      </pc:sldChg>
      <pc:sldChg chg="addSp delSp modSp new mod">
        <pc:chgData name="Ksenija Kovačec Naglič" userId="6b161b91-ba01-4274-aa3e-09fdc7205f7e" providerId="ADAL" clId="{9433D5CD-78F7-4F4D-BDEE-3408E23D8571}" dt="2023-02-23T08:34:11.079" v="579" actId="1582"/>
        <pc:sldMkLst>
          <pc:docMk/>
          <pc:sldMk cId="2390378099" sldId="1925"/>
        </pc:sldMkLst>
        <pc:spChg chg="mod">
          <ac:chgData name="Ksenija Kovačec Naglič" userId="6b161b91-ba01-4274-aa3e-09fdc7205f7e" providerId="ADAL" clId="{9433D5CD-78F7-4F4D-BDEE-3408E23D8571}" dt="2023-02-22T19:03:35.313" v="348"/>
          <ac:spMkLst>
            <pc:docMk/>
            <pc:sldMk cId="2390378099" sldId="1925"/>
            <ac:spMk id="2" creationId="{168D0B03-B8DA-4576-88E0-3BE640F75A7A}"/>
          </ac:spMkLst>
        </pc:spChg>
        <pc:spChg chg="mod">
          <ac:chgData name="Ksenija Kovačec Naglič" userId="6b161b91-ba01-4274-aa3e-09fdc7205f7e" providerId="ADAL" clId="{9433D5CD-78F7-4F4D-BDEE-3408E23D8571}" dt="2023-02-22T19:19:47.603" v="450" actId="5793"/>
          <ac:spMkLst>
            <pc:docMk/>
            <pc:sldMk cId="2390378099" sldId="1925"/>
            <ac:spMk id="3" creationId="{745B6A98-3AF2-41BB-AD18-4DCAF881554B}"/>
          </ac:spMkLst>
        </pc:spChg>
        <pc:spChg chg="add del mod">
          <ac:chgData name="Ksenija Kovačec Naglič" userId="6b161b91-ba01-4274-aa3e-09fdc7205f7e" providerId="ADAL" clId="{9433D5CD-78F7-4F4D-BDEE-3408E23D8571}" dt="2023-02-22T19:03:35.313" v="348"/>
          <ac:spMkLst>
            <pc:docMk/>
            <pc:sldMk cId="2390378099" sldId="1925"/>
            <ac:spMk id="4" creationId="{AA6C2E82-8FE5-4744-AE94-024363C52EDD}"/>
          </ac:spMkLst>
        </pc:spChg>
        <pc:spChg chg="add mod">
          <ac:chgData name="Ksenija Kovačec Naglič" userId="6b161b91-ba01-4274-aa3e-09fdc7205f7e" providerId="ADAL" clId="{9433D5CD-78F7-4F4D-BDEE-3408E23D8571}" dt="2023-02-23T08:34:11.079" v="579" actId="1582"/>
          <ac:spMkLst>
            <pc:docMk/>
            <pc:sldMk cId="2390378099" sldId="1925"/>
            <ac:spMk id="4" creationId="{CA610BB1-DF41-413F-A83D-19C4D37266F5}"/>
          </ac:spMkLst>
        </pc:spChg>
        <pc:spChg chg="add del mod">
          <ac:chgData name="Ksenija Kovačec Naglič" userId="6b161b91-ba01-4274-aa3e-09fdc7205f7e" providerId="ADAL" clId="{9433D5CD-78F7-4F4D-BDEE-3408E23D8571}" dt="2023-02-22T19:03:35.313" v="348"/>
          <ac:spMkLst>
            <pc:docMk/>
            <pc:sldMk cId="2390378099" sldId="1925"/>
            <ac:spMk id="5" creationId="{76C4B2C2-9D85-4609-B790-433CC8629090}"/>
          </ac:spMkLst>
        </pc:spChg>
        <pc:spChg chg="add del">
          <ac:chgData name="Ksenija Kovačec Naglič" userId="6b161b91-ba01-4274-aa3e-09fdc7205f7e" providerId="ADAL" clId="{9433D5CD-78F7-4F4D-BDEE-3408E23D8571}" dt="2023-02-22T19:04:39.018" v="354" actId="478"/>
          <ac:spMkLst>
            <pc:docMk/>
            <pc:sldMk cId="2390378099" sldId="1925"/>
            <ac:spMk id="8" creationId="{4D2DED94-E161-45CA-B850-C2ED6FC7A6E5}"/>
          </ac:spMkLst>
        </pc:spChg>
        <pc:spChg chg="add mod">
          <ac:chgData name="Ksenija Kovačec Naglič" userId="6b161b91-ba01-4274-aa3e-09fdc7205f7e" providerId="ADAL" clId="{9433D5CD-78F7-4F4D-BDEE-3408E23D8571}" dt="2023-02-22T19:16:30.414" v="415" actId="207"/>
          <ac:spMkLst>
            <pc:docMk/>
            <pc:sldMk cId="2390378099" sldId="1925"/>
            <ac:spMk id="9" creationId="{4FEC2089-3820-41DC-BE0A-71282E7CA9EC}"/>
          </ac:spMkLst>
        </pc:spChg>
        <pc:spChg chg="add mod">
          <ac:chgData name="Ksenija Kovačec Naglič" userId="6b161b91-ba01-4274-aa3e-09fdc7205f7e" providerId="ADAL" clId="{9433D5CD-78F7-4F4D-BDEE-3408E23D8571}" dt="2023-02-22T19:16:23.317" v="414" actId="207"/>
          <ac:spMkLst>
            <pc:docMk/>
            <pc:sldMk cId="2390378099" sldId="1925"/>
            <ac:spMk id="14" creationId="{6D6F1599-4800-4B05-9025-2178D2EF51F6}"/>
          </ac:spMkLst>
        </pc:spChg>
        <pc:spChg chg="add mod">
          <ac:chgData name="Ksenija Kovačec Naglič" userId="6b161b91-ba01-4274-aa3e-09fdc7205f7e" providerId="ADAL" clId="{9433D5CD-78F7-4F4D-BDEE-3408E23D8571}" dt="2023-02-22T19:24:20.481" v="493" actId="14100"/>
          <ac:spMkLst>
            <pc:docMk/>
            <pc:sldMk cId="2390378099" sldId="1925"/>
            <ac:spMk id="15" creationId="{32783DF4-4383-4D4D-8A2F-071E06665627}"/>
          </ac:spMkLst>
        </pc:spChg>
        <pc:spChg chg="add del mod">
          <ac:chgData name="Ksenija Kovačec Naglič" userId="6b161b91-ba01-4274-aa3e-09fdc7205f7e" providerId="ADAL" clId="{9433D5CD-78F7-4F4D-BDEE-3408E23D8571}" dt="2023-02-22T19:24:28.554" v="495"/>
          <ac:spMkLst>
            <pc:docMk/>
            <pc:sldMk cId="2390378099" sldId="1925"/>
            <ac:spMk id="16" creationId="{753FD9EF-1C9C-42FF-9FB8-ED2A75DA71B4}"/>
          </ac:spMkLst>
        </pc:spChg>
        <pc:spChg chg="add mod">
          <ac:chgData name="Ksenija Kovačec Naglič" userId="6b161b91-ba01-4274-aa3e-09fdc7205f7e" providerId="ADAL" clId="{9433D5CD-78F7-4F4D-BDEE-3408E23D8571}" dt="2023-02-22T19:24:44.626" v="498" actId="14100"/>
          <ac:spMkLst>
            <pc:docMk/>
            <pc:sldMk cId="2390378099" sldId="1925"/>
            <ac:spMk id="17" creationId="{88E9E4C5-51DD-4316-9CA5-30F09EB22893}"/>
          </ac:spMkLst>
        </pc:spChg>
        <pc:spChg chg="add mod">
          <ac:chgData name="Ksenija Kovačec Naglič" userId="6b161b91-ba01-4274-aa3e-09fdc7205f7e" providerId="ADAL" clId="{9433D5CD-78F7-4F4D-BDEE-3408E23D8571}" dt="2023-02-22T19:25:54.786" v="508" actId="1036"/>
          <ac:spMkLst>
            <pc:docMk/>
            <pc:sldMk cId="2390378099" sldId="1925"/>
            <ac:spMk id="18" creationId="{6E1BAF0B-401B-40D7-8CBF-47637E3937D8}"/>
          </ac:spMkLst>
        </pc:spChg>
        <pc:picChg chg="add mod">
          <ac:chgData name="Ksenija Kovačec Naglič" userId="6b161b91-ba01-4274-aa3e-09fdc7205f7e" providerId="ADAL" clId="{9433D5CD-78F7-4F4D-BDEE-3408E23D8571}" dt="2023-02-22T19:08:32.385" v="373" actId="1076"/>
          <ac:picMkLst>
            <pc:docMk/>
            <pc:sldMk cId="2390378099" sldId="1925"/>
            <ac:picMk id="7" creationId="{001217D9-5C22-447E-9128-6C6CB14A0537}"/>
          </ac:picMkLst>
        </pc:picChg>
        <pc:picChg chg="add mod">
          <ac:chgData name="Ksenija Kovačec Naglič" userId="6b161b91-ba01-4274-aa3e-09fdc7205f7e" providerId="ADAL" clId="{9433D5CD-78F7-4F4D-BDEE-3408E23D8571}" dt="2023-02-22T19:07:01.203" v="367" actId="1076"/>
          <ac:picMkLst>
            <pc:docMk/>
            <pc:sldMk cId="2390378099" sldId="1925"/>
            <ac:picMk id="11" creationId="{6C964593-82E5-45C6-BC55-83B20C5CC49E}"/>
          </ac:picMkLst>
        </pc:picChg>
        <pc:picChg chg="add mod">
          <ac:chgData name="Ksenija Kovačec Naglič" userId="6b161b91-ba01-4274-aa3e-09fdc7205f7e" providerId="ADAL" clId="{9433D5CD-78F7-4F4D-BDEE-3408E23D8571}" dt="2023-02-22T19:06:58.082" v="366" actId="14100"/>
          <ac:picMkLst>
            <pc:docMk/>
            <pc:sldMk cId="2390378099" sldId="1925"/>
            <ac:picMk id="13" creationId="{0E7092DA-D521-4EEF-A700-978398A58614}"/>
          </ac:picMkLst>
        </pc:picChg>
      </pc:sldChg>
      <pc:sldChg chg="addSp modSp new mod">
        <pc:chgData name="Ksenija Kovačec Naglič" userId="6b161b91-ba01-4274-aa3e-09fdc7205f7e" providerId="ADAL" clId="{9433D5CD-78F7-4F4D-BDEE-3408E23D8571}" dt="2023-02-22T19:17:37.874" v="420" actId="1076"/>
        <pc:sldMkLst>
          <pc:docMk/>
          <pc:sldMk cId="310624054" sldId="1926"/>
        </pc:sldMkLst>
        <pc:spChg chg="mod">
          <ac:chgData name="Ksenija Kovačec Naglič" userId="6b161b91-ba01-4274-aa3e-09fdc7205f7e" providerId="ADAL" clId="{9433D5CD-78F7-4F4D-BDEE-3408E23D8571}" dt="2023-02-22T19:13:22.416" v="409" actId="20577"/>
          <ac:spMkLst>
            <pc:docMk/>
            <pc:sldMk cId="310624054" sldId="1926"/>
            <ac:spMk id="2" creationId="{06FC40CB-72A2-46C2-9CAD-89D58DDF693B}"/>
          </ac:spMkLst>
        </pc:spChg>
        <pc:picChg chg="add mod">
          <ac:chgData name="Ksenija Kovačec Naglič" userId="6b161b91-ba01-4274-aa3e-09fdc7205f7e" providerId="ADAL" clId="{9433D5CD-78F7-4F4D-BDEE-3408E23D8571}" dt="2023-02-22T19:17:37.874" v="420" actId="1076"/>
          <ac:picMkLst>
            <pc:docMk/>
            <pc:sldMk cId="310624054" sldId="1926"/>
            <ac:picMk id="5" creationId="{068E50A7-591E-49DA-AB9B-1C0CCAC504BD}"/>
          </ac:picMkLst>
        </pc:picChg>
        <pc:picChg chg="add mod">
          <ac:chgData name="Ksenija Kovačec Naglič" userId="6b161b91-ba01-4274-aa3e-09fdc7205f7e" providerId="ADAL" clId="{9433D5CD-78F7-4F4D-BDEE-3408E23D8571}" dt="2023-02-22T19:12:17.129" v="383" actId="14100"/>
          <ac:picMkLst>
            <pc:docMk/>
            <pc:sldMk cId="310624054" sldId="1926"/>
            <ac:picMk id="7" creationId="{40955CD9-4CCC-49D7-A78C-879973953CA4}"/>
          </ac:picMkLst>
        </pc:picChg>
      </pc:sldChg>
      <pc:sldChg chg="addSp delSp modSp new del mod modClrScheme chgLayout">
        <pc:chgData name="Ksenija Kovačec Naglič" userId="6b161b91-ba01-4274-aa3e-09fdc7205f7e" providerId="ADAL" clId="{9433D5CD-78F7-4F4D-BDEE-3408E23D8571}" dt="2023-02-22T19:21:40.607" v="462" actId="47"/>
        <pc:sldMkLst>
          <pc:docMk/>
          <pc:sldMk cId="2410026474" sldId="1927"/>
        </pc:sldMkLst>
        <pc:spChg chg="mod ord">
          <ac:chgData name="Ksenija Kovačec Naglič" userId="6b161b91-ba01-4274-aa3e-09fdc7205f7e" providerId="ADAL" clId="{9433D5CD-78F7-4F4D-BDEE-3408E23D8571}" dt="2023-02-22T19:18:48.497" v="448" actId="113"/>
          <ac:spMkLst>
            <pc:docMk/>
            <pc:sldMk cId="2410026474" sldId="1927"/>
            <ac:spMk id="2" creationId="{DA2A4387-443D-4487-B877-4E269769DBCF}"/>
          </ac:spMkLst>
        </pc:spChg>
        <pc:spChg chg="del mod ord">
          <ac:chgData name="Ksenija Kovačec Naglič" userId="6b161b91-ba01-4274-aa3e-09fdc7205f7e" providerId="ADAL" clId="{9433D5CD-78F7-4F4D-BDEE-3408E23D8571}" dt="2023-02-22T19:18:36.758" v="445" actId="478"/>
          <ac:spMkLst>
            <pc:docMk/>
            <pc:sldMk cId="2410026474" sldId="1927"/>
            <ac:spMk id="3" creationId="{F35772E6-9826-4852-8F48-8AFDF80C3B56}"/>
          </ac:spMkLst>
        </pc:spChg>
        <pc:spChg chg="add del mod">
          <ac:chgData name="Ksenija Kovačec Naglič" userId="6b161b91-ba01-4274-aa3e-09fdc7205f7e" providerId="ADAL" clId="{9433D5CD-78F7-4F4D-BDEE-3408E23D8571}" dt="2023-02-22T19:18:38.232" v="446" actId="478"/>
          <ac:spMkLst>
            <pc:docMk/>
            <pc:sldMk cId="2410026474" sldId="1927"/>
            <ac:spMk id="5" creationId="{A6E7A2C0-E474-4038-AE42-6BC0A864AC0D}"/>
          </ac:spMkLst>
        </pc:spChg>
        <pc:picChg chg="add del mod">
          <ac:chgData name="Ksenija Kovačec Naglič" userId="6b161b91-ba01-4274-aa3e-09fdc7205f7e" providerId="ADAL" clId="{9433D5CD-78F7-4F4D-BDEE-3408E23D8571}" dt="2023-02-22T19:20:24.619" v="452"/>
          <ac:picMkLst>
            <pc:docMk/>
            <pc:sldMk cId="2410026474" sldId="1927"/>
            <ac:picMk id="6" creationId="{CDDC4835-3A70-4901-9636-7C1E08BC4CD1}"/>
          </ac:picMkLst>
        </pc:picChg>
      </pc:sldChg>
      <pc:sldChg chg="delSp modSp add mod">
        <pc:chgData name="Ksenija Kovačec Naglič" userId="6b161b91-ba01-4274-aa3e-09fdc7205f7e" providerId="ADAL" clId="{9433D5CD-78F7-4F4D-BDEE-3408E23D8571}" dt="2023-02-22T19:23:02.073" v="490" actId="113"/>
        <pc:sldMkLst>
          <pc:docMk/>
          <pc:sldMk cId="4154804353" sldId="1928"/>
        </pc:sldMkLst>
        <pc:spChg chg="del">
          <ac:chgData name="Ksenija Kovačec Naglič" userId="6b161b91-ba01-4274-aa3e-09fdc7205f7e" providerId="ADAL" clId="{9433D5CD-78F7-4F4D-BDEE-3408E23D8571}" dt="2023-02-22T19:21:31.862" v="459" actId="478"/>
          <ac:spMkLst>
            <pc:docMk/>
            <pc:sldMk cId="4154804353" sldId="1928"/>
            <ac:spMk id="12" creationId="{00000000-0000-0000-0000-000000000000}"/>
          </ac:spMkLst>
        </pc:spChg>
        <pc:spChg chg="mod">
          <ac:chgData name="Ksenija Kovačec Naglič" userId="6b161b91-ba01-4274-aa3e-09fdc7205f7e" providerId="ADAL" clId="{9433D5CD-78F7-4F4D-BDEE-3408E23D8571}" dt="2023-02-22T19:21:35.375" v="461" actId="27636"/>
          <ac:spMkLst>
            <pc:docMk/>
            <pc:sldMk cId="4154804353" sldId="1928"/>
            <ac:spMk id="17" creationId="{F0FB6933-EF5F-40FA-930F-420FA76C538A}"/>
          </ac:spMkLst>
        </pc:spChg>
        <pc:spChg chg="mod">
          <ac:chgData name="Ksenija Kovačec Naglič" userId="6b161b91-ba01-4274-aa3e-09fdc7205f7e" providerId="ADAL" clId="{9433D5CD-78F7-4F4D-BDEE-3408E23D8571}" dt="2023-02-22T19:23:02.073" v="490" actId="113"/>
          <ac:spMkLst>
            <pc:docMk/>
            <pc:sldMk cId="4154804353" sldId="1928"/>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1"/>
            <a:ext cx="4434999" cy="355203"/>
          </a:xfrm>
          <a:prstGeom prst="rect">
            <a:avLst/>
          </a:prstGeom>
        </p:spPr>
        <p:txBody>
          <a:bodyPr vert="horz" lIns="99075" tIns="49538" rIns="99075" bIns="49538" rtlCol="0"/>
          <a:lstStyle>
            <a:lvl1pPr algn="l">
              <a:defRPr sz="1300"/>
            </a:lvl1pPr>
          </a:lstStyle>
          <a:p>
            <a:endParaRPr lang="sl-SI"/>
          </a:p>
        </p:txBody>
      </p:sp>
      <p:sp>
        <p:nvSpPr>
          <p:cNvPr id="3" name="Ograda datuma 2"/>
          <p:cNvSpPr>
            <a:spLocks noGrp="1"/>
          </p:cNvSpPr>
          <p:nvPr>
            <p:ph type="dt" idx="1"/>
          </p:nvPr>
        </p:nvSpPr>
        <p:spPr>
          <a:xfrm>
            <a:off x="5797246" y="1"/>
            <a:ext cx="4434999" cy="355203"/>
          </a:xfrm>
          <a:prstGeom prst="rect">
            <a:avLst/>
          </a:prstGeom>
        </p:spPr>
        <p:txBody>
          <a:bodyPr vert="horz" lIns="99075" tIns="49538" rIns="99075" bIns="49538" rtlCol="0"/>
          <a:lstStyle>
            <a:lvl1pPr algn="r">
              <a:defRPr sz="1300"/>
            </a:lvl1pPr>
          </a:lstStyle>
          <a:p>
            <a:fld id="{642067B3-9ED9-4784-97FC-A57759F5E27E}" type="datetimeFigureOut">
              <a:rPr lang="sl-SI" smtClean="0"/>
              <a:t>21. 01. 2025</a:t>
            </a:fld>
            <a:endParaRPr lang="sl-SI"/>
          </a:p>
        </p:txBody>
      </p:sp>
      <p:sp>
        <p:nvSpPr>
          <p:cNvPr id="4" name="Ograda stranske slike 3"/>
          <p:cNvSpPr>
            <a:spLocks noGrp="1" noRot="1" noChangeAspect="1"/>
          </p:cNvSpPr>
          <p:nvPr>
            <p:ph type="sldImg" idx="2"/>
          </p:nvPr>
        </p:nvSpPr>
        <p:spPr>
          <a:xfrm>
            <a:off x="2749550" y="533400"/>
            <a:ext cx="4735513" cy="2663825"/>
          </a:xfrm>
          <a:prstGeom prst="rect">
            <a:avLst/>
          </a:prstGeom>
          <a:noFill/>
          <a:ln w="12700">
            <a:solidFill>
              <a:prstClr val="black"/>
            </a:solidFill>
          </a:ln>
        </p:spPr>
        <p:txBody>
          <a:bodyPr vert="horz" lIns="99075" tIns="49538" rIns="99075" bIns="49538" rtlCol="0" anchor="ctr"/>
          <a:lstStyle/>
          <a:p>
            <a:endParaRPr lang="sl-SI"/>
          </a:p>
        </p:txBody>
      </p:sp>
      <p:sp>
        <p:nvSpPr>
          <p:cNvPr id="5" name="Ograda opomb 4"/>
          <p:cNvSpPr>
            <a:spLocks noGrp="1"/>
          </p:cNvSpPr>
          <p:nvPr>
            <p:ph type="body" sz="quarter" idx="3"/>
          </p:nvPr>
        </p:nvSpPr>
        <p:spPr>
          <a:xfrm>
            <a:off x="1023462" y="3374430"/>
            <a:ext cx="8187690" cy="3196828"/>
          </a:xfrm>
          <a:prstGeom prst="rect">
            <a:avLst/>
          </a:prstGeom>
        </p:spPr>
        <p:txBody>
          <a:bodyPr vert="horz" lIns="99075" tIns="49538" rIns="99075" bIns="49538"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6747627"/>
            <a:ext cx="4434999" cy="355203"/>
          </a:xfrm>
          <a:prstGeom prst="rect">
            <a:avLst/>
          </a:prstGeom>
        </p:spPr>
        <p:txBody>
          <a:bodyPr vert="horz" lIns="99075" tIns="49538" rIns="99075" bIns="49538" rtlCol="0" anchor="b"/>
          <a:lstStyle>
            <a:lvl1pPr algn="l">
              <a:defRPr sz="1300"/>
            </a:lvl1pPr>
          </a:lstStyle>
          <a:p>
            <a:endParaRPr lang="sl-SI"/>
          </a:p>
        </p:txBody>
      </p:sp>
      <p:sp>
        <p:nvSpPr>
          <p:cNvPr id="7" name="Ograda številke diapozitiva 6"/>
          <p:cNvSpPr>
            <a:spLocks noGrp="1"/>
          </p:cNvSpPr>
          <p:nvPr>
            <p:ph type="sldNum" sz="quarter" idx="5"/>
          </p:nvPr>
        </p:nvSpPr>
        <p:spPr>
          <a:xfrm>
            <a:off x="5797246" y="6747627"/>
            <a:ext cx="4434999" cy="355203"/>
          </a:xfrm>
          <a:prstGeom prst="rect">
            <a:avLst/>
          </a:prstGeom>
        </p:spPr>
        <p:txBody>
          <a:bodyPr vert="horz" lIns="99075" tIns="49538" rIns="99075" bIns="49538" rtlCol="0" anchor="b"/>
          <a:lstStyle>
            <a:lvl1pPr algn="r">
              <a:defRPr sz="1300"/>
            </a:lvl1pPr>
          </a:lstStyle>
          <a:p>
            <a:fld id="{60D6FC52-0873-49F8-A70E-EAA90EAB8EB2}" type="slidenum">
              <a:rPr lang="sl-SI" smtClean="0"/>
              <a:t>‹#›</a:t>
            </a:fld>
            <a:endParaRPr lang="sl-SI"/>
          </a:p>
        </p:txBody>
      </p:sp>
    </p:spTree>
    <p:extLst>
      <p:ext uri="{BB962C8B-B14F-4D97-AF65-F5344CB8AC3E}">
        <p14:creationId xmlns:p14="http://schemas.microsoft.com/office/powerpoint/2010/main" val="2018991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2749550" y="533400"/>
            <a:ext cx="4735513" cy="2663825"/>
          </a:xfrm>
        </p:spPr>
      </p:sp>
      <p:sp>
        <p:nvSpPr>
          <p:cNvPr id="3" name="Ograda opomb 2"/>
          <p:cNvSpPr>
            <a:spLocks noGrp="1"/>
          </p:cNvSpPr>
          <p:nvPr>
            <p:ph type="body" idx="1"/>
          </p:nvPr>
        </p:nvSpPr>
        <p:spPr/>
        <p:txBody>
          <a:bodyPr/>
          <a:lstStyle/>
          <a:p>
            <a:pPr marL="185766" indent="-185766">
              <a:buFont typeface="Arial" panose="020B0604020202020204" pitchFamily="34" charset="0"/>
              <a:buChar char="•"/>
            </a:pPr>
            <a:endParaRPr lang="sl-SI" sz="1300" dirty="0"/>
          </a:p>
        </p:txBody>
      </p:sp>
      <p:sp>
        <p:nvSpPr>
          <p:cNvPr id="4" name="Ograda številke diapozitiva 3"/>
          <p:cNvSpPr>
            <a:spLocks noGrp="1"/>
          </p:cNvSpPr>
          <p:nvPr>
            <p:ph type="sldNum" sz="quarter" idx="10"/>
          </p:nvPr>
        </p:nvSpPr>
        <p:spPr/>
        <p:txBody>
          <a:bodyPr/>
          <a:lstStyle/>
          <a:p>
            <a:fld id="{60D6FC52-0873-49F8-A70E-EAA90EAB8EB2}" type="slidenum">
              <a:rPr lang="sl-SI" smtClean="0"/>
              <a:t>1</a:t>
            </a:fld>
            <a:endParaRPr lang="sl-SI"/>
          </a:p>
        </p:txBody>
      </p:sp>
    </p:spTree>
    <p:extLst>
      <p:ext uri="{BB962C8B-B14F-4D97-AF65-F5344CB8AC3E}">
        <p14:creationId xmlns:p14="http://schemas.microsoft.com/office/powerpoint/2010/main" val="477122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60D6FC52-0873-49F8-A70E-EAA90EAB8EB2}" type="slidenum">
              <a:rPr lang="sl-SI" smtClean="0"/>
              <a:t>3</a:t>
            </a:fld>
            <a:endParaRPr lang="sl-SI"/>
          </a:p>
        </p:txBody>
      </p:sp>
    </p:spTree>
    <p:extLst>
      <p:ext uri="{BB962C8B-B14F-4D97-AF65-F5344CB8AC3E}">
        <p14:creationId xmlns:p14="http://schemas.microsoft.com/office/powerpoint/2010/main" val="386995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141288" y="768350"/>
            <a:ext cx="6821487" cy="3838575"/>
          </a:xfrm>
        </p:spPr>
      </p:sp>
      <p:sp>
        <p:nvSpPr>
          <p:cNvPr id="3" name="Ograda opomb 2"/>
          <p:cNvSpPr>
            <a:spLocks noGrp="1"/>
          </p:cNvSpPr>
          <p:nvPr>
            <p:ph type="body" idx="1"/>
          </p:nvPr>
        </p:nvSpPr>
        <p:spPr/>
        <p:txBody>
          <a:bodyPr/>
          <a:lstStyle/>
          <a:p>
            <a:pPr marL="185766" indent="-185766">
              <a:buFont typeface="Arial" panose="020B0604020202020204" pitchFamily="34" charset="0"/>
              <a:buChar char="•"/>
            </a:pPr>
            <a:endParaRPr lang="sl-SI" dirty="0"/>
          </a:p>
        </p:txBody>
      </p:sp>
      <p:sp>
        <p:nvSpPr>
          <p:cNvPr id="4" name="Ograda številke diapozitiva 3"/>
          <p:cNvSpPr>
            <a:spLocks noGrp="1"/>
          </p:cNvSpPr>
          <p:nvPr>
            <p:ph type="sldNum" sz="quarter" idx="10"/>
          </p:nvPr>
        </p:nvSpPr>
        <p:spPr/>
        <p:txBody>
          <a:bodyPr/>
          <a:lstStyle/>
          <a:p>
            <a:fld id="{60D6FC52-0873-49F8-A70E-EAA90EAB8EB2}" type="slidenum">
              <a:rPr lang="sl-SI" smtClean="0"/>
              <a:t>5</a:t>
            </a:fld>
            <a:endParaRPr lang="sl-SI"/>
          </a:p>
        </p:txBody>
      </p:sp>
    </p:spTree>
    <p:extLst>
      <p:ext uri="{BB962C8B-B14F-4D97-AF65-F5344CB8AC3E}">
        <p14:creationId xmlns:p14="http://schemas.microsoft.com/office/powerpoint/2010/main" val="175362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2749550" y="533400"/>
            <a:ext cx="4735513" cy="2663825"/>
          </a:xfrm>
        </p:spPr>
      </p:sp>
      <p:sp>
        <p:nvSpPr>
          <p:cNvPr id="3" name="Ograda opomb 2"/>
          <p:cNvSpPr>
            <a:spLocks noGrp="1"/>
          </p:cNvSpPr>
          <p:nvPr>
            <p:ph type="body" idx="1"/>
          </p:nvPr>
        </p:nvSpPr>
        <p:spPr/>
        <p:txBody>
          <a:bodyPr/>
          <a:lstStyle/>
          <a:p>
            <a:pPr marL="185766" indent="-185766">
              <a:buFont typeface="Arial" panose="020B0604020202020204" pitchFamily="34" charset="0"/>
              <a:buChar char="•"/>
            </a:pPr>
            <a:endParaRPr lang="sl-SI" sz="1300" dirty="0"/>
          </a:p>
        </p:txBody>
      </p:sp>
      <p:sp>
        <p:nvSpPr>
          <p:cNvPr id="4" name="Ograda številke diapozitiva 3"/>
          <p:cNvSpPr>
            <a:spLocks noGrp="1"/>
          </p:cNvSpPr>
          <p:nvPr>
            <p:ph type="sldNum" sz="quarter" idx="10"/>
          </p:nvPr>
        </p:nvSpPr>
        <p:spPr/>
        <p:txBody>
          <a:bodyPr/>
          <a:lstStyle/>
          <a:p>
            <a:fld id="{60D6FC52-0873-49F8-A70E-EAA90EAB8EB2}" type="slidenum">
              <a:rPr lang="sl-SI" smtClean="0"/>
              <a:t>7</a:t>
            </a:fld>
            <a:endParaRPr lang="sl-SI"/>
          </a:p>
        </p:txBody>
      </p:sp>
    </p:spTree>
    <p:extLst>
      <p:ext uri="{BB962C8B-B14F-4D97-AF65-F5344CB8AC3E}">
        <p14:creationId xmlns:p14="http://schemas.microsoft.com/office/powerpoint/2010/main" val="1410252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60D6FC52-0873-49F8-A70E-EAA90EAB8EB2}" type="slidenum">
              <a:rPr lang="sl-SI" smtClean="0"/>
              <a:t>11</a:t>
            </a:fld>
            <a:endParaRPr lang="sl-SI"/>
          </a:p>
        </p:txBody>
      </p:sp>
    </p:spTree>
    <p:extLst>
      <p:ext uri="{BB962C8B-B14F-4D97-AF65-F5344CB8AC3E}">
        <p14:creationId xmlns:p14="http://schemas.microsoft.com/office/powerpoint/2010/main" val="3764107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60D6FC52-0873-49F8-A70E-EAA90EAB8EB2}" type="slidenum">
              <a:rPr lang="sl-SI" smtClean="0"/>
              <a:t>13</a:t>
            </a:fld>
            <a:endParaRPr lang="sl-SI"/>
          </a:p>
        </p:txBody>
      </p:sp>
    </p:spTree>
    <p:extLst>
      <p:ext uri="{BB962C8B-B14F-4D97-AF65-F5344CB8AC3E}">
        <p14:creationId xmlns:p14="http://schemas.microsoft.com/office/powerpoint/2010/main" val="14817346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l-SI" dirty="0"/>
              <a:t>Kliknite, če želite urediti slog naslova matrice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dirty="0"/>
              <a:t>Kliknite, če želite urediti slog podnaslova matrice</a:t>
            </a:r>
            <a:endParaRPr lang="en-US" dirty="0"/>
          </a:p>
        </p:txBody>
      </p:sp>
      <p:sp>
        <p:nvSpPr>
          <p:cNvPr id="5" name="Footer Placeholder 4"/>
          <p:cNvSpPr>
            <a:spLocks noGrp="1"/>
          </p:cNvSpPr>
          <p:nvPr>
            <p:ph type="ftr" sz="quarter" idx="11"/>
          </p:nvPr>
        </p:nvSpPr>
        <p:spPr>
          <a:xfrm>
            <a:off x="1523999" y="6356350"/>
            <a:ext cx="9143999" cy="365125"/>
          </a:xfrm>
        </p:spPr>
        <p:txBody>
          <a:bodyPr/>
          <a:lstStyle/>
          <a:p>
            <a:endParaRPr lang="sl-SI" dirty="0"/>
          </a:p>
        </p:txBody>
      </p:sp>
      <p:sp>
        <p:nvSpPr>
          <p:cNvPr id="10" name="TextBox 7">
            <a:extLst>
              <a:ext uri="{FF2B5EF4-FFF2-40B4-BE49-F238E27FC236}">
                <a16:creationId xmlns:a16="http://schemas.microsoft.com/office/drawing/2014/main" id="{A822EDBC-8DC8-46DD-B5E9-A825CD5F0E11}"/>
              </a:ext>
            </a:extLst>
          </p:cNvPr>
          <p:cNvSpPr txBox="1">
            <a:spLocks noChangeArrowheads="1"/>
          </p:cNvSpPr>
          <p:nvPr userDrawn="1"/>
        </p:nvSpPr>
        <p:spPr bwMode="auto">
          <a:xfrm>
            <a:off x="724412" y="228498"/>
            <a:ext cx="1247775" cy="25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lnSpc>
                <a:spcPct val="105000"/>
              </a:lnSpc>
              <a:spcBef>
                <a:spcPct val="0"/>
              </a:spcBef>
              <a:spcAft>
                <a:spcPts val="0"/>
              </a:spcAft>
              <a:buNone/>
            </a:pPr>
            <a:r>
              <a:rPr lang="en-US" altLang="sl-SI" sz="800" i="0" dirty="0">
                <a:solidFill>
                  <a:schemeClr val="tx2"/>
                </a:solidFill>
                <a:latin typeface="Republika" panose="02000506040000020004" pitchFamily="2" charset="-18"/>
              </a:rPr>
              <a:t>REPUBLIKA SLOVENIJA</a:t>
            </a:r>
          </a:p>
          <a:p>
            <a:pPr eaLnBrk="1" hangingPunct="1">
              <a:lnSpc>
                <a:spcPct val="105000"/>
              </a:lnSpc>
              <a:spcBef>
                <a:spcPct val="0"/>
              </a:spcBef>
              <a:spcAft>
                <a:spcPts val="0"/>
              </a:spcAft>
              <a:buNone/>
            </a:pPr>
            <a:r>
              <a:rPr lang="en-US" altLang="sl-SI" sz="800" b="1" i="0" dirty="0">
                <a:solidFill>
                  <a:schemeClr val="tx2"/>
                </a:solidFill>
                <a:latin typeface="Republika" panose="02000506040000020004" pitchFamily="2" charset="-18"/>
              </a:rPr>
              <a:t>MINISTRSTVO ZA </a:t>
            </a:r>
            <a:r>
              <a:rPr lang="sl-SI" altLang="sl-SI" sz="800" b="1" i="0" dirty="0">
                <a:solidFill>
                  <a:schemeClr val="tx2"/>
                </a:solidFill>
                <a:latin typeface="Republika" panose="02000506040000020004" pitchFamily="2" charset="-18"/>
              </a:rPr>
              <a:t>KULTURO</a:t>
            </a:r>
            <a:endParaRPr lang="en-US" altLang="sl-SI" sz="800" b="1" i="0" dirty="0">
              <a:solidFill>
                <a:schemeClr val="tx2"/>
              </a:solidFill>
              <a:latin typeface="Republika" panose="02000506040000020004" pitchFamily="2" charset="-18"/>
            </a:endParaRPr>
          </a:p>
        </p:txBody>
      </p:sp>
      <p:pic>
        <p:nvPicPr>
          <p:cNvPr id="11" name="Picture 8">
            <a:extLst>
              <a:ext uri="{FF2B5EF4-FFF2-40B4-BE49-F238E27FC236}">
                <a16:creationId xmlns:a16="http://schemas.microsoft.com/office/drawing/2014/main" id="{5AE6B034-3F11-402D-AC0F-22206DA8BC7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2150" y="163438"/>
            <a:ext cx="230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Slika 13">
            <a:extLst>
              <a:ext uri="{FF2B5EF4-FFF2-40B4-BE49-F238E27FC236}">
                <a16:creationId xmlns:a16="http://schemas.microsoft.com/office/drawing/2014/main" id="{F42AC1A1-3DB5-4457-BC8C-64BAD36E94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814853" y="8898"/>
            <a:ext cx="1305469" cy="651923"/>
          </a:xfrm>
          <a:prstGeom prst="rect">
            <a:avLst/>
          </a:prstGeom>
        </p:spPr>
      </p:pic>
    </p:spTree>
    <p:extLst>
      <p:ext uri="{BB962C8B-B14F-4D97-AF65-F5344CB8AC3E}">
        <p14:creationId xmlns:p14="http://schemas.microsoft.com/office/powerpoint/2010/main" val="176732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F52FE7-E39C-40C6-8B54-CC40A3C88FEA}" type="datetimeFigureOut">
              <a:rPr lang="sl-SI" smtClean="0"/>
              <a:t>21. 01. 2025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1527201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F52FE7-E39C-40C6-8B54-CC40A3C88FEA}" type="datetimeFigureOut">
              <a:rPr lang="sl-SI" smtClean="0"/>
              <a:t>21. 01. 2025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3304657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Naslov in vsebin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p:txBody>
          <a:bodyPr/>
          <a:lstStyle/>
          <a:p>
            <a:r>
              <a:rPr lang="sl-SI"/>
              <a:t>Kliknite, če želite urediti slog naslova matrice</a:t>
            </a:r>
            <a:endParaRPr lang="en-US" dirty="0"/>
          </a:p>
        </p:txBody>
      </p:sp>
      <p:sp>
        <p:nvSpPr>
          <p:cNvPr id="3" name="Text Placeholder 2"/>
          <p:cNvSpPr>
            <a:spLocks noGrp="1"/>
          </p:cNvSpPr>
          <p:nvPr>
            <p:ph type="body" sz="quarter" idx="10"/>
          </p:nvPr>
        </p:nvSpPr>
        <p:spPr>
          <a:xfrm>
            <a:off x="584200" y="1435497"/>
            <a:ext cx="11018520" cy="2308324"/>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pic>
        <p:nvPicPr>
          <p:cNvPr id="6" name="Picture 5">
            <a:extLst>
              <a:ext uri="{FF2B5EF4-FFF2-40B4-BE49-F238E27FC236}">
                <a16:creationId xmlns:a16="http://schemas.microsoft.com/office/drawing/2014/main" id="{1254979C-A29D-C74C-AD26-08C23DF021CD}"/>
              </a:ext>
            </a:extLst>
          </p:cNvPr>
          <p:cNvPicPr>
            <a:picLocks noChangeAspect="1"/>
          </p:cNvPicPr>
          <p:nvPr userDrawn="1"/>
        </p:nvPicPr>
        <p:blipFill>
          <a:blip r:embed="rId2"/>
          <a:srcRect/>
          <a:stretch/>
        </p:blipFill>
        <p:spPr>
          <a:xfrm>
            <a:off x="586390" y="6038101"/>
            <a:ext cx="764849" cy="584392"/>
          </a:xfrm>
          <a:prstGeom prst="rect">
            <a:avLst/>
          </a:prstGeom>
        </p:spPr>
      </p:pic>
    </p:spTree>
    <p:extLst>
      <p:ext uri="{BB962C8B-B14F-4D97-AF65-F5344CB8AC3E}">
        <p14:creationId xmlns:p14="http://schemas.microsoft.com/office/powerpoint/2010/main" val="1329830511"/>
      </p:ext>
    </p:extLst>
  </p:cSld>
  <p:clrMapOvr>
    <a:masterClrMapping/>
  </p:clrMapOvr>
  <p:transition>
    <p:fade/>
  </p:transition>
  <p:extLst>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Naslov in vsebin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p:txBody>
          <a:bodyPr/>
          <a:lstStyle/>
          <a:p>
            <a:r>
              <a:rPr lang="sl-SI"/>
              <a:t>Kliknite, če želite urediti slog naslova matrice</a:t>
            </a:r>
            <a:endParaRPr lang="en-US" dirty="0"/>
          </a:p>
        </p:txBody>
      </p:sp>
      <p:sp>
        <p:nvSpPr>
          <p:cNvPr id="3" name="Text Placeholder 2"/>
          <p:cNvSpPr>
            <a:spLocks noGrp="1"/>
          </p:cNvSpPr>
          <p:nvPr>
            <p:ph type="body" sz="quarter" idx="10"/>
          </p:nvPr>
        </p:nvSpPr>
        <p:spPr>
          <a:xfrm>
            <a:off x="584200" y="1435497"/>
            <a:ext cx="11018520" cy="2308324"/>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pic>
        <p:nvPicPr>
          <p:cNvPr id="6" name="Picture 5">
            <a:extLst>
              <a:ext uri="{FF2B5EF4-FFF2-40B4-BE49-F238E27FC236}">
                <a16:creationId xmlns:a16="http://schemas.microsoft.com/office/drawing/2014/main" id="{1254979C-A29D-C74C-AD26-08C23DF021CD}"/>
              </a:ext>
            </a:extLst>
          </p:cNvPr>
          <p:cNvPicPr>
            <a:picLocks noChangeAspect="1"/>
          </p:cNvPicPr>
          <p:nvPr userDrawn="1"/>
        </p:nvPicPr>
        <p:blipFill>
          <a:blip r:embed="rId2"/>
          <a:srcRect/>
          <a:stretch/>
        </p:blipFill>
        <p:spPr>
          <a:xfrm>
            <a:off x="586390" y="6038101"/>
            <a:ext cx="764849" cy="584392"/>
          </a:xfrm>
          <a:prstGeom prst="rect">
            <a:avLst/>
          </a:prstGeom>
        </p:spPr>
      </p:pic>
    </p:spTree>
    <p:extLst>
      <p:ext uri="{BB962C8B-B14F-4D97-AF65-F5344CB8AC3E}">
        <p14:creationId xmlns:p14="http://schemas.microsoft.com/office/powerpoint/2010/main" val="2987032719"/>
      </p:ext>
    </p:extLst>
  </p:cSld>
  <p:clrMapOvr>
    <a:masterClrMapping/>
  </p:clrMapOvr>
  <p:transition>
    <p:fade/>
  </p:transition>
  <p:extLst>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838200" y="659236"/>
            <a:ext cx="10515600" cy="1031452"/>
          </a:xfrm>
        </p:spPr>
        <p:txBody>
          <a:bodyPr>
            <a:normAutofit/>
          </a:bodyPr>
          <a:lstStyle>
            <a:lvl1pPr>
              <a:defRPr sz="3600" b="1">
                <a:solidFill>
                  <a:srgbClr val="529DBA"/>
                </a:solidFill>
                <a:latin typeface="+mj-lt"/>
              </a:defRPr>
            </a:lvl1pPr>
          </a:lstStyle>
          <a:p>
            <a:r>
              <a:rPr lang="sl-SI" dirty="0"/>
              <a:t>Kliknite, če želite urediti slog naslova matrice</a:t>
            </a:r>
            <a:endParaRPr lang="en-US" dirty="0"/>
          </a:p>
        </p:txBody>
      </p:sp>
      <p:sp>
        <p:nvSpPr>
          <p:cNvPr id="3" name="Content Placeholder 2"/>
          <p:cNvSpPr>
            <a:spLocks noGrp="1"/>
          </p:cNvSpPr>
          <p:nvPr>
            <p:ph idx="1"/>
          </p:nvPr>
        </p:nvSpPr>
        <p:spPr/>
        <p:txBody>
          <a:bodyPr/>
          <a:lstStyle>
            <a:lvl1pPr>
              <a:lnSpc>
                <a:spcPct val="100000"/>
              </a:lnSpc>
              <a:buClr>
                <a:srgbClr val="529DBA"/>
              </a:buClr>
              <a:defRPr>
                <a:solidFill>
                  <a:schemeClr val="tx1">
                    <a:lumMod val="50000"/>
                    <a:lumOff val="50000"/>
                  </a:schemeClr>
                </a:solidFill>
                <a:latin typeface="+mn-lt"/>
                <a:cs typeface="Arial" panose="020B0604020202020204" pitchFamily="34" charset="0"/>
              </a:defRPr>
            </a:lvl1pPr>
            <a:lvl2pPr>
              <a:lnSpc>
                <a:spcPct val="100000"/>
              </a:lnSpc>
              <a:buClr>
                <a:srgbClr val="529DBA"/>
              </a:buClr>
              <a:defRPr>
                <a:solidFill>
                  <a:schemeClr val="tx1">
                    <a:lumMod val="50000"/>
                    <a:lumOff val="50000"/>
                  </a:schemeClr>
                </a:solidFill>
                <a:latin typeface="+mn-lt"/>
                <a:cs typeface="Arial" panose="020B0604020202020204" pitchFamily="34" charset="0"/>
              </a:defRPr>
            </a:lvl2pPr>
            <a:lvl3pPr>
              <a:lnSpc>
                <a:spcPct val="100000"/>
              </a:lnSpc>
              <a:buClr>
                <a:srgbClr val="529DBA"/>
              </a:buClr>
              <a:defRPr>
                <a:solidFill>
                  <a:schemeClr val="tx1">
                    <a:lumMod val="50000"/>
                    <a:lumOff val="50000"/>
                  </a:schemeClr>
                </a:solidFill>
                <a:latin typeface="+mn-lt"/>
                <a:cs typeface="Arial" panose="020B0604020202020204" pitchFamily="34" charset="0"/>
              </a:defRPr>
            </a:lvl3pPr>
            <a:lvl4pPr>
              <a:lnSpc>
                <a:spcPct val="100000"/>
              </a:lnSpc>
              <a:buClr>
                <a:srgbClr val="529DBA"/>
              </a:buClr>
              <a:defRPr>
                <a:solidFill>
                  <a:schemeClr val="tx1">
                    <a:lumMod val="50000"/>
                    <a:lumOff val="50000"/>
                  </a:schemeClr>
                </a:solidFill>
                <a:latin typeface="+mn-lt"/>
                <a:cs typeface="Arial" panose="020B0604020202020204" pitchFamily="34" charset="0"/>
              </a:defRPr>
            </a:lvl4pPr>
            <a:lvl5pPr>
              <a:lnSpc>
                <a:spcPct val="100000"/>
              </a:lnSpc>
              <a:buClr>
                <a:srgbClr val="529DBA"/>
              </a:buClr>
              <a:defRPr>
                <a:solidFill>
                  <a:schemeClr val="tx1">
                    <a:lumMod val="50000"/>
                    <a:lumOff val="50000"/>
                  </a:schemeClr>
                </a:solidFill>
                <a:latin typeface="+mn-lt"/>
                <a:cs typeface="Arial" panose="020B0604020202020204" pitchFamily="34" charset="0"/>
              </a:defRPr>
            </a:lvl5p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endParaRPr lang="en-US" dirty="0"/>
          </a:p>
        </p:txBody>
      </p:sp>
      <p:sp>
        <p:nvSpPr>
          <p:cNvPr id="7" name="TextBox 7">
            <a:extLst>
              <a:ext uri="{FF2B5EF4-FFF2-40B4-BE49-F238E27FC236}">
                <a16:creationId xmlns:a16="http://schemas.microsoft.com/office/drawing/2014/main" id="{00E636AE-ACAB-4D51-BAD2-45666CCDBECE}"/>
              </a:ext>
            </a:extLst>
          </p:cNvPr>
          <p:cNvSpPr txBox="1">
            <a:spLocks noChangeArrowheads="1"/>
          </p:cNvSpPr>
          <p:nvPr userDrawn="1"/>
        </p:nvSpPr>
        <p:spPr bwMode="auto">
          <a:xfrm>
            <a:off x="724412" y="228498"/>
            <a:ext cx="1247775" cy="25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lnSpc>
                <a:spcPct val="105000"/>
              </a:lnSpc>
              <a:spcBef>
                <a:spcPct val="0"/>
              </a:spcBef>
              <a:spcAft>
                <a:spcPts val="0"/>
              </a:spcAft>
              <a:buNone/>
            </a:pPr>
            <a:r>
              <a:rPr lang="en-US" altLang="sl-SI" sz="800" i="0" dirty="0">
                <a:solidFill>
                  <a:schemeClr val="tx2"/>
                </a:solidFill>
                <a:latin typeface="Republika" panose="02000506040000020004" pitchFamily="2" charset="-18"/>
              </a:rPr>
              <a:t>REPUBLIKA SLOVENIJA</a:t>
            </a:r>
          </a:p>
          <a:p>
            <a:pPr eaLnBrk="1" hangingPunct="1">
              <a:lnSpc>
                <a:spcPct val="105000"/>
              </a:lnSpc>
              <a:spcBef>
                <a:spcPct val="0"/>
              </a:spcBef>
              <a:spcAft>
                <a:spcPts val="0"/>
              </a:spcAft>
              <a:buNone/>
            </a:pPr>
            <a:r>
              <a:rPr lang="en-US" altLang="sl-SI" sz="800" b="1" i="0" dirty="0">
                <a:solidFill>
                  <a:schemeClr val="tx2"/>
                </a:solidFill>
                <a:latin typeface="Republika" panose="02000506040000020004" pitchFamily="2" charset="-18"/>
              </a:rPr>
              <a:t>MINISTRSTVO ZA </a:t>
            </a:r>
            <a:r>
              <a:rPr lang="sl-SI" altLang="sl-SI" sz="800" b="1" i="0" dirty="0">
                <a:solidFill>
                  <a:schemeClr val="tx2"/>
                </a:solidFill>
                <a:latin typeface="Republika" panose="02000506040000020004" pitchFamily="2" charset="-18"/>
              </a:rPr>
              <a:t>KULTURO</a:t>
            </a:r>
            <a:endParaRPr lang="en-US" altLang="sl-SI" sz="800" b="1" i="0" dirty="0">
              <a:solidFill>
                <a:schemeClr val="tx2"/>
              </a:solidFill>
              <a:latin typeface="Republika" panose="02000506040000020004" pitchFamily="2" charset="-18"/>
            </a:endParaRPr>
          </a:p>
        </p:txBody>
      </p:sp>
      <p:pic>
        <p:nvPicPr>
          <p:cNvPr id="8" name="Picture 8">
            <a:extLst>
              <a:ext uri="{FF2B5EF4-FFF2-40B4-BE49-F238E27FC236}">
                <a16:creationId xmlns:a16="http://schemas.microsoft.com/office/drawing/2014/main" id="{80CFC2F4-CC19-4E81-B9FE-8597BBACE76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2150" y="163438"/>
            <a:ext cx="230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817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F52FE7-E39C-40C6-8B54-CC40A3C88FEA}" type="datetimeFigureOut">
              <a:rPr lang="sl-SI" smtClean="0"/>
              <a:t>21. 01. 2025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BCAF696B-E88F-405A-8582-CE4BD93BC672}" type="slidenum">
              <a:rPr lang="sl-SI" smtClean="0"/>
              <a:t>‹#›</a:t>
            </a:fld>
            <a:endParaRPr lang="sl-SI"/>
          </a:p>
        </p:txBody>
      </p:sp>
      <p:sp>
        <p:nvSpPr>
          <p:cNvPr id="7" name="TextBox 7">
            <a:extLst>
              <a:ext uri="{FF2B5EF4-FFF2-40B4-BE49-F238E27FC236}">
                <a16:creationId xmlns:a16="http://schemas.microsoft.com/office/drawing/2014/main" id="{5AF3D008-A55D-4806-9CA3-AF7ADBCF06FE}"/>
              </a:ext>
            </a:extLst>
          </p:cNvPr>
          <p:cNvSpPr txBox="1">
            <a:spLocks noChangeArrowheads="1"/>
          </p:cNvSpPr>
          <p:nvPr userDrawn="1"/>
        </p:nvSpPr>
        <p:spPr bwMode="auto">
          <a:xfrm>
            <a:off x="724412" y="228498"/>
            <a:ext cx="1247775" cy="25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lnSpc>
                <a:spcPct val="105000"/>
              </a:lnSpc>
              <a:spcBef>
                <a:spcPct val="0"/>
              </a:spcBef>
              <a:spcAft>
                <a:spcPts val="0"/>
              </a:spcAft>
              <a:buNone/>
            </a:pPr>
            <a:r>
              <a:rPr lang="en-US" altLang="sl-SI" sz="800" i="0" dirty="0">
                <a:solidFill>
                  <a:schemeClr val="tx2"/>
                </a:solidFill>
                <a:latin typeface="Republika" panose="02000506040000020004" pitchFamily="2" charset="-18"/>
              </a:rPr>
              <a:t>REPUBLIKA SLOVENIJA</a:t>
            </a:r>
          </a:p>
          <a:p>
            <a:pPr eaLnBrk="1" hangingPunct="1">
              <a:lnSpc>
                <a:spcPct val="105000"/>
              </a:lnSpc>
              <a:spcBef>
                <a:spcPct val="0"/>
              </a:spcBef>
              <a:spcAft>
                <a:spcPts val="0"/>
              </a:spcAft>
              <a:buNone/>
            </a:pPr>
            <a:r>
              <a:rPr lang="en-US" altLang="sl-SI" sz="800" b="1" i="0" dirty="0">
                <a:solidFill>
                  <a:schemeClr val="tx2"/>
                </a:solidFill>
                <a:latin typeface="Republika" panose="02000506040000020004" pitchFamily="2" charset="-18"/>
              </a:rPr>
              <a:t>MINISTRSTVO ZA </a:t>
            </a:r>
            <a:r>
              <a:rPr lang="sl-SI" altLang="sl-SI" sz="800" b="1" i="0" dirty="0">
                <a:solidFill>
                  <a:schemeClr val="tx2"/>
                </a:solidFill>
                <a:latin typeface="Republika" panose="02000506040000020004" pitchFamily="2" charset="-18"/>
              </a:rPr>
              <a:t>KULTURO</a:t>
            </a:r>
            <a:endParaRPr lang="en-US" altLang="sl-SI" sz="800" b="1" i="0" dirty="0">
              <a:solidFill>
                <a:schemeClr val="tx2"/>
              </a:solidFill>
              <a:latin typeface="Republika" panose="02000506040000020004" pitchFamily="2" charset="-18"/>
            </a:endParaRPr>
          </a:p>
        </p:txBody>
      </p:sp>
      <p:pic>
        <p:nvPicPr>
          <p:cNvPr id="8" name="Picture 8">
            <a:extLst>
              <a:ext uri="{FF2B5EF4-FFF2-40B4-BE49-F238E27FC236}">
                <a16:creationId xmlns:a16="http://schemas.microsoft.com/office/drawing/2014/main" id="{62F57874-B0AB-4BC3-AC35-A1F4CDD875C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2150" y="163438"/>
            <a:ext cx="230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Slika 8">
            <a:extLst>
              <a:ext uri="{FF2B5EF4-FFF2-40B4-BE49-F238E27FC236}">
                <a16:creationId xmlns:a16="http://schemas.microsoft.com/office/drawing/2014/main" id="{E20445F5-F5A7-41EC-B72B-873EFE33D09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814853" y="8898"/>
            <a:ext cx="1305469" cy="651923"/>
          </a:xfrm>
          <a:prstGeom prst="rect">
            <a:avLst/>
          </a:prstGeom>
        </p:spPr>
      </p:pic>
    </p:spTree>
    <p:extLst>
      <p:ext uri="{BB962C8B-B14F-4D97-AF65-F5344CB8AC3E}">
        <p14:creationId xmlns:p14="http://schemas.microsoft.com/office/powerpoint/2010/main" val="307457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529DBA"/>
                </a:solidFill>
              </a:defRPr>
            </a:lvl1pPr>
          </a:lstStyle>
          <a:p>
            <a:r>
              <a:rPr lang="sl-SI" dirty="0"/>
              <a:t>Kliknite, če želite urediti slog naslova matrice</a:t>
            </a:r>
            <a:endParaRPr lang="en-US" dirty="0"/>
          </a:p>
        </p:txBody>
      </p:sp>
      <p:sp>
        <p:nvSpPr>
          <p:cNvPr id="3" name="Content Placeholder 2"/>
          <p:cNvSpPr>
            <a:spLocks noGrp="1"/>
          </p:cNvSpPr>
          <p:nvPr>
            <p:ph sz="half" idx="1"/>
          </p:nvPr>
        </p:nvSpPr>
        <p:spPr>
          <a:xfrm>
            <a:off x="838200" y="1825625"/>
            <a:ext cx="5181600" cy="4351338"/>
          </a:xfrm>
        </p:spPr>
        <p:txBody>
          <a:bodyPr/>
          <a:lstStyle>
            <a:lvl1pPr>
              <a:buClr>
                <a:srgbClr val="529DBA"/>
              </a:buClr>
              <a:defRPr>
                <a:solidFill>
                  <a:schemeClr val="tx1">
                    <a:lumMod val="50000"/>
                    <a:lumOff val="50000"/>
                  </a:schemeClr>
                </a:solidFill>
              </a:defRPr>
            </a:lvl1pPr>
            <a:lvl2pPr>
              <a:buClr>
                <a:srgbClr val="529DBA"/>
              </a:buClr>
              <a:defRPr>
                <a:solidFill>
                  <a:schemeClr val="tx1">
                    <a:lumMod val="50000"/>
                    <a:lumOff val="50000"/>
                  </a:schemeClr>
                </a:solidFill>
              </a:defRPr>
            </a:lvl2pPr>
            <a:lvl3pPr>
              <a:buClr>
                <a:srgbClr val="529DBA"/>
              </a:buClr>
              <a:defRPr>
                <a:solidFill>
                  <a:schemeClr val="tx1">
                    <a:lumMod val="50000"/>
                    <a:lumOff val="50000"/>
                  </a:schemeClr>
                </a:solidFill>
              </a:defRPr>
            </a:lvl3pPr>
            <a:lvl4pPr>
              <a:buClr>
                <a:srgbClr val="529DBA"/>
              </a:buClr>
              <a:defRPr>
                <a:solidFill>
                  <a:schemeClr val="tx1">
                    <a:lumMod val="50000"/>
                    <a:lumOff val="50000"/>
                  </a:schemeClr>
                </a:solidFill>
              </a:defRPr>
            </a:lvl4pPr>
            <a:lvl5pPr>
              <a:buClr>
                <a:srgbClr val="529DBA"/>
              </a:buClr>
              <a:defRPr>
                <a:solidFill>
                  <a:schemeClr val="tx1">
                    <a:lumMod val="50000"/>
                    <a:lumOff val="50000"/>
                  </a:schemeClr>
                </a:solidFill>
              </a:defRPr>
            </a:lvl5p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endParaRPr lang="en-US" dirty="0"/>
          </a:p>
        </p:txBody>
      </p:sp>
      <p:sp>
        <p:nvSpPr>
          <p:cNvPr id="4" name="Content Placeholder 3"/>
          <p:cNvSpPr>
            <a:spLocks noGrp="1"/>
          </p:cNvSpPr>
          <p:nvPr>
            <p:ph sz="half" idx="2"/>
          </p:nvPr>
        </p:nvSpPr>
        <p:spPr>
          <a:xfrm>
            <a:off x="6172200" y="1825625"/>
            <a:ext cx="5181600" cy="4351338"/>
          </a:xfrm>
        </p:spPr>
        <p:txBody>
          <a:bodyPr/>
          <a:lstStyle>
            <a:lvl1pPr>
              <a:buClr>
                <a:srgbClr val="529DBA"/>
              </a:buClr>
              <a:defRPr>
                <a:solidFill>
                  <a:schemeClr val="tx1">
                    <a:lumMod val="50000"/>
                    <a:lumOff val="50000"/>
                  </a:schemeClr>
                </a:solidFill>
              </a:defRPr>
            </a:lvl1pPr>
            <a:lvl2pPr>
              <a:buClr>
                <a:srgbClr val="529DBA"/>
              </a:buClr>
              <a:defRPr>
                <a:solidFill>
                  <a:schemeClr val="tx1">
                    <a:lumMod val="50000"/>
                    <a:lumOff val="50000"/>
                  </a:schemeClr>
                </a:solidFill>
              </a:defRPr>
            </a:lvl2pPr>
            <a:lvl3pPr>
              <a:buClr>
                <a:srgbClr val="529DBA"/>
              </a:buClr>
              <a:defRPr>
                <a:solidFill>
                  <a:schemeClr val="tx1">
                    <a:lumMod val="50000"/>
                    <a:lumOff val="50000"/>
                  </a:schemeClr>
                </a:solidFill>
              </a:defRPr>
            </a:lvl3pPr>
            <a:lvl4pPr>
              <a:buClr>
                <a:srgbClr val="529DBA"/>
              </a:buClr>
              <a:defRPr>
                <a:solidFill>
                  <a:schemeClr val="tx1">
                    <a:lumMod val="50000"/>
                    <a:lumOff val="50000"/>
                  </a:schemeClr>
                </a:solidFill>
              </a:defRPr>
            </a:lvl4pPr>
            <a:lvl5pPr>
              <a:buClr>
                <a:srgbClr val="529DBA"/>
              </a:buClr>
              <a:defRPr>
                <a:solidFill>
                  <a:schemeClr val="tx1">
                    <a:lumMod val="50000"/>
                    <a:lumOff val="50000"/>
                  </a:schemeClr>
                </a:solidFill>
              </a:defRPr>
            </a:lvl5p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endParaRPr lang="en-US" dirty="0"/>
          </a:p>
        </p:txBody>
      </p:sp>
      <p:sp>
        <p:nvSpPr>
          <p:cNvPr id="5" name="Date Placeholder 4"/>
          <p:cNvSpPr>
            <a:spLocks noGrp="1"/>
          </p:cNvSpPr>
          <p:nvPr>
            <p:ph type="dt" sz="half" idx="10"/>
          </p:nvPr>
        </p:nvSpPr>
        <p:spPr/>
        <p:txBody>
          <a:bodyPr/>
          <a:lstStyle/>
          <a:p>
            <a:fld id="{B6F52FE7-E39C-40C6-8B54-CC40A3C88FEA}" type="datetimeFigureOut">
              <a:rPr lang="sl-SI" smtClean="0"/>
              <a:t>21. 01. 2025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BCAF696B-E88F-405A-8582-CE4BD93BC672}" type="slidenum">
              <a:rPr lang="sl-SI" smtClean="0"/>
              <a:t>‹#›</a:t>
            </a:fld>
            <a:endParaRPr lang="sl-SI"/>
          </a:p>
        </p:txBody>
      </p:sp>
      <p:sp>
        <p:nvSpPr>
          <p:cNvPr id="8" name="TextBox 7">
            <a:extLst>
              <a:ext uri="{FF2B5EF4-FFF2-40B4-BE49-F238E27FC236}">
                <a16:creationId xmlns:a16="http://schemas.microsoft.com/office/drawing/2014/main" id="{B6AE895F-F0A1-4BEF-86BE-206D9F9E40E0}"/>
              </a:ext>
            </a:extLst>
          </p:cNvPr>
          <p:cNvSpPr txBox="1">
            <a:spLocks noChangeArrowheads="1"/>
          </p:cNvSpPr>
          <p:nvPr userDrawn="1"/>
        </p:nvSpPr>
        <p:spPr bwMode="auto">
          <a:xfrm>
            <a:off x="724412" y="228498"/>
            <a:ext cx="1247775" cy="25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lnSpc>
                <a:spcPct val="105000"/>
              </a:lnSpc>
              <a:spcBef>
                <a:spcPct val="0"/>
              </a:spcBef>
              <a:spcAft>
                <a:spcPts val="0"/>
              </a:spcAft>
              <a:buNone/>
            </a:pPr>
            <a:r>
              <a:rPr lang="en-US" altLang="sl-SI" sz="800" i="0" dirty="0">
                <a:solidFill>
                  <a:schemeClr val="tx2"/>
                </a:solidFill>
                <a:latin typeface="Republika" panose="02000506040000020004" pitchFamily="2" charset="-18"/>
              </a:rPr>
              <a:t>REPUBLIKA SLOVENIJA</a:t>
            </a:r>
          </a:p>
          <a:p>
            <a:pPr eaLnBrk="1" hangingPunct="1">
              <a:lnSpc>
                <a:spcPct val="105000"/>
              </a:lnSpc>
              <a:spcBef>
                <a:spcPct val="0"/>
              </a:spcBef>
              <a:spcAft>
                <a:spcPts val="0"/>
              </a:spcAft>
              <a:buNone/>
            </a:pPr>
            <a:r>
              <a:rPr lang="en-US" altLang="sl-SI" sz="800" b="1" i="0" dirty="0">
                <a:solidFill>
                  <a:schemeClr val="tx2"/>
                </a:solidFill>
                <a:latin typeface="Republika" panose="02000506040000020004" pitchFamily="2" charset="-18"/>
              </a:rPr>
              <a:t>MINISTRSTVO ZA </a:t>
            </a:r>
            <a:r>
              <a:rPr lang="sl-SI" altLang="sl-SI" sz="800" b="1" i="0" dirty="0">
                <a:solidFill>
                  <a:schemeClr val="tx2"/>
                </a:solidFill>
                <a:latin typeface="Republika" panose="02000506040000020004" pitchFamily="2" charset="-18"/>
              </a:rPr>
              <a:t>KULTURO</a:t>
            </a:r>
            <a:endParaRPr lang="en-US" altLang="sl-SI" sz="800" b="1" i="0" dirty="0">
              <a:solidFill>
                <a:schemeClr val="tx2"/>
              </a:solidFill>
              <a:latin typeface="Republika" panose="02000506040000020004" pitchFamily="2" charset="-18"/>
            </a:endParaRPr>
          </a:p>
        </p:txBody>
      </p:sp>
      <p:pic>
        <p:nvPicPr>
          <p:cNvPr id="9" name="Picture 8">
            <a:extLst>
              <a:ext uri="{FF2B5EF4-FFF2-40B4-BE49-F238E27FC236}">
                <a16:creationId xmlns:a16="http://schemas.microsoft.com/office/drawing/2014/main" id="{380F4F06-CBED-42EF-8469-C554530257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2150" y="163438"/>
            <a:ext cx="230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Slika 9">
            <a:extLst>
              <a:ext uri="{FF2B5EF4-FFF2-40B4-BE49-F238E27FC236}">
                <a16:creationId xmlns:a16="http://schemas.microsoft.com/office/drawing/2014/main" id="{44C357C8-D000-444B-A2D1-B7A800D83C8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814853" y="8898"/>
            <a:ext cx="1305469" cy="651923"/>
          </a:xfrm>
          <a:prstGeom prst="rect">
            <a:avLst/>
          </a:prstGeom>
        </p:spPr>
      </p:pic>
    </p:spTree>
    <p:extLst>
      <p:ext uri="{BB962C8B-B14F-4D97-AF65-F5344CB8AC3E}">
        <p14:creationId xmlns:p14="http://schemas.microsoft.com/office/powerpoint/2010/main" val="195865201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l-SI"/>
              <a:t>Kliknite, če želite urediti slog naslova matrice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B6F52FE7-E39C-40C6-8B54-CC40A3C88FEA}" type="datetimeFigureOut">
              <a:rPr lang="sl-SI" smtClean="0"/>
              <a:t>21. 01. 2025</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44355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B6F52FE7-E39C-40C6-8B54-CC40A3C88FEA}" type="datetimeFigureOut">
              <a:rPr lang="sl-SI" smtClean="0"/>
              <a:t>21. 01. 2025</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4135491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52FE7-E39C-40C6-8B54-CC40A3C88FEA}" type="datetimeFigureOut">
              <a:rPr lang="sl-SI" smtClean="0"/>
              <a:t>21. 01. 2025</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767456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B6F52FE7-E39C-40C6-8B54-CC40A3C88FEA}" type="datetimeFigureOut">
              <a:rPr lang="sl-SI" smtClean="0"/>
              <a:t>21. 01. 2025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2750745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B6F52FE7-E39C-40C6-8B54-CC40A3C88FEA}" type="datetimeFigureOut">
              <a:rPr lang="sl-SI" smtClean="0"/>
              <a:t>21. 01. 2025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BCAF696B-E88F-405A-8582-CE4BD93BC672}" type="slidenum">
              <a:rPr lang="sl-SI" smtClean="0"/>
              <a:t>‹#›</a:t>
            </a:fld>
            <a:endParaRPr lang="sl-SI"/>
          </a:p>
        </p:txBody>
      </p:sp>
    </p:spTree>
    <p:extLst>
      <p:ext uri="{BB962C8B-B14F-4D97-AF65-F5344CB8AC3E}">
        <p14:creationId xmlns:p14="http://schemas.microsoft.com/office/powerpoint/2010/main" val="279098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52FE7-E39C-40C6-8B54-CC40A3C88FEA}" type="datetimeFigureOut">
              <a:rPr lang="sl-SI" smtClean="0"/>
              <a:t>21. 01. 2025</a:t>
            </a:fld>
            <a:endParaRPr lang="sl-S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F696B-E88F-405A-8582-CE4BD93BC672}" type="slidenum">
              <a:rPr lang="sl-SI" smtClean="0"/>
              <a:t>‹#›</a:t>
            </a:fld>
            <a:endParaRPr lang="sl-SI"/>
          </a:p>
        </p:txBody>
      </p:sp>
    </p:spTree>
    <p:extLst>
      <p:ext uri="{BB962C8B-B14F-4D97-AF65-F5344CB8AC3E}">
        <p14:creationId xmlns:p14="http://schemas.microsoft.com/office/powerpoint/2010/main" val="14534833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sed.gov.si/ap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vs.gov.si/VS.web/prosnjaDodelPrav?application=2000&amp;module=2002&amp;organisationType=1481&amp;organisation=4997&amp;selectedRoles=317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s.gov.si/VS.web/prosnjaDodelPrav?application=2000&amp;module=2002&amp;organisationType=1481&amp;organisation=4997&amp;selectedRoles=317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descr="Z:\JAVNA UPRAVA 2010\Si CGP\CGP_prirocnik_WEB\OUT\05 Medijsko promocijski elementi\11 PPT predstavitev\untitled folder\ozadje-01.png">
            <a:extLst>
              <a:ext uri="{FF2B5EF4-FFF2-40B4-BE49-F238E27FC236}">
                <a16:creationId xmlns:a16="http://schemas.microsoft.com/office/drawing/2014/main" id="{0D59A8CD-96CE-483D-92AD-A559E1E54F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Pravokotnik 17"/>
          <p:cNvSpPr/>
          <p:nvPr/>
        </p:nvSpPr>
        <p:spPr>
          <a:xfrm>
            <a:off x="-1" y="2040178"/>
            <a:ext cx="12191999" cy="2639289"/>
          </a:xfrm>
          <a:prstGeom prst="rect">
            <a:avLst/>
          </a:prstGeom>
          <a:solidFill>
            <a:srgbClr val="529DBA">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4000" b="1" dirty="0">
                <a:solidFill>
                  <a:schemeClr val="bg1"/>
                </a:solidFill>
                <a:latin typeface="Republika" panose="02000506040000020004" pitchFamily="2" charset="-18"/>
                <a:cs typeface="Arial" pitchFamily="34" charset="0"/>
              </a:rPr>
              <a:t>JPR-NKD 2023</a:t>
            </a:r>
          </a:p>
          <a:p>
            <a:pPr algn="ctr"/>
            <a:r>
              <a:rPr lang="sl-SI" sz="4000" b="1" dirty="0">
                <a:solidFill>
                  <a:schemeClr val="bg1"/>
                </a:solidFill>
                <a:latin typeface="Republika" panose="02000506040000020004" pitchFamily="2" charset="-18"/>
                <a:cs typeface="Arial" pitchFamily="34" charset="0"/>
              </a:rPr>
              <a:t>Nesnovna kulturna dediščina</a:t>
            </a:r>
            <a:endParaRPr lang="sl-SI" sz="4000" b="1" dirty="0">
              <a:latin typeface="Republika" panose="02000506040000020004" pitchFamily="2" charset="-18"/>
            </a:endParaRPr>
          </a:p>
        </p:txBody>
      </p:sp>
      <p:sp>
        <p:nvSpPr>
          <p:cNvPr id="8" name="Rectangle 15"/>
          <p:cNvSpPr txBox="1">
            <a:spLocks/>
          </p:cNvSpPr>
          <p:nvPr/>
        </p:nvSpPr>
        <p:spPr>
          <a:xfrm>
            <a:off x="2289076" y="2314645"/>
            <a:ext cx="7918648" cy="1600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sl-SI" sz="3200" b="1" dirty="0">
              <a:solidFill>
                <a:schemeClr val="tx1">
                  <a:lumMod val="65000"/>
                  <a:lumOff val="35000"/>
                </a:schemeClr>
              </a:solidFill>
              <a:latin typeface="Arial" pitchFamily="34" charset="0"/>
              <a:cs typeface="Arial" pitchFamily="34" charset="0"/>
            </a:endParaRPr>
          </a:p>
        </p:txBody>
      </p:sp>
      <p:sp>
        <p:nvSpPr>
          <p:cNvPr id="9" name="Rectangle 16"/>
          <p:cNvSpPr txBox="1">
            <a:spLocks noChangeArrowheads="1"/>
          </p:cNvSpPr>
          <p:nvPr/>
        </p:nvSpPr>
        <p:spPr>
          <a:xfrm>
            <a:off x="2895600" y="4171951"/>
            <a:ext cx="6400800" cy="14668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pPr>
            <a:endParaRPr lang="sl-SI" sz="16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300" dirty="0">
              <a:latin typeface="Republika" panose="02000506040000020004" pitchFamily="2" charset="-18"/>
            </a:endParaRPr>
          </a:p>
        </p:txBody>
      </p:sp>
      <p:sp>
        <p:nvSpPr>
          <p:cNvPr id="12" name="Rectangle 17"/>
          <p:cNvSpPr>
            <a:spLocks noChangeArrowheads="1"/>
          </p:cNvSpPr>
          <p:nvPr/>
        </p:nvSpPr>
        <p:spPr bwMode="auto">
          <a:xfrm>
            <a:off x="0" y="6076953"/>
            <a:ext cx="12192000" cy="78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endParaRPr lang="sl-SI" sz="1600" dirty="0">
              <a:solidFill>
                <a:schemeClr val="tx1">
                  <a:lumMod val="65000"/>
                  <a:lumOff val="35000"/>
                </a:schemeClr>
              </a:solidFill>
              <a:latin typeface="Republika" panose="02000506040000020004" pitchFamily="2" charset="-18"/>
              <a:cs typeface="Arial" pitchFamily="34" charset="0"/>
            </a:endParaRPr>
          </a:p>
          <a:p>
            <a:pPr algn="ctr">
              <a:lnSpc>
                <a:spcPct val="80000"/>
              </a:lnSpc>
              <a:spcBef>
                <a:spcPct val="20000"/>
              </a:spcBef>
            </a:pPr>
            <a:r>
              <a:rPr lang="sl-SI" sz="1600" dirty="0">
                <a:solidFill>
                  <a:schemeClr val="tx1">
                    <a:lumMod val="65000"/>
                    <a:lumOff val="35000"/>
                  </a:schemeClr>
                </a:solidFill>
                <a:latin typeface="Republika" panose="02000506040000020004" pitchFamily="2" charset="-18"/>
                <a:cs typeface="Arial" pitchFamily="34" charset="0"/>
              </a:rPr>
              <a:t>Ljubljana, 23. 2. 2023</a:t>
            </a:r>
          </a:p>
        </p:txBody>
      </p:sp>
      <p:sp>
        <p:nvSpPr>
          <p:cNvPr id="15" name="TextBox 7">
            <a:extLst>
              <a:ext uri="{FF2B5EF4-FFF2-40B4-BE49-F238E27FC236}">
                <a16:creationId xmlns:a16="http://schemas.microsoft.com/office/drawing/2014/main" id="{A822EDBC-8DC8-46DD-B5E9-A825CD5F0E11}"/>
              </a:ext>
            </a:extLst>
          </p:cNvPr>
          <p:cNvSpPr txBox="1">
            <a:spLocks noChangeArrowheads="1"/>
          </p:cNvSpPr>
          <p:nvPr/>
        </p:nvSpPr>
        <p:spPr bwMode="auto">
          <a:xfrm>
            <a:off x="737503" y="375881"/>
            <a:ext cx="12477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lnSpc>
                <a:spcPts val="838"/>
              </a:lnSpc>
              <a:spcBef>
                <a:spcPct val="0"/>
              </a:spcBef>
              <a:buNone/>
            </a:pPr>
            <a:r>
              <a:rPr lang="en-US" altLang="sl-SI" sz="800" i="0" dirty="0">
                <a:solidFill>
                  <a:schemeClr val="tx2"/>
                </a:solidFill>
                <a:latin typeface="Republika" panose="02000506040000020004" pitchFamily="2" charset="-18"/>
              </a:rPr>
              <a:t>REPUBLIKA SLOVENIJA</a:t>
            </a:r>
          </a:p>
          <a:p>
            <a:pPr eaLnBrk="1" hangingPunct="1">
              <a:lnSpc>
                <a:spcPts val="838"/>
              </a:lnSpc>
              <a:spcBef>
                <a:spcPct val="0"/>
              </a:spcBef>
              <a:buNone/>
            </a:pPr>
            <a:r>
              <a:rPr lang="en-US" altLang="sl-SI" sz="800" b="1" i="0" dirty="0">
                <a:solidFill>
                  <a:schemeClr val="tx2"/>
                </a:solidFill>
                <a:latin typeface="Republika" panose="02000506040000020004" pitchFamily="2" charset="-18"/>
              </a:rPr>
              <a:t>MINISTRSTVO ZA </a:t>
            </a:r>
            <a:r>
              <a:rPr lang="sl-SI" altLang="sl-SI" sz="800" b="1" i="0" dirty="0">
                <a:solidFill>
                  <a:schemeClr val="tx2"/>
                </a:solidFill>
                <a:latin typeface="Republika" panose="02000506040000020004" pitchFamily="2" charset="-18"/>
              </a:rPr>
              <a:t>KULTURO</a:t>
            </a:r>
            <a:endParaRPr lang="en-US" altLang="sl-SI" sz="800" b="1" i="0" dirty="0">
              <a:solidFill>
                <a:schemeClr val="tx2"/>
              </a:solidFill>
              <a:latin typeface="Republika" panose="02000506040000020004" pitchFamily="2" charset="-18"/>
            </a:endParaRPr>
          </a:p>
        </p:txBody>
      </p:sp>
      <p:pic>
        <p:nvPicPr>
          <p:cNvPr id="16" name="Picture 8">
            <a:extLst>
              <a:ext uri="{FF2B5EF4-FFF2-40B4-BE49-F238E27FC236}">
                <a16:creationId xmlns:a16="http://schemas.microsoft.com/office/drawing/2014/main" id="{5AE6B034-3F11-402D-AC0F-22206DA8BC7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5241" y="294919"/>
            <a:ext cx="230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7">
            <a:extLst>
              <a:ext uri="{FF2B5EF4-FFF2-40B4-BE49-F238E27FC236}">
                <a16:creationId xmlns:a16="http://schemas.microsoft.com/office/drawing/2014/main" id="{AE82C7EE-A0AE-42AA-A7FB-D8D21F7D4FCF}"/>
              </a:ext>
            </a:extLst>
          </p:cNvPr>
          <p:cNvSpPr>
            <a:spLocks noChangeArrowheads="1"/>
          </p:cNvSpPr>
          <p:nvPr/>
        </p:nvSpPr>
        <p:spPr bwMode="auto">
          <a:xfrm>
            <a:off x="2895599" y="4743451"/>
            <a:ext cx="6400800" cy="1230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endParaRPr lang="sl-SI" sz="1600" dirty="0">
              <a:solidFill>
                <a:schemeClr val="tx1">
                  <a:lumMod val="65000"/>
                  <a:lumOff val="35000"/>
                </a:schemeClr>
              </a:solidFill>
              <a:latin typeface="Republika" panose="02000506040000020004" pitchFamily="2" charset="-18"/>
              <a:cs typeface="Arial" pitchFamily="34" charset="0"/>
            </a:endParaRPr>
          </a:p>
        </p:txBody>
      </p:sp>
      <p:sp>
        <p:nvSpPr>
          <p:cNvPr id="19" name="Rectangle 16">
            <a:extLst>
              <a:ext uri="{FF2B5EF4-FFF2-40B4-BE49-F238E27FC236}">
                <a16:creationId xmlns:a16="http://schemas.microsoft.com/office/drawing/2014/main" id="{DC14FC5A-DB1D-4793-8262-84404C1D0ED4}"/>
              </a:ext>
            </a:extLst>
          </p:cNvPr>
          <p:cNvSpPr txBox="1">
            <a:spLocks noChangeArrowheads="1"/>
          </p:cNvSpPr>
          <p:nvPr/>
        </p:nvSpPr>
        <p:spPr>
          <a:xfrm>
            <a:off x="3048000" y="4324351"/>
            <a:ext cx="6400800" cy="14668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pPr>
            <a:endParaRPr lang="sl-SI" sz="16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300" dirty="0">
              <a:latin typeface="Republika" panose="02000506040000020004" pitchFamily="2" charset="-18"/>
            </a:endParaRPr>
          </a:p>
        </p:txBody>
      </p:sp>
      <p:sp>
        <p:nvSpPr>
          <p:cNvPr id="20" name="Rectangle 17">
            <a:extLst>
              <a:ext uri="{FF2B5EF4-FFF2-40B4-BE49-F238E27FC236}">
                <a16:creationId xmlns:a16="http://schemas.microsoft.com/office/drawing/2014/main" id="{07BB1F05-61D2-4898-872D-7FFEE6EE5DFB}"/>
              </a:ext>
            </a:extLst>
          </p:cNvPr>
          <p:cNvSpPr>
            <a:spLocks noChangeArrowheads="1"/>
          </p:cNvSpPr>
          <p:nvPr/>
        </p:nvSpPr>
        <p:spPr bwMode="auto">
          <a:xfrm>
            <a:off x="2837534" y="5606467"/>
            <a:ext cx="6400800" cy="34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endParaRPr lang="sl-SI" sz="1600" dirty="0">
              <a:solidFill>
                <a:schemeClr val="tx1">
                  <a:lumMod val="65000"/>
                  <a:lumOff val="35000"/>
                </a:schemeClr>
              </a:solidFill>
              <a:latin typeface="Republika" panose="02000506040000020004" pitchFamily="2" charset="-18"/>
              <a:cs typeface="Arial" pitchFamily="34" charset="0"/>
            </a:endParaRPr>
          </a:p>
        </p:txBody>
      </p:sp>
      <p:sp>
        <p:nvSpPr>
          <p:cNvPr id="17" name="Rectangle 16">
            <a:extLst>
              <a:ext uri="{FF2B5EF4-FFF2-40B4-BE49-F238E27FC236}">
                <a16:creationId xmlns:a16="http://schemas.microsoft.com/office/drawing/2014/main" id="{F0FB6933-EF5F-40FA-930F-420FA76C538A}"/>
              </a:ext>
            </a:extLst>
          </p:cNvPr>
          <p:cNvSpPr txBox="1">
            <a:spLocks noChangeArrowheads="1"/>
          </p:cNvSpPr>
          <p:nvPr/>
        </p:nvSpPr>
        <p:spPr>
          <a:xfrm>
            <a:off x="-1" y="4799050"/>
            <a:ext cx="12191999" cy="117462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pPr>
            <a:endParaRPr lang="sl-SI" sz="16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r>
              <a:rPr lang="sl-SI" sz="1400" dirty="0">
                <a:solidFill>
                  <a:schemeClr val="tx1">
                    <a:lumMod val="65000"/>
                    <a:lumOff val="35000"/>
                  </a:schemeClr>
                </a:solidFill>
                <a:cs typeface="Arial" pitchFamily="34" charset="0"/>
              </a:rPr>
              <a:t>mag. Ksenija Kovačec Naglič</a:t>
            </a:r>
          </a:p>
          <a:p>
            <a:pPr marL="0" indent="0" algn="ctr">
              <a:lnSpc>
                <a:spcPct val="80000"/>
              </a:lnSpc>
              <a:buNone/>
            </a:pPr>
            <a:endParaRPr lang="sl-SI" sz="500" dirty="0">
              <a:solidFill>
                <a:schemeClr val="tx1">
                  <a:lumMod val="65000"/>
                  <a:lumOff val="35000"/>
                </a:schemeClr>
              </a:solidFill>
              <a:cs typeface="Arial" pitchFamily="34" charset="0"/>
            </a:endParaRPr>
          </a:p>
          <a:p>
            <a:pPr marL="0" indent="0" algn="ctr">
              <a:lnSpc>
                <a:spcPct val="80000"/>
              </a:lnSpc>
              <a:buNone/>
            </a:pPr>
            <a:r>
              <a:rPr lang="sl-SI" sz="1400" dirty="0">
                <a:solidFill>
                  <a:schemeClr val="tx1">
                    <a:lumMod val="65000"/>
                    <a:lumOff val="35000"/>
                  </a:schemeClr>
                </a:solidFill>
                <a:cs typeface="Arial" pitchFamily="34" charset="0"/>
              </a:rPr>
              <a:t>Ministrstvo za kulturo</a:t>
            </a:r>
          </a:p>
          <a:p>
            <a:pPr marL="0" indent="0" algn="ctr">
              <a:lnSpc>
                <a:spcPct val="80000"/>
              </a:lnSpc>
              <a:buNone/>
            </a:pPr>
            <a:r>
              <a:rPr lang="sl-SI" sz="1400" dirty="0">
                <a:solidFill>
                  <a:schemeClr val="tx1">
                    <a:lumMod val="65000"/>
                    <a:lumOff val="35000"/>
                  </a:schemeClr>
                </a:solidFill>
                <a:cs typeface="Arial" pitchFamily="34" charset="0"/>
              </a:rPr>
              <a:t>Direktorat za kulturno dediščino</a:t>
            </a:r>
          </a:p>
          <a:p>
            <a:pPr marL="0" indent="0" algn="ctr">
              <a:lnSpc>
                <a:spcPct val="80000"/>
              </a:lnSpc>
              <a:buNone/>
            </a:pPr>
            <a:r>
              <a:rPr lang="sl-SI" altLang="sl-SI" sz="1400" dirty="0">
                <a:solidFill>
                  <a:schemeClr val="tx1">
                    <a:lumMod val="65000"/>
                    <a:lumOff val="35000"/>
                  </a:schemeClr>
                </a:solidFill>
                <a:cs typeface="Arial" pitchFamily="34" charset="0"/>
              </a:rPr>
              <a:t>Informacijsko-dokumentacijski center za dediščino </a:t>
            </a:r>
          </a:p>
          <a:p>
            <a:pPr marL="0" indent="0" algn="ctr">
              <a:lnSpc>
                <a:spcPct val="80000"/>
              </a:lnSpc>
              <a:buNone/>
            </a:pPr>
            <a:endParaRPr lang="sl-SI" sz="1400" dirty="0">
              <a:solidFill>
                <a:schemeClr val="tx1">
                  <a:lumMod val="65000"/>
                  <a:lumOff val="35000"/>
                </a:schemeClr>
              </a:solidFill>
              <a:cs typeface="Arial" pitchFamily="34" charset="0"/>
            </a:endParaRPr>
          </a:p>
          <a:p>
            <a:pPr marL="0" indent="0" algn="ctr">
              <a:lnSpc>
                <a:spcPct val="80000"/>
              </a:lnSpc>
              <a:buNone/>
            </a:pPr>
            <a:endParaRPr lang="sl-SI" sz="1300" dirty="0">
              <a:latin typeface="Republika" panose="02000506040000020004" pitchFamily="2" charset="-18"/>
            </a:endParaRPr>
          </a:p>
        </p:txBody>
      </p:sp>
    </p:spTree>
    <p:extLst>
      <p:ext uri="{BB962C8B-B14F-4D97-AF65-F5344CB8AC3E}">
        <p14:creationId xmlns:p14="http://schemas.microsoft.com/office/powerpoint/2010/main" val="2978709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AE0C4F-7FD9-4421-81E9-F67B861F7287}"/>
              </a:ext>
            </a:extLst>
          </p:cNvPr>
          <p:cNvSpPr>
            <a:spLocks noGrp="1"/>
          </p:cNvSpPr>
          <p:nvPr>
            <p:ph type="title"/>
          </p:nvPr>
        </p:nvSpPr>
        <p:spPr/>
        <p:txBody>
          <a:bodyPr/>
          <a:lstStyle/>
          <a:p>
            <a:r>
              <a:rPr lang="sl-SI" dirty="0"/>
              <a:t>Obvestilo o dodelitvi pravic</a:t>
            </a:r>
          </a:p>
        </p:txBody>
      </p:sp>
      <p:pic>
        <p:nvPicPr>
          <p:cNvPr id="12" name="Slika 11">
            <a:extLst>
              <a:ext uri="{FF2B5EF4-FFF2-40B4-BE49-F238E27FC236}">
                <a16:creationId xmlns:a16="http://schemas.microsoft.com/office/drawing/2014/main" id="{809B1EC1-B115-4B0B-83ED-39D9FE526F53}"/>
              </a:ext>
            </a:extLst>
          </p:cNvPr>
          <p:cNvPicPr>
            <a:picLocks noChangeAspect="1"/>
          </p:cNvPicPr>
          <p:nvPr/>
        </p:nvPicPr>
        <p:blipFill>
          <a:blip r:embed="rId2"/>
          <a:stretch>
            <a:fillRect/>
          </a:stretch>
        </p:blipFill>
        <p:spPr>
          <a:xfrm>
            <a:off x="926593" y="1941202"/>
            <a:ext cx="6121579" cy="2672707"/>
          </a:xfrm>
          <a:prstGeom prst="rect">
            <a:avLst/>
          </a:prstGeom>
          <a:ln>
            <a:solidFill>
              <a:schemeClr val="bg1">
                <a:lumMod val="85000"/>
              </a:schemeClr>
            </a:solidFill>
          </a:ln>
        </p:spPr>
      </p:pic>
      <p:sp>
        <p:nvSpPr>
          <p:cNvPr id="8" name="Pravokotnik 7">
            <a:extLst>
              <a:ext uri="{FF2B5EF4-FFF2-40B4-BE49-F238E27FC236}">
                <a16:creationId xmlns:a16="http://schemas.microsoft.com/office/drawing/2014/main" id="{E8A6B0A0-C674-46D7-9D08-B986924298BC}"/>
              </a:ext>
            </a:extLst>
          </p:cNvPr>
          <p:cNvSpPr/>
          <p:nvPr/>
        </p:nvSpPr>
        <p:spPr>
          <a:xfrm>
            <a:off x="1254760" y="2360302"/>
            <a:ext cx="1328420" cy="15429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297802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68D0B03-B8DA-4576-88E0-3BE640F75A7A}"/>
              </a:ext>
            </a:extLst>
          </p:cNvPr>
          <p:cNvSpPr>
            <a:spLocks noGrp="1"/>
          </p:cNvSpPr>
          <p:nvPr>
            <p:ph type="title"/>
          </p:nvPr>
        </p:nvSpPr>
        <p:spPr/>
        <p:txBody>
          <a:bodyPr/>
          <a:lstStyle/>
          <a:p>
            <a:r>
              <a:rPr lang="sl-SI" dirty="0"/>
              <a:t>Prijava v aplikacijo</a:t>
            </a:r>
          </a:p>
        </p:txBody>
      </p:sp>
      <p:sp>
        <p:nvSpPr>
          <p:cNvPr id="3" name="Označba mesta vsebine 2">
            <a:extLst>
              <a:ext uri="{FF2B5EF4-FFF2-40B4-BE49-F238E27FC236}">
                <a16:creationId xmlns:a16="http://schemas.microsoft.com/office/drawing/2014/main" id="{745B6A98-3AF2-41BB-AD18-4DCAF881554B}"/>
              </a:ext>
            </a:extLst>
          </p:cNvPr>
          <p:cNvSpPr>
            <a:spLocks noGrp="1"/>
          </p:cNvSpPr>
          <p:nvPr>
            <p:ph idx="1"/>
          </p:nvPr>
        </p:nvSpPr>
        <p:spPr/>
        <p:txBody>
          <a:bodyPr/>
          <a:lstStyle/>
          <a:p>
            <a:pPr marL="0" indent="0">
              <a:buNone/>
            </a:pPr>
            <a:r>
              <a:rPr lang="sl-SI" dirty="0">
                <a:hlinkClick r:id="rId3">
                  <a:extLst>
                    <a:ext uri="{A12FA001-AC4F-418D-AE19-62706E023703}">
                      <ahyp:hlinkClr xmlns:ahyp="http://schemas.microsoft.com/office/drawing/2018/hyperlinkcolor" val="tx"/>
                    </a:ext>
                  </a:extLst>
                </a:hlinkClick>
              </a:rPr>
              <a:t>https://ised.gov.si/app</a:t>
            </a:r>
            <a:endParaRPr lang="sl-SI" dirty="0"/>
          </a:p>
        </p:txBody>
      </p:sp>
      <p:pic>
        <p:nvPicPr>
          <p:cNvPr id="7" name="Slika 6">
            <a:extLst>
              <a:ext uri="{FF2B5EF4-FFF2-40B4-BE49-F238E27FC236}">
                <a16:creationId xmlns:a16="http://schemas.microsoft.com/office/drawing/2014/main" id="{001217D9-5C22-447E-9128-6C6CB14A0537}"/>
              </a:ext>
            </a:extLst>
          </p:cNvPr>
          <p:cNvPicPr>
            <a:picLocks noChangeAspect="1"/>
          </p:cNvPicPr>
          <p:nvPr/>
        </p:nvPicPr>
        <p:blipFill>
          <a:blip r:embed="rId4"/>
          <a:stretch>
            <a:fillRect/>
          </a:stretch>
        </p:blipFill>
        <p:spPr>
          <a:xfrm>
            <a:off x="516621" y="2684267"/>
            <a:ext cx="6467153" cy="3732448"/>
          </a:xfrm>
          <a:prstGeom prst="rect">
            <a:avLst/>
          </a:prstGeom>
        </p:spPr>
      </p:pic>
      <p:sp>
        <p:nvSpPr>
          <p:cNvPr id="9" name="Puščica: dol 8">
            <a:extLst>
              <a:ext uri="{FF2B5EF4-FFF2-40B4-BE49-F238E27FC236}">
                <a16:creationId xmlns:a16="http://schemas.microsoft.com/office/drawing/2014/main" id="{4FEC2089-3820-41DC-BE0A-71282E7CA9EC}"/>
              </a:ext>
            </a:extLst>
          </p:cNvPr>
          <p:cNvSpPr/>
          <p:nvPr/>
        </p:nvSpPr>
        <p:spPr>
          <a:xfrm rot="10800000">
            <a:off x="2882097" y="5522631"/>
            <a:ext cx="300941" cy="1273215"/>
          </a:xfrm>
          <a:prstGeom prst="downArrow">
            <a:avLst/>
          </a:prstGeom>
          <a:solidFill>
            <a:srgbClr val="033B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pic>
        <p:nvPicPr>
          <p:cNvPr id="11" name="Slika 10">
            <a:extLst>
              <a:ext uri="{FF2B5EF4-FFF2-40B4-BE49-F238E27FC236}">
                <a16:creationId xmlns:a16="http://schemas.microsoft.com/office/drawing/2014/main" id="{6C964593-82E5-45C6-BC55-83B20C5CC49E}"/>
              </a:ext>
            </a:extLst>
          </p:cNvPr>
          <p:cNvPicPr>
            <a:picLocks noChangeAspect="1"/>
          </p:cNvPicPr>
          <p:nvPr/>
        </p:nvPicPr>
        <p:blipFill>
          <a:blip r:embed="rId5"/>
          <a:stretch>
            <a:fillRect/>
          </a:stretch>
        </p:blipFill>
        <p:spPr>
          <a:xfrm>
            <a:off x="8152748" y="405256"/>
            <a:ext cx="3495338" cy="3732448"/>
          </a:xfrm>
          <a:prstGeom prst="rect">
            <a:avLst/>
          </a:prstGeom>
        </p:spPr>
      </p:pic>
      <p:pic>
        <p:nvPicPr>
          <p:cNvPr id="13" name="Slika 12">
            <a:extLst>
              <a:ext uri="{FF2B5EF4-FFF2-40B4-BE49-F238E27FC236}">
                <a16:creationId xmlns:a16="http://schemas.microsoft.com/office/drawing/2014/main" id="{0E7092DA-D521-4EEF-A700-978398A58614}"/>
              </a:ext>
            </a:extLst>
          </p:cNvPr>
          <p:cNvPicPr>
            <a:picLocks noChangeAspect="1"/>
          </p:cNvPicPr>
          <p:nvPr/>
        </p:nvPicPr>
        <p:blipFill>
          <a:blip r:embed="rId6"/>
          <a:stretch>
            <a:fillRect/>
          </a:stretch>
        </p:blipFill>
        <p:spPr>
          <a:xfrm>
            <a:off x="8152748" y="4628547"/>
            <a:ext cx="3495338" cy="1788168"/>
          </a:xfrm>
          <a:prstGeom prst="rect">
            <a:avLst/>
          </a:prstGeom>
        </p:spPr>
      </p:pic>
      <p:sp>
        <p:nvSpPr>
          <p:cNvPr id="14" name="Puščica: dol 13">
            <a:extLst>
              <a:ext uri="{FF2B5EF4-FFF2-40B4-BE49-F238E27FC236}">
                <a16:creationId xmlns:a16="http://schemas.microsoft.com/office/drawing/2014/main" id="{6D6F1599-4800-4B05-9025-2178D2EF51F6}"/>
              </a:ext>
            </a:extLst>
          </p:cNvPr>
          <p:cNvSpPr/>
          <p:nvPr/>
        </p:nvSpPr>
        <p:spPr>
          <a:xfrm rot="16200000">
            <a:off x="7999813" y="1427433"/>
            <a:ext cx="305870" cy="1449735"/>
          </a:xfrm>
          <a:prstGeom prst="downArrow">
            <a:avLst/>
          </a:prstGeom>
          <a:solidFill>
            <a:srgbClr val="033B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5" name="Puščica: dol 14">
            <a:extLst>
              <a:ext uri="{FF2B5EF4-FFF2-40B4-BE49-F238E27FC236}">
                <a16:creationId xmlns:a16="http://schemas.microsoft.com/office/drawing/2014/main" id="{32783DF4-4383-4D4D-8A2F-071E06665627}"/>
              </a:ext>
            </a:extLst>
          </p:cNvPr>
          <p:cNvSpPr/>
          <p:nvPr/>
        </p:nvSpPr>
        <p:spPr>
          <a:xfrm rot="16200000">
            <a:off x="7774189" y="5023386"/>
            <a:ext cx="305872" cy="998491"/>
          </a:xfrm>
          <a:prstGeom prst="downArrow">
            <a:avLst/>
          </a:prstGeom>
          <a:solidFill>
            <a:srgbClr val="033B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7" name="Puščica: dol 16">
            <a:extLst>
              <a:ext uri="{FF2B5EF4-FFF2-40B4-BE49-F238E27FC236}">
                <a16:creationId xmlns:a16="http://schemas.microsoft.com/office/drawing/2014/main" id="{88E9E4C5-51DD-4316-9CA5-30F09EB22893}"/>
              </a:ext>
            </a:extLst>
          </p:cNvPr>
          <p:cNvSpPr/>
          <p:nvPr/>
        </p:nvSpPr>
        <p:spPr>
          <a:xfrm rot="10800000">
            <a:off x="10477018" y="6311900"/>
            <a:ext cx="300941" cy="483946"/>
          </a:xfrm>
          <a:prstGeom prst="downArrow">
            <a:avLst/>
          </a:prstGeom>
          <a:solidFill>
            <a:srgbClr val="033B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8" name="Pravokotnik 17">
            <a:extLst>
              <a:ext uri="{FF2B5EF4-FFF2-40B4-BE49-F238E27FC236}">
                <a16:creationId xmlns:a16="http://schemas.microsoft.com/office/drawing/2014/main" id="{6E1BAF0B-401B-40D7-8CBF-47637E3937D8}"/>
              </a:ext>
            </a:extLst>
          </p:cNvPr>
          <p:cNvSpPr/>
          <p:nvPr/>
        </p:nvSpPr>
        <p:spPr>
          <a:xfrm>
            <a:off x="8659770" y="5304874"/>
            <a:ext cx="1259734" cy="9954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 name="Pravokotnik 3">
            <a:extLst>
              <a:ext uri="{FF2B5EF4-FFF2-40B4-BE49-F238E27FC236}">
                <a16:creationId xmlns:a16="http://schemas.microsoft.com/office/drawing/2014/main" id="{CA610BB1-DF41-413F-A83D-19C4D37266F5}"/>
              </a:ext>
            </a:extLst>
          </p:cNvPr>
          <p:cNvSpPr/>
          <p:nvPr/>
        </p:nvSpPr>
        <p:spPr>
          <a:xfrm>
            <a:off x="750627" y="1746913"/>
            <a:ext cx="3664424" cy="697602"/>
          </a:xfrm>
          <a:prstGeom prst="rect">
            <a:avLst/>
          </a:prstGeom>
          <a:noFill/>
          <a:ln w="57150">
            <a:solidFill>
              <a:srgbClr val="033B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390378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6FC40CB-72A2-46C2-9CAD-89D58DDF693B}"/>
              </a:ext>
            </a:extLst>
          </p:cNvPr>
          <p:cNvSpPr>
            <a:spLocks noGrp="1"/>
          </p:cNvSpPr>
          <p:nvPr>
            <p:ph type="title"/>
          </p:nvPr>
        </p:nvSpPr>
        <p:spPr/>
        <p:txBody>
          <a:bodyPr/>
          <a:lstStyle/>
          <a:p>
            <a:r>
              <a:rPr lang="sl-SI" dirty="0"/>
              <a:t>Domača plošča e-RNSD</a:t>
            </a:r>
          </a:p>
        </p:txBody>
      </p:sp>
      <p:sp>
        <p:nvSpPr>
          <p:cNvPr id="3" name="Označba mesta vsebine 2">
            <a:extLst>
              <a:ext uri="{FF2B5EF4-FFF2-40B4-BE49-F238E27FC236}">
                <a16:creationId xmlns:a16="http://schemas.microsoft.com/office/drawing/2014/main" id="{732A4C51-53A4-4404-BFCE-E5F647E69C62}"/>
              </a:ext>
            </a:extLst>
          </p:cNvPr>
          <p:cNvSpPr>
            <a:spLocks noGrp="1"/>
          </p:cNvSpPr>
          <p:nvPr>
            <p:ph idx="1"/>
          </p:nvPr>
        </p:nvSpPr>
        <p:spPr/>
        <p:txBody>
          <a:bodyPr/>
          <a:lstStyle/>
          <a:p>
            <a:endParaRPr lang="sl-SI"/>
          </a:p>
        </p:txBody>
      </p:sp>
      <p:pic>
        <p:nvPicPr>
          <p:cNvPr id="5" name="Slika 4">
            <a:extLst>
              <a:ext uri="{FF2B5EF4-FFF2-40B4-BE49-F238E27FC236}">
                <a16:creationId xmlns:a16="http://schemas.microsoft.com/office/drawing/2014/main" id="{068E50A7-591E-49DA-AB9B-1C0CCAC504BD}"/>
              </a:ext>
            </a:extLst>
          </p:cNvPr>
          <p:cNvPicPr>
            <a:picLocks noChangeAspect="1"/>
          </p:cNvPicPr>
          <p:nvPr/>
        </p:nvPicPr>
        <p:blipFill>
          <a:blip r:embed="rId2"/>
          <a:stretch>
            <a:fillRect/>
          </a:stretch>
        </p:blipFill>
        <p:spPr>
          <a:xfrm>
            <a:off x="838200" y="1774363"/>
            <a:ext cx="8715737" cy="4424401"/>
          </a:xfrm>
          <a:prstGeom prst="rect">
            <a:avLst/>
          </a:prstGeom>
        </p:spPr>
      </p:pic>
      <p:pic>
        <p:nvPicPr>
          <p:cNvPr id="7" name="Slika 6">
            <a:extLst>
              <a:ext uri="{FF2B5EF4-FFF2-40B4-BE49-F238E27FC236}">
                <a16:creationId xmlns:a16="http://schemas.microsoft.com/office/drawing/2014/main" id="{40955CD9-4CCC-49D7-A78C-879973953CA4}"/>
              </a:ext>
            </a:extLst>
          </p:cNvPr>
          <p:cNvPicPr>
            <a:picLocks noChangeAspect="1"/>
          </p:cNvPicPr>
          <p:nvPr/>
        </p:nvPicPr>
        <p:blipFill>
          <a:blip r:embed="rId3"/>
          <a:stretch>
            <a:fillRect/>
          </a:stretch>
        </p:blipFill>
        <p:spPr>
          <a:xfrm>
            <a:off x="1487468" y="4381439"/>
            <a:ext cx="3929484" cy="1904894"/>
          </a:xfrm>
          <a:prstGeom prst="rect">
            <a:avLst/>
          </a:prstGeom>
        </p:spPr>
      </p:pic>
    </p:spTree>
    <p:extLst>
      <p:ext uri="{BB962C8B-B14F-4D97-AF65-F5344CB8AC3E}">
        <p14:creationId xmlns:p14="http://schemas.microsoft.com/office/powerpoint/2010/main" val="31062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jeZBesedilom 4">
            <a:extLst>
              <a:ext uri="{FF2B5EF4-FFF2-40B4-BE49-F238E27FC236}">
                <a16:creationId xmlns:a16="http://schemas.microsoft.com/office/drawing/2014/main" id="{42B706F3-CA9C-4811-8EE7-483A4B7A7E8F}"/>
              </a:ext>
            </a:extLst>
          </p:cNvPr>
          <p:cNvSpPr txBox="1"/>
          <p:nvPr/>
        </p:nvSpPr>
        <p:spPr>
          <a:xfrm>
            <a:off x="4491989" y="4756798"/>
            <a:ext cx="3268494" cy="369332"/>
          </a:xfrm>
          <a:prstGeom prst="rect">
            <a:avLst/>
          </a:prstGeom>
          <a:solidFill>
            <a:srgbClr val="0E93C2"/>
          </a:solidFill>
        </p:spPr>
        <p:txBody>
          <a:bodyPr wrap="square" rtlCol="0">
            <a:spAutoFit/>
          </a:bodyPr>
          <a:lstStyle/>
          <a:p>
            <a:pPr algn="ctr">
              <a:spcBef>
                <a:spcPts val="600"/>
              </a:spcBef>
            </a:pPr>
            <a:r>
              <a:rPr lang="sl-SI" dirty="0">
                <a:solidFill>
                  <a:schemeClr val="bg1"/>
                </a:solidFill>
                <a:latin typeface="Calibri" panose="020F0502020204030204" pitchFamily="34" charset="0"/>
                <a:cs typeface="Calibri" panose="020F0502020204030204" pitchFamily="34" charset="0"/>
              </a:rPr>
              <a:t>edediscina.mk@gov.si</a:t>
            </a:r>
          </a:p>
        </p:txBody>
      </p:sp>
      <p:sp>
        <p:nvSpPr>
          <p:cNvPr id="6" name="Pravokotnik 5">
            <a:extLst>
              <a:ext uri="{FF2B5EF4-FFF2-40B4-BE49-F238E27FC236}">
                <a16:creationId xmlns:a16="http://schemas.microsoft.com/office/drawing/2014/main" id="{F27179B9-19E9-4C4F-AD10-EDEC76D71B68}"/>
              </a:ext>
            </a:extLst>
          </p:cNvPr>
          <p:cNvSpPr/>
          <p:nvPr/>
        </p:nvSpPr>
        <p:spPr>
          <a:xfrm>
            <a:off x="-1" y="2132856"/>
            <a:ext cx="12191999" cy="1872208"/>
          </a:xfrm>
          <a:prstGeom prst="rect">
            <a:avLst/>
          </a:prstGeom>
          <a:solidFill>
            <a:srgbClr val="529DBA">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3200" b="1" dirty="0">
                <a:solidFill>
                  <a:schemeClr val="bg1"/>
                </a:solidFill>
                <a:latin typeface="Republika" panose="02000506040000020004" pitchFamily="2" charset="-18"/>
                <a:cs typeface="Arial" pitchFamily="34" charset="0"/>
              </a:rPr>
              <a:t>Hvala </a:t>
            </a:r>
            <a:r>
              <a:rPr lang="sl-SI" sz="3200" b="1">
                <a:solidFill>
                  <a:schemeClr val="bg1"/>
                </a:solidFill>
                <a:latin typeface="Republika" panose="02000506040000020004" pitchFamily="2" charset="-18"/>
                <a:cs typeface="Arial" pitchFamily="34" charset="0"/>
              </a:rPr>
              <a:t>za pozornost.</a:t>
            </a:r>
            <a:endParaRPr lang="sl-SI" sz="3200" b="1" dirty="0">
              <a:solidFill>
                <a:schemeClr val="bg1"/>
              </a:solidFill>
              <a:latin typeface="Republika" panose="02000506040000020004" pitchFamily="2" charset="-18"/>
              <a:cs typeface="Arial" pitchFamily="34" charset="0"/>
            </a:endParaRPr>
          </a:p>
        </p:txBody>
      </p:sp>
    </p:spTree>
    <p:extLst>
      <p:ext uri="{BB962C8B-B14F-4D97-AF65-F5344CB8AC3E}">
        <p14:creationId xmlns:p14="http://schemas.microsoft.com/office/powerpoint/2010/main" val="204162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7F7909-61CC-40B7-A88F-42694773210B}"/>
              </a:ext>
            </a:extLst>
          </p:cNvPr>
          <p:cNvSpPr>
            <a:spLocks noGrp="1"/>
          </p:cNvSpPr>
          <p:nvPr>
            <p:ph type="title"/>
          </p:nvPr>
        </p:nvSpPr>
        <p:spPr/>
        <p:txBody>
          <a:bodyPr/>
          <a:lstStyle/>
          <a:p>
            <a:r>
              <a:rPr lang="sl-SI" dirty="0"/>
              <a:t>Financiranje nesnovne dediščine</a:t>
            </a:r>
          </a:p>
        </p:txBody>
      </p:sp>
      <p:sp>
        <p:nvSpPr>
          <p:cNvPr id="3" name="Označba mesta vsebine 2">
            <a:extLst>
              <a:ext uri="{FF2B5EF4-FFF2-40B4-BE49-F238E27FC236}">
                <a16:creationId xmlns:a16="http://schemas.microsoft.com/office/drawing/2014/main" id="{21A73E75-26E6-40D8-AC4A-D514967E22D6}"/>
              </a:ext>
            </a:extLst>
          </p:cNvPr>
          <p:cNvSpPr>
            <a:spLocks noGrp="1"/>
          </p:cNvSpPr>
          <p:nvPr>
            <p:ph idx="1"/>
          </p:nvPr>
        </p:nvSpPr>
        <p:spPr>
          <a:xfrm>
            <a:off x="838200" y="1825624"/>
            <a:ext cx="6964680" cy="4777649"/>
          </a:xfrm>
        </p:spPr>
        <p:txBody>
          <a:bodyPr>
            <a:normAutofit fontScale="55000" lnSpcReduction="20000"/>
          </a:bodyPr>
          <a:lstStyle/>
          <a:p>
            <a:pPr marL="0" indent="0">
              <a:lnSpc>
                <a:spcPct val="120000"/>
              </a:lnSpc>
              <a:buNone/>
            </a:pPr>
            <a:r>
              <a:rPr lang="sl-SI" sz="3600" dirty="0">
                <a:solidFill>
                  <a:srgbClr val="529DBA"/>
                </a:solidFill>
                <a:ea typeface="+mj-ea"/>
                <a:cs typeface="+mj-cs"/>
              </a:rPr>
              <a:t>Javni razpis za izbor javnih kulturnih projektov na področju nesnovne kulturne dediščine (JPR-NKD)</a:t>
            </a:r>
          </a:p>
          <a:p>
            <a:pPr>
              <a:lnSpc>
                <a:spcPct val="120000"/>
              </a:lnSpc>
            </a:pPr>
            <a:r>
              <a:rPr lang="sl-SI" sz="2900" dirty="0"/>
              <a:t>Predmet javnega razpisa je (so)financiranje kulturnih projektov, namenjenih </a:t>
            </a:r>
            <a:r>
              <a:rPr lang="sl-SI" sz="2900" b="1" dirty="0"/>
              <a:t>varovanju in oživljanju nesnovne kulturne dediščine posebnega pomena </a:t>
            </a:r>
            <a:r>
              <a:rPr lang="sl-SI" sz="2900" dirty="0"/>
              <a:t>ter tistih projektov </a:t>
            </a:r>
            <a:r>
              <a:rPr lang="sl-SI" sz="2900" b="1" dirty="0"/>
              <a:t>varovanja in oživljanja nesnovne kulturne dediščine, ki so neogibno nujni in zahtevajo takojšnjo izvedbo.</a:t>
            </a:r>
          </a:p>
          <a:p>
            <a:pPr>
              <a:lnSpc>
                <a:spcPct val="120000"/>
              </a:lnSpc>
            </a:pPr>
            <a:r>
              <a:rPr lang="sl-SI" sz="2900" dirty="0"/>
              <a:t>Javni razpis se nanaša na projekte zagotavljanja in posredovanja javnih kulturnih dobrin, ki prispevajo k varovanju in oživljanju nesnovne kulturne dediščine, in ki:</a:t>
            </a:r>
          </a:p>
          <a:p>
            <a:pPr lvl="1">
              <a:lnSpc>
                <a:spcPct val="120000"/>
              </a:lnSpc>
            </a:pPr>
            <a:r>
              <a:rPr lang="sl-SI" sz="2500" dirty="0"/>
              <a:t>podpirajo dejavnosti nosilcev nesnovne dediščine in/ali mreženje nosilcev,</a:t>
            </a:r>
          </a:p>
          <a:p>
            <a:pPr lvl="1">
              <a:lnSpc>
                <a:spcPct val="120000"/>
              </a:lnSpc>
            </a:pPr>
            <a:r>
              <a:rPr lang="sl-SI" sz="2500" dirty="0"/>
              <a:t>širijo znanja in spretnosti nosilcev pri varovanju in oživljanju nesnovne dediščine, to je praks, predstavitev, izrazov, znanj in veščin nesnovne dediščine, predvsem z njihovim prenosom na mlade,</a:t>
            </a:r>
          </a:p>
          <a:p>
            <a:pPr lvl="1">
              <a:lnSpc>
                <a:spcPct val="120000"/>
              </a:lnSpc>
            </a:pPr>
            <a:r>
              <a:rPr lang="sl-SI" sz="2500" dirty="0"/>
              <a:t>razvijajo zavest o nesnovni in z njo povezani snovni dediščini v javnosti,</a:t>
            </a:r>
          </a:p>
          <a:p>
            <a:pPr lvl="1">
              <a:lnSpc>
                <a:spcPct val="120000"/>
              </a:lnSpc>
            </a:pPr>
            <a:r>
              <a:rPr lang="sl-SI" sz="2500" dirty="0"/>
              <a:t>sodelujejo v mednarodni dejavnosti na področju nesnovne dediščine, </a:t>
            </a:r>
          </a:p>
          <a:p>
            <a:pPr lvl="1">
              <a:lnSpc>
                <a:spcPct val="120000"/>
              </a:lnSpc>
            </a:pPr>
            <a:r>
              <a:rPr lang="sl-SI" sz="2500" dirty="0"/>
              <a:t>izdajajo priročnike, vodiče, primere dobrih praks in sorodno gradivo kot podporo dejavnostim iz zgornjih alinej.</a:t>
            </a:r>
          </a:p>
          <a:p>
            <a:endParaRPr lang="sl-SI" dirty="0"/>
          </a:p>
        </p:txBody>
      </p:sp>
      <p:sp>
        <p:nvSpPr>
          <p:cNvPr id="4" name="Pravokotnik: zaokroženi vogali 3">
            <a:extLst>
              <a:ext uri="{FF2B5EF4-FFF2-40B4-BE49-F238E27FC236}">
                <a16:creationId xmlns:a16="http://schemas.microsoft.com/office/drawing/2014/main" id="{79003D43-4298-4DBE-8992-2B703100A993}"/>
              </a:ext>
            </a:extLst>
          </p:cNvPr>
          <p:cNvSpPr/>
          <p:nvPr/>
        </p:nvSpPr>
        <p:spPr>
          <a:xfrm>
            <a:off x="8211032" y="254726"/>
            <a:ext cx="3669103" cy="6348548"/>
          </a:xfrm>
          <a:prstGeom prst="roundRect">
            <a:avLst/>
          </a:prstGeom>
          <a:solidFill>
            <a:srgbClr val="529DBA"/>
          </a:solidFill>
          <a:ln>
            <a:noFill/>
          </a:ln>
          <a:effectLst>
            <a:outerShdw blurRad="292100" dist="139700" dir="2700000" algn="ctr" rotWithShape="0">
              <a:srgbClr val="000000">
                <a:alpha val="6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spcAft>
                <a:spcPts val="300"/>
              </a:spcAft>
              <a:buNone/>
            </a:pPr>
            <a:r>
              <a:rPr lang="sl-SI" sz="900" b="1" i="0" dirty="0">
                <a:solidFill>
                  <a:schemeClr val="bg1"/>
                </a:solidFill>
                <a:effectLst/>
              </a:rPr>
              <a:t>40.a člen </a:t>
            </a:r>
          </a:p>
          <a:p>
            <a:pPr marL="0" indent="0" algn="ctr">
              <a:spcAft>
                <a:spcPts val="300"/>
              </a:spcAft>
              <a:buNone/>
            </a:pPr>
            <a:r>
              <a:rPr lang="sl-SI" sz="900" b="1" i="0" dirty="0">
                <a:solidFill>
                  <a:schemeClr val="bg1"/>
                </a:solidFill>
                <a:effectLst/>
              </a:rPr>
              <a:t>(vlaganje javnih sredstev za varovanje in oživljanje nesnovne dediščine)</a:t>
            </a:r>
          </a:p>
          <a:p>
            <a:pPr indent="0">
              <a:spcAft>
                <a:spcPts val="300"/>
              </a:spcAft>
              <a:buNone/>
            </a:pPr>
            <a:r>
              <a:rPr lang="sl-SI" sz="900" b="0" i="0" dirty="0">
                <a:solidFill>
                  <a:schemeClr val="bg1"/>
                </a:solidFill>
                <a:effectLst/>
              </a:rPr>
              <a:t>(1) Če so potrebni za varovanje, oživljanje nesnovne dediščine posebnega pomena ali izvedbo drugih ukrepov varstva izredni stroški, ki presegajo običajne stroške, koristi ter ugodnosti, izvirajoče iz statusa spomenika, in ti stroški niso v sorazmerju z zmožnostmi nosilca, lahko država, pokrajina ali občina za ta namen v okviru možnosti prispeva javna sredstva po postopkih iz zakona, ki ureja uresničevanje javnega interesa za kulturo.</a:t>
            </a:r>
          </a:p>
          <a:p>
            <a:pPr indent="0">
              <a:spcAft>
                <a:spcPts val="300"/>
              </a:spcAft>
              <a:buNone/>
            </a:pPr>
            <a:r>
              <a:rPr lang="sl-SI" sz="900" b="0" i="0" dirty="0">
                <a:solidFill>
                  <a:schemeClr val="bg1"/>
                </a:solidFill>
                <a:effectLst/>
              </a:rPr>
              <a:t>(2) Javna sredstva se lahko vložijo tudi za sofinanciranje obresti na bančna posojila, namenjena vzdrževanju, oživljanju in izvedbi drugih ukrepov varstva. Sofinanciranje na letni ravni ne sme preseči petodstotne obrestne mere na posojilo.</a:t>
            </a:r>
          </a:p>
          <a:p>
            <a:pPr indent="0">
              <a:spcAft>
                <a:spcPts val="300"/>
              </a:spcAft>
              <a:buNone/>
            </a:pPr>
            <a:r>
              <a:rPr lang="sl-SI" sz="900" b="0" i="0" dirty="0">
                <a:solidFill>
                  <a:schemeClr val="bg1"/>
                </a:solidFill>
                <a:effectLst/>
              </a:rPr>
              <a:t>(3) Javna sredstva se lahko vložijo tudi za financiranje interventnih ukrepov varstva nesnovne kulturne dediščine, ki so neogibno nujni in zahtevajo takojšnjo izvedbo.</a:t>
            </a:r>
          </a:p>
          <a:p>
            <a:pPr indent="0">
              <a:spcAft>
                <a:spcPts val="300"/>
              </a:spcAft>
              <a:buNone/>
            </a:pPr>
            <a:r>
              <a:rPr lang="sl-SI" sz="900" b="0" i="0" dirty="0">
                <a:solidFill>
                  <a:schemeClr val="bg1"/>
                </a:solidFill>
                <a:effectLst/>
              </a:rPr>
              <a:t>(4) Država lahko zagotovi sredstva za izvedbo ukrepov iz prejšnjega odstavka v okviru letnih proračunskih sredstev ministrstva, pristojnega za kulturo, namenjenih za obnovo kulturne dediščine. Višina interventnih sredstev se določi s sklepom ministra, pristojnega za kulturo.</a:t>
            </a:r>
          </a:p>
          <a:p>
            <a:pPr indent="0">
              <a:spcAft>
                <a:spcPts val="300"/>
              </a:spcAft>
              <a:buNone/>
            </a:pPr>
            <a:r>
              <a:rPr lang="sl-SI" sz="900" b="0" i="0" dirty="0">
                <a:solidFill>
                  <a:schemeClr val="bg1"/>
                </a:solidFill>
                <a:effectLst/>
              </a:rPr>
              <a:t>(5) O vlaganju javnih sredstev se sklene pogodba med državo, pokrajino ali občino kot financerjem in nosilcem nesnovne dediščine. V pogodbi se določijo pogoji za zagotavljanje javne dostopnosti nesnovne dediščine posebnega pomena in morebitni posebni ukrepi varstva. Pri sklepanju pogodbe se upošteva zakon, ki ureja uresničevanje javnega interesa za kulturo.</a:t>
            </a:r>
          </a:p>
          <a:p>
            <a:pPr indent="0">
              <a:spcAft>
                <a:spcPts val="300"/>
              </a:spcAft>
              <a:buNone/>
            </a:pPr>
            <a:r>
              <a:rPr lang="sl-SI" sz="900" b="0" i="0" dirty="0">
                <a:solidFill>
                  <a:schemeClr val="bg1"/>
                </a:solidFill>
                <a:effectLst/>
              </a:rPr>
              <a:t>(6) Javna sredstva se izplačujejo po izvedbi del, določenih s pogodbo iz prejšnjega odstavka tega člena. Če se izkaže, da dela niso bila izvedena v skladu s pogodbo, je upravičenec dolžan povrniti pridobljena sredstva.</a:t>
            </a:r>
          </a:p>
          <a:p>
            <a:pPr indent="0">
              <a:spcAft>
                <a:spcPts val="300"/>
              </a:spcAft>
              <a:buNone/>
            </a:pPr>
            <a:r>
              <a:rPr lang="sl-SI" sz="900" b="0" i="0" dirty="0">
                <a:solidFill>
                  <a:schemeClr val="bg1"/>
                </a:solidFill>
                <a:effectLst/>
              </a:rPr>
              <a:t>(7) Ministrstvo lahko nameni pokrajini ali občini dodatna sredstva iz državnega proračuna za sofinanciranje programa varstva in oživljanja nesnovne dediščine posebnega pomena, ki ga sprejme pokrajina ali občina.</a:t>
            </a:r>
          </a:p>
          <a:p>
            <a:pPr indent="0">
              <a:spcAft>
                <a:spcPts val="300"/>
              </a:spcAft>
              <a:buNone/>
            </a:pPr>
            <a:r>
              <a:rPr lang="sl-SI" sz="900" b="0" i="0" dirty="0">
                <a:solidFill>
                  <a:schemeClr val="bg1"/>
                </a:solidFill>
                <a:effectLst/>
              </a:rPr>
              <a:t>(8) Pri sofinanciranju programa iz prejšnjega odstavka se smiselno uporabljajo določbe 35. člena tega zakona.</a:t>
            </a:r>
            <a:endParaRPr lang="sl-SI" altLang="sl-SI" sz="900" dirty="0">
              <a:solidFill>
                <a:schemeClr val="bg1"/>
              </a:solidFill>
            </a:endParaRPr>
          </a:p>
        </p:txBody>
      </p:sp>
    </p:spTree>
    <p:extLst>
      <p:ext uri="{BB962C8B-B14F-4D97-AF65-F5344CB8AC3E}">
        <p14:creationId xmlns:p14="http://schemas.microsoft.com/office/powerpoint/2010/main" val="3399326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7F7909-61CC-40B7-A88F-42694773210B}"/>
              </a:ext>
            </a:extLst>
          </p:cNvPr>
          <p:cNvSpPr>
            <a:spLocks noGrp="1"/>
          </p:cNvSpPr>
          <p:nvPr>
            <p:ph type="title"/>
          </p:nvPr>
        </p:nvSpPr>
        <p:spPr/>
        <p:txBody>
          <a:bodyPr/>
          <a:lstStyle/>
          <a:p>
            <a:r>
              <a:rPr lang="sl-SI" sz="3600" dirty="0">
                <a:solidFill>
                  <a:srgbClr val="529DBA"/>
                </a:solidFill>
                <a:ea typeface="+mj-ea"/>
                <a:cs typeface="+mj-cs"/>
              </a:rPr>
              <a:t>JPR-NKD</a:t>
            </a:r>
            <a:endParaRPr lang="sl-SI" dirty="0"/>
          </a:p>
        </p:txBody>
      </p:sp>
      <p:sp>
        <p:nvSpPr>
          <p:cNvPr id="3" name="Označba mesta vsebine 2">
            <a:extLst>
              <a:ext uri="{FF2B5EF4-FFF2-40B4-BE49-F238E27FC236}">
                <a16:creationId xmlns:a16="http://schemas.microsoft.com/office/drawing/2014/main" id="{21A73E75-26E6-40D8-AC4A-D514967E22D6}"/>
              </a:ext>
            </a:extLst>
          </p:cNvPr>
          <p:cNvSpPr>
            <a:spLocks noGrp="1"/>
          </p:cNvSpPr>
          <p:nvPr>
            <p:ph idx="1"/>
          </p:nvPr>
        </p:nvSpPr>
        <p:spPr>
          <a:xfrm>
            <a:off x="838199" y="1825625"/>
            <a:ext cx="10186851" cy="4821360"/>
          </a:xfrm>
        </p:spPr>
        <p:txBody>
          <a:bodyPr>
            <a:normAutofit lnSpcReduction="10000"/>
          </a:bodyPr>
          <a:lstStyle/>
          <a:p>
            <a:r>
              <a:rPr lang="sl-SI" sz="2700" dirty="0">
                <a:solidFill>
                  <a:srgbClr val="529DBA"/>
                </a:solidFill>
                <a:ea typeface="+mj-ea"/>
                <a:cs typeface="+mj-cs"/>
              </a:rPr>
              <a:t>Cilji</a:t>
            </a:r>
          </a:p>
          <a:p>
            <a:pPr lvl="1"/>
            <a:r>
              <a:rPr lang="sl-SI" sz="1600" dirty="0">
                <a:cs typeface="Times New Roman" panose="02020603050405020304" pitchFamily="18" charset="0"/>
              </a:rPr>
              <a:t>varovanje in oživljanje nesnovne dediščine, ki je vpisana v register nesnovne dediščine;</a:t>
            </a:r>
          </a:p>
          <a:p>
            <a:pPr lvl="1"/>
            <a:r>
              <a:rPr lang="sl-SI" sz="1600" dirty="0">
                <a:cs typeface="Times New Roman" panose="02020603050405020304" pitchFamily="18" charset="0"/>
              </a:rPr>
              <a:t>zagotavljanje višje ravni ozaveščenosti o pomenu nesnovne dediščine med prebivalci Republike Slovenije; </a:t>
            </a:r>
          </a:p>
          <a:p>
            <a:pPr lvl="1"/>
            <a:r>
              <a:rPr lang="sl-SI" sz="1600" dirty="0">
                <a:cs typeface="Times New Roman" panose="02020603050405020304" pitchFamily="18" charset="0"/>
              </a:rPr>
              <a:t>zagotavljanje višje ravni usposobljenosti za delovanje ljubiteljev in nosilcev na področju varovanja in oživljanja nesnovne dediščine;</a:t>
            </a:r>
          </a:p>
          <a:p>
            <a:pPr lvl="1"/>
            <a:r>
              <a:rPr lang="sl-SI" sz="1600" dirty="0">
                <a:cs typeface="Times New Roman" panose="02020603050405020304" pitchFamily="18" charset="0"/>
              </a:rPr>
              <a:t>zagotovitev dostopnosti (so)financiranih projektov čim širši javnosti v Republiki Sloveniji in v skupnem slovenskem kulturnem prostoru.</a:t>
            </a:r>
          </a:p>
          <a:p>
            <a:r>
              <a:rPr lang="sl-SI" sz="2700" dirty="0">
                <a:solidFill>
                  <a:srgbClr val="529DBA"/>
                </a:solidFill>
                <a:ea typeface="+mj-ea"/>
                <a:cs typeface="+mj-cs"/>
              </a:rPr>
              <a:t>Upravičenci</a:t>
            </a:r>
          </a:p>
          <a:p>
            <a:pPr lvl="1"/>
            <a:r>
              <a:rPr lang="sl-SI" sz="1600" b="1" dirty="0">
                <a:effectLst/>
                <a:ea typeface="Calibri" panose="020F0502020204030204" pitchFamily="34" charset="0"/>
                <a:cs typeface="Times New Roman" panose="02020603050405020304" pitchFamily="18" charset="0"/>
              </a:rPr>
              <a:t>nevladne organizacije</a:t>
            </a:r>
            <a:r>
              <a:rPr lang="sl-SI" sz="1600" dirty="0">
                <a:cs typeface="Times New Roman" panose="02020603050405020304" pitchFamily="18" charset="0"/>
              </a:rPr>
              <a:t>, ki združujejo predstavnike poklicev ali ljubitelje, ki so evidentirani nosilci nesnovne dediščine</a:t>
            </a:r>
          </a:p>
          <a:p>
            <a:pPr lvl="1"/>
            <a:r>
              <a:rPr lang="sl-SI" sz="1600" b="1" dirty="0">
                <a:effectLst/>
                <a:ea typeface="Calibri" panose="020F0502020204030204" pitchFamily="34" charset="0"/>
                <a:cs typeface="Times New Roman" panose="02020603050405020304" pitchFamily="18" charset="0"/>
              </a:rPr>
              <a:t>javni zavodi</a:t>
            </a:r>
            <a:r>
              <a:rPr lang="sl-SI" sz="1600" dirty="0">
                <a:effectLst/>
                <a:ea typeface="Calibri" panose="020F0502020204030204" pitchFamily="34" charset="0"/>
                <a:cs typeface="Times New Roman" panose="02020603050405020304" pitchFamily="18" charset="0"/>
              </a:rPr>
              <a:t>, katerih program se ne financira kot javni kulturni program in imajo status evidentiranega nosilca nesnovne dediščine</a:t>
            </a:r>
          </a:p>
          <a:p>
            <a:r>
              <a:rPr lang="sl-SI" sz="2700" dirty="0">
                <a:solidFill>
                  <a:srgbClr val="529DBA"/>
                </a:solidFill>
                <a:ea typeface="+mj-ea"/>
                <a:cs typeface="+mj-cs"/>
              </a:rPr>
              <a:t>Višina sofinanciranja </a:t>
            </a:r>
          </a:p>
          <a:p>
            <a:pPr lvl="1" algn="just"/>
            <a:r>
              <a:rPr lang="sl-SI" sz="1600" dirty="0">
                <a:cs typeface="Times New Roman" panose="02020603050405020304" pitchFamily="18" charset="0"/>
              </a:rPr>
              <a:t>največ 85% vseh upravičenih stroškov projekta; </a:t>
            </a:r>
          </a:p>
          <a:p>
            <a:pPr lvl="1" algn="just"/>
            <a:r>
              <a:rPr lang="sl-SI" sz="1600" dirty="0">
                <a:cs typeface="Times New Roman" panose="02020603050405020304" pitchFamily="18" charset="0"/>
              </a:rPr>
              <a:t>največ 25.000 EUR na projekt</a:t>
            </a:r>
          </a:p>
          <a:p>
            <a:endParaRPr lang="sl-SI" dirty="0"/>
          </a:p>
        </p:txBody>
      </p:sp>
    </p:spTree>
    <p:extLst>
      <p:ext uri="{BB962C8B-B14F-4D97-AF65-F5344CB8AC3E}">
        <p14:creationId xmlns:p14="http://schemas.microsoft.com/office/powerpoint/2010/main" val="4020157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7F7909-61CC-40B7-A88F-42694773210B}"/>
              </a:ext>
            </a:extLst>
          </p:cNvPr>
          <p:cNvSpPr>
            <a:spLocks noGrp="1"/>
          </p:cNvSpPr>
          <p:nvPr>
            <p:ph type="title"/>
          </p:nvPr>
        </p:nvSpPr>
        <p:spPr/>
        <p:txBody>
          <a:bodyPr/>
          <a:lstStyle/>
          <a:p>
            <a:r>
              <a:rPr lang="sl-SI" dirty="0"/>
              <a:t>JPR-NKD  Merila</a:t>
            </a:r>
          </a:p>
        </p:txBody>
      </p:sp>
      <p:sp>
        <p:nvSpPr>
          <p:cNvPr id="3" name="Označba mesta vsebine 2">
            <a:extLst>
              <a:ext uri="{FF2B5EF4-FFF2-40B4-BE49-F238E27FC236}">
                <a16:creationId xmlns:a16="http://schemas.microsoft.com/office/drawing/2014/main" id="{21A73E75-26E6-40D8-AC4A-D514967E22D6}"/>
              </a:ext>
            </a:extLst>
          </p:cNvPr>
          <p:cNvSpPr>
            <a:spLocks noGrp="1"/>
          </p:cNvSpPr>
          <p:nvPr>
            <p:ph idx="1"/>
          </p:nvPr>
        </p:nvSpPr>
        <p:spPr>
          <a:xfrm>
            <a:off x="838200" y="1690688"/>
            <a:ext cx="10866120" cy="4932850"/>
          </a:xfrm>
        </p:spPr>
        <p:txBody>
          <a:bodyPr>
            <a:normAutofit fontScale="25000" lnSpcReduction="20000"/>
          </a:bodyPr>
          <a:lstStyle/>
          <a:p>
            <a:pPr>
              <a:lnSpc>
                <a:spcPct val="120000"/>
              </a:lnSpc>
              <a:spcBef>
                <a:spcPts val="600"/>
              </a:spcBef>
            </a:pPr>
            <a:r>
              <a:rPr lang="sl-SI" sz="6400" dirty="0">
                <a:solidFill>
                  <a:srgbClr val="529DBA"/>
                </a:solidFill>
              </a:rPr>
              <a:t>1. Kakovost in izvedljivost predlaganega projekta (80 točk)</a:t>
            </a:r>
          </a:p>
          <a:p>
            <a:pPr lvl="1">
              <a:lnSpc>
                <a:spcPct val="120000"/>
              </a:lnSpc>
              <a:spcBef>
                <a:spcPts val="600"/>
              </a:spcBef>
            </a:pPr>
            <a:r>
              <a:rPr lang="sl-SI" sz="4800" dirty="0"/>
              <a:t>stopnja izvedljivosti (načrtovane aktivnosti so nujne za izvedbo projekta, so jasno opredeljene ter vodijo k doseganju ciljev razpisa), </a:t>
            </a:r>
          </a:p>
          <a:p>
            <a:pPr lvl="1">
              <a:lnSpc>
                <a:spcPct val="120000"/>
              </a:lnSpc>
              <a:spcBef>
                <a:spcPts val="600"/>
              </a:spcBef>
            </a:pPr>
            <a:r>
              <a:rPr lang="sl-SI" sz="4800" dirty="0"/>
              <a:t>izkazovanje ciljev za doseganje kakovosti in uresničevanje javnega interesa varovanja in oživljanja nesnovne dediščine, </a:t>
            </a:r>
          </a:p>
          <a:p>
            <a:pPr lvl="1">
              <a:lnSpc>
                <a:spcPct val="120000"/>
              </a:lnSpc>
              <a:spcBef>
                <a:spcPts val="600"/>
              </a:spcBef>
            </a:pPr>
            <a:r>
              <a:rPr lang="sl-SI" sz="4800" dirty="0"/>
              <a:t>stroškovno učinkovitost (stroški imajo ustrezno/realno podlago in so potrebni za izvedbo predvidenih aktivnosti ter doseganje načrtovanih učinkov in rezultatov),</a:t>
            </a:r>
          </a:p>
          <a:p>
            <a:pPr lvl="1">
              <a:lnSpc>
                <a:spcPct val="120000"/>
              </a:lnSpc>
              <a:spcBef>
                <a:spcPts val="600"/>
              </a:spcBef>
            </a:pPr>
            <a:r>
              <a:rPr lang="sl-SI" sz="4800" dirty="0"/>
              <a:t>predvideno dostopnost in odmevnost v javnosti (število članov, nosilcev, uporabnikov, bralcev, udeležencev, izvajalcev ipd., ki bodo koristniki rezultatov projekta).</a:t>
            </a:r>
          </a:p>
          <a:p>
            <a:pPr>
              <a:lnSpc>
                <a:spcPct val="120000"/>
              </a:lnSpc>
              <a:spcBef>
                <a:spcPts val="600"/>
              </a:spcBef>
            </a:pPr>
            <a:r>
              <a:rPr lang="sl-SI" sz="6400" dirty="0">
                <a:solidFill>
                  <a:srgbClr val="529DBA"/>
                </a:solidFill>
              </a:rPr>
              <a:t>2. Ogroženost nesnovne dediščine (40 točk) </a:t>
            </a:r>
            <a:r>
              <a:rPr lang="sl-SI" sz="6400" dirty="0"/>
              <a:t> - </a:t>
            </a:r>
            <a:r>
              <a:rPr lang="sl-SI" sz="6400" i="1" dirty="0"/>
              <a:t>Oceni Koordinator varstva nesnovne dediščine</a:t>
            </a:r>
          </a:p>
          <a:p>
            <a:pPr lvl="1">
              <a:lnSpc>
                <a:spcPct val="120000"/>
              </a:lnSpc>
              <a:spcBef>
                <a:spcPts val="600"/>
              </a:spcBef>
            </a:pPr>
            <a:r>
              <a:rPr lang="sl-SI" sz="4800" dirty="0"/>
              <a:t>zgodovinsko izpričana pojavnost nesnovne dediščine, ki je predmet vloge, se krči na posamezne, krajevno osamljene in usihajoče prakse, predstavitve, izraze, znanja in veščine,</a:t>
            </a:r>
          </a:p>
          <a:p>
            <a:pPr lvl="1">
              <a:lnSpc>
                <a:spcPct val="120000"/>
              </a:lnSpc>
              <a:spcBef>
                <a:spcPts val="600"/>
              </a:spcBef>
            </a:pPr>
            <a:r>
              <a:rPr lang="sl-SI" sz="4800" dirty="0"/>
              <a:t>nosilci nesnovne dediščine nimajo pogojev za združevanje, izmenjavo dobrih praks in širšo prepoznavnost,</a:t>
            </a:r>
          </a:p>
          <a:p>
            <a:pPr lvl="1">
              <a:lnSpc>
                <a:spcPct val="120000"/>
              </a:lnSpc>
              <a:spcBef>
                <a:spcPts val="600"/>
              </a:spcBef>
            </a:pPr>
            <a:r>
              <a:rPr lang="sl-SI" sz="4800" dirty="0"/>
              <a:t>nosilci nesnovne dediščine nimajo naslednikov, starostna in spolna struktura nosilcev se slabšata,</a:t>
            </a:r>
          </a:p>
          <a:p>
            <a:pPr lvl="1">
              <a:lnSpc>
                <a:spcPct val="120000"/>
              </a:lnSpc>
              <a:spcBef>
                <a:spcPts val="600"/>
              </a:spcBef>
            </a:pPr>
            <a:r>
              <a:rPr lang="sl-SI" sz="4800" dirty="0"/>
              <a:t>izginjajo gradiva, pridelki in druga materialna podstat, nujno potrebna za nadaljevanje praks, predstavitev, izrazov, znanj in veščin nesnovne dediščine.</a:t>
            </a:r>
          </a:p>
          <a:p>
            <a:pPr>
              <a:lnSpc>
                <a:spcPct val="120000"/>
              </a:lnSpc>
              <a:spcBef>
                <a:spcPts val="600"/>
              </a:spcBef>
            </a:pPr>
            <a:r>
              <a:rPr lang="sl-SI" sz="6400" dirty="0">
                <a:solidFill>
                  <a:srgbClr val="529DBA"/>
                </a:solidFill>
              </a:rPr>
              <a:t>3. Pomen nesnovne dediščine (15 točk)</a:t>
            </a:r>
          </a:p>
          <a:p>
            <a:pPr lvl="1">
              <a:lnSpc>
                <a:spcPct val="120000"/>
              </a:lnSpc>
              <a:spcBef>
                <a:spcPts val="600"/>
              </a:spcBef>
            </a:pPr>
            <a:r>
              <a:rPr lang="sl-SI" sz="4800" dirty="0"/>
              <a:t> 15 točk, če se projekt nanaša na nesnovno dediščino, vpisano na UNESCO Reprezentativni seznam nesnovne kulturne dediščine človeštva;</a:t>
            </a:r>
          </a:p>
          <a:p>
            <a:pPr lvl="1">
              <a:lnSpc>
                <a:spcPct val="120000"/>
              </a:lnSpc>
              <a:spcBef>
                <a:spcPts val="600"/>
              </a:spcBef>
            </a:pPr>
            <a:r>
              <a:rPr lang="sl-SI" sz="4800" dirty="0"/>
              <a:t>10 točk, če se projekt nanaša na nesnovno dediščino državnega pomena in </a:t>
            </a:r>
          </a:p>
          <a:p>
            <a:pPr lvl="1">
              <a:lnSpc>
                <a:spcPct val="120000"/>
              </a:lnSpc>
              <a:spcBef>
                <a:spcPts val="600"/>
              </a:spcBef>
            </a:pPr>
            <a:r>
              <a:rPr lang="sl-SI" sz="4800" dirty="0"/>
              <a:t>5 točk, če se projekt nanaša na nesnovno dediščino lokalnega pomena,</a:t>
            </a:r>
          </a:p>
          <a:p>
            <a:pPr lvl="1">
              <a:lnSpc>
                <a:spcPct val="120000"/>
              </a:lnSpc>
              <a:spcBef>
                <a:spcPts val="600"/>
              </a:spcBef>
            </a:pPr>
            <a:r>
              <a:rPr lang="sl-SI" sz="4800" dirty="0"/>
              <a:t>0 točk, če je enota samo vpisana v register nesnovne dediščine.</a:t>
            </a:r>
          </a:p>
          <a:p>
            <a:pPr>
              <a:lnSpc>
                <a:spcPct val="120000"/>
              </a:lnSpc>
              <a:spcBef>
                <a:spcPts val="600"/>
              </a:spcBef>
            </a:pPr>
            <a:r>
              <a:rPr lang="sl-SI" sz="6400" dirty="0">
                <a:solidFill>
                  <a:srgbClr val="529DBA"/>
                </a:solidFill>
              </a:rPr>
              <a:t> 4. Dodatne točke (8 točk)</a:t>
            </a:r>
          </a:p>
          <a:p>
            <a:pPr lvl="1">
              <a:lnSpc>
                <a:spcPct val="120000"/>
              </a:lnSpc>
              <a:spcBef>
                <a:spcPts val="600"/>
              </a:spcBef>
            </a:pPr>
            <a:r>
              <a:rPr lang="sl-SI" sz="4800" dirty="0"/>
              <a:t>8 točk, če ima prijavitelj status nevladne organizacije v javnem interesu na področju kulture v Republiki Sloveniji.</a:t>
            </a:r>
          </a:p>
          <a:p>
            <a:endParaRPr lang="sl-SI" dirty="0"/>
          </a:p>
        </p:txBody>
      </p:sp>
    </p:spTree>
    <p:extLst>
      <p:ext uri="{BB962C8B-B14F-4D97-AF65-F5344CB8AC3E}">
        <p14:creationId xmlns:p14="http://schemas.microsoft.com/office/powerpoint/2010/main" val="347664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a:t>JPR-NKD 2021-2023</a:t>
            </a:r>
          </a:p>
        </p:txBody>
      </p:sp>
      <p:sp>
        <p:nvSpPr>
          <p:cNvPr id="3" name="Označba mesta vsebine 2"/>
          <p:cNvSpPr>
            <a:spLocks noGrp="1"/>
          </p:cNvSpPr>
          <p:nvPr>
            <p:ph idx="1"/>
          </p:nvPr>
        </p:nvSpPr>
        <p:spPr/>
        <p:txBody>
          <a:bodyPr>
            <a:normAutofit/>
          </a:bodyPr>
          <a:lstStyle/>
          <a:p>
            <a:r>
              <a:rPr lang="sl-SI" dirty="0"/>
              <a:t>Javni razpis za izbor javnih kulturnih projektov na področju nesnovne kulturne dediščine </a:t>
            </a:r>
          </a:p>
          <a:p>
            <a:endParaRPr lang="sl-SI" dirty="0"/>
          </a:p>
          <a:p>
            <a:endParaRPr lang="sl-SI" dirty="0"/>
          </a:p>
          <a:p>
            <a:endParaRPr lang="sl-SI" dirty="0"/>
          </a:p>
          <a:p>
            <a:endParaRPr lang="sl-SI" dirty="0"/>
          </a:p>
          <a:p>
            <a:endParaRPr lang="sl-SI" dirty="0"/>
          </a:p>
          <a:p>
            <a:endParaRPr lang="sl-SI" dirty="0"/>
          </a:p>
          <a:p>
            <a:endParaRPr lang="sl-SI" dirty="0"/>
          </a:p>
          <a:p>
            <a:endParaRPr lang="sl-SI" dirty="0"/>
          </a:p>
        </p:txBody>
      </p:sp>
      <p:graphicFrame>
        <p:nvGraphicFramePr>
          <p:cNvPr id="6" name="Tabela 5">
            <a:extLst>
              <a:ext uri="{FF2B5EF4-FFF2-40B4-BE49-F238E27FC236}">
                <a16:creationId xmlns:a16="http://schemas.microsoft.com/office/drawing/2014/main" id="{C4F35D7F-C80E-4599-A5DB-5A707551767E}"/>
              </a:ext>
            </a:extLst>
          </p:cNvPr>
          <p:cNvGraphicFramePr>
            <a:graphicFrameLocks noGrp="1"/>
          </p:cNvGraphicFramePr>
          <p:nvPr>
            <p:extLst>
              <p:ext uri="{D42A27DB-BD31-4B8C-83A1-F6EECF244321}">
                <p14:modId xmlns:p14="http://schemas.microsoft.com/office/powerpoint/2010/main" val="2077157578"/>
              </p:ext>
            </p:extLst>
          </p:nvPr>
        </p:nvGraphicFramePr>
        <p:xfrm>
          <a:off x="1237489" y="3149396"/>
          <a:ext cx="9247764" cy="2821940"/>
        </p:xfrm>
        <a:graphic>
          <a:graphicData uri="http://schemas.openxmlformats.org/drawingml/2006/table">
            <a:tbl>
              <a:tblPr firstRow="1" firstCol="1" bandRow="1">
                <a:tableStyleId>{F5AB1C69-6EDB-4FF4-983F-18BD219EF322}</a:tableStyleId>
              </a:tblPr>
              <a:tblGrid>
                <a:gridCol w="3460971">
                  <a:extLst>
                    <a:ext uri="{9D8B030D-6E8A-4147-A177-3AD203B41FA5}">
                      <a16:colId xmlns:a16="http://schemas.microsoft.com/office/drawing/2014/main" val="32824767"/>
                    </a:ext>
                  </a:extLst>
                </a:gridCol>
                <a:gridCol w="1928931">
                  <a:extLst>
                    <a:ext uri="{9D8B030D-6E8A-4147-A177-3AD203B41FA5}">
                      <a16:colId xmlns:a16="http://schemas.microsoft.com/office/drawing/2014/main" val="1713313454"/>
                    </a:ext>
                  </a:extLst>
                </a:gridCol>
                <a:gridCol w="1928931">
                  <a:extLst>
                    <a:ext uri="{9D8B030D-6E8A-4147-A177-3AD203B41FA5}">
                      <a16:colId xmlns:a16="http://schemas.microsoft.com/office/drawing/2014/main" val="3925931510"/>
                    </a:ext>
                  </a:extLst>
                </a:gridCol>
                <a:gridCol w="1928931">
                  <a:extLst>
                    <a:ext uri="{9D8B030D-6E8A-4147-A177-3AD203B41FA5}">
                      <a16:colId xmlns:a16="http://schemas.microsoft.com/office/drawing/2014/main" val="3068641906"/>
                    </a:ext>
                  </a:extLst>
                </a:gridCol>
              </a:tblGrid>
              <a:tr h="373990">
                <a:tc>
                  <a:txBody>
                    <a:bodyPr/>
                    <a:lstStyle/>
                    <a:p>
                      <a:pPr>
                        <a:lnSpc>
                          <a:spcPct val="200000"/>
                        </a:lnSpc>
                        <a:spcAft>
                          <a:spcPts val="600"/>
                        </a:spcAft>
                      </a:pPr>
                      <a:r>
                        <a:rPr lang="sl-SI" sz="1800" b="1" dirty="0">
                          <a:effectLst/>
                        </a:rPr>
                        <a:t> </a:t>
                      </a:r>
                      <a:endParaRPr lang="sl-SI"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2021</a:t>
                      </a:r>
                    </a:p>
                  </a:txBody>
                  <a:tcPr marL="68580" marR="68580" marT="0" marB="0"/>
                </a:tc>
                <a:tc>
                  <a:txBody>
                    <a:bodyPr/>
                    <a:lstStyle/>
                    <a:p>
                      <a:pPr algn="r">
                        <a:lnSpc>
                          <a:spcPct val="200000"/>
                        </a:lnSpc>
                        <a:spcAft>
                          <a:spcPts val="600"/>
                        </a:spcAft>
                      </a:pPr>
                      <a:r>
                        <a:rPr lang="sl-SI" sz="1800" dirty="0">
                          <a:effectLst/>
                        </a:rPr>
                        <a:t>2022</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2023</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1482737"/>
                  </a:ext>
                </a:extLst>
              </a:tr>
              <a:tr h="373990">
                <a:tc>
                  <a:txBody>
                    <a:bodyPr/>
                    <a:lstStyle/>
                    <a:p>
                      <a:pPr>
                        <a:lnSpc>
                          <a:spcPct val="200000"/>
                        </a:lnSpc>
                        <a:spcAft>
                          <a:spcPts val="600"/>
                        </a:spcAft>
                      </a:pPr>
                      <a:r>
                        <a:rPr lang="sl-SI" sz="1800" b="1" dirty="0">
                          <a:effectLst/>
                        </a:rPr>
                        <a:t>Objava razpisa</a:t>
                      </a:r>
                      <a:endParaRPr lang="sl-SI"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11. 6. 2021</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a:effectLst/>
                        </a:rPr>
                        <a:t>25. 3. 2022</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i="0" dirty="0">
                          <a:effectLst/>
                        </a:rPr>
                        <a:t>4. 11. 2022</a:t>
                      </a:r>
                      <a:endParaRPr lang="sl-SI" sz="18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9347356"/>
                  </a:ext>
                </a:extLst>
              </a:tr>
              <a:tr h="373990">
                <a:tc>
                  <a:txBody>
                    <a:bodyPr/>
                    <a:lstStyle/>
                    <a:p>
                      <a:pPr>
                        <a:lnSpc>
                          <a:spcPct val="200000"/>
                        </a:lnSpc>
                        <a:spcAft>
                          <a:spcPts val="600"/>
                        </a:spcAft>
                      </a:pPr>
                      <a:r>
                        <a:rPr lang="sl-SI" sz="1800" b="1" dirty="0">
                          <a:effectLst/>
                        </a:rPr>
                        <a:t>Višina sredstev v razpisu</a:t>
                      </a:r>
                      <a:endParaRPr lang="sl-SI"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100.000,00 EUR</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115.000,00 EUR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i="0" dirty="0">
                          <a:effectLst/>
                        </a:rPr>
                        <a:t>153.000,00 EUR</a:t>
                      </a:r>
                      <a:endParaRPr lang="sl-SI" sz="18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5440266"/>
                  </a:ext>
                </a:extLst>
              </a:tr>
              <a:tr h="373990">
                <a:tc>
                  <a:txBody>
                    <a:bodyPr/>
                    <a:lstStyle/>
                    <a:p>
                      <a:pPr>
                        <a:lnSpc>
                          <a:spcPct val="200000"/>
                        </a:lnSpc>
                        <a:spcAft>
                          <a:spcPts val="600"/>
                        </a:spcAft>
                      </a:pPr>
                      <a:r>
                        <a:rPr lang="sl-SI" sz="1800" b="1" dirty="0">
                          <a:effectLst/>
                        </a:rPr>
                        <a:t>Število prijav</a:t>
                      </a:r>
                      <a:endParaRPr lang="sl-SI"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a:effectLst/>
                        </a:rPr>
                        <a:t>15</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26</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29</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4860713"/>
                  </a:ext>
                </a:extLst>
              </a:tr>
              <a:tr h="373990">
                <a:tc>
                  <a:txBody>
                    <a:bodyPr/>
                    <a:lstStyle/>
                    <a:p>
                      <a:pPr>
                        <a:lnSpc>
                          <a:spcPct val="200000"/>
                        </a:lnSpc>
                        <a:spcAft>
                          <a:spcPts val="600"/>
                        </a:spcAft>
                      </a:pPr>
                      <a:r>
                        <a:rPr lang="sl-SI" sz="1800" b="1" dirty="0">
                          <a:effectLst/>
                        </a:rPr>
                        <a:t>Končna višina odobrenih sredstev</a:t>
                      </a:r>
                      <a:endParaRPr lang="sl-SI"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a:effectLst/>
                        </a:rPr>
                        <a:t>111.017,76 EUR</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172.400,37 EUR</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172.998,30 EUR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3719775"/>
                  </a:ext>
                </a:extLst>
              </a:tr>
              <a:tr h="373990">
                <a:tc>
                  <a:txBody>
                    <a:bodyPr/>
                    <a:lstStyle/>
                    <a:p>
                      <a:pPr>
                        <a:lnSpc>
                          <a:spcPct val="200000"/>
                        </a:lnSpc>
                        <a:spcAft>
                          <a:spcPts val="600"/>
                        </a:spcAft>
                      </a:pPr>
                      <a:r>
                        <a:rPr lang="sl-SI" sz="1800" b="1" dirty="0">
                          <a:effectLst/>
                        </a:rPr>
                        <a:t>Odobrenih </a:t>
                      </a:r>
                      <a:endParaRPr lang="sl-SI"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11</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14</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200000"/>
                        </a:lnSpc>
                        <a:spcAft>
                          <a:spcPts val="600"/>
                        </a:spcAft>
                      </a:pPr>
                      <a:r>
                        <a:rPr lang="sl-SI" sz="1800" dirty="0">
                          <a:effectLst/>
                        </a:rPr>
                        <a:t>11 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06863356"/>
                  </a:ext>
                </a:extLst>
              </a:tr>
            </a:tbl>
          </a:graphicData>
        </a:graphic>
      </p:graphicFrame>
    </p:spTree>
    <p:extLst>
      <p:ext uri="{BB962C8B-B14F-4D97-AF65-F5344CB8AC3E}">
        <p14:creationId xmlns:p14="http://schemas.microsoft.com/office/powerpoint/2010/main" val="1246860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BFA4DC1-BF27-4830-8971-DCFD2DCFEC14}"/>
              </a:ext>
            </a:extLst>
          </p:cNvPr>
          <p:cNvSpPr>
            <a:spLocks noGrp="1"/>
          </p:cNvSpPr>
          <p:nvPr>
            <p:ph type="title"/>
          </p:nvPr>
        </p:nvSpPr>
        <p:spPr/>
        <p:txBody>
          <a:bodyPr/>
          <a:lstStyle/>
          <a:p>
            <a:r>
              <a:rPr lang="sl-SI" dirty="0"/>
              <a:t>JPR-NKD 2023   Odobreni projekti </a:t>
            </a:r>
          </a:p>
        </p:txBody>
      </p:sp>
      <p:graphicFrame>
        <p:nvGraphicFramePr>
          <p:cNvPr id="4" name="Označba mesta vsebine 3">
            <a:extLst>
              <a:ext uri="{FF2B5EF4-FFF2-40B4-BE49-F238E27FC236}">
                <a16:creationId xmlns:a16="http://schemas.microsoft.com/office/drawing/2014/main" id="{A28C2DFA-78DD-4299-8631-D8D940F4EB13}"/>
              </a:ext>
            </a:extLst>
          </p:cNvPr>
          <p:cNvGraphicFramePr>
            <a:graphicFrameLocks noGrp="1"/>
          </p:cNvGraphicFramePr>
          <p:nvPr>
            <p:ph idx="1"/>
            <p:extLst>
              <p:ext uri="{D42A27DB-BD31-4B8C-83A1-F6EECF244321}">
                <p14:modId xmlns:p14="http://schemas.microsoft.com/office/powerpoint/2010/main" val="4123286052"/>
              </p:ext>
            </p:extLst>
          </p:nvPr>
        </p:nvGraphicFramePr>
        <p:xfrm>
          <a:off x="838200" y="1825625"/>
          <a:ext cx="10515600" cy="4210812"/>
        </p:xfrm>
        <a:graphic>
          <a:graphicData uri="http://schemas.openxmlformats.org/drawingml/2006/table">
            <a:tbl>
              <a:tblPr firstRow="1">
                <a:tableStyleId>{F5AB1C69-6EDB-4FF4-983F-18BD219EF322}</a:tableStyleId>
              </a:tblPr>
              <a:tblGrid>
                <a:gridCol w="4356810">
                  <a:extLst>
                    <a:ext uri="{9D8B030D-6E8A-4147-A177-3AD203B41FA5}">
                      <a16:colId xmlns:a16="http://schemas.microsoft.com/office/drawing/2014/main" val="2421518008"/>
                    </a:ext>
                  </a:extLst>
                </a:gridCol>
                <a:gridCol w="4662806">
                  <a:extLst>
                    <a:ext uri="{9D8B030D-6E8A-4147-A177-3AD203B41FA5}">
                      <a16:colId xmlns:a16="http://schemas.microsoft.com/office/drawing/2014/main" val="3116466521"/>
                    </a:ext>
                  </a:extLst>
                </a:gridCol>
                <a:gridCol w="1495984">
                  <a:extLst>
                    <a:ext uri="{9D8B030D-6E8A-4147-A177-3AD203B41FA5}">
                      <a16:colId xmlns:a16="http://schemas.microsoft.com/office/drawing/2014/main" val="3052249263"/>
                    </a:ext>
                  </a:extLst>
                </a:gridCol>
              </a:tblGrid>
              <a:tr h="276050">
                <a:tc>
                  <a:txBody>
                    <a:bodyPr/>
                    <a:lstStyle/>
                    <a:p>
                      <a:pPr algn="l" fontAlgn="t">
                        <a:lnSpc>
                          <a:spcPct val="120000"/>
                        </a:lnSpc>
                        <a:spcAft>
                          <a:spcPts val="600"/>
                        </a:spcAft>
                      </a:pPr>
                      <a:r>
                        <a:rPr lang="sl-SI" sz="1600" u="none" strike="noStrike" dirty="0">
                          <a:effectLst/>
                        </a:rPr>
                        <a:t>Naslov projekta</a:t>
                      </a:r>
                      <a:endParaRPr lang="sl-SI" sz="1600" b="1" i="0" u="none" strike="noStrike" dirty="0">
                        <a:solidFill>
                          <a:srgbClr val="FFFFFF"/>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Prijavitelj</a:t>
                      </a:r>
                      <a:endParaRPr lang="sl-SI" sz="1600" b="1" i="0" u="none" strike="noStrike" dirty="0">
                        <a:solidFill>
                          <a:srgbClr val="FFFFFF"/>
                        </a:solidFill>
                        <a:effectLst/>
                        <a:latin typeface="Calibri" panose="020F0502020204030204" pitchFamily="34" charset="0"/>
                      </a:endParaRPr>
                    </a:p>
                  </a:txBody>
                  <a:tcPr marL="9525" marR="9525" marT="9525" marB="0"/>
                </a:tc>
                <a:tc>
                  <a:txBody>
                    <a:bodyPr/>
                    <a:lstStyle/>
                    <a:p>
                      <a:pPr algn="r" fontAlgn="t">
                        <a:lnSpc>
                          <a:spcPct val="120000"/>
                        </a:lnSpc>
                        <a:spcAft>
                          <a:spcPts val="600"/>
                        </a:spcAft>
                      </a:pPr>
                      <a:r>
                        <a:rPr lang="sl-SI" sz="1600" u="none" strike="noStrike" dirty="0">
                          <a:effectLst/>
                        </a:rPr>
                        <a:t>Odobreno v EUR</a:t>
                      </a:r>
                      <a:endParaRPr lang="sl-SI" sz="1600" b="1" i="0" u="none" strike="noStrike" dirty="0">
                        <a:solidFill>
                          <a:srgbClr val="FFFFFF"/>
                        </a:solidFill>
                        <a:effectLst/>
                        <a:latin typeface="Calibri" panose="020F0502020204030204" pitchFamily="34" charset="0"/>
                      </a:endParaRPr>
                    </a:p>
                  </a:txBody>
                  <a:tcPr marL="9525" marR="9525" marT="9525" marB="0"/>
                </a:tc>
                <a:extLst>
                  <a:ext uri="{0D108BD9-81ED-4DB2-BD59-A6C34878D82A}">
                    <a16:rowId xmlns:a16="http://schemas.microsoft.com/office/drawing/2014/main" val="1422386749"/>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Učni film </a:t>
                      </a:r>
                      <a:r>
                        <a:rPr lang="sl-SI" sz="1600" u="none" strike="noStrike" dirty="0" err="1">
                          <a:effectLst/>
                        </a:rPr>
                        <a:t>slamokrovstvo</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it-IT" sz="1600" u="none" strike="noStrike">
                          <a:effectLst/>
                        </a:rPr>
                        <a:t>Kulturno turistično društvo festival Ljutomer</a:t>
                      </a:r>
                      <a:endParaRPr lang="it-IT" sz="1600" b="0" i="0" u="none" strike="noStrike">
                        <a:solidFill>
                          <a:srgbClr val="000000"/>
                        </a:solidFill>
                        <a:effectLst/>
                        <a:latin typeface="Calibri" panose="020F0502020204030204" pitchFamily="34" charset="0"/>
                      </a:endParaRPr>
                    </a:p>
                  </a:txBody>
                  <a:tcPr marL="9525" marR="9525" marT="9525" marB="0"/>
                </a:tc>
                <a:tc>
                  <a:txBody>
                    <a:bodyPr/>
                    <a:lstStyle/>
                    <a:p>
                      <a:pPr algn="r" fontAlgn="t">
                        <a:lnSpc>
                          <a:spcPct val="120000"/>
                        </a:lnSpc>
                        <a:spcAft>
                          <a:spcPts val="600"/>
                        </a:spcAft>
                      </a:pPr>
                      <a:r>
                        <a:rPr lang="sl-SI" sz="1600" u="none" strike="noStrike" dirty="0">
                          <a:effectLst/>
                        </a:rPr>
                        <a:t>25.000,00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922609486"/>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Suhi zid in ohranjanje kulturne krajine</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pl-PL" sz="1600" u="none" strike="noStrike">
                          <a:effectLst/>
                        </a:rPr>
                        <a:t>Zavod za celostni razvoj Anima Mundi, Sežana</a:t>
                      </a:r>
                      <a:endParaRPr lang="pl-PL" sz="1600" b="0" i="0" u="none" strike="noStrike">
                        <a:solidFill>
                          <a:srgbClr val="000000"/>
                        </a:solidFill>
                        <a:effectLst/>
                        <a:latin typeface="Calibri" panose="020F0502020204030204" pitchFamily="34" charset="0"/>
                      </a:endParaRPr>
                    </a:p>
                  </a:txBody>
                  <a:tcPr marL="9525" marR="9525" marT="9525" marB="0"/>
                </a:tc>
                <a:tc>
                  <a:txBody>
                    <a:bodyPr/>
                    <a:lstStyle/>
                    <a:p>
                      <a:pPr algn="r" fontAlgn="b">
                        <a:lnSpc>
                          <a:spcPct val="120000"/>
                        </a:lnSpc>
                        <a:spcAft>
                          <a:spcPts val="600"/>
                        </a:spcAft>
                      </a:pPr>
                      <a:r>
                        <a:rPr lang="sl-SI" sz="1600" u="none" strike="noStrike" dirty="0">
                          <a:effectLst/>
                        </a:rPr>
                        <a:t>21.165,00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653136192"/>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Ponikovske </a:t>
                      </a:r>
                      <a:r>
                        <a:rPr lang="sl-SI" sz="1600" u="none" strike="noStrike" dirty="0" err="1">
                          <a:effectLst/>
                        </a:rPr>
                        <a:t>mačkare</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Zveza kulturnih društev Slovenije</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b">
                        <a:lnSpc>
                          <a:spcPct val="120000"/>
                        </a:lnSpc>
                        <a:spcAft>
                          <a:spcPts val="600"/>
                        </a:spcAft>
                      </a:pPr>
                      <a:r>
                        <a:rPr lang="sl-SI" sz="1600" u="none" strike="noStrike" dirty="0">
                          <a:effectLst/>
                        </a:rPr>
                        <a:t>6.100,00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786652618"/>
                  </a:ext>
                </a:extLst>
              </a:tr>
              <a:tr h="269971">
                <a:tc>
                  <a:txBody>
                    <a:bodyPr/>
                    <a:lstStyle/>
                    <a:p>
                      <a:pPr marL="342900" indent="-342900" algn="l" fontAlgn="t">
                        <a:lnSpc>
                          <a:spcPct val="120000"/>
                        </a:lnSpc>
                        <a:spcAft>
                          <a:spcPts val="600"/>
                        </a:spcAft>
                        <a:buFont typeface="+mj-lt"/>
                        <a:buAutoNum type="arabicPeriod"/>
                      </a:pPr>
                      <a:r>
                        <a:rPr lang="sv-SE" sz="1600" u="none" strike="noStrike" dirty="0">
                          <a:effectLst/>
                        </a:rPr>
                        <a:t>Dramska izseljenska besedila v prekmurščini</a:t>
                      </a:r>
                      <a:endParaRPr lang="sv-SE"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Zavod Primoža Trubarja, Murska Sobota</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b">
                        <a:lnSpc>
                          <a:spcPct val="120000"/>
                        </a:lnSpc>
                        <a:spcAft>
                          <a:spcPts val="600"/>
                        </a:spcAft>
                      </a:pPr>
                      <a:r>
                        <a:rPr lang="sl-SI" sz="1600" u="none" strike="noStrike" dirty="0">
                          <a:effectLst/>
                        </a:rPr>
                        <a:t>13.000,00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158138320"/>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Dvojna </a:t>
                      </a:r>
                      <a:r>
                        <a:rPr lang="sl-SI" sz="1600" u="none" strike="noStrike" dirty="0" err="1">
                          <a:effectLst/>
                        </a:rPr>
                        <a:t>suhogradnja</a:t>
                      </a:r>
                      <a:r>
                        <a:rPr lang="sl-SI" sz="1600" u="none" strike="noStrike" dirty="0">
                          <a:effectLst/>
                        </a:rPr>
                        <a:t> - iz planote v dolino</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Društvo Praprot</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lnSpc>
                          <a:spcPct val="120000"/>
                        </a:lnSpc>
                        <a:spcAft>
                          <a:spcPts val="600"/>
                        </a:spcAft>
                      </a:pPr>
                      <a:r>
                        <a:rPr lang="sl-SI" sz="1600" u="none" strike="noStrike" dirty="0">
                          <a:effectLst/>
                        </a:rPr>
                        <a:t>18.750,00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211998036"/>
                  </a:ext>
                </a:extLst>
              </a:tr>
              <a:tr h="269971">
                <a:tc>
                  <a:txBody>
                    <a:bodyPr/>
                    <a:lstStyle/>
                    <a:p>
                      <a:pPr marL="342900" indent="-342900" algn="l" fontAlgn="t">
                        <a:lnSpc>
                          <a:spcPct val="120000"/>
                        </a:lnSpc>
                        <a:spcAft>
                          <a:spcPts val="600"/>
                        </a:spcAft>
                        <a:buFont typeface="+mj-lt"/>
                        <a:buAutoNum type="arabicPeriod"/>
                      </a:pPr>
                      <a:r>
                        <a:rPr lang="it-IT" sz="1600" u="none" strike="noStrike">
                          <a:effectLst/>
                        </a:rPr>
                        <a:t>Za lončarstvo in lonec ni konec!</a:t>
                      </a:r>
                      <a:endParaRPr lang="it-IT"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Društvo Majolika, so. p.</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b">
                        <a:lnSpc>
                          <a:spcPct val="120000"/>
                        </a:lnSpc>
                        <a:spcAft>
                          <a:spcPts val="600"/>
                        </a:spcAft>
                      </a:pPr>
                      <a:r>
                        <a:rPr lang="sl-SI" sz="1600" u="none" strike="noStrike">
                          <a:effectLst/>
                        </a:rPr>
                        <a:t>11.500,00</a:t>
                      </a:r>
                      <a:endParaRPr lang="sl-SI"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90202566"/>
                  </a:ext>
                </a:extLst>
              </a:tr>
              <a:tr h="259173">
                <a:tc>
                  <a:txBody>
                    <a:bodyPr/>
                    <a:lstStyle/>
                    <a:p>
                      <a:pPr marL="342900" indent="-342900" algn="l" fontAlgn="t">
                        <a:lnSpc>
                          <a:spcPct val="120000"/>
                        </a:lnSpc>
                        <a:spcAft>
                          <a:spcPts val="600"/>
                        </a:spcAft>
                        <a:buFont typeface="+mj-lt"/>
                        <a:buAutoNum type="arabicPeriod"/>
                      </a:pPr>
                      <a:r>
                        <a:rPr lang="sl-SI" sz="1600" u="none" strike="noStrike" dirty="0">
                          <a:effectLst/>
                        </a:rPr>
                        <a:t>Kdo še peče </a:t>
                      </a:r>
                      <a:r>
                        <a:rPr lang="sl-SI" sz="1600" u="none" strike="noStrike" dirty="0" err="1">
                          <a:effectLst/>
                        </a:rPr>
                        <a:t>poprtnik</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PARNAS Zavod za kulturo in turizem, Velike Lašče</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b">
                        <a:lnSpc>
                          <a:spcPct val="120000"/>
                        </a:lnSpc>
                        <a:spcAft>
                          <a:spcPts val="600"/>
                        </a:spcAft>
                      </a:pPr>
                      <a:r>
                        <a:rPr lang="sl-SI" sz="1600" u="none" strike="noStrike" dirty="0">
                          <a:effectLst/>
                        </a:rPr>
                        <a:t>14.347,00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1788987"/>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Organizacijska aplikacija Škofjeloškega pasijona</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Prosvetno društvo Sotočje Škofja Loka</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lnSpc>
                          <a:spcPct val="120000"/>
                        </a:lnSpc>
                        <a:spcAft>
                          <a:spcPts val="600"/>
                        </a:spcAft>
                      </a:pPr>
                      <a:r>
                        <a:rPr lang="sl-SI" sz="1600" u="none" strike="noStrike" dirty="0">
                          <a:effectLst/>
                        </a:rPr>
                        <a:t>15.030,00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260574514"/>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Leseni čoln - v delavnico po znanja in veščine</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Zavod za ohranjanje naravne in kulturne dediščine, Cerknica</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b">
                        <a:lnSpc>
                          <a:spcPct val="120000"/>
                        </a:lnSpc>
                        <a:spcAft>
                          <a:spcPts val="600"/>
                        </a:spcAft>
                      </a:pPr>
                      <a:r>
                        <a:rPr lang="sl-SI" sz="1600" u="none" strike="noStrike" dirty="0">
                          <a:effectLst/>
                        </a:rPr>
                        <a:t>20.741,30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247182704"/>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Etimološki slovar slovenskega znakovnega jezika</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nl-NL" sz="1600" u="none" strike="noStrike" dirty="0">
                          <a:effectLst/>
                        </a:rPr>
                        <a:t>Zveza društev gluhih in naglušnih Slovenije</a:t>
                      </a:r>
                      <a:endParaRPr lang="nl-NL"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lnSpc>
                          <a:spcPct val="120000"/>
                        </a:lnSpc>
                        <a:spcAft>
                          <a:spcPts val="600"/>
                        </a:spcAft>
                      </a:pPr>
                      <a:r>
                        <a:rPr lang="sl-SI" sz="1600" u="none" strike="noStrike" dirty="0">
                          <a:effectLst/>
                        </a:rPr>
                        <a:t>25.000,00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615558525"/>
                  </a:ext>
                </a:extLst>
              </a:tr>
              <a:tr h="269971">
                <a:tc>
                  <a:txBody>
                    <a:bodyPr/>
                    <a:lstStyle/>
                    <a:p>
                      <a:pPr marL="342900" indent="-342900" algn="l" fontAlgn="t">
                        <a:lnSpc>
                          <a:spcPct val="120000"/>
                        </a:lnSpc>
                        <a:spcAft>
                          <a:spcPts val="600"/>
                        </a:spcAft>
                        <a:buFont typeface="+mj-lt"/>
                        <a:buAutoNum type="arabicPeriod"/>
                      </a:pPr>
                      <a:r>
                        <a:rPr lang="sl-SI" sz="1600" u="none" strike="noStrike" dirty="0">
                          <a:effectLst/>
                        </a:rPr>
                        <a:t>Vleka ploha </a:t>
                      </a:r>
                      <a:r>
                        <a:rPr lang="sl-SI" sz="1600" u="none" strike="noStrike" dirty="0" err="1">
                          <a:effectLst/>
                        </a:rPr>
                        <a:t>ploha</a:t>
                      </a:r>
                      <a:r>
                        <a:rPr lang="sl-SI" sz="1600" u="none" strike="noStrike" dirty="0">
                          <a:effectLst/>
                        </a:rPr>
                        <a:t> v Begunjah na Gorenjskem 2023</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lnSpc>
                          <a:spcPct val="120000"/>
                        </a:lnSpc>
                        <a:spcAft>
                          <a:spcPts val="600"/>
                        </a:spcAft>
                      </a:pPr>
                      <a:r>
                        <a:rPr lang="sl-SI" sz="1600" u="none" strike="noStrike" dirty="0">
                          <a:effectLst/>
                        </a:rPr>
                        <a:t>Turistično društvo Begunje</a:t>
                      </a:r>
                      <a:endParaRPr lang="sl-SI" sz="16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lnSpc>
                          <a:spcPct val="120000"/>
                        </a:lnSpc>
                        <a:spcAft>
                          <a:spcPts val="600"/>
                        </a:spcAft>
                      </a:pPr>
                      <a:r>
                        <a:rPr lang="sl-SI" sz="1600" u="none" strike="noStrike" dirty="0">
                          <a:effectLst/>
                        </a:rPr>
                        <a:t>2.365,00</a:t>
                      </a:r>
                      <a:endParaRPr lang="sl-SI"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245941331"/>
                  </a:ext>
                </a:extLst>
              </a:tr>
            </a:tbl>
          </a:graphicData>
        </a:graphic>
      </p:graphicFrame>
    </p:spTree>
    <p:extLst>
      <p:ext uri="{BB962C8B-B14F-4D97-AF65-F5344CB8AC3E}">
        <p14:creationId xmlns:p14="http://schemas.microsoft.com/office/powerpoint/2010/main" val="249014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descr="Z:\JAVNA UPRAVA 2010\Si CGP\CGP_prirocnik_WEB\OUT\05 Medijsko promocijski elementi\11 PPT predstavitev\untitled folder\ozadje-01.png">
            <a:extLst>
              <a:ext uri="{FF2B5EF4-FFF2-40B4-BE49-F238E27FC236}">
                <a16:creationId xmlns:a16="http://schemas.microsoft.com/office/drawing/2014/main" id="{0D59A8CD-96CE-483D-92AD-A559E1E54F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Pravokotnik 17"/>
          <p:cNvSpPr/>
          <p:nvPr/>
        </p:nvSpPr>
        <p:spPr>
          <a:xfrm>
            <a:off x="-2" y="2078481"/>
            <a:ext cx="12191999" cy="2639289"/>
          </a:xfrm>
          <a:prstGeom prst="rect">
            <a:avLst/>
          </a:prstGeom>
          <a:solidFill>
            <a:srgbClr val="529DBA">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4000" b="1" dirty="0">
                <a:solidFill>
                  <a:schemeClr val="bg1">
                    <a:lumMod val="95000"/>
                  </a:schemeClr>
                </a:solidFill>
                <a:latin typeface="Republika" panose="02000506040000020004" pitchFamily="2" charset="-18"/>
              </a:rPr>
              <a:t>Prijava v sistem </a:t>
            </a:r>
            <a:r>
              <a:rPr lang="sl-SI" sz="4000" b="1" dirty="0" err="1">
                <a:solidFill>
                  <a:schemeClr val="bg1">
                    <a:lumMod val="95000"/>
                  </a:schemeClr>
                </a:solidFill>
                <a:latin typeface="Republika" panose="02000506040000020004" pitchFamily="2" charset="-18"/>
              </a:rPr>
              <a:t>ISeD</a:t>
            </a:r>
            <a:endParaRPr lang="sl-SI" sz="4000" b="1" dirty="0">
              <a:solidFill>
                <a:schemeClr val="bg1">
                  <a:lumMod val="95000"/>
                </a:schemeClr>
              </a:solidFill>
              <a:latin typeface="Republika" panose="02000506040000020004" pitchFamily="2" charset="-18"/>
            </a:endParaRPr>
          </a:p>
          <a:p>
            <a:pPr algn="ctr"/>
            <a:endParaRPr lang="sl-SI" sz="2800" b="1" dirty="0">
              <a:solidFill>
                <a:schemeClr val="bg1">
                  <a:lumMod val="95000"/>
                </a:schemeClr>
              </a:solidFill>
              <a:latin typeface="Republika" panose="02000506040000020004" pitchFamily="2" charset="-18"/>
            </a:endParaRPr>
          </a:p>
          <a:p>
            <a:pPr algn="ctr"/>
            <a:r>
              <a:rPr lang="sl-SI" sz="2800" dirty="0">
                <a:solidFill>
                  <a:schemeClr val="bg1">
                    <a:lumMod val="95000"/>
                  </a:schemeClr>
                </a:solidFill>
                <a:latin typeface="Republika" panose="02000506040000020004" pitchFamily="2" charset="-18"/>
              </a:rPr>
              <a:t>Delovna skupina SEM</a:t>
            </a:r>
          </a:p>
        </p:txBody>
      </p:sp>
      <p:sp>
        <p:nvSpPr>
          <p:cNvPr id="8" name="Rectangle 15"/>
          <p:cNvSpPr txBox="1">
            <a:spLocks/>
          </p:cNvSpPr>
          <p:nvPr/>
        </p:nvSpPr>
        <p:spPr>
          <a:xfrm>
            <a:off x="2289076" y="2314645"/>
            <a:ext cx="7918648" cy="1600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sl-SI" sz="3200" b="1" dirty="0">
              <a:solidFill>
                <a:schemeClr val="tx1">
                  <a:lumMod val="65000"/>
                  <a:lumOff val="35000"/>
                </a:schemeClr>
              </a:solidFill>
              <a:latin typeface="Arial" pitchFamily="34" charset="0"/>
              <a:cs typeface="Arial" pitchFamily="34" charset="0"/>
            </a:endParaRPr>
          </a:p>
        </p:txBody>
      </p:sp>
      <p:sp>
        <p:nvSpPr>
          <p:cNvPr id="9" name="Rectangle 16"/>
          <p:cNvSpPr txBox="1">
            <a:spLocks noChangeArrowheads="1"/>
          </p:cNvSpPr>
          <p:nvPr/>
        </p:nvSpPr>
        <p:spPr>
          <a:xfrm>
            <a:off x="2895600" y="4171951"/>
            <a:ext cx="6400800" cy="14668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pPr>
            <a:endParaRPr lang="sl-SI" sz="16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300" dirty="0">
              <a:latin typeface="Republika" panose="02000506040000020004" pitchFamily="2" charset="-18"/>
            </a:endParaRPr>
          </a:p>
        </p:txBody>
      </p:sp>
      <p:sp>
        <p:nvSpPr>
          <p:cNvPr id="15" name="TextBox 7">
            <a:extLst>
              <a:ext uri="{FF2B5EF4-FFF2-40B4-BE49-F238E27FC236}">
                <a16:creationId xmlns:a16="http://schemas.microsoft.com/office/drawing/2014/main" id="{A822EDBC-8DC8-46DD-B5E9-A825CD5F0E11}"/>
              </a:ext>
            </a:extLst>
          </p:cNvPr>
          <p:cNvSpPr txBox="1">
            <a:spLocks noChangeArrowheads="1"/>
          </p:cNvSpPr>
          <p:nvPr/>
        </p:nvSpPr>
        <p:spPr bwMode="auto">
          <a:xfrm>
            <a:off x="737503" y="375881"/>
            <a:ext cx="12477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lnSpc>
                <a:spcPts val="838"/>
              </a:lnSpc>
              <a:spcBef>
                <a:spcPct val="0"/>
              </a:spcBef>
              <a:buNone/>
            </a:pPr>
            <a:r>
              <a:rPr lang="en-US" altLang="sl-SI" sz="800" i="0" dirty="0">
                <a:solidFill>
                  <a:schemeClr val="tx2"/>
                </a:solidFill>
                <a:latin typeface="Republika" panose="02000506040000020004" pitchFamily="2" charset="-18"/>
              </a:rPr>
              <a:t>REPUBLIKA SLOVENIJA</a:t>
            </a:r>
          </a:p>
          <a:p>
            <a:pPr eaLnBrk="1" hangingPunct="1">
              <a:lnSpc>
                <a:spcPts val="838"/>
              </a:lnSpc>
              <a:spcBef>
                <a:spcPct val="0"/>
              </a:spcBef>
              <a:buNone/>
            </a:pPr>
            <a:r>
              <a:rPr lang="en-US" altLang="sl-SI" sz="800" b="1" i="0" dirty="0">
                <a:solidFill>
                  <a:schemeClr val="tx2"/>
                </a:solidFill>
                <a:latin typeface="Republika" panose="02000506040000020004" pitchFamily="2" charset="-18"/>
              </a:rPr>
              <a:t>MINISTRSTVO ZA </a:t>
            </a:r>
            <a:r>
              <a:rPr lang="sl-SI" altLang="sl-SI" sz="800" b="1" i="0" dirty="0">
                <a:solidFill>
                  <a:schemeClr val="tx2"/>
                </a:solidFill>
                <a:latin typeface="Republika" panose="02000506040000020004" pitchFamily="2" charset="-18"/>
              </a:rPr>
              <a:t>KULTURO</a:t>
            </a:r>
            <a:endParaRPr lang="en-US" altLang="sl-SI" sz="800" b="1" i="0" dirty="0">
              <a:solidFill>
                <a:schemeClr val="tx2"/>
              </a:solidFill>
              <a:latin typeface="Republika" panose="02000506040000020004" pitchFamily="2" charset="-18"/>
            </a:endParaRPr>
          </a:p>
        </p:txBody>
      </p:sp>
      <p:pic>
        <p:nvPicPr>
          <p:cNvPr id="16" name="Picture 8">
            <a:extLst>
              <a:ext uri="{FF2B5EF4-FFF2-40B4-BE49-F238E27FC236}">
                <a16:creationId xmlns:a16="http://schemas.microsoft.com/office/drawing/2014/main" id="{5AE6B034-3F11-402D-AC0F-22206DA8BC7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5241" y="294919"/>
            <a:ext cx="2301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7">
            <a:extLst>
              <a:ext uri="{FF2B5EF4-FFF2-40B4-BE49-F238E27FC236}">
                <a16:creationId xmlns:a16="http://schemas.microsoft.com/office/drawing/2014/main" id="{AE82C7EE-A0AE-42AA-A7FB-D8D21F7D4FCF}"/>
              </a:ext>
            </a:extLst>
          </p:cNvPr>
          <p:cNvSpPr>
            <a:spLocks noChangeArrowheads="1"/>
          </p:cNvSpPr>
          <p:nvPr/>
        </p:nvSpPr>
        <p:spPr bwMode="auto">
          <a:xfrm>
            <a:off x="2895599" y="4743451"/>
            <a:ext cx="6400800" cy="1230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endParaRPr lang="sl-SI" sz="1600" dirty="0">
              <a:solidFill>
                <a:schemeClr val="tx1">
                  <a:lumMod val="65000"/>
                  <a:lumOff val="35000"/>
                </a:schemeClr>
              </a:solidFill>
              <a:latin typeface="Republika" panose="02000506040000020004" pitchFamily="2" charset="-18"/>
              <a:cs typeface="Arial" pitchFamily="34" charset="0"/>
            </a:endParaRPr>
          </a:p>
        </p:txBody>
      </p:sp>
      <p:sp>
        <p:nvSpPr>
          <p:cNvPr id="19" name="Rectangle 16">
            <a:extLst>
              <a:ext uri="{FF2B5EF4-FFF2-40B4-BE49-F238E27FC236}">
                <a16:creationId xmlns:a16="http://schemas.microsoft.com/office/drawing/2014/main" id="{DC14FC5A-DB1D-4793-8262-84404C1D0ED4}"/>
              </a:ext>
            </a:extLst>
          </p:cNvPr>
          <p:cNvSpPr txBox="1">
            <a:spLocks noChangeArrowheads="1"/>
          </p:cNvSpPr>
          <p:nvPr/>
        </p:nvSpPr>
        <p:spPr>
          <a:xfrm>
            <a:off x="3048000" y="4324351"/>
            <a:ext cx="6400800" cy="14668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pPr>
            <a:endParaRPr lang="sl-SI" sz="16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400" dirty="0">
              <a:solidFill>
                <a:schemeClr val="tx1">
                  <a:lumMod val="65000"/>
                  <a:lumOff val="35000"/>
                </a:schemeClr>
              </a:solidFill>
              <a:latin typeface="Republika" panose="02000506040000020004" pitchFamily="2" charset="-18"/>
              <a:cs typeface="Arial" pitchFamily="34" charset="0"/>
            </a:endParaRPr>
          </a:p>
          <a:p>
            <a:pPr marL="0" indent="0" algn="ctr">
              <a:lnSpc>
                <a:spcPct val="80000"/>
              </a:lnSpc>
              <a:buNone/>
            </a:pPr>
            <a:endParaRPr lang="sl-SI" sz="1300" dirty="0">
              <a:latin typeface="Republika" panose="02000506040000020004" pitchFamily="2" charset="-18"/>
            </a:endParaRPr>
          </a:p>
        </p:txBody>
      </p:sp>
      <p:sp>
        <p:nvSpPr>
          <p:cNvPr id="20" name="Rectangle 17">
            <a:extLst>
              <a:ext uri="{FF2B5EF4-FFF2-40B4-BE49-F238E27FC236}">
                <a16:creationId xmlns:a16="http://schemas.microsoft.com/office/drawing/2014/main" id="{07BB1F05-61D2-4898-872D-7FFEE6EE5DFB}"/>
              </a:ext>
            </a:extLst>
          </p:cNvPr>
          <p:cNvSpPr>
            <a:spLocks noChangeArrowheads="1"/>
          </p:cNvSpPr>
          <p:nvPr/>
        </p:nvSpPr>
        <p:spPr bwMode="auto">
          <a:xfrm>
            <a:off x="2837534" y="5606467"/>
            <a:ext cx="6400800" cy="34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endParaRPr lang="sl-SI" sz="1600" dirty="0">
              <a:solidFill>
                <a:schemeClr val="tx1">
                  <a:lumMod val="65000"/>
                  <a:lumOff val="35000"/>
                </a:schemeClr>
              </a:solidFill>
              <a:latin typeface="Republika" panose="02000506040000020004" pitchFamily="2" charset="-18"/>
              <a:cs typeface="Arial" pitchFamily="34" charset="0"/>
            </a:endParaRPr>
          </a:p>
        </p:txBody>
      </p:sp>
      <p:sp>
        <p:nvSpPr>
          <p:cNvPr id="17" name="Rectangle 16">
            <a:extLst>
              <a:ext uri="{FF2B5EF4-FFF2-40B4-BE49-F238E27FC236}">
                <a16:creationId xmlns:a16="http://schemas.microsoft.com/office/drawing/2014/main" id="{F0FB6933-EF5F-40FA-930F-420FA76C538A}"/>
              </a:ext>
            </a:extLst>
          </p:cNvPr>
          <p:cNvSpPr txBox="1">
            <a:spLocks noChangeArrowheads="1"/>
          </p:cNvSpPr>
          <p:nvPr/>
        </p:nvSpPr>
        <p:spPr>
          <a:xfrm>
            <a:off x="-1" y="4799050"/>
            <a:ext cx="12191999" cy="11746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pPr>
            <a:endParaRPr lang="sl-SI" sz="1400" dirty="0">
              <a:solidFill>
                <a:schemeClr val="tx1">
                  <a:lumMod val="65000"/>
                  <a:lumOff val="35000"/>
                </a:schemeClr>
              </a:solidFill>
              <a:cs typeface="Arial" pitchFamily="34" charset="0"/>
            </a:endParaRPr>
          </a:p>
          <a:p>
            <a:pPr marL="0" indent="0" algn="ctr">
              <a:lnSpc>
                <a:spcPct val="80000"/>
              </a:lnSpc>
              <a:buNone/>
            </a:pPr>
            <a:endParaRPr lang="sl-SI" sz="1300" dirty="0">
              <a:latin typeface="Republika" panose="02000506040000020004" pitchFamily="2" charset="-18"/>
            </a:endParaRPr>
          </a:p>
        </p:txBody>
      </p:sp>
    </p:spTree>
    <p:extLst>
      <p:ext uri="{BB962C8B-B14F-4D97-AF65-F5344CB8AC3E}">
        <p14:creationId xmlns:p14="http://schemas.microsoft.com/office/powerpoint/2010/main" val="415480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AE0C4F-7FD9-4421-81E9-F67B861F7287}"/>
              </a:ext>
            </a:extLst>
          </p:cNvPr>
          <p:cNvSpPr>
            <a:spLocks noGrp="1"/>
          </p:cNvSpPr>
          <p:nvPr>
            <p:ph type="title"/>
          </p:nvPr>
        </p:nvSpPr>
        <p:spPr/>
        <p:txBody>
          <a:bodyPr/>
          <a:lstStyle/>
          <a:p>
            <a:r>
              <a:rPr lang="sl-SI" dirty="0"/>
              <a:t>Prijava v varnostno shemo</a:t>
            </a:r>
          </a:p>
        </p:txBody>
      </p:sp>
      <p:sp>
        <p:nvSpPr>
          <p:cNvPr id="3" name="Označba mesta vsebine 2">
            <a:extLst>
              <a:ext uri="{FF2B5EF4-FFF2-40B4-BE49-F238E27FC236}">
                <a16:creationId xmlns:a16="http://schemas.microsoft.com/office/drawing/2014/main" id="{DC03CBA1-3874-4098-B056-3D85976F6CFF}"/>
              </a:ext>
            </a:extLst>
          </p:cNvPr>
          <p:cNvSpPr>
            <a:spLocks noGrp="1"/>
          </p:cNvSpPr>
          <p:nvPr>
            <p:ph idx="1"/>
          </p:nvPr>
        </p:nvSpPr>
        <p:spPr>
          <a:xfrm>
            <a:off x="838200" y="1825625"/>
            <a:ext cx="4468318" cy="4351338"/>
          </a:xfrm>
        </p:spPr>
        <p:txBody>
          <a:bodyPr/>
          <a:lstStyle/>
          <a:p>
            <a:r>
              <a:rPr lang="sl-SI" sz="1800" dirty="0" err="1">
                <a:effectLst/>
                <a:latin typeface="Calibri" panose="020F0502020204030204" pitchFamily="34" charset="0"/>
                <a:ea typeface="Calibri" panose="020F0502020204030204" pitchFamily="34" charset="0"/>
              </a:rPr>
              <a:t>eRNSD</a:t>
            </a:r>
            <a:r>
              <a:rPr lang="sl-SI" sz="1800" dirty="0">
                <a:effectLst/>
                <a:latin typeface="Calibri" panose="020F0502020204030204" pitchFamily="34" charset="0"/>
                <a:ea typeface="Calibri" panose="020F0502020204030204" pitchFamily="34" charset="0"/>
              </a:rPr>
              <a:t> – SEM – RNSD_DELOVNA_SKUPINA </a:t>
            </a:r>
            <a:r>
              <a:rPr lang="sl-SI" sz="1800" u="sng" dirty="0">
                <a:solidFill>
                  <a:srgbClr val="0563C1"/>
                </a:solidFill>
                <a:effectLst/>
                <a:latin typeface="Calibri" panose="020F0502020204030204" pitchFamily="34" charset="0"/>
                <a:ea typeface="Calibri" panose="020F0502020204030204" pitchFamily="34" charset="0"/>
                <a:hlinkClick r:id="rId2"/>
              </a:rPr>
              <a:t>https://vs.gov.si/VS.web/prosnjaDodelPrav?application=2000&amp;module=2002&amp;organisationType=1481&amp;organisation=4997&amp;selectedRoles=3178</a:t>
            </a:r>
            <a:endParaRPr lang="sl-SI" sz="1800" dirty="0">
              <a:effectLst/>
              <a:latin typeface="Calibri" panose="020F0502020204030204" pitchFamily="34" charset="0"/>
              <a:ea typeface="Calibri" panose="020F0502020204030204" pitchFamily="34" charset="0"/>
            </a:endParaRPr>
          </a:p>
          <a:p>
            <a:endParaRPr lang="sl-SI" dirty="0"/>
          </a:p>
        </p:txBody>
      </p:sp>
      <p:pic>
        <p:nvPicPr>
          <p:cNvPr id="5" name="Slika 4">
            <a:extLst>
              <a:ext uri="{FF2B5EF4-FFF2-40B4-BE49-F238E27FC236}">
                <a16:creationId xmlns:a16="http://schemas.microsoft.com/office/drawing/2014/main" id="{A70604B9-B9B5-412D-8184-B97B509B02C1}"/>
              </a:ext>
            </a:extLst>
          </p:cNvPr>
          <p:cNvPicPr>
            <a:picLocks noChangeAspect="1"/>
          </p:cNvPicPr>
          <p:nvPr/>
        </p:nvPicPr>
        <p:blipFill>
          <a:blip r:embed="rId3"/>
          <a:stretch>
            <a:fillRect/>
          </a:stretch>
        </p:blipFill>
        <p:spPr>
          <a:xfrm>
            <a:off x="5306518" y="1635631"/>
            <a:ext cx="6580682" cy="5618836"/>
          </a:xfrm>
          <a:prstGeom prst="rect">
            <a:avLst/>
          </a:prstGeom>
        </p:spPr>
      </p:pic>
      <p:sp>
        <p:nvSpPr>
          <p:cNvPr id="6" name="Puščica: desno 5">
            <a:extLst>
              <a:ext uri="{FF2B5EF4-FFF2-40B4-BE49-F238E27FC236}">
                <a16:creationId xmlns:a16="http://schemas.microsoft.com/office/drawing/2014/main" id="{8B23F58F-73A3-413E-B51E-33CBC2B2634B}"/>
              </a:ext>
            </a:extLst>
          </p:cNvPr>
          <p:cNvSpPr/>
          <p:nvPr/>
        </p:nvSpPr>
        <p:spPr>
          <a:xfrm>
            <a:off x="3987383" y="5791259"/>
            <a:ext cx="2338465" cy="290707"/>
          </a:xfrm>
          <a:prstGeom prst="rightArrow">
            <a:avLst/>
          </a:prstGeom>
          <a:solidFill>
            <a:srgbClr val="033B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ravokotnik 6">
            <a:extLst>
              <a:ext uri="{FF2B5EF4-FFF2-40B4-BE49-F238E27FC236}">
                <a16:creationId xmlns:a16="http://schemas.microsoft.com/office/drawing/2014/main" id="{B1AC81DD-DB9D-4E42-8FA9-F77B5FF6B50F}"/>
              </a:ext>
            </a:extLst>
          </p:cNvPr>
          <p:cNvSpPr/>
          <p:nvPr/>
        </p:nvSpPr>
        <p:spPr>
          <a:xfrm>
            <a:off x="6426200" y="3063240"/>
            <a:ext cx="51308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Pravokotnik 7">
            <a:extLst>
              <a:ext uri="{FF2B5EF4-FFF2-40B4-BE49-F238E27FC236}">
                <a16:creationId xmlns:a16="http://schemas.microsoft.com/office/drawing/2014/main" id="{E8A6B0A0-C674-46D7-9D08-B986924298BC}"/>
              </a:ext>
            </a:extLst>
          </p:cNvPr>
          <p:cNvSpPr/>
          <p:nvPr/>
        </p:nvSpPr>
        <p:spPr>
          <a:xfrm>
            <a:off x="7914640" y="3063240"/>
            <a:ext cx="51308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9" name="Pravokotnik 8">
            <a:extLst>
              <a:ext uri="{FF2B5EF4-FFF2-40B4-BE49-F238E27FC236}">
                <a16:creationId xmlns:a16="http://schemas.microsoft.com/office/drawing/2014/main" id="{ADF9D3B7-B9AE-453B-87C9-27E5D44D61AF}"/>
              </a:ext>
            </a:extLst>
          </p:cNvPr>
          <p:cNvSpPr/>
          <p:nvPr/>
        </p:nvSpPr>
        <p:spPr>
          <a:xfrm>
            <a:off x="9403080" y="3063240"/>
            <a:ext cx="51308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0" name="Pravokotnik 9">
            <a:extLst>
              <a:ext uri="{FF2B5EF4-FFF2-40B4-BE49-F238E27FC236}">
                <a16:creationId xmlns:a16="http://schemas.microsoft.com/office/drawing/2014/main" id="{1C7A1A4F-AFFF-4D3C-991D-3DEF04160886}"/>
              </a:ext>
            </a:extLst>
          </p:cNvPr>
          <p:cNvSpPr/>
          <p:nvPr/>
        </p:nvSpPr>
        <p:spPr>
          <a:xfrm>
            <a:off x="6426200" y="3357880"/>
            <a:ext cx="51308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1" name="Pravokotnik 10">
            <a:extLst>
              <a:ext uri="{FF2B5EF4-FFF2-40B4-BE49-F238E27FC236}">
                <a16:creationId xmlns:a16="http://schemas.microsoft.com/office/drawing/2014/main" id="{4B7D45FF-7257-4FFA-B7AC-AACC6D988A4D}"/>
              </a:ext>
            </a:extLst>
          </p:cNvPr>
          <p:cNvSpPr/>
          <p:nvPr/>
        </p:nvSpPr>
        <p:spPr>
          <a:xfrm>
            <a:off x="8681720" y="3352800"/>
            <a:ext cx="87884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418875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AE0C4F-7FD9-4421-81E9-F67B861F7287}"/>
              </a:ext>
            </a:extLst>
          </p:cNvPr>
          <p:cNvSpPr>
            <a:spLocks noGrp="1"/>
          </p:cNvSpPr>
          <p:nvPr>
            <p:ph type="title"/>
          </p:nvPr>
        </p:nvSpPr>
        <p:spPr/>
        <p:txBody>
          <a:bodyPr/>
          <a:lstStyle/>
          <a:p>
            <a:r>
              <a:rPr lang="sl-SI" dirty="0"/>
              <a:t>Prijava v varnostno shemo</a:t>
            </a:r>
          </a:p>
        </p:txBody>
      </p:sp>
      <p:sp>
        <p:nvSpPr>
          <p:cNvPr id="3" name="Označba mesta vsebine 2">
            <a:extLst>
              <a:ext uri="{FF2B5EF4-FFF2-40B4-BE49-F238E27FC236}">
                <a16:creationId xmlns:a16="http://schemas.microsoft.com/office/drawing/2014/main" id="{DC03CBA1-3874-4098-B056-3D85976F6CFF}"/>
              </a:ext>
            </a:extLst>
          </p:cNvPr>
          <p:cNvSpPr>
            <a:spLocks noGrp="1"/>
          </p:cNvSpPr>
          <p:nvPr>
            <p:ph idx="1"/>
          </p:nvPr>
        </p:nvSpPr>
        <p:spPr>
          <a:xfrm>
            <a:off x="838200" y="1825625"/>
            <a:ext cx="4468318" cy="3933730"/>
          </a:xfrm>
        </p:spPr>
        <p:txBody>
          <a:bodyPr>
            <a:normAutofit/>
          </a:bodyPr>
          <a:lstStyle/>
          <a:p>
            <a:pPr marL="0" indent="0">
              <a:buNone/>
            </a:pPr>
            <a:r>
              <a:rPr lang="sl-SI" sz="1800" dirty="0" err="1">
                <a:effectLst/>
                <a:latin typeface="Calibri" panose="020F0502020204030204" pitchFamily="34" charset="0"/>
                <a:ea typeface="Calibri" panose="020F0502020204030204" pitchFamily="34" charset="0"/>
              </a:rPr>
              <a:t>eRNSD</a:t>
            </a:r>
            <a:r>
              <a:rPr lang="sl-SI" sz="1800" dirty="0">
                <a:effectLst/>
                <a:latin typeface="Calibri" panose="020F0502020204030204" pitchFamily="34" charset="0"/>
                <a:ea typeface="Calibri" panose="020F0502020204030204" pitchFamily="34" charset="0"/>
              </a:rPr>
              <a:t> – SEM – RNSD_DELOVNA_SKUPINA </a:t>
            </a:r>
            <a:r>
              <a:rPr lang="sl-SI" sz="1800" u="sng" dirty="0">
                <a:solidFill>
                  <a:srgbClr val="0563C1"/>
                </a:solidFill>
                <a:effectLst/>
                <a:latin typeface="Calibri" panose="020F0502020204030204" pitchFamily="34" charset="0"/>
                <a:ea typeface="Calibri" panose="020F0502020204030204" pitchFamily="34" charset="0"/>
                <a:hlinkClick r:id="rId2"/>
              </a:rPr>
              <a:t>https://vs.gov.si/VS.web/prosnjaDodelPrav?application=2000&amp;module=2002&amp;organisationType=1481&amp;organisation=4997&amp;selectedRoles=3178</a:t>
            </a:r>
            <a:endParaRPr lang="sl-SI" sz="1800" dirty="0">
              <a:effectLst/>
              <a:latin typeface="Calibri" panose="020F0502020204030204" pitchFamily="34" charset="0"/>
              <a:ea typeface="Calibri" panose="020F0502020204030204" pitchFamily="34" charset="0"/>
            </a:endParaRPr>
          </a:p>
          <a:p>
            <a:endParaRPr lang="sl-SI" dirty="0"/>
          </a:p>
        </p:txBody>
      </p:sp>
      <p:pic>
        <p:nvPicPr>
          <p:cNvPr id="14" name="Slika 13">
            <a:extLst>
              <a:ext uri="{FF2B5EF4-FFF2-40B4-BE49-F238E27FC236}">
                <a16:creationId xmlns:a16="http://schemas.microsoft.com/office/drawing/2014/main" id="{F1829732-D986-4F05-8509-253C0442121E}"/>
              </a:ext>
            </a:extLst>
          </p:cNvPr>
          <p:cNvPicPr>
            <a:picLocks noChangeAspect="1"/>
          </p:cNvPicPr>
          <p:nvPr/>
        </p:nvPicPr>
        <p:blipFill>
          <a:blip r:embed="rId3"/>
          <a:stretch>
            <a:fillRect/>
          </a:stretch>
        </p:blipFill>
        <p:spPr>
          <a:xfrm>
            <a:off x="5306517" y="1635629"/>
            <a:ext cx="6618721" cy="4799289"/>
          </a:xfrm>
          <a:prstGeom prst="rect">
            <a:avLst/>
          </a:prstGeom>
        </p:spPr>
      </p:pic>
      <p:sp>
        <p:nvSpPr>
          <p:cNvPr id="6" name="Puščica: desno 5">
            <a:extLst>
              <a:ext uri="{FF2B5EF4-FFF2-40B4-BE49-F238E27FC236}">
                <a16:creationId xmlns:a16="http://schemas.microsoft.com/office/drawing/2014/main" id="{8B23F58F-73A3-413E-B51E-33CBC2B2634B}"/>
              </a:ext>
            </a:extLst>
          </p:cNvPr>
          <p:cNvSpPr/>
          <p:nvPr/>
        </p:nvSpPr>
        <p:spPr>
          <a:xfrm rot="16200000">
            <a:off x="9607792" y="5951879"/>
            <a:ext cx="1128454" cy="290707"/>
          </a:xfrm>
          <a:prstGeom prst="rightArrow">
            <a:avLst/>
          </a:prstGeom>
          <a:solidFill>
            <a:srgbClr val="033B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ravokotnik 6">
            <a:extLst>
              <a:ext uri="{FF2B5EF4-FFF2-40B4-BE49-F238E27FC236}">
                <a16:creationId xmlns:a16="http://schemas.microsoft.com/office/drawing/2014/main" id="{B1AC81DD-DB9D-4E42-8FA9-F77B5FF6B50F}"/>
              </a:ext>
            </a:extLst>
          </p:cNvPr>
          <p:cNvSpPr/>
          <p:nvPr/>
        </p:nvSpPr>
        <p:spPr>
          <a:xfrm>
            <a:off x="8819379" y="3675649"/>
            <a:ext cx="955455" cy="1252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Pravokotnik 7">
            <a:extLst>
              <a:ext uri="{FF2B5EF4-FFF2-40B4-BE49-F238E27FC236}">
                <a16:creationId xmlns:a16="http://schemas.microsoft.com/office/drawing/2014/main" id="{E8A6B0A0-C674-46D7-9D08-B986924298BC}"/>
              </a:ext>
            </a:extLst>
          </p:cNvPr>
          <p:cNvSpPr/>
          <p:nvPr/>
        </p:nvSpPr>
        <p:spPr>
          <a:xfrm>
            <a:off x="9861321" y="3370578"/>
            <a:ext cx="51308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9" name="Pravokotnik 8">
            <a:extLst>
              <a:ext uri="{FF2B5EF4-FFF2-40B4-BE49-F238E27FC236}">
                <a16:creationId xmlns:a16="http://schemas.microsoft.com/office/drawing/2014/main" id="{ADF9D3B7-B9AE-453B-87C9-27E5D44D61AF}"/>
              </a:ext>
            </a:extLst>
          </p:cNvPr>
          <p:cNvSpPr/>
          <p:nvPr/>
        </p:nvSpPr>
        <p:spPr>
          <a:xfrm>
            <a:off x="7802773" y="3353101"/>
            <a:ext cx="51308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1" name="Pravokotnik 10">
            <a:extLst>
              <a:ext uri="{FF2B5EF4-FFF2-40B4-BE49-F238E27FC236}">
                <a16:creationId xmlns:a16="http://schemas.microsoft.com/office/drawing/2014/main" id="{4B7D45FF-7257-4FFA-B7AC-AACC6D988A4D}"/>
              </a:ext>
            </a:extLst>
          </p:cNvPr>
          <p:cNvSpPr/>
          <p:nvPr/>
        </p:nvSpPr>
        <p:spPr>
          <a:xfrm>
            <a:off x="5786999" y="3370580"/>
            <a:ext cx="878840" cy="1168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214270121"/>
      </p:ext>
    </p:extLst>
  </p:cSld>
  <p:clrMapOvr>
    <a:masterClrMapping/>
  </p:clrMapOvr>
</p:sld>
</file>

<file path=ppt/theme/theme1.xml><?xml version="1.0" encoding="utf-8"?>
<a:theme xmlns:a="http://schemas.openxmlformats.org/drawingml/2006/main" name="Officeova tema">
  <a:themeElements>
    <a:clrScheme name="Officeova 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ova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ova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ova 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15552</TotalTime>
  <Words>1309</Words>
  <Application>Microsoft Office PowerPoint</Application>
  <PresentationFormat>Širokozaslonsko</PresentationFormat>
  <Paragraphs>159</Paragraphs>
  <Slides>13</Slides>
  <Notes>6</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13</vt:i4>
      </vt:variant>
    </vt:vector>
  </HeadingPairs>
  <TitlesOfParts>
    <vt:vector size="19" baseType="lpstr">
      <vt:lpstr>Arial</vt:lpstr>
      <vt:lpstr>Calibri</vt:lpstr>
      <vt:lpstr>Calibri Light</vt:lpstr>
      <vt:lpstr>Republika</vt:lpstr>
      <vt:lpstr>Times New Roman</vt:lpstr>
      <vt:lpstr>Officeova tema</vt:lpstr>
      <vt:lpstr>PowerPointova predstavitev</vt:lpstr>
      <vt:lpstr>Financiranje nesnovne dediščine</vt:lpstr>
      <vt:lpstr>JPR-NKD</vt:lpstr>
      <vt:lpstr>JPR-NKD  Merila</vt:lpstr>
      <vt:lpstr>JPR-NKD 2021-2023</vt:lpstr>
      <vt:lpstr>JPR-NKD 2023   Odobreni projekti </vt:lpstr>
      <vt:lpstr>PowerPointova predstavitev</vt:lpstr>
      <vt:lpstr>Prijava v varnostno shemo</vt:lpstr>
      <vt:lpstr>Prijava v varnostno shemo</vt:lpstr>
      <vt:lpstr>Obvestilo o dodelitvi pravic</vt:lpstr>
      <vt:lpstr>Prijava v aplikacijo</vt:lpstr>
      <vt:lpstr>Domača plošča e-RNSD</vt:lpstr>
      <vt:lpstr>PowerPointova predstavitev</vt:lpstr>
    </vt:vector>
  </TitlesOfParts>
  <Company>MK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Grega Žorž</dc:creator>
  <cp:lastModifiedBy>Ksenija Kovačec Naglič</cp:lastModifiedBy>
  <cp:revision>305</cp:revision>
  <dcterms:created xsi:type="dcterms:W3CDTF">2018-11-12T07:02:14Z</dcterms:created>
  <dcterms:modified xsi:type="dcterms:W3CDTF">2025-01-21T06:49:01Z</dcterms:modified>
</cp:coreProperties>
</file>