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79" r:id="rId3"/>
    <p:sldId id="287" r:id="rId4"/>
    <p:sldId id="280" r:id="rId5"/>
    <p:sldId id="281" r:id="rId6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99" autoAdjust="0"/>
    <p:restoredTop sz="94698" autoAdjust="0"/>
  </p:normalViewPr>
  <p:slideViewPr>
    <p:cSldViewPr>
      <p:cViewPr varScale="1">
        <p:scale>
          <a:sx n="123" d="100"/>
          <a:sy n="123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placni-sist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052736"/>
            <a:ext cx="7772400" cy="15121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NAGRAJEVANJE REDNE DELOVNE USPEŠNOSTI V JAVNEM SEKTORJU (RDU)</a:t>
            </a: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2564903"/>
            <a:ext cx="6841256" cy="403274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sl-SI" sz="1600" b="1" dirty="0"/>
              <a:t>Predstavitev aplikacij za izračun redne delovne uspešnosti</a:t>
            </a: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dirty="0"/>
              <a:t>Boro Nikić, vodja Oddelka za analitiko in javnost plač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endParaRPr lang="sl-SI" sz="2000" dirty="0"/>
          </a:p>
          <a:p>
            <a:pPr marL="609600" indent="-609600" eaLnBrk="1" hangingPunct="1">
              <a:lnSpc>
                <a:spcPct val="80000"/>
              </a:lnSpc>
            </a:pPr>
            <a:endParaRPr lang="sl-SI" sz="1600" i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z="1600" i="1" dirty="0"/>
              <a:t>Ljubljana, </a:t>
            </a:r>
            <a:r>
              <a:rPr lang="sl-SI" sz="1600" i="1"/>
              <a:t>avgust in september </a:t>
            </a:r>
            <a:r>
              <a:rPr lang="sl-SI" sz="1600" i="1" dirty="0"/>
              <a:t>2020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EXCEL VZORCI ZA IZRAČUN RDU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sl-SI" sz="1600" dirty="0"/>
              <a:t>Na  spletni strani  </a:t>
            </a:r>
            <a:r>
              <a:rPr lang="sl-SI" sz="1600" dirty="0">
                <a:hlinkClick r:id="rId2"/>
              </a:rPr>
              <a:t>https://www.gov.si/teme/placni-sistem</a:t>
            </a:r>
            <a:r>
              <a:rPr lang="sl-SI" sz="1600" dirty="0"/>
              <a:t> je objavljenih šest vzorcev za izračun redne delovne uspešnosti javnih uslužbencev.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Vzorca za izračun mesečne RDU (za do 100 in do 1000 javnih uslužbencev)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Vzorca za izračun trimesečne RDU (za do 100 in do 1000 javnih uslužbencev)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Vzorca za izračun šestmesečne RDU (za do 100 in  do1000 javnih uslužbencev)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sl-SI" sz="1600" dirty="0"/>
              <a:t>Prav tako sta objavljena dokumenta z naslovoma: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Obvestilo o osveženih verzijah aplikacij za izračun redne delovne uspešnosti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Navodila za uporabo aplikacije za izračun redne delovne uspešnosti in postopek izračuna redne delovne uspešnosti za javnega uslužbenca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STRUKTURA EXCELOVIH  VZORCEV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66530"/>
          </a:xfrm>
        </p:spPr>
        <p:txBody>
          <a:bodyPr/>
          <a:lstStyle/>
          <a:p>
            <a:pPr marL="0" indent="0"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r>
              <a:rPr lang="sl-SI" sz="1600" dirty="0">
                <a:solidFill>
                  <a:srgbClr val="000000"/>
                </a:solidFill>
              </a:rPr>
              <a:t>LIST </a:t>
            </a:r>
            <a:r>
              <a:rPr lang="sl-SI" sz="1600" b="1" i="1" dirty="0">
                <a:solidFill>
                  <a:srgbClr val="000000"/>
                </a:solidFill>
              </a:rPr>
              <a:t>OSNOVNA PLAČA </a:t>
            </a:r>
          </a:p>
          <a:p>
            <a:pPr marL="0" indent="0">
              <a:buNone/>
            </a:pPr>
            <a:r>
              <a:rPr lang="sl-SI" sz="1600" dirty="0">
                <a:solidFill>
                  <a:srgbClr val="000000"/>
                </a:solidFill>
              </a:rPr>
              <a:t>Podatki o osnovni plači javnega uslužbenca iz decembra 2019 ter osnovnih plačah javnega uslužbenca za vsak mesec v letu 2020 (od vključno julija naprej). </a:t>
            </a:r>
            <a:endParaRPr lang="sl-SI" sz="16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1600" b="1" i="1" dirty="0">
              <a:solidFill>
                <a:srgbClr val="000000"/>
              </a:solidFill>
            </a:endParaRPr>
          </a:p>
          <a:p>
            <a:r>
              <a:rPr lang="sl-SI" sz="1600" dirty="0">
                <a:solidFill>
                  <a:srgbClr val="000000"/>
                </a:solidFill>
              </a:rPr>
              <a:t>LIST </a:t>
            </a:r>
            <a:r>
              <a:rPr lang="sl-SI" sz="1600" b="1" i="1" dirty="0">
                <a:solidFill>
                  <a:srgbClr val="000000"/>
                </a:solidFill>
              </a:rPr>
              <a:t>OBRAČUNANA OSNOVNA PLAČA </a:t>
            </a:r>
          </a:p>
          <a:p>
            <a:pPr marL="0" indent="0"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l-SI" sz="1600" dirty="0">
                <a:solidFill>
                  <a:srgbClr val="000000"/>
                </a:solidFill>
              </a:rPr>
              <a:t>Podatki o obračunanih osnovnih plačah javnega uslužbenca za redno delo za vsak mesec v letu 2020 (od vključno julija naprej). </a:t>
            </a:r>
            <a:endParaRPr lang="sl-SI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1600" b="1" i="1" dirty="0">
              <a:solidFill>
                <a:srgbClr val="000000"/>
              </a:solidFill>
            </a:endParaRPr>
          </a:p>
          <a:p>
            <a:r>
              <a:rPr lang="sl-SI" sz="1600" dirty="0">
                <a:solidFill>
                  <a:srgbClr val="000000"/>
                </a:solidFill>
              </a:rPr>
              <a:t>LIST </a:t>
            </a:r>
            <a:r>
              <a:rPr lang="sl-SI" sz="1600" b="1" i="1" dirty="0">
                <a:solidFill>
                  <a:srgbClr val="000000"/>
                </a:solidFill>
              </a:rPr>
              <a:t>OBRAČUNSKIH OBDOBIJ ZA IZPLAČILO RDU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Šest listov v primeru mesečne, dva v primeru trimesečnega in en list v primeru šestmesečnega obdobja izplačevanja RDU. Ocene kriterijev in izračun RDU.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1600" b="1" i="1" dirty="0">
              <a:solidFill>
                <a:srgbClr val="000000"/>
              </a:solidFill>
            </a:endParaRPr>
          </a:p>
          <a:p>
            <a:r>
              <a:rPr lang="sl-SI" sz="1600" dirty="0">
                <a:solidFill>
                  <a:srgbClr val="000000"/>
                </a:solidFill>
              </a:rPr>
              <a:t>LIST </a:t>
            </a:r>
            <a:r>
              <a:rPr lang="sl-SI" sz="1600" b="1" i="1" dirty="0">
                <a:solidFill>
                  <a:srgbClr val="000000"/>
                </a:solidFill>
              </a:rPr>
              <a:t>LETNO OBVESTILO</a:t>
            </a:r>
          </a:p>
          <a:p>
            <a:pPr marL="0" indent="0">
              <a:buNone/>
            </a:pPr>
            <a:r>
              <a:rPr lang="sl-SI" sz="1600" dirty="0">
                <a:solidFill>
                  <a:srgbClr val="000000"/>
                </a:solidFill>
              </a:rPr>
              <a:t>Vsebuje informacije izplačil RDU za vsakega javnega  uslužbenca.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636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A9D36-07C1-44DF-9CE0-C837D8DE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br>
              <a:rPr lang="sl-SI" b="1" dirty="0">
                <a:solidFill>
                  <a:srgbClr val="0070C0"/>
                </a:solidFill>
              </a:rPr>
            </a:br>
            <a:br>
              <a:rPr lang="sl-SI" b="1" dirty="0">
                <a:solidFill>
                  <a:srgbClr val="0070C0"/>
                </a:solidFill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F15260-CB36-4DEB-8C2C-F4C98D2F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b="1" dirty="0">
                <a:latin typeface="+mj-lt"/>
                <a:ea typeface="+mj-ea"/>
                <a:cs typeface="+mj-cs"/>
              </a:rPr>
              <a:t>VHODNI PODATKI  ZA IZRAČUN  RDU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Ime in priimek javnega uslužbenca 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Osnovna plača javnega uslužbenca za december 2019 (namen: določitev najvišjega zneska RDU)</a:t>
            </a:r>
          </a:p>
          <a:p>
            <a:pPr marL="0" indent="0" algn="just">
              <a:buNone/>
            </a:pPr>
            <a:endParaRPr lang="sl-SI" sz="1600" dirty="0"/>
          </a:p>
          <a:p>
            <a:pPr algn="just"/>
            <a:r>
              <a:rPr lang="sl-SI" sz="1600" dirty="0"/>
              <a:t>Osnovna plača javnega uslužbenca za vsak mesec leta 2020 (namen: določitev obsega sredstev za izplačilo RDU)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Obračunana osnovna plača javnega uslužbenca za vsak mesec leta 2020 (namen: izračun RDU)</a:t>
            </a: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Ocene kriterijev za izplačilo RDU (namen: izračun RDU)</a:t>
            </a:r>
          </a:p>
          <a:p>
            <a:pPr marL="0" indent="0" algn="just">
              <a:buNone/>
            </a:pPr>
            <a:r>
              <a:rPr lang="sl-SI" sz="1600" dirty="0"/>
              <a:t>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9A8DF8-97EC-4E06-BFD2-3B7B2068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4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97FC77-052F-4E22-A93F-EDEE59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b="1" dirty="0"/>
              <a:t>IZHODNI PODATKI  APLIKACIJE</a:t>
            </a:r>
          </a:p>
          <a:p>
            <a:pPr marL="0" indent="0">
              <a:buNone/>
            </a:pPr>
            <a:endParaRPr lang="sl-SI" sz="2000" dirty="0"/>
          </a:p>
          <a:p>
            <a:endParaRPr lang="sl-SI" sz="1600" dirty="0"/>
          </a:p>
          <a:p>
            <a:r>
              <a:rPr lang="sl-SI" sz="1600" dirty="0"/>
              <a:t>Izračunan znesek za redno delovno uspešnost javnega uslužbenca (za vsako ocenjevalno obdobje)</a:t>
            </a:r>
          </a:p>
          <a:p>
            <a:pPr marL="0" indent="0">
              <a:buNone/>
            </a:pPr>
            <a:endParaRPr lang="sl-SI" sz="1600" dirty="0"/>
          </a:p>
          <a:p>
            <a:r>
              <a:rPr lang="sl-SI" sz="1600" dirty="0"/>
              <a:t>Letno obvestilo o izplačanih zneskih za RDU za javnega uslužbenca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4919B8-4D1F-4A0E-AB96-F3DAB1D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58760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5822</TotalTime>
  <Words>364</Words>
  <Application>Microsoft Office PowerPoint</Application>
  <PresentationFormat>Diaprojekcija na zaslonu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Republika</vt:lpstr>
      <vt:lpstr>MJU_ppt_Slo</vt:lpstr>
      <vt:lpstr> NAGRAJEVANJE REDNE DELOVNE USPEŠNOSTI V JAVNEM SEKTORJU (RDU)     </vt:lpstr>
      <vt:lpstr>   EXCEL VZORCI ZA IZRAČUN RDU</vt:lpstr>
      <vt:lpstr>   STRUKTURA EXCELOVIH  VZORCEV</vt:lpstr>
      <vt:lpstr>  </vt:lpstr>
      <vt:lpstr>PowerPointova predstavitev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264</cp:revision>
  <cp:lastPrinted>2019-05-07T08:07:01Z</cp:lastPrinted>
  <dcterms:created xsi:type="dcterms:W3CDTF">2016-06-02T12:01:46Z</dcterms:created>
  <dcterms:modified xsi:type="dcterms:W3CDTF">2020-09-15T13:28:23Z</dcterms:modified>
</cp:coreProperties>
</file>