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7" r:id="rId4"/>
    <p:sldId id="269" r:id="rId5"/>
    <p:sldId id="268" r:id="rId6"/>
    <p:sldId id="270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3EEFE-D4A8-46CA-8F9B-6F07E781B544}" v="13" dt="2024-09-24T15:23:23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9"/>
    <p:restoredTop sz="94696"/>
  </p:normalViewPr>
  <p:slideViewPr>
    <p:cSldViewPr snapToGrid="0" snapToObjects="1" showGuides="1">
      <p:cViewPr varScale="1">
        <p:scale>
          <a:sx n="100" d="100"/>
          <a:sy n="100" d="100"/>
        </p:scale>
        <p:origin x="48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l Rozman" userId="05db4a4d-8225-41dc-af81-c26469805ba8" providerId="ADAL" clId="{ECC3EEFE-D4A8-46CA-8F9B-6F07E781B544}"/>
    <pc:docChg chg="undo custSel addSld delSld modSld">
      <pc:chgData name="Til Rozman" userId="05db4a4d-8225-41dc-af81-c26469805ba8" providerId="ADAL" clId="{ECC3EEFE-D4A8-46CA-8F9B-6F07E781B544}" dt="2024-09-24T20:29:15.764" v="1760" actId="20577"/>
      <pc:docMkLst>
        <pc:docMk/>
      </pc:docMkLst>
      <pc:sldChg chg="addSp delSp modSp del mod modClrScheme chgLayout">
        <pc:chgData name="Til Rozman" userId="05db4a4d-8225-41dc-af81-c26469805ba8" providerId="ADAL" clId="{ECC3EEFE-D4A8-46CA-8F9B-6F07E781B544}" dt="2024-09-24T14:49:30.317" v="58" actId="47"/>
        <pc:sldMkLst>
          <pc:docMk/>
          <pc:sldMk cId="4191530885" sldId="258"/>
        </pc:sldMkLst>
        <pc:spChg chg="add mod">
          <ac:chgData name="Til Rozman" userId="05db4a4d-8225-41dc-af81-c26469805ba8" providerId="ADAL" clId="{ECC3EEFE-D4A8-46CA-8F9B-6F07E781B544}" dt="2024-09-24T14:44:45.460" v="53" actId="6549"/>
          <ac:spMkLst>
            <pc:docMk/>
            <pc:sldMk cId="4191530885" sldId="258"/>
            <ac:spMk id="3" creationId="{E3A049C9-96BB-E866-3B3A-11C0307396D3}"/>
          </ac:spMkLst>
        </pc:spChg>
        <pc:spChg chg="add del mod">
          <ac:chgData name="Til Rozman" userId="05db4a4d-8225-41dc-af81-c26469805ba8" providerId="ADAL" clId="{ECC3EEFE-D4A8-46CA-8F9B-6F07E781B544}" dt="2024-09-24T14:49:25.418" v="57"/>
          <ac:spMkLst>
            <pc:docMk/>
            <pc:sldMk cId="4191530885" sldId="258"/>
            <ac:spMk id="4" creationId="{CA425B20-3F84-4A44-409C-83370334FABB}"/>
          </ac:spMkLst>
        </pc:spChg>
        <pc:picChg chg="add del mod">
          <ac:chgData name="Til Rozman" userId="05db4a4d-8225-41dc-af81-c26469805ba8" providerId="ADAL" clId="{ECC3EEFE-D4A8-46CA-8F9B-6F07E781B544}" dt="2024-09-24T14:40:29.825" v="35" actId="21"/>
          <ac:picMkLst>
            <pc:docMk/>
            <pc:sldMk cId="4191530885" sldId="258"/>
            <ac:picMk id="2" creationId="{AB8C0A5D-B1D0-EB77-9EAD-B669CFFBB1AB}"/>
          </ac:picMkLst>
        </pc:picChg>
      </pc:sldChg>
      <pc:sldChg chg="modSp mod">
        <pc:chgData name="Til Rozman" userId="05db4a4d-8225-41dc-af81-c26469805ba8" providerId="ADAL" clId="{ECC3EEFE-D4A8-46CA-8F9B-6F07E781B544}" dt="2024-09-24T14:38:02.634" v="17" actId="6549"/>
        <pc:sldMkLst>
          <pc:docMk/>
          <pc:sldMk cId="237271297" sldId="264"/>
        </pc:sldMkLst>
        <pc:spChg chg="mod">
          <ac:chgData name="Til Rozman" userId="05db4a4d-8225-41dc-af81-c26469805ba8" providerId="ADAL" clId="{ECC3EEFE-D4A8-46CA-8F9B-6F07E781B544}" dt="2024-09-24T14:38:02.634" v="17" actId="6549"/>
          <ac:spMkLst>
            <pc:docMk/>
            <pc:sldMk cId="237271297" sldId="264"/>
            <ac:spMk id="26" creationId="{DF16C575-C704-584D-88B2-B1559C14C207}"/>
          </ac:spMkLst>
        </pc:spChg>
      </pc:sldChg>
      <pc:sldChg chg="modSp mod">
        <pc:chgData name="Til Rozman" userId="05db4a4d-8225-41dc-af81-c26469805ba8" providerId="ADAL" clId="{ECC3EEFE-D4A8-46CA-8F9B-6F07E781B544}" dt="2024-09-24T14:39:25.878" v="34" actId="6549"/>
        <pc:sldMkLst>
          <pc:docMk/>
          <pc:sldMk cId="3192608488" sldId="265"/>
        </pc:sldMkLst>
        <pc:spChg chg="mod">
          <ac:chgData name="Til Rozman" userId="05db4a4d-8225-41dc-af81-c26469805ba8" providerId="ADAL" clId="{ECC3EEFE-D4A8-46CA-8F9B-6F07E781B544}" dt="2024-09-24T14:39:25.878" v="34" actId="6549"/>
          <ac:spMkLst>
            <pc:docMk/>
            <pc:sldMk cId="3192608488" sldId="265"/>
            <ac:spMk id="2" creationId="{93517CFB-F0C3-E643-AEFA-26AEF721510B}"/>
          </ac:spMkLst>
        </pc:spChg>
        <pc:spChg chg="mod">
          <ac:chgData name="Til Rozman" userId="05db4a4d-8225-41dc-af81-c26469805ba8" providerId="ADAL" clId="{ECC3EEFE-D4A8-46CA-8F9B-6F07E781B544}" dt="2024-09-24T14:39:14.955" v="32" actId="20577"/>
          <ac:spMkLst>
            <pc:docMk/>
            <pc:sldMk cId="3192608488" sldId="265"/>
            <ac:spMk id="3" creationId="{37C8FFBA-5358-1F49-A529-646B6CEF73BB}"/>
          </ac:spMkLst>
        </pc:spChg>
      </pc:sldChg>
      <pc:sldChg chg="modSp mod">
        <pc:chgData name="Til Rozman" userId="05db4a4d-8225-41dc-af81-c26469805ba8" providerId="ADAL" clId="{ECC3EEFE-D4A8-46CA-8F9B-6F07E781B544}" dt="2024-09-24T15:47:17.159" v="1718" actId="20577"/>
        <pc:sldMkLst>
          <pc:docMk/>
          <pc:sldMk cId="881940614" sldId="266"/>
        </pc:sldMkLst>
        <pc:spChg chg="mod">
          <ac:chgData name="Til Rozman" userId="05db4a4d-8225-41dc-af81-c26469805ba8" providerId="ADAL" clId="{ECC3EEFE-D4A8-46CA-8F9B-6F07E781B544}" dt="2024-09-24T15:47:17.159" v="1718" actId="20577"/>
          <ac:spMkLst>
            <pc:docMk/>
            <pc:sldMk cId="881940614" sldId="266"/>
            <ac:spMk id="26" creationId="{DF16C575-C704-584D-88B2-B1559C14C207}"/>
          </ac:spMkLst>
        </pc:spChg>
      </pc:sldChg>
      <pc:sldChg chg="addSp delSp modSp add mod">
        <pc:chgData name="Til Rozman" userId="05db4a4d-8225-41dc-af81-c26469805ba8" providerId="ADAL" clId="{ECC3EEFE-D4A8-46CA-8F9B-6F07E781B544}" dt="2024-09-24T15:46:11.421" v="1716" actId="20577"/>
        <pc:sldMkLst>
          <pc:docMk/>
          <pc:sldMk cId="4220176376" sldId="267"/>
        </pc:sldMkLst>
        <pc:spChg chg="add del mod">
          <ac:chgData name="Til Rozman" userId="05db4a4d-8225-41dc-af81-c26469805ba8" providerId="ADAL" clId="{ECC3EEFE-D4A8-46CA-8F9B-6F07E781B544}" dt="2024-09-24T14:51:07.537" v="71"/>
          <ac:spMkLst>
            <pc:docMk/>
            <pc:sldMk cId="4220176376" sldId="267"/>
            <ac:spMk id="3" creationId="{247A5BA2-26DC-E274-D94C-A52140872C68}"/>
          </ac:spMkLst>
        </pc:spChg>
        <pc:spChg chg="add mod">
          <ac:chgData name="Til Rozman" userId="05db4a4d-8225-41dc-af81-c26469805ba8" providerId="ADAL" clId="{ECC3EEFE-D4A8-46CA-8F9B-6F07E781B544}" dt="2024-09-24T14:51:23.587" v="75" actId="767"/>
          <ac:spMkLst>
            <pc:docMk/>
            <pc:sldMk cId="4220176376" sldId="267"/>
            <ac:spMk id="5" creationId="{E1D2759D-62AA-B298-4BCF-D99054433753}"/>
          </ac:spMkLst>
        </pc:spChg>
        <pc:spChg chg="add mod">
          <ac:chgData name="Til Rozman" userId="05db4a4d-8225-41dc-af81-c26469805ba8" providerId="ADAL" clId="{ECC3EEFE-D4A8-46CA-8F9B-6F07E781B544}" dt="2024-09-24T15:46:11.421" v="1716" actId="20577"/>
          <ac:spMkLst>
            <pc:docMk/>
            <pc:sldMk cId="4220176376" sldId="267"/>
            <ac:spMk id="6" creationId="{227399F9-3F6C-08DC-C3BB-152F893F39F9}"/>
          </ac:spMkLst>
        </pc:spChg>
        <pc:picChg chg="del">
          <ac:chgData name="Til Rozman" userId="05db4a4d-8225-41dc-af81-c26469805ba8" providerId="ADAL" clId="{ECC3EEFE-D4A8-46CA-8F9B-6F07E781B544}" dt="2024-09-23T21:28:53.993" v="4" actId="478"/>
          <ac:picMkLst>
            <pc:docMk/>
            <pc:sldMk cId="4220176376" sldId="267"/>
            <ac:picMk id="2" creationId="{AB8C0A5D-B1D0-EB77-9EAD-B669CFFBB1AB}"/>
          </ac:picMkLst>
        </pc:picChg>
        <pc:picChg chg="add mod">
          <ac:chgData name="Til Rozman" userId="05db4a4d-8225-41dc-af81-c26469805ba8" providerId="ADAL" clId="{ECC3EEFE-D4A8-46CA-8F9B-6F07E781B544}" dt="2024-09-24T14:49:39.029" v="60"/>
          <ac:picMkLst>
            <pc:docMk/>
            <pc:sldMk cId="4220176376" sldId="267"/>
            <ac:picMk id="2" creationId="{FE8D1DF2-F77F-9A80-DABA-AC58C07D5323}"/>
          </ac:picMkLst>
        </pc:picChg>
        <pc:picChg chg="add del mod">
          <ac:chgData name="Til Rozman" userId="05db4a4d-8225-41dc-af81-c26469805ba8" providerId="ADAL" clId="{ECC3EEFE-D4A8-46CA-8F9B-6F07E781B544}" dt="2024-09-24T14:49:43.664" v="62" actId="478"/>
          <ac:picMkLst>
            <pc:docMk/>
            <pc:sldMk cId="4220176376" sldId="267"/>
            <ac:picMk id="4" creationId="{FC95DF34-0746-6055-25C8-9E8021C9ABE6}"/>
          </ac:picMkLst>
        </pc:picChg>
        <pc:picChg chg="add del mod">
          <ac:chgData name="Til Rozman" userId="05db4a4d-8225-41dc-af81-c26469805ba8" providerId="ADAL" clId="{ECC3EEFE-D4A8-46CA-8F9B-6F07E781B544}" dt="2024-09-24T15:04:12.981" v="623" actId="478"/>
          <ac:picMkLst>
            <pc:docMk/>
            <pc:sldMk cId="4220176376" sldId="267"/>
            <ac:picMk id="7" creationId="{15C4B97A-64BF-77BE-6641-E976A151D39A}"/>
          </ac:picMkLst>
        </pc:picChg>
        <pc:picChg chg="add mod">
          <ac:chgData name="Til Rozman" userId="05db4a4d-8225-41dc-af81-c26469805ba8" providerId="ADAL" clId="{ECC3EEFE-D4A8-46CA-8F9B-6F07E781B544}" dt="2024-09-24T15:05:31.763" v="638" actId="1076"/>
          <ac:picMkLst>
            <pc:docMk/>
            <pc:sldMk cId="4220176376" sldId="267"/>
            <ac:picMk id="12" creationId="{2EF9E21E-C7EE-5EC9-3A5E-DB93CB6DEFB4}"/>
          </ac:picMkLst>
        </pc:picChg>
        <pc:cxnChg chg="add del">
          <ac:chgData name="Til Rozman" userId="05db4a4d-8225-41dc-af81-c26469805ba8" providerId="ADAL" clId="{ECC3EEFE-D4A8-46CA-8F9B-6F07E781B544}" dt="2024-09-24T15:04:15.010" v="624" actId="478"/>
          <ac:cxnSpMkLst>
            <pc:docMk/>
            <pc:sldMk cId="4220176376" sldId="267"/>
            <ac:cxnSpMk id="9" creationId="{09DE3376-AC15-273C-2967-36CC1A324851}"/>
          </ac:cxnSpMkLst>
        </pc:cxnChg>
        <pc:cxnChg chg="add del mod">
          <ac:chgData name="Til Rozman" userId="05db4a4d-8225-41dc-af81-c26469805ba8" providerId="ADAL" clId="{ECC3EEFE-D4A8-46CA-8F9B-6F07E781B544}" dt="2024-09-24T14:59:44.248" v="622" actId="478"/>
          <ac:cxnSpMkLst>
            <pc:docMk/>
            <pc:sldMk cId="4220176376" sldId="267"/>
            <ac:cxnSpMk id="10" creationId="{A442A8B4-5099-3E4E-39A4-419114E7E92C}"/>
          </ac:cxnSpMkLst>
        </pc:cxnChg>
      </pc:sldChg>
      <pc:sldChg chg="new del">
        <pc:chgData name="Til Rozman" userId="05db4a4d-8225-41dc-af81-c26469805ba8" providerId="ADAL" clId="{ECC3EEFE-D4A8-46CA-8F9B-6F07E781B544}" dt="2024-09-24T14:42:35.499" v="43" actId="47"/>
        <pc:sldMkLst>
          <pc:docMk/>
          <pc:sldMk cId="665899459" sldId="268"/>
        </pc:sldMkLst>
      </pc:sldChg>
      <pc:sldChg chg="add del">
        <pc:chgData name="Til Rozman" userId="05db4a4d-8225-41dc-af81-c26469805ba8" providerId="ADAL" clId="{ECC3EEFE-D4A8-46CA-8F9B-6F07E781B544}" dt="2024-09-24T14:41:39.504" v="41" actId="2890"/>
        <pc:sldMkLst>
          <pc:docMk/>
          <pc:sldMk cId="1146635856" sldId="268"/>
        </pc:sldMkLst>
      </pc:sldChg>
      <pc:sldChg chg="addSp delSp modSp add mod">
        <pc:chgData name="Til Rozman" userId="05db4a4d-8225-41dc-af81-c26469805ba8" providerId="ADAL" clId="{ECC3EEFE-D4A8-46CA-8F9B-6F07E781B544}" dt="2024-09-24T15:23:01.102" v="694" actId="14100"/>
        <pc:sldMkLst>
          <pc:docMk/>
          <pc:sldMk cId="3814483601" sldId="268"/>
        </pc:sldMkLst>
        <pc:picChg chg="del">
          <ac:chgData name="Til Rozman" userId="05db4a4d-8225-41dc-af81-c26469805ba8" providerId="ADAL" clId="{ECC3EEFE-D4A8-46CA-8F9B-6F07E781B544}" dt="2024-09-24T15:21:56.080" v="688" actId="478"/>
          <ac:picMkLst>
            <pc:docMk/>
            <pc:sldMk cId="3814483601" sldId="268"/>
            <ac:picMk id="4" creationId="{FC95DF34-0746-6055-25C8-9E8021C9ABE6}"/>
          </ac:picMkLst>
        </pc:picChg>
        <pc:picChg chg="add mod">
          <ac:chgData name="Til Rozman" userId="05db4a4d-8225-41dc-af81-c26469805ba8" providerId="ADAL" clId="{ECC3EEFE-D4A8-46CA-8F9B-6F07E781B544}" dt="2024-09-24T15:23:01.102" v="694" actId="14100"/>
          <ac:picMkLst>
            <pc:docMk/>
            <pc:sldMk cId="3814483601" sldId="268"/>
            <ac:picMk id="7" creationId="{A4C8D882-1A4B-F49A-98D6-5BA667D52200}"/>
          </ac:picMkLst>
        </pc:picChg>
      </pc:sldChg>
      <pc:sldChg chg="addSp delSp modSp add mod">
        <pc:chgData name="Til Rozman" userId="05db4a4d-8225-41dc-af81-c26469805ba8" providerId="ADAL" clId="{ECC3EEFE-D4A8-46CA-8F9B-6F07E781B544}" dt="2024-09-24T15:22:03.880" v="690" actId="14100"/>
        <pc:sldMkLst>
          <pc:docMk/>
          <pc:sldMk cId="2240155665" sldId="269"/>
        </pc:sldMkLst>
        <pc:spChg chg="mod">
          <ac:chgData name="Til Rozman" userId="05db4a4d-8225-41dc-af81-c26469805ba8" providerId="ADAL" clId="{ECC3EEFE-D4A8-46CA-8F9B-6F07E781B544}" dt="2024-09-24T15:07:45.953" v="663" actId="6549"/>
          <ac:spMkLst>
            <pc:docMk/>
            <pc:sldMk cId="2240155665" sldId="269"/>
            <ac:spMk id="6" creationId="{227399F9-3F6C-08DC-C3BB-152F893F39F9}"/>
          </ac:spMkLst>
        </pc:spChg>
        <pc:picChg chg="add mod modCrop">
          <ac:chgData name="Til Rozman" userId="05db4a4d-8225-41dc-af81-c26469805ba8" providerId="ADAL" clId="{ECC3EEFE-D4A8-46CA-8F9B-6F07E781B544}" dt="2024-09-24T15:22:03.880" v="690" actId="14100"/>
          <ac:picMkLst>
            <pc:docMk/>
            <pc:sldMk cId="2240155665" sldId="269"/>
            <ac:picMk id="2" creationId="{36BFC8D0-B427-E09A-D971-830D46A71E15}"/>
          </ac:picMkLst>
        </pc:picChg>
        <pc:picChg chg="add del mod modCrop">
          <ac:chgData name="Til Rozman" userId="05db4a4d-8225-41dc-af81-c26469805ba8" providerId="ADAL" clId="{ECC3EEFE-D4A8-46CA-8F9B-6F07E781B544}" dt="2024-09-24T15:21:18.864" v="679" actId="478"/>
          <ac:picMkLst>
            <pc:docMk/>
            <pc:sldMk cId="2240155665" sldId="269"/>
            <ac:picMk id="4" creationId="{693505A3-18DB-EBF2-0C6A-431CCC912233}"/>
          </ac:picMkLst>
        </pc:picChg>
        <pc:picChg chg="add del mod">
          <ac:chgData name="Til Rozman" userId="05db4a4d-8225-41dc-af81-c26469805ba8" providerId="ADAL" clId="{ECC3EEFE-D4A8-46CA-8F9B-6F07E781B544}" dt="2024-09-24T15:21:45.594" v="686" actId="21"/>
          <ac:picMkLst>
            <pc:docMk/>
            <pc:sldMk cId="2240155665" sldId="269"/>
            <ac:picMk id="7" creationId="{A4C8D882-1A4B-F49A-98D6-5BA667D52200}"/>
          </ac:picMkLst>
        </pc:picChg>
        <pc:picChg chg="del">
          <ac:chgData name="Til Rozman" userId="05db4a4d-8225-41dc-af81-c26469805ba8" providerId="ADAL" clId="{ECC3EEFE-D4A8-46CA-8F9B-6F07E781B544}" dt="2024-09-24T15:07:47" v="664" actId="478"/>
          <ac:picMkLst>
            <pc:docMk/>
            <pc:sldMk cId="2240155665" sldId="269"/>
            <ac:picMk id="12" creationId="{2EF9E21E-C7EE-5EC9-3A5E-DB93CB6DEFB4}"/>
          </ac:picMkLst>
        </pc:picChg>
      </pc:sldChg>
      <pc:sldChg chg="addSp delSp modSp add mod">
        <pc:chgData name="Til Rozman" userId="05db4a4d-8225-41dc-af81-c26469805ba8" providerId="ADAL" clId="{ECC3EEFE-D4A8-46CA-8F9B-6F07E781B544}" dt="2024-09-24T20:29:15.764" v="1760" actId="20577"/>
        <pc:sldMkLst>
          <pc:docMk/>
          <pc:sldMk cId="1644202863" sldId="270"/>
        </pc:sldMkLst>
        <pc:spChg chg="add mod">
          <ac:chgData name="Til Rozman" userId="05db4a4d-8225-41dc-af81-c26469805ba8" providerId="ADAL" clId="{ECC3EEFE-D4A8-46CA-8F9B-6F07E781B544}" dt="2024-09-24T20:29:15.764" v="1760" actId="20577"/>
          <ac:spMkLst>
            <pc:docMk/>
            <pc:sldMk cId="1644202863" sldId="270"/>
            <ac:spMk id="2" creationId="{5ACB2F65-59E2-7978-BC43-6FB98CFCE2B3}"/>
          </ac:spMkLst>
        </pc:spChg>
        <pc:spChg chg="add mod">
          <ac:chgData name="Til Rozman" userId="05db4a4d-8225-41dc-af81-c26469805ba8" providerId="ADAL" clId="{ECC3EEFE-D4A8-46CA-8F9B-6F07E781B544}" dt="2024-09-24T15:36:43.004" v="1582" actId="1076"/>
          <ac:spMkLst>
            <pc:docMk/>
            <pc:sldMk cId="1644202863" sldId="270"/>
            <ac:spMk id="8" creationId="{431AE9E4-2830-8122-48E9-3E762F1FFB05}"/>
          </ac:spMkLst>
        </pc:spChg>
        <pc:picChg chg="add mod">
          <ac:chgData name="Til Rozman" userId="05db4a4d-8225-41dc-af81-c26469805ba8" providerId="ADAL" clId="{ECC3EEFE-D4A8-46CA-8F9B-6F07E781B544}" dt="2024-09-24T15:42:39.745" v="1599" actId="14100"/>
          <ac:picMkLst>
            <pc:docMk/>
            <pc:sldMk cId="1644202863" sldId="270"/>
            <ac:picMk id="4" creationId="{DBF9C5D7-2A08-3307-FA81-E2D23F68874A}"/>
          </ac:picMkLst>
        </pc:picChg>
        <pc:picChg chg="add del">
          <ac:chgData name="Til Rozman" userId="05db4a4d-8225-41dc-af81-c26469805ba8" providerId="ADAL" clId="{ECC3EEFE-D4A8-46CA-8F9B-6F07E781B544}" dt="2024-09-24T15:30:15.548" v="1325" actId="22"/>
          <ac:picMkLst>
            <pc:docMk/>
            <pc:sldMk cId="1644202863" sldId="270"/>
            <ac:picMk id="6" creationId="{0488B947-9F62-49D4-C581-93A50FDFCE32}"/>
          </ac:picMkLst>
        </pc:picChg>
        <pc:picChg chg="del">
          <ac:chgData name="Til Rozman" userId="05db4a4d-8225-41dc-af81-c26469805ba8" providerId="ADAL" clId="{ECC3EEFE-D4A8-46CA-8F9B-6F07E781B544}" dt="2024-09-24T15:23:08.944" v="696" actId="478"/>
          <ac:picMkLst>
            <pc:docMk/>
            <pc:sldMk cId="1644202863" sldId="270"/>
            <ac:picMk id="7" creationId="{A4C8D882-1A4B-F49A-98D6-5BA667D52200}"/>
          </ac:picMkLst>
        </pc:picChg>
      </pc:sldChg>
      <pc:sldChg chg="delSp modSp add del mod">
        <pc:chgData name="Til Rozman" userId="05db4a4d-8225-41dc-af81-c26469805ba8" providerId="ADAL" clId="{ECC3EEFE-D4A8-46CA-8F9B-6F07E781B544}" dt="2024-09-24T15:43:36.692" v="1684" actId="47"/>
        <pc:sldMkLst>
          <pc:docMk/>
          <pc:sldMk cId="761046755" sldId="271"/>
        </pc:sldMkLst>
        <pc:spChg chg="mod">
          <ac:chgData name="Til Rozman" userId="05db4a4d-8225-41dc-af81-c26469805ba8" providerId="ADAL" clId="{ECC3EEFE-D4A8-46CA-8F9B-6F07E781B544}" dt="2024-09-24T15:43:33.684" v="1683" actId="6549"/>
          <ac:spMkLst>
            <pc:docMk/>
            <pc:sldMk cId="761046755" sldId="271"/>
            <ac:spMk id="2" creationId="{5ACB2F65-59E2-7978-BC43-6FB98CFCE2B3}"/>
          </ac:spMkLst>
        </pc:spChg>
        <pc:spChg chg="del mod">
          <ac:chgData name="Til Rozman" userId="05db4a4d-8225-41dc-af81-c26469805ba8" providerId="ADAL" clId="{ECC3EEFE-D4A8-46CA-8F9B-6F07E781B544}" dt="2024-09-24T15:41:11.614" v="1598" actId="478"/>
          <ac:spMkLst>
            <pc:docMk/>
            <pc:sldMk cId="761046755" sldId="271"/>
            <ac:spMk id="8" creationId="{431AE9E4-2830-8122-48E9-3E762F1FFB05}"/>
          </ac:spMkLst>
        </pc:spChg>
        <pc:picChg chg="del">
          <ac:chgData name="Til Rozman" userId="05db4a4d-8225-41dc-af81-c26469805ba8" providerId="ADAL" clId="{ECC3EEFE-D4A8-46CA-8F9B-6F07E781B544}" dt="2024-09-24T15:41:09.716" v="1596" actId="478"/>
          <ac:picMkLst>
            <pc:docMk/>
            <pc:sldMk cId="761046755" sldId="271"/>
            <ac:picMk id="4" creationId="{DBF9C5D7-2A08-3307-FA81-E2D23F6887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5BF62-63D1-4785-A1BD-5D3A79116612}" type="datetimeFigureOut">
              <a:rPr lang="sl-SI" smtClean="0"/>
              <a:t>24. 09. 2024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75C0A-9AF5-4282-8600-54045712CE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15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C6AC3C-2CD2-8743-9542-ABAA3A3FF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7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tor_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58430-3305-BA41-A931-707FC6726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72A0EFD-FDA8-B14A-9A09-7B13F2B4F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410008"/>
            <a:ext cx="4577576" cy="108459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Ključ</a:t>
            </a:r>
            <a:r>
              <a:rPr lang="en-GB" dirty="0"/>
              <a:t> do </a:t>
            </a:r>
            <a:r>
              <a:rPr lang="en-GB" dirty="0" err="1"/>
              <a:t>boljše</a:t>
            </a:r>
            <a:r>
              <a:rPr lang="en-GB" dirty="0"/>
              <a:t> </a:t>
            </a:r>
            <a:r>
              <a:rPr lang="en-GB" dirty="0" err="1"/>
              <a:t>uprave</a:t>
            </a:r>
            <a:r>
              <a:rPr lang="en-GB" dirty="0"/>
              <a:t> je v </a:t>
            </a:r>
            <a:r>
              <a:rPr lang="en-GB" dirty="0" err="1"/>
              <a:t>ljudeh</a:t>
            </a:r>
            <a:endParaRPr lang="en-S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F6F33F-E328-194B-A8C9-2313CEE16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1927820"/>
            <a:ext cx="8137525" cy="4579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Peter </a:t>
            </a:r>
            <a:r>
              <a:rPr lang="en-GB" dirty="0" err="1"/>
              <a:t>Pogačar</a:t>
            </a:r>
            <a:r>
              <a:rPr lang="en-GB" dirty="0"/>
              <a:t>, </a:t>
            </a:r>
            <a:r>
              <a:rPr lang="en-GB" b="0" dirty="0" err="1"/>
              <a:t>generalni</a:t>
            </a:r>
            <a:r>
              <a:rPr lang="en-GB" b="0" dirty="0"/>
              <a:t> </a:t>
            </a:r>
            <a:r>
              <a:rPr lang="en-GB" b="0" dirty="0" err="1"/>
              <a:t>direktor</a:t>
            </a:r>
            <a:r>
              <a:rPr lang="en-GB" b="0" dirty="0"/>
              <a:t> </a:t>
            </a:r>
            <a:r>
              <a:rPr lang="en-GB" b="0" dirty="0" err="1"/>
              <a:t>Direktorata</a:t>
            </a:r>
            <a:r>
              <a:rPr lang="en-GB" b="0" dirty="0"/>
              <a:t> za </a:t>
            </a:r>
            <a:r>
              <a:rPr lang="en-GB" b="0" dirty="0" err="1"/>
              <a:t>javni</a:t>
            </a:r>
            <a:r>
              <a:rPr lang="en-GB" b="0" dirty="0"/>
              <a:t> </a:t>
            </a:r>
            <a:r>
              <a:rPr lang="en-GB" b="0" dirty="0" err="1"/>
              <a:t>sektor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D38C542-7679-2046-BA42-45D52FA25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2451550"/>
            <a:ext cx="8137525" cy="457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Barbara </a:t>
            </a:r>
            <a:r>
              <a:rPr lang="en-GB" dirty="0" err="1"/>
              <a:t>Koželj</a:t>
            </a:r>
            <a:r>
              <a:rPr lang="en-GB" dirty="0"/>
              <a:t> </a:t>
            </a:r>
            <a:r>
              <a:rPr lang="en-GB" dirty="0" err="1"/>
              <a:t>Sladič</a:t>
            </a:r>
            <a:r>
              <a:rPr lang="en-GB" dirty="0"/>
              <a:t>, </a:t>
            </a:r>
            <a:r>
              <a:rPr lang="en-GB" b="0" dirty="0" err="1"/>
              <a:t>vodja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za </a:t>
            </a:r>
            <a:r>
              <a:rPr lang="en-GB" b="0" dirty="0" err="1"/>
              <a:t>organizacijo</a:t>
            </a:r>
            <a:r>
              <a:rPr lang="en-GB" b="0" dirty="0"/>
              <a:t> </a:t>
            </a:r>
            <a:r>
              <a:rPr lang="en-GB" b="0" dirty="0" err="1"/>
              <a:t>javnega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</a:t>
            </a:r>
            <a:r>
              <a:rPr lang="en-GB" b="0" dirty="0" err="1"/>
              <a:t>ter</a:t>
            </a:r>
            <a:r>
              <a:rPr lang="en-GB" b="0" dirty="0"/>
              <a:t> za </a:t>
            </a:r>
            <a:r>
              <a:rPr lang="en-GB" b="0" dirty="0" err="1"/>
              <a:t>uslužbenski</a:t>
            </a:r>
            <a:r>
              <a:rPr lang="en-GB" b="0" dirty="0"/>
              <a:t> </a:t>
            </a:r>
            <a:r>
              <a:rPr lang="en-GB" b="0" dirty="0" err="1"/>
              <a:t>sistem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F48EBAB-E59F-FD45-8311-7AE1C43FE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2975280"/>
            <a:ext cx="8137525" cy="457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Branko</a:t>
            </a:r>
            <a:r>
              <a:rPr lang="en-GB" dirty="0"/>
              <a:t> </a:t>
            </a:r>
            <a:r>
              <a:rPr lang="en-GB" dirty="0" err="1"/>
              <a:t>Vidič</a:t>
            </a:r>
            <a:r>
              <a:rPr lang="en-GB" dirty="0"/>
              <a:t>, </a:t>
            </a:r>
            <a:r>
              <a:rPr lang="en-GB" b="0" dirty="0" err="1"/>
              <a:t>vodja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za </a:t>
            </a:r>
            <a:r>
              <a:rPr lang="en-GB" b="0" dirty="0" err="1"/>
              <a:t>plače</a:t>
            </a:r>
            <a:r>
              <a:rPr lang="en-GB" b="0" dirty="0"/>
              <a:t> v </a:t>
            </a:r>
            <a:r>
              <a:rPr lang="en-GB" b="0" dirty="0" err="1"/>
              <a:t>javnem</a:t>
            </a:r>
            <a:r>
              <a:rPr lang="en-GB" b="0" dirty="0"/>
              <a:t> </a:t>
            </a:r>
            <a:r>
              <a:rPr lang="en-GB" b="0" dirty="0" err="1"/>
              <a:t>sektorju</a:t>
            </a:r>
            <a:r>
              <a:rPr lang="en-GB" b="0" dirty="0"/>
              <a:t> 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CFB62EC-A7A2-264E-91EF-6CD17ED8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3499010"/>
            <a:ext cx="8137525" cy="457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Tatjana </a:t>
            </a:r>
            <a:r>
              <a:rPr lang="en-GB" dirty="0" err="1"/>
              <a:t>Verli</a:t>
            </a:r>
            <a:r>
              <a:rPr lang="en-GB" dirty="0"/>
              <a:t> </a:t>
            </a:r>
            <a:r>
              <a:rPr lang="en-GB" dirty="0" err="1"/>
              <a:t>Gorenšek</a:t>
            </a:r>
            <a:r>
              <a:rPr lang="en-GB" dirty="0"/>
              <a:t>, </a:t>
            </a:r>
            <a:r>
              <a:rPr lang="en-GB" b="0" dirty="0" err="1"/>
              <a:t>vodja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za </a:t>
            </a:r>
            <a:r>
              <a:rPr lang="en-GB" b="0" dirty="0" err="1"/>
              <a:t>razvoj</a:t>
            </a:r>
            <a:r>
              <a:rPr lang="en-GB" b="0" dirty="0"/>
              <a:t> </a:t>
            </a:r>
            <a:r>
              <a:rPr lang="en-GB" b="0" dirty="0" err="1"/>
              <a:t>kadrov</a:t>
            </a:r>
            <a:r>
              <a:rPr lang="en-GB" b="0" dirty="0"/>
              <a:t> v </a:t>
            </a:r>
            <a:r>
              <a:rPr lang="en-GB" b="0" dirty="0" err="1"/>
              <a:t>javnem</a:t>
            </a:r>
            <a:r>
              <a:rPr lang="en-GB" b="0" dirty="0"/>
              <a:t> </a:t>
            </a:r>
            <a:r>
              <a:rPr lang="en-GB" b="0" dirty="0" err="1"/>
              <a:t>sektorju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F280C-4A72-3343-B5A2-3E4FA62D14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1616" y="553835"/>
            <a:ext cx="2293938" cy="711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BFDD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#ZAPOSLENI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80774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44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tor_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58430-3305-BA41-A931-707FC6726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72A0EFD-FDA8-B14A-9A09-7B13F2B4F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73" y="850964"/>
            <a:ext cx="7315200" cy="198506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predavanja</a:t>
            </a:r>
            <a:endParaRPr lang="en-S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F6F33F-E328-194B-A8C9-2313CEE16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673" y="344053"/>
            <a:ext cx="7315200" cy="3448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Avtor</a:t>
            </a:r>
            <a:r>
              <a:rPr lang="en-GB" dirty="0"/>
              <a:t> </a:t>
            </a:r>
            <a:r>
              <a:rPr lang="en-GB" dirty="0" err="1"/>
              <a:t>predavanja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0732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88A246-E2A7-2044-B991-D6AB8AF62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5A8C99-A5D3-F642-903B-28D0B1306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5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9EC7A-1AE9-E64C-B5DD-DA68AFA84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52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1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54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3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B43C0C0-702D-094D-BBFA-19402A80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 kakovostnih predpisov in politik</a:t>
            </a:r>
            <a:endParaRPr lang="en-S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1E8AE1-17C9-FD47-816C-7A4FDEF3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/>
              <a:t># ZAUPANJE</a:t>
            </a:r>
            <a:endParaRPr lang="en-SI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F16C575-C704-584D-88B2-B1559C14C207}"/>
              </a:ext>
            </a:extLst>
          </p:cNvPr>
          <p:cNvSpPr txBox="1">
            <a:spLocks/>
          </p:cNvSpPr>
          <p:nvPr/>
        </p:nvSpPr>
        <p:spPr>
          <a:xfrm>
            <a:off x="755650" y="1927820"/>
            <a:ext cx="8069944" cy="244007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dirty="0"/>
              <a:t>Eva Treven</a:t>
            </a:r>
            <a:r>
              <a:rPr lang="en-GB" dirty="0"/>
              <a:t>, </a:t>
            </a:r>
            <a:r>
              <a:rPr lang="en-GB" b="0" dirty="0" err="1"/>
              <a:t>generaln</a:t>
            </a:r>
            <a:r>
              <a:rPr lang="sl-SI" b="0" dirty="0"/>
              <a:t>a</a:t>
            </a:r>
            <a:r>
              <a:rPr lang="en-GB" b="0" dirty="0"/>
              <a:t> </a:t>
            </a:r>
            <a:r>
              <a:rPr lang="en-GB" b="0" dirty="0" err="1"/>
              <a:t>direktor</a:t>
            </a:r>
            <a:r>
              <a:rPr lang="sl-SI" b="0" dirty="0"/>
              <a:t>ica</a:t>
            </a:r>
            <a:r>
              <a:rPr lang="en-GB" b="0" dirty="0"/>
              <a:t> </a:t>
            </a:r>
            <a:r>
              <a:rPr lang="en-GB" b="0" dirty="0" err="1"/>
              <a:t>Direktorata</a:t>
            </a:r>
            <a:r>
              <a:rPr lang="en-GB" b="0" dirty="0"/>
              <a:t> za </a:t>
            </a:r>
            <a:r>
              <a:rPr lang="sl-SI" b="0" dirty="0"/>
              <a:t>kakovost</a:t>
            </a:r>
          </a:p>
          <a:p>
            <a:pPr>
              <a:defRPr/>
            </a:pPr>
            <a:endParaRPr lang="sl-SI" b="0" dirty="0"/>
          </a:p>
          <a:p>
            <a:pPr>
              <a:defRPr/>
            </a:pPr>
            <a:r>
              <a:rPr lang="sl-SI" dirty="0"/>
              <a:t>Dr. Til Rozman</a:t>
            </a:r>
            <a:r>
              <a:rPr lang="sl-SI" b="0" dirty="0"/>
              <a:t>, vodja Sektorja za kakovost predpisov in razvojno načrtovanje</a:t>
            </a:r>
          </a:p>
          <a:p>
            <a:pPr>
              <a:defRPr/>
            </a:pPr>
            <a:r>
              <a:rPr lang="sl-SI" dirty="0"/>
              <a:t>Mag. Tanja Bolte</a:t>
            </a:r>
            <a:r>
              <a:rPr lang="sl-SI" b="0" dirty="0"/>
              <a:t>, generalna direktorica Direktorata za okolje, Ministrstvo za okolje, podnebje in energijo</a:t>
            </a:r>
          </a:p>
          <a:p>
            <a:pPr>
              <a:defRPr/>
            </a:pPr>
            <a:r>
              <a:rPr lang="sl-SI" dirty="0"/>
              <a:t>Rado Fele</a:t>
            </a:r>
            <a:r>
              <a:rPr lang="sl-SI" b="0" dirty="0"/>
              <a:t>, direktor Službe Vlade RS za zakonodajo</a:t>
            </a:r>
          </a:p>
          <a:p>
            <a:pPr>
              <a:defRPr/>
            </a:pPr>
            <a:r>
              <a:rPr lang="sl-SI" dirty="0"/>
              <a:t>Barbara Dremelj Ribič</a:t>
            </a:r>
            <a:r>
              <a:rPr lang="sl-SI" b="0" dirty="0"/>
              <a:t>, namestnica generalne direktorice Statističnega urada Republike Slovenije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7CFB-F0C3-E643-AEFA-26AEF721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se lahko naučimo iz rezultatov raziskave o zaupanju v javne institucije?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8FFBA-5358-1F49-A529-646B6CEF7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Dr. Til Rozman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9260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27399F9-3F6C-08DC-C3BB-152F893F39F9}"/>
              </a:ext>
            </a:extLst>
          </p:cNvPr>
          <p:cNvSpPr txBox="1"/>
          <p:nvPr/>
        </p:nvSpPr>
        <p:spPr>
          <a:xfrm>
            <a:off x="495300" y="660400"/>
            <a:ext cx="805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OECD izvaja raziskavo o zaupanju v javne institucije na dve leti.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Slovenija se je (prvič) vključila v raziskavo (splošni in posebni del), ki je bila izvedena l.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Gre za najcelovitejšo mednarodno raziskavo (kvalitativno in kvantitativno raziskovanje, velik reprezentativen vzorec, mednarodna primerjava).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Splošni del raziskave je že javno objavljen.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EF9E21E-C7EE-5EC9-3A5E-DB93CB6D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52" y="2438400"/>
            <a:ext cx="5170247" cy="23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27399F9-3F6C-08DC-C3BB-152F893F39F9}"/>
              </a:ext>
            </a:extLst>
          </p:cNvPr>
          <p:cNvSpPr txBox="1"/>
          <p:nvPr/>
        </p:nvSpPr>
        <p:spPr>
          <a:xfrm>
            <a:off x="495300" y="660400"/>
            <a:ext cx="805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2" name="Slika 1" descr="Slika, ki vsebuje besede besedilo, posnetek zaslona, pisava, vrstica&#10;&#10;Opis je samodejno ustvarjen">
            <a:extLst>
              <a:ext uri="{FF2B5EF4-FFF2-40B4-BE49-F238E27FC236}">
                <a16:creationId xmlns:a16="http://schemas.microsoft.com/office/drawing/2014/main" id="{36BFC8D0-B427-E09A-D971-830D46A71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3"/>
          <a:stretch/>
        </p:blipFill>
        <p:spPr>
          <a:xfrm>
            <a:off x="1208866" y="660399"/>
            <a:ext cx="6176076" cy="37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A4C8D882-1A4B-F49A-98D6-5BA667D5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63" y="664764"/>
            <a:ext cx="6819386" cy="34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ACB2F65-59E2-7978-BC43-6FB98CFCE2B3}"/>
              </a:ext>
            </a:extLst>
          </p:cNvPr>
          <p:cNvSpPr txBox="1"/>
          <p:nvPr/>
        </p:nvSpPr>
        <p:spPr>
          <a:xfrm>
            <a:off x="271220" y="426203"/>
            <a:ext cx="85085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b="1" dirty="0"/>
              <a:t>Ključni dejavniki zaupanja v Sloveniji </a:t>
            </a:r>
          </a:p>
          <a:p>
            <a:r>
              <a:rPr lang="sl-SI" dirty="0"/>
              <a:t>(v vlado, občinske organe, državno upravo)</a:t>
            </a:r>
          </a:p>
          <a:p>
            <a:endParaRPr lang="sl-SI" dirty="0"/>
          </a:p>
          <a:p>
            <a:r>
              <a:rPr lang="sl-SI" dirty="0"/>
              <a:t>- Oblikovanje odločitev in politik na podlagi dejstev</a:t>
            </a:r>
          </a:p>
          <a:p>
            <a:r>
              <a:rPr lang="sl-SI" dirty="0"/>
              <a:t>- Uravnoteženost medgeneracijskih interesov</a:t>
            </a:r>
          </a:p>
          <a:p>
            <a:r>
              <a:rPr lang="sl-SI" dirty="0"/>
              <a:t>- Jasna predstavitev in komunikacija reform/politik</a:t>
            </a:r>
          </a:p>
          <a:p>
            <a:endParaRPr lang="sl-SI" dirty="0"/>
          </a:p>
          <a:p>
            <a:r>
              <a:rPr lang="sl-SI" dirty="0"/>
              <a:t>- Slišan (politični) glas  </a:t>
            </a:r>
          </a:p>
          <a:p>
            <a:r>
              <a:rPr lang="sl-SI" dirty="0"/>
              <a:t>- Zadovoljstvo uporabnikov z javnimi storitvami</a:t>
            </a:r>
          </a:p>
          <a:p>
            <a:r>
              <a:rPr lang="sl-SI" dirty="0"/>
              <a:t>- Ustrezna uravnoteženost različnih interesov </a:t>
            </a:r>
          </a:p>
          <a:p>
            <a:endParaRPr lang="sl-SI" dirty="0"/>
          </a:p>
          <a:p>
            <a:r>
              <a:rPr lang="sl-SI" dirty="0"/>
              <a:t>- Zadovoljstvo z upravnimi storitvami </a:t>
            </a:r>
          </a:p>
          <a:p>
            <a:r>
              <a:rPr lang="sl-SI" dirty="0"/>
              <a:t>- Pravična in </a:t>
            </a:r>
            <a:r>
              <a:rPr lang="sl-SI" dirty="0" err="1"/>
              <a:t>nediskriminatorna</a:t>
            </a:r>
            <a:r>
              <a:rPr lang="sl-SI" dirty="0"/>
              <a:t> obravnava</a:t>
            </a:r>
          </a:p>
          <a:p>
            <a:r>
              <a:rPr lang="sl-SI" dirty="0"/>
              <a:t>- Legitimna uporaba </a:t>
            </a:r>
            <a:r>
              <a:rPr lang="sl-SI"/>
              <a:t>osebnih podatkov</a:t>
            </a:r>
            <a:endParaRPr lang="sl-SI" dirty="0"/>
          </a:p>
          <a:p>
            <a:r>
              <a:rPr lang="sl-SI" dirty="0"/>
              <a:t>- Oblikovanje odločitev in politik na podlagi dejstev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F9C5D7-2A08-3307-FA81-E2D23F68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67528"/>
            <a:ext cx="3970035" cy="215265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431AE9E4-2830-8122-48E9-3E762F1FFB05}"/>
              </a:ext>
            </a:extLst>
          </p:cNvPr>
          <p:cNvSpPr/>
          <p:nvPr/>
        </p:nvSpPr>
        <p:spPr>
          <a:xfrm>
            <a:off x="5504905" y="3135996"/>
            <a:ext cx="3570530" cy="1403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00" dirty="0">
                <a:solidFill>
                  <a:srgbClr val="0070C0"/>
                </a:solidFill>
              </a:rPr>
              <a:t>Močna povezava </a:t>
            </a:r>
            <a:r>
              <a:rPr lang="sl-SI" sz="1300" b="1" dirty="0">
                <a:solidFill>
                  <a:srgbClr val="0070C0"/>
                </a:solidFill>
              </a:rPr>
              <a:t>med zaupanjem </a:t>
            </a:r>
            <a:r>
              <a:rPr lang="sl-SI" sz="1300" dirty="0">
                <a:solidFill>
                  <a:srgbClr val="0070C0"/>
                </a:solidFill>
              </a:rPr>
              <a:t>in:</a:t>
            </a:r>
          </a:p>
          <a:p>
            <a:pPr marL="285750" indent="-285750">
              <a:buFontTx/>
              <a:buChar char="-"/>
            </a:pPr>
            <a:r>
              <a:rPr lang="sl-SI" sz="1300" b="1" dirty="0">
                <a:solidFill>
                  <a:srgbClr val="0070C0"/>
                </a:solidFill>
              </a:rPr>
              <a:t>odprtostjo procesa </a:t>
            </a:r>
            <a:r>
              <a:rPr lang="sl-SI" sz="1300" dirty="0">
                <a:solidFill>
                  <a:srgbClr val="0070C0"/>
                </a:solidFill>
              </a:rPr>
              <a:t>odločanja/oblikovanja politik</a:t>
            </a:r>
          </a:p>
          <a:p>
            <a:pPr marL="285750" indent="-285750">
              <a:buFontTx/>
              <a:buChar char="-"/>
            </a:pPr>
            <a:r>
              <a:rPr lang="sl-SI" sz="1300" dirty="0">
                <a:solidFill>
                  <a:srgbClr val="0070C0"/>
                </a:solidFill>
              </a:rPr>
              <a:t>oblikovanjem javnih politik </a:t>
            </a:r>
            <a:r>
              <a:rPr lang="sl-SI" sz="1300" b="1" dirty="0">
                <a:solidFill>
                  <a:srgbClr val="0070C0"/>
                </a:solidFill>
              </a:rPr>
              <a:t>na podlagi dejstev </a:t>
            </a:r>
            <a:r>
              <a:rPr lang="sl-SI" sz="1300" dirty="0">
                <a:solidFill>
                  <a:srgbClr val="0070C0"/>
                </a:solidFill>
              </a:rPr>
              <a:t>in dokazov.</a:t>
            </a:r>
          </a:p>
          <a:p>
            <a:pPr marL="285750" indent="-285750" algn="ctr">
              <a:buFontTx/>
              <a:buChar char="-"/>
            </a:pPr>
            <a:endParaRPr lang="sl-SI" sz="1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0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B43C0C0-702D-094D-BBFA-19402A80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Oblikovanje kakovostnih predpisov in politik</a:t>
            </a:r>
            <a:endParaRPr lang="en-S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1E8AE1-17C9-FD47-816C-7A4FDEF3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/>
              <a:t># ZAUPANJE</a:t>
            </a:r>
            <a:endParaRPr lang="en-SI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F16C575-C704-584D-88B2-B1559C14C207}"/>
              </a:ext>
            </a:extLst>
          </p:cNvPr>
          <p:cNvSpPr txBox="1">
            <a:spLocks/>
          </p:cNvSpPr>
          <p:nvPr/>
        </p:nvSpPr>
        <p:spPr>
          <a:xfrm>
            <a:off x="755650" y="1927820"/>
            <a:ext cx="8069944" cy="244007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dirty="0"/>
              <a:t>Eva Treven</a:t>
            </a:r>
            <a:r>
              <a:rPr lang="en-GB" dirty="0"/>
              <a:t>, </a:t>
            </a:r>
            <a:r>
              <a:rPr lang="en-GB" b="0" dirty="0" err="1"/>
              <a:t>generaln</a:t>
            </a:r>
            <a:r>
              <a:rPr lang="sl-SI" b="0" dirty="0"/>
              <a:t>a</a:t>
            </a:r>
            <a:r>
              <a:rPr lang="en-GB" b="0" dirty="0"/>
              <a:t> </a:t>
            </a:r>
            <a:r>
              <a:rPr lang="en-GB" b="0" dirty="0" err="1"/>
              <a:t>direktor</a:t>
            </a:r>
            <a:r>
              <a:rPr lang="sl-SI" b="0" dirty="0"/>
              <a:t>ica</a:t>
            </a:r>
            <a:r>
              <a:rPr lang="en-GB" b="0" dirty="0"/>
              <a:t> </a:t>
            </a:r>
            <a:r>
              <a:rPr lang="en-GB" b="0" dirty="0" err="1"/>
              <a:t>Direktorata</a:t>
            </a:r>
            <a:r>
              <a:rPr lang="en-GB" b="0" dirty="0"/>
              <a:t> za </a:t>
            </a:r>
            <a:r>
              <a:rPr lang="sl-SI" b="0" dirty="0"/>
              <a:t>kakovost</a:t>
            </a:r>
          </a:p>
          <a:p>
            <a:pPr>
              <a:defRPr/>
            </a:pPr>
            <a:endParaRPr lang="sl-SI" b="0" dirty="0"/>
          </a:p>
          <a:p>
            <a:pPr>
              <a:defRPr/>
            </a:pPr>
            <a:r>
              <a:rPr lang="sl-SI" dirty="0"/>
              <a:t>Dr. Til Rozman</a:t>
            </a:r>
            <a:r>
              <a:rPr lang="sl-SI" b="0" dirty="0"/>
              <a:t>, </a:t>
            </a:r>
            <a:r>
              <a:rPr lang="sl-SI" b="0"/>
              <a:t>vodja Sektorja </a:t>
            </a:r>
            <a:r>
              <a:rPr lang="sl-SI" b="0" dirty="0"/>
              <a:t>za kakovost predpisov in razvojno načrtovanje</a:t>
            </a:r>
          </a:p>
          <a:p>
            <a:pPr>
              <a:defRPr/>
            </a:pPr>
            <a:r>
              <a:rPr lang="sl-SI" dirty="0"/>
              <a:t>Mag. Tanja Bolte</a:t>
            </a:r>
            <a:r>
              <a:rPr lang="sl-SI" b="0" dirty="0"/>
              <a:t>, generalna direktorica Direktorata za okolje, Ministrstvo za okolje, podnebje in energijo</a:t>
            </a:r>
          </a:p>
          <a:p>
            <a:pPr>
              <a:defRPr/>
            </a:pPr>
            <a:r>
              <a:rPr lang="sl-SI" dirty="0"/>
              <a:t>Rado Fele</a:t>
            </a:r>
            <a:r>
              <a:rPr lang="sl-SI" b="0" dirty="0"/>
              <a:t>, direktor Službe Vlade RS za zakonodajo</a:t>
            </a:r>
          </a:p>
          <a:p>
            <a:pPr>
              <a:defRPr/>
            </a:pPr>
            <a:r>
              <a:rPr lang="sl-SI" dirty="0"/>
              <a:t>Barbara Dremelj Ribič</a:t>
            </a:r>
            <a:r>
              <a:rPr lang="sl-SI" b="0" dirty="0"/>
              <a:t>, namestnica generalne direktorice Statističnega urada Republike Slovenije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94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311</Words>
  <Application>Microsoft Office PowerPoint</Application>
  <PresentationFormat>Diaprojekcija na zaslonu (16:9)</PresentationFormat>
  <Paragraphs>61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Oblikovanje kakovostnih predpisov in politik</vt:lpstr>
      <vt:lpstr>Kaj se lahko naučimo iz rezultatov raziskave o zaupanju v javne institucije?</vt:lpstr>
      <vt:lpstr>PowerPointova predstavitev</vt:lpstr>
      <vt:lpstr>PowerPointova predstavitev</vt:lpstr>
      <vt:lpstr>PowerPointova predstavitev</vt:lpstr>
      <vt:lpstr>PowerPointova predstavitev</vt:lpstr>
      <vt:lpstr>Oblikovanje kakovostnih predpisov in politik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Til Rozman</cp:lastModifiedBy>
  <cp:revision>10</cp:revision>
  <dcterms:created xsi:type="dcterms:W3CDTF">2024-09-02T08:09:13Z</dcterms:created>
  <dcterms:modified xsi:type="dcterms:W3CDTF">2024-09-24T20:29:17Z</dcterms:modified>
</cp:coreProperties>
</file>