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notesMasterIdLst>
    <p:notesMasterId r:id="rId15"/>
  </p:notesMasterIdLst>
  <p:handoutMasterIdLst>
    <p:handoutMasterId r:id="rId16"/>
  </p:handoutMasterIdLst>
  <p:sldIdLst>
    <p:sldId id="265" r:id="rId2"/>
    <p:sldId id="272" r:id="rId3"/>
    <p:sldId id="260" r:id="rId4"/>
    <p:sldId id="261" r:id="rId5"/>
    <p:sldId id="262" r:id="rId6"/>
    <p:sldId id="271" r:id="rId7"/>
    <p:sldId id="266" r:id="rId8"/>
    <p:sldId id="270" r:id="rId9"/>
    <p:sldId id="263" r:id="rId10"/>
    <p:sldId id="264" r:id="rId11"/>
    <p:sldId id="273" r:id="rId12"/>
    <p:sldId id="274" r:id="rId13"/>
    <p:sldId id="267" r:id="rId14"/>
  </p:sldIdLst>
  <p:sldSz cx="12192000" cy="6858000"/>
  <p:notesSz cx="6858000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72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1" autoAdjust="0"/>
  </p:normalViewPr>
  <p:slideViewPr>
    <p:cSldViewPr>
      <p:cViewPr varScale="1">
        <p:scale>
          <a:sx n="54" d="100"/>
          <a:sy n="54" d="100"/>
        </p:scale>
        <p:origin x="1124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114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C6BA2-06BA-411F-936E-9D9B745004FA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l-SI"/>
        </a:p>
      </dgm:t>
    </dgm:pt>
    <dgm:pt modelId="{F9992480-0641-4198-96BB-79866EDC9B75}">
      <dgm:prSet phldrT="[besedilo]" custT="1"/>
      <dgm:spPr/>
      <dgm:t>
        <a:bodyPr/>
        <a:lstStyle/>
        <a:p>
          <a:r>
            <a:rPr lang="sl-SI" sz="2800" dirty="0" smtClean="0">
              <a:solidFill>
                <a:srgbClr val="002060"/>
              </a:solidFill>
            </a:rPr>
            <a:t>Poglabljanje in resnično delujoč notranji trg znanja</a:t>
          </a:r>
          <a:endParaRPr lang="sl-SI" sz="2800" dirty="0">
            <a:solidFill>
              <a:srgbClr val="002060"/>
            </a:solidFill>
          </a:endParaRPr>
        </a:p>
      </dgm:t>
    </dgm:pt>
    <dgm:pt modelId="{50EDB97D-7E45-420A-BD47-D43D8E4FC13C}" type="parTrans" cxnId="{69402692-63FB-4139-B487-83B1DB1E6C7F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1A03B2D3-6AB3-42EA-BBEE-04612954F8D1}" type="sibTrans" cxnId="{69402692-63FB-4139-B487-83B1DB1E6C7F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F6821E6C-2451-43CE-B4CE-22B7405DF698}">
      <dgm:prSet phldrT="[besedilo]" custT="1"/>
      <dgm:spPr/>
      <dgm:t>
        <a:bodyPr/>
        <a:lstStyle/>
        <a:p>
          <a:r>
            <a:rPr lang="sl-SI" sz="2800" dirty="0" smtClean="0">
              <a:solidFill>
                <a:srgbClr val="002060"/>
              </a:solidFill>
            </a:rPr>
            <a:t>Spoprijemanje z izzivi, ki jih predstavlja dvojni prehod ter povečanje sodelovanja skupnosti v ERA</a:t>
          </a:r>
          <a:endParaRPr lang="sl-SI" sz="2800" dirty="0">
            <a:solidFill>
              <a:srgbClr val="002060"/>
            </a:solidFill>
          </a:endParaRPr>
        </a:p>
      </dgm:t>
    </dgm:pt>
    <dgm:pt modelId="{F2AABFC6-886C-4894-BBE0-1D025E784797}" type="parTrans" cxnId="{D325BC8E-3EF3-4AF6-9B56-4FFB6C436296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144E39EF-6005-4021-8521-4D563D646665}" type="sibTrans" cxnId="{D325BC8E-3EF3-4AF6-9B56-4FFB6C436296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668F762B-AD76-478B-B4A7-206CC2C57E5B}">
      <dgm:prSet phldrT="[besedilo]" custT="1"/>
      <dgm:spPr/>
      <dgm:t>
        <a:bodyPr/>
        <a:lstStyle/>
        <a:p>
          <a:r>
            <a:rPr lang="sl-SI" sz="2800" dirty="0" smtClean="0">
              <a:solidFill>
                <a:srgbClr val="002060"/>
              </a:solidFill>
            </a:rPr>
            <a:t>Izboljšanje dostopa do odličnosti raziskav in inovacij po vsej Uniji</a:t>
          </a:r>
          <a:endParaRPr lang="sl-SI" sz="2800" dirty="0">
            <a:solidFill>
              <a:srgbClr val="002060"/>
            </a:solidFill>
          </a:endParaRPr>
        </a:p>
      </dgm:t>
    </dgm:pt>
    <dgm:pt modelId="{79B5E24C-5998-4012-BDCB-59CC064AF614}" type="parTrans" cxnId="{D5C86C0E-3F7F-48CE-8801-A6B30717AC7D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603A9C20-FC2C-4A10-94E4-4E0C127495C0}" type="sibTrans" cxnId="{D5C86C0E-3F7F-48CE-8801-A6B30717AC7D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402EB1FE-B247-4253-935B-43A5365981BA}">
      <dgm:prSet phldrT="[besedilo]" custT="1"/>
      <dgm:spPr/>
      <dgm:t>
        <a:bodyPr/>
        <a:lstStyle/>
        <a:p>
          <a:r>
            <a:rPr lang="sl-SI" sz="2800" dirty="0" smtClean="0">
              <a:solidFill>
                <a:srgbClr val="002060"/>
              </a:solidFill>
            </a:rPr>
            <a:t>Pospeševanje usklajenih reform in naložb </a:t>
          </a:r>
          <a:r>
            <a:rPr lang="de-DE" sz="2800" dirty="0" smtClean="0">
              <a:solidFill>
                <a:srgbClr val="002060"/>
              </a:solidFill>
            </a:rPr>
            <a:t>v </a:t>
          </a:r>
          <a:r>
            <a:rPr lang="de-DE" sz="2800" dirty="0" err="1" smtClean="0">
              <a:solidFill>
                <a:srgbClr val="002060"/>
              </a:solidFill>
            </a:rPr>
            <a:t>raziskave</a:t>
          </a:r>
          <a:r>
            <a:rPr lang="de-DE" sz="2800" dirty="0" smtClean="0">
              <a:solidFill>
                <a:srgbClr val="002060"/>
              </a:solidFill>
            </a:rPr>
            <a:t> in </a:t>
          </a:r>
          <a:r>
            <a:rPr lang="de-DE" sz="2800" dirty="0" err="1" smtClean="0">
              <a:solidFill>
                <a:srgbClr val="002060"/>
              </a:solidFill>
            </a:rPr>
            <a:t>inovacije</a:t>
          </a:r>
          <a:endParaRPr lang="sl-SI" sz="2800" dirty="0">
            <a:solidFill>
              <a:srgbClr val="002060"/>
            </a:solidFill>
          </a:endParaRPr>
        </a:p>
      </dgm:t>
    </dgm:pt>
    <dgm:pt modelId="{67F01808-D1BC-42C1-83E5-1A9BA80DC295}" type="parTrans" cxnId="{EC4CDF4E-8CB5-45E1-ADC9-C33D62EFA5D7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AE740377-728D-4B9C-822B-1ABF3F0EB162}" type="sibTrans" cxnId="{EC4CDF4E-8CB5-45E1-ADC9-C33D62EFA5D7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8B5BFC16-4F9A-49D0-BE5C-0F1181D20475}" type="pres">
      <dgm:prSet presAssocID="{33CC6BA2-06BA-411F-936E-9D9B745004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1E1992D-E3AB-49FD-BCB2-9D2D1685F956}" type="pres">
      <dgm:prSet presAssocID="{F9992480-0641-4198-96BB-79866EDC9B75}" presName="node" presStyleLbl="node1" presStyleIdx="0" presStyleCnt="4" custScaleX="138971" custLinFactNeighborX="-51882" custLinFactNeighborY="-179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D2DB4BC-2D70-4ECB-8003-0B1D10CD35C2}" type="pres">
      <dgm:prSet presAssocID="{1A03B2D3-6AB3-42EA-BBEE-04612954F8D1}" presName="sibTrans" presStyleCnt="0"/>
      <dgm:spPr/>
    </dgm:pt>
    <dgm:pt modelId="{360F1F59-6D7D-454A-BBB7-151BDED496BC}" type="pres">
      <dgm:prSet presAssocID="{F6821E6C-2451-43CE-B4CE-22B7405DF698}" presName="node" presStyleLbl="node1" presStyleIdx="1" presStyleCnt="4" custScaleX="126135" custLinFactNeighborX="12113" custLinFactNeighborY="-2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8C65372-B95F-4AE3-B60D-3C88ADD95D51}" type="pres">
      <dgm:prSet presAssocID="{144E39EF-6005-4021-8521-4D563D646665}" presName="sibTrans" presStyleCnt="0"/>
      <dgm:spPr/>
    </dgm:pt>
    <dgm:pt modelId="{09A83A72-2DA9-44E1-8865-0FF894BACFBA}" type="pres">
      <dgm:prSet presAssocID="{668F762B-AD76-478B-B4A7-206CC2C57E5B}" presName="node" presStyleLbl="node1" presStyleIdx="2" presStyleCnt="4" custScaleX="101492" custLinFactNeighborX="-35526" custLinFactNeighborY="-446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89974DA-D6D6-4E19-9AF1-F576ED5AEC2D}" type="pres">
      <dgm:prSet presAssocID="{603A9C20-FC2C-4A10-94E4-4E0C127495C0}" presName="sibTrans" presStyleCnt="0"/>
      <dgm:spPr/>
    </dgm:pt>
    <dgm:pt modelId="{8F904557-5D2E-4F18-8DE7-6E3BAB130AB7}" type="pres">
      <dgm:prSet presAssocID="{402EB1FE-B247-4253-935B-43A5365981BA}" presName="node" presStyleLbl="node1" presStyleIdx="3" presStyleCnt="4" custScaleX="16229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7D65D27-CE88-4835-A5D6-C6CA4B70E817}" type="presOf" srcId="{F6821E6C-2451-43CE-B4CE-22B7405DF698}" destId="{360F1F59-6D7D-454A-BBB7-151BDED496BC}" srcOrd="0" destOrd="0" presId="urn:microsoft.com/office/officeart/2005/8/layout/default"/>
    <dgm:cxn modelId="{69402692-63FB-4139-B487-83B1DB1E6C7F}" srcId="{33CC6BA2-06BA-411F-936E-9D9B745004FA}" destId="{F9992480-0641-4198-96BB-79866EDC9B75}" srcOrd="0" destOrd="0" parTransId="{50EDB97D-7E45-420A-BD47-D43D8E4FC13C}" sibTransId="{1A03B2D3-6AB3-42EA-BBEE-04612954F8D1}"/>
    <dgm:cxn modelId="{7AA6DDAF-0107-4739-A1F0-A44F9AAEE43B}" type="presOf" srcId="{33CC6BA2-06BA-411F-936E-9D9B745004FA}" destId="{8B5BFC16-4F9A-49D0-BE5C-0F1181D20475}" srcOrd="0" destOrd="0" presId="urn:microsoft.com/office/officeart/2005/8/layout/default"/>
    <dgm:cxn modelId="{D5C86C0E-3F7F-48CE-8801-A6B30717AC7D}" srcId="{33CC6BA2-06BA-411F-936E-9D9B745004FA}" destId="{668F762B-AD76-478B-B4A7-206CC2C57E5B}" srcOrd="2" destOrd="0" parTransId="{79B5E24C-5998-4012-BDCB-59CC064AF614}" sibTransId="{603A9C20-FC2C-4A10-94E4-4E0C127495C0}"/>
    <dgm:cxn modelId="{6BDEDF89-F975-47F9-9A45-5CBDAB812F81}" type="presOf" srcId="{668F762B-AD76-478B-B4A7-206CC2C57E5B}" destId="{09A83A72-2DA9-44E1-8865-0FF894BACFBA}" srcOrd="0" destOrd="0" presId="urn:microsoft.com/office/officeart/2005/8/layout/default"/>
    <dgm:cxn modelId="{EC4CDF4E-8CB5-45E1-ADC9-C33D62EFA5D7}" srcId="{33CC6BA2-06BA-411F-936E-9D9B745004FA}" destId="{402EB1FE-B247-4253-935B-43A5365981BA}" srcOrd="3" destOrd="0" parTransId="{67F01808-D1BC-42C1-83E5-1A9BA80DC295}" sibTransId="{AE740377-728D-4B9C-822B-1ABF3F0EB162}"/>
    <dgm:cxn modelId="{6A5A8F0F-3146-4EE5-99CE-F0C78818B855}" type="presOf" srcId="{F9992480-0641-4198-96BB-79866EDC9B75}" destId="{B1E1992D-E3AB-49FD-BCB2-9D2D1685F956}" srcOrd="0" destOrd="0" presId="urn:microsoft.com/office/officeart/2005/8/layout/default"/>
    <dgm:cxn modelId="{A7E909B0-0D78-495C-976B-73F865F71122}" type="presOf" srcId="{402EB1FE-B247-4253-935B-43A5365981BA}" destId="{8F904557-5D2E-4F18-8DE7-6E3BAB130AB7}" srcOrd="0" destOrd="0" presId="urn:microsoft.com/office/officeart/2005/8/layout/default"/>
    <dgm:cxn modelId="{D325BC8E-3EF3-4AF6-9B56-4FFB6C436296}" srcId="{33CC6BA2-06BA-411F-936E-9D9B745004FA}" destId="{F6821E6C-2451-43CE-B4CE-22B7405DF698}" srcOrd="1" destOrd="0" parTransId="{F2AABFC6-886C-4894-BBE0-1D025E784797}" sibTransId="{144E39EF-6005-4021-8521-4D563D646665}"/>
    <dgm:cxn modelId="{B6EE8720-AFFA-462C-A32A-A8C7AD98E922}" type="presParOf" srcId="{8B5BFC16-4F9A-49D0-BE5C-0F1181D20475}" destId="{B1E1992D-E3AB-49FD-BCB2-9D2D1685F956}" srcOrd="0" destOrd="0" presId="urn:microsoft.com/office/officeart/2005/8/layout/default"/>
    <dgm:cxn modelId="{4BA4D89D-E889-4C9E-A7C7-44D69E30FCF6}" type="presParOf" srcId="{8B5BFC16-4F9A-49D0-BE5C-0F1181D20475}" destId="{2D2DB4BC-2D70-4ECB-8003-0B1D10CD35C2}" srcOrd="1" destOrd="0" presId="urn:microsoft.com/office/officeart/2005/8/layout/default"/>
    <dgm:cxn modelId="{A0B8C91E-61F6-412C-8B76-0DB6637B0470}" type="presParOf" srcId="{8B5BFC16-4F9A-49D0-BE5C-0F1181D20475}" destId="{360F1F59-6D7D-454A-BBB7-151BDED496BC}" srcOrd="2" destOrd="0" presId="urn:microsoft.com/office/officeart/2005/8/layout/default"/>
    <dgm:cxn modelId="{42DDA779-DBFB-46ED-8C3C-41ED8F19C410}" type="presParOf" srcId="{8B5BFC16-4F9A-49D0-BE5C-0F1181D20475}" destId="{18C65372-B95F-4AE3-B60D-3C88ADD95D51}" srcOrd="3" destOrd="0" presId="urn:microsoft.com/office/officeart/2005/8/layout/default"/>
    <dgm:cxn modelId="{78265922-5A98-4429-8BAF-31D057BDB308}" type="presParOf" srcId="{8B5BFC16-4F9A-49D0-BE5C-0F1181D20475}" destId="{09A83A72-2DA9-44E1-8865-0FF894BACFBA}" srcOrd="4" destOrd="0" presId="urn:microsoft.com/office/officeart/2005/8/layout/default"/>
    <dgm:cxn modelId="{DF18D4A1-4589-4AC6-9AEA-3B17AC589052}" type="presParOf" srcId="{8B5BFC16-4F9A-49D0-BE5C-0F1181D20475}" destId="{689974DA-D6D6-4E19-9AF1-F576ED5AEC2D}" srcOrd="5" destOrd="0" presId="urn:microsoft.com/office/officeart/2005/8/layout/default"/>
    <dgm:cxn modelId="{6AC808D9-7079-4A04-B431-A4C643AD88C4}" type="presParOf" srcId="{8B5BFC16-4F9A-49D0-BE5C-0F1181D20475}" destId="{8F904557-5D2E-4F18-8DE7-6E3BAB130A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C6BA2-06BA-411F-936E-9D9B745004FA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l-SI"/>
        </a:p>
      </dgm:t>
    </dgm:pt>
    <dgm:pt modelId="{F9992480-0641-4198-96BB-79866EDC9B75}">
      <dgm:prSet phldrT="[besedilo]" custT="1"/>
      <dgm:spPr/>
      <dgm:t>
        <a:bodyPr/>
        <a:lstStyle/>
        <a:p>
          <a:r>
            <a:rPr lang="sl-SI" sz="2800" dirty="0" smtClean="0">
              <a:solidFill>
                <a:srgbClr val="002060"/>
              </a:solidFill>
            </a:rPr>
            <a:t>Poglabljanje ERA</a:t>
          </a:r>
          <a:endParaRPr lang="sl-SI" sz="2800" dirty="0">
            <a:solidFill>
              <a:srgbClr val="002060"/>
            </a:solidFill>
          </a:endParaRPr>
        </a:p>
      </dgm:t>
    </dgm:pt>
    <dgm:pt modelId="{50EDB97D-7E45-420A-BD47-D43D8E4FC13C}" type="parTrans" cxnId="{69402692-63FB-4139-B487-83B1DB1E6C7F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1A03B2D3-6AB3-42EA-BBEE-04612954F8D1}" type="sibTrans" cxnId="{69402692-63FB-4139-B487-83B1DB1E6C7F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F6821E6C-2451-43CE-B4CE-22B7405DF698}">
      <dgm:prSet phldrT="[besedilo]" custT="1"/>
      <dgm:spPr/>
      <dgm:t>
        <a:bodyPr/>
        <a:lstStyle/>
        <a:p>
          <a:r>
            <a:rPr lang="sl-SI" sz="2800" dirty="0" smtClean="0">
              <a:solidFill>
                <a:srgbClr val="002060"/>
              </a:solidFill>
            </a:rPr>
            <a:t>Skupno naslavljanje izzivov</a:t>
          </a:r>
          <a:endParaRPr lang="sl-SI" sz="2800" dirty="0">
            <a:solidFill>
              <a:srgbClr val="002060"/>
            </a:solidFill>
          </a:endParaRPr>
        </a:p>
      </dgm:t>
    </dgm:pt>
    <dgm:pt modelId="{F2AABFC6-886C-4894-BBE0-1D025E784797}" type="parTrans" cxnId="{D325BC8E-3EF3-4AF6-9B56-4FFB6C436296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144E39EF-6005-4021-8521-4D563D646665}" type="sibTrans" cxnId="{D325BC8E-3EF3-4AF6-9B56-4FFB6C436296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668F762B-AD76-478B-B4A7-206CC2C57E5B}">
      <dgm:prSet phldrT="[besedilo]" custT="1"/>
      <dgm:spPr/>
      <dgm:t>
        <a:bodyPr/>
        <a:lstStyle/>
        <a:p>
          <a:r>
            <a:rPr lang="sl-SI" sz="2800" dirty="0" smtClean="0">
              <a:solidFill>
                <a:srgbClr val="002060"/>
              </a:solidFill>
            </a:rPr>
            <a:t>Dostopnost do odličnosti</a:t>
          </a:r>
          <a:endParaRPr lang="sl-SI" sz="2800" dirty="0">
            <a:solidFill>
              <a:srgbClr val="002060"/>
            </a:solidFill>
          </a:endParaRPr>
        </a:p>
      </dgm:t>
    </dgm:pt>
    <dgm:pt modelId="{79B5E24C-5998-4012-BDCB-59CC064AF614}" type="parTrans" cxnId="{D5C86C0E-3F7F-48CE-8801-A6B30717AC7D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603A9C20-FC2C-4A10-94E4-4E0C127495C0}" type="sibTrans" cxnId="{D5C86C0E-3F7F-48CE-8801-A6B30717AC7D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402EB1FE-B247-4253-935B-43A5365981BA}">
      <dgm:prSet phldrT="[besedilo]" custT="1"/>
      <dgm:spPr/>
      <dgm:t>
        <a:bodyPr/>
        <a:lstStyle/>
        <a:p>
          <a:r>
            <a:rPr lang="sl-SI" sz="2800" dirty="0" smtClean="0">
              <a:solidFill>
                <a:srgbClr val="002060"/>
              </a:solidFill>
            </a:rPr>
            <a:t>Pospeševanje reform in naložb </a:t>
          </a:r>
          <a:endParaRPr lang="sl-SI" sz="2800" dirty="0">
            <a:solidFill>
              <a:srgbClr val="002060"/>
            </a:solidFill>
          </a:endParaRPr>
        </a:p>
      </dgm:t>
    </dgm:pt>
    <dgm:pt modelId="{67F01808-D1BC-42C1-83E5-1A9BA80DC295}" type="parTrans" cxnId="{EC4CDF4E-8CB5-45E1-ADC9-C33D62EFA5D7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AE740377-728D-4B9C-822B-1ABF3F0EB162}" type="sibTrans" cxnId="{EC4CDF4E-8CB5-45E1-ADC9-C33D62EFA5D7}">
      <dgm:prSet/>
      <dgm:spPr/>
      <dgm:t>
        <a:bodyPr/>
        <a:lstStyle/>
        <a:p>
          <a:endParaRPr lang="sl-SI" sz="2800">
            <a:solidFill>
              <a:srgbClr val="002060"/>
            </a:solidFill>
          </a:endParaRPr>
        </a:p>
      </dgm:t>
    </dgm:pt>
    <dgm:pt modelId="{8B5BFC16-4F9A-49D0-BE5C-0F1181D20475}" type="pres">
      <dgm:prSet presAssocID="{33CC6BA2-06BA-411F-936E-9D9B745004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1E1992D-E3AB-49FD-BCB2-9D2D1685F956}" type="pres">
      <dgm:prSet presAssocID="{F9992480-0641-4198-96BB-79866EDC9B75}" presName="node" presStyleLbl="node1" presStyleIdx="0" presStyleCnt="4" custScaleX="138971" custLinFactNeighborX="-51882" custLinFactNeighborY="-179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D2DB4BC-2D70-4ECB-8003-0B1D10CD35C2}" type="pres">
      <dgm:prSet presAssocID="{1A03B2D3-6AB3-42EA-BBEE-04612954F8D1}" presName="sibTrans" presStyleCnt="0"/>
      <dgm:spPr/>
    </dgm:pt>
    <dgm:pt modelId="{360F1F59-6D7D-454A-BBB7-151BDED496BC}" type="pres">
      <dgm:prSet presAssocID="{F6821E6C-2451-43CE-B4CE-22B7405DF698}" presName="node" presStyleLbl="node1" presStyleIdx="1" presStyleCnt="4" custScaleX="126135" custLinFactNeighborX="12113" custLinFactNeighborY="-2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8C65372-B95F-4AE3-B60D-3C88ADD95D51}" type="pres">
      <dgm:prSet presAssocID="{144E39EF-6005-4021-8521-4D563D646665}" presName="sibTrans" presStyleCnt="0"/>
      <dgm:spPr/>
    </dgm:pt>
    <dgm:pt modelId="{09A83A72-2DA9-44E1-8865-0FF894BACFBA}" type="pres">
      <dgm:prSet presAssocID="{668F762B-AD76-478B-B4A7-206CC2C57E5B}" presName="node" presStyleLbl="node1" presStyleIdx="2" presStyleCnt="4" custScaleX="101492" custLinFactNeighborX="-35526" custLinFactNeighborY="-446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89974DA-D6D6-4E19-9AF1-F576ED5AEC2D}" type="pres">
      <dgm:prSet presAssocID="{603A9C20-FC2C-4A10-94E4-4E0C127495C0}" presName="sibTrans" presStyleCnt="0"/>
      <dgm:spPr/>
    </dgm:pt>
    <dgm:pt modelId="{8F904557-5D2E-4F18-8DE7-6E3BAB130AB7}" type="pres">
      <dgm:prSet presAssocID="{402EB1FE-B247-4253-935B-43A5365981BA}" presName="node" presStyleLbl="node1" presStyleIdx="3" presStyleCnt="4" custScaleX="16229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7D65D27-CE88-4835-A5D6-C6CA4B70E817}" type="presOf" srcId="{F6821E6C-2451-43CE-B4CE-22B7405DF698}" destId="{360F1F59-6D7D-454A-BBB7-151BDED496BC}" srcOrd="0" destOrd="0" presId="urn:microsoft.com/office/officeart/2005/8/layout/default"/>
    <dgm:cxn modelId="{69402692-63FB-4139-B487-83B1DB1E6C7F}" srcId="{33CC6BA2-06BA-411F-936E-9D9B745004FA}" destId="{F9992480-0641-4198-96BB-79866EDC9B75}" srcOrd="0" destOrd="0" parTransId="{50EDB97D-7E45-420A-BD47-D43D8E4FC13C}" sibTransId="{1A03B2D3-6AB3-42EA-BBEE-04612954F8D1}"/>
    <dgm:cxn modelId="{7AA6DDAF-0107-4739-A1F0-A44F9AAEE43B}" type="presOf" srcId="{33CC6BA2-06BA-411F-936E-9D9B745004FA}" destId="{8B5BFC16-4F9A-49D0-BE5C-0F1181D20475}" srcOrd="0" destOrd="0" presId="urn:microsoft.com/office/officeart/2005/8/layout/default"/>
    <dgm:cxn modelId="{D5C86C0E-3F7F-48CE-8801-A6B30717AC7D}" srcId="{33CC6BA2-06BA-411F-936E-9D9B745004FA}" destId="{668F762B-AD76-478B-B4A7-206CC2C57E5B}" srcOrd="2" destOrd="0" parTransId="{79B5E24C-5998-4012-BDCB-59CC064AF614}" sibTransId="{603A9C20-FC2C-4A10-94E4-4E0C127495C0}"/>
    <dgm:cxn modelId="{6BDEDF89-F975-47F9-9A45-5CBDAB812F81}" type="presOf" srcId="{668F762B-AD76-478B-B4A7-206CC2C57E5B}" destId="{09A83A72-2DA9-44E1-8865-0FF894BACFBA}" srcOrd="0" destOrd="0" presId="urn:microsoft.com/office/officeart/2005/8/layout/default"/>
    <dgm:cxn modelId="{EC4CDF4E-8CB5-45E1-ADC9-C33D62EFA5D7}" srcId="{33CC6BA2-06BA-411F-936E-9D9B745004FA}" destId="{402EB1FE-B247-4253-935B-43A5365981BA}" srcOrd="3" destOrd="0" parTransId="{67F01808-D1BC-42C1-83E5-1A9BA80DC295}" sibTransId="{AE740377-728D-4B9C-822B-1ABF3F0EB162}"/>
    <dgm:cxn modelId="{6A5A8F0F-3146-4EE5-99CE-F0C78818B855}" type="presOf" srcId="{F9992480-0641-4198-96BB-79866EDC9B75}" destId="{B1E1992D-E3AB-49FD-BCB2-9D2D1685F956}" srcOrd="0" destOrd="0" presId="urn:microsoft.com/office/officeart/2005/8/layout/default"/>
    <dgm:cxn modelId="{A7E909B0-0D78-495C-976B-73F865F71122}" type="presOf" srcId="{402EB1FE-B247-4253-935B-43A5365981BA}" destId="{8F904557-5D2E-4F18-8DE7-6E3BAB130AB7}" srcOrd="0" destOrd="0" presId="urn:microsoft.com/office/officeart/2005/8/layout/default"/>
    <dgm:cxn modelId="{D325BC8E-3EF3-4AF6-9B56-4FFB6C436296}" srcId="{33CC6BA2-06BA-411F-936E-9D9B745004FA}" destId="{F6821E6C-2451-43CE-B4CE-22B7405DF698}" srcOrd="1" destOrd="0" parTransId="{F2AABFC6-886C-4894-BBE0-1D025E784797}" sibTransId="{144E39EF-6005-4021-8521-4D563D646665}"/>
    <dgm:cxn modelId="{B6EE8720-AFFA-462C-A32A-A8C7AD98E922}" type="presParOf" srcId="{8B5BFC16-4F9A-49D0-BE5C-0F1181D20475}" destId="{B1E1992D-E3AB-49FD-BCB2-9D2D1685F956}" srcOrd="0" destOrd="0" presId="urn:microsoft.com/office/officeart/2005/8/layout/default"/>
    <dgm:cxn modelId="{4BA4D89D-E889-4C9E-A7C7-44D69E30FCF6}" type="presParOf" srcId="{8B5BFC16-4F9A-49D0-BE5C-0F1181D20475}" destId="{2D2DB4BC-2D70-4ECB-8003-0B1D10CD35C2}" srcOrd="1" destOrd="0" presId="urn:microsoft.com/office/officeart/2005/8/layout/default"/>
    <dgm:cxn modelId="{A0B8C91E-61F6-412C-8B76-0DB6637B0470}" type="presParOf" srcId="{8B5BFC16-4F9A-49D0-BE5C-0F1181D20475}" destId="{360F1F59-6D7D-454A-BBB7-151BDED496BC}" srcOrd="2" destOrd="0" presId="urn:microsoft.com/office/officeart/2005/8/layout/default"/>
    <dgm:cxn modelId="{42DDA779-DBFB-46ED-8C3C-41ED8F19C410}" type="presParOf" srcId="{8B5BFC16-4F9A-49D0-BE5C-0F1181D20475}" destId="{18C65372-B95F-4AE3-B60D-3C88ADD95D51}" srcOrd="3" destOrd="0" presId="urn:microsoft.com/office/officeart/2005/8/layout/default"/>
    <dgm:cxn modelId="{78265922-5A98-4429-8BAF-31D057BDB308}" type="presParOf" srcId="{8B5BFC16-4F9A-49D0-BE5C-0F1181D20475}" destId="{09A83A72-2DA9-44E1-8865-0FF894BACFBA}" srcOrd="4" destOrd="0" presId="urn:microsoft.com/office/officeart/2005/8/layout/default"/>
    <dgm:cxn modelId="{DF18D4A1-4589-4AC6-9AEA-3B17AC589052}" type="presParOf" srcId="{8B5BFC16-4F9A-49D0-BE5C-0F1181D20475}" destId="{689974DA-D6D6-4E19-9AF1-F576ED5AEC2D}" srcOrd="5" destOrd="0" presId="urn:microsoft.com/office/officeart/2005/8/layout/default"/>
    <dgm:cxn modelId="{6AC808D9-7079-4A04-B431-A4C643AD88C4}" type="presParOf" srcId="{8B5BFC16-4F9A-49D0-BE5C-0F1181D20475}" destId="{8F904557-5D2E-4F18-8DE7-6E3BAB130A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CC6BA2-06BA-411F-936E-9D9B745004FA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l-SI"/>
        </a:p>
      </dgm:t>
    </dgm:pt>
    <dgm:pt modelId="{F9992480-0641-4198-96BB-79866EDC9B75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Poglabljanje ERA</a:t>
          </a:r>
          <a:endParaRPr lang="sl-SI" sz="1100" dirty="0">
            <a:solidFill>
              <a:srgbClr val="002060"/>
            </a:solidFill>
          </a:endParaRPr>
        </a:p>
      </dgm:t>
    </dgm:pt>
    <dgm:pt modelId="{50EDB97D-7E45-420A-BD47-D43D8E4FC13C}" type="parTrans" cxnId="{69402692-63FB-4139-B487-83B1DB1E6C7F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1A03B2D3-6AB3-42EA-BBEE-04612954F8D1}" type="sibTrans" cxnId="{69402692-63FB-4139-B487-83B1DB1E6C7F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F6821E6C-2451-43CE-B4CE-22B7405DF698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1100" dirty="0" smtClean="0">
              <a:solidFill>
                <a:schemeClr val="bg1"/>
              </a:solidFill>
            </a:rPr>
            <a:t>Skupno naslavljanje izzivov</a:t>
          </a:r>
          <a:endParaRPr lang="sl-SI" sz="1100" dirty="0">
            <a:solidFill>
              <a:schemeClr val="bg1"/>
            </a:solidFill>
          </a:endParaRPr>
        </a:p>
      </dgm:t>
    </dgm:pt>
    <dgm:pt modelId="{F2AABFC6-886C-4894-BBE0-1D025E784797}" type="parTrans" cxnId="{D325BC8E-3EF3-4AF6-9B56-4FFB6C436296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144E39EF-6005-4021-8521-4D563D646665}" type="sibTrans" cxnId="{D325BC8E-3EF3-4AF6-9B56-4FFB6C436296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668F762B-AD76-478B-B4A7-206CC2C57E5B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1100" dirty="0" smtClean="0">
              <a:solidFill>
                <a:schemeClr val="bg1"/>
              </a:solidFill>
            </a:rPr>
            <a:t>Dostopnost do odličnosti</a:t>
          </a:r>
          <a:endParaRPr lang="sl-SI" sz="1100" dirty="0">
            <a:solidFill>
              <a:schemeClr val="bg1"/>
            </a:solidFill>
          </a:endParaRPr>
        </a:p>
      </dgm:t>
    </dgm:pt>
    <dgm:pt modelId="{79B5E24C-5998-4012-BDCB-59CC064AF614}" type="parTrans" cxnId="{D5C86C0E-3F7F-48CE-8801-A6B30717AC7D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603A9C20-FC2C-4A10-94E4-4E0C127495C0}" type="sibTrans" cxnId="{D5C86C0E-3F7F-48CE-8801-A6B30717AC7D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402EB1FE-B247-4253-935B-43A5365981BA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1100" dirty="0" smtClean="0">
              <a:solidFill>
                <a:schemeClr val="bg1"/>
              </a:solidFill>
            </a:rPr>
            <a:t>Pospeševanje reform in naložb </a:t>
          </a:r>
          <a:endParaRPr lang="sl-SI" sz="1100" dirty="0">
            <a:solidFill>
              <a:schemeClr val="bg1"/>
            </a:solidFill>
          </a:endParaRPr>
        </a:p>
      </dgm:t>
    </dgm:pt>
    <dgm:pt modelId="{67F01808-D1BC-42C1-83E5-1A9BA80DC295}" type="parTrans" cxnId="{EC4CDF4E-8CB5-45E1-ADC9-C33D62EFA5D7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AE740377-728D-4B9C-822B-1ABF3F0EB162}" type="sibTrans" cxnId="{EC4CDF4E-8CB5-45E1-ADC9-C33D62EFA5D7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8B5BFC16-4F9A-49D0-BE5C-0F1181D20475}" type="pres">
      <dgm:prSet presAssocID="{33CC6BA2-06BA-411F-936E-9D9B745004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1E1992D-E3AB-49FD-BCB2-9D2D1685F956}" type="pres">
      <dgm:prSet presAssocID="{F9992480-0641-4198-96BB-79866EDC9B75}" presName="node" presStyleLbl="node1" presStyleIdx="0" presStyleCnt="4" custScaleX="138971" custLinFactNeighborX="-51882" custLinFactNeighborY="-179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D2DB4BC-2D70-4ECB-8003-0B1D10CD35C2}" type="pres">
      <dgm:prSet presAssocID="{1A03B2D3-6AB3-42EA-BBEE-04612954F8D1}" presName="sibTrans" presStyleCnt="0"/>
      <dgm:spPr/>
    </dgm:pt>
    <dgm:pt modelId="{360F1F59-6D7D-454A-BBB7-151BDED496BC}" type="pres">
      <dgm:prSet presAssocID="{F6821E6C-2451-43CE-B4CE-22B7405DF698}" presName="node" presStyleLbl="node1" presStyleIdx="1" presStyleCnt="4" custScaleX="126135" custLinFactNeighborX="12113" custLinFactNeighborY="-2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8C65372-B95F-4AE3-B60D-3C88ADD95D51}" type="pres">
      <dgm:prSet presAssocID="{144E39EF-6005-4021-8521-4D563D646665}" presName="sibTrans" presStyleCnt="0"/>
      <dgm:spPr/>
    </dgm:pt>
    <dgm:pt modelId="{09A83A72-2DA9-44E1-8865-0FF894BACFBA}" type="pres">
      <dgm:prSet presAssocID="{668F762B-AD76-478B-B4A7-206CC2C57E5B}" presName="node" presStyleLbl="node1" presStyleIdx="2" presStyleCnt="4" custScaleX="101492" custLinFactNeighborX="-35526" custLinFactNeighborY="-446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89974DA-D6D6-4E19-9AF1-F576ED5AEC2D}" type="pres">
      <dgm:prSet presAssocID="{603A9C20-FC2C-4A10-94E4-4E0C127495C0}" presName="sibTrans" presStyleCnt="0"/>
      <dgm:spPr/>
    </dgm:pt>
    <dgm:pt modelId="{8F904557-5D2E-4F18-8DE7-6E3BAB130AB7}" type="pres">
      <dgm:prSet presAssocID="{402EB1FE-B247-4253-935B-43A5365981BA}" presName="node" presStyleLbl="node1" presStyleIdx="3" presStyleCnt="4" custScaleX="16229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7D65D27-CE88-4835-A5D6-C6CA4B70E817}" type="presOf" srcId="{F6821E6C-2451-43CE-B4CE-22B7405DF698}" destId="{360F1F59-6D7D-454A-BBB7-151BDED496BC}" srcOrd="0" destOrd="0" presId="urn:microsoft.com/office/officeart/2005/8/layout/default"/>
    <dgm:cxn modelId="{69402692-63FB-4139-B487-83B1DB1E6C7F}" srcId="{33CC6BA2-06BA-411F-936E-9D9B745004FA}" destId="{F9992480-0641-4198-96BB-79866EDC9B75}" srcOrd="0" destOrd="0" parTransId="{50EDB97D-7E45-420A-BD47-D43D8E4FC13C}" sibTransId="{1A03B2D3-6AB3-42EA-BBEE-04612954F8D1}"/>
    <dgm:cxn modelId="{7AA6DDAF-0107-4739-A1F0-A44F9AAEE43B}" type="presOf" srcId="{33CC6BA2-06BA-411F-936E-9D9B745004FA}" destId="{8B5BFC16-4F9A-49D0-BE5C-0F1181D20475}" srcOrd="0" destOrd="0" presId="urn:microsoft.com/office/officeart/2005/8/layout/default"/>
    <dgm:cxn modelId="{D5C86C0E-3F7F-48CE-8801-A6B30717AC7D}" srcId="{33CC6BA2-06BA-411F-936E-9D9B745004FA}" destId="{668F762B-AD76-478B-B4A7-206CC2C57E5B}" srcOrd="2" destOrd="0" parTransId="{79B5E24C-5998-4012-BDCB-59CC064AF614}" sibTransId="{603A9C20-FC2C-4A10-94E4-4E0C127495C0}"/>
    <dgm:cxn modelId="{6BDEDF89-F975-47F9-9A45-5CBDAB812F81}" type="presOf" srcId="{668F762B-AD76-478B-B4A7-206CC2C57E5B}" destId="{09A83A72-2DA9-44E1-8865-0FF894BACFBA}" srcOrd="0" destOrd="0" presId="urn:microsoft.com/office/officeart/2005/8/layout/default"/>
    <dgm:cxn modelId="{EC4CDF4E-8CB5-45E1-ADC9-C33D62EFA5D7}" srcId="{33CC6BA2-06BA-411F-936E-9D9B745004FA}" destId="{402EB1FE-B247-4253-935B-43A5365981BA}" srcOrd="3" destOrd="0" parTransId="{67F01808-D1BC-42C1-83E5-1A9BA80DC295}" sibTransId="{AE740377-728D-4B9C-822B-1ABF3F0EB162}"/>
    <dgm:cxn modelId="{6A5A8F0F-3146-4EE5-99CE-F0C78818B855}" type="presOf" srcId="{F9992480-0641-4198-96BB-79866EDC9B75}" destId="{B1E1992D-E3AB-49FD-BCB2-9D2D1685F956}" srcOrd="0" destOrd="0" presId="urn:microsoft.com/office/officeart/2005/8/layout/default"/>
    <dgm:cxn modelId="{A7E909B0-0D78-495C-976B-73F865F71122}" type="presOf" srcId="{402EB1FE-B247-4253-935B-43A5365981BA}" destId="{8F904557-5D2E-4F18-8DE7-6E3BAB130AB7}" srcOrd="0" destOrd="0" presId="urn:microsoft.com/office/officeart/2005/8/layout/default"/>
    <dgm:cxn modelId="{D325BC8E-3EF3-4AF6-9B56-4FFB6C436296}" srcId="{33CC6BA2-06BA-411F-936E-9D9B745004FA}" destId="{F6821E6C-2451-43CE-B4CE-22B7405DF698}" srcOrd="1" destOrd="0" parTransId="{F2AABFC6-886C-4894-BBE0-1D025E784797}" sibTransId="{144E39EF-6005-4021-8521-4D563D646665}"/>
    <dgm:cxn modelId="{B6EE8720-AFFA-462C-A32A-A8C7AD98E922}" type="presParOf" srcId="{8B5BFC16-4F9A-49D0-BE5C-0F1181D20475}" destId="{B1E1992D-E3AB-49FD-BCB2-9D2D1685F956}" srcOrd="0" destOrd="0" presId="urn:microsoft.com/office/officeart/2005/8/layout/default"/>
    <dgm:cxn modelId="{4BA4D89D-E889-4C9E-A7C7-44D69E30FCF6}" type="presParOf" srcId="{8B5BFC16-4F9A-49D0-BE5C-0F1181D20475}" destId="{2D2DB4BC-2D70-4ECB-8003-0B1D10CD35C2}" srcOrd="1" destOrd="0" presId="urn:microsoft.com/office/officeart/2005/8/layout/default"/>
    <dgm:cxn modelId="{A0B8C91E-61F6-412C-8B76-0DB6637B0470}" type="presParOf" srcId="{8B5BFC16-4F9A-49D0-BE5C-0F1181D20475}" destId="{360F1F59-6D7D-454A-BBB7-151BDED496BC}" srcOrd="2" destOrd="0" presId="urn:microsoft.com/office/officeart/2005/8/layout/default"/>
    <dgm:cxn modelId="{42DDA779-DBFB-46ED-8C3C-41ED8F19C410}" type="presParOf" srcId="{8B5BFC16-4F9A-49D0-BE5C-0F1181D20475}" destId="{18C65372-B95F-4AE3-B60D-3C88ADD95D51}" srcOrd="3" destOrd="0" presId="urn:microsoft.com/office/officeart/2005/8/layout/default"/>
    <dgm:cxn modelId="{78265922-5A98-4429-8BAF-31D057BDB308}" type="presParOf" srcId="{8B5BFC16-4F9A-49D0-BE5C-0F1181D20475}" destId="{09A83A72-2DA9-44E1-8865-0FF894BACFBA}" srcOrd="4" destOrd="0" presId="urn:microsoft.com/office/officeart/2005/8/layout/default"/>
    <dgm:cxn modelId="{DF18D4A1-4589-4AC6-9AEA-3B17AC589052}" type="presParOf" srcId="{8B5BFC16-4F9A-49D0-BE5C-0F1181D20475}" destId="{689974DA-D6D6-4E19-9AF1-F576ED5AEC2D}" srcOrd="5" destOrd="0" presId="urn:microsoft.com/office/officeart/2005/8/layout/default"/>
    <dgm:cxn modelId="{6AC808D9-7079-4A04-B431-A4C643AD88C4}" type="presParOf" srcId="{8B5BFC16-4F9A-49D0-BE5C-0F1181D20475}" destId="{8F904557-5D2E-4F18-8DE7-6E3BAB130A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CC6BA2-06BA-411F-936E-9D9B745004FA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l-SI"/>
        </a:p>
      </dgm:t>
    </dgm:pt>
    <dgm:pt modelId="{F9992480-0641-4198-96BB-79866EDC9B75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Poglabljanje ERA</a:t>
          </a:r>
          <a:endParaRPr lang="sl-SI" sz="1100" dirty="0">
            <a:solidFill>
              <a:srgbClr val="002060"/>
            </a:solidFill>
          </a:endParaRPr>
        </a:p>
      </dgm:t>
    </dgm:pt>
    <dgm:pt modelId="{50EDB97D-7E45-420A-BD47-D43D8E4FC13C}" type="parTrans" cxnId="{69402692-63FB-4139-B487-83B1DB1E6C7F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1A03B2D3-6AB3-42EA-BBEE-04612954F8D1}" type="sibTrans" cxnId="{69402692-63FB-4139-B487-83B1DB1E6C7F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F6821E6C-2451-43CE-B4CE-22B7405DF698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Skupno naslavljanje izzivov</a:t>
          </a:r>
          <a:endParaRPr lang="sl-SI" sz="1100" dirty="0">
            <a:solidFill>
              <a:srgbClr val="002060"/>
            </a:solidFill>
          </a:endParaRPr>
        </a:p>
      </dgm:t>
    </dgm:pt>
    <dgm:pt modelId="{F2AABFC6-886C-4894-BBE0-1D025E784797}" type="parTrans" cxnId="{D325BC8E-3EF3-4AF6-9B56-4FFB6C436296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144E39EF-6005-4021-8521-4D563D646665}" type="sibTrans" cxnId="{D325BC8E-3EF3-4AF6-9B56-4FFB6C436296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668F762B-AD76-478B-B4A7-206CC2C57E5B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Dostopnost do odličnosti</a:t>
          </a:r>
          <a:endParaRPr lang="sl-SI" sz="1100" dirty="0">
            <a:solidFill>
              <a:srgbClr val="002060"/>
            </a:solidFill>
          </a:endParaRPr>
        </a:p>
      </dgm:t>
    </dgm:pt>
    <dgm:pt modelId="{79B5E24C-5998-4012-BDCB-59CC064AF614}" type="parTrans" cxnId="{D5C86C0E-3F7F-48CE-8801-A6B30717AC7D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603A9C20-FC2C-4A10-94E4-4E0C127495C0}" type="sibTrans" cxnId="{D5C86C0E-3F7F-48CE-8801-A6B30717AC7D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402EB1FE-B247-4253-935B-43A5365981BA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Pospeševanje reform in naložb </a:t>
          </a:r>
          <a:endParaRPr lang="sl-SI" sz="1100" dirty="0">
            <a:solidFill>
              <a:srgbClr val="002060"/>
            </a:solidFill>
          </a:endParaRPr>
        </a:p>
      </dgm:t>
    </dgm:pt>
    <dgm:pt modelId="{67F01808-D1BC-42C1-83E5-1A9BA80DC295}" type="parTrans" cxnId="{EC4CDF4E-8CB5-45E1-ADC9-C33D62EFA5D7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AE740377-728D-4B9C-822B-1ABF3F0EB162}" type="sibTrans" cxnId="{EC4CDF4E-8CB5-45E1-ADC9-C33D62EFA5D7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8B5BFC16-4F9A-49D0-BE5C-0F1181D20475}" type="pres">
      <dgm:prSet presAssocID="{33CC6BA2-06BA-411F-936E-9D9B745004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1E1992D-E3AB-49FD-BCB2-9D2D1685F956}" type="pres">
      <dgm:prSet presAssocID="{F9992480-0641-4198-96BB-79866EDC9B75}" presName="node" presStyleLbl="node1" presStyleIdx="0" presStyleCnt="4" custScaleX="138971" custLinFactNeighborX="-51882" custLinFactNeighborY="-179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D2DB4BC-2D70-4ECB-8003-0B1D10CD35C2}" type="pres">
      <dgm:prSet presAssocID="{1A03B2D3-6AB3-42EA-BBEE-04612954F8D1}" presName="sibTrans" presStyleCnt="0"/>
      <dgm:spPr/>
    </dgm:pt>
    <dgm:pt modelId="{360F1F59-6D7D-454A-BBB7-151BDED496BC}" type="pres">
      <dgm:prSet presAssocID="{F6821E6C-2451-43CE-B4CE-22B7405DF698}" presName="node" presStyleLbl="node1" presStyleIdx="1" presStyleCnt="4" custScaleX="126135" custLinFactNeighborX="12113" custLinFactNeighborY="-2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8C65372-B95F-4AE3-B60D-3C88ADD95D51}" type="pres">
      <dgm:prSet presAssocID="{144E39EF-6005-4021-8521-4D563D646665}" presName="sibTrans" presStyleCnt="0"/>
      <dgm:spPr/>
    </dgm:pt>
    <dgm:pt modelId="{09A83A72-2DA9-44E1-8865-0FF894BACFBA}" type="pres">
      <dgm:prSet presAssocID="{668F762B-AD76-478B-B4A7-206CC2C57E5B}" presName="node" presStyleLbl="node1" presStyleIdx="2" presStyleCnt="4" custScaleX="101492" custLinFactNeighborX="-35526" custLinFactNeighborY="-446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89974DA-D6D6-4E19-9AF1-F576ED5AEC2D}" type="pres">
      <dgm:prSet presAssocID="{603A9C20-FC2C-4A10-94E4-4E0C127495C0}" presName="sibTrans" presStyleCnt="0"/>
      <dgm:spPr/>
    </dgm:pt>
    <dgm:pt modelId="{8F904557-5D2E-4F18-8DE7-6E3BAB130AB7}" type="pres">
      <dgm:prSet presAssocID="{402EB1FE-B247-4253-935B-43A5365981BA}" presName="node" presStyleLbl="node1" presStyleIdx="3" presStyleCnt="4" custScaleX="16229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7D65D27-CE88-4835-A5D6-C6CA4B70E817}" type="presOf" srcId="{F6821E6C-2451-43CE-B4CE-22B7405DF698}" destId="{360F1F59-6D7D-454A-BBB7-151BDED496BC}" srcOrd="0" destOrd="0" presId="urn:microsoft.com/office/officeart/2005/8/layout/default"/>
    <dgm:cxn modelId="{69402692-63FB-4139-B487-83B1DB1E6C7F}" srcId="{33CC6BA2-06BA-411F-936E-9D9B745004FA}" destId="{F9992480-0641-4198-96BB-79866EDC9B75}" srcOrd="0" destOrd="0" parTransId="{50EDB97D-7E45-420A-BD47-D43D8E4FC13C}" sibTransId="{1A03B2D3-6AB3-42EA-BBEE-04612954F8D1}"/>
    <dgm:cxn modelId="{7AA6DDAF-0107-4739-A1F0-A44F9AAEE43B}" type="presOf" srcId="{33CC6BA2-06BA-411F-936E-9D9B745004FA}" destId="{8B5BFC16-4F9A-49D0-BE5C-0F1181D20475}" srcOrd="0" destOrd="0" presId="urn:microsoft.com/office/officeart/2005/8/layout/default"/>
    <dgm:cxn modelId="{D5C86C0E-3F7F-48CE-8801-A6B30717AC7D}" srcId="{33CC6BA2-06BA-411F-936E-9D9B745004FA}" destId="{668F762B-AD76-478B-B4A7-206CC2C57E5B}" srcOrd="2" destOrd="0" parTransId="{79B5E24C-5998-4012-BDCB-59CC064AF614}" sibTransId="{603A9C20-FC2C-4A10-94E4-4E0C127495C0}"/>
    <dgm:cxn modelId="{6BDEDF89-F975-47F9-9A45-5CBDAB812F81}" type="presOf" srcId="{668F762B-AD76-478B-B4A7-206CC2C57E5B}" destId="{09A83A72-2DA9-44E1-8865-0FF894BACFBA}" srcOrd="0" destOrd="0" presId="urn:microsoft.com/office/officeart/2005/8/layout/default"/>
    <dgm:cxn modelId="{EC4CDF4E-8CB5-45E1-ADC9-C33D62EFA5D7}" srcId="{33CC6BA2-06BA-411F-936E-9D9B745004FA}" destId="{402EB1FE-B247-4253-935B-43A5365981BA}" srcOrd="3" destOrd="0" parTransId="{67F01808-D1BC-42C1-83E5-1A9BA80DC295}" sibTransId="{AE740377-728D-4B9C-822B-1ABF3F0EB162}"/>
    <dgm:cxn modelId="{6A5A8F0F-3146-4EE5-99CE-F0C78818B855}" type="presOf" srcId="{F9992480-0641-4198-96BB-79866EDC9B75}" destId="{B1E1992D-E3AB-49FD-BCB2-9D2D1685F956}" srcOrd="0" destOrd="0" presId="urn:microsoft.com/office/officeart/2005/8/layout/default"/>
    <dgm:cxn modelId="{A7E909B0-0D78-495C-976B-73F865F71122}" type="presOf" srcId="{402EB1FE-B247-4253-935B-43A5365981BA}" destId="{8F904557-5D2E-4F18-8DE7-6E3BAB130AB7}" srcOrd="0" destOrd="0" presId="urn:microsoft.com/office/officeart/2005/8/layout/default"/>
    <dgm:cxn modelId="{D325BC8E-3EF3-4AF6-9B56-4FFB6C436296}" srcId="{33CC6BA2-06BA-411F-936E-9D9B745004FA}" destId="{F6821E6C-2451-43CE-B4CE-22B7405DF698}" srcOrd="1" destOrd="0" parTransId="{F2AABFC6-886C-4894-BBE0-1D025E784797}" sibTransId="{144E39EF-6005-4021-8521-4D563D646665}"/>
    <dgm:cxn modelId="{B6EE8720-AFFA-462C-A32A-A8C7AD98E922}" type="presParOf" srcId="{8B5BFC16-4F9A-49D0-BE5C-0F1181D20475}" destId="{B1E1992D-E3AB-49FD-BCB2-9D2D1685F956}" srcOrd="0" destOrd="0" presId="urn:microsoft.com/office/officeart/2005/8/layout/default"/>
    <dgm:cxn modelId="{4BA4D89D-E889-4C9E-A7C7-44D69E30FCF6}" type="presParOf" srcId="{8B5BFC16-4F9A-49D0-BE5C-0F1181D20475}" destId="{2D2DB4BC-2D70-4ECB-8003-0B1D10CD35C2}" srcOrd="1" destOrd="0" presId="urn:microsoft.com/office/officeart/2005/8/layout/default"/>
    <dgm:cxn modelId="{A0B8C91E-61F6-412C-8B76-0DB6637B0470}" type="presParOf" srcId="{8B5BFC16-4F9A-49D0-BE5C-0F1181D20475}" destId="{360F1F59-6D7D-454A-BBB7-151BDED496BC}" srcOrd="2" destOrd="0" presId="urn:microsoft.com/office/officeart/2005/8/layout/default"/>
    <dgm:cxn modelId="{42DDA779-DBFB-46ED-8C3C-41ED8F19C410}" type="presParOf" srcId="{8B5BFC16-4F9A-49D0-BE5C-0F1181D20475}" destId="{18C65372-B95F-4AE3-B60D-3C88ADD95D51}" srcOrd="3" destOrd="0" presId="urn:microsoft.com/office/officeart/2005/8/layout/default"/>
    <dgm:cxn modelId="{78265922-5A98-4429-8BAF-31D057BDB308}" type="presParOf" srcId="{8B5BFC16-4F9A-49D0-BE5C-0F1181D20475}" destId="{09A83A72-2DA9-44E1-8865-0FF894BACFBA}" srcOrd="4" destOrd="0" presId="urn:microsoft.com/office/officeart/2005/8/layout/default"/>
    <dgm:cxn modelId="{DF18D4A1-4589-4AC6-9AEA-3B17AC589052}" type="presParOf" srcId="{8B5BFC16-4F9A-49D0-BE5C-0F1181D20475}" destId="{689974DA-D6D6-4E19-9AF1-F576ED5AEC2D}" srcOrd="5" destOrd="0" presId="urn:microsoft.com/office/officeart/2005/8/layout/default"/>
    <dgm:cxn modelId="{6AC808D9-7079-4A04-B431-A4C643AD88C4}" type="presParOf" srcId="{8B5BFC16-4F9A-49D0-BE5C-0F1181D20475}" destId="{8F904557-5D2E-4F18-8DE7-6E3BAB130A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CC6BA2-06BA-411F-936E-9D9B745004FA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l-SI"/>
        </a:p>
      </dgm:t>
    </dgm:pt>
    <dgm:pt modelId="{F9992480-0641-4198-96BB-79866EDC9B75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1100" dirty="0" smtClean="0">
              <a:solidFill>
                <a:schemeClr val="bg1"/>
              </a:solidFill>
            </a:rPr>
            <a:t>Poglabljanje ERA</a:t>
          </a:r>
          <a:endParaRPr lang="sl-SI" sz="1100" dirty="0">
            <a:solidFill>
              <a:schemeClr val="bg1"/>
            </a:solidFill>
          </a:endParaRPr>
        </a:p>
      </dgm:t>
    </dgm:pt>
    <dgm:pt modelId="{50EDB97D-7E45-420A-BD47-D43D8E4FC13C}" type="parTrans" cxnId="{69402692-63FB-4139-B487-83B1DB1E6C7F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1A03B2D3-6AB3-42EA-BBEE-04612954F8D1}" type="sibTrans" cxnId="{69402692-63FB-4139-B487-83B1DB1E6C7F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F6821E6C-2451-43CE-B4CE-22B7405DF698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Skupno naslavljanje izzivov</a:t>
          </a:r>
          <a:endParaRPr lang="sl-SI" sz="1100" dirty="0">
            <a:solidFill>
              <a:srgbClr val="002060"/>
            </a:solidFill>
          </a:endParaRPr>
        </a:p>
      </dgm:t>
    </dgm:pt>
    <dgm:pt modelId="{F2AABFC6-886C-4894-BBE0-1D025E784797}" type="parTrans" cxnId="{D325BC8E-3EF3-4AF6-9B56-4FFB6C436296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144E39EF-6005-4021-8521-4D563D646665}" type="sibTrans" cxnId="{D325BC8E-3EF3-4AF6-9B56-4FFB6C436296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668F762B-AD76-478B-B4A7-206CC2C57E5B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Dostopnost do odličnosti</a:t>
          </a:r>
          <a:endParaRPr lang="sl-SI" sz="1100" dirty="0">
            <a:solidFill>
              <a:srgbClr val="002060"/>
            </a:solidFill>
          </a:endParaRPr>
        </a:p>
      </dgm:t>
    </dgm:pt>
    <dgm:pt modelId="{79B5E24C-5998-4012-BDCB-59CC064AF614}" type="parTrans" cxnId="{D5C86C0E-3F7F-48CE-8801-A6B30717AC7D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603A9C20-FC2C-4A10-94E4-4E0C127495C0}" type="sibTrans" cxnId="{D5C86C0E-3F7F-48CE-8801-A6B30717AC7D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402EB1FE-B247-4253-935B-43A5365981BA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Pospeševanje reform in naložb </a:t>
          </a:r>
          <a:endParaRPr lang="sl-SI" sz="1100" dirty="0">
            <a:solidFill>
              <a:srgbClr val="002060"/>
            </a:solidFill>
          </a:endParaRPr>
        </a:p>
      </dgm:t>
    </dgm:pt>
    <dgm:pt modelId="{67F01808-D1BC-42C1-83E5-1A9BA80DC295}" type="parTrans" cxnId="{EC4CDF4E-8CB5-45E1-ADC9-C33D62EFA5D7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AE740377-728D-4B9C-822B-1ABF3F0EB162}" type="sibTrans" cxnId="{EC4CDF4E-8CB5-45E1-ADC9-C33D62EFA5D7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8B5BFC16-4F9A-49D0-BE5C-0F1181D20475}" type="pres">
      <dgm:prSet presAssocID="{33CC6BA2-06BA-411F-936E-9D9B745004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1E1992D-E3AB-49FD-BCB2-9D2D1685F956}" type="pres">
      <dgm:prSet presAssocID="{F9992480-0641-4198-96BB-79866EDC9B75}" presName="node" presStyleLbl="node1" presStyleIdx="0" presStyleCnt="4" custScaleX="138971" custLinFactNeighborX="-81" custLinFactNeighborY="370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D2DB4BC-2D70-4ECB-8003-0B1D10CD35C2}" type="pres">
      <dgm:prSet presAssocID="{1A03B2D3-6AB3-42EA-BBEE-04612954F8D1}" presName="sibTrans" presStyleCnt="0"/>
      <dgm:spPr/>
    </dgm:pt>
    <dgm:pt modelId="{360F1F59-6D7D-454A-BBB7-151BDED496BC}" type="pres">
      <dgm:prSet presAssocID="{F6821E6C-2451-43CE-B4CE-22B7405DF698}" presName="node" presStyleLbl="node1" presStyleIdx="1" presStyleCnt="4" custScaleX="126135" custLinFactNeighborX="12113" custLinFactNeighborY="-2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8C65372-B95F-4AE3-B60D-3C88ADD95D51}" type="pres">
      <dgm:prSet presAssocID="{144E39EF-6005-4021-8521-4D563D646665}" presName="sibTrans" presStyleCnt="0"/>
      <dgm:spPr/>
    </dgm:pt>
    <dgm:pt modelId="{09A83A72-2DA9-44E1-8865-0FF894BACFBA}" type="pres">
      <dgm:prSet presAssocID="{668F762B-AD76-478B-B4A7-206CC2C57E5B}" presName="node" presStyleLbl="node1" presStyleIdx="2" presStyleCnt="4" custScaleX="101492" custLinFactNeighborX="-35526" custLinFactNeighborY="-446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89974DA-D6D6-4E19-9AF1-F576ED5AEC2D}" type="pres">
      <dgm:prSet presAssocID="{603A9C20-FC2C-4A10-94E4-4E0C127495C0}" presName="sibTrans" presStyleCnt="0"/>
      <dgm:spPr/>
    </dgm:pt>
    <dgm:pt modelId="{8F904557-5D2E-4F18-8DE7-6E3BAB130AB7}" type="pres">
      <dgm:prSet presAssocID="{402EB1FE-B247-4253-935B-43A5365981BA}" presName="node" presStyleLbl="node1" presStyleIdx="3" presStyleCnt="4" custScaleX="16229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7D65D27-CE88-4835-A5D6-C6CA4B70E817}" type="presOf" srcId="{F6821E6C-2451-43CE-B4CE-22B7405DF698}" destId="{360F1F59-6D7D-454A-BBB7-151BDED496BC}" srcOrd="0" destOrd="0" presId="urn:microsoft.com/office/officeart/2005/8/layout/default"/>
    <dgm:cxn modelId="{69402692-63FB-4139-B487-83B1DB1E6C7F}" srcId="{33CC6BA2-06BA-411F-936E-9D9B745004FA}" destId="{F9992480-0641-4198-96BB-79866EDC9B75}" srcOrd="0" destOrd="0" parTransId="{50EDB97D-7E45-420A-BD47-D43D8E4FC13C}" sibTransId="{1A03B2D3-6AB3-42EA-BBEE-04612954F8D1}"/>
    <dgm:cxn modelId="{7AA6DDAF-0107-4739-A1F0-A44F9AAEE43B}" type="presOf" srcId="{33CC6BA2-06BA-411F-936E-9D9B745004FA}" destId="{8B5BFC16-4F9A-49D0-BE5C-0F1181D20475}" srcOrd="0" destOrd="0" presId="urn:microsoft.com/office/officeart/2005/8/layout/default"/>
    <dgm:cxn modelId="{D5C86C0E-3F7F-48CE-8801-A6B30717AC7D}" srcId="{33CC6BA2-06BA-411F-936E-9D9B745004FA}" destId="{668F762B-AD76-478B-B4A7-206CC2C57E5B}" srcOrd="2" destOrd="0" parTransId="{79B5E24C-5998-4012-BDCB-59CC064AF614}" sibTransId="{603A9C20-FC2C-4A10-94E4-4E0C127495C0}"/>
    <dgm:cxn modelId="{6BDEDF89-F975-47F9-9A45-5CBDAB812F81}" type="presOf" srcId="{668F762B-AD76-478B-B4A7-206CC2C57E5B}" destId="{09A83A72-2DA9-44E1-8865-0FF894BACFBA}" srcOrd="0" destOrd="0" presId="urn:microsoft.com/office/officeart/2005/8/layout/default"/>
    <dgm:cxn modelId="{EC4CDF4E-8CB5-45E1-ADC9-C33D62EFA5D7}" srcId="{33CC6BA2-06BA-411F-936E-9D9B745004FA}" destId="{402EB1FE-B247-4253-935B-43A5365981BA}" srcOrd="3" destOrd="0" parTransId="{67F01808-D1BC-42C1-83E5-1A9BA80DC295}" sibTransId="{AE740377-728D-4B9C-822B-1ABF3F0EB162}"/>
    <dgm:cxn modelId="{6A5A8F0F-3146-4EE5-99CE-F0C78818B855}" type="presOf" srcId="{F9992480-0641-4198-96BB-79866EDC9B75}" destId="{B1E1992D-E3AB-49FD-BCB2-9D2D1685F956}" srcOrd="0" destOrd="0" presId="urn:microsoft.com/office/officeart/2005/8/layout/default"/>
    <dgm:cxn modelId="{A7E909B0-0D78-495C-976B-73F865F71122}" type="presOf" srcId="{402EB1FE-B247-4253-935B-43A5365981BA}" destId="{8F904557-5D2E-4F18-8DE7-6E3BAB130AB7}" srcOrd="0" destOrd="0" presId="urn:microsoft.com/office/officeart/2005/8/layout/default"/>
    <dgm:cxn modelId="{D325BC8E-3EF3-4AF6-9B56-4FFB6C436296}" srcId="{33CC6BA2-06BA-411F-936E-9D9B745004FA}" destId="{F6821E6C-2451-43CE-B4CE-22B7405DF698}" srcOrd="1" destOrd="0" parTransId="{F2AABFC6-886C-4894-BBE0-1D025E784797}" sibTransId="{144E39EF-6005-4021-8521-4D563D646665}"/>
    <dgm:cxn modelId="{B6EE8720-AFFA-462C-A32A-A8C7AD98E922}" type="presParOf" srcId="{8B5BFC16-4F9A-49D0-BE5C-0F1181D20475}" destId="{B1E1992D-E3AB-49FD-BCB2-9D2D1685F956}" srcOrd="0" destOrd="0" presId="urn:microsoft.com/office/officeart/2005/8/layout/default"/>
    <dgm:cxn modelId="{4BA4D89D-E889-4C9E-A7C7-44D69E30FCF6}" type="presParOf" srcId="{8B5BFC16-4F9A-49D0-BE5C-0F1181D20475}" destId="{2D2DB4BC-2D70-4ECB-8003-0B1D10CD35C2}" srcOrd="1" destOrd="0" presId="urn:microsoft.com/office/officeart/2005/8/layout/default"/>
    <dgm:cxn modelId="{A0B8C91E-61F6-412C-8B76-0DB6637B0470}" type="presParOf" srcId="{8B5BFC16-4F9A-49D0-BE5C-0F1181D20475}" destId="{360F1F59-6D7D-454A-BBB7-151BDED496BC}" srcOrd="2" destOrd="0" presId="urn:microsoft.com/office/officeart/2005/8/layout/default"/>
    <dgm:cxn modelId="{42DDA779-DBFB-46ED-8C3C-41ED8F19C410}" type="presParOf" srcId="{8B5BFC16-4F9A-49D0-BE5C-0F1181D20475}" destId="{18C65372-B95F-4AE3-B60D-3C88ADD95D51}" srcOrd="3" destOrd="0" presId="urn:microsoft.com/office/officeart/2005/8/layout/default"/>
    <dgm:cxn modelId="{78265922-5A98-4429-8BAF-31D057BDB308}" type="presParOf" srcId="{8B5BFC16-4F9A-49D0-BE5C-0F1181D20475}" destId="{09A83A72-2DA9-44E1-8865-0FF894BACFBA}" srcOrd="4" destOrd="0" presId="urn:microsoft.com/office/officeart/2005/8/layout/default"/>
    <dgm:cxn modelId="{DF18D4A1-4589-4AC6-9AEA-3B17AC589052}" type="presParOf" srcId="{8B5BFC16-4F9A-49D0-BE5C-0F1181D20475}" destId="{689974DA-D6D6-4E19-9AF1-F576ED5AEC2D}" srcOrd="5" destOrd="0" presId="urn:microsoft.com/office/officeart/2005/8/layout/default"/>
    <dgm:cxn modelId="{6AC808D9-7079-4A04-B431-A4C643AD88C4}" type="presParOf" srcId="{8B5BFC16-4F9A-49D0-BE5C-0F1181D20475}" destId="{8F904557-5D2E-4F18-8DE7-6E3BAB130A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CC6BA2-06BA-411F-936E-9D9B745004FA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l-SI"/>
        </a:p>
      </dgm:t>
    </dgm:pt>
    <dgm:pt modelId="{F9992480-0641-4198-96BB-79866EDC9B75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Poglabljanje ERA</a:t>
          </a:r>
          <a:endParaRPr lang="sl-SI" sz="1100" dirty="0">
            <a:solidFill>
              <a:srgbClr val="002060"/>
            </a:solidFill>
          </a:endParaRPr>
        </a:p>
      </dgm:t>
    </dgm:pt>
    <dgm:pt modelId="{50EDB97D-7E45-420A-BD47-D43D8E4FC13C}" type="parTrans" cxnId="{69402692-63FB-4139-B487-83B1DB1E6C7F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1A03B2D3-6AB3-42EA-BBEE-04612954F8D1}" type="sibTrans" cxnId="{69402692-63FB-4139-B487-83B1DB1E6C7F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F6821E6C-2451-43CE-B4CE-22B7405DF698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Skupno naslavljanje izzivov</a:t>
          </a:r>
          <a:endParaRPr lang="sl-SI" sz="1100" dirty="0">
            <a:solidFill>
              <a:srgbClr val="002060"/>
            </a:solidFill>
          </a:endParaRPr>
        </a:p>
      </dgm:t>
    </dgm:pt>
    <dgm:pt modelId="{F2AABFC6-886C-4894-BBE0-1D025E784797}" type="parTrans" cxnId="{D325BC8E-3EF3-4AF6-9B56-4FFB6C436296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144E39EF-6005-4021-8521-4D563D646665}" type="sibTrans" cxnId="{D325BC8E-3EF3-4AF6-9B56-4FFB6C436296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668F762B-AD76-478B-B4A7-206CC2C57E5B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Dostopnost do odličnosti</a:t>
          </a:r>
          <a:endParaRPr lang="sl-SI" sz="1100" dirty="0">
            <a:solidFill>
              <a:srgbClr val="002060"/>
            </a:solidFill>
          </a:endParaRPr>
        </a:p>
      </dgm:t>
    </dgm:pt>
    <dgm:pt modelId="{79B5E24C-5998-4012-BDCB-59CC064AF614}" type="parTrans" cxnId="{D5C86C0E-3F7F-48CE-8801-A6B30717AC7D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603A9C20-FC2C-4A10-94E4-4E0C127495C0}" type="sibTrans" cxnId="{D5C86C0E-3F7F-48CE-8801-A6B30717AC7D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402EB1FE-B247-4253-935B-43A5365981BA}">
      <dgm:prSet phldrT="[besedilo]" custT="1"/>
      <dgm:spPr/>
      <dgm:t>
        <a:bodyPr/>
        <a:lstStyle/>
        <a:p>
          <a:r>
            <a:rPr lang="sl-SI" sz="1100" dirty="0" smtClean="0">
              <a:solidFill>
                <a:srgbClr val="002060"/>
              </a:solidFill>
            </a:rPr>
            <a:t>Pospeševanje reform in naložb </a:t>
          </a:r>
          <a:endParaRPr lang="sl-SI" sz="1100" dirty="0">
            <a:solidFill>
              <a:srgbClr val="002060"/>
            </a:solidFill>
          </a:endParaRPr>
        </a:p>
      </dgm:t>
    </dgm:pt>
    <dgm:pt modelId="{67F01808-D1BC-42C1-83E5-1A9BA80DC295}" type="parTrans" cxnId="{EC4CDF4E-8CB5-45E1-ADC9-C33D62EFA5D7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AE740377-728D-4B9C-822B-1ABF3F0EB162}" type="sibTrans" cxnId="{EC4CDF4E-8CB5-45E1-ADC9-C33D62EFA5D7}">
      <dgm:prSet/>
      <dgm:spPr/>
      <dgm:t>
        <a:bodyPr/>
        <a:lstStyle/>
        <a:p>
          <a:endParaRPr lang="sl-SI" sz="1100">
            <a:solidFill>
              <a:srgbClr val="002060"/>
            </a:solidFill>
          </a:endParaRPr>
        </a:p>
      </dgm:t>
    </dgm:pt>
    <dgm:pt modelId="{8B5BFC16-4F9A-49D0-BE5C-0F1181D20475}" type="pres">
      <dgm:prSet presAssocID="{33CC6BA2-06BA-411F-936E-9D9B745004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1E1992D-E3AB-49FD-BCB2-9D2D1685F956}" type="pres">
      <dgm:prSet presAssocID="{F9992480-0641-4198-96BB-79866EDC9B75}" presName="node" presStyleLbl="node1" presStyleIdx="0" presStyleCnt="4" custScaleX="138971" custLinFactNeighborX="-51882" custLinFactNeighborY="-179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D2DB4BC-2D70-4ECB-8003-0B1D10CD35C2}" type="pres">
      <dgm:prSet presAssocID="{1A03B2D3-6AB3-42EA-BBEE-04612954F8D1}" presName="sibTrans" presStyleCnt="0"/>
      <dgm:spPr/>
    </dgm:pt>
    <dgm:pt modelId="{360F1F59-6D7D-454A-BBB7-151BDED496BC}" type="pres">
      <dgm:prSet presAssocID="{F6821E6C-2451-43CE-B4CE-22B7405DF698}" presName="node" presStyleLbl="node1" presStyleIdx="1" presStyleCnt="4" custScaleX="126135" custLinFactNeighborX="12113" custLinFactNeighborY="-2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8C65372-B95F-4AE3-B60D-3C88ADD95D51}" type="pres">
      <dgm:prSet presAssocID="{144E39EF-6005-4021-8521-4D563D646665}" presName="sibTrans" presStyleCnt="0"/>
      <dgm:spPr/>
    </dgm:pt>
    <dgm:pt modelId="{09A83A72-2DA9-44E1-8865-0FF894BACFBA}" type="pres">
      <dgm:prSet presAssocID="{668F762B-AD76-478B-B4A7-206CC2C57E5B}" presName="node" presStyleLbl="node1" presStyleIdx="2" presStyleCnt="4" custScaleX="101492" custLinFactNeighborX="-35526" custLinFactNeighborY="-446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89974DA-D6D6-4E19-9AF1-F576ED5AEC2D}" type="pres">
      <dgm:prSet presAssocID="{603A9C20-FC2C-4A10-94E4-4E0C127495C0}" presName="sibTrans" presStyleCnt="0"/>
      <dgm:spPr/>
    </dgm:pt>
    <dgm:pt modelId="{8F904557-5D2E-4F18-8DE7-6E3BAB130AB7}" type="pres">
      <dgm:prSet presAssocID="{402EB1FE-B247-4253-935B-43A5365981BA}" presName="node" presStyleLbl="node1" presStyleIdx="3" presStyleCnt="4" custScaleX="16229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7D65D27-CE88-4835-A5D6-C6CA4B70E817}" type="presOf" srcId="{F6821E6C-2451-43CE-B4CE-22B7405DF698}" destId="{360F1F59-6D7D-454A-BBB7-151BDED496BC}" srcOrd="0" destOrd="0" presId="urn:microsoft.com/office/officeart/2005/8/layout/default"/>
    <dgm:cxn modelId="{69402692-63FB-4139-B487-83B1DB1E6C7F}" srcId="{33CC6BA2-06BA-411F-936E-9D9B745004FA}" destId="{F9992480-0641-4198-96BB-79866EDC9B75}" srcOrd="0" destOrd="0" parTransId="{50EDB97D-7E45-420A-BD47-D43D8E4FC13C}" sibTransId="{1A03B2D3-6AB3-42EA-BBEE-04612954F8D1}"/>
    <dgm:cxn modelId="{7AA6DDAF-0107-4739-A1F0-A44F9AAEE43B}" type="presOf" srcId="{33CC6BA2-06BA-411F-936E-9D9B745004FA}" destId="{8B5BFC16-4F9A-49D0-BE5C-0F1181D20475}" srcOrd="0" destOrd="0" presId="urn:microsoft.com/office/officeart/2005/8/layout/default"/>
    <dgm:cxn modelId="{D5C86C0E-3F7F-48CE-8801-A6B30717AC7D}" srcId="{33CC6BA2-06BA-411F-936E-9D9B745004FA}" destId="{668F762B-AD76-478B-B4A7-206CC2C57E5B}" srcOrd="2" destOrd="0" parTransId="{79B5E24C-5998-4012-BDCB-59CC064AF614}" sibTransId="{603A9C20-FC2C-4A10-94E4-4E0C127495C0}"/>
    <dgm:cxn modelId="{6BDEDF89-F975-47F9-9A45-5CBDAB812F81}" type="presOf" srcId="{668F762B-AD76-478B-B4A7-206CC2C57E5B}" destId="{09A83A72-2DA9-44E1-8865-0FF894BACFBA}" srcOrd="0" destOrd="0" presId="urn:microsoft.com/office/officeart/2005/8/layout/default"/>
    <dgm:cxn modelId="{EC4CDF4E-8CB5-45E1-ADC9-C33D62EFA5D7}" srcId="{33CC6BA2-06BA-411F-936E-9D9B745004FA}" destId="{402EB1FE-B247-4253-935B-43A5365981BA}" srcOrd="3" destOrd="0" parTransId="{67F01808-D1BC-42C1-83E5-1A9BA80DC295}" sibTransId="{AE740377-728D-4B9C-822B-1ABF3F0EB162}"/>
    <dgm:cxn modelId="{6A5A8F0F-3146-4EE5-99CE-F0C78818B855}" type="presOf" srcId="{F9992480-0641-4198-96BB-79866EDC9B75}" destId="{B1E1992D-E3AB-49FD-BCB2-9D2D1685F956}" srcOrd="0" destOrd="0" presId="urn:microsoft.com/office/officeart/2005/8/layout/default"/>
    <dgm:cxn modelId="{A7E909B0-0D78-495C-976B-73F865F71122}" type="presOf" srcId="{402EB1FE-B247-4253-935B-43A5365981BA}" destId="{8F904557-5D2E-4F18-8DE7-6E3BAB130AB7}" srcOrd="0" destOrd="0" presId="urn:microsoft.com/office/officeart/2005/8/layout/default"/>
    <dgm:cxn modelId="{D325BC8E-3EF3-4AF6-9B56-4FFB6C436296}" srcId="{33CC6BA2-06BA-411F-936E-9D9B745004FA}" destId="{F6821E6C-2451-43CE-B4CE-22B7405DF698}" srcOrd="1" destOrd="0" parTransId="{F2AABFC6-886C-4894-BBE0-1D025E784797}" sibTransId="{144E39EF-6005-4021-8521-4D563D646665}"/>
    <dgm:cxn modelId="{B6EE8720-AFFA-462C-A32A-A8C7AD98E922}" type="presParOf" srcId="{8B5BFC16-4F9A-49D0-BE5C-0F1181D20475}" destId="{B1E1992D-E3AB-49FD-BCB2-9D2D1685F956}" srcOrd="0" destOrd="0" presId="urn:microsoft.com/office/officeart/2005/8/layout/default"/>
    <dgm:cxn modelId="{4BA4D89D-E889-4C9E-A7C7-44D69E30FCF6}" type="presParOf" srcId="{8B5BFC16-4F9A-49D0-BE5C-0F1181D20475}" destId="{2D2DB4BC-2D70-4ECB-8003-0B1D10CD35C2}" srcOrd="1" destOrd="0" presId="urn:microsoft.com/office/officeart/2005/8/layout/default"/>
    <dgm:cxn modelId="{A0B8C91E-61F6-412C-8B76-0DB6637B0470}" type="presParOf" srcId="{8B5BFC16-4F9A-49D0-BE5C-0F1181D20475}" destId="{360F1F59-6D7D-454A-BBB7-151BDED496BC}" srcOrd="2" destOrd="0" presId="urn:microsoft.com/office/officeart/2005/8/layout/default"/>
    <dgm:cxn modelId="{42DDA779-DBFB-46ED-8C3C-41ED8F19C410}" type="presParOf" srcId="{8B5BFC16-4F9A-49D0-BE5C-0F1181D20475}" destId="{18C65372-B95F-4AE3-B60D-3C88ADD95D51}" srcOrd="3" destOrd="0" presId="urn:microsoft.com/office/officeart/2005/8/layout/default"/>
    <dgm:cxn modelId="{78265922-5A98-4429-8BAF-31D057BDB308}" type="presParOf" srcId="{8B5BFC16-4F9A-49D0-BE5C-0F1181D20475}" destId="{09A83A72-2DA9-44E1-8865-0FF894BACFBA}" srcOrd="4" destOrd="0" presId="urn:microsoft.com/office/officeart/2005/8/layout/default"/>
    <dgm:cxn modelId="{DF18D4A1-4589-4AC6-9AEA-3B17AC589052}" type="presParOf" srcId="{8B5BFC16-4F9A-49D0-BE5C-0F1181D20475}" destId="{689974DA-D6D6-4E19-9AF1-F576ED5AEC2D}" srcOrd="5" destOrd="0" presId="urn:microsoft.com/office/officeart/2005/8/layout/default"/>
    <dgm:cxn modelId="{6AC808D9-7079-4A04-B431-A4C643AD88C4}" type="presParOf" srcId="{8B5BFC16-4F9A-49D0-BE5C-0F1181D20475}" destId="{8F904557-5D2E-4F18-8DE7-6E3BAB130A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1992D-E3AB-49FD-BCB2-9D2D1685F956}">
      <dsp:nvSpPr>
        <dsp:cNvPr id="0" name=""/>
        <dsp:cNvSpPr/>
      </dsp:nvSpPr>
      <dsp:spPr>
        <a:xfrm>
          <a:off x="0" y="0"/>
          <a:ext cx="4400264" cy="18997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rgbClr val="002060"/>
              </a:solidFill>
            </a:rPr>
            <a:t>Poglabljanje in resnično delujoč notranji trg znanja</a:t>
          </a:r>
          <a:endParaRPr lang="sl-SI" sz="2800" kern="1200" dirty="0">
            <a:solidFill>
              <a:srgbClr val="002060"/>
            </a:solidFill>
          </a:endParaRPr>
        </a:p>
      </dsp:txBody>
      <dsp:txXfrm>
        <a:off x="0" y="0"/>
        <a:ext cx="4400264" cy="1899791"/>
      </dsp:txXfrm>
    </dsp:sp>
    <dsp:sp modelId="{360F1F59-6D7D-454A-BBB7-151BDED496BC}">
      <dsp:nvSpPr>
        <dsp:cNvPr id="0" name=""/>
        <dsp:cNvSpPr/>
      </dsp:nvSpPr>
      <dsp:spPr>
        <a:xfrm>
          <a:off x="4769164" y="1362"/>
          <a:ext cx="3993835" cy="1899791"/>
        </a:xfrm>
        <a:prstGeom prst="rect">
          <a:avLst/>
        </a:prstGeom>
        <a:solidFill>
          <a:schemeClr val="accent1">
            <a:shade val="80000"/>
            <a:hueOff val="67222"/>
            <a:satOff val="-9421"/>
            <a:lumOff val="10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rgbClr val="002060"/>
              </a:solidFill>
            </a:rPr>
            <a:t>Spoprijemanje z izzivi, ki jih predstavlja dvojni prehod ter povečanje sodelovanja skupnosti v ERA</a:t>
          </a:r>
          <a:endParaRPr lang="sl-SI" sz="2800" kern="1200" dirty="0">
            <a:solidFill>
              <a:srgbClr val="002060"/>
            </a:solidFill>
          </a:endParaRPr>
        </a:p>
      </dsp:txBody>
      <dsp:txXfrm>
        <a:off x="4769164" y="1362"/>
        <a:ext cx="3993835" cy="1899791"/>
      </dsp:txXfrm>
    </dsp:sp>
    <dsp:sp modelId="{09A83A72-2DA9-44E1-8865-0FF894BACFBA}">
      <dsp:nvSpPr>
        <dsp:cNvPr id="0" name=""/>
        <dsp:cNvSpPr/>
      </dsp:nvSpPr>
      <dsp:spPr>
        <a:xfrm>
          <a:off x="0" y="2133548"/>
          <a:ext cx="3213559" cy="1899791"/>
        </a:xfrm>
        <a:prstGeom prst="rect">
          <a:avLst/>
        </a:prstGeom>
        <a:solidFill>
          <a:schemeClr val="accent1">
            <a:shade val="80000"/>
            <a:hueOff val="134443"/>
            <a:satOff val="-18843"/>
            <a:lumOff val="20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rgbClr val="002060"/>
              </a:solidFill>
            </a:rPr>
            <a:t>Izboljšanje dostopa do odličnosti raziskav in inovacij po vsej Uniji</a:t>
          </a:r>
          <a:endParaRPr lang="sl-SI" sz="2800" kern="1200" dirty="0">
            <a:solidFill>
              <a:srgbClr val="002060"/>
            </a:solidFill>
          </a:endParaRPr>
        </a:p>
      </dsp:txBody>
      <dsp:txXfrm>
        <a:off x="0" y="2133548"/>
        <a:ext cx="3213559" cy="1899791"/>
      </dsp:txXfrm>
    </dsp:sp>
    <dsp:sp modelId="{8F904557-5D2E-4F18-8DE7-6E3BAB130AB7}">
      <dsp:nvSpPr>
        <dsp:cNvPr id="0" name=""/>
        <dsp:cNvSpPr/>
      </dsp:nvSpPr>
      <dsp:spPr>
        <a:xfrm>
          <a:off x="3577286" y="2218278"/>
          <a:ext cx="5138618" cy="1899791"/>
        </a:xfrm>
        <a:prstGeom prst="rect">
          <a:avLst/>
        </a:prstGeom>
        <a:solidFill>
          <a:schemeClr val="accent1">
            <a:shade val="80000"/>
            <a:hueOff val="201665"/>
            <a:satOff val="-28264"/>
            <a:lumOff val="314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rgbClr val="002060"/>
              </a:solidFill>
            </a:rPr>
            <a:t>Pospeševanje usklajenih reform in naložb </a:t>
          </a:r>
          <a:r>
            <a:rPr lang="de-DE" sz="2800" kern="1200" dirty="0" smtClean="0">
              <a:solidFill>
                <a:srgbClr val="002060"/>
              </a:solidFill>
            </a:rPr>
            <a:t>v </a:t>
          </a:r>
          <a:r>
            <a:rPr lang="de-DE" sz="2800" kern="1200" dirty="0" err="1" smtClean="0">
              <a:solidFill>
                <a:srgbClr val="002060"/>
              </a:solidFill>
            </a:rPr>
            <a:t>raziskave</a:t>
          </a:r>
          <a:r>
            <a:rPr lang="de-DE" sz="2800" kern="1200" dirty="0" smtClean="0">
              <a:solidFill>
                <a:srgbClr val="002060"/>
              </a:solidFill>
            </a:rPr>
            <a:t> in </a:t>
          </a:r>
          <a:r>
            <a:rPr lang="de-DE" sz="2800" kern="1200" dirty="0" err="1" smtClean="0">
              <a:solidFill>
                <a:srgbClr val="002060"/>
              </a:solidFill>
            </a:rPr>
            <a:t>inovacije</a:t>
          </a:r>
          <a:endParaRPr lang="sl-SI" sz="2800" kern="1200" dirty="0">
            <a:solidFill>
              <a:srgbClr val="002060"/>
            </a:solidFill>
          </a:endParaRPr>
        </a:p>
      </dsp:txBody>
      <dsp:txXfrm>
        <a:off x="3577286" y="2218278"/>
        <a:ext cx="5138618" cy="1899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1992D-E3AB-49FD-BCB2-9D2D1685F956}">
      <dsp:nvSpPr>
        <dsp:cNvPr id="0" name=""/>
        <dsp:cNvSpPr/>
      </dsp:nvSpPr>
      <dsp:spPr>
        <a:xfrm>
          <a:off x="0" y="0"/>
          <a:ext cx="4400264" cy="18997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rgbClr val="002060"/>
              </a:solidFill>
            </a:rPr>
            <a:t>Poglabljanje ERA</a:t>
          </a:r>
          <a:endParaRPr lang="sl-SI" sz="2800" kern="1200" dirty="0">
            <a:solidFill>
              <a:srgbClr val="002060"/>
            </a:solidFill>
          </a:endParaRPr>
        </a:p>
      </dsp:txBody>
      <dsp:txXfrm>
        <a:off x="0" y="0"/>
        <a:ext cx="4400264" cy="1899791"/>
      </dsp:txXfrm>
    </dsp:sp>
    <dsp:sp modelId="{360F1F59-6D7D-454A-BBB7-151BDED496BC}">
      <dsp:nvSpPr>
        <dsp:cNvPr id="0" name=""/>
        <dsp:cNvSpPr/>
      </dsp:nvSpPr>
      <dsp:spPr>
        <a:xfrm>
          <a:off x="4769164" y="1362"/>
          <a:ext cx="3993835" cy="1899791"/>
        </a:xfrm>
        <a:prstGeom prst="rect">
          <a:avLst/>
        </a:prstGeom>
        <a:solidFill>
          <a:schemeClr val="accent1">
            <a:shade val="80000"/>
            <a:hueOff val="67222"/>
            <a:satOff val="-9421"/>
            <a:lumOff val="10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rgbClr val="002060"/>
              </a:solidFill>
            </a:rPr>
            <a:t>Skupno naslavljanje izzivov</a:t>
          </a:r>
          <a:endParaRPr lang="sl-SI" sz="2800" kern="1200" dirty="0">
            <a:solidFill>
              <a:srgbClr val="002060"/>
            </a:solidFill>
          </a:endParaRPr>
        </a:p>
      </dsp:txBody>
      <dsp:txXfrm>
        <a:off x="4769164" y="1362"/>
        <a:ext cx="3993835" cy="1899791"/>
      </dsp:txXfrm>
    </dsp:sp>
    <dsp:sp modelId="{09A83A72-2DA9-44E1-8865-0FF894BACFBA}">
      <dsp:nvSpPr>
        <dsp:cNvPr id="0" name=""/>
        <dsp:cNvSpPr/>
      </dsp:nvSpPr>
      <dsp:spPr>
        <a:xfrm>
          <a:off x="0" y="2133548"/>
          <a:ext cx="3213559" cy="1899791"/>
        </a:xfrm>
        <a:prstGeom prst="rect">
          <a:avLst/>
        </a:prstGeom>
        <a:solidFill>
          <a:schemeClr val="accent1">
            <a:shade val="80000"/>
            <a:hueOff val="134443"/>
            <a:satOff val="-18843"/>
            <a:lumOff val="20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rgbClr val="002060"/>
              </a:solidFill>
            </a:rPr>
            <a:t>Dostopnost do odličnosti</a:t>
          </a:r>
          <a:endParaRPr lang="sl-SI" sz="2800" kern="1200" dirty="0">
            <a:solidFill>
              <a:srgbClr val="002060"/>
            </a:solidFill>
          </a:endParaRPr>
        </a:p>
      </dsp:txBody>
      <dsp:txXfrm>
        <a:off x="0" y="2133548"/>
        <a:ext cx="3213559" cy="1899791"/>
      </dsp:txXfrm>
    </dsp:sp>
    <dsp:sp modelId="{8F904557-5D2E-4F18-8DE7-6E3BAB130AB7}">
      <dsp:nvSpPr>
        <dsp:cNvPr id="0" name=""/>
        <dsp:cNvSpPr/>
      </dsp:nvSpPr>
      <dsp:spPr>
        <a:xfrm>
          <a:off x="3577286" y="2218278"/>
          <a:ext cx="5138618" cy="1899791"/>
        </a:xfrm>
        <a:prstGeom prst="rect">
          <a:avLst/>
        </a:prstGeom>
        <a:solidFill>
          <a:schemeClr val="accent1">
            <a:shade val="80000"/>
            <a:hueOff val="201665"/>
            <a:satOff val="-28264"/>
            <a:lumOff val="314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rgbClr val="002060"/>
              </a:solidFill>
            </a:rPr>
            <a:t>Pospeševanje reform in naložb </a:t>
          </a:r>
          <a:endParaRPr lang="sl-SI" sz="2800" kern="1200" dirty="0">
            <a:solidFill>
              <a:srgbClr val="002060"/>
            </a:solidFill>
          </a:endParaRPr>
        </a:p>
      </dsp:txBody>
      <dsp:txXfrm>
        <a:off x="3577286" y="2218278"/>
        <a:ext cx="5138618" cy="1899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1992D-E3AB-49FD-BCB2-9D2D1685F956}">
      <dsp:nvSpPr>
        <dsp:cNvPr id="0" name=""/>
        <dsp:cNvSpPr/>
      </dsp:nvSpPr>
      <dsp:spPr>
        <a:xfrm>
          <a:off x="0" y="355976"/>
          <a:ext cx="1500329" cy="6477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Poglabljanje ERA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0" y="355976"/>
        <a:ext cx="1500329" cy="647759"/>
      </dsp:txXfrm>
    </dsp:sp>
    <dsp:sp modelId="{360F1F59-6D7D-454A-BBB7-151BDED496BC}">
      <dsp:nvSpPr>
        <dsp:cNvPr id="0" name=""/>
        <dsp:cNvSpPr/>
      </dsp:nvSpPr>
      <dsp:spPr>
        <a:xfrm>
          <a:off x="1610047" y="367455"/>
          <a:ext cx="1361752" cy="64775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chemeClr val="bg1"/>
              </a:solidFill>
            </a:rPr>
            <a:t>Skupno naslavljanje izzivov</a:t>
          </a:r>
          <a:endParaRPr lang="sl-SI" sz="1100" kern="1200" dirty="0">
            <a:solidFill>
              <a:schemeClr val="bg1"/>
            </a:solidFill>
          </a:endParaRPr>
        </a:p>
      </dsp:txBody>
      <dsp:txXfrm>
        <a:off x="1610047" y="367455"/>
        <a:ext cx="1361752" cy="647759"/>
      </dsp:txXfrm>
    </dsp:sp>
    <dsp:sp modelId="{09A83A72-2DA9-44E1-8865-0FF894BACFBA}">
      <dsp:nvSpPr>
        <dsp:cNvPr id="0" name=""/>
        <dsp:cNvSpPr/>
      </dsp:nvSpPr>
      <dsp:spPr>
        <a:xfrm>
          <a:off x="0" y="1094452"/>
          <a:ext cx="1095706" cy="64775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chemeClr val="bg1"/>
              </a:solidFill>
            </a:rPr>
            <a:t>Dostopnost do odličnosti</a:t>
          </a:r>
          <a:endParaRPr lang="sl-SI" sz="1100" kern="1200" dirty="0">
            <a:solidFill>
              <a:schemeClr val="bg1"/>
            </a:solidFill>
          </a:endParaRPr>
        </a:p>
      </dsp:txBody>
      <dsp:txXfrm>
        <a:off x="0" y="1094452"/>
        <a:ext cx="1095706" cy="647759"/>
      </dsp:txXfrm>
    </dsp:sp>
    <dsp:sp modelId="{8F904557-5D2E-4F18-8DE7-6E3BAB130AB7}">
      <dsp:nvSpPr>
        <dsp:cNvPr id="0" name=""/>
        <dsp:cNvSpPr/>
      </dsp:nvSpPr>
      <dsp:spPr>
        <a:xfrm>
          <a:off x="1211692" y="1123342"/>
          <a:ext cx="1752081" cy="64775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chemeClr val="bg1"/>
              </a:solidFill>
            </a:rPr>
            <a:t>Pospeševanje reform in naložb </a:t>
          </a:r>
          <a:endParaRPr lang="sl-SI" sz="1100" kern="1200" dirty="0">
            <a:solidFill>
              <a:schemeClr val="bg1"/>
            </a:solidFill>
          </a:endParaRPr>
        </a:p>
      </dsp:txBody>
      <dsp:txXfrm>
        <a:off x="1211692" y="1123342"/>
        <a:ext cx="1752081" cy="647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1992D-E3AB-49FD-BCB2-9D2D1685F956}">
      <dsp:nvSpPr>
        <dsp:cNvPr id="0" name=""/>
        <dsp:cNvSpPr/>
      </dsp:nvSpPr>
      <dsp:spPr>
        <a:xfrm>
          <a:off x="0" y="355976"/>
          <a:ext cx="1500329" cy="6477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Poglabljanje ERA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0" y="355976"/>
        <a:ext cx="1500329" cy="647759"/>
      </dsp:txXfrm>
    </dsp:sp>
    <dsp:sp modelId="{360F1F59-6D7D-454A-BBB7-151BDED496BC}">
      <dsp:nvSpPr>
        <dsp:cNvPr id="0" name=""/>
        <dsp:cNvSpPr/>
      </dsp:nvSpPr>
      <dsp:spPr>
        <a:xfrm>
          <a:off x="1610047" y="367455"/>
          <a:ext cx="1361752" cy="647759"/>
        </a:xfrm>
        <a:prstGeom prst="rect">
          <a:avLst/>
        </a:prstGeom>
        <a:solidFill>
          <a:schemeClr val="accent1">
            <a:shade val="80000"/>
            <a:hueOff val="67222"/>
            <a:satOff val="-9421"/>
            <a:lumOff val="10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Skupno naslavljanje izzivov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1610047" y="367455"/>
        <a:ext cx="1361752" cy="647759"/>
      </dsp:txXfrm>
    </dsp:sp>
    <dsp:sp modelId="{09A83A72-2DA9-44E1-8865-0FF894BACFBA}">
      <dsp:nvSpPr>
        <dsp:cNvPr id="0" name=""/>
        <dsp:cNvSpPr/>
      </dsp:nvSpPr>
      <dsp:spPr>
        <a:xfrm>
          <a:off x="0" y="1094452"/>
          <a:ext cx="1095706" cy="647759"/>
        </a:xfrm>
        <a:prstGeom prst="rect">
          <a:avLst/>
        </a:prstGeom>
        <a:solidFill>
          <a:schemeClr val="accent1">
            <a:shade val="80000"/>
            <a:hueOff val="134443"/>
            <a:satOff val="-18843"/>
            <a:lumOff val="20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Dostopnost do odličnosti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0" y="1094452"/>
        <a:ext cx="1095706" cy="647759"/>
      </dsp:txXfrm>
    </dsp:sp>
    <dsp:sp modelId="{8F904557-5D2E-4F18-8DE7-6E3BAB130AB7}">
      <dsp:nvSpPr>
        <dsp:cNvPr id="0" name=""/>
        <dsp:cNvSpPr/>
      </dsp:nvSpPr>
      <dsp:spPr>
        <a:xfrm>
          <a:off x="1211692" y="1123342"/>
          <a:ext cx="1752081" cy="647759"/>
        </a:xfrm>
        <a:prstGeom prst="rect">
          <a:avLst/>
        </a:prstGeom>
        <a:solidFill>
          <a:schemeClr val="accent1">
            <a:shade val="80000"/>
            <a:hueOff val="201665"/>
            <a:satOff val="-28264"/>
            <a:lumOff val="314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Pospeševanje reform in naložb 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1211692" y="1123342"/>
        <a:ext cx="1752081" cy="647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1992D-E3AB-49FD-BCB2-9D2D1685F956}">
      <dsp:nvSpPr>
        <dsp:cNvPr id="0" name=""/>
        <dsp:cNvSpPr/>
      </dsp:nvSpPr>
      <dsp:spPr>
        <a:xfrm>
          <a:off x="4" y="391603"/>
          <a:ext cx="1500329" cy="64775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chemeClr val="bg1"/>
              </a:solidFill>
            </a:rPr>
            <a:t>Poglabljanje ERA</a:t>
          </a:r>
          <a:endParaRPr lang="sl-SI" sz="1100" kern="1200" dirty="0">
            <a:solidFill>
              <a:schemeClr val="bg1"/>
            </a:solidFill>
          </a:endParaRPr>
        </a:p>
      </dsp:txBody>
      <dsp:txXfrm>
        <a:off x="4" y="391603"/>
        <a:ext cx="1500329" cy="647759"/>
      </dsp:txXfrm>
    </dsp:sp>
    <dsp:sp modelId="{360F1F59-6D7D-454A-BBB7-151BDED496BC}">
      <dsp:nvSpPr>
        <dsp:cNvPr id="0" name=""/>
        <dsp:cNvSpPr/>
      </dsp:nvSpPr>
      <dsp:spPr>
        <a:xfrm>
          <a:off x="1610047" y="367455"/>
          <a:ext cx="1361752" cy="647759"/>
        </a:xfrm>
        <a:prstGeom prst="rect">
          <a:avLst/>
        </a:prstGeom>
        <a:solidFill>
          <a:schemeClr val="accent1">
            <a:shade val="80000"/>
            <a:hueOff val="67222"/>
            <a:satOff val="-9421"/>
            <a:lumOff val="10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Skupno naslavljanje izzivov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1610047" y="367455"/>
        <a:ext cx="1361752" cy="647759"/>
      </dsp:txXfrm>
    </dsp:sp>
    <dsp:sp modelId="{09A83A72-2DA9-44E1-8865-0FF894BACFBA}">
      <dsp:nvSpPr>
        <dsp:cNvPr id="0" name=""/>
        <dsp:cNvSpPr/>
      </dsp:nvSpPr>
      <dsp:spPr>
        <a:xfrm>
          <a:off x="0" y="1094452"/>
          <a:ext cx="1095706" cy="647759"/>
        </a:xfrm>
        <a:prstGeom prst="rect">
          <a:avLst/>
        </a:prstGeom>
        <a:solidFill>
          <a:schemeClr val="accent1">
            <a:shade val="80000"/>
            <a:hueOff val="134443"/>
            <a:satOff val="-18843"/>
            <a:lumOff val="20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Dostopnost do odličnosti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0" y="1094452"/>
        <a:ext cx="1095706" cy="647759"/>
      </dsp:txXfrm>
    </dsp:sp>
    <dsp:sp modelId="{8F904557-5D2E-4F18-8DE7-6E3BAB130AB7}">
      <dsp:nvSpPr>
        <dsp:cNvPr id="0" name=""/>
        <dsp:cNvSpPr/>
      </dsp:nvSpPr>
      <dsp:spPr>
        <a:xfrm>
          <a:off x="1211692" y="1123342"/>
          <a:ext cx="1752081" cy="647759"/>
        </a:xfrm>
        <a:prstGeom prst="rect">
          <a:avLst/>
        </a:prstGeom>
        <a:solidFill>
          <a:schemeClr val="accent1">
            <a:shade val="80000"/>
            <a:hueOff val="201665"/>
            <a:satOff val="-28264"/>
            <a:lumOff val="314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Pospeševanje reform in naložb 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1211692" y="1123342"/>
        <a:ext cx="1752081" cy="6477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1992D-E3AB-49FD-BCB2-9D2D1685F956}">
      <dsp:nvSpPr>
        <dsp:cNvPr id="0" name=""/>
        <dsp:cNvSpPr/>
      </dsp:nvSpPr>
      <dsp:spPr>
        <a:xfrm>
          <a:off x="0" y="355976"/>
          <a:ext cx="1500329" cy="6477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Poglabljanje ERA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0" y="355976"/>
        <a:ext cx="1500329" cy="647759"/>
      </dsp:txXfrm>
    </dsp:sp>
    <dsp:sp modelId="{360F1F59-6D7D-454A-BBB7-151BDED496BC}">
      <dsp:nvSpPr>
        <dsp:cNvPr id="0" name=""/>
        <dsp:cNvSpPr/>
      </dsp:nvSpPr>
      <dsp:spPr>
        <a:xfrm>
          <a:off x="1610047" y="367455"/>
          <a:ext cx="1361752" cy="647759"/>
        </a:xfrm>
        <a:prstGeom prst="rect">
          <a:avLst/>
        </a:prstGeom>
        <a:solidFill>
          <a:schemeClr val="accent1">
            <a:shade val="80000"/>
            <a:hueOff val="67222"/>
            <a:satOff val="-9421"/>
            <a:lumOff val="10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Skupno naslavljanje izzivov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1610047" y="367455"/>
        <a:ext cx="1361752" cy="647759"/>
      </dsp:txXfrm>
    </dsp:sp>
    <dsp:sp modelId="{09A83A72-2DA9-44E1-8865-0FF894BACFBA}">
      <dsp:nvSpPr>
        <dsp:cNvPr id="0" name=""/>
        <dsp:cNvSpPr/>
      </dsp:nvSpPr>
      <dsp:spPr>
        <a:xfrm>
          <a:off x="0" y="1094452"/>
          <a:ext cx="1095706" cy="647759"/>
        </a:xfrm>
        <a:prstGeom prst="rect">
          <a:avLst/>
        </a:prstGeom>
        <a:solidFill>
          <a:schemeClr val="accent1">
            <a:shade val="80000"/>
            <a:hueOff val="134443"/>
            <a:satOff val="-18843"/>
            <a:lumOff val="20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Dostopnost do odličnosti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0" y="1094452"/>
        <a:ext cx="1095706" cy="647759"/>
      </dsp:txXfrm>
    </dsp:sp>
    <dsp:sp modelId="{8F904557-5D2E-4F18-8DE7-6E3BAB130AB7}">
      <dsp:nvSpPr>
        <dsp:cNvPr id="0" name=""/>
        <dsp:cNvSpPr/>
      </dsp:nvSpPr>
      <dsp:spPr>
        <a:xfrm>
          <a:off x="1211692" y="1123342"/>
          <a:ext cx="1752081" cy="647759"/>
        </a:xfrm>
        <a:prstGeom prst="rect">
          <a:avLst/>
        </a:prstGeom>
        <a:solidFill>
          <a:schemeClr val="accent1">
            <a:shade val="80000"/>
            <a:hueOff val="201665"/>
            <a:satOff val="-28264"/>
            <a:lumOff val="314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002060"/>
              </a:solidFill>
            </a:rPr>
            <a:t>Pospeševanje reform in naložb </a:t>
          </a:r>
          <a:endParaRPr lang="sl-SI" sz="1100" kern="1200" dirty="0">
            <a:solidFill>
              <a:srgbClr val="002060"/>
            </a:solidFill>
          </a:endParaRPr>
        </a:p>
      </dsp:txBody>
      <dsp:txXfrm>
        <a:off x="1211692" y="1123342"/>
        <a:ext cx="1752081" cy="647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1800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20A1D-03EF-4FE9-886E-DBA4970536A2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010"/>
            <a:ext cx="2971800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414" y="9428010"/>
            <a:ext cx="2971800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27AC9-16D3-490A-AA09-85604C37D5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7623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1800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B217F-A045-40F3-8877-4C5481560BE2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777197"/>
            <a:ext cx="548640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010"/>
            <a:ext cx="2971800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414" y="9428010"/>
            <a:ext cx="2971800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73EA-9597-4617-B621-CCC6AB75AF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152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917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2719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Ali so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pričakovani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pravilno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opredeljeni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opisani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Ali so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čas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ovnice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mejniki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Ali so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navedeni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najpomembnejši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akterji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57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655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320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589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l-SI" baseline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223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025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93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354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377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73EA-9597-4617-B621-CCC6AB75AF16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686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13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80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3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B3B5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7522" y="1374263"/>
            <a:ext cx="5013960" cy="4779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1">
                <a:solidFill>
                  <a:srgbClr val="2594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14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134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2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746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8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66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71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429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718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197658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sl-SI" smtClean="0"/>
              <a:t>‹#›</a:t>
            </a:fld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30" y="481772"/>
            <a:ext cx="2426208" cy="393192"/>
          </a:xfrm>
          <a:prstGeom prst="rect">
            <a:avLst/>
          </a:prstGeom>
        </p:spPr>
      </p:pic>
      <p:pic>
        <p:nvPicPr>
          <p:cNvPr id="9" name="Picture 2" descr="https://www.slovenia.info/uploads/poslovno/ifeelslovenia-logo-400.jpg?147776132318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747" y="5450597"/>
            <a:ext cx="1800000" cy="11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4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125980"/>
            <a:ext cx="10363200" cy="615553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Trebuchet MS" panose="020B0603020202020204" pitchFamily="34" charset="0"/>
              </a:rPr>
              <a:t>Pakt za raziskave in inovacije in načrt politike ERA (ERA </a:t>
            </a:r>
            <a:r>
              <a:rPr lang="sl-SI" sz="4800" dirty="0" err="1" smtClean="0">
                <a:latin typeface="Trebuchet MS" panose="020B0603020202020204" pitchFamily="34" charset="0"/>
              </a:rPr>
              <a:t>Policy</a:t>
            </a:r>
            <a:r>
              <a:rPr lang="sl-SI" sz="4800" dirty="0" smtClean="0">
                <a:latin typeface="Trebuchet MS" panose="020B0603020202020204" pitchFamily="34" charset="0"/>
              </a:rPr>
              <a:t> Agenda) </a:t>
            </a:r>
            <a:endParaRPr lang="sl-SI" sz="4800" dirty="0">
              <a:latin typeface="Trebuchet MS" panose="020B0603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914400" y="4343400"/>
            <a:ext cx="10591800" cy="92333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l-SI" sz="2800" dirty="0" smtClean="0">
                <a:solidFill>
                  <a:srgbClr val="002060"/>
                </a:solidFill>
              </a:rPr>
              <a:t>Svet za znanost in tehnologijo (SZT) ~ 3. marec 2022 ~ Zoom </a:t>
            </a:r>
          </a:p>
          <a:p>
            <a:pPr marL="45720" indent="0">
              <a:buNone/>
            </a:pPr>
            <a:r>
              <a:rPr lang="sl-SI" sz="2800" dirty="0" smtClean="0">
                <a:solidFill>
                  <a:srgbClr val="00B0F0"/>
                </a:solidFill>
              </a:rPr>
              <a:t>Petra Žagar, Direktorat za znanost</a:t>
            </a:r>
            <a:endParaRPr lang="sl-SI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790734"/>
            <a:ext cx="987552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95"/>
              </a:spcBef>
            </a:pPr>
            <a:r>
              <a:rPr lang="sl-SI" sz="4400" spc="20" dirty="0" smtClean="0">
                <a:latin typeface="Trebuchet MS" panose="020B0603020202020204" pitchFamily="34" charset="0"/>
              </a:rPr>
              <a:t>4. Spremljanje in izvajanje</a:t>
            </a:r>
            <a:endParaRPr sz="4400" spc="-45" dirty="0">
              <a:latin typeface="Trebuchet MS" panose="020B0603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25433"/>
            <a:ext cx="8686800" cy="478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ERA </a:t>
            </a:r>
            <a:r>
              <a:rPr lang="sl-SI" dirty="0" err="1" smtClean="0"/>
              <a:t>Policy</a:t>
            </a:r>
            <a:r>
              <a:rPr lang="sl-SI" dirty="0" smtClean="0"/>
              <a:t> Agenda – ukrepi </a:t>
            </a:r>
            <a:r>
              <a:rPr lang="sl-SI" sz="3600" dirty="0" smtClean="0"/>
              <a:t>(1/2)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20" y="1977950"/>
            <a:ext cx="7752085" cy="442285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2480533"/>
              </p:ext>
            </p:extLst>
          </p:nvPr>
        </p:nvGraphicFramePr>
        <p:xfrm>
          <a:off x="8763000" y="1048997"/>
          <a:ext cx="2971800" cy="213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40856012"/>
              </p:ext>
            </p:extLst>
          </p:nvPr>
        </p:nvGraphicFramePr>
        <p:xfrm>
          <a:off x="8754094" y="1048997"/>
          <a:ext cx="2971800" cy="213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Pravokotnik 8"/>
          <p:cNvSpPr/>
          <p:nvPr/>
        </p:nvSpPr>
        <p:spPr>
          <a:xfrm>
            <a:off x="9316637" y="3128120"/>
            <a:ext cx="1858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PAKT</a:t>
            </a:r>
            <a:endParaRPr lang="sl-SI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Desni zaviti oklepaj 9"/>
          <p:cNvSpPr/>
          <p:nvPr/>
        </p:nvSpPr>
        <p:spPr>
          <a:xfrm rot="5400000">
            <a:off x="10085712" y="1788811"/>
            <a:ext cx="380556" cy="2568780"/>
          </a:xfrm>
          <a:prstGeom prst="rightBrace">
            <a:avLst>
              <a:gd name="adj1" fmla="val 25476"/>
              <a:gd name="adj2" fmla="val 491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573974"/>
            <a:ext cx="9875520" cy="1356360"/>
          </a:xfrm>
        </p:spPr>
        <p:txBody>
          <a:bodyPr/>
          <a:lstStyle/>
          <a:p>
            <a:r>
              <a:rPr lang="sl-SI" dirty="0" smtClean="0"/>
              <a:t>ERA </a:t>
            </a:r>
            <a:r>
              <a:rPr lang="sl-SI" dirty="0" err="1" smtClean="0"/>
              <a:t>Policy</a:t>
            </a:r>
            <a:r>
              <a:rPr lang="sl-SI" dirty="0" smtClean="0"/>
              <a:t> Agenda – ukrepi </a:t>
            </a:r>
            <a:r>
              <a:rPr lang="sl-SI" sz="4000" dirty="0" smtClean="0"/>
              <a:t>(2/2)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34" y="1600200"/>
            <a:ext cx="7063537" cy="494406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0780355"/>
              </p:ext>
            </p:extLst>
          </p:nvPr>
        </p:nvGraphicFramePr>
        <p:xfrm>
          <a:off x="8763000" y="1048997"/>
          <a:ext cx="2971800" cy="213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51329521"/>
              </p:ext>
            </p:extLst>
          </p:nvPr>
        </p:nvGraphicFramePr>
        <p:xfrm>
          <a:off x="8760031" y="1048997"/>
          <a:ext cx="2971800" cy="213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Pravokotnik 8"/>
          <p:cNvSpPr/>
          <p:nvPr/>
        </p:nvSpPr>
        <p:spPr>
          <a:xfrm>
            <a:off x="9316636" y="3263479"/>
            <a:ext cx="1858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PAKT</a:t>
            </a:r>
            <a:endParaRPr lang="sl-SI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Desni zaviti oklepaj 9"/>
          <p:cNvSpPr/>
          <p:nvPr/>
        </p:nvSpPr>
        <p:spPr>
          <a:xfrm rot="5400000">
            <a:off x="10085712" y="1788811"/>
            <a:ext cx="380556" cy="2568780"/>
          </a:xfrm>
          <a:prstGeom prst="rightBrace">
            <a:avLst>
              <a:gd name="adj1" fmla="val 25476"/>
              <a:gd name="adj2" fmla="val 491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3048000"/>
            <a:ext cx="10363200" cy="615553"/>
          </a:xfrm>
        </p:spPr>
        <p:txBody>
          <a:bodyPr>
            <a:noAutofit/>
          </a:bodyPr>
          <a:lstStyle/>
          <a:p>
            <a:pPr algn="r"/>
            <a:r>
              <a:rPr lang="sl-SI" sz="4400" dirty="0" smtClean="0">
                <a:latin typeface="Trebuchet MS" panose="020B0603020202020204" pitchFamily="34" charset="0"/>
              </a:rPr>
              <a:t>“</a:t>
            </a:r>
            <a:r>
              <a:rPr lang="sl-SI" sz="4400" dirty="0">
                <a:latin typeface="Trebuchet MS" panose="020B0603020202020204" pitchFamily="34" charset="0"/>
              </a:rPr>
              <a:t>Raziskave </a:t>
            </a:r>
            <a:r>
              <a:rPr lang="sl-SI" sz="4400" dirty="0" smtClean="0">
                <a:latin typeface="Trebuchet MS" panose="020B0603020202020204" pitchFamily="34" charset="0"/>
              </a:rPr>
              <a:t>in inovacije je </a:t>
            </a:r>
            <a:r>
              <a:rPr lang="sl-SI" sz="4400" dirty="0">
                <a:latin typeface="Trebuchet MS" panose="020B0603020202020204" pitchFamily="34" charset="0"/>
              </a:rPr>
              <a:t>potrebno postaviti v </a:t>
            </a:r>
            <a:r>
              <a:rPr lang="sl-SI" sz="4400" dirty="0" smtClean="0">
                <a:latin typeface="Trebuchet MS" panose="020B0603020202020204" pitchFamily="34" charset="0"/>
              </a:rPr>
              <a:t>samo središče vseh politik.” </a:t>
            </a:r>
            <a:br>
              <a:rPr lang="sl-SI" sz="4400" dirty="0" smtClean="0">
                <a:latin typeface="Trebuchet MS" panose="020B0603020202020204" pitchFamily="34" charset="0"/>
              </a:rPr>
            </a:br>
            <a:r>
              <a:rPr lang="sl-SI" sz="4400" dirty="0">
                <a:latin typeface="Trebuchet MS" panose="020B0603020202020204" pitchFamily="34" charset="0"/>
              </a:rPr>
              <a:t/>
            </a:r>
            <a:br>
              <a:rPr lang="sl-SI" sz="4400" dirty="0">
                <a:latin typeface="Trebuchet MS" panose="020B0603020202020204" pitchFamily="34" charset="0"/>
              </a:rPr>
            </a:br>
            <a:r>
              <a:rPr lang="sl-SI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komisarka </a:t>
            </a:r>
            <a:r>
              <a:rPr lang="sl-SI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Mariya</a:t>
            </a:r>
            <a:r>
              <a:rPr lang="sl-SI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Gabriel, </a:t>
            </a:r>
            <a:br>
              <a:rPr lang="sl-SI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sl-SI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Svet ministrov pristojnih za raziskave, 26. november 2021, Bruselj</a:t>
            </a:r>
            <a:endParaRPr lang="sl-SI" sz="4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European</a:t>
            </a:r>
            <a:r>
              <a:rPr lang="sl-SI" dirty="0" smtClean="0"/>
              <a:t> </a:t>
            </a:r>
            <a:r>
              <a:rPr lang="sl-SI" dirty="0" err="1"/>
              <a:t>R</a:t>
            </a:r>
            <a:r>
              <a:rPr lang="sl-SI" dirty="0" err="1" smtClean="0"/>
              <a:t>esearch</a:t>
            </a:r>
            <a:r>
              <a:rPr lang="sl-SI" dirty="0" smtClean="0"/>
              <a:t> Area  (ERA)</a:t>
            </a:r>
            <a:endParaRPr lang="en-US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438400"/>
            <a:ext cx="10042531" cy="3937087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3048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8" y="2332736"/>
            <a:ext cx="10817862" cy="221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95"/>
              </a:spcBef>
              <a:buClr>
                <a:srgbClr val="1FBAD2"/>
              </a:buClr>
              <a:buFont typeface="+mj-lt"/>
              <a:buAutoNum type="arabicPeriod"/>
              <a:tabLst>
                <a:tab pos="241300" algn="l"/>
              </a:tabLst>
            </a:pPr>
            <a:r>
              <a:rPr lang="sl-SI" sz="2800" spc="-140" dirty="0" smtClean="0">
                <a:solidFill>
                  <a:srgbClr val="002060"/>
                </a:solidFill>
                <a:latin typeface="Trebuchet MS"/>
                <a:cs typeface="Trebuchet MS"/>
              </a:rPr>
              <a:t>Načela</a:t>
            </a:r>
          </a:p>
          <a:p>
            <a:pPr marL="527050" indent="-514350">
              <a:lnSpc>
                <a:spcPct val="100000"/>
              </a:lnSpc>
              <a:spcBef>
                <a:spcPts val="95"/>
              </a:spcBef>
              <a:buClr>
                <a:srgbClr val="1FBAD2"/>
              </a:buClr>
              <a:buFont typeface="+mj-lt"/>
              <a:buAutoNum type="arabicPeriod"/>
              <a:tabLst>
                <a:tab pos="241300" algn="l"/>
              </a:tabLst>
            </a:pPr>
            <a:r>
              <a:rPr lang="sl-SI" sz="2800" spc="-155" dirty="0" smtClean="0">
                <a:solidFill>
                  <a:srgbClr val="002060"/>
                </a:solidFill>
                <a:latin typeface="Trebuchet MS"/>
                <a:cs typeface="Trebuchet MS"/>
              </a:rPr>
              <a:t>P</a:t>
            </a:r>
            <a:r>
              <a:rPr sz="2800" spc="-155" dirty="0" err="1" smtClean="0">
                <a:solidFill>
                  <a:srgbClr val="002060"/>
                </a:solidFill>
                <a:latin typeface="Trebuchet MS"/>
                <a:cs typeface="Trebuchet MS"/>
              </a:rPr>
              <a:t>rio</a:t>
            </a:r>
            <a:r>
              <a:rPr sz="2800" spc="-150" dirty="0" err="1" smtClean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800" spc="-155" dirty="0" err="1" smtClean="0">
                <a:solidFill>
                  <a:srgbClr val="002060"/>
                </a:solidFill>
                <a:latin typeface="Trebuchet MS"/>
                <a:cs typeface="Trebuchet MS"/>
              </a:rPr>
              <a:t>it</a:t>
            </a:r>
            <a:r>
              <a:rPr lang="sl-SI" sz="2800" spc="-155" dirty="0" err="1" smtClean="0">
                <a:solidFill>
                  <a:srgbClr val="002060"/>
                </a:solidFill>
                <a:latin typeface="Trebuchet MS"/>
                <a:cs typeface="Trebuchet MS"/>
              </a:rPr>
              <a:t>etna</a:t>
            </a:r>
            <a:r>
              <a:rPr lang="sl-SI" sz="2800" spc="-155" dirty="0" smtClean="0">
                <a:solidFill>
                  <a:srgbClr val="002060"/>
                </a:solidFill>
                <a:latin typeface="Trebuchet MS"/>
                <a:cs typeface="Trebuchet MS"/>
              </a:rPr>
              <a:t> področja </a:t>
            </a:r>
            <a:r>
              <a:rPr lang="sl-SI" sz="2800" spc="-155" dirty="0" smtClean="0">
                <a:solidFill>
                  <a:srgbClr val="002060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 </a:t>
            </a:r>
            <a:r>
              <a:rPr lang="sl-SI" sz="2800" spc="-155" dirty="0" smtClean="0">
                <a:solidFill>
                  <a:schemeClr val="accent4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ukrepi: </a:t>
            </a:r>
            <a:r>
              <a:rPr lang="sl-SI" sz="2800" dirty="0">
                <a:solidFill>
                  <a:schemeClr val="accent4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N</a:t>
            </a:r>
            <a:r>
              <a:rPr lang="sl-SI" sz="28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ačrt politike ERA/ ERA </a:t>
            </a:r>
            <a:r>
              <a:rPr lang="sl-SI" sz="2800" dirty="0" err="1">
                <a:solidFill>
                  <a:schemeClr val="accent4"/>
                </a:solidFill>
                <a:latin typeface="Trebuchet MS" panose="020B0603020202020204" pitchFamily="34" charset="0"/>
              </a:rPr>
              <a:t>Policy</a:t>
            </a:r>
            <a:r>
              <a:rPr lang="sl-SI" sz="2800" dirty="0">
                <a:solidFill>
                  <a:schemeClr val="accent4"/>
                </a:solidFill>
                <a:latin typeface="Trebuchet MS" panose="020B0603020202020204" pitchFamily="34" charset="0"/>
              </a:rPr>
              <a:t> </a:t>
            </a:r>
            <a:r>
              <a:rPr lang="sl-SI" sz="28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   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buClr>
                <a:srgbClr val="1FBAD2"/>
              </a:buClr>
              <a:tabLst>
                <a:tab pos="241300" algn="l"/>
              </a:tabLst>
            </a:pPr>
            <a:r>
              <a:rPr lang="sl-SI" sz="2800" dirty="0">
                <a:solidFill>
                  <a:schemeClr val="accent4"/>
                </a:solidFill>
                <a:latin typeface="Trebuchet MS" panose="020B0603020202020204" pitchFamily="34" charset="0"/>
              </a:rPr>
              <a:t> </a:t>
            </a:r>
            <a:r>
              <a:rPr lang="sl-SI" sz="2800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                                   Agenda za obdobje 2022-2024</a:t>
            </a:r>
            <a:endParaRPr lang="sl-SI" sz="2800" spc="-155" dirty="0">
              <a:solidFill>
                <a:schemeClr val="accent4"/>
              </a:solidFill>
              <a:latin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95"/>
              </a:spcBef>
              <a:buClr>
                <a:srgbClr val="1FBAD2"/>
              </a:buClr>
              <a:buFont typeface="+mj-lt"/>
              <a:buAutoNum type="arabicPeriod" startAt="3"/>
              <a:tabLst>
                <a:tab pos="241300" algn="l"/>
              </a:tabLst>
            </a:pPr>
            <a:r>
              <a:rPr lang="sl-SI" sz="2800" spc="-155" dirty="0" smtClean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lang="sl-SI" sz="2800" spc="-70" dirty="0" smtClean="0">
                <a:solidFill>
                  <a:srgbClr val="002060"/>
                </a:solidFill>
                <a:latin typeface="Trebuchet MS"/>
                <a:cs typeface="Trebuchet MS"/>
              </a:rPr>
              <a:t>aložbeni cilji</a:t>
            </a:r>
          </a:p>
          <a:p>
            <a:pPr marL="527050" indent="-514350">
              <a:lnSpc>
                <a:spcPct val="100000"/>
              </a:lnSpc>
              <a:spcBef>
                <a:spcPts val="95"/>
              </a:spcBef>
              <a:buClr>
                <a:srgbClr val="1FBAD2"/>
              </a:buClr>
              <a:buFont typeface="+mj-lt"/>
              <a:buAutoNum type="arabicPeriod" startAt="3"/>
              <a:tabLst>
                <a:tab pos="241300" algn="l"/>
              </a:tabLst>
            </a:pPr>
            <a:r>
              <a:rPr lang="sl-SI" sz="2800" spc="-130" dirty="0" smtClean="0">
                <a:solidFill>
                  <a:srgbClr val="002060"/>
                </a:solidFill>
                <a:latin typeface="Trebuchet MS"/>
                <a:cs typeface="Trebuchet MS"/>
              </a:rPr>
              <a:t>Usklajevanje politik</a:t>
            </a:r>
            <a:endParaRPr sz="28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99822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l-SI" spc="25" dirty="0" smtClean="0">
                <a:latin typeface="Trebuchet MS" panose="020B0603020202020204" pitchFamily="34" charset="0"/>
              </a:rPr>
              <a:t>Pakt za raziskave in inovacije</a:t>
            </a:r>
            <a:endParaRPr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63500" y="817665"/>
            <a:ext cx="809053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l-SI" sz="4400" b="0" spc="25" dirty="0" smtClean="0">
                <a:solidFill>
                  <a:schemeClr val="accent1"/>
                </a:solidFill>
              </a:rPr>
              <a:t>1. Načela</a:t>
            </a:r>
            <a:endParaRPr sz="4400" b="0" dirty="0">
              <a:solidFill>
                <a:schemeClr val="accent1"/>
              </a:solidFill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828800"/>
            <a:ext cx="11073412" cy="3866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628709"/>
            <a:ext cx="88442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l-SI" sz="4400" b="0" spc="25" dirty="0" smtClean="0">
                <a:solidFill>
                  <a:schemeClr val="accent1"/>
                </a:solidFill>
              </a:rPr>
              <a:t>2. Prioritetna področja </a:t>
            </a:r>
            <a:r>
              <a:rPr lang="sl-SI" sz="3200" b="0" spc="25" dirty="0" smtClean="0">
                <a:solidFill>
                  <a:schemeClr val="accent1"/>
                </a:solidFill>
              </a:rPr>
              <a:t>(1/4)</a:t>
            </a:r>
            <a:endParaRPr sz="3200" b="0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5834645"/>
              </p:ext>
            </p:extLst>
          </p:nvPr>
        </p:nvGraphicFramePr>
        <p:xfrm>
          <a:off x="838200" y="1828800"/>
          <a:ext cx="8763000" cy="411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628709"/>
            <a:ext cx="88442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l-SI" sz="4400" b="0" spc="25" dirty="0" smtClean="0">
                <a:solidFill>
                  <a:schemeClr val="accent1"/>
                </a:solidFill>
              </a:rPr>
              <a:t>2. Prioritetna področja </a:t>
            </a:r>
            <a:r>
              <a:rPr lang="sl-SI" sz="3200" b="0" spc="25" dirty="0" smtClean="0">
                <a:solidFill>
                  <a:schemeClr val="accent1"/>
                </a:solidFill>
              </a:rPr>
              <a:t>(2/4)</a:t>
            </a:r>
            <a:endParaRPr sz="3200" b="0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379399"/>
              </p:ext>
            </p:extLst>
          </p:nvPr>
        </p:nvGraphicFramePr>
        <p:xfrm>
          <a:off x="838200" y="1828800"/>
          <a:ext cx="8763000" cy="411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11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533400" y="382488"/>
            <a:ext cx="8844280" cy="1183016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B3B5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l-SI" sz="4400" b="0" spc="25" dirty="0" smtClean="0">
                <a:solidFill>
                  <a:schemeClr val="accent1"/>
                </a:solidFill>
              </a:rPr>
              <a:t>2. Prioritetna področja in ukrepi </a:t>
            </a:r>
            <a:r>
              <a:rPr lang="sl-SI" sz="3200" b="0" spc="25" dirty="0" smtClean="0">
                <a:solidFill>
                  <a:schemeClr val="accent1"/>
                </a:solidFill>
              </a:rPr>
              <a:t>(3/4)</a:t>
            </a:r>
            <a:endParaRPr lang="sl-SI" sz="3200" b="0" dirty="0">
              <a:solidFill>
                <a:schemeClr val="accent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719393"/>
            <a:ext cx="9395553" cy="4558978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229590" y="1790699"/>
            <a:ext cx="1440000" cy="1080000"/>
            <a:chOff x="0" y="0"/>
            <a:chExt cx="3521647" cy="1901041"/>
          </a:xfrm>
        </p:grpSpPr>
        <p:sp>
          <p:nvSpPr>
            <p:cNvPr id="10" name="Pravokotnik 9"/>
            <p:cNvSpPr/>
            <p:nvPr/>
          </p:nvSpPr>
          <p:spPr>
            <a:xfrm>
              <a:off x="0" y="0"/>
              <a:ext cx="3521647" cy="190104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oljeZBesedilom 10"/>
            <p:cNvSpPr txBox="1"/>
            <p:nvPr/>
          </p:nvSpPr>
          <p:spPr>
            <a:xfrm>
              <a:off x="0" y="0"/>
              <a:ext cx="3521647" cy="190104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kern="1200" dirty="0" smtClean="0">
                  <a:solidFill>
                    <a:srgbClr val="002060"/>
                  </a:solidFill>
                </a:rPr>
                <a:t>Poglabljanje ERA</a:t>
              </a:r>
              <a:endParaRPr lang="sl-SI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29590" y="4267200"/>
            <a:ext cx="1440000" cy="1080000"/>
            <a:chOff x="4876800" y="5"/>
            <a:chExt cx="3996463" cy="1901043"/>
          </a:xfrm>
        </p:grpSpPr>
        <p:sp>
          <p:nvSpPr>
            <p:cNvPr id="13" name="Pravokotnik 12"/>
            <p:cNvSpPr/>
            <p:nvPr/>
          </p:nvSpPr>
          <p:spPr>
            <a:xfrm>
              <a:off x="4876800" y="7"/>
              <a:ext cx="3996463" cy="190104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67222"/>
                <a:satOff val="-9421"/>
                <a:lumOff val="10481"/>
                <a:alphaOff val="0"/>
              </a:schemeClr>
            </a:fillRef>
            <a:effectRef idx="0">
              <a:schemeClr val="accent1">
                <a:shade val="80000"/>
                <a:hueOff val="67222"/>
                <a:satOff val="-9421"/>
                <a:lumOff val="104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oljeZBesedilom 13"/>
            <p:cNvSpPr txBox="1"/>
            <p:nvPr/>
          </p:nvSpPr>
          <p:spPr>
            <a:xfrm>
              <a:off x="4876800" y="5"/>
              <a:ext cx="3600001" cy="1635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kern="1200" dirty="0" smtClean="0">
                  <a:solidFill>
                    <a:srgbClr val="002060"/>
                  </a:solidFill>
                </a:rPr>
                <a:t>Skupno </a:t>
              </a:r>
              <a:r>
                <a:rPr lang="sl-SI" sz="1600" kern="1200" dirty="0" smtClean="0">
                  <a:solidFill>
                    <a:srgbClr val="002060"/>
                  </a:solidFill>
                </a:rPr>
                <a:t>naslavljanje</a:t>
              </a:r>
              <a:r>
                <a:rPr lang="sl-SI" kern="1200" dirty="0" smtClean="0">
                  <a:solidFill>
                    <a:srgbClr val="002060"/>
                  </a:solidFill>
                </a:rPr>
                <a:t> izzivov</a:t>
              </a:r>
              <a:endParaRPr lang="sl-SI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6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533400" y="382488"/>
            <a:ext cx="8844280" cy="1183016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B3B5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l-SI" sz="4400" b="0" spc="25" dirty="0" smtClean="0">
                <a:solidFill>
                  <a:schemeClr val="accent1"/>
                </a:solidFill>
              </a:rPr>
              <a:t>2. Prioritetna področja in ukrepi </a:t>
            </a:r>
            <a:r>
              <a:rPr lang="sl-SI" sz="3200" b="0" spc="25" dirty="0" smtClean="0">
                <a:solidFill>
                  <a:schemeClr val="accent1"/>
                </a:solidFill>
              </a:rPr>
              <a:t>(4/4)</a:t>
            </a:r>
            <a:endParaRPr lang="sl-SI" sz="3200" b="0" dirty="0">
              <a:solidFill>
                <a:schemeClr val="accent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9786550" cy="4114800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304800" y="2133600"/>
            <a:ext cx="1440000" cy="1080000"/>
            <a:chOff x="0" y="2133596"/>
            <a:chExt cx="3215674" cy="1901041"/>
          </a:xfrm>
        </p:grpSpPr>
        <p:sp>
          <p:nvSpPr>
            <p:cNvPr id="5" name="Pravokotnik 4"/>
            <p:cNvSpPr/>
            <p:nvPr/>
          </p:nvSpPr>
          <p:spPr>
            <a:xfrm>
              <a:off x="0" y="2133596"/>
              <a:ext cx="3215674" cy="190104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34443"/>
                <a:satOff val="-18843"/>
                <a:lumOff val="20961"/>
                <a:alphaOff val="0"/>
              </a:schemeClr>
            </a:fillRef>
            <a:effectRef idx="0">
              <a:schemeClr val="accent1">
                <a:shade val="80000"/>
                <a:hueOff val="134443"/>
                <a:satOff val="-18843"/>
                <a:lumOff val="20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oljeZBesedilom 6"/>
            <p:cNvSpPr txBox="1"/>
            <p:nvPr/>
          </p:nvSpPr>
          <p:spPr>
            <a:xfrm>
              <a:off x="0" y="2133596"/>
              <a:ext cx="3215674" cy="1901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kern="1200" dirty="0" smtClean="0">
                  <a:solidFill>
                    <a:srgbClr val="002060"/>
                  </a:solidFill>
                </a:rPr>
                <a:t>Dostopnost do odličnosti</a:t>
              </a:r>
              <a:endParaRPr lang="sl-SI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04800" y="4419600"/>
            <a:ext cx="1440000" cy="1080000"/>
            <a:chOff x="3843457" y="2218383"/>
            <a:chExt cx="5141999" cy="1901041"/>
          </a:xfrm>
        </p:grpSpPr>
        <p:sp>
          <p:nvSpPr>
            <p:cNvPr id="9" name="Pravokotnik 8"/>
            <p:cNvSpPr/>
            <p:nvPr/>
          </p:nvSpPr>
          <p:spPr>
            <a:xfrm>
              <a:off x="3843457" y="2218383"/>
              <a:ext cx="5141999" cy="190104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01665"/>
                <a:satOff val="-28264"/>
                <a:lumOff val="31442"/>
                <a:alphaOff val="0"/>
              </a:schemeClr>
            </a:fillRef>
            <a:effectRef idx="0">
              <a:schemeClr val="accent1">
                <a:shade val="80000"/>
                <a:hueOff val="201665"/>
                <a:satOff val="-28264"/>
                <a:lumOff val="314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oljeZBesedilom 9"/>
            <p:cNvSpPr txBox="1"/>
            <p:nvPr/>
          </p:nvSpPr>
          <p:spPr>
            <a:xfrm>
              <a:off x="3843457" y="2218383"/>
              <a:ext cx="5141999" cy="1901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600" kern="1200" dirty="0" smtClean="0">
                  <a:solidFill>
                    <a:srgbClr val="002060"/>
                  </a:solidFill>
                </a:rPr>
                <a:t>Pospeševanje </a:t>
              </a:r>
              <a:r>
                <a:rPr lang="sl-SI" kern="1200" dirty="0" smtClean="0">
                  <a:solidFill>
                    <a:srgbClr val="002060"/>
                  </a:solidFill>
                </a:rPr>
                <a:t>reform in naložb </a:t>
              </a:r>
              <a:endParaRPr lang="sl-SI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8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64177"/>
            <a:ext cx="108432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l-SI" sz="4400" spc="25" dirty="0" smtClean="0">
                <a:latin typeface="Trebuchet MS" panose="020B0603020202020204" pitchFamily="34" charset="0"/>
              </a:rPr>
              <a:t>3. Naložbeni cilji</a:t>
            </a:r>
            <a:endParaRPr sz="4400" dirty="0">
              <a:latin typeface="Trebuchet MS" panose="020B0603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-13855" y="1600200"/>
            <a:ext cx="11215255" cy="41376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015" indent="-228600">
              <a:lnSpc>
                <a:spcPct val="150000"/>
              </a:lnSpc>
              <a:spcBef>
                <a:spcPts val="105"/>
              </a:spcBef>
              <a:buClr>
                <a:srgbClr val="1FBAD2"/>
              </a:buClr>
              <a:buFont typeface="Arial MT"/>
              <a:buChar char="•"/>
              <a:tabLst>
                <a:tab pos="755015" algn="l"/>
                <a:tab pos="755650" algn="l"/>
              </a:tabLst>
            </a:pPr>
            <a:r>
              <a:rPr sz="2800" spc="254" dirty="0" smtClean="0">
                <a:solidFill>
                  <a:srgbClr val="00B0F0"/>
                </a:solidFill>
              </a:rPr>
              <a:t>3</a:t>
            </a:r>
            <a:r>
              <a:rPr sz="2800" spc="254" dirty="0">
                <a:solidFill>
                  <a:srgbClr val="00B0F0"/>
                </a:solidFill>
              </a:rPr>
              <a:t>%</a:t>
            </a:r>
            <a:r>
              <a:rPr sz="2800" spc="45" dirty="0">
                <a:solidFill>
                  <a:srgbClr val="00B0F0"/>
                </a:solidFill>
              </a:rPr>
              <a:t> </a:t>
            </a:r>
            <a:r>
              <a:rPr sz="2800" spc="-75" dirty="0">
                <a:solidFill>
                  <a:srgbClr val="00B0F0"/>
                </a:solidFill>
              </a:rPr>
              <a:t>EU</a:t>
            </a:r>
            <a:r>
              <a:rPr sz="2800" spc="40" dirty="0">
                <a:solidFill>
                  <a:srgbClr val="00B0F0"/>
                </a:solidFill>
              </a:rPr>
              <a:t> </a:t>
            </a:r>
            <a:r>
              <a:rPr sz="2800" spc="-80" dirty="0">
                <a:solidFill>
                  <a:srgbClr val="00B0F0"/>
                </a:solidFill>
              </a:rPr>
              <a:t>GDP</a:t>
            </a:r>
            <a:r>
              <a:rPr sz="2800" spc="45" dirty="0">
                <a:solidFill>
                  <a:srgbClr val="00B0F0"/>
                </a:solidFill>
              </a:rPr>
              <a:t> </a:t>
            </a:r>
            <a:r>
              <a:rPr sz="2800" spc="-45" dirty="0">
                <a:solidFill>
                  <a:srgbClr val="00B0F0"/>
                </a:solidFill>
              </a:rPr>
              <a:t>R&amp;D</a:t>
            </a:r>
            <a:r>
              <a:rPr sz="2800" spc="40" dirty="0">
                <a:solidFill>
                  <a:srgbClr val="00B0F0"/>
                </a:solidFill>
              </a:rPr>
              <a:t> </a:t>
            </a:r>
            <a:r>
              <a:rPr sz="2800" spc="-114" dirty="0">
                <a:solidFill>
                  <a:srgbClr val="002060"/>
                </a:solidFill>
              </a:rPr>
              <a:t>expenditure</a:t>
            </a:r>
            <a:r>
              <a:rPr sz="2800" spc="45" dirty="0">
                <a:solidFill>
                  <a:srgbClr val="002060"/>
                </a:solidFill>
              </a:rPr>
              <a:t> </a:t>
            </a:r>
            <a:endParaRPr lang="sl-SI" sz="2800" spc="45" dirty="0" smtClean="0">
              <a:solidFill>
                <a:srgbClr val="002060"/>
              </a:solidFill>
            </a:endParaRPr>
          </a:p>
          <a:p>
            <a:pPr marL="755015" indent="-228600">
              <a:lnSpc>
                <a:spcPct val="150000"/>
              </a:lnSpc>
              <a:spcBef>
                <a:spcPts val="105"/>
              </a:spcBef>
              <a:buClr>
                <a:srgbClr val="1FBAD2"/>
              </a:buClr>
              <a:buFont typeface="Arial MT"/>
              <a:buChar char="•"/>
              <a:tabLst>
                <a:tab pos="755015" algn="l"/>
                <a:tab pos="755650" algn="l"/>
              </a:tabLst>
            </a:pPr>
            <a:endParaRPr lang="sl-SI" sz="2400" spc="-100" dirty="0" smtClean="0">
              <a:solidFill>
                <a:srgbClr val="002060"/>
              </a:solidFill>
            </a:endParaRPr>
          </a:p>
          <a:p>
            <a:pPr marL="983615" lvl="1" indent="-228600">
              <a:lnSpc>
                <a:spcPct val="150000"/>
              </a:lnSpc>
              <a:spcBef>
                <a:spcPts val="105"/>
              </a:spcBef>
              <a:buClr>
                <a:srgbClr val="1FBAD2"/>
              </a:buClr>
              <a:buFont typeface="Arial MT"/>
              <a:buChar char="•"/>
              <a:tabLst>
                <a:tab pos="755015" algn="l"/>
                <a:tab pos="755650" algn="l"/>
              </a:tabLst>
            </a:pPr>
            <a:r>
              <a:rPr sz="2400" spc="50" dirty="0" smtClean="0">
                <a:solidFill>
                  <a:srgbClr val="00B0F0"/>
                </a:solidFill>
              </a:rPr>
              <a:t>1.25</a:t>
            </a:r>
            <a:r>
              <a:rPr sz="2400" spc="50" dirty="0">
                <a:solidFill>
                  <a:srgbClr val="00B0F0"/>
                </a:solidFill>
              </a:rPr>
              <a:t>%</a:t>
            </a:r>
            <a:r>
              <a:rPr sz="2400" spc="345" dirty="0">
                <a:solidFill>
                  <a:srgbClr val="00B0F0"/>
                </a:solidFill>
              </a:rPr>
              <a:t> </a:t>
            </a:r>
            <a:r>
              <a:rPr sz="2400" spc="-75" dirty="0">
                <a:solidFill>
                  <a:srgbClr val="00B0F0"/>
                </a:solidFill>
              </a:rPr>
              <a:t>EU</a:t>
            </a:r>
            <a:r>
              <a:rPr sz="2400" spc="360" dirty="0">
                <a:solidFill>
                  <a:srgbClr val="00B0F0"/>
                </a:solidFill>
              </a:rPr>
              <a:t> </a:t>
            </a:r>
            <a:r>
              <a:rPr sz="2400" spc="-75" dirty="0">
                <a:solidFill>
                  <a:srgbClr val="00B0F0"/>
                </a:solidFill>
              </a:rPr>
              <a:t>GDP</a:t>
            </a:r>
            <a:r>
              <a:rPr sz="2400" spc="345" dirty="0">
                <a:solidFill>
                  <a:srgbClr val="00B0F0"/>
                </a:solidFill>
              </a:rPr>
              <a:t> </a:t>
            </a:r>
            <a:r>
              <a:rPr sz="2400" spc="-114" dirty="0">
                <a:solidFill>
                  <a:srgbClr val="002060"/>
                </a:solidFill>
              </a:rPr>
              <a:t>public</a:t>
            </a:r>
            <a:r>
              <a:rPr sz="2400" spc="360" dirty="0">
                <a:solidFill>
                  <a:srgbClr val="002060"/>
                </a:solidFill>
              </a:rPr>
              <a:t> </a:t>
            </a:r>
            <a:r>
              <a:rPr sz="2400" spc="-95" dirty="0">
                <a:solidFill>
                  <a:srgbClr val="002060"/>
                </a:solidFill>
              </a:rPr>
              <a:t>effort</a:t>
            </a:r>
            <a:r>
              <a:rPr sz="2400" spc="350" dirty="0">
                <a:solidFill>
                  <a:srgbClr val="002060"/>
                </a:solidFill>
              </a:rPr>
              <a:t> </a:t>
            </a:r>
            <a:r>
              <a:rPr sz="2400" spc="-95" dirty="0">
                <a:solidFill>
                  <a:srgbClr val="002060"/>
                </a:solidFill>
              </a:rPr>
              <a:t>target</a:t>
            </a:r>
            <a:r>
              <a:rPr sz="2400" spc="365" dirty="0">
                <a:solidFill>
                  <a:srgbClr val="002060"/>
                </a:solidFill>
              </a:rPr>
              <a:t> </a:t>
            </a:r>
            <a:r>
              <a:rPr sz="2400" spc="-110" dirty="0">
                <a:solidFill>
                  <a:srgbClr val="002060"/>
                </a:solidFill>
              </a:rPr>
              <a:t>to</a:t>
            </a:r>
            <a:r>
              <a:rPr sz="2400" spc="345" dirty="0">
                <a:solidFill>
                  <a:srgbClr val="002060"/>
                </a:solidFill>
              </a:rPr>
              <a:t> </a:t>
            </a:r>
            <a:r>
              <a:rPr sz="2400" spc="-80" dirty="0" smtClean="0">
                <a:solidFill>
                  <a:srgbClr val="002060"/>
                </a:solidFill>
              </a:rPr>
              <a:t>leverage</a:t>
            </a:r>
            <a:r>
              <a:rPr sz="2400" spc="-110" dirty="0" smtClean="0">
                <a:solidFill>
                  <a:srgbClr val="002060"/>
                </a:solidFill>
              </a:rPr>
              <a:t> </a:t>
            </a:r>
            <a:r>
              <a:rPr sz="2400" spc="-65" dirty="0">
                <a:solidFill>
                  <a:srgbClr val="002060"/>
                </a:solidFill>
              </a:rPr>
              <a:t>and </a:t>
            </a:r>
            <a:r>
              <a:rPr sz="2400" spc="-95" dirty="0">
                <a:solidFill>
                  <a:srgbClr val="002060"/>
                </a:solidFill>
              </a:rPr>
              <a:t>incentivise</a:t>
            </a:r>
            <a:r>
              <a:rPr sz="2400" spc="-50" dirty="0">
                <a:solidFill>
                  <a:srgbClr val="002060"/>
                </a:solidFill>
              </a:rPr>
              <a:t> </a:t>
            </a:r>
            <a:r>
              <a:rPr sz="2400" spc="-100" dirty="0">
                <a:solidFill>
                  <a:srgbClr val="002060"/>
                </a:solidFill>
              </a:rPr>
              <a:t>private</a:t>
            </a:r>
            <a:r>
              <a:rPr sz="2400" spc="-70" dirty="0">
                <a:solidFill>
                  <a:srgbClr val="002060"/>
                </a:solidFill>
              </a:rPr>
              <a:t> </a:t>
            </a:r>
            <a:r>
              <a:rPr sz="2400" spc="-95" dirty="0" smtClean="0">
                <a:solidFill>
                  <a:srgbClr val="002060"/>
                </a:solidFill>
              </a:rPr>
              <a:t>investments</a:t>
            </a:r>
            <a:endParaRPr lang="sl-SI" sz="2400" spc="-95" dirty="0" smtClean="0">
              <a:solidFill>
                <a:srgbClr val="002060"/>
              </a:solidFill>
            </a:endParaRPr>
          </a:p>
          <a:p>
            <a:pPr marL="983615" lvl="1" indent="-228600">
              <a:lnSpc>
                <a:spcPct val="150000"/>
              </a:lnSpc>
              <a:spcBef>
                <a:spcPts val="105"/>
              </a:spcBef>
              <a:buClr>
                <a:srgbClr val="1FBAD2"/>
              </a:buClr>
              <a:buFont typeface="Arial MT"/>
              <a:buChar char="•"/>
              <a:tabLst>
                <a:tab pos="755015" algn="l"/>
                <a:tab pos="755650" algn="l"/>
              </a:tabLst>
            </a:pPr>
            <a:r>
              <a:rPr sz="2400" spc="-80" dirty="0" smtClean="0">
                <a:solidFill>
                  <a:srgbClr val="002060"/>
                </a:solidFill>
              </a:rPr>
              <a:t>M</a:t>
            </a:r>
            <a:r>
              <a:rPr lang="sl-SI" sz="2400" spc="-80" dirty="0" err="1" smtClean="0">
                <a:solidFill>
                  <a:srgbClr val="002060"/>
                </a:solidFill>
              </a:rPr>
              <a:t>Ss</a:t>
            </a:r>
            <a:r>
              <a:rPr sz="2400" spc="-55" dirty="0" smtClean="0">
                <a:solidFill>
                  <a:srgbClr val="002060"/>
                </a:solidFill>
              </a:rPr>
              <a:t> </a:t>
            </a:r>
            <a:r>
              <a:rPr sz="2400" spc="-45" dirty="0">
                <a:solidFill>
                  <a:srgbClr val="002060"/>
                </a:solidFill>
              </a:rPr>
              <a:t>lagging</a:t>
            </a:r>
            <a:r>
              <a:rPr sz="2400" spc="-50" dirty="0">
                <a:solidFill>
                  <a:srgbClr val="002060"/>
                </a:solidFill>
              </a:rPr>
              <a:t> </a:t>
            </a:r>
            <a:r>
              <a:rPr sz="2400" spc="-100" dirty="0">
                <a:solidFill>
                  <a:srgbClr val="002060"/>
                </a:solidFill>
              </a:rPr>
              <a:t>behind</a:t>
            </a:r>
            <a:r>
              <a:rPr sz="2400" spc="-60" dirty="0">
                <a:solidFill>
                  <a:srgbClr val="002060"/>
                </a:solidFill>
              </a:rPr>
              <a:t> </a:t>
            </a:r>
            <a:r>
              <a:rPr sz="2400" spc="-110" dirty="0">
                <a:solidFill>
                  <a:srgbClr val="002060"/>
                </a:solidFill>
              </a:rPr>
              <a:t>the</a:t>
            </a:r>
            <a:r>
              <a:rPr sz="2400" spc="-55" dirty="0">
                <a:solidFill>
                  <a:srgbClr val="002060"/>
                </a:solidFill>
              </a:rPr>
              <a:t> </a:t>
            </a:r>
            <a:r>
              <a:rPr sz="2400" spc="-75" dirty="0">
                <a:solidFill>
                  <a:srgbClr val="002060"/>
                </a:solidFill>
              </a:rPr>
              <a:t>EU </a:t>
            </a:r>
            <a:r>
              <a:rPr sz="2400" spc="-65" dirty="0">
                <a:solidFill>
                  <a:srgbClr val="002060"/>
                </a:solidFill>
              </a:rPr>
              <a:t>average </a:t>
            </a:r>
            <a:r>
              <a:rPr lang="sl-SI" sz="2400" spc="-65" dirty="0" smtClean="0">
                <a:solidFill>
                  <a:srgbClr val="002060"/>
                </a:solidFill>
              </a:rPr>
              <a:t>t</a:t>
            </a:r>
            <a:r>
              <a:rPr sz="2400" spc="-110" dirty="0" smtClean="0">
                <a:solidFill>
                  <a:srgbClr val="002060"/>
                </a:solidFill>
              </a:rPr>
              <a:t>o</a:t>
            </a:r>
            <a:r>
              <a:rPr sz="2400" spc="-75" dirty="0" smtClean="0">
                <a:solidFill>
                  <a:srgbClr val="002060"/>
                </a:solidFill>
              </a:rPr>
              <a:t> </a:t>
            </a:r>
            <a:r>
              <a:rPr sz="2400" spc="-85" dirty="0">
                <a:solidFill>
                  <a:srgbClr val="00B0F0"/>
                </a:solidFill>
              </a:rPr>
              <a:t>increase</a:t>
            </a:r>
            <a:r>
              <a:rPr sz="2400" spc="-80" dirty="0">
                <a:solidFill>
                  <a:srgbClr val="002060"/>
                </a:solidFill>
              </a:rPr>
              <a:t> </a:t>
            </a:r>
            <a:r>
              <a:rPr sz="2400" spc="-114" dirty="0">
                <a:solidFill>
                  <a:srgbClr val="002060"/>
                </a:solidFill>
              </a:rPr>
              <a:t>their</a:t>
            </a:r>
            <a:r>
              <a:rPr sz="2400" spc="-75" dirty="0">
                <a:solidFill>
                  <a:srgbClr val="002060"/>
                </a:solidFill>
              </a:rPr>
              <a:t> </a:t>
            </a:r>
            <a:r>
              <a:rPr sz="2400" spc="-100" dirty="0">
                <a:solidFill>
                  <a:srgbClr val="002060"/>
                </a:solidFill>
              </a:rPr>
              <a:t>total</a:t>
            </a:r>
            <a:r>
              <a:rPr sz="2400" spc="-80" dirty="0">
                <a:solidFill>
                  <a:srgbClr val="002060"/>
                </a:solidFill>
              </a:rPr>
              <a:t> </a:t>
            </a:r>
            <a:r>
              <a:rPr sz="2400" spc="-114" dirty="0">
                <a:solidFill>
                  <a:srgbClr val="00B0F0"/>
                </a:solidFill>
              </a:rPr>
              <a:t>expenditure</a:t>
            </a:r>
            <a:r>
              <a:rPr sz="2400" spc="-80" dirty="0">
                <a:solidFill>
                  <a:srgbClr val="00B0F0"/>
                </a:solidFill>
              </a:rPr>
              <a:t> </a:t>
            </a:r>
            <a:r>
              <a:rPr sz="2400" spc="-75" dirty="0">
                <a:solidFill>
                  <a:srgbClr val="00B0F0"/>
                </a:solidFill>
              </a:rPr>
              <a:t>on</a:t>
            </a:r>
            <a:r>
              <a:rPr sz="2400" spc="-70" dirty="0">
                <a:solidFill>
                  <a:srgbClr val="00B0F0"/>
                </a:solidFill>
              </a:rPr>
              <a:t> </a:t>
            </a:r>
            <a:r>
              <a:rPr sz="2400" spc="-45" dirty="0">
                <a:solidFill>
                  <a:srgbClr val="00B0F0"/>
                </a:solidFill>
              </a:rPr>
              <a:t>R&amp;D</a:t>
            </a:r>
            <a:r>
              <a:rPr sz="2400" spc="-65" dirty="0">
                <a:solidFill>
                  <a:srgbClr val="00B0F0"/>
                </a:solidFill>
              </a:rPr>
              <a:t> </a:t>
            </a:r>
            <a:r>
              <a:rPr sz="2400" spc="-95" dirty="0">
                <a:solidFill>
                  <a:srgbClr val="00B0F0"/>
                </a:solidFill>
              </a:rPr>
              <a:t>by</a:t>
            </a:r>
            <a:r>
              <a:rPr sz="2400" spc="-75" dirty="0">
                <a:solidFill>
                  <a:srgbClr val="00B0F0"/>
                </a:solidFill>
              </a:rPr>
              <a:t> </a:t>
            </a:r>
            <a:r>
              <a:rPr sz="2400" spc="190" dirty="0">
                <a:solidFill>
                  <a:srgbClr val="00B0F0"/>
                </a:solidFill>
              </a:rPr>
              <a:t>50%</a:t>
            </a:r>
            <a:r>
              <a:rPr sz="2400" spc="-85" dirty="0">
                <a:solidFill>
                  <a:srgbClr val="002060"/>
                </a:solidFill>
              </a:rPr>
              <a:t> </a:t>
            </a:r>
            <a:r>
              <a:rPr sz="2400" spc="-105" dirty="0">
                <a:solidFill>
                  <a:srgbClr val="002060"/>
                </a:solidFill>
              </a:rPr>
              <a:t>in</a:t>
            </a:r>
            <a:r>
              <a:rPr sz="2400" spc="-55" dirty="0">
                <a:solidFill>
                  <a:srgbClr val="002060"/>
                </a:solidFill>
              </a:rPr>
              <a:t> </a:t>
            </a:r>
            <a:r>
              <a:rPr sz="2400" spc="-110" dirty="0">
                <a:solidFill>
                  <a:srgbClr val="002060"/>
                </a:solidFill>
              </a:rPr>
              <a:t>the</a:t>
            </a:r>
            <a:r>
              <a:rPr sz="2400" spc="-65" dirty="0">
                <a:solidFill>
                  <a:srgbClr val="002060"/>
                </a:solidFill>
              </a:rPr>
              <a:t> </a:t>
            </a:r>
            <a:r>
              <a:rPr sz="2400" spc="-120" dirty="0">
                <a:solidFill>
                  <a:srgbClr val="002060"/>
                </a:solidFill>
              </a:rPr>
              <a:t>next</a:t>
            </a:r>
            <a:r>
              <a:rPr sz="2400" spc="-80" dirty="0">
                <a:solidFill>
                  <a:srgbClr val="002060"/>
                </a:solidFill>
              </a:rPr>
              <a:t> </a:t>
            </a:r>
            <a:r>
              <a:rPr sz="2400" spc="65" dirty="0">
                <a:solidFill>
                  <a:srgbClr val="002060"/>
                </a:solidFill>
              </a:rPr>
              <a:t>5</a:t>
            </a:r>
            <a:r>
              <a:rPr sz="2400" spc="-65" dirty="0">
                <a:solidFill>
                  <a:srgbClr val="002060"/>
                </a:solidFill>
              </a:rPr>
              <a:t> </a:t>
            </a:r>
            <a:r>
              <a:rPr sz="2400" spc="-100" dirty="0" smtClean="0">
                <a:solidFill>
                  <a:srgbClr val="002060"/>
                </a:solidFill>
              </a:rPr>
              <a:t>years</a:t>
            </a:r>
            <a:endParaRPr lang="sl-SI" sz="2400" spc="-100" dirty="0" smtClean="0">
              <a:solidFill>
                <a:srgbClr val="002060"/>
              </a:solidFill>
            </a:endParaRPr>
          </a:p>
          <a:p>
            <a:pPr marL="983615" lvl="1" indent="-228600">
              <a:lnSpc>
                <a:spcPct val="150000"/>
              </a:lnSpc>
              <a:spcBef>
                <a:spcPts val="105"/>
              </a:spcBef>
              <a:buClr>
                <a:srgbClr val="1FBAD2"/>
              </a:buClr>
              <a:buFont typeface="Arial MT"/>
              <a:buChar char="•"/>
              <a:tabLst>
                <a:tab pos="755015" algn="l"/>
                <a:tab pos="755650" algn="l"/>
              </a:tabLst>
            </a:pPr>
            <a:r>
              <a:rPr sz="2400" spc="40" dirty="0" smtClean="0">
                <a:solidFill>
                  <a:srgbClr val="002060"/>
                </a:solidFill>
              </a:rPr>
              <a:t>M</a:t>
            </a:r>
            <a:r>
              <a:rPr lang="sl-SI" sz="2400" spc="40" dirty="0" err="1" smtClean="0">
                <a:solidFill>
                  <a:srgbClr val="002060"/>
                </a:solidFill>
              </a:rPr>
              <a:t>Ss</a:t>
            </a:r>
            <a:r>
              <a:rPr lang="sl-SI" sz="2400" spc="40" dirty="0" smtClean="0">
                <a:solidFill>
                  <a:srgbClr val="002060"/>
                </a:solidFill>
              </a:rPr>
              <a:t> </a:t>
            </a:r>
            <a:r>
              <a:rPr sz="2400" spc="-60" dirty="0" smtClean="0">
                <a:solidFill>
                  <a:srgbClr val="002060"/>
                </a:solidFill>
              </a:rPr>
              <a:t>v</a:t>
            </a:r>
            <a:r>
              <a:rPr sz="2400" spc="-85" dirty="0" smtClean="0">
                <a:solidFill>
                  <a:srgbClr val="002060"/>
                </a:solidFill>
              </a:rPr>
              <a:t>o</a:t>
            </a:r>
            <a:r>
              <a:rPr sz="2400" spc="-65" dirty="0" smtClean="0">
                <a:solidFill>
                  <a:srgbClr val="002060"/>
                </a:solidFill>
              </a:rPr>
              <a:t>l</a:t>
            </a:r>
            <a:r>
              <a:rPr sz="2400" spc="-114" dirty="0" smtClean="0">
                <a:solidFill>
                  <a:srgbClr val="002060"/>
                </a:solidFill>
              </a:rPr>
              <a:t>u</a:t>
            </a:r>
            <a:r>
              <a:rPr sz="2400" spc="-105" dirty="0" smtClean="0">
                <a:solidFill>
                  <a:srgbClr val="002060"/>
                </a:solidFill>
              </a:rPr>
              <a:t>n</a:t>
            </a:r>
            <a:r>
              <a:rPr sz="2400" spc="-114" dirty="0" smtClean="0">
                <a:solidFill>
                  <a:srgbClr val="002060"/>
                </a:solidFill>
              </a:rPr>
              <a:t>tari</a:t>
            </a:r>
            <a:r>
              <a:rPr sz="2400" spc="-80" dirty="0" smtClean="0">
                <a:solidFill>
                  <a:srgbClr val="002060"/>
                </a:solidFill>
              </a:rPr>
              <a:t>l</a:t>
            </a:r>
            <a:r>
              <a:rPr sz="2400" spc="-55" dirty="0" smtClean="0">
                <a:solidFill>
                  <a:srgbClr val="002060"/>
                </a:solidFill>
              </a:rPr>
              <a:t>y</a:t>
            </a:r>
            <a:r>
              <a:rPr lang="sl-SI" sz="2400" spc="-55" dirty="0" smtClean="0">
                <a:solidFill>
                  <a:srgbClr val="002060"/>
                </a:solidFill>
              </a:rPr>
              <a:t> </a:t>
            </a:r>
            <a:r>
              <a:rPr sz="2400" spc="-155" dirty="0" smtClean="0">
                <a:solidFill>
                  <a:srgbClr val="002060"/>
                </a:solidFill>
              </a:rPr>
              <a:t>c</a:t>
            </a:r>
            <a:r>
              <a:rPr sz="2400" spc="-45" dirty="0" smtClean="0">
                <a:solidFill>
                  <a:srgbClr val="002060"/>
                </a:solidFill>
              </a:rPr>
              <a:t>om</a:t>
            </a:r>
            <a:r>
              <a:rPr sz="2400" spc="-65" dirty="0" smtClean="0">
                <a:solidFill>
                  <a:srgbClr val="002060"/>
                </a:solidFill>
              </a:rPr>
              <a:t>m</a:t>
            </a:r>
            <a:r>
              <a:rPr sz="2400" spc="-135" dirty="0" smtClean="0">
                <a:solidFill>
                  <a:srgbClr val="002060"/>
                </a:solidFill>
              </a:rPr>
              <a:t>it</a:t>
            </a:r>
            <a:r>
              <a:rPr lang="sl-SI" sz="2400" spc="-135" dirty="0" smtClean="0">
                <a:solidFill>
                  <a:srgbClr val="002060"/>
                </a:solidFill>
              </a:rPr>
              <a:t>  </a:t>
            </a:r>
            <a:r>
              <a:rPr lang="sl-SI" sz="2400" spc="-135" dirty="0" smtClean="0">
                <a:solidFill>
                  <a:srgbClr val="00B0F0"/>
                </a:solidFill>
              </a:rPr>
              <a:t>5</a:t>
            </a:r>
            <a:r>
              <a:rPr sz="2400" spc="440" dirty="0" smtClean="0">
                <a:solidFill>
                  <a:srgbClr val="00B0F0"/>
                </a:solidFill>
              </a:rPr>
              <a:t>%</a:t>
            </a:r>
            <a:r>
              <a:rPr lang="sl-SI" sz="2400" spc="440" dirty="0">
                <a:solidFill>
                  <a:srgbClr val="00B0F0"/>
                </a:solidFill>
              </a:rPr>
              <a:t> </a:t>
            </a:r>
            <a:r>
              <a:rPr sz="2400" spc="-40" dirty="0" smtClean="0">
                <a:solidFill>
                  <a:srgbClr val="00B0F0"/>
                </a:solidFill>
              </a:rPr>
              <a:t>of</a:t>
            </a:r>
            <a:r>
              <a:rPr lang="sl-SI" sz="2400" spc="-40" dirty="0" smtClean="0">
                <a:solidFill>
                  <a:srgbClr val="00B0F0"/>
                </a:solidFill>
              </a:rPr>
              <a:t> </a:t>
            </a:r>
            <a:r>
              <a:rPr sz="2400" spc="-85" dirty="0" smtClean="0">
                <a:solidFill>
                  <a:srgbClr val="00B0F0"/>
                </a:solidFill>
              </a:rPr>
              <a:t>nati</a:t>
            </a:r>
            <a:r>
              <a:rPr sz="2400" spc="-125" dirty="0" smtClean="0">
                <a:solidFill>
                  <a:srgbClr val="00B0F0"/>
                </a:solidFill>
              </a:rPr>
              <a:t>o</a:t>
            </a:r>
            <a:r>
              <a:rPr sz="2400" spc="-75" dirty="0" smtClean="0">
                <a:solidFill>
                  <a:srgbClr val="00B0F0"/>
                </a:solidFill>
              </a:rPr>
              <a:t>nal</a:t>
            </a:r>
            <a:r>
              <a:rPr lang="sl-SI" sz="2400" spc="-75" dirty="0" smtClean="0">
                <a:solidFill>
                  <a:srgbClr val="00B0F0"/>
                </a:solidFill>
              </a:rPr>
              <a:t> </a:t>
            </a:r>
            <a:r>
              <a:rPr sz="2400" spc="-95" dirty="0" smtClean="0">
                <a:solidFill>
                  <a:srgbClr val="00B0F0"/>
                </a:solidFill>
              </a:rPr>
              <a:t>p</a:t>
            </a:r>
            <a:r>
              <a:rPr sz="2400" spc="-105" dirty="0" smtClean="0">
                <a:solidFill>
                  <a:srgbClr val="00B0F0"/>
                </a:solidFill>
              </a:rPr>
              <a:t>u</a:t>
            </a:r>
            <a:r>
              <a:rPr sz="2400" spc="-120" dirty="0" smtClean="0">
                <a:solidFill>
                  <a:srgbClr val="00B0F0"/>
                </a:solidFill>
              </a:rPr>
              <a:t>blic</a:t>
            </a:r>
            <a:r>
              <a:rPr lang="sl-SI" sz="2400" spc="-120" dirty="0" smtClean="0">
                <a:solidFill>
                  <a:srgbClr val="00B0F0"/>
                </a:solidFill>
              </a:rPr>
              <a:t> </a:t>
            </a:r>
            <a:r>
              <a:rPr sz="2400" spc="-65" dirty="0" smtClean="0">
                <a:solidFill>
                  <a:srgbClr val="00B0F0"/>
                </a:solidFill>
              </a:rPr>
              <a:t>R</a:t>
            </a:r>
            <a:r>
              <a:rPr sz="2400" spc="-95" dirty="0" smtClean="0">
                <a:solidFill>
                  <a:srgbClr val="00B0F0"/>
                </a:solidFill>
              </a:rPr>
              <a:t>&amp;</a:t>
            </a:r>
            <a:r>
              <a:rPr sz="2400" spc="5" dirty="0" smtClean="0">
                <a:solidFill>
                  <a:srgbClr val="00B0F0"/>
                </a:solidFill>
              </a:rPr>
              <a:t>D</a:t>
            </a:r>
            <a:r>
              <a:rPr lang="sl-SI" sz="2400" spc="5" dirty="0" smtClean="0">
                <a:solidFill>
                  <a:srgbClr val="00B0F0"/>
                </a:solidFill>
              </a:rPr>
              <a:t> </a:t>
            </a:r>
            <a:r>
              <a:rPr sz="2400" spc="-120" dirty="0" smtClean="0">
                <a:solidFill>
                  <a:srgbClr val="002060"/>
                </a:solidFill>
              </a:rPr>
              <a:t>expend</a:t>
            </a:r>
            <a:r>
              <a:rPr sz="2400" spc="-75" dirty="0" smtClean="0">
                <a:solidFill>
                  <a:srgbClr val="002060"/>
                </a:solidFill>
              </a:rPr>
              <a:t>i</a:t>
            </a:r>
            <a:r>
              <a:rPr sz="2400" spc="-110" dirty="0" smtClean="0">
                <a:solidFill>
                  <a:srgbClr val="002060"/>
                </a:solidFill>
              </a:rPr>
              <a:t>tu</a:t>
            </a:r>
            <a:r>
              <a:rPr sz="2400" spc="-120" dirty="0" smtClean="0">
                <a:solidFill>
                  <a:srgbClr val="002060"/>
                </a:solidFill>
              </a:rPr>
              <a:t>re</a:t>
            </a:r>
            <a:r>
              <a:rPr sz="2400" spc="-75" dirty="0" smtClean="0">
                <a:solidFill>
                  <a:srgbClr val="002060"/>
                </a:solidFill>
              </a:rPr>
              <a:t> </a:t>
            </a:r>
            <a:r>
              <a:rPr sz="2400" spc="-110" dirty="0">
                <a:solidFill>
                  <a:srgbClr val="002060"/>
                </a:solidFill>
              </a:rPr>
              <a:t>to</a:t>
            </a:r>
            <a:r>
              <a:rPr sz="2400" spc="-75" dirty="0">
                <a:solidFill>
                  <a:srgbClr val="002060"/>
                </a:solidFill>
              </a:rPr>
              <a:t> </a:t>
            </a:r>
            <a:r>
              <a:rPr sz="2400" spc="-120" dirty="0">
                <a:solidFill>
                  <a:srgbClr val="00B0F0"/>
                </a:solidFill>
              </a:rPr>
              <a:t>joi</a:t>
            </a:r>
            <a:r>
              <a:rPr sz="2400" spc="-175" dirty="0">
                <a:solidFill>
                  <a:srgbClr val="00B0F0"/>
                </a:solidFill>
              </a:rPr>
              <a:t>n</a:t>
            </a:r>
            <a:r>
              <a:rPr sz="2400" spc="-150" dirty="0">
                <a:solidFill>
                  <a:srgbClr val="00B0F0"/>
                </a:solidFill>
              </a:rPr>
              <a:t>t</a:t>
            </a:r>
            <a:r>
              <a:rPr sz="2400" spc="-65" dirty="0">
                <a:solidFill>
                  <a:srgbClr val="00B0F0"/>
                </a:solidFill>
              </a:rPr>
              <a:t> </a:t>
            </a:r>
            <a:r>
              <a:rPr sz="2400" spc="-55" dirty="0">
                <a:solidFill>
                  <a:srgbClr val="00B0F0"/>
                </a:solidFill>
              </a:rPr>
              <a:t>programmes</a:t>
            </a:r>
            <a:r>
              <a:rPr sz="2400" spc="-100" dirty="0">
                <a:solidFill>
                  <a:srgbClr val="00B0F0"/>
                </a:solidFill>
              </a:rPr>
              <a:t> </a:t>
            </a:r>
            <a:r>
              <a:rPr sz="2400" spc="-65" dirty="0">
                <a:solidFill>
                  <a:srgbClr val="00B0F0"/>
                </a:solidFill>
              </a:rPr>
              <a:t>and </a:t>
            </a:r>
            <a:r>
              <a:rPr sz="2400" spc="-90" dirty="0">
                <a:solidFill>
                  <a:srgbClr val="00B0F0"/>
                </a:solidFill>
              </a:rPr>
              <a:t>Europe</a:t>
            </a:r>
            <a:r>
              <a:rPr sz="2400" spc="-55" dirty="0">
                <a:solidFill>
                  <a:srgbClr val="00B0F0"/>
                </a:solidFill>
              </a:rPr>
              <a:t>an</a:t>
            </a:r>
            <a:r>
              <a:rPr sz="2400" spc="-90" dirty="0">
                <a:solidFill>
                  <a:srgbClr val="00B0F0"/>
                </a:solidFill>
              </a:rPr>
              <a:t> </a:t>
            </a:r>
            <a:r>
              <a:rPr sz="2400" spc="-105" dirty="0">
                <a:solidFill>
                  <a:srgbClr val="00B0F0"/>
                </a:solidFill>
              </a:rPr>
              <a:t>partner</a:t>
            </a:r>
            <a:r>
              <a:rPr sz="2400" spc="-5" dirty="0">
                <a:solidFill>
                  <a:srgbClr val="00B0F0"/>
                </a:solidFill>
              </a:rPr>
              <a:t>s</a:t>
            </a:r>
            <a:r>
              <a:rPr sz="2400" dirty="0">
                <a:solidFill>
                  <a:srgbClr val="00B0F0"/>
                </a:solidFill>
              </a:rPr>
              <a:t>h</a:t>
            </a:r>
            <a:r>
              <a:rPr sz="2400" spc="-60" dirty="0">
                <a:solidFill>
                  <a:srgbClr val="00B0F0"/>
                </a:solidFill>
              </a:rPr>
              <a:t>ips</a:t>
            </a:r>
            <a:r>
              <a:rPr sz="2400" spc="-85" dirty="0">
                <a:solidFill>
                  <a:srgbClr val="002060"/>
                </a:solidFill>
              </a:rPr>
              <a:t> </a:t>
            </a:r>
            <a:r>
              <a:rPr sz="2400" spc="-120" dirty="0">
                <a:solidFill>
                  <a:srgbClr val="002060"/>
                </a:solidFill>
              </a:rPr>
              <a:t>b</a:t>
            </a:r>
            <a:r>
              <a:rPr sz="2400" spc="-70" dirty="0">
                <a:solidFill>
                  <a:srgbClr val="002060"/>
                </a:solidFill>
              </a:rPr>
              <a:t>y</a:t>
            </a:r>
            <a:r>
              <a:rPr sz="2400" spc="-75" dirty="0">
                <a:solidFill>
                  <a:srgbClr val="002060"/>
                </a:solidFill>
              </a:rPr>
              <a:t> </a:t>
            </a:r>
            <a:r>
              <a:rPr sz="2400" spc="65" dirty="0" smtClean="0">
                <a:solidFill>
                  <a:srgbClr val="002060"/>
                </a:solidFill>
              </a:rPr>
              <a:t>2030</a:t>
            </a:r>
            <a:endParaRPr sz="2400" spc="-365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TM03457444[[fn=Osnovno]]</Template>
  <TotalTime>628</TotalTime>
  <Words>359</Words>
  <Application>Microsoft Office PowerPoint</Application>
  <PresentationFormat>Širokozaslonsko</PresentationFormat>
  <Paragraphs>70</Paragraphs>
  <Slides>13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 MT</vt:lpstr>
      <vt:lpstr>Calibri</vt:lpstr>
      <vt:lpstr>Corbel</vt:lpstr>
      <vt:lpstr>Trebuchet MS</vt:lpstr>
      <vt:lpstr>Wingdings</vt:lpstr>
      <vt:lpstr>Osnovno</vt:lpstr>
      <vt:lpstr>Pakt za raziskave in inovacije in načrt politike ERA (ERA Policy Agenda) </vt:lpstr>
      <vt:lpstr>European Research Area  (ERA)</vt:lpstr>
      <vt:lpstr>Pakt za raziskave in inovacije</vt:lpstr>
      <vt:lpstr>1. Načela</vt:lpstr>
      <vt:lpstr>2. Prioritetna področja (1/4)</vt:lpstr>
      <vt:lpstr>2. Prioritetna področja (2/4)</vt:lpstr>
      <vt:lpstr>PowerPointova predstavitev</vt:lpstr>
      <vt:lpstr>PowerPointova predstavitev</vt:lpstr>
      <vt:lpstr>3. Naložbeni cilji</vt:lpstr>
      <vt:lpstr>4. Spremljanje in izvajanje</vt:lpstr>
      <vt:lpstr>ERA Policy Agenda – ukrepi (1/2)</vt:lpstr>
      <vt:lpstr>ERA Policy Agenda – ukrepi (2/2)</vt:lpstr>
      <vt:lpstr>“Raziskave in inovacije je potrebno postaviti v samo središče vseh politik.”   komisarka Mariya Gabriel,  Svet ministrov pristojnih za raziskave, 26. november 2021, Bruselj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Discussions on the Pact for R&amp;I</dc:title>
  <dc:creator>Petra Žagar</dc:creator>
  <cp:lastModifiedBy>PŽ</cp:lastModifiedBy>
  <cp:revision>39</cp:revision>
  <cp:lastPrinted>2021-06-18T13:28:37Z</cp:lastPrinted>
  <dcterms:created xsi:type="dcterms:W3CDTF">2021-06-09T09:31:13Z</dcterms:created>
  <dcterms:modified xsi:type="dcterms:W3CDTF">2022-02-28T07:22:31Z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2021-06-09T00:00:00Z</vt:filetime>
  </property>
</Properties>
</file>