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58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E5008-820F-4983-A624-9645F8BF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EB3367-1D0D-44FB-9C25-34C779CA5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60BB67-1D42-4684-AD28-CE19CD4E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C346EA-62B0-4652-A9B5-A7A54AC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F5DFD-D3E7-4286-BB38-F363BE81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C4BCF-B0AE-4421-9F01-1BD4B591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DEC5F2-774B-43C1-B52D-561B53D80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CC075-8891-4DFE-B1B9-2FEAD948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F416FA-223A-4C76-AE21-28B529C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F0DE35-3D2C-431B-B2F8-E21F07BB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6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0AD4E9-5BE7-4092-AE11-63677D74C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C3262B-DA37-4D7C-AC9E-157EC32BA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55FDA2-B719-4C6C-8410-2B262387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AE6BD5-CFA0-481E-846D-238F9ABE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72DAA-EA6C-45AB-92D6-A0B5D85B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0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BD28D-6F69-4DA7-86F9-F30EAAF7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06B81-5EC9-4E9E-81F0-A5A44C86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6DF98B-26E6-4B3C-94B4-4541A177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F42AE0-5180-4AA6-889A-E8819849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C247A-7159-4543-805B-73856CE1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1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DA54-BFBB-4CBC-83F3-55AFA518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3C2C48-8288-4240-867A-5AB42A77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5651A-B934-4211-8E3E-107DADC3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60BAB7-C2F8-4564-B0D9-D0903B43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B992F-6F48-4342-B00A-769F1921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5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ECB711-B711-41A5-9F79-F8937A08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2D8DC5-5B46-453C-ACF0-1A8C41E56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B986B8-B3FB-4C33-9871-697C0176A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126E32-41B8-413B-871C-4098343D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57BA68-AC20-42BA-BAED-88B0FC4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BE2BDF-E8A7-45B6-8B55-F4B3B3D0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BC670-F2F0-4EE9-B345-00A69280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FFA278-E7F1-4BD5-85C4-2A98C7CA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DC8E67-4C46-4126-911B-C87F3F579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E7597E-42A6-43B3-A01C-1C86A68CF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EABAEA-2666-40DA-8B93-D5C0EBC6A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049FDC-73A7-466D-8CEA-02BA594F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5FA730-E7B5-4A68-A846-3AA4CBC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40DD80-8FBC-4422-9622-BE1CC113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5402E-AF5D-4B8B-B677-AE38EAE5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7EE67E-74BA-4003-A7DB-42D2CAE5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6E0D30-8CC7-499A-BF73-E7D1E6DE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9BB2F8-49CD-4D7B-9612-7B840B45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0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F13132-CBEE-4C63-B90E-138E1E7F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271020-4BA4-4C29-A666-35F22C0F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70160A-0FB2-4EBD-8C6B-4A343C46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4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1EA99-FDE9-447A-9F77-C3AFC2A2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F1204-7F3C-42B4-AA26-AE42A3F0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48CBFE-683B-4479-AB81-1F634AA07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0951E0-2398-48A5-A0CC-5743EC8F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5BE396-9300-43CA-9CC7-B3593E3F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F5AE92-93B2-4C6E-9E65-3F1FF457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93886-DA21-42C1-A925-9C0051C3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308F1E-DCE2-42C2-BD90-03875126B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DCEA09-301A-49E9-8B03-801CF8B9D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D2DC25-6FDA-4635-949C-F36E1D1E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C12F8E-AED8-4960-9AAA-2E3B15B2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15B7E7-11AE-43C0-AEF5-A507F61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1E8543-B2C8-4087-A467-564579B7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1127D1-7145-4549-AA50-FA935D1E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6D6FD-3454-4EE5-BBBF-EE854241E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A389-9E63-41CC-8367-48A6AADD6005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192AC-D577-45F8-92F2-CCE548DBB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BD4B1-EE7A-4F55-95C8-E4826CB62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BAEB-A03A-43B1-9ED9-24ABF639D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D-DeuUhXsAAF2Oz.jpg">
            <a:extLst>
              <a:ext uri="{FF2B5EF4-FFF2-40B4-BE49-F238E27FC236}">
                <a16:creationId xmlns:a16="http://schemas.microsoft.com/office/drawing/2014/main" xmlns="" id="{BBC28B03-6F3E-4DA6-808E-CBF707B8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277" y="643466"/>
            <a:ext cx="850544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9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AE752E-7269-485C-8A35-78043FF69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81445-B9EA-4D9B-815C-62B79F0C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</a:t>
            </a: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supporting institutions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201A58-F32C-4479-83C2-01EFD26F1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58" y="1863801"/>
            <a:ext cx="6578883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7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bs.twimg.com/media/D8Txe69UIAArhfx.jpg">
            <a:extLst>
              <a:ext uri="{FF2B5EF4-FFF2-40B4-BE49-F238E27FC236}">
                <a16:creationId xmlns:a16="http://schemas.microsoft.com/office/drawing/2014/main" xmlns="" id="{672030ED-B59D-46BC-B628-6C0E53EE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b="236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A49B6-9F2A-4D48-9030-16E810C2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Meeting with the Vice-President of the Chamber of Deputies – 9/6/19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2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ienzainrete.it/files/styles/molto_grande/public/cover.JPG?itok=RP900UkU">
            <a:extLst>
              <a:ext uri="{FF2B5EF4-FFF2-40B4-BE49-F238E27FC236}">
                <a16:creationId xmlns:a16="http://schemas.microsoft.com/office/drawing/2014/main" xmlns="" id="{40A9EBEB-6848-43BE-9F79-43F47AD7B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2F9F9-A234-44B8-838F-DD434A19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Workshop at LUISS University - 26/6/19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bs.twimg.com/media/EH0rdH6WwAMIXqv.jpg">
            <a:extLst>
              <a:ext uri="{FF2B5EF4-FFF2-40B4-BE49-F238E27FC236}">
                <a16:creationId xmlns:a16="http://schemas.microsoft.com/office/drawing/2014/main" xmlns="" id="{90B305A2-8911-4DC3-BE5A-5CD760A84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b="154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CF728-390C-4E96-9A44-E92E8559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Conference in Cambridge – 26/10/19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3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Širokozaslonsko</PresentationFormat>
  <Paragraphs>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Some supporting institutions</vt:lpstr>
      <vt:lpstr>Meeting with the Vice-President of the Chamber of Deputies – 9/6/19</vt:lpstr>
      <vt:lpstr>Workshop at LUISS University - 26/6/19</vt:lpstr>
      <vt:lpstr>Conference in Cambridge – 26/10/19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Allegra, Alessandro</dc:creator>
  <cp:lastModifiedBy>XY</cp:lastModifiedBy>
  <cp:revision>4</cp:revision>
  <dcterms:created xsi:type="dcterms:W3CDTF">2019-11-13T17:10:33Z</dcterms:created>
  <dcterms:modified xsi:type="dcterms:W3CDTF">2019-11-14T12:01:43Z</dcterms:modified>
</cp:coreProperties>
</file>