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ShowLst>
    <p:custShow name="Diaprojekcija po meri 1" id="0">
      <p:sldLst>
        <p:sld r:id="rId2"/>
        <p:sld r:id="rId3"/>
      </p:sldLst>
    </p:custShow>
  </p:custShow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C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1B7D5-8C92-445D-98FE-BD6277759F98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DEBAC-A22D-49A8-A327-BF9E7908F96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215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DEBAC-A22D-49A8-A327-BF9E7908F963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9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01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152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411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858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295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264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760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783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225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059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949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79A1-DE54-4333-93B1-10B2F19FD49D}" type="datetimeFigureOut">
              <a:rPr lang="sl-SI" smtClean="0"/>
              <a:t>14.11.2019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B338-8FC5-4EE7-877D-4B815BB4D9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257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C2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260" y="528637"/>
            <a:ext cx="11887200" cy="2387600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67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ZNANOST SREČA PARLAMENT</a:t>
            </a:r>
            <a:br>
              <a:rPr lang="sl-SI" sz="67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3300" b="1" dirty="0" smtClean="0">
                <a:solidFill>
                  <a:srgbClr val="6BC2B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..   ..</a:t>
            </a:r>
            <a:r>
              <a:rPr lang="sl-SI" sz="67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sz="67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67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SCIENCE MEETS PARLIAMENT</a:t>
            </a:r>
            <a:endParaRPr lang="sl-SI" sz="67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sl-SI" sz="30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15. november 2019</a:t>
            </a:r>
          </a:p>
          <a:p>
            <a:pPr algn="l"/>
            <a:r>
              <a:rPr lang="sl-SI" sz="3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Državni zbor, Ljubljana</a:t>
            </a:r>
          </a:p>
          <a:p>
            <a:endParaRPr lang="sl-SI" sz="3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33" b="4947"/>
          <a:stretch/>
        </p:blipFill>
        <p:spPr>
          <a:xfrm>
            <a:off x="6935354" y="3041333"/>
            <a:ext cx="4719306" cy="2948940"/>
          </a:xfrm>
          <a:prstGeom prst="rect">
            <a:avLst/>
          </a:prstGeom>
        </p:spPr>
      </p:pic>
      <p:sp>
        <p:nvSpPr>
          <p:cNvPr id="9" name="Pravokotnik 8"/>
          <p:cNvSpPr/>
          <p:nvPr/>
        </p:nvSpPr>
        <p:spPr>
          <a:xfrm>
            <a:off x="0" y="5943601"/>
            <a:ext cx="12192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85" y="6171966"/>
            <a:ext cx="3175255" cy="514583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38" y="6062472"/>
            <a:ext cx="1060686" cy="742948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35200"/>
          <a:stretch/>
        </p:blipFill>
        <p:spPr>
          <a:xfrm>
            <a:off x="5512862" y="6062472"/>
            <a:ext cx="2846545" cy="742948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6038119"/>
            <a:ext cx="2290571" cy="703107"/>
          </a:xfrm>
          <a:prstGeom prst="rect">
            <a:avLst/>
          </a:prstGeom>
        </p:spPr>
      </p:pic>
      <p:cxnSp>
        <p:nvCxnSpPr>
          <p:cNvPr id="17" name="Raven povezovalnik 16"/>
          <p:cNvCxnSpPr/>
          <p:nvPr/>
        </p:nvCxnSpPr>
        <p:spPr>
          <a:xfrm flipV="1">
            <a:off x="708660" y="3143250"/>
            <a:ext cx="10709910" cy="571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28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0184"/>
    </mc:Choice>
    <mc:Fallback xmlns="">
      <p:transition spd="slow" advTm="101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C2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3880" y="16541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l-SI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Boljše politike za boljšo družbo / 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Družbeni </a:t>
            </a:r>
            <a:r>
              <a:rPr lang="sl-SI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transformaciji naproti 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3900" b="1" dirty="0" smtClean="0">
                <a:solidFill>
                  <a:srgbClr val="6BC2B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--</a:t>
            </a:r>
            <a:r>
              <a:rPr lang="sl-SI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Better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policies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better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society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/</a:t>
            </a:r>
            <a:b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Towards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Societal</a:t>
            </a:r>
            <a:r>
              <a:rPr lang="sl-SI" sz="3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9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Transformation</a:t>
            </a:r>
            <a:r>
              <a:rPr lang="sl-SI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sl-SI" sz="33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sl-SI" sz="33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33" b="4947"/>
          <a:stretch/>
        </p:blipFill>
        <p:spPr>
          <a:xfrm>
            <a:off x="7106804" y="3051811"/>
            <a:ext cx="4719306" cy="2948940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0" y="5966461"/>
            <a:ext cx="12192000" cy="891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85" y="6171966"/>
            <a:ext cx="3175255" cy="514583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858" y="6062472"/>
            <a:ext cx="1060686" cy="742948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35200"/>
          <a:stretch/>
        </p:blipFill>
        <p:spPr>
          <a:xfrm>
            <a:off x="5604302" y="6062472"/>
            <a:ext cx="2846545" cy="742948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390" y="6060979"/>
            <a:ext cx="2290571" cy="703107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" y="3938720"/>
            <a:ext cx="4273666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8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34"/>
    </mc:Choice>
    <mc:Fallback xmlns="">
      <p:transition spd="slow" advTm="1333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15</Words>
  <Application>Microsoft Office PowerPoint</Application>
  <PresentationFormat>Širokozaslonsko</PresentationFormat>
  <Paragraphs>5</Paragraphs>
  <Slides>2</Slides>
  <Notes>1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  <vt:variant>
        <vt:lpstr>Diaprojekcije po meri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Officeova tema</vt:lpstr>
      <vt:lpstr> ZNANOST SREČA PARLAMENT ..   .. SCIENCE MEETS PARLIAMENT</vt:lpstr>
      <vt:lpstr>Boljše politike za boljšo družbo /  Družbeni transformaciji naproti  -- Better policies for better society / Towards Societal Transformation   </vt:lpstr>
      <vt:lpstr>Diaprojekcija po meri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Ana Marija Lukenda</dc:creator>
  <cp:lastModifiedBy>XY</cp:lastModifiedBy>
  <cp:revision>8</cp:revision>
  <dcterms:created xsi:type="dcterms:W3CDTF">2019-11-13T18:40:45Z</dcterms:created>
  <dcterms:modified xsi:type="dcterms:W3CDTF">2019-11-14T17:26:37Z</dcterms:modified>
</cp:coreProperties>
</file>