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1"/>
    <p:sldMasterId id="2147488810" r:id="rId2"/>
    <p:sldMasterId id="2147488813" r:id="rId3"/>
  </p:sldMasterIdLst>
  <p:notesMasterIdLst>
    <p:notesMasterId r:id="rId27"/>
  </p:notesMasterIdLst>
  <p:handoutMasterIdLst>
    <p:handoutMasterId r:id="rId28"/>
  </p:handoutMasterIdLst>
  <p:sldIdLst>
    <p:sldId id="628" r:id="rId4"/>
    <p:sldId id="667" r:id="rId5"/>
    <p:sldId id="661" r:id="rId6"/>
    <p:sldId id="662" r:id="rId7"/>
    <p:sldId id="639" r:id="rId8"/>
    <p:sldId id="659" r:id="rId9"/>
    <p:sldId id="663" r:id="rId10"/>
    <p:sldId id="664" r:id="rId11"/>
    <p:sldId id="665" r:id="rId12"/>
    <p:sldId id="666" r:id="rId13"/>
    <p:sldId id="641" r:id="rId14"/>
    <p:sldId id="642" r:id="rId15"/>
    <p:sldId id="651" r:id="rId16"/>
    <p:sldId id="652" r:id="rId17"/>
    <p:sldId id="654" r:id="rId18"/>
    <p:sldId id="655" r:id="rId19"/>
    <p:sldId id="656" r:id="rId20"/>
    <p:sldId id="657" r:id="rId21"/>
    <p:sldId id="668" r:id="rId22"/>
    <p:sldId id="669" r:id="rId23"/>
    <p:sldId id="670" r:id="rId24"/>
    <p:sldId id="658" r:id="rId25"/>
    <p:sldId id="611" r:id="rId26"/>
  </p:sldIdLst>
  <p:sldSz cx="10693400" cy="7561263"/>
  <p:notesSz cx="6669088" cy="9753600"/>
  <p:defaultTextStyle>
    <a:defPPr>
      <a:defRPr lang="en-GB"/>
    </a:defPPr>
    <a:lvl1pPr algn="l" rtl="0" fontAlgn="base">
      <a:spcBef>
        <a:spcPct val="0"/>
      </a:spcBef>
      <a:spcAft>
        <a:spcPct val="0"/>
      </a:spcAft>
      <a:defRPr sz="8700" b="1" kern="1200">
        <a:solidFill>
          <a:srgbClr val="FFD624"/>
        </a:solidFill>
        <a:latin typeface="Verdana" pitchFamily="34" charset="0"/>
        <a:ea typeface="+mn-ea"/>
        <a:cs typeface="+mn-cs"/>
      </a:defRPr>
    </a:lvl1pPr>
    <a:lvl2pPr marL="449263" indent="1588" algn="l" rtl="0" fontAlgn="base">
      <a:spcBef>
        <a:spcPct val="0"/>
      </a:spcBef>
      <a:spcAft>
        <a:spcPct val="0"/>
      </a:spcAft>
      <a:defRPr sz="8700" b="1" kern="1200">
        <a:solidFill>
          <a:srgbClr val="FFD624"/>
        </a:solidFill>
        <a:latin typeface="Verdana" pitchFamily="34" charset="0"/>
        <a:ea typeface="+mn-ea"/>
        <a:cs typeface="+mn-cs"/>
      </a:defRPr>
    </a:lvl2pPr>
    <a:lvl3pPr marL="906463" indent="1588" algn="l" rtl="0" fontAlgn="base">
      <a:spcBef>
        <a:spcPct val="0"/>
      </a:spcBef>
      <a:spcAft>
        <a:spcPct val="0"/>
      </a:spcAft>
      <a:defRPr sz="8700" b="1" kern="1200">
        <a:solidFill>
          <a:srgbClr val="FFD624"/>
        </a:solidFill>
        <a:latin typeface="Verdana" pitchFamily="34" charset="0"/>
        <a:ea typeface="+mn-ea"/>
        <a:cs typeface="+mn-cs"/>
      </a:defRPr>
    </a:lvl3pPr>
    <a:lvl4pPr marL="1363663" indent="1588" algn="l" rtl="0" fontAlgn="base">
      <a:spcBef>
        <a:spcPct val="0"/>
      </a:spcBef>
      <a:spcAft>
        <a:spcPct val="0"/>
      </a:spcAft>
      <a:defRPr sz="8700" b="1" kern="1200">
        <a:solidFill>
          <a:srgbClr val="FFD624"/>
        </a:solidFill>
        <a:latin typeface="Verdana" pitchFamily="34" charset="0"/>
        <a:ea typeface="+mn-ea"/>
        <a:cs typeface="+mn-cs"/>
      </a:defRPr>
    </a:lvl4pPr>
    <a:lvl5pPr marL="1820863" indent="1588" algn="l" rtl="0" fontAlgn="base">
      <a:spcBef>
        <a:spcPct val="0"/>
      </a:spcBef>
      <a:spcAft>
        <a:spcPct val="0"/>
      </a:spcAft>
      <a:defRPr sz="8700" b="1" kern="1200">
        <a:solidFill>
          <a:srgbClr val="FFD624"/>
        </a:solidFill>
        <a:latin typeface="Verdana" pitchFamily="34" charset="0"/>
        <a:ea typeface="+mn-ea"/>
        <a:cs typeface="+mn-cs"/>
      </a:defRPr>
    </a:lvl5pPr>
    <a:lvl6pPr marL="2286000" algn="l" defTabSz="914400" rtl="0" eaLnBrk="1" latinLnBrk="0" hangingPunct="1">
      <a:defRPr sz="8700" b="1" kern="1200">
        <a:solidFill>
          <a:srgbClr val="FFD624"/>
        </a:solidFill>
        <a:latin typeface="Verdana" pitchFamily="34" charset="0"/>
        <a:ea typeface="+mn-ea"/>
        <a:cs typeface="+mn-cs"/>
      </a:defRPr>
    </a:lvl6pPr>
    <a:lvl7pPr marL="2743200" algn="l" defTabSz="914400" rtl="0" eaLnBrk="1" latinLnBrk="0" hangingPunct="1">
      <a:defRPr sz="8700" b="1" kern="1200">
        <a:solidFill>
          <a:srgbClr val="FFD624"/>
        </a:solidFill>
        <a:latin typeface="Verdana" pitchFamily="34" charset="0"/>
        <a:ea typeface="+mn-ea"/>
        <a:cs typeface="+mn-cs"/>
      </a:defRPr>
    </a:lvl7pPr>
    <a:lvl8pPr marL="3200400" algn="l" defTabSz="914400" rtl="0" eaLnBrk="1" latinLnBrk="0" hangingPunct="1">
      <a:defRPr sz="8700" b="1" kern="1200">
        <a:solidFill>
          <a:srgbClr val="FFD624"/>
        </a:solidFill>
        <a:latin typeface="Verdana" pitchFamily="34" charset="0"/>
        <a:ea typeface="+mn-ea"/>
        <a:cs typeface="+mn-cs"/>
      </a:defRPr>
    </a:lvl8pPr>
    <a:lvl9pPr marL="3657600" algn="l" defTabSz="914400" rtl="0" eaLnBrk="1" latinLnBrk="0" hangingPunct="1">
      <a:defRPr sz="87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161"/>
    <a:srgbClr val="663300"/>
    <a:srgbClr val="FF9900"/>
    <a:srgbClr val="FF0000"/>
    <a:srgbClr val="FCF6E8"/>
    <a:srgbClr val="0F5494"/>
    <a:srgbClr val="006600"/>
    <a:srgbClr val="FCECF2"/>
    <a:srgbClr val="EEDDB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84029" autoAdjust="0"/>
  </p:normalViewPr>
  <p:slideViewPr>
    <p:cSldViewPr>
      <p:cViewPr varScale="1">
        <p:scale>
          <a:sx n="52" d="100"/>
          <a:sy n="52" d="100"/>
        </p:scale>
        <p:origin x="1456" y="60"/>
      </p:cViewPr>
      <p:guideLst>
        <p:guide orient="horz" pos="2382"/>
        <p:guide pos="336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72" d="100"/>
          <a:sy n="72" d="100"/>
        </p:scale>
        <p:origin x="-2940" y="-114"/>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DC2F5-3601-48E6-9942-99A6EA29040A}" type="doc">
      <dgm:prSet loTypeId="urn:microsoft.com/office/officeart/2005/8/layout/cycle1" loCatId="cycle" qsTypeId="urn:microsoft.com/office/officeart/2005/8/quickstyle/simple1" qsCatId="simple" csTypeId="urn:microsoft.com/office/officeart/2005/8/colors/accent1_2" csCatId="accent1"/>
      <dgm:spPr/>
    </dgm:pt>
    <dgm:pt modelId="{274DC765-E945-460C-8A22-587A9DE1DE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b="1" i="0" u="none" strike="noStrike" cap="none" normalizeH="0" baseline="0" smtClean="0">
              <a:ln>
                <a:noFill/>
              </a:ln>
              <a:solidFill>
                <a:schemeClr val="tx1"/>
              </a:solidFill>
              <a:effectLst/>
              <a:latin typeface="Tahoma" pitchFamily="34" charset="0"/>
              <a:cs typeface="Arial"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smtClean="0">
            <a:ln>
              <a:noFill/>
            </a:ln>
            <a:solidFill>
              <a:schemeClr val="tx1"/>
            </a:solidFill>
            <a:effectLst/>
            <a:latin typeface="Tahoma" pitchFamily="34" charset="0"/>
            <a:cs typeface="Arial" pitchFamily="34" charset="0"/>
          </a:endParaRPr>
        </a:p>
      </dgm:t>
    </dgm:pt>
    <dgm:pt modelId="{51D39A9C-B22C-4642-AB30-B5FD40908131}" type="parTrans" cxnId="{A22B2A30-D28F-4241-B14C-D2DF3C8D8E83}">
      <dgm:prSet/>
      <dgm:spPr/>
    </dgm:pt>
    <dgm:pt modelId="{8F734010-43E4-4BF2-9667-0D1607016C21}" type="sibTrans" cxnId="{A22B2A30-D28F-4241-B14C-D2DF3C8D8E83}">
      <dgm:prSet/>
      <dgm:spPr/>
    </dgm:pt>
    <dgm:pt modelId="{6EAD6602-F59E-4891-95E0-52079A64AEE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b="1" i="0" u="none" strike="noStrike" cap="none" normalizeH="0" baseline="0" smtClean="0">
              <a:ln>
                <a:noFill/>
              </a:ln>
              <a:solidFill>
                <a:schemeClr val="tx1"/>
              </a:solidFill>
              <a:effectLst/>
              <a:latin typeface="Tahoma" pitchFamily="34" charset="0"/>
              <a:cs typeface="Arial" pitchFamily="34" charset="0"/>
            </a:rPr>
            <a:t>Execution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smtClean="0">
            <a:ln>
              <a:noFill/>
            </a:ln>
            <a:solidFill>
              <a:schemeClr val="tx1"/>
            </a:solidFill>
            <a:effectLst/>
            <a:latin typeface="Tahoma" pitchFamily="34" charset="0"/>
            <a:cs typeface="Arial" pitchFamily="34" charset="0"/>
          </a:endParaRPr>
        </a:p>
      </dgm:t>
    </dgm:pt>
    <dgm:pt modelId="{4DB9D354-0AE3-4A1E-B7CF-40BDD45D65BF}" type="parTrans" cxnId="{C917E6EF-A60E-46ED-A8F1-EA47AF1C5B81}">
      <dgm:prSet/>
      <dgm:spPr/>
    </dgm:pt>
    <dgm:pt modelId="{17DE0B26-DE85-4F37-B3C6-E5EB046C9FCD}" type="sibTrans" cxnId="{C917E6EF-A60E-46ED-A8F1-EA47AF1C5B81}">
      <dgm:prSet/>
      <dgm:spPr/>
    </dgm:pt>
    <dgm:pt modelId="{4964356F-3A5E-49BE-B93B-FEBFC7D237B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b="1" i="0" u="none" strike="noStrike" cap="none" normalizeH="0" baseline="0" smtClean="0">
              <a:ln>
                <a:noFill/>
              </a:ln>
              <a:solidFill>
                <a:schemeClr val="tx1"/>
              </a:solidFill>
              <a:effectLst/>
              <a:latin typeface="Tahoma" pitchFamily="34" charset="0"/>
              <a:cs typeface="Arial" pitchFamily="34" charset="0"/>
            </a:rPr>
            <a:t>Reporting</a:t>
          </a:r>
          <a:endParaRPr kumimoji="0" lang="en-GB" b="1" i="0" u="none" strike="noStrike" cap="none" normalizeH="0" baseline="0" smtClean="0">
            <a:ln>
              <a:noFill/>
            </a:ln>
            <a:solidFill>
              <a:schemeClr val="tx1"/>
            </a:solidFill>
            <a:effectLst/>
            <a:latin typeface="Tahoma" pitchFamily="34" charset="0"/>
            <a:cs typeface="Arial" pitchFamily="34" charset="0"/>
          </a:endParaRPr>
        </a:p>
      </dgm:t>
    </dgm:pt>
    <dgm:pt modelId="{62ABC9B6-9D21-4B52-BF43-C95DB83A3293}" type="parTrans" cxnId="{38690B54-6144-474B-A6AE-5C218170C3B3}">
      <dgm:prSet/>
      <dgm:spPr/>
    </dgm:pt>
    <dgm:pt modelId="{6EC13675-51ED-4B4A-92BA-87020BC4C08D}" type="sibTrans" cxnId="{38690B54-6144-474B-A6AE-5C218170C3B3}">
      <dgm:prSet/>
      <dgm:spPr/>
    </dgm:pt>
    <dgm:pt modelId="{C9DA6E97-D195-4DA1-8A26-A947C72E154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chemeClr val="tx1"/>
              </a:solidFill>
              <a:effectLst/>
              <a:latin typeface="Tahoma" pitchFamily="34" charset="0"/>
              <a:cs typeface="Arial" pitchFamily="34" charset="0"/>
            </a:rPr>
            <a:t>Strategy</a:t>
          </a:r>
        </a:p>
      </dgm:t>
    </dgm:pt>
    <dgm:pt modelId="{E1B7A9BF-C5F3-46AD-BD64-5EF032B8448D}" type="parTrans" cxnId="{586AC91C-6358-4E1D-9C6E-1252D4A1EE59}">
      <dgm:prSet/>
      <dgm:spPr/>
    </dgm:pt>
    <dgm:pt modelId="{F35DF62F-5139-46B8-96F4-3B0AD29FE628}" type="sibTrans" cxnId="{586AC91C-6358-4E1D-9C6E-1252D4A1EE59}">
      <dgm:prSet/>
      <dgm:spPr/>
    </dgm:pt>
    <dgm:pt modelId="{719C8455-463A-44BA-A6FE-A9E273ED01F5}" type="pres">
      <dgm:prSet presAssocID="{11EDC2F5-3601-48E6-9942-99A6EA29040A}" presName="cycle" presStyleCnt="0">
        <dgm:presLayoutVars>
          <dgm:dir/>
          <dgm:resizeHandles val="exact"/>
        </dgm:presLayoutVars>
      </dgm:prSet>
      <dgm:spPr/>
    </dgm:pt>
    <dgm:pt modelId="{3F531429-0A30-483E-9A57-0C033B94EACA}" type="pres">
      <dgm:prSet presAssocID="{274DC765-E945-460C-8A22-587A9DE1DEF9}" presName="dummy" presStyleCnt="0"/>
      <dgm:spPr/>
    </dgm:pt>
    <dgm:pt modelId="{7F7EC582-85E0-4022-A877-45B71DCD4E65}" type="pres">
      <dgm:prSet presAssocID="{274DC765-E945-460C-8A22-587A9DE1DEF9}" presName="node" presStyleLbl="revTx" presStyleIdx="0" presStyleCnt="4">
        <dgm:presLayoutVars>
          <dgm:bulletEnabled val="1"/>
        </dgm:presLayoutVars>
      </dgm:prSet>
      <dgm:spPr/>
      <dgm:t>
        <a:bodyPr/>
        <a:lstStyle/>
        <a:p>
          <a:endParaRPr lang="en-US"/>
        </a:p>
      </dgm:t>
    </dgm:pt>
    <dgm:pt modelId="{4E395084-D52C-4CBC-892C-7B0735B362F4}" type="pres">
      <dgm:prSet presAssocID="{8F734010-43E4-4BF2-9667-0D1607016C21}" presName="sibTrans" presStyleLbl="node1" presStyleIdx="0" presStyleCnt="4"/>
      <dgm:spPr/>
    </dgm:pt>
    <dgm:pt modelId="{B92FBE6C-1F93-4EB1-A48B-7E80EDABB326}" type="pres">
      <dgm:prSet presAssocID="{6EAD6602-F59E-4891-95E0-52079A64AEE7}" presName="dummy" presStyleCnt="0"/>
      <dgm:spPr/>
    </dgm:pt>
    <dgm:pt modelId="{CD96F0D5-7968-4760-AC2A-D596907E8658}" type="pres">
      <dgm:prSet presAssocID="{6EAD6602-F59E-4891-95E0-52079A64AEE7}" presName="node" presStyleLbl="revTx" presStyleIdx="1" presStyleCnt="4">
        <dgm:presLayoutVars>
          <dgm:bulletEnabled val="1"/>
        </dgm:presLayoutVars>
      </dgm:prSet>
      <dgm:spPr/>
      <dgm:t>
        <a:bodyPr/>
        <a:lstStyle/>
        <a:p>
          <a:endParaRPr lang="en-US"/>
        </a:p>
      </dgm:t>
    </dgm:pt>
    <dgm:pt modelId="{E92AEB0F-D131-4783-A986-715D59569993}" type="pres">
      <dgm:prSet presAssocID="{17DE0B26-DE85-4F37-B3C6-E5EB046C9FCD}" presName="sibTrans" presStyleLbl="node1" presStyleIdx="1" presStyleCnt="4"/>
      <dgm:spPr/>
    </dgm:pt>
    <dgm:pt modelId="{639802A7-80D0-4BB4-B7F9-A519E4199526}" type="pres">
      <dgm:prSet presAssocID="{4964356F-3A5E-49BE-B93B-FEBFC7D237B5}" presName="dummy" presStyleCnt="0"/>
      <dgm:spPr/>
    </dgm:pt>
    <dgm:pt modelId="{811B8679-62CD-4A50-BD2E-019CA94A25AC}" type="pres">
      <dgm:prSet presAssocID="{4964356F-3A5E-49BE-B93B-FEBFC7D237B5}" presName="node" presStyleLbl="revTx" presStyleIdx="2" presStyleCnt="4">
        <dgm:presLayoutVars>
          <dgm:bulletEnabled val="1"/>
        </dgm:presLayoutVars>
      </dgm:prSet>
      <dgm:spPr/>
      <dgm:t>
        <a:bodyPr/>
        <a:lstStyle/>
        <a:p>
          <a:endParaRPr lang="en-US"/>
        </a:p>
      </dgm:t>
    </dgm:pt>
    <dgm:pt modelId="{D56F455F-7281-42AD-B629-6C44FA62D6F6}" type="pres">
      <dgm:prSet presAssocID="{6EC13675-51ED-4B4A-92BA-87020BC4C08D}" presName="sibTrans" presStyleLbl="node1" presStyleIdx="2" presStyleCnt="4"/>
      <dgm:spPr/>
    </dgm:pt>
    <dgm:pt modelId="{65B42ABA-BDB1-4ACA-A25C-631E6B8934C1}" type="pres">
      <dgm:prSet presAssocID="{C9DA6E97-D195-4DA1-8A26-A947C72E154C}" presName="dummy" presStyleCnt="0"/>
      <dgm:spPr/>
    </dgm:pt>
    <dgm:pt modelId="{182C6276-BA3F-48AD-8FAE-E16B184A9C59}" type="pres">
      <dgm:prSet presAssocID="{C9DA6E97-D195-4DA1-8A26-A947C72E154C}" presName="node" presStyleLbl="revTx" presStyleIdx="3" presStyleCnt="4">
        <dgm:presLayoutVars>
          <dgm:bulletEnabled val="1"/>
        </dgm:presLayoutVars>
      </dgm:prSet>
      <dgm:spPr/>
      <dgm:t>
        <a:bodyPr/>
        <a:lstStyle/>
        <a:p>
          <a:endParaRPr lang="en-US"/>
        </a:p>
      </dgm:t>
    </dgm:pt>
    <dgm:pt modelId="{88AB2592-4227-4739-B9A0-9D8C1E2DCFB6}" type="pres">
      <dgm:prSet presAssocID="{F35DF62F-5139-46B8-96F4-3B0AD29FE628}" presName="sibTrans" presStyleLbl="node1" presStyleIdx="3" presStyleCnt="4"/>
      <dgm:spPr/>
    </dgm:pt>
  </dgm:ptLst>
  <dgm:cxnLst>
    <dgm:cxn modelId="{DB823D15-E374-4C88-B9C9-3FCD13108120}" type="presOf" srcId="{C9DA6E97-D195-4DA1-8A26-A947C72E154C}" destId="{182C6276-BA3F-48AD-8FAE-E16B184A9C59}" srcOrd="0" destOrd="0" presId="urn:microsoft.com/office/officeart/2005/8/layout/cycle1"/>
    <dgm:cxn modelId="{6C37E46F-8B5B-499E-83C6-65475E1B7831}" type="presOf" srcId="{4964356F-3A5E-49BE-B93B-FEBFC7D237B5}" destId="{811B8679-62CD-4A50-BD2E-019CA94A25AC}" srcOrd="0" destOrd="0" presId="urn:microsoft.com/office/officeart/2005/8/layout/cycle1"/>
    <dgm:cxn modelId="{A22B2A30-D28F-4241-B14C-D2DF3C8D8E83}" srcId="{11EDC2F5-3601-48E6-9942-99A6EA29040A}" destId="{274DC765-E945-460C-8A22-587A9DE1DEF9}" srcOrd="0" destOrd="0" parTransId="{51D39A9C-B22C-4642-AB30-B5FD40908131}" sibTransId="{8F734010-43E4-4BF2-9667-0D1607016C21}"/>
    <dgm:cxn modelId="{7CC6F358-153D-487F-AF98-4A3473D4E985}" type="presOf" srcId="{11EDC2F5-3601-48E6-9942-99A6EA29040A}" destId="{719C8455-463A-44BA-A6FE-A9E273ED01F5}" srcOrd="0" destOrd="0" presId="urn:microsoft.com/office/officeart/2005/8/layout/cycle1"/>
    <dgm:cxn modelId="{D096B18A-3BE4-45D1-8628-662A9275202D}" type="presOf" srcId="{17DE0B26-DE85-4F37-B3C6-E5EB046C9FCD}" destId="{E92AEB0F-D131-4783-A986-715D59569993}" srcOrd="0" destOrd="0" presId="urn:microsoft.com/office/officeart/2005/8/layout/cycle1"/>
    <dgm:cxn modelId="{2987BA7F-E1E5-4C58-AFD7-8EA0BC572AAA}" type="presOf" srcId="{F35DF62F-5139-46B8-96F4-3B0AD29FE628}" destId="{88AB2592-4227-4739-B9A0-9D8C1E2DCFB6}" srcOrd="0" destOrd="0" presId="urn:microsoft.com/office/officeart/2005/8/layout/cycle1"/>
    <dgm:cxn modelId="{C809D74E-58FC-4475-8209-C4A4079F5B67}" type="presOf" srcId="{6EC13675-51ED-4B4A-92BA-87020BC4C08D}" destId="{D56F455F-7281-42AD-B629-6C44FA62D6F6}" srcOrd="0" destOrd="0" presId="urn:microsoft.com/office/officeart/2005/8/layout/cycle1"/>
    <dgm:cxn modelId="{C917E6EF-A60E-46ED-A8F1-EA47AF1C5B81}" srcId="{11EDC2F5-3601-48E6-9942-99A6EA29040A}" destId="{6EAD6602-F59E-4891-95E0-52079A64AEE7}" srcOrd="1" destOrd="0" parTransId="{4DB9D354-0AE3-4A1E-B7CF-40BDD45D65BF}" sibTransId="{17DE0B26-DE85-4F37-B3C6-E5EB046C9FCD}"/>
    <dgm:cxn modelId="{77A9DF40-8A46-42DF-A8FF-7CC16D36A181}" type="presOf" srcId="{8F734010-43E4-4BF2-9667-0D1607016C21}" destId="{4E395084-D52C-4CBC-892C-7B0735B362F4}" srcOrd="0" destOrd="0" presId="urn:microsoft.com/office/officeart/2005/8/layout/cycle1"/>
    <dgm:cxn modelId="{38690B54-6144-474B-A6AE-5C218170C3B3}" srcId="{11EDC2F5-3601-48E6-9942-99A6EA29040A}" destId="{4964356F-3A5E-49BE-B93B-FEBFC7D237B5}" srcOrd="2" destOrd="0" parTransId="{62ABC9B6-9D21-4B52-BF43-C95DB83A3293}" sibTransId="{6EC13675-51ED-4B4A-92BA-87020BC4C08D}"/>
    <dgm:cxn modelId="{586AC91C-6358-4E1D-9C6E-1252D4A1EE59}" srcId="{11EDC2F5-3601-48E6-9942-99A6EA29040A}" destId="{C9DA6E97-D195-4DA1-8A26-A947C72E154C}" srcOrd="3" destOrd="0" parTransId="{E1B7A9BF-C5F3-46AD-BD64-5EF032B8448D}" sibTransId="{F35DF62F-5139-46B8-96F4-3B0AD29FE628}"/>
    <dgm:cxn modelId="{2C180328-8932-484B-A84C-0738DC979F21}" type="presOf" srcId="{274DC765-E945-460C-8A22-587A9DE1DEF9}" destId="{7F7EC582-85E0-4022-A877-45B71DCD4E65}" srcOrd="0" destOrd="0" presId="urn:microsoft.com/office/officeart/2005/8/layout/cycle1"/>
    <dgm:cxn modelId="{F7100A26-7517-441C-9C8F-C2167A0CCF0F}" type="presOf" srcId="{6EAD6602-F59E-4891-95E0-52079A64AEE7}" destId="{CD96F0D5-7968-4760-AC2A-D596907E8658}" srcOrd="0" destOrd="0" presId="urn:microsoft.com/office/officeart/2005/8/layout/cycle1"/>
    <dgm:cxn modelId="{1E6FDBA2-E212-4589-975A-9F8447DB6A42}" type="presParOf" srcId="{719C8455-463A-44BA-A6FE-A9E273ED01F5}" destId="{3F531429-0A30-483E-9A57-0C033B94EACA}" srcOrd="0" destOrd="0" presId="urn:microsoft.com/office/officeart/2005/8/layout/cycle1"/>
    <dgm:cxn modelId="{4122A680-A77F-41F4-BA70-C34AC68AE452}" type="presParOf" srcId="{719C8455-463A-44BA-A6FE-A9E273ED01F5}" destId="{7F7EC582-85E0-4022-A877-45B71DCD4E65}" srcOrd="1" destOrd="0" presId="urn:microsoft.com/office/officeart/2005/8/layout/cycle1"/>
    <dgm:cxn modelId="{CC51947F-D81E-4B4F-854F-6180DA651AC0}" type="presParOf" srcId="{719C8455-463A-44BA-A6FE-A9E273ED01F5}" destId="{4E395084-D52C-4CBC-892C-7B0735B362F4}" srcOrd="2" destOrd="0" presId="urn:microsoft.com/office/officeart/2005/8/layout/cycle1"/>
    <dgm:cxn modelId="{E360CBBB-033E-403C-904D-A1641592ACBF}" type="presParOf" srcId="{719C8455-463A-44BA-A6FE-A9E273ED01F5}" destId="{B92FBE6C-1F93-4EB1-A48B-7E80EDABB326}" srcOrd="3" destOrd="0" presId="urn:microsoft.com/office/officeart/2005/8/layout/cycle1"/>
    <dgm:cxn modelId="{CB7A35E5-E9B6-409F-B8E2-632ABA5AE58B}" type="presParOf" srcId="{719C8455-463A-44BA-A6FE-A9E273ED01F5}" destId="{CD96F0D5-7968-4760-AC2A-D596907E8658}" srcOrd="4" destOrd="0" presId="urn:microsoft.com/office/officeart/2005/8/layout/cycle1"/>
    <dgm:cxn modelId="{3063C7C5-CD9C-447A-B4BA-992515131F94}" type="presParOf" srcId="{719C8455-463A-44BA-A6FE-A9E273ED01F5}" destId="{E92AEB0F-D131-4783-A986-715D59569993}" srcOrd="5" destOrd="0" presId="urn:microsoft.com/office/officeart/2005/8/layout/cycle1"/>
    <dgm:cxn modelId="{D9A60B0D-973B-4FC0-99C8-ACDC32AA88C2}" type="presParOf" srcId="{719C8455-463A-44BA-A6FE-A9E273ED01F5}" destId="{639802A7-80D0-4BB4-B7F9-A519E4199526}" srcOrd="6" destOrd="0" presId="urn:microsoft.com/office/officeart/2005/8/layout/cycle1"/>
    <dgm:cxn modelId="{ACA50209-2739-41B5-A968-A5C35AE4DF74}" type="presParOf" srcId="{719C8455-463A-44BA-A6FE-A9E273ED01F5}" destId="{811B8679-62CD-4A50-BD2E-019CA94A25AC}" srcOrd="7" destOrd="0" presId="urn:microsoft.com/office/officeart/2005/8/layout/cycle1"/>
    <dgm:cxn modelId="{2CC180A0-B1C0-4498-A2BE-A6E1EE3853E2}" type="presParOf" srcId="{719C8455-463A-44BA-A6FE-A9E273ED01F5}" destId="{D56F455F-7281-42AD-B629-6C44FA62D6F6}" srcOrd="8" destOrd="0" presId="urn:microsoft.com/office/officeart/2005/8/layout/cycle1"/>
    <dgm:cxn modelId="{CB112ED0-C453-4928-8A2C-F73B8F0840CC}" type="presParOf" srcId="{719C8455-463A-44BA-A6FE-A9E273ED01F5}" destId="{65B42ABA-BDB1-4ACA-A25C-631E6B8934C1}" srcOrd="9" destOrd="0" presId="urn:microsoft.com/office/officeart/2005/8/layout/cycle1"/>
    <dgm:cxn modelId="{2D3C9ADD-B4A3-4F25-9EC5-177544B539F6}" type="presParOf" srcId="{719C8455-463A-44BA-A6FE-A9E273ED01F5}" destId="{182C6276-BA3F-48AD-8FAE-E16B184A9C59}" srcOrd="10" destOrd="0" presId="urn:microsoft.com/office/officeart/2005/8/layout/cycle1"/>
    <dgm:cxn modelId="{0FD33619-40B3-40ED-B587-EBA27CC3B9BA}" type="presParOf" srcId="{719C8455-463A-44BA-A6FE-A9E273ED01F5}" destId="{88AB2592-4227-4739-B9A0-9D8C1E2DCFB6}"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83D6A-EA0B-4C88-883F-F91933BF5098}" type="doc">
      <dgm:prSet loTypeId="urn:microsoft.com/office/officeart/2005/8/layout/orgChart1" loCatId="hierarchy" qsTypeId="urn:microsoft.com/office/officeart/2005/8/quickstyle/simple1" qsCatId="simple" csTypeId="urn:microsoft.com/office/officeart/2005/8/colors/accent1_2" csCatId="accent1"/>
      <dgm:spPr/>
    </dgm:pt>
    <dgm:pt modelId="{F97309B8-0420-4B86-B550-B2AB17F7568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pitchFamily="34" charset="0"/>
              <a:cs typeface="Arial" pitchFamily="34" charset="0"/>
            </a:rPr>
            <a:t>Selection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pitchFamily="34" charset="0"/>
              <a:cs typeface="Arial" pitchFamily="34" charset="0"/>
            </a:rPr>
            <a:t>beneficiaries</a:t>
          </a:r>
        </a:p>
      </dgm:t>
    </dgm:pt>
    <dgm:pt modelId="{DB76C9AD-6C32-4180-B5BE-2966C5118DAF}" type="parTrans" cxnId="{BF84204D-D873-44EF-B920-E3BB2AE99B73}">
      <dgm:prSet/>
      <dgm:spPr/>
    </dgm:pt>
    <dgm:pt modelId="{5CE41D6E-5876-4E72-9C36-7BFD51D10EB6}" type="sibTrans" cxnId="{BF84204D-D873-44EF-B920-E3BB2AE99B73}">
      <dgm:prSet/>
      <dgm:spPr/>
    </dgm:pt>
    <dgm:pt modelId="{59ABE5BB-7409-493F-8F14-BE7A8B3C40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pitchFamily="34" charset="0"/>
              <a:cs typeface="Arial" pitchFamily="34" charset="0"/>
            </a:rPr>
            <a:t>In-house: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pitchFamily="34" charset="0"/>
              <a:cs typeface="Arial" pitchFamily="34" charset="0"/>
            </a:rPr>
            <a:t>mission planning</a:t>
          </a:r>
        </a:p>
      </dgm:t>
    </dgm:pt>
    <dgm:pt modelId="{F7EEEBA3-FAF0-4654-BFD6-1E113BCB75E0}" type="parTrans" cxnId="{F0AB1762-DCB0-41A6-9D9B-98C63897F5CB}">
      <dgm:prSet/>
      <dgm:spPr/>
    </dgm:pt>
    <dgm:pt modelId="{6C9F0F18-7FEA-41BB-B436-8F09C22E2340}" type="sibTrans" cxnId="{F0AB1762-DCB0-41A6-9D9B-98C63897F5CB}">
      <dgm:prSet/>
      <dgm:spPr/>
    </dgm:pt>
    <dgm:pt modelId="{03469329-1C35-41BE-A0D1-B8B79942F3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pitchFamily="34" charset="0"/>
              <a:cs typeface="Arial" pitchFamily="34" charset="0"/>
            </a:rPr>
            <a:t>Externalised: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pitchFamily="34" charset="0"/>
              <a:cs typeface="Arial" pitchFamily="34" charset="0"/>
            </a:rPr>
            <a:t>batch preparation</a:t>
          </a:r>
        </a:p>
      </dgm:t>
    </dgm:pt>
    <dgm:pt modelId="{6D3E3E98-4CBF-40E5-A78E-143F335AEDE9}" type="parTrans" cxnId="{474ED403-F53A-481D-A2AC-8FE8ED9C50C2}">
      <dgm:prSet/>
      <dgm:spPr/>
    </dgm:pt>
    <dgm:pt modelId="{C1853BBA-A351-4F3B-A0BE-7CD7ADEB8B4E}" type="sibTrans" cxnId="{474ED403-F53A-481D-A2AC-8FE8ED9C50C2}">
      <dgm:prSet/>
      <dgm:spPr/>
    </dgm:pt>
    <dgm:pt modelId="{321D4ACE-D78E-4ED1-9374-D00A1723DECF}" type="pres">
      <dgm:prSet presAssocID="{B2D83D6A-EA0B-4C88-883F-F91933BF5098}" presName="hierChild1" presStyleCnt="0">
        <dgm:presLayoutVars>
          <dgm:orgChart val="1"/>
          <dgm:chPref val="1"/>
          <dgm:dir/>
          <dgm:animOne val="branch"/>
          <dgm:animLvl val="lvl"/>
          <dgm:resizeHandles/>
        </dgm:presLayoutVars>
      </dgm:prSet>
      <dgm:spPr/>
    </dgm:pt>
    <dgm:pt modelId="{BCD3CE98-E59E-4B57-9CCA-580D89557BCD}" type="pres">
      <dgm:prSet presAssocID="{F97309B8-0420-4B86-B550-B2AB17F7568E}" presName="hierRoot1" presStyleCnt="0">
        <dgm:presLayoutVars>
          <dgm:hierBranch/>
        </dgm:presLayoutVars>
      </dgm:prSet>
      <dgm:spPr/>
    </dgm:pt>
    <dgm:pt modelId="{AFC694AB-1058-479D-9CAD-35E51067E399}" type="pres">
      <dgm:prSet presAssocID="{F97309B8-0420-4B86-B550-B2AB17F7568E}" presName="rootComposite1" presStyleCnt="0"/>
      <dgm:spPr/>
    </dgm:pt>
    <dgm:pt modelId="{C93DC3C2-D40D-4112-BD57-E4864BB4A188}" type="pres">
      <dgm:prSet presAssocID="{F97309B8-0420-4B86-B550-B2AB17F7568E}" presName="rootText1" presStyleLbl="node0" presStyleIdx="0" presStyleCnt="1">
        <dgm:presLayoutVars>
          <dgm:chPref val="3"/>
        </dgm:presLayoutVars>
      </dgm:prSet>
      <dgm:spPr/>
      <dgm:t>
        <a:bodyPr/>
        <a:lstStyle/>
        <a:p>
          <a:endParaRPr lang="en-US"/>
        </a:p>
      </dgm:t>
    </dgm:pt>
    <dgm:pt modelId="{52582345-8797-4BEA-8EC6-69C15A4D732C}" type="pres">
      <dgm:prSet presAssocID="{F97309B8-0420-4B86-B550-B2AB17F7568E}" presName="rootConnector1" presStyleLbl="node1" presStyleIdx="0" presStyleCnt="0"/>
      <dgm:spPr/>
      <dgm:t>
        <a:bodyPr/>
        <a:lstStyle/>
        <a:p>
          <a:endParaRPr lang="en-US"/>
        </a:p>
      </dgm:t>
    </dgm:pt>
    <dgm:pt modelId="{D8275AD9-2317-45E6-8783-FDDF0FF17610}" type="pres">
      <dgm:prSet presAssocID="{F97309B8-0420-4B86-B550-B2AB17F7568E}" presName="hierChild2" presStyleCnt="0"/>
      <dgm:spPr/>
    </dgm:pt>
    <dgm:pt modelId="{AA5B0A7D-8CD4-4AB8-A95C-04AE2BB47E15}" type="pres">
      <dgm:prSet presAssocID="{F7EEEBA3-FAF0-4654-BFD6-1E113BCB75E0}" presName="Name35" presStyleLbl="parChTrans1D2" presStyleIdx="0" presStyleCnt="2"/>
      <dgm:spPr/>
    </dgm:pt>
    <dgm:pt modelId="{B6ACE723-E7DE-4F80-964E-DBEDBAC3CB1C}" type="pres">
      <dgm:prSet presAssocID="{59ABE5BB-7409-493F-8F14-BE7A8B3C40DE}" presName="hierRoot2" presStyleCnt="0">
        <dgm:presLayoutVars>
          <dgm:hierBranch/>
        </dgm:presLayoutVars>
      </dgm:prSet>
      <dgm:spPr/>
    </dgm:pt>
    <dgm:pt modelId="{22AC75D8-C45C-4D54-9B98-8A016504B521}" type="pres">
      <dgm:prSet presAssocID="{59ABE5BB-7409-493F-8F14-BE7A8B3C40DE}" presName="rootComposite" presStyleCnt="0"/>
      <dgm:spPr/>
    </dgm:pt>
    <dgm:pt modelId="{08D78AB4-BD92-455C-9561-4AB225CB66B4}" type="pres">
      <dgm:prSet presAssocID="{59ABE5BB-7409-493F-8F14-BE7A8B3C40DE}" presName="rootText" presStyleLbl="node2" presStyleIdx="0" presStyleCnt="2">
        <dgm:presLayoutVars>
          <dgm:chPref val="3"/>
        </dgm:presLayoutVars>
      </dgm:prSet>
      <dgm:spPr/>
      <dgm:t>
        <a:bodyPr/>
        <a:lstStyle/>
        <a:p>
          <a:endParaRPr lang="en-US"/>
        </a:p>
      </dgm:t>
    </dgm:pt>
    <dgm:pt modelId="{E281286D-8421-4669-994F-06C0121EB15D}" type="pres">
      <dgm:prSet presAssocID="{59ABE5BB-7409-493F-8F14-BE7A8B3C40DE}" presName="rootConnector" presStyleLbl="node2" presStyleIdx="0" presStyleCnt="2"/>
      <dgm:spPr/>
      <dgm:t>
        <a:bodyPr/>
        <a:lstStyle/>
        <a:p>
          <a:endParaRPr lang="en-US"/>
        </a:p>
      </dgm:t>
    </dgm:pt>
    <dgm:pt modelId="{C8AC2470-D2E5-4AE3-BF2C-B128E3F89C23}" type="pres">
      <dgm:prSet presAssocID="{59ABE5BB-7409-493F-8F14-BE7A8B3C40DE}" presName="hierChild4" presStyleCnt="0"/>
      <dgm:spPr/>
    </dgm:pt>
    <dgm:pt modelId="{0D51F0CC-34B0-41E0-919E-D47C5090A621}" type="pres">
      <dgm:prSet presAssocID="{59ABE5BB-7409-493F-8F14-BE7A8B3C40DE}" presName="hierChild5" presStyleCnt="0"/>
      <dgm:spPr/>
    </dgm:pt>
    <dgm:pt modelId="{1CB0B578-2C67-4CD3-9922-EA2090A6B413}" type="pres">
      <dgm:prSet presAssocID="{6D3E3E98-4CBF-40E5-A78E-143F335AEDE9}" presName="Name35" presStyleLbl="parChTrans1D2" presStyleIdx="1" presStyleCnt="2"/>
      <dgm:spPr/>
    </dgm:pt>
    <dgm:pt modelId="{638F43C2-4822-45D6-9FD5-B0C2C8C6DB3F}" type="pres">
      <dgm:prSet presAssocID="{03469329-1C35-41BE-A0D1-B8B79942F3DD}" presName="hierRoot2" presStyleCnt="0">
        <dgm:presLayoutVars>
          <dgm:hierBranch/>
        </dgm:presLayoutVars>
      </dgm:prSet>
      <dgm:spPr/>
    </dgm:pt>
    <dgm:pt modelId="{40959B50-7698-4148-901B-5555AEABB6E6}" type="pres">
      <dgm:prSet presAssocID="{03469329-1C35-41BE-A0D1-B8B79942F3DD}" presName="rootComposite" presStyleCnt="0"/>
      <dgm:spPr/>
    </dgm:pt>
    <dgm:pt modelId="{49A3A1E2-54A1-42E5-9627-CBBC05F8084D}" type="pres">
      <dgm:prSet presAssocID="{03469329-1C35-41BE-A0D1-B8B79942F3DD}" presName="rootText" presStyleLbl="node2" presStyleIdx="1" presStyleCnt="2">
        <dgm:presLayoutVars>
          <dgm:chPref val="3"/>
        </dgm:presLayoutVars>
      </dgm:prSet>
      <dgm:spPr/>
      <dgm:t>
        <a:bodyPr/>
        <a:lstStyle/>
        <a:p>
          <a:endParaRPr lang="en-US"/>
        </a:p>
      </dgm:t>
    </dgm:pt>
    <dgm:pt modelId="{2B181CB5-A013-45A4-ACC8-42B500E449CE}" type="pres">
      <dgm:prSet presAssocID="{03469329-1C35-41BE-A0D1-B8B79942F3DD}" presName="rootConnector" presStyleLbl="node2" presStyleIdx="1" presStyleCnt="2"/>
      <dgm:spPr/>
      <dgm:t>
        <a:bodyPr/>
        <a:lstStyle/>
        <a:p>
          <a:endParaRPr lang="en-US"/>
        </a:p>
      </dgm:t>
    </dgm:pt>
    <dgm:pt modelId="{2DFD62AD-CB07-4FFB-9D86-17B5AE07C117}" type="pres">
      <dgm:prSet presAssocID="{03469329-1C35-41BE-A0D1-B8B79942F3DD}" presName="hierChild4" presStyleCnt="0"/>
      <dgm:spPr/>
    </dgm:pt>
    <dgm:pt modelId="{020A10A0-6548-4720-8C87-BC97822C1AFB}" type="pres">
      <dgm:prSet presAssocID="{03469329-1C35-41BE-A0D1-B8B79942F3DD}" presName="hierChild5" presStyleCnt="0"/>
      <dgm:spPr/>
    </dgm:pt>
    <dgm:pt modelId="{D53DFD05-2AFD-48D1-9299-E91AFFB7E52F}" type="pres">
      <dgm:prSet presAssocID="{F97309B8-0420-4B86-B550-B2AB17F7568E}" presName="hierChild3" presStyleCnt="0"/>
      <dgm:spPr/>
    </dgm:pt>
  </dgm:ptLst>
  <dgm:cxnLst>
    <dgm:cxn modelId="{BF84204D-D873-44EF-B920-E3BB2AE99B73}" srcId="{B2D83D6A-EA0B-4C88-883F-F91933BF5098}" destId="{F97309B8-0420-4B86-B550-B2AB17F7568E}" srcOrd="0" destOrd="0" parTransId="{DB76C9AD-6C32-4180-B5BE-2966C5118DAF}" sibTransId="{5CE41D6E-5876-4E72-9C36-7BFD51D10EB6}"/>
    <dgm:cxn modelId="{54BADF79-C0AA-46FF-8473-18D60CF892C1}" type="presOf" srcId="{F7EEEBA3-FAF0-4654-BFD6-1E113BCB75E0}" destId="{AA5B0A7D-8CD4-4AB8-A95C-04AE2BB47E15}" srcOrd="0" destOrd="0" presId="urn:microsoft.com/office/officeart/2005/8/layout/orgChart1"/>
    <dgm:cxn modelId="{203B7A8D-6919-4954-8F86-90A548B7D140}" type="presOf" srcId="{F97309B8-0420-4B86-B550-B2AB17F7568E}" destId="{C93DC3C2-D40D-4112-BD57-E4864BB4A188}" srcOrd="0" destOrd="0" presId="urn:microsoft.com/office/officeart/2005/8/layout/orgChart1"/>
    <dgm:cxn modelId="{DAADE50F-3A55-448B-98E1-92FFCB8E1EF6}" type="presOf" srcId="{6D3E3E98-4CBF-40E5-A78E-143F335AEDE9}" destId="{1CB0B578-2C67-4CD3-9922-EA2090A6B413}" srcOrd="0" destOrd="0" presId="urn:microsoft.com/office/officeart/2005/8/layout/orgChart1"/>
    <dgm:cxn modelId="{474ED403-F53A-481D-A2AC-8FE8ED9C50C2}" srcId="{F97309B8-0420-4B86-B550-B2AB17F7568E}" destId="{03469329-1C35-41BE-A0D1-B8B79942F3DD}" srcOrd="1" destOrd="0" parTransId="{6D3E3E98-4CBF-40E5-A78E-143F335AEDE9}" sibTransId="{C1853BBA-A351-4F3B-A0BE-7CD7ADEB8B4E}"/>
    <dgm:cxn modelId="{C27D79E7-98ED-4C80-8485-4EC656CE1D7C}" type="presOf" srcId="{B2D83D6A-EA0B-4C88-883F-F91933BF5098}" destId="{321D4ACE-D78E-4ED1-9374-D00A1723DECF}" srcOrd="0" destOrd="0" presId="urn:microsoft.com/office/officeart/2005/8/layout/orgChart1"/>
    <dgm:cxn modelId="{92930354-670B-4110-A72F-2E44BD4BF5BD}" type="presOf" srcId="{03469329-1C35-41BE-A0D1-B8B79942F3DD}" destId="{2B181CB5-A013-45A4-ACC8-42B500E449CE}" srcOrd="1" destOrd="0" presId="urn:microsoft.com/office/officeart/2005/8/layout/orgChart1"/>
    <dgm:cxn modelId="{F490ADC0-A75D-4122-AA90-867EBA43A137}" type="presOf" srcId="{59ABE5BB-7409-493F-8F14-BE7A8B3C40DE}" destId="{08D78AB4-BD92-455C-9561-4AB225CB66B4}" srcOrd="0" destOrd="0" presId="urn:microsoft.com/office/officeart/2005/8/layout/orgChart1"/>
    <dgm:cxn modelId="{F0AB1762-DCB0-41A6-9D9B-98C63897F5CB}" srcId="{F97309B8-0420-4B86-B550-B2AB17F7568E}" destId="{59ABE5BB-7409-493F-8F14-BE7A8B3C40DE}" srcOrd="0" destOrd="0" parTransId="{F7EEEBA3-FAF0-4654-BFD6-1E113BCB75E0}" sibTransId="{6C9F0F18-7FEA-41BB-B436-8F09C22E2340}"/>
    <dgm:cxn modelId="{7F384C43-6140-4C45-AEEA-5B9D06B76491}" type="presOf" srcId="{F97309B8-0420-4B86-B550-B2AB17F7568E}" destId="{52582345-8797-4BEA-8EC6-69C15A4D732C}" srcOrd="1" destOrd="0" presId="urn:microsoft.com/office/officeart/2005/8/layout/orgChart1"/>
    <dgm:cxn modelId="{8CCB1725-AB5E-4D24-B371-6EA6DA8E7F51}" type="presOf" srcId="{03469329-1C35-41BE-A0D1-B8B79942F3DD}" destId="{49A3A1E2-54A1-42E5-9627-CBBC05F8084D}" srcOrd="0" destOrd="0" presId="urn:microsoft.com/office/officeart/2005/8/layout/orgChart1"/>
    <dgm:cxn modelId="{F94F4524-8ACA-41B2-B649-671EEEB9DB0D}" type="presOf" srcId="{59ABE5BB-7409-493F-8F14-BE7A8B3C40DE}" destId="{E281286D-8421-4669-994F-06C0121EB15D}" srcOrd="1" destOrd="0" presId="urn:microsoft.com/office/officeart/2005/8/layout/orgChart1"/>
    <dgm:cxn modelId="{E39C7404-F76A-42EE-8C68-1BAA56707514}" type="presParOf" srcId="{321D4ACE-D78E-4ED1-9374-D00A1723DECF}" destId="{BCD3CE98-E59E-4B57-9CCA-580D89557BCD}" srcOrd="0" destOrd="0" presId="urn:microsoft.com/office/officeart/2005/8/layout/orgChart1"/>
    <dgm:cxn modelId="{7615ED27-3ECD-49A7-BD32-A7A1B43112EF}" type="presParOf" srcId="{BCD3CE98-E59E-4B57-9CCA-580D89557BCD}" destId="{AFC694AB-1058-479D-9CAD-35E51067E399}" srcOrd="0" destOrd="0" presId="urn:microsoft.com/office/officeart/2005/8/layout/orgChart1"/>
    <dgm:cxn modelId="{56E1FDE2-84C6-40BB-983D-6E105228C48B}" type="presParOf" srcId="{AFC694AB-1058-479D-9CAD-35E51067E399}" destId="{C93DC3C2-D40D-4112-BD57-E4864BB4A188}" srcOrd="0" destOrd="0" presId="urn:microsoft.com/office/officeart/2005/8/layout/orgChart1"/>
    <dgm:cxn modelId="{F5C851AE-F79B-48E0-A7A2-2A59AA8AF7CB}" type="presParOf" srcId="{AFC694AB-1058-479D-9CAD-35E51067E399}" destId="{52582345-8797-4BEA-8EC6-69C15A4D732C}" srcOrd="1" destOrd="0" presId="urn:microsoft.com/office/officeart/2005/8/layout/orgChart1"/>
    <dgm:cxn modelId="{201FFEC4-6941-45F9-9A09-9D8DB93E4C37}" type="presParOf" srcId="{BCD3CE98-E59E-4B57-9CCA-580D89557BCD}" destId="{D8275AD9-2317-45E6-8783-FDDF0FF17610}" srcOrd="1" destOrd="0" presId="urn:microsoft.com/office/officeart/2005/8/layout/orgChart1"/>
    <dgm:cxn modelId="{A2E63B5F-B7EA-4ECC-B0F0-B1875F16F5C9}" type="presParOf" srcId="{D8275AD9-2317-45E6-8783-FDDF0FF17610}" destId="{AA5B0A7D-8CD4-4AB8-A95C-04AE2BB47E15}" srcOrd="0" destOrd="0" presId="urn:microsoft.com/office/officeart/2005/8/layout/orgChart1"/>
    <dgm:cxn modelId="{7F118DD5-ED7D-45AC-BA80-DA49EF0A9E98}" type="presParOf" srcId="{D8275AD9-2317-45E6-8783-FDDF0FF17610}" destId="{B6ACE723-E7DE-4F80-964E-DBEDBAC3CB1C}" srcOrd="1" destOrd="0" presId="urn:microsoft.com/office/officeart/2005/8/layout/orgChart1"/>
    <dgm:cxn modelId="{6BAC3B8C-1C52-4333-AEE2-07F7A5E65B1C}" type="presParOf" srcId="{B6ACE723-E7DE-4F80-964E-DBEDBAC3CB1C}" destId="{22AC75D8-C45C-4D54-9B98-8A016504B521}" srcOrd="0" destOrd="0" presId="urn:microsoft.com/office/officeart/2005/8/layout/orgChart1"/>
    <dgm:cxn modelId="{61EDA7B2-925B-49A2-806E-C2C7A57979FF}" type="presParOf" srcId="{22AC75D8-C45C-4D54-9B98-8A016504B521}" destId="{08D78AB4-BD92-455C-9561-4AB225CB66B4}" srcOrd="0" destOrd="0" presId="urn:microsoft.com/office/officeart/2005/8/layout/orgChart1"/>
    <dgm:cxn modelId="{C1924BC8-E29F-492B-A206-E70A7D88C7E6}" type="presParOf" srcId="{22AC75D8-C45C-4D54-9B98-8A016504B521}" destId="{E281286D-8421-4669-994F-06C0121EB15D}" srcOrd="1" destOrd="0" presId="urn:microsoft.com/office/officeart/2005/8/layout/orgChart1"/>
    <dgm:cxn modelId="{E0B5301C-86B9-4E1A-808B-508653E46785}" type="presParOf" srcId="{B6ACE723-E7DE-4F80-964E-DBEDBAC3CB1C}" destId="{C8AC2470-D2E5-4AE3-BF2C-B128E3F89C23}" srcOrd="1" destOrd="0" presId="urn:microsoft.com/office/officeart/2005/8/layout/orgChart1"/>
    <dgm:cxn modelId="{195C27ED-1D09-4DE9-B2FC-226C35C25416}" type="presParOf" srcId="{B6ACE723-E7DE-4F80-964E-DBEDBAC3CB1C}" destId="{0D51F0CC-34B0-41E0-919E-D47C5090A621}" srcOrd="2" destOrd="0" presId="urn:microsoft.com/office/officeart/2005/8/layout/orgChart1"/>
    <dgm:cxn modelId="{B81A166A-9E84-479C-881C-A4EA0355EFCE}" type="presParOf" srcId="{D8275AD9-2317-45E6-8783-FDDF0FF17610}" destId="{1CB0B578-2C67-4CD3-9922-EA2090A6B413}" srcOrd="2" destOrd="0" presId="urn:microsoft.com/office/officeart/2005/8/layout/orgChart1"/>
    <dgm:cxn modelId="{B8A94A80-3DE4-4901-8EB8-BEE3E489AD2D}" type="presParOf" srcId="{D8275AD9-2317-45E6-8783-FDDF0FF17610}" destId="{638F43C2-4822-45D6-9FD5-B0C2C8C6DB3F}" srcOrd="3" destOrd="0" presId="urn:microsoft.com/office/officeart/2005/8/layout/orgChart1"/>
    <dgm:cxn modelId="{21818859-47CC-4530-B3FC-069EC6C66D34}" type="presParOf" srcId="{638F43C2-4822-45D6-9FD5-B0C2C8C6DB3F}" destId="{40959B50-7698-4148-901B-5555AEABB6E6}" srcOrd="0" destOrd="0" presId="urn:microsoft.com/office/officeart/2005/8/layout/orgChart1"/>
    <dgm:cxn modelId="{1265DC4D-DA21-4420-8564-2162F1036F83}" type="presParOf" srcId="{40959B50-7698-4148-901B-5555AEABB6E6}" destId="{49A3A1E2-54A1-42E5-9627-CBBC05F8084D}" srcOrd="0" destOrd="0" presId="urn:microsoft.com/office/officeart/2005/8/layout/orgChart1"/>
    <dgm:cxn modelId="{B16A413F-7731-4980-B3FD-8C0B4E1D86CC}" type="presParOf" srcId="{40959B50-7698-4148-901B-5555AEABB6E6}" destId="{2B181CB5-A013-45A4-ACC8-42B500E449CE}" srcOrd="1" destOrd="0" presId="urn:microsoft.com/office/officeart/2005/8/layout/orgChart1"/>
    <dgm:cxn modelId="{C12D0547-3BAC-4F6C-868A-96E8DE558621}" type="presParOf" srcId="{638F43C2-4822-45D6-9FD5-B0C2C8C6DB3F}" destId="{2DFD62AD-CB07-4FFB-9D86-17B5AE07C117}" srcOrd="1" destOrd="0" presId="urn:microsoft.com/office/officeart/2005/8/layout/orgChart1"/>
    <dgm:cxn modelId="{0E1D88FD-9AC0-48BA-8B37-5592D78BF755}" type="presParOf" srcId="{638F43C2-4822-45D6-9FD5-B0C2C8C6DB3F}" destId="{020A10A0-6548-4720-8C87-BC97822C1AFB}" srcOrd="2" destOrd="0" presId="urn:microsoft.com/office/officeart/2005/8/layout/orgChart1"/>
    <dgm:cxn modelId="{BEADD781-339A-4294-8370-7C887B546CDE}" type="presParOf" srcId="{BCD3CE98-E59E-4B57-9CCA-580D89557BCD}" destId="{D53DFD05-2AFD-48D1-9299-E91AFFB7E5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197C6F-06C6-48CE-B992-ED2AA7D0A8ED}" type="doc">
      <dgm:prSet loTypeId="urn:microsoft.com/office/officeart/2005/8/layout/hProcess7" loCatId="list" qsTypeId="urn:microsoft.com/office/officeart/2005/8/quickstyle/simple1" qsCatId="simple" csTypeId="urn:microsoft.com/office/officeart/2005/8/colors/accent2_2" csCatId="accent2" phldr="1"/>
      <dgm:spPr/>
      <dgm:t>
        <a:bodyPr/>
        <a:lstStyle/>
        <a:p>
          <a:endParaRPr lang="en-GB"/>
        </a:p>
      </dgm:t>
    </dgm:pt>
    <dgm:pt modelId="{C229FC55-E224-4B30-924B-D2C30E87E265}">
      <dgm:prSet phldrT="[Text]" custT="1"/>
      <dgm:spPr/>
      <dgm:t>
        <a:bodyPr tIns="108000"/>
        <a:lstStyle/>
        <a:p>
          <a:pPr lvl="0" defTabSz="711200">
            <a:lnSpc>
              <a:spcPct val="90000"/>
            </a:lnSpc>
            <a:spcBef>
              <a:spcPct val="0"/>
            </a:spcBef>
            <a:spcAft>
              <a:spcPct val="35000"/>
            </a:spcAft>
          </a:pPr>
          <a:r>
            <a:rPr lang="en-US" sz="1600" b="1" i="0" dirty="0" smtClean="0">
              <a:solidFill>
                <a:srgbClr val="FBA900"/>
              </a:solidFill>
              <a:sym typeface="Wingdings" panose="05000000000000000000" pitchFamily="2" charset="2"/>
            </a:rPr>
            <a:t>Combined review</a:t>
          </a:r>
        </a:p>
        <a:p>
          <a:pPr marL="0" marR="0" lvl="0" indent="0" defTabSz="914400" eaLnBrk="1" fontAlgn="auto" latinLnBrk="0" hangingPunct="1">
            <a:lnSpc>
              <a:spcPct val="100000"/>
            </a:lnSpc>
            <a:spcBef>
              <a:spcPts val="0"/>
            </a:spcBef>
            <a:spcAft>
              <a:spcPts val="0"/>
            </a:spcAft>
            <a:buClrTx/>
            <a:buSzTx/>
            <a:buFontTx/>
            <a:buNone/>
            <a:tabLst/>
            <a:defRPr/>
          </a:pPr>
          <a:r>
            <a:rPr lang="en-IE" sz="1600" b="0" dirty="0" smtClean="0">
              <a:latin typeface="Arial" panose="020B0604020202020204" pitchFamily="34" charset="0"/>
              <a:cs typeface="Arial" panose="020B0604020202020204" pitchFamily="34" charset="0"/>
              <a:sym typeface="Wingdings" panose="05000000000000000000" pitchFamily="2" charset="2"/>
            </a:rPr>
            <a:t>Combines systems and process audit with an audit of transactions</a:t>
          </a:r>
        </a:p>
        <a:p>
          <a:pPr marL="0" marR="0" lvl="0" indent="0" defTabSz="914400" eaLnBrk="1" fontAlgn="auto" latinLnBrk="0" hangingPunct="1">
            <a:lnSpc>
              <a:spcPct val="100000"/>
            </a:lnSpc>
            <a:spcBef>
              <a:spcPts val="0"/>
            </a:spcBef>
            <a:spcAft>
              <a:spcPts val="0"/>
            </a:spcAft>
            <a:buClrTx/>
            <a:buSzTx/>
            <a:buFontTx/>
            <a:buNone/>
            <a:tabLst/>
            <a:defRPr/>
          </a:pPr>
          <a:r>
            <a:rPr lang="en-IE" sz="1600" b="0" dirty="0" smtClean="0">
              <a:latin typeface="Arial" panose="020B0604020202020204" pitchFamily="34" charset="0"/>
              <a:cs typeface="Arial" panose="020B0604020202020204" pitchFamily="34" charset="0"/>
              <a:sym typeface="Wingdings" panose="05000000000000000000" pitchFamily="2" charset="2"/>
            </a:rPr>
            <a:t>Optional for certain types of beneficiaries</a:t>
          </a:r>
        </a:p>
        <a:p>
          <a:pPr lvl="0" defTabSz="711200">
            <a:lnSpc>
              <a:spcPct val="90000"/>
            </a:lnSpc>
            <a:spcBef>
              <a:spcPct val="0"/>
            </a:spcBef>
            <a:spcAft>
              <a:spcPct val="35000"/>
            </a:spcAft>
          </a:pPr>
          <a:r>
            <a:rPr lang="en-IE" sz="1600" b="0" dirty="0" smtClean="0">
              <a:latin typeface="Arial" panose="020B0604020202020204" pitchFamily="34" charset="0"/>
              <a:cs typeface="Arial" panose="020B0604020202020204" pitchFamily="34" charset="0"/>
              <a:sym typeface="Wingdings" panose="05000000000000000000" pitchFamily="2" charset="2"/>
            </a:rPr>
            <a:t>May lead to less Certificates on Financial Statements</a:t>
          </a:r>
          <a:endParaRPr lang="en-US" sz="1600" b="1" i="0" dirty="0" smtClean="0">
            <a:solidFill>
              <a:schemeClr val="tx1"/>
            </a:solidFill>
            <a:sym typeface="Wingdings" panose="05000000000000000000" pitchFamily="2" charset="2"/>
          </a:endParaRPr>
        </a:p>
      </dgm:t>
    </dgm:pt>
    <dgm:pt modelId="{B3B2DCFE-D64E-47CF-8BEF-9C277438E799}" type="parTrans" cxnId="{FE0C2B8B-709E-4554-96F6-B884BDD26369}">
      <dgm:prSet/>
      <dgm:spPr/>
      <dgm:t>
        <a:bodyPr/>
        <a:lstStyle/>
        <a:p>
          <a:endParaRPr lang="en-GB"/>
        </a:p>
      </dgm:t>
    </dgm:pt>
    <dgm:pt modelId="{92B5EDA5-2555-4F0C-9662-B0BE9FB20109}" type="sibTrans" cxnId="{FE0C2B8B-709E-4554-96F6-B884BDD26369}">
      <dgm:prSet/>
      <dgm:spPr/>
      <dgm:t>
        <a:bodyPr/>
        <a:lstStyle/>
        <a:p>
          <a:endParaRPr lang="en-GB"/>
        </a:p>
      </dgm:t>
    </dgm:pt>
    <dgm:pt modelId="{7EA324B8-DD59-4AC5-93F7-563013E33421}">
      <dgm:prSet phldrT="[Text]" custT="1"/>
      <dgm:spPr/>
      <dgm:t>
        <a:bodyPr tIns="108000"/>
        <a:lstStyle/>
        <a:p>
          <a:r>
            <a:rPr lang="en-US" sz="1800" b="1" i="0" dirty="0" smtClean="0">
              <a:solidFill>
                <a:srgbClr val="FBA900"/>
              </a:solidFill>
              <a:sym typeface="Wingdings" panose="05000000000000000000" pitchFamily="2" charset="2"/>
            </a:rPr>
            <a:t>Single audit principle for joint funding</a:t>
          </a:r>
        </a:p>
        <a:p>
          <a:r>
            <a:rPr lang="en-US" sz="1600" b="0" dirty="0" smtClean="0">
              <a:latin typeface="Arial" panose="020B0604020202020204" pitchFamily="34" charset="0"/>
              <a:cs typeface="Arial" panose="020B0604020202020204" pitchFamily="34" charset="0"/>
              <a:sym typeface="Wingdings" panose="05000000000000000000" pitchFamily="2" charset="2"/>
            </a:rPr>
            <a:t>A single audit for actions that receive joint funding from different Union programmes</a:t>
          </a:r>
        </a:p>
        <a:p>
          <a:endParaRPr lang="en-US" sz="1800" b="1" i="0" dirty="0" smtClean="0">
            <a:solidFill>
              <a:schemeClr val="tx1"/>
            </a:solidFill>
            <a:sym typeface="Wingdings" panose="05000000000000000000" pitchFamily="2" charset="2"/>
          </a:endParaRPr>
        </a:p>
      </dgm:t>
    </dgm:pt>
    <dgm:pt modelId="{5BA7887E-2E94-4B0D-9AA2-4D4CEC0B82D5}" type="parTrans" cxnId="{4A8DB18E-A1C1-43E0-B5F9-6A0AD6761195}">
      <dgm:prSet/>
      <dgm:spPr/>
      <dgm:t>
        <a:bodyPr/>
        <a:lstStyle/>
        <a:p>
          <a:endParaRPr lang="en-GB"/>
        </a:p>
      </dgm:t>
    </dgm:pt>
    <dgm:pt modelId="{6047DEA9-ABBD-47FC-A37E-AF2C7C48E1F2}" type="sibTrans" cxnId="{4A8DB18E-A1C1-43E0-B5F9-6A0AD6761195}">
      <dgm:prSet/>
      <dgm:spPr/>
      <dgm:t>
        <a:bodyPr/>
        <a:lstStyle/>
        <a:p>
          <a:endParaRPr lang="en-GB"/>
        </a:p>
      </dgm:t>
    </dgm:pt>
    <dgm:pt modelId="{97132D7A-8D1E-4D59-A871-6EFAF047984D}">
      <dgm:prSet phldrT="[Text]" custT="1"/>
      <dgm:spPr>
        <a:solidFill>
          <a:schemeClr val="accent6"/>
        </a:solidFill>
      </dgm:spPr>
      <dgm:t>
        <a:bodyPr tIns="108000" rIns="144000"/>
        <a:lstStyle/>
        <a:p>
          <a:endParaRPr lang="en-GB" sz="2000" b="1" noProof="0" dirty="0">
            <a:solidFill>
              <a:schemeClr val="tx1"/>
            </a:solidFill>
          </a:endParaRPr>
        </a:p>
      </dgm:t>
    </dgm:pt>
    <dgm:pt modelId="{48985662-4028-4479-9DB9-25523B89659E}" type="parTrans" cxnId="{DDA1EA61-CC45-40FC-9051-5C40A0A72413}">
      <dgm:prSet/>
      <dgm:spPr/>
      <dgm:t>
        <a:bodyPr/>
        <a:lstStyle/>
        <a:p>
          <a:endParaRPr lang="en-GB"/>
        </a:p>
      </dgm:t>
    </dgm:pt>
    <dgm:pt modelId="{3680B047-E0C0-48AF-927F-E09E3DAF17AD}" type="sibTrans" cxnId="{DDA1EA61-CC45-40FC-9051-5C40A0A72413}">
      <dgm:prSet/>
      <dgm:spPr/>
      <dgm:t>
        <a:bodyPr/>
        <a:lstStyle/>
        <a:p>
          <a:endParaRPr lang="en-GB"/>
        </a:p>
      </dgm:t>
    </dgm:pt>
    <dgm:pt modelId="{00287614-B637-4C07-B901-91D098D38C00}">
      <dgm:prSet phldrT="[Text]" custT="1"/>
      <dgm:spPr/>
      <dgm:t>
        <a:bodyPr tIns="108000"/>
        <a:lstStyle/>
        <a:p>
          <a:r>
            <a:rPr lang="en-GB" sz="1800" b="1" i="0" noProof="0" dirty="0" smtClean="0">
              <a:solidFill>
                <a:srgbClr val="FBA900"/>
              </a:solidFill>
              <a:sym typeface="Wingdings" panose="05000000000000000000" pitchFamily="2" charset="2"/>
            </a:rPr>
            <a:t>Possibility for enhanced cross-reliance</a:t>
          </a:r>
        </a:p>
        <a:p>
          <a:r>
            <a:rPr lang="en-IE" sz="1600" b="0" dirty="0" smtClean="0">
              <a:latin typeface="Arial" panose="020B0604020202020204" pitchFamily="34" charset="0"/>
              <a:cs typeface="Arial" panose="020B0604020202020204" pitchFamily="34" charset="0"/>
              <a:sym typeface="Wingdings" panose="05000000000000000000" pitchFamily="2" charset="2"/>
            </a:rPr>
            <a:t>Possibility for the Commission to rely on audits on the use of Union contributions carried out by other persons or entities</a:t>
          </a:r>
          <a:endParaRPr lang="en-GB" sz="1600" dirty="0">
            <a:solidFill>
              <a:schemeClr val="bg1"/>
            </a:solidFill>
          </a:endParaRPr>
        </a:p>
      </dgm:t>
    </dgm:pt>
    <dgm:pt modelId="{2A8E0115-8FE9-4C39-A65F-1AAE62BEE7F6}" type="parTrans" cxnId="{CBC598FA-D2FE-44AD-8329-FA00ADF74F76}">
      <dgm:prSet/>
      <dgm:spPr/>
      <dgm:t>
        <a:bodyPr/>
        <a:lstStyle/>
        <a:p>
          <a:endParaRPr lang="en-GB"/>
        </a:p>
      </dgm:t>
    </dgm:pt>
    <dgm:pt modelId="{8BBB80F3-CED9-4ADA-AA52-FBD2C7E872C6}" type="sibTrans" cxnId="{CBC598FA-D2FE-44AD-8329-FA00ADF74F76}">
      <dgm:prSet/>
      <dgm:spPr/>
      <dgm:t>
        <a:bodyPr/>
        <a:lstStyle/>
        <a:p>
          <a:endParaRPr lang="en-GB"/>
        </a:p>
      </dgm:t>
    </dgm:pt>
    <dgm:pt modelId="{7C8366A4-8270-4561-9B16-2EE7E8292440}">
      <dgm:prSet phldrT="[Text]" custT="1"/>
      <dgm:spPr>
        <a:solidFill>
          <a:schemeClr val="accent6"/>
        </a:solidFill>
      </dgm:spPr>
      <dgm:t>
        <a:bodyPr tIns="108000" rIns="144000"/>
        <a:lstStyle/>
        <a:p>
          <a:pPr>
            <a:spcBef>
              <a:spcPct val="0"/>
            </a:spcBef>
          </a:pPr>
          <a:endParaRPr lang="en-GB" sz="2000" b="1" noProof="0" dirty="0">
            <a:solidFill>
              <a:schemeClr val="tx1"/>
            </a:solidFill>
          </a:endParaRPr>
        </a:p>
      </dgm:t>
    </dgm:pt>
    <dgm:pt modelId="{396BFBF3-8933-48ED-A6EC-4740493F0C36}" type="sibTrans" cxnId="{33DDC061-33F0-4320-BB33-C2AD7E7D7E9C}">
      <dgm:prSet/>
      <dgm:spPr/>
      <dgm:t>
        <a:bodyPr/>
        <a:lstStyle/>
        <a:p>
          <a:endParaRPr lang="en-GB"/>
        </a:p>
      </dgm:t>
    </dgm:pt>
    <dgm:pt modelId="{82308D01-2E04-4A01-A05E-E61766B0E713}" type="parTrans" cxnId="{33DDC061-33F0-4320-BB33-C2AD7E7D7E9C}">
      <dgm:prSet/>
      <dgm:spPr/>
      <dgm:t>
        <a:bodyPr/>
        <a:lstStyle/>
        <a:p>
          <a:endParaRPr lang="en-GB"/>
        </a:p>
      </dgm:t>
    </dgm:pt>
    <dgm:pt modelId="{8DD6B556-EB23-4AFA-9DC0-256FACC625FF}">
      <dgm:prSet phldrT="[Text]" custT="1"/>
      <dgm:spPr>
        <a:solidFill>
          <a:schemeClr val="accent6"/>
        </a:solidFill>
      </dgm:spPr>
      <dgm:t>
        <a:bodyPr tIns="108000" rIns="144000"/>
        <a:lstStyle/>
        <a:p>
          <a:endParaRPr lang="en-GB" sz="2000" b="1" noProof="0" dirty="0">
            <a:solidFill>
              <a:schemeClr val="tx1"/>
            </a:solidFill>
          </a:endParaRPr>
        </a:p>
      </dgm:t>
    </dgm:pt>
    <dgm:pt modelId="{20393ED4-CCD5-4E12-AC41-5BC9542B9C92}" type="sibTrans" cxnId="{6D1C7269-BBBF-41DB-A38A-0186E029C1B5}">
      <dgm:prSet/>
      <dgm:spPr/>
      <dgm:t>
        <a:bodyPr/>
        <a:lstStyle/>
        <a:p>
          <a:endParaRPr lang="en-GB"/>
        </a:p>
      </dgm:t>
    </dgm:pt>
    <dgm:pt modelId="{A2C0A352-0360-49CA-AF75-5741FBFD09BF}" type="parTrans" cxnId="{6D1C7269-BBBF-41DB-A38A-0186E029C1B5}">
      <dgm:prSet/>
      <dgm:spPr/>
      <dgm:t>
        <a:bodyPr/>
        <a:lstStyle/>
        <a:p>
          <a:endParaRPr lang="en-GB"/>
        </a:p>
      </dgm:t>
    </dgm:pt>
    <dgm:pt modelId="{5BC11BBE-4141-46E6-B7FA-3E3DC198EF5C}" type="pres">
      <dgm:prSet presAssocID="{A7197C6F-06C6-48CE-B992-ED2AA7D0A8ED}" presName="Name0" presStyleCnt="0">
        <dgm:presLayoutVars>
          <dgm:dir/>
          <dgm:animLvl val="lvl"/>
          <dgm:resizeHandles val="exact"/>
        </dgm:presLayoutVars>
      </dgm:prSet>
      <dgm:spPr/>
      <dgm:t>
        <a:bodyPr/>
        <a:lstStyle/>
        <a:p>
          <a:endParaRPr lang="en-GB"/>
        </a:p>
      </dgm:t>
    </dgm:pt>
    <dgm:pt modelId="{DF6CB6E7-69EB-4573-906F-3C4F3D4E2905}" type="pres">
      <dgm:prSet presAssocID="{7C8366A4-8270-4561-9B16-2EE7E8292440}" presName="compositeNode" presStyleCnt="0">
        <dgm:presLayoutVars>
          <dgm:bulletEnabled val="1"/>
        </dgm:presLayoutVars>
      </dgm:prSet>
      <dgm:spPr/>
    </dgm:pt>
    <dgm:pt modelId="{8CE26D68-1CA6-43CC-A0EA-D554C3117B68}" type="pres">
      <dgm:prSet presAssocID="{7C8366A4-8270-4561-9B16-2EE7E8292440}" presName="bgRect" presStyleLbl="node1" presStyleIdx="0" presStyleCnt="3" custLinFactNeighborX="1255" custLinFactNeighborY="-2547"/>
      <dgm:spPr/>
      <dgm:t>
        <a:bodyPr/>
        <a:lstStyle/>
        <a:p>
          <a:endParaRPr lang="en-GB"/>
        </a:p>
      </dgm:t>
    </dgm:pt>
    <dgm:pt modelId="{F58AF0A7-DB6C-4FA8-87BE-0967130F4FC7}" type="pres">
      <dgm:prSet presAssocID="{7C8366A4-8270-4561-9B16-2EE7E8292440}" presName="parentNode" presStyleLbl="node1" presStyleIdx="0" presStyleCnt="3">
        <dgm:presLayoutVars>
          <dgm:chMax val="0"/>
          <dgm:bulletEnabled val="1"/>
        </dgm:presLayoutVars>
      </dgm:prSet>
      <dgm:spPr/>
      <dgm:t>
        <a:bodyPr/>
        <a:lstStyle/>
        <a:p>
          <a:endParaRPr lang="en-GB"/>
        </a:p>
      </dgm:t>
    </dgm:pt>
    <dgm:pt modelId="{D42EE034-5900-4C81-957B-22DC2263C4B8}" type="pres">
      <dgm:prSet presAssocID="{7C8366A4-8270-4561-9B16-2EE7E8292440}" presName="childNode" presStyleLbl="node1" presStyleIdx="0" presStyleCnt="3">
        <dgm:presLayoutVars>
          <dgm:bulletEnabled val="1"/>
        </dgm:presLayoutVars>
      </dgm:prSet>
      <dgm:spPr/>
      <dgm:t>
        <a:bodyPr/>
        <a:lstStyle/>
        <a:p>
          <a:endParaRPr lang="en-GB"/>
        </a:p>
      </dgm:t>
    </dgm:pt>
    <dgm:pt modelId="{8D1975DD-1566-4ED7-90A4-EC57A5DF506F}" type="pres">
      <dgm:prSet presAssocID="{396BFBF3-8933-48ED-A6EC-4740493F0C36}" presName="hSp" presStyleCnt="0"/>
      <dgm:spPr/>
    </dgm:pt>
    <dgm:pt modelId="{877E7AEA-33F2-4FBF-A018-0310A0095867}" type="pres">
      <dgm:prSet presAssocID="{396BFBF3-8933-48ED-A6EC-4740493F0C36}" presName="vProcSp" presStyleCnt="0"/>
      <dgm:spPr/>
    </dgm:pt>
    <dgm:pt modelId="{5B7012BB-2163-486F-B6DE-0BDD7547E6E8}" type="pres">
      <dgm:prSet presAssocID="{396BFBF3-8933-48ED-A6EC-4740493F0C36}" presName="vSp1" presStyleCnt="0"/>
      <dgm:spPr/>
    </dgm:pt>
    <dgm:pt modelId="{627728C5-718C-4675-9E63-A951873FDE5D}" type="pres">
      <dgm:prSet presAssocID="{396BFBF3-8933-48ED-A6EC-4740493F0C36}" presName="simulatedConn" presStyleLbl="solidFgAcc1" presStyleIdx="0" presStyleCnt="2" custAng="16200000" custLinFactNeighborY="52550"/>
      <dgm:spPr>
        <a:prstGeom prst="pie">
          <a:avLst/>
        </a:prstGeom>
      </dgm:spPr>
      <dgm:t>
        <a:bodyPr/>
        <a:lstStyle/>
        <a:p>
          <a:endParaRPr lang="en-GB"/>
        </a:p>
      </dgm:t>
    </dgm:pt>
    <dgm:pt modelId="{CAFC9B30-17B4-4598-A663-946817FBD318}" type="pres">
      <dgm:prSet presAssocID="{396BFBF3-8933-48ED-A6EC-4740493F0C36}" presName="vSp2" presStyleCnt="0"/>
      <dgm:spPr/>
    </dgm:pt>
    <dgm:pt modelId="{E0B7D469-15FB-4333-9019-61C861B934C9}" type="pres">
      <dgm:prSet presAssocID="{396BFBF3-8933-48ED-A6EC-4740493F0C36}" presName="sibTrans" presStyleCnt="0"/>
      <dgm:spPr/>
    </dgm:pt>
    <dgm:pt modelId="{1EEA7B6F-4C7E-4892-B6DB-782CC4C06527}" type="pres">
      <dgm:prSet presAssocID="{8DD6B556-EB23-4AFA-9DC0-256FACC625FF}" presName="compositeNode" presStyleCnt="0">
        <dgm:presLayoutVars>
          <dgm:bulletEnabled val="1"/>
        </dgm:presLayoutVars>
      </dgm:prSet>
      <dgm:spPr/>
    </dgm:pt>
    <dgm:pt modelId="{60DC7899-6A80-46F3-9CC2-C0BE7E0C0F79}" type="pres">
      <dgm:prSet presAssocID="{8DD6B556-EB23-4AFA-9DC0-256FACC625FF}" presName="bgRect" presStyleLbl="node1" presStyleIdx="1" presStyleCnt="3" custScaleX="98668" custLinFactNeighborY="-2564"/>
      <dgm:spPr/>
      <dgm:t>
        <a:bodyPr/>
        <a:lstStyle/>
        <a:p>
          <a:endParaRPr lang="en-GB"/>
        </a:p>
      </dgm:t>
    </dgm:pt>
    <dgm:pt modelId="{D6625129-5EF8-40F2-B26A-6E24544C94A2}" type="pres">
      <dgm:prSet presAssocID="{8DD6B556-EB23-4AFA-9DC0-256FACC625FF}" presName="parentNode" presStyleLbl="node1" presStyleIdx="1" presStyleCnt="3">
        <dgm:presLayoutVars>
          <dgm:chMax val="0"/>
          <dgm:bulletEnabled val="1"/>
        </dgm:presLayoutVars>
      </dgm:prSet>
      <dgm:spPr/>
      <dgm:t>
        <a:bodyPr/>
        <a:lstStyle/>
        <a:p>
          <a:endParaRPr lang="en-GB"/>
        </a:p>
      </dgm:t>
    </dgm:pt>
    <dgm:pt modelId="{E8082AF7-64C6-4DB6-A776-5E5AA6ADDB4F}" type="pres">
      <dgm:prSet presAssocID="{8DD6B556-EB23-4AFA-9DC0-256FACC625FF}" presName="childNode" presStyleLbl="node1" presStyleIdx="1" presStyleCnt="3">
        <dgm:presLayoutVars>
          <dgm:bulletEnabled val="1"/>
        </dgm:presLayoutVars>
      </dgm:prSet>
      <dgm:spPr/>
      <dgm:t>
        <a:bodyPr/>
        <a:lstStyle/>
        <a:p>
          <a:endParaRPr lang="en-GB"/>
        </a:p>
      </dgm:t>
    </dgm:pt>
    <dgm:pt modelId="{72CB6061-0CD2-4AC0-A2B0-92C7810B18D3}" type="pres">
      <dgm:prSet presAssocID="{20393ED4-CCD5-4E12-AC41-5BC9542B9C92}" presName="hSp" presStyleCnt="0"/>
      <dgm:spPr/>
    </dgm:pt>
    <dgm:pt modelId="{2081B7EE-13EB-409C-8E4D-5751E144109E}" type="pres">
      <dgm:prSet presAssocID="{20393ED4-CCD5-4E12-AC41-5BC9542B9C92}" presName="vProcSp" presStyleCnt="0"/>
      <dgm:spPr/>
    </dgm:pt>
    <dgm:pt modelId="{3AAB7AAA-25E2-4D1A-BEB1-AFBFB697168A}" type="pres">
      <dgm:prSet presAssocID="{20393ED4-CCD5-4E12-AC41-5BC9542B9C92}" presName="vSp1" presStyleCnt="0"/>
      <dgm:spPr/>
    </dgm:pt>
    <dgm:pt modelId="{605D499E-3696-4CE8-A716-263FD16B578D}" type="pres">
      <dgm:prSet presAssocID="{20393ED4-CCD5-4E12-AC41-5BC9542B9C92}" presName="simulatedConn" presStyleLbl="solidFgAcc1" presStyleIdx="1" presStyleCnt="2" custAng="16200000" custLinFactNeighborY="52550"/>
      <dgm:spPr>
        <a:prstGeom prst="pie">
          <a:avLst/>
        </a:prstGeom>
      </dgm:spPr>
      <dgm:t>
        <a:bodyPr/>
        <a:lstStyle/>
        <a:p>
          <a:endParaRPr lang="en-GB"/>
        </a:p>
      </dgm:t>
    </dgm:pt>
    <dgm:pt modelId="{61B893AC-61FD-485E-91D2-3461A74BBFD6}" type="pres">
      <dgm:prSet presAssocID="{20393ED4-CCD5-4E12-AC41-5BC9542B9C92}" presName="vSp2" presStyleCnt="0"/>
      <dgm:spPr/>
    </dgm:pt>
    <dgm:pt modelId="{66CBDFA0-5493-4110-8AC3-EFC57E1B4CA8}" type="pres">
      <dgm:prSet presAssocID="{20393ED4-CCD5-4E12-AC41-5BC9542B9C92}" presName="sibTrans" presStyleCnt="0"/>
      <dgm:spPr/>
    </dgm:pt>
    <dgm:pt modelId="{B0DA0600-18CB-4A87-A3F1-471313BE6AF4}" type="pres">
      <dgm:prSet presAssocID="{97132D7A-8D1E-4D59-A871-6EFAF047984D}" presName="compositeNode" presStyleCnt="0">
        <dgm:presLayoutVars>
          <dgm:bulletEnabled val="1"/>
        </dgm:presLayoutVars>
      </dgm:prSet>
      <dgm:spPr/>
    </dgm:pt>
    <dgm:pt modelId="{772F4526-3A71-4003-8E26-050EFA049758}" type="pres">
      <dgm:prSet presAssocID="{97132D7A-8D1E-4D59-A871-6EFAF047984D}" presName="bgRect" presStyleLbl="node1" presStyleIdx="2" presStyleCnt="3" custLinFactNeighborX="-1412" custLinFactNeighborY="-2950"/>
      <dgm:spPr/>
      <dgm:t>
        <a:bodyPr/>
        <a:lstStyle/>
        <a:p>
          <a:endParaRPr lang="en-GB"/>
        </a:p>
      </dgm:t>
    </dgm:pt>
    <dgm:pt modelId="{2B6AA24D-8F2D-4E8A-89D5-2A4DD92EBAC6}" type="pres">
      <dgm:prSet presAssocID="{97132D7A-8D1E-4D59-A871-6EFAF047984D}" presName="parentNode" presStyleLbl="node1" presStyleIdx="2" presStyleCnt="3">
        <dgm:presLayoutVars>
          <dgm:chMax val="0"/>
          <dgm:bulletEnabled val="1"/>
        </dgm:presLayoutVars>
      </dgm:prSet>
      <dgm:spPr/>
      <dgm:t>
        <a:bodyPr/>
        <a:lstStyle/>
        <a:p>
          <a:endParaRPr lang="en-GB"/>
        </a:p>
      </dgm:t>
    </dgm:pt>
    <dgm:pt modelId="{B8B50789-0CA6-4419-947A-74E3FDC557C1}" type="pres">
      <dgm:prSet presAssocID="{97132D7A-8D1E-4D59-A871-6EFAF047984D}" presName="childNode" presStyleLbl="node1" presStyleIdx="2" presStyleCnt="3">
        <dgm:presLayoutVars>
          <dgm:bulletEnabled val="1"/>
        </dgm:presLayoutVars>
      </dgm:prSet>
      <dgm:spPr/>
      <dgm:t>
        <a:bodyPr/>
        <a:lstStyle/>
        <a:p>
          <a:endParaRPr lang="en-GB"/>
        </a:p>
      </dgm:t>
    </dgm:pt>
  </dgm:ptLst>
  <dgm:cxnLst>
    <dgm:cxn modelId="{FE0C2B8B-709E-4554-96F6-B884BDD26369}" srcId="{7C8366A4-8270-4561-9B16-2EE7E8292440}" destId="{C229FC55-E224-4B30-924B-D2C30E87E265}" srcOrd="0" destOrd="0" parTransId="{B3B2DCFE-D64E-47CF-8BEF-9C277438E799}" sibTransId="{92B5EDA5-2555-4F0C-9662-B0BE9FB20109}"/>
    <dgm:cxn modelId="{552D0F96-2F94-46F1-B050-80EE69BED778}" type="presOf" srcId="{7C8366A4-8270-4561-9B16-2EE7E8292440}" destId="{8CE26D68-1CA6-43CC-A0EA-D554C3117B68}" srcOrd="0" destOrd="0" presId="urn:microsoft.com/office/officeart/2005/8/layout/hProcess7"/>
    <dgm:cxn modelId="{3AD7FF23-A7C6-4854-891E-3EC98E6EA0A3}" type="presOf" srcId="{00287614-B637-4C07-B901-91D098D38C00}" destId="{B8B50789-0CA6-4419-947A-74E3FDC557C1}" srcOrd="0" destOrd="0" presId="urn:microsoft.com/office/officeart/2005/8/layout/hProcess7"/>
    <dgm:cxn modelId="{DDA1EA61-CC45-40FC-9051-5C40A0A72413}" srcId="{A7197C6F-06C6-48CE-B992-ED2AA7D0A8ED}" destId="{97132D7A-8D1E-4D59-A871-6EFAF047984D}" srcOrd="2" destOrd="0" parTransId="{48985662-4028-4479-9DB9-25523B89659E}" sibTransId="{3680B047-E0C0-48AF-927F-E09E3DAF17AD}"/>
    <dgm:cxn modelId="{CBC598FA-D2FE-44AD-8329-FA00ADF74F76}" srcId="{97132D7A-8D1E-4D59-A871-6EFAF047984D}" destId="{00287614-B637-4C07-B901-91D098D38C00}" srcOrd="0" destOrd="0" parTransId="{2A8E0115-8FE9-4C39-A65F-1AAE62BEE7F6}" sibTransId="{8BBB80F3-CED9-4ADA-AA52-FBD2C7E872C6}"/>
    <dgm:cxn modelId="{128F36FD-F415-49BF-8796-7D70BB97B633}" type="presOf" srcId="{97132D7A-8D1E-4D59-A871-6EFAF047984D}" destId="{772F4526-3A71-4003-8E26-050EFA049758}" srcOrd="0" destOrd="0" presId="urn:microsoft.com/office/officeart/2005/8/layout/hProcess7"/>
    <dgm:cxn modelId="{1D9EA5CB-60D9-4D39-87F4-7D22048527A0}" type="presOf" srcId="{8DD6B556-EB23-4AFA-9DC0-256FACC625FF}" destId="{D6625129-5EF8-40F2-B26A-6E24544C94A2}" srcOrd="1" destOrd="0" presId="urn:microsoft.com/office/officeart/2005/8/layout/hProcess7"/>
    <dgm:cxn modelId="{819675D2-961C-4D7B-8E6B-3577C9F07B4F}" type="presOf" srcId="{7EA324B8-DD59-4AC5-93F7-563013E33421}" destId="{E8082AF7-64C6-4DB6-A776-5E5AA6ADDB4F}" srcOrd="0" destOrd="0" presId="urn:microsoft.com/office/officeart/2005/8/layout/hProcess7"/>
    <dgm:cxn modelId="{178AE18E-3F15-4687-88F7-4D1D632A1EE0}" type="presOf" srcId="{8DD6B556-EB23-4AFA-9DC0-256FACC625FF}" destId="{60DC7899-6A80-46F3-9CC2-C0BE7E0C0F79}" srcOrd="0" destOrd="0" presId="urn:microsoft.com/office/officeart/2005/8/layout/hProcess7"/>
    <dgm:cxn modelId="{33DDC061-33F0-4320-BB33-C2AD7E7D7E9C}" srcId="{A7197C6F-06C6-48CE-B992-ED2AA7D0A8ED}" destId="{7C8366A4-8270-4561-9B16-2EE7E8292440}" srcOrd="0" destOrd="0" parTransId="{82308D01-2E04-4A01-A05E-E61766B0E713}" sibTransId="{396BFBF3-8933-48ED-A6EC-4740493F0C36}"/>
    <dgm:cxn modelId="{4A8DB18E-A1C1-43E0-B5F9-6A0AD6761195}" srcId="{8DD6B556-EB23-4AFA-9DC0-256FACC625FF}" destId="{7EA324B8-DD59-4AC5-93F7-563013E33421}" srcOrd="0" destOrd="0" parTransId="{5BA7887E-2E94-4B0D-9AA2-4D4CEC0B82D5}" sibTransId="{6047DEA9-ABBD-47FC-A37E-AF2C7C48E1F2}"/>
    <dgm:cxn modelId="{370F58BC-ED10-4202-87C8-51E301C4C57A}" type="presOf" srcId="{A7197C6F-06C6-48CE-B992-ED2AA7D0A8ED}" destId="{5BC11BBE-4141-46E6-B7FA-3E3DC198EF5C}" srcOrd="0" destOrd="0" presId="urn:microsoft.com/office/officeart/2005/8/layout/hProcess7"/>
    <dgm:cxn modelId="{6D1C7269-BBBF-41DB-A38A-0186E029C1B5}" srcId="{A7197C6F-06C6-48CE-B992-ED2AA7D0A8ED}" destId="{8DD6B556-EB23-4AFA-9DC0-256FACC625FF}" srcOrd="1" destOrd="0" parTransId="{A2C0A352-0360-49CA-AF75-5741FBFD09BF}" sibTransId="{20393ED4-CCD5-4E12-AC41-5BC9542B9C92}"/>
    <dgm:cxn modelId="{C0CCA4D1-3ABD-4A1A-AFA2-3E822B72162B}" type="presOf" srcId="{7C8366A4-8270-4561-9B16-2EE7E8292440}" destId="{F58AF0A7-DB6C-4FA8-87BE-0967130F4FC7}" srcOrd="1" destOrd="0" presId="urn:microsoft.com/office/officeart/2005/8/layout/hProcess7"/>
    <dgm:cxn modelId="{7022DEF2-73BA-4FD3-828C-2FF731ACEDB5}" type="presOf" srcId="{C229FC55-E224-4B30-924B-D2C30E87E265}" destId="{D42EE034-5900-4C81-957B-22DC2263C4B8}" srcOrd="0" destOrd="0" presId="urn:microsoft.com/office/officeart/2005/8/layout/hProcess7"/>
    <dgm:cxn modelId="{B646CF4B-785B-4BB5-9466-ADB2A097C9D1}" type="presOf" srcId="{97132D7A-8D1E-4D59-A871-6EFAF047984D}" destId="{2B6AA24D-8F2D-4E8A-89D5-2A4DD92EBAC6}" srcOrd="1" destOrd="0" presId="urn:microsoft.com/office/officeart/2005/8/layout/hProcess7"/>
    <dgm:cxn modelId="{6307541F-922A-4170-9E08-578F45989F95}" type="presParOf" srcId="{5BC11BBE-4141-46E6-B7FA-3E3DC198EF5C}" destId="{DF6CB6E7-69EB-4573-906F-3C4F3D4E2905}" srcOrd="0" destOrd="0" presId="urn:microsoft.com/office/officeart/2005/8/layout/hProcess7"/>
    <dgm:cxn modelId="{B80902A3-738E-4953-94D6-80B7E087C071}" type="presParOf" srcId="{DF6CB6E7-69EB-4573-906F-3C4F3D4E2905}" destId="{8CE26D68-1CA6-43CC-A0EA-D554C3117B68}" srcOrd="0" destOrd="0" presId="urn:microsoft.com/office/officeart/2005/8/layout/hProcess7"/>
    <dgm:cxn modelId="{62A6A3FF-ECA9-4161-B14B-018B621C7CC1}" type="presParOf" srcId="{DF6CB6E7-69EB-4573-906F-3C4F3D4E2905}" destId="{F58AF0A7-DB6C-4FA8-87BE-0967130F4FC7}" srcOrd="1" destOrd="0" presId="urn:microsoft.com/office/officeart/2005/8/layout/hProcess7"/>
    <dgm:cxn modelId="{5979D9DC-72C9-439C-AD29-81D3E57736CE}" type="presParOf" srcId="{DF6CB6E7-69EB-4573-906F-3C4F3D4E2905}" destId="{D42EE034-5900-4C81-957B-22DC2263C4B8}" srcOrd="2" destOrd="0" presId="urn:microsoft.com/office/officeart/2005/8/layout/hProcess7"/>
    <dgm:cxn modelId="{DCD67A66-3130-481B-8A4E-C954FDCBD50E}" type="presParOf" srcId="{5BC11BBE-4141-46E6-B7FA-3E3DC198EF5C}" destId="{8D1975DD-1566-4ED7-90A4-EC57A5DF506F}" srcOrd="1" destOrd="0" presId="urn:microsoft.com/office/officeart/2005/8/layout/hProcess7"/>
    <dgm:cxn modelId="{4AC794EC-94CC-459D-9BD8-4A9EA99F7310}" type="presParOf" srcId="{5BC11BBE-4141-46E6-B7FA-3E3DC198EF5C}" destId="{877E7AEA-33F2-4FBF-A018-0310A0095867}" srcOrd="2" destOrd="0" presId="urn:microsoft.com/office/officeart/2005/8/layout/hProcess7"/>
    <dgm:cxn modelId="{F1BD424E-C3BB-4D40-8036-CD7D49B339C0}" type="presParOf" srcId="{877E7AEA-33F2-4FBF-A018-0310A0095867}" destId="{5B7012BB-2163-486F-B6DE-0BDD7547E6E8}" srcOrd="0" destOrd="0" presId="urn:microsoft.com/office/officeart/2005/8/layout/hProcess7"/>
    <dgm:cxn modelId="{A9F82D3F-D654-4607-97A6-871441CCAD27}" type="presParOf" srcId="{877E7AEA-33F2-4FBF-A018-0310A0095867}" destId="{627728C5-718C-4675-9E63-A951873FDE5D}" srcOrd="1" destOrd="0" presId="urn:microsoft.com/office/officeart/2005/8/layout/hProcess7"/>
    <dgm:cxn modelId="{BC922BFE-3C9C-4105-B563-843D9DC6965D}" type="presParOf" srcId="{877E7AEA-33F2-4FBF-A018-0310A0095867}" destId="{CAFC9B30-17B4-4598-A663-946817FBD318}" srcOrd="2" destOrd="0" presId="urn:microsoft.com/office/officeart/2005/8/layout/hProcess7"/>
    <dgm:cxn modelId="{DB328866-68CA-4553-B34D-68E1AAD8EBD9}" type="presParOf" srcId="{5BC11BBE-4141-46E6-B7FA-3E3DC198EF5C}" destId="{E0B7D469-15FB-4333-9019-61C861B934C9}" srcOrd="3" destOrd="0" presId="urn:microsoft.com/office/officeart/2005/8/layout/hProcess7"/>
    <dgm:cxn modelId="{2337BC38-E14B-4DE3-BD57-9D368DD03BE5}" type="presParOf" srcId="{5BC11BBE-4141-46E6-B7FA-3E3DC198EF5C}" destId="{1EEA7B6F-4C7E-4892-B6DB-782CC4C06527}" srcOrd="4" destOrd="0" presId="urn:microsoft.com/office/officeart/2005/8/layout/hProcess7"/>
    <dgm:cxn modelId="{6D836368-3239-4D06-83DA-28EDF3D86A61}" type="presParOf" srcId="{1EEA7B6F-4C7E-4892-B6DB-782CC4C06527}" destId="{60DC7899-6A80-46F3-9CC2-C0BE7E0C0F79}" srcOrd="0" destOrd="0" presId="urn:microsoft.com/office/officeart/2005/8/layout/hProcess7"/>
    <dgm:cxn modelId="{4C4E9DC7-12CD-42B4-BA8C-8E714DCE66D3}" type="presParOf" srcId="{1EEA7B6F-4C7E-4892-B6DB-782CC4C06527}" destId="{D6625129-5EF8-40F2-B26A-6E24544C94A2}" srcOrd="1" destOrd="0" presId="urn:microsoft.com/office/officeart/2005/8/layout/hProcess7"/>
    <dgm:cxn modelId="{16EF7BB5-32DA-47F5-B167-582D1DF2345F}" type="presParOf" srcId="{1EEA7B6F-4C7E-4892-B6DB-782CC4C06527}" destId="{E8082AF7-64C6-4DB6-A776-5E5AA6ADDB4F}" srcOrd="2" destOrd="0" presId="urn:microsoft.com/office/officeart/2005/8/layout/hProcess7"/>
    <dgm:cxn modelId="{BDE8730E-9272-4B63-99E3-8A313E5E965C}" type="presParOf" srcId="{5BC11BBE-4141-46E6-B7FA-3E3DC198EF5C}" destId="{72CB6061-0CD2-4AC0-A2B0-92C7810B18D3}" srcOrd="5" destOrd="0" presId="urn:microsoft.com/office/officeart/2005/8/layout/hProcess7"/>
    <dgm:cxn modelId="{F9981ED3-8A81-428D-BC17-D827396532D1}" type="presParOf" srcId="{5BC11BBE-4141-46E6-B7FA-3E3DC198EF5C}" destId="{2081B7EE-13EB-409C-8E4D-5751E144109E}" srcOrd="6" destOrd="0" presId="urn:microsoft.com/office/officeart/2005/8/layout/hProcess7"/>
    <dgm:cxn modelId="{EB12A423-3EDF-4D25-8F8A-F408C5578AF6}" type="presParOf" srcId="{2081B7EE-13EB-409C-8E4D-5751E144109E}" destId="{3AAB7AAA-25E2-4D1A-BEB1-AFBFB697168A}" srcOrd="0" destOrd="0" presId="urn:microsoft.com/office/officeart/2005/8/layout/hProcess7"/>
    <dgm:cxn modelId="{B7FB6A37-39E9-4643-9257-75DA36EA8C89}" type="presParOf" srcId="{2081B7EE-13EB-409C-8E4D-5751E144109E}" destId="{605D499E-3696-4CE8-A716-263FD16B578D}" srcOrd="1" destOrd="0" presId="urn:microsoft.com/office/officeart/2005/8/layout/hProcess7"/>
    <dgm:cxn modelId="{72FDBABD-4D2F-4C34-9B9E-1A6234376AA0}" type="presParOf" srcId="{2081B7EE-13EB-409C-8E4D-5751E144109E}" destId="{61B893AC-61FD-485E-91D2-3461A74BBFD6}" srcOrd="2" destOrd="0" presId="urn:microsoft.com/office/officeart/2005/8/layout/hProcess7"/>
    <dgm:cxn modelId="{8FFDC972-3430-4C60-B7E4-915735B87249}" type="presParOf" srcId="{5BC11BBE-4141-46E6-B7FA-3E3DC198EF5C}" destId="{66CBDFA0-5493-4110-8AC3-EFC57E1B4CA8}" srcOrd="7" destOrd="0" presId="urn:microsoft.com/office/officeart/2005/8/layout/hProcess7"/>
    <dgm:cxn modelId="{01857AF8-3F19-4EB6-9F6D-D83FA2645EDE}" type="presParOf" srcId="{5BC11BBE-4141-46E6-B7FA-3E3DC198EF5C}" destId="{B0DA0600-18CB-4A87-A3F1-471313BE6AF4}" srcOrd="8" destOrd="0" presId="urn:microsoft.com/office/officeart/2005/8/layout/hProcess7"/>
    <dgm:cxn modelId="{5AD963AC-782E-4F3F-90D4-01542CDFFA8B}" type="presParOf" srcId="{B0DA0600-18CB-4A87-A3F1-471313BE6AF4}" destId="{772F4526-3A71-4003-8E26-050EFA049758}" srcOrd="0" destOrd="0" presId="urn:microsoft.com/office/officeart/2005/8/layout/hProcess7"/>
    <dgm:cxn modelId="{9902FCC2-6909-4AF5-965B-9E07D0EDACE3}" type="presParOf" srcId="{B0DA0600-18CB-4A87-A3F1-471313BE6AF4}" destId="{2B6AA24D-8F2D-4E8A-89D5-2A4DD92EBAC6}" srcOrd="1" destOrd="0" presId="urn:microsoft.com/office/officeart/2005/8/layout/hProcess7"/>
    <dgm:cxn modelId="{524B7620-A1C5-470B-8458-C3D73B59B44D}" type="presParOf" srcId="{B0DA0600-18CB-4A87-A3F1-471313BE6AF4}" destId="{B8B50789-0CA6-4419-947A-74E3FDC557C1}"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EC582-85E0-4022-A877-45B71DCD4E65}">
      <dsp:nvSpPr>
        <dsp:cNvPr id="0" name=""/>
        <dsp:cNvSpPr/>
      </dsp:nvSpPr>
      <dsp:spPr>
        <a:xfrm>
          <a:off x="3120106" y="111381"/>
          <a:ext cx="1770846" cy="177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2600" b="1" i="0" u="none" strike="noStrike" kern="1200" cap="none" normalizeH="0" baseline="0" smtClean="0">
              <a:ln>
                <a:noFill/>
              </a:ln>
              <a:solidFill>
                <a:schemeClr val="tx1"/>
              </a:solidFill>
              <a:effectLst/>
              <a:latin typeface="Tahoma" pitchFamily="34" charset="0"/>
              <a:cs typeface="Arial"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600" b="0" i="0" u="none" strike="noStrike" kern="1200" cap="none" normalizeH="0" baseline="0" smtClean="0">
            <a:ln>
              <a:noFill/>
            </a:ln>
            <a:solidFill>
              <a:schemeClr val="tx1"/>
            </a:solidFill>
            <a:effectLst/>
            <a:latin typeface="Tahoma" pitchFamily="34" charset="0"/>
            <a:cs typeface="Arial" pitchFamily="34" charset="0"/>
          </a:endParaRPr>
        </a:p>
      </dsp:txBody>
      <dsp:txXfrm>
        <a:off x="3120106" y="111381"/>
        <a:ext cx="1770846" cy="1770846"/>
      </dsp:txXfrm>
    </dsp:sp>
    <dsp:sp modelId="{4E395084-D52C-4CBC-892C-7B0735B362F4}">
      <dsp:nvSpPr>
        <dsp:cNvPr id="0" name=""/>
        <dsp:cNvSpPr/>
      </dsp:nvSpPr>
      <dsp:spPr>
        <a:xfrm>
          <a:off x="-413" y="-413"/>
          <a:ext cx="5003162" cy="5003162"/>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6F0D5-7968-4760-AC2A-D596907E8658}">
      <dsp:nvSpPr>
        <dsp:cNvPr id="0" name=""/>
        <dsp:cNvSpPr/>
      </dsp:nvSpPr>
      <dsp:spPr>
        <a:xfrm>
          <a:off x="3120106" y="3120106"/>
          <a:ext cx="1770846" cy="177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2600" b="1" i="0" u="none" strike="noStrike" kern="1200" cap="none" normalizeH="0" baseline="0" smtClean="0">
              <a:ln>
                <a:noFill/>
              </a:ln>
              <a:solidFill>
                <a:schemeClr val="tx1"/>
              </a:solidFill>
              <a:effectLst/>
              <a:latin typeface="Tahoma" pitchFamily="34" charset="0"/>
              <a:cs typeface="Arial" pitchFamily="34" charset="0"/>
            </a:rPr>
            <a:t>Execution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600" b="0" i="0" u="none" strike="noStrike" kern="1200" cap="none" normalizeH="0" baseline="0" smtClean="0">
            <a:ln>
              <a:noFill/>
            </a:ln>
            <a:solidFill>
              <a:schemeClr val="tx1"/>
            </a:solidFill>
            <a:effectLst/>
            <a:latin typeface="Tahoma" pitchFamily="34" charset="0"/>
            <a:cs typeface="Arial" pitchFamily="34" charset="0"/>
          </a:endParaRPr>
        </a:p>
      </dsp:txBody>
      <dsp:txXfrm>
        <a:off x="3120106" y="3120106"/>
        <a:ext cx="1770846" cy="1770846"/>
      </dsp:txXfrm>
    </dsp:sp>
    <dsp:sp modelId="{E92AEB0F-D131-4783-A986-715D59569993}">
      <dsp:nvSpPr>
        <dsp:cNvPr id="0" name=""/>
        <dsp:cNvSpPr/>
      </dsp:nvSpPr>
      <dsp:spPr>
        <a:xfrm>
          <a:off x="-413" y="-413"/>
          <a:ext cx="5003162" cy="5003162"/>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B8679-62CD-4A50-BD2E-019CA94A25AC}">
      <dsp:nvSpPr>
        <dsp:cNvPr id="0" name=""/>
        <dsp:cNvSpPr/>
      </dsp:nvSpPr>
      <dsp:spPr>
        <a:xfrm>
          <a:off x="111381" y="3120106"/>
          <a:ext cx="1770846" cy="177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2600" b="1" i="0" u="none" strike="noStrike" kern="1200" cap="none" normalizeH="0" baseline="0" smtClean="0">
              <a:ln>
                <a:noFill/>
              </a:ln>
              <a:solidFill>
                <a:schemeClr val="tx1"/>
              </a:solidFill>
              <a:effectLst/>
              <a:latin typeface="Tahoma" pitchFamily="34" charset="0"/>
              <a:cs typeface="Arial" pitchFamily="34" charset="0"/>
            </a:rPr>
            <a:t>Reporting</a:t>
          </a:r>
          <a:endParaRPr kumimoji="0" lang="en-GB" sz="2600" b="1" i="0" u="none" strike="noStrike" kern="1200" cap="none" normalizeH="0" baseline="0" smtClean="0">
            <a:ln>
              <a:noFill/>
            </a:ln>
            <a:solidFill>
              <a:schemeClr val="tx1"/>
            </a:solidFill>
            <a:effectLst/>
            <a:latin typeface="Tahoma" pitchFamily="34" charset="0"/>
            <a:cs typeface="Arial" pitchFamily="34" charset="0"/>
          </a:endParaRPr>
        </a:p>
      </dsp:txBody>
      <dsp:txXfrm>
        <a:off x="111381" y="3120106"/>
        <a:ext cx="1770846" cy="1770846"/>
      </dsp:txXfrm>
    </dsp:sp>
    <dsp:sp modelId="{D56F455F-7281-42AD-B629-6C44FA62D6F6}">
      <dsp:nvSpPr>
        <dsp:cNvPr id="0" name=""/>
        <dsp:cNvSpPr/>
      </dsp:nvSpPr>
      <dsp:spPr>
        <a:xfrm>
          <a:off x="-413" y="-413"/>
          <a:ext cx="5003162" cy="5003162"/>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C6276-BA3F-48AD-8FAE-E16B184A9C59}">
      <dsp:nvSpPr>
        <dsp:cNvPr id="0" name=""/>
        <dsp:cNvSpPr/>
      </dsp:nvSpPr>
      <dsp:spPr>
        <a:xfrm>
          <a:off x="111381" y="111381"/>
          <a:ext cx="1770846" cy="1770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600" b="1" i="0" u="none" strike="noStrike" kern="1200" cap="none" normalizeH="0" baseline="0" smtClean="0">
              <a:ln>
                <a:noFill/>
              </a:ln>
              <a:solidFill>
                <a:schemeClr val="tx1"/>
              </a:solidFill>
              <a:effectLst/>
              <a:latin typeface="Tahoma" pitchFamily="34" charset="0"/>
              <a:cs typeface="Arial" pitchFamily="34" charset="0"/>
            </a:rPr>
            <a:t>Strategy</a:t>
          </a:r>
        </a:p>
      </dsp:txBody>
      <dsp:txXfrm>
        <a:off x="111381" y="111381"/>
        <a:ext cx="1770846" cy="1770846"/>
      </dsp:txXfrm>
    </dsp:sp>
    <dsp:sp modelId="{88AB2592-4227-4739-B9A0-9D8C1E2DCFB6}">
      <dsp:nvSpPr>
        <dsp:cNvPr id="0" name=""/>
        <dsp:cNvSpPr/>
      </dsp:nvSpPr>
      <dsp:spPr>
        <a:xfrm>
          <a:off x="-413" y="-413"/>
          <a:ext cx="5003162" cy="5003162"/>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0B578-2C67-4CD3-9922-EA2090A6B413}">
      <dsp:nvSpPr>
        <dsp:cNvPr id="0" name=""/>
        <dsp:cNvSpPr/>
      </dsp:nvSpPr>
      <dsp:spPr>
        <a:xfrm>
          <a:off x="4604144" y="1902990"/>
          <a:ext cx="2301987" cy="799037"/>
        </a:xfrm>
        <a:custGeom>
          <a:avLst/>
          <a:gdLst/>
          <a:ahLst/>
          <a:cxnLst/>
          <a:rect l="0" t="0" r="0" b="0"/>
          <a:pathLst>
            <a:path>
              <a:moveTo>
                <a:pt x="0" y="0"/>
              </a:moveTo>
              <a:lnTo>
                <a:pt x="0" y="399518"/>
              </a:lnTo>
              <a:lnTo>
                <a:pt x="2301987" y="399518"/>
              </a:lnTo>
              <a:lnTo>
                <a:pt x="2301987" y="799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B0A7D-8CD4-4AB8-A95C-04AE2BB47E15}">
      <dsp:nvSpPr>
        <dsp:cNvPr id="0" name=""/>
        <dsp:cNvSpPr/>
      </dsp:nvSpPr>
      <dsp:spPr>
        <a:xfrm>
          <a:off x="2302156" y="1902990"/>
          <a:ext cx="2301987" cy="799037"/>
        </a:xfrm>
        <a:custGeom>
          <a:avLst/>
          <a:gdLst/>
          <a:ahLst/>
          <a:cxnLst/>
          <a:rect l="0" t="0" r="0" b="0"/>
          <a:pathLst>
            <a:path>
              <a:moveTo>
                <a:pt x="2301987" y="0"/>
              </a:moveTo>
              <a:lnTo>
                <a:pt x="2301987" y="399518"/>
              </a:lnTo>
              <a:lnTo>
                <a:pt x="0" y="399518"/>
              </a:lnTo>
              <a:lnTo>
                <a:pt x="0" y="7990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3DC3C2-D40D-4112-BD57-E4864BB4A188}">
      <dsp:nvSpPr>
        <dsp:cNvPr id="0" name=""/>
        <dsp:cNvSpPr/>
      </dsp:nvSpPr>
      <dsp:spPr>
        <a:xfrm>
          <a:off x="2701674" y="521"/>
          <a:ext cx="3804938" cy="1902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200" b="0" i="0" u="none" strike="noStrike" kern="1200" cap="none" normalizeH="0" baseline="0" smtClean="0">
              <a:ln>
                <a:noFill/>
              </a:ln>
              <a:solidFill>
                <a:schemeClr val="tx1"/>
              </a:solidFill>
              <a:effectLst/>
              <a:latin typeface="Arial" pitchFamily="34" charset="0"/>
              <a:cs typeface="Arial" pitchFamily="34" charset="0"/>
            </a:rPr>
            <a:t>Selection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4200" b="0" i="0" u="none" strike="noStrike" kern="1200" cap="none" normalizeH="0" baseline="0" smtClean="0">
              <a:ln>
                <a:noFill/>
              </a:ln>
              <a:solidFill>
                <a:schemeClr val="tx1"/>
              </a:solidFill>
              <a:effectLst/>
              <a:latin typeface="Arial" pitchFamily="34" charset="0"/>
              <a:cs typeface="Arial" pitchFamily="34" charset="0"/>
            </a:rPr>
            <a:t>beneficiaries</a:t>
          </a:r>
        </a:p>
      </dsp:txBody>
      <dsp:txXfrm>
        <a:off x="2701674" y="521"/>
        <a:ext cx="3804938" cy="1902469"/>
      </dsp:txXfrm>
    </dsp:sp>
    <dsp:sp modelId="{08D78AB4-BD92-455C-9561-4AB225CB66B4}">
      <dsp:nvSpPr>
        <dsp:cNvPr id="0" name=""/>
        <dsp:cNvSpPr/>
      </dsp:nvSpPr>
      <dsp:spPr>
        <a:xfrm>
          <a:off x="399687" y="2702027"/>
          <a:ext cx="3804938" cy="1902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200" b="0" i="0" u="none" strike="noStrike" kern="1200" cap="none" normalizeH="0" baseline="0" smtClean="0">
              <a:ln>
                <a:noFill/>
              </a:ln>
              <a:solidFill>
                <a:schemeClr val="tx1"/>
              </a:solidFill>
              <a:effectLst/>
              <a:latin typeface="Arial" pitchFamily="34" charset="0"/>
              <a:cs typeface="Arial" pitchFamily="34" charset="0"/>
            </a:rPr>
            <a:t>In-house: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4200" b="0" i="0" u="none" strike="noStrike" kern="1200" cap="none" normalizeH="0" baseline="0" smtClean="0">
              <a:ln>
                <a:noFill/>
              </a:ln>
              <a:solidFill>
                <a:schemeClr val="tx1"/>
              </a:solidFill>
              <a:effectLst/>
              <a:latin typeface="Arial" pitchFamily="34" charset="0"/>
              <a:cs typeface="Arial" pitchFamily="34" charset="0"/>
            </a:rPr>
            <a:t>mission planning</a:t>
          </a:r>
        </a:p>
      </dsp:txBody>
      <dsp:txXfrm>
        <a:off x="399687" y="2702027"/>
        <a:ext cx="3804938" cy="1902469"/>
      </dsp:txXfrm>
    </dsp:sp>
    <dsp:sp modelId="{49A3A1E2-54A1-42E5-9627-CBBC05F8084D}">
      <dsp:nvSpPr>
        <dsp:cNvPr id="0" name=""/>
        <dsp:cNvSpPr/>
      </dsp:nvSpPr>
      <dsp:spPr>
        <a:xfrm>
          <a:off x="5003662" y="2702027"/>
          <a:ext cx="3804938" cy="19024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200" b="0" i="0" u="none" strike="noStrike" kern="1200" cap="none" normalizeH="0" baseline="0" smtClean="0">
              <a:ln>
                <a:noFill/>
              </a:ln>
              <a:solidFill>
                <a:schemeClr val="tx1"/>
              </a:solidFill>
              <a:effectLst/>
              <a:latin typeface="Arial" pitchFamily="34" charset="0"/>
              <a:cs typeface="Arial" pitchFamily="34" charset="0"/>
            </a:rPr>
            <a:t>Externalised: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4200" b="0" i="0" u="none" strike="noStrike" kern="1200" cap="none" normalizeH="0" baseline="0" smtClean="0">
              <a:ln>
                <a:noFill/>
              </a:ln>
              <a:solidFill>
                <a:schemeClr val="tx1"/>
              </a:solidFill>
              <a:effectLst/>
              <a:latin typeface="Arial" pitchFamily="34" charset="0"/>
              <a:cs typeface="Arial" pitchFamily="34" charset="0"/>
            </a:rPr>
            <a:t>batch preparation</a:t>
          </a:r>
        </a:p>
      </dsp:txBody>
      <dsp:txXfrm>
        <a:off x="5003662" y="2702027"/>
        <a:ext cx="3804938" cy="1902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26D68-1CA6-43CC-A0EA-D554C3117B68}">
      <dsp:nvSpPr>
        <dsp:cNvPr id="0" name=""/>
        <dsp:cNvSpPr/>
      </dsp:nvSpPr>
      <dsp:spPr>
        <a:xfrm>
          <a:off x="36560" y="0"/>
          <a:ext cx="2908978" cy="3096294"/>
        </a:xfrm>
        <a:prstGeom prst="roundRect">
          <a:avLst>
            <a:gd name="adj" fmla="val 5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144000" bIns="0" numCol="1" spcCol="1270" anchor="t" anchorCtr="0">
          <a:noAutofit/>
        </a:bodyPr>
        <a:lstStyle/>
        <a:p>
          <a:pPr lvl="0" algn="r" defTabSz="889000">
            <a:lnSpc>
              <a:spcPct val="90000"/>
            </a:lnSpc>
            <a:spcBef>
              <a:spcPct val="0"/>
            </a:spcBef>
            <a:spcAft>
              <a:spcPct val="35000"/>
            </a:spcAft>
          </a:pPr>
          <a:endParaRPr lang="en-GB" sz="2000" b="1" kern="1200" noProof="0" dirty="0">
            <a:solidFill>
              <a:schemeClr val="tx1"/>
            </a:solidFill>
          </a:endParaRPr>
        </a:p>
      </dsp:txBody>
      <dsp:txXfrm rot="16200000">
        <a:off x="-942022" y="978582"/>
        <a:ext cx="2538961" cy="581795"/>
      </dsp:txXfrm>
    </dsp:sp>
    <dsp:sp modelId="{D42EE034-5900-4C81-957B-22DC2263C4B8}">
      <dsp:nvSpPr>
        <dsp:cNvPr id="0" name=""/>
        <dsp:cNvSpPr/>
      </dsp:nvSpPr>
      <dsp:spPr>
        <a:xfrm>
          <a:off x="618356" y="0"/>
          <a:ext cx="2167188" cy="309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0" numCol="1" spcCol="1270" anchor="t" anchorCtr="0">
          <a:noAutofit/>
        </a:bodyPr>
        <a:lstStyle/>
        <a:p>
          <a:pPr lvl="0" algn="l" defTabSz="711200">
            <a:lnSpc>
              <a:spcPct val="90000"/>
            </a:lnSpc>
            <a:spcBef>
              <a:spcPct val="0"/>
            </a:spcBef>
            <a:spcAft>
              <a:spcPct val="35000"/>
            </a:spcAft>
          </a:pPr>
          <a:r>
            <a:rPr lang="en-US" sz="1600" b="1" i="0" kern="1200" dirty="0" smtClean="0">
              <a:solidFill>
                <a:srgbClr val="FBA900"/>
              </a:solidFill>
              <a:sym typeface="Wingdings" panose="05000000000000000000" pitchFamily="2" charset="2"/>
            </a:rPr>
            <a:t>Combined review</a:t>
          </a:r>
        </a:p>
        <a:p>
          <a:pPr marL="0" marR="0" lvl="0" indent="0" algn="l" defTabSz="914400" eaLnBrk="1" fontAlgn="auto" latinLnBrk="0" hangingPunct="1">
            <a:lnSpc>
              <a:spcPct val="100000"/>
            </a:lnSpc>
            <a:spcBef>
              <a:spcPct val="0"/>
            </a:spcBef>
            <a:spcAft>
              <a:spcPts val="0"/>
            </a:spcAft>
            <a:buClrTx/>
            <a:buSzTx/>
            <a:buFontTx/>
            <a:buNone/>
            <a:tabLst/>
            <a:defRPr/>
          </a:pPr>
          <a:r>
            <a:rPr lang="en-IE" sz="1600" b="0" kern="1200" dirty="0" smtClean="0">
              <a:latin typeface="Arial" panose="020B0604020202020204" pitchFamily="34" charset="0"/>
              <a:cs typeface="Arial" panose="020B0604020202020204" pitchFamily="34" charset="0"/>
              <a:sym typeface="Wingdings" panose="05000000000000000000" pitchFamily="2" charset="2"/>
            </a:rPr>
            <a:t>Combines systems and process audit with an audit of transactions</a:t>
          </a:r>
        </a:p>
        <a:p>
          <a:pPr marL="0" marR="0" lvl="0" indent="0" algn="l" defTabSz="914400" eaLnBrk="1" fontAlgn="auto" latinLnBrk="0" hangingPunct="1">
            <a:lnSpc>
              <a:spcPct val="100000"/>
            </a:lnSpc>
            <a:spcBef>
              <a:spcPct val="0"/>
            </a:spcBef>
            <a:spcAft>
              <a:spcPts val="0"/>
            </a:spcAft>
            <a:buClrTx/>
            <a:buSzTx/>
            <a:buFontTx/>
            <a:buNone/>
            <a:tabLst/>
            <a:defRPr/>
          </a:pPr>
          <a:r>
            <a:rPr lang="en-IE" sz="1600" b="0" kern="1200" dirty="0" smtClean="0">
              <a:latin typeface="Arial" panose="020B0604020202020204" pitchFamily="34" charset="0"/>
              <a:cs typeface="Arial" panose="020B0604020202020204" pitchFamily="34" charset="0"/>
              <a:sym typeface="Wingdings" panose="05000000000000000000" pitchFamily="2" charset="2"/>
            </a:rPr>
            <a:t>Optional for certain types of beneficiaries</a:t>
          </a:r>
        </a:p>
        <a:p>
          <a:pPr lvl="0" algn="l" defTabSz="711200">
            <a:lnSpc>
              <a:spcPct val="90000"/>
            </a:lnSpc>
            <a:spcBef>
              <a:spcPct val="0"/>
            </a:spcBef>
            <a:spcAft>
              <a:spcPct val="35000"/>
            </a:spcAft>
          </a:pPr>
          <a:r>
            <a:rPr lang="en-IE" sz="1600" b="0" kern="1200" dirty="0" smtClean="0">
              <a:latin typeface="Arial" panose="020B0604020202020204" pitchFamily="34" charset="0"/>
              <a:cs typeface="Arial" panose="020B0604020202020204" pitchFamily="34" charset="0"/>
              <a:sym typeface="Wingdings" panose="05000000000000000000" pitchFamily="2" charset="2"/>
            </a:rPr>
            <a:t>May lead to less Certificates on Financial Statements</a:t>
          </a:r>
          <a:endParaRPr lang="en-US" sz="1600" b="1" i="0" kern="1200" dirty="0" smtClean="0">
            <a:solidFill>
              <a:schemeClr val="tx1"/>
            </a:solidFill>
            <a:sym typeface="Wingdings" panose="05000000000000000000" pitchFamily="2" charset="2"/>
          </a:endParaRPr>
        </a:p>
      </dsp:txBody>
      <dsp:txXfrm>
        <a:off x="618356" y="0"/>
        <a:ext cx="2167188" cy="3096294"/>
      </dsp:txXfrm>
    </dsp:sp>
    <dsp:sp modelId="{60DC7899-6A80-46F3-9CC2-C0BE7E0C0F79}">
      <dsp:nvSpPr>
        <dsp:cNvPr id="0" name=""/>
        <dsp:cNvSpPr/>
      </dsp:nvSpPr>
      <dsp:spPr>
        <a:xfrm>
          <a:off x="3010845" y="0"/>
          <a:ext cx="2870230" cy="3096294"/>
        </a:xfrm>
        <a:prstGeom prst="roundRect">
          <a:avLst>
            <a:gd name="adj" fmla="val 5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144000" bIns="0" numCol="1" spcCol="1270" anchor="t" anchorCtr="0">
          <a:noAutofit/>
        </a:bodyPr>
        <a:lstStyle/>
        <a:p>
          <a:pPr lvl="0" algn="r" defTabSz="889000">
            <a:lnSpc>
              <a:spcPct val="90000"/>
            </a:lnSpc>
            <a:spcBef>
              <a:spcPct val="0"/>
            </a:spcBef>
            <a:spcAft>
              <a:spcPct val="35000"/>
            </a:spcAft>
          </a:pPr>
          <a:endParaRPr lang="en-GB" sz="2000" b="1" kern="1200" noProof="0" dirty="0">
            <a:solidFill>
              <a:schemeClr val="tx1"/>
            </a:solidFill>
          </a:endParaRPr>
        </a:p>
      </dsp:txBody>
      <dsp:txXfrm rot="16200000">
        <a:off x="2028387" y="982457"/>
        <a:ext cx="2538961" cy="574046"/>
      </dsp:txXfrm>
    </dsp:sp>
    <dsp:sp modelId="{627728C5-718C-4675-9E63-A951873FDE5D}">
      <dsp:nvSpPr>
        <dsp:cNvPr id="0" name=""/>
        <dsp:cNvSpPr/>
      </dsp:nvSpPr>
      <dsp:spPr>
        <a:xfrm>
          <a:off x="2797773" y="2548992"/>
          <a:ext cx="455233" cy="436346"/>
        </a:xfrm>
        <a:prstGeom prst="pi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82AF7-64C6-4DB6-A776-5E5AA6ADDB4F}">
      <dsp:nvSpPr>
        <dsp:cNvPr id="0" name=""/>
        <dsp:cNvSpPr/>
      </dsp:nvSpPr>
      <dsp:spPr>
        <a:xfrm>
          <a:off x="3587700" y="0"/>
          <a:ext cx="2138321" cy="309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0" numCol="1" spcCol="1270" anchor="t" anchorCtr="0">
          <a:noAutofit/>
        </a:bodyPr>
        <a:lstStyle/>
        <a:p>
          <a:pPr lvl="0" algn="l" defTabSz="800100">
            <a:lnSpc>
              <a:spcPct val="90000"/>
            </a:lnSpc>
            <a:spcBef>
              <a:spcPct val="0"/>
            </a:spcBef>
            <a:spcAft>
              <a:spcPct val="35000"/>
            </a:spcAft>
          </a:pPr>
          <a:r>
            <a:rPr lang="en-US" sz="1800" b="1" i="0" kern="1200" dirty="0" smtClean="0">
              <a:solidFill>
                <a:srgbClr val="FBA900"/>
              </a:solidFill>
              <a:sym typeface="Wingdings" panose="05000000000000000000" pitchFamily="2" charset="2"/>
            </a:rPr>
            <a:t>Single audit principle for joint funding</a:t>
          </a:r>
        </a:p>
        <a:p>
          <a:pPr lvl="0" algn="l" defTabSz="800100">
            <a:lnSpc>
              <a:spcPct val="90000"/>
            </a:lnSpc>
            <a:spcBef>
              <a:spcPct val="0"/>
            </a:spcBef>
            <a:spcAft>
              <a:spcPct val="35000"/>
            </a:spcAft>
          </a:pPr>
          <a:r>
            <a:rPr lang="en-US" sz="1600" b="0" kern="1200" dirty="0" smtClean="0">
              <a:latin typeface="Arial" panose="020B0604020202020204" pitchFamily="34" charset="0"/>
              <a:cs typeface="Arial" panose="020B0604020202020204" pitchFamily="34" charset="0"/>
              <a:sym typeface="Wingdings" panose="05000000000000000000" pitchFamily="2" charset="2"/>
            </a:rPr>
            <a:t>A single audit for actions that receive joint funding from different Union programmes</a:t>
          </a:r>
        </a:p>
        <a:p>
          <a:pPr lvl="0" algn="l" defTabSz="800100">
            <a:lnSpc>
              <a:spcPct val="90000"/>
            </a:lnSpc>
            <a:spcBef>
              <a:spcPct val="0"/>
            </a:spcBef>
            <a:spcAft>
              <a:spcPct val="35000"/>
            </a:spcAft>
          </a:pPr>
          <a:endParaRPr lang="en-US" sz="1800" b="1" i="0" kern="1200" dirty="0" smtClean="0">
            <a:solidFill>
              <a:schemeClr val="tx1"/>
            </a:solidFill>
            <a:sym typeface="Wingdings" panose="05000000000000000000" pitchFamily="2" charset="2"/>
          </a:endParaRPr>
        </a:p>
      </dsp:txBody>
      <dsp:txXfrm>
        <a:off x="3587700" y="0"/>
        <a:ext cx="2138321" cy="3096294"/>
      </dsp:txXfrm>
    </dsp:sp>
    <dsp:sp modelId="{772F4526-3A71-4003-8E26-050EFA049758}">
      <dsp:nvSpPr>
        <dsp:cNvPr id="0" name=""/>
        <dsp:cNvSpPr/>
      </dsp:nvSpPr>
      <dsp:spPr>
        <a:xfrm>
          <a:off x="5941815" y="0"/>
          <a:ext cx="2908978" cy="3096294"/>
        </a:xfrm>
        <a:prstGeom prst="roundRect">
          <a:avLst>
            <a:gd name="adj" fmla="val 5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8000" rIns="144000" bIns="0" numCol="1" spcCol="1270" anchor="t" anchorCtr="0">
          <a:noAutofit/>
        </a:bodyPr>
        <a:lstStyle/>
        <a:p>
          <a:pPr lvl="0" algn="r" defTabSz="889000">
            <a:lnSpc>
              <a:spcPct val="90000"/>
            </a:lnSpc>
            <a:spcBef>
              <a:spcPct val="0"/>
            </a:spcBef>
            <a:spcAft>
              <a:spcPct val="35000"/>
            </a:spcAft>
          </a:pPr>
          <a:endParaRPr lang="en-GB" sz="2000" b="1" kern="1200" noProof="0" dirty="0">
            <a:solidFill>
              <a:schemeClr val="tx1"/>
            </a:solidFill>
          </a:endParaRPr>
        </a:p>
      </dsp:txBody>
      <dsp:txXfrm rot="16200000">
        <a:off x="4963232" y="978582"/>
        <a:ext cx="2538961" cy="581795"/>
      </dsp:txXfrm>
    </dsp:sp>
    <dsp:sp modelId="{605D499E-3696-4CE8-A716-263FD16B578D}">
      <dsp:nvSpPr>
        <dsp:cNvPr id="0" name=""/>
        <dsp:cNvSpPr/>
      </dsp:nvSpPr>
      <dsp:spPr>
        <a:xfrm>
          <a:off x="5769818" y="2548992"/>
          <a:ext cx="455233" cy="436346"/>
        </a:xfrm>
        <a:prstGeom prst="pi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B50789-0CA6-4419-947A-74E3FDC557C1}">
      <dsp:nvSpPr>
        <dsp:cNvPr id="0" name=""/>
        <dsp:cNvSpPr/>
      </dsp:nvSpPr>
      <dsp:spPr>
        <a:xfrm>
          <a:off x="6523610" y="0"/>
          <a:ext cx="2167188" cy="309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8000" rIns="0" bIns="0" numCol="1" spcCol="1270" anchor="t" anchorCtr="0">
          <a:noAutofit/>
        </a:bodyPr>
        <a:lstStyle/>
        <a:p>
          <a:pPr lvl="0" algn="l" defTabSz="800100">
            <a:lnSpc>
              <a:spcPct val="90000"/>
            </a:lnSpc>
            <a:spcBef>
              <a:spcPct val="0"/>
            </a:spcBef>
            <a:spcAft>
              <a:spcPct val="35000"/>
            </a:spcAft>
          </a:pPr>
          <a:r>
            <a:rPr lang="en-GB" sz="1800" b="1" i="0" kern="1200" noProof="0" dirty="0" smtClean="0">
              <a:solidFill>
                <a:srgbClr val="FBA900"/>
              </a:solidFill>
              <a:sym typeface="Wingdings" panose="05000000000000000000" pitchFamily="2" charset="2"/>
            </a:rPr>
            <a:t>Possibility for enhanced cross-reliance</a:t>
          </a:r>
        </a:p>
        <a:p>
          <a:pPr lvl="0" algn="l" defTabSz="800100">
            <a:lnSpc>
              <a:spcPct val="90000"/>
            </a:lnSpc>
            <a:spcBef>
              <a:spcPct val="0"/>
            </a:spcBef>
            <a:spcAft>
              <a:spcPct val="35000"/>
            </a:spcAft>
          </a:pPr>
          <a:r>
            <a:rPr lang="en-IE" sz="1600" b="0" kern="1200" dirty="0" smtClean="0">
              <a:latin typeface="Arial" panose="020B0604020202020204" pitchFamily="34" charset="0"/>
              <a:cs typeface="Arial" panose="020B0604020202020204" pitchFamily="34" charset="0"/>
              <a:sym typeface="Wingdings" panose="05000000000000000000" pitchFamily="2" charset="2"/>
            </a:rPr>
            <a:t>Possibility for the Commission to rely on audits on the use of Union contributions carried out by other persons or entities</a:t>
          </a:r>
          <a:endParaRPr lang="en-GB" sz="1600" kern="1200" dirty="0">
            <a:solidFill>
              <a:schemeClr val="bg1"/>
            </a:solidFill>
          </a:endParaRPr>
        </a:p>
      </dsp:txBody>
      <dsp:txXfrm>
        <a:off x="6523610" y="0"/>
        <a:ext cx="2167188" cy="309629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5" y="5"/>
            <a:ext cx="2890148" cy="488624"/>
          </a:xfrm>
          <a:prstGeom prst="rect">
            <a:avLst/>
          </a:prstGeom>
          <a:noFill/>
          <a:ln w="9525">
            <a:noFill/>
            <a:miter lim="800000"/>
            <a:headEnd/>
            <a:tailEnd/>
          </a:ln>
          <a:effectLst/>
        </p:spPr>
        <p:txBody>
          <a:bodyPr vert="horz" wrap="square" lIns="92186" tIns="46093" rIns="92186" bIns="46093"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7369" y="5"/>
            <a:ext cx="2890148" cy="488624"/>
          </a:xfrm>
          <a:prstGeom prst="rect">
            <a:avLst/>
          </a:prstGeom>
          <a:noFill/>
          <a:ln w="9525">
            <a:noFill/>
            <a:miter lim="800000"/>
            <a:headEnd/>
            <a:tailEnd/>
          </a:ln>
          <a:effectLst/>
        </p:spPr>
        <p:txBody>
          <a:bodyPr vert="horz" wrap="square" lIns="92186" tIns="46093" rIns="92186" bIns="46093"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5" y="9263415"/>
            <a:ext cx="2890148" cy="488624"/>
          </a:xfrm>
          <a:prstGeom prst="rect">
            <a:avLst/>
          </a:prstGeom>
          <a:noFill/>
          <a:ln w="9525">
            <a:noFill/>
            <a:miter lim="800000"/>
            <a:headEnd/>
            <a:tailEnd/>
          </a:ln>
          <a:effectLst/>
        </p:spPr>
        <p:txBody>
          <a:bodyPr vert="horz" wrap="square" lIns="92186" tIns="46093" rIns="92186" bIns="46093"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7369" y="9263415"/>
            <a:ext cx="2890148" cy="488624"/>
          </a:xfrm>
          <a:prstGeom prst="rect">
            <a:avLst/>
          </a:prstGeom>
          <a:noFill/>
          <a:ln w="9525">
            <a:noFill/>
            <a:miter lim="800000"/>
            <a:headEnd/>
            <a:tailEnd/>
          </a:ln>
          <a:effectLst/>
        </p:spPr>
        <p:txBody>
          <a:bodyPr vert="horz" wrap="square" lIns="92186" tIns="46093" rIns="92186" bIns="46093" numCol="1" anchor="b" anchorCtr="0" compatLnSpc="1">
            <a:prstTxWarp prst="textNoShape">
              <a:avLst/>
            </a:prstTxWarp>
          </a:bodyPr>
          <a:lstStyle>
            <a:lvl1pPr algn="r">
              <a:defRPr sz="1200" b="0">
                <a:solidFill>
                  <a:schemeClr val="tx1"/>
                </a:solidFill>
                <a:latin typeface="Arial" charset="0"/>
              </a:defRPr>
            </a:lvl1pPr>
          </a:lstStyle>
          <a:p>
            <a:pPr>
              <a:defRPr/>
            </a:pPr>
            <a:fld id="{D464E1FD-0782-4F6D-83D7-13B861D74870}" type="slidenum">
              <a:rPr lang="en-GB"/>
              <a:pPr>
                <a:defRPr/>
              </a:pPr>
              <a:t>‹#›</a:t>
            </a:fld>
            <a:endParaRPr lang="en-GB"/>
          </a:p>
        </p:txBody>
      </p:sp>
    </p:spTree>
    <p:extLst>
      <p:ext uri="{BB962C8B-B14F-4D97-AF65-F5344CB8AC3E}">
        <p14:creationId xmlns:p14="http://schemas.microsoft.com/office/powerpoint/2010/main" val="2844245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5" y="5"/>
            <a:ext cx="2890148" cy="488624"/>
          </a:xfrm>
          <a:prstGeom prst="rect">
            <a:avLst/>
          </a:prstGeom>
          <a:noFill/>
          <a:ln w="9525">
            <a:noFill/>
            <a:miter lim="800000"/>
            <a:headEnd/>
            <a:tailEnd/>
          </a:ln>
          <a:effectLst/>
        </p:spPr>
        <p:txBody>
          <a:bodyPr vert="horz" wrap="square" lIns="92186" tIns="46093" rIns="92186" bIns="46093"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7369" y="5"/>
            <a:ext cx="2890148" cy="488624"/>
          </a:xfrm>
          <a:prstGeom prst="rect">
            <a:avLst/>
          </a:prstGeom>
          <a:noFill/>
          <a:ln w="9525">
            <a:noFill/>
            <a:miter lim="800000"/>
            <a:headEnd/>
            <a:tailEnd/>
          </a:ln>
          <a:effectLst/>
        </p:spPr>
        <p:txBody>
          <a:bodyPr vert="horz" wrap="square" lIns="92186" tIns="46093" rIns="92186" bIns="46093"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119812" name="Rectangle 4"/>
          <p:cNvSpPr>
            <a:spLocks noGrp="1" noRot="1" noChangeAspect="1" noChangeArrowheads="1" noTextEdit="1"/>
          </p:cNvSpPr>
          <p:nvPr>
            <p:ph type="sldImg" idx="2"/>
          </p:nvPr>
        </p:nvSpPr>
        <p:spPr bwMode="auto">
          <a:xfrm>
            <a:off x="749300" y="731838"/>
            <a:ext cx="5172075"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66601" y="4631705"/>
            <a:ext cx="5335902" cy="4391319"/>
          </a:xfrm>
          <a:prstGeom prst="rect">
            <a:avLst/>
          </a:prstGeom>
          <a:noFill/>
          <a:ln w="9525">
            <a:noFill/>
            <a:miter lim="800000"/>
            <a:headEnd/>
            <a:tailEnd/>
          </a:ln>
          <a:effectLst/>
        </p:spPr>
        <p:txBody>
          <a:bodyPr vert="horz" wrap="square" lIns="92186" tIns="46093" rIns="92186" bIns="4609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5" y="9263415"/>
            <a:ext cx="2890148" cy="488624"/>
          </a:xfrm>
          <a:prstGeom prst="rect">
            <a:avLst/>
          </a:prstGeom>
          <a:noFill/>
          <a:ln w="9525">
            <a:noFill/>
            <a:miter lim="800000"/>
            <a:headEnd/>
            <a:tailEnd/>
          </a:ln>
          <a:effectLst/>
        </p:spPr>
        <p:txBody>
          <a:bodyPr vert="horz" wrap="square" lIns="92186" tIns="46093" rIns="92186" bIns="46093"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7369" y="9263415"/>
            <a:ext cx="2890148" cy="488624"/>
          </a:xfrm>
          <a:prstGeom prst="rect">
            <a:avLst/>
          </a:prstGeom>
          <a:noFill/>
          <a:ln w="9525">
            <a:noFill/>
            <a:miter lim="800000"/>
            <a:headEnd/>
            <a:tailEnd/>
          </a:ln>
          <a:effectLst/>
        </p:spPr>
        <p:txBody>
          <a:bodyPr vert="horz" wrap="square" lIns="92186" tIns="46093" rIns="92186" bIns="46093" numCol="1" anchor="b" anchorCtr="0" compatLnSpc="1">
            <a:prstTxWarp prst="textNoShape">
              <a:avLst/>
            </a:prstTxWarp>
          </a:bodyPr>
          <a:lstStyle>
            <a:lvl1pPr algn="r">
              <a:defRPr sz="1200" b="0">
                <a:solidFill>
                  <a:schemeClr val="tx1"/>
                </a:solidFill>
                <a:latin typeface="Arial" charset="0"/>
              </a:defRPr>
            </a:lvl1pPr>
          </a:lstStyle>
          <a:p>
            <a:pPr>
              <a:defRPr/>
            </a:pPr>
            <a:fld id="{C611101A-AC3E-493E-B7F0-AED570F385EC}" type="slidenum">
              <a:rPr lang="en-GB"/>
              <a:pPr>
                <a:defRPr/>
              </a:pPr>
              <a:t>‹#›</a:t>
            </a:fld>
            <a:endParaRPr lang="en-GB"/>
          </a:p>
        </p:txBody>
      </p:sp>
    </p:spTree>
    <p:extLst>
      <p:ext uri="{BB962C8B-B14F-4D97-AF65-F5344CB8AC3E}">
        <p14:creationId xmlns:p14="http://schemas.microsoft.com/office/powerpoint/2010/main" val="1470417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449263" algn="l" rtl="0" eaLnBrk="0" fontAlgn="base" hangingPunct="0">
      <a:spcBef>
        <a:spcPct val="30000"/>
      </a:spcBef>
      <a:spcAft>
        <a:spcPct val="0"/>
      </a:spcAft>
      <a:defRPr sz="1300" kern="1200">
        <a:solidFill>
          <a:schemeClr val="tx1"/>
        </a:solidFill>
        <a:latin typeface="Arial" charset="0"/>
        <a:ea typeface="+mn-ea"/>
        <a:cs typeface="+mn-cs"/>
      </a:defRPr>
    </a:lvl2pPr>
    <a:lvl3pPr marL="906463" algn="l" rtl="0" eaLnBrk="0" fontAlgn="base" hangingPunct="0">
      <a:spcBef>
        <a:spcPct val="30000"/>
      </a:spcBef>
      <a:spcAft>
        <a:spcPct val="0"/>
      </a:spcAft>
      <a:defRPr sz="1300" kern="1200">
        <a:solidFill>
          <a:schemeClr val="tx1"/>
        </a:solidFill>
        <a:latin typeface="Arial" charset="0"/>
        <a:ea typeface="+mn-ea"/>
        <a:cs typeface="+mn-cs"/>
      </a:defRPr>
    </a:lvl3pPr>
    <a:lvl4pPr marL="1363663" algn="l" rtl="0" eaLnBrk="0" fontAlgn="base" hangingPunct="0">
      <a:spcBef>
        <a:spcPct val="30000"/>
      </a:spcBef>
      <a:spcAft>
        <a:spcPct val="0"/>
      </a:spcAft>
      <a:defRPr sz="1300" kern="1200">
        <a:solidFill>
          <a:schemeClr val="tx1"/>
        </a:solidFill>
        <a:latin typeface="Arial" charset="0"/>
        <a:ea typeface="+mn-ea"/>
        <a:cs typeface="+mn-cs"/>
      </a:defRPr>
    </a:lvl4pPr>
    <a:lvl5pPr marL="1820863" algn="l" rtl="0" eaLnBrk="0" fontAlgn="base" hangingPunct="0">
      <a:spcBef>
        <a:spcPct val="30000"/>
      </a:spcBef>
      <a:spcAft>
        <a:spcPct val="0"/>
      </a:spcAft>
      <a:defRPr sz="1300" kern="1200">
        <a:solidFill>
          <a:schemeClr val="tx1"/>
        </a:solidFill>
        <a:latin typeface="Arial" charset="0"/>
        <a:ea typeface="+mn-ea"/>
        <a:cs typeface="+mn-cs"/>
      </a:defRPr>
    </a:lvl5pPr>
    <a:lvl6pPr marL="2281568" algn="l" defTabSz="912620" rtl="0" eaLnBrk="1" latinLnBrk="0" hangingPunct="1">
      <a:defRPr sz="1300" kern="1200">
        <a:solidFill>
          <a:schemeClr val="tx1"/>
        </a:solidFill>
        <a:latin typeface="+mn-lt"/>
        <a:ea typeface="+mn-ea"/>
        <a:cs typeface="+mn-cs"/>
      </a:defRPr>
    </a:lvl6pPr>
    <a:lvl7pPr marL="2737881" algn="l" defTabSz="912620" rtl="0" eaLnBrk="1" latinLnBrk="0" hangingPunct="1">
      <a:defRPr sz="1300" kern="1200">
        <a:solidFill>
          <a:schemeClr val="tx1"/>
        </a:solidFill>
        <a:latin typeface="+mn-lt"/>
        <a:ea typeface="+mn-ea"/>
        <a:cs typeface="+mn-cs"/>
      </a:defRPr>
    </a:lvl7pPr>
    <a:lvl8pPr marL="3194194" algn="l" defTabSz="912620" rtl="0" eaLnBrk="1" latinLnBrk="0" hangingPunct="1">
      <a:defRPr sz="1300" kern="1200">
        <a:solidFill>
          <a:schemeClr val="tx1"/>
        </a:solidFill>
        <a:latin typeface="+mn-lt"/>
        <a:ea typeface="+mn-ea"/>
        <a:cs typeface="+mn-cs"/>
      </a:defRPr>
    </a:lvl8pPr>
    <a:lvl9pPr marL="3650506" algn="l" defTabSz="91262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731838"/>
            <a:ext cx="5172075" cy="3657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065703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49955" y="9427454"/>
            <a:ext cx="2946135" cy="4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sz="1200">
                <a:solidFill>
                  <a:srgbClr val="0F5494"/>
                </a:solidFill>
                <a:latin typeface="Verdana" pitchFamily="34" charset="0"/>
                <a:cs typeface="Arial" pitchFamily="34" charset="0"/>
              </a:defRPr>
            </a:lvl1pPr>
            <a:lvl2pPr marL="742950" indent="-285750" eaLnBrk="0" hangingPunct="0">
              <a:defRPr sz="1200">
                <a:solidFill>
                  <a:srgbClr val="0F5494"/>
                </a:solidFill>
                <a:latin typeface="Verdana" pitchFamily="34" charset="0"/>
                <a:cs typeface="Arial" pitchFamily="34" charset="0"/>
              </a:defRPr>
            </a:lvl2pPr>
            <a:lvl3pPr marL="1143000" indent="-228600" eaLnBrk="0" hangingPunct="0">
              <a:defRPr sz="1200">
                <a:solidFill>
                  <a:srgbClr val="0F5494"/>
                </a:solidFill>
                <a:latin typeface="Verdana" pitchFamily="34" charset="0"/>
                <a:cs typeface="Arial" pitchFamily="34" charset="0"/>
              </a:defRPr>
            </a:lvl3pPr>
            <a:lvl4pPr marL="1600200" indent="-228600" eaLnBrk="0" hangingPunct="0">
              <a:defRPr sz="1200">
                <a:solidFill>
                  <a:srgbClr val="0F5494"/>
                </a:solidFill>
                <a:latin typeface="Verdana" pitchFamily="34" charset="0"/>
                <a:cs typeface="Arial" pitchFamily="34" charset="0"/>
              </a:defRPr>
            </a:lvl4pPr>
            <a:lvl5pPr marL="2057400" indent="-228600" eaLnBrk="0" hangingPunct="0">
              <a:defRPr sz="1200">
                <a:solidFill>
                  <a:srgbClr val="0F5494"/>
                </a:solidFill>
                <a:latin typeface="Verdana" pitchFamily="34" charset="0"/>
                <a:cs typeface="Arial" pitchFamily="34" charset="0"/>
              </a:defRPr>
            </a:lvl5pPr>
            <a:lvl6pPr marL="2514600" indent="-2286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eaLnBrk="0" fontAlgn="base" hangingPunct="0">
              <a:spcBef>
                <a:spcPct val="0"/>
              </a:spcBef>
              <a:spcAft>
                <a:spcPct val="0"/>
              </a:spcAft>
              <a:defRPr sz="1200">
                <a:solidFill>
                  <a:srgbClr val="0F5494"/>
                </a:solidFill>
                <a:latin typeface="Verdana" pitchFamily="34" charset="0"/>
                <a:cs typeface="Arial" pitchFamily="34" charset="0"/>
              </a:defRPr>
            </a:lvl9pPr>
          </a:lstStyle>
          <a:p>
            <a:pPr algn="r" eaLnBrk="1" hangingPunct="1"/>
            <a:fld id="{81DA24E4-2A09-4DA8-BC05-95AD24562096}" type="slidenum">
              <a:rPr lang="en-GB">
                <a:solidFill>
                  <a:schemeClr val="tx1"/>
                </a:solidFill>
                <a:latin typeface="Arial" pitchFamily="34" charset="0"/>
              </a:rPr>
              <a:pPr algn="r" eaLnBrk="1" hangingPunct="1"/>
              <a:t>10</a:t>
            </a:fld>
            <a:endParaRPr lang="en-GB">
              <a:solidFill>
                <a:schemeClr val="tx1"/>
              </a:solidFill>
              <a:latin typeface="Arial" pitchFamily="34" charset="0"/>
            </a:endParaRPr>
          </a:p>
        </p:txBody>
      </p:sp>
      <p:sp>
        <p:nvSpPr>
          <p:cNvPr id="58371" name="Rectangle 2"/>
          <p:cNvSpPr>
            <a:spLocks noGrp="1" noRot="1" noChangeAspect="1" noChangeArrowheads="1" noTextEdit="1"/>
          </p:cNvSpPr>
          <p:nvPr>
            <p:ph type="sldImg"/>
          </p:nvPr>
        </p:nvSpPr>
        <p:spPr>
          <a:xfrm>
            <a:off x="766763" y="744538"/>
            <a:ext cx="5264150" cy="3722687"/>
          </a:xfrm>
          <a:ln/>
        </p:spPr>
      </p:sp>
      <p:sp>
        <p:nvSpPr>
          <p:cNvPr id="58372" name="Rectangle 3"/>
          <p:cNvSpPr>
            <a:spLocks noGrp="1" noChangeArrowheads="1"/>
          </p:cNvSpPr>
          <p:nvPr>
            <p:ph type="body" idx="1"/>
          </p:nvPr>
        </p:nvSpPr>
        <p:spPr>
          <a:noFill/>
        </p:spPr>
        <p:txBody>
          <a:bodyPr/>
          <a:lstStyle/>
          <a:p>
            <a:pPr eaLnBrk="1" hangingPunct="1"/>
            <a:endParaRPr lang="fr-FR" b="1" smtClean="0"/>
          </a:p>
        </p:txBody>
      </p:sp>
    </p:spTree>
    <p:extLst>
      <p:ext uri="{BB962C8B-B14F-4D97-AF65-F5344CB8AC3E}">
        <p14:creationId xmlns:p14="http://schemas.microsoft.com/office/powerpoint/2010/main" val="3548409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lnSpc>
                <a:spcPct val="150000"/>
              </a:lnSpc>
              <a:spcBef>
                <a:spcPts val="0"/>
              </a:spcBef>
              <a:spcAft>
                <a:spcPts val="0"/>
              </a:spcAft>
              <a:defRPr/>
            </a:pPr>
            <a:r>
              <a:rPr lang="fr-BE" sz="1800" kern="0" dirty="0" smtClean="0">
                <a:solidFill>
                  <a:srgbClr val="1F497D">
                    <a:lumMod val="75000"/>
                  </a:srgbClr>
                </a:solidFill>
                <a:latin typeface="Arial" charset="0"/>
                <a:ea typeface="+mn-ea"/>
                <a:cs typeface="+mn-cs"/>
              </a:rPr>
              <a:t>Scope</a:t>
            </a:r>
          </a:p>
          <a:p>
            <a:pPr marL="514168" indent="-514168" fontAlgn="auto">
              <a:lnSpc>
                <a:spcPct val="150000"/>
              </a:lnSpc>
              <a:spcBef>
                <a:spcPts val="0"/>
              </a:spcBef>
              <a:spcAft>
                <a:spcPts val="0"/>
              </a:spcAft>
              <a:buFont typeface="Arial" panose="020B0604020202020204" pitchFamily="34" charset="0"/>
              <a:buChar char="•"/>
              <a:defRPr/>
            </a:pPr>
            <a:r>
              <a:rPr lang="fr-BE" sz="1800" b="0" kern="0" dirty="0" smtClean="0">
                <a:solidFill>
                  <a:srgbClr val="1F497D">
                    <a:lumMod val="75000"/>
                  </a:srgbClr>
                </a:solidFill>
                <a:latin typeface="Arial" charset="0"/>
                <a:ea typeface="+mn-ea"/>
                <a:cs typeface="+mn-cs"/>
              </a:rPr>
              <a:t>State of </a:t>
            </a:r>
            <a:r>
              <a:rPr lang="fr-BE" sz="1800" b="0" kern="0" dirty="0" err="1" smtClean="0">
                <a:solidFill>
                  <a:srgbClr val="1F497D">
                    <a:lumMod val="75000"/>
                  </a:srgbClr>
                </a:solidFill>
                <a:latin typeface="Arial" charset="0"/>
                <a:ea typeface="+mn-ea"/>
                <a:cs typeface="+mn-cs"/>
              </a:rPr>
              <a:t>play</a:t>
            </a:r>
            <a:r>
              <a:rPr lang="fr-BE" sz="1800" b="0" kern="0" dirty="0" smtClean="0">
                <a:solidFill>
                  <a:srgbClr val="1F497D">
                    <a:lumMod val="75000"/>
                  </a:srgbClr>
                </a:solidFill>
                <a:latin typeface="Arial" charset="0"/>
                <a:ea typeface="+mn-ea"/>
                <a:cs typeface="+mn-cs"/>
              </a:rPr>
              <a:t> as of </a:t>
            </a:r>
            <a:r>
              <a:rPr lang="fr-BE" sz="1800" b="0" kern="0" dirty="0" err="1" smtClean="0">
                <a:solidFill>
                  <a:srgbClr val="1F497D">
                    <a:lumMod val="75000"/>
                  </a:srgbClr>
                </a:solidFill>
                <a:latin typeface="Arial" charset="0"/>
                <a:ea typeface="+mn-ea"/>
                <a:cs typeface="+mn-cs"/>
              </a:rPr>
              <a:t>today</a:t>
            </a:r>
            <a:endParaRPr lang="fr-BE" sz="1800" b="0" kern="0" dirty="0" smtClean="0">
              <a:solidFill>
                <a:srgbClr val="1F497D">
                  <a:lumMod val="75000"/>
                </a:srgbClr>
              </a:solidFill>
              <a:latin typeface="Arial" charset="0"/>
              <a:ea typeface="+mn-ea"/>
              <a:cs typeface="+mn-cs"/>
            </a:endParaRPr>
          </a:p>
          <a:p>
            <a:pPr marL="514168" indent="-514168" fontAlgn="auto">
              <a:spcBef>
                <a:spcPts val="0"/>
              </a:spcBef>
              <a:spcAft>
                <a:spcPts val="0"/>
              </a:spcAft>
              <a:buFont typeface="Arial" panose="020B0604020202020204" pitchFamily="34" charset="0"/>
              <a:buChar char="•"/>
              <a:defRPr/>
            </a:pPr>
            <a:r>
              <a:rPr lang="fr-BE" sz="1800" b="0" kern="0" dirty="0" smtClean="0">
                <a:solidFill>
                  <a:srgbClr val="1F497D">
                    <a:lumMod val="75000"/>
                  </a:srgbClr>
                </a:solidFill>
                <a:latin typeface="Arial" charset="0"/>
                <a:ea typeface="+mn-ea"/>
                <a:cs typeface="+mn-cs"/>
              </a:rPr>
              <a:t>H2020 CAS </a:t>
            </a:r>
            <a:r>
              <a:rPr lang="fr-BE" sz="1800" b="0" kern="0" dirty="0" err="1" smtClean="0">
                <a:solidFill>
                  <a:srgbClr val="1F497D">
                    <a:lumMod val="75000"/>
                  </a:srgbClr>
                </a:solidFill>
                <a:latin typeface="Arial" charset="0"/>
                <a:ea typeface="+mn-ea"/>
                <a:cs typeface="+mn-cs"/>
              </a:rPr>
              <a:t>closed</a:t>
            </a:r>
            <a:r>
              <a:rPr lang="fr-BE" sz="1800" b="0" kern="0" dirty="0" smtClean="0">
                <a:solidFill>
                  <a:srgbClr val="1F497D">
                    <a:lumMod val="75000"/>
                  </a:srgbClr>
                </a:solidFill>
                <a:latin typeface="Arial" charset="0"/>
                <a:ea typeface="+mn-ea"/>
                <a:cs typeface="+mn-cs"/>
              </a:rPr>
              <a:t> audits</a:t>
            </a:r>
            <a:br>
              <a:rPr lang="fr-BE" sz="1800" b="0" kern="0" dirty="0" smtClean="0">
                <a:solidFill>
                  <a:srgbClr val="1F497D">
                    <a:lumMod val="75000"/>
                  </a:srgbClr>
                </a:solidFill>
                <a:latin typeface="Arial" charset="0"/>
                <a:ea typeface="+mn-ea"/>
                <a:cs typeface="+mn-cs"/>
              </a:rPr>
            </a:br>
            <a:r>
              <a:rPr lang="fr-BE" sz="1600" b="0" i="1" kern="0" dirty="0" smtClean="0">
                <a:solidFill>
                  <a:srgbClr val="1F497D">
                    <a:lumMod val="75000"/>
                  </a:srgbClr>
                </a:solidFill>
                <a:latin typeface="Arial" charset="0"/>
                <a:ea typeface="+mn-ea"/>
                <a:cs typeface="+mn-cs"/>
              </a:rPr>
              <a:t>(521 audits – 1115 </a:t>
            </a:r>
            <a:r>
              <a:rPr lang="fr-BE" sz="1600" b="0" i="1" kern="0" dirty="0" err="1" smtClean="0">
                <a:solidFill>
                  <a:srgbClr val="1F497D">
                    <a:lumMod val="75000"/>
                  </a:srgbClr>
                </a:solidFill>
                <a:latin typeface="Arial" charset="0"/>
                <a:ea typeface="+mn-ea"/>
                <a:cs typeface="+mn-cs"/>
              </a:rPr>
              <a:t>audited</a:t>
            </a:r>
            <a:r>
              <a:rPr lang="fr-BE" sz="1600" b="0" i="1" kern="0" dirty="0" smtClean="0">
                <a:solidFill>
                  <a:srgbClr val="1F497D">
                    <a:lumMod val="75000"/>
                  </a:srgbClr>
                </a:solidFill>
                <a:latin typeface="Arial" charset="0"/>
                <a:ea typeface="+mn-ea"/>
                <a:cs typeface="+mn-cs"/>
              </a:rPr>
              <a:t> participations - 74% </a:t>
            </a:r>
            <a:r>
              <a:rPr lang="fr-BE" sz="1600" b="0" i="1" kern="0" dirty="0" err="1" smtClean="0">
                <a:solidFill>
                  <a:srgbClr val="1F497D">
                    <a:lumMod val="75000"/>
                  </a:srgbClr>
                </a:solidFill>
                <a:latin typeface="Arial" charset="0"/>
                <a:ea typeface="+mn-ea"/>
                <a:cs typeface="+mn-cs"/>
              </a:rPr>
              <a:t>External</a:t>
            </a:r>
            <a:r>
              <a:rPr lang="fr-BE" sz="1600" b="0" i="1" kern="0" dirty="0" smtClean="0">
                <a:solidFill>
                  <a:srgbClr val="1F497D">
                    <a:lumMod val="75000"/>
                  </a:srgbClr>
                </a:solidFill>
                <a:latin typeface="Arial" charset="0"/>
                <a:ea typeface="+mn-ea"/>
                <a:cs typeface="+mn-cs"/>
              </a:rPr>
              <a:t> Audit </a:t>
            </a:r>
            <a:r>
              <a:rPr lang="fr-BE" sz="1600" b="0" i="1" kern="0" dirty="0" err="1" smtClean="0">
                <a:solidFill>
                  <a:srgbClr val="1F497D">
                    <a:lumMod val="75000"/>
                  </a:srgbClr>
                </a:solidFill>
                <a:latin typeface="Arial" charset="0"/>
                <a:ea typeface="+mn-ea"/>
                <a:cs typeface="+mn-cs"/>
              </a:rPr>
              <a:t>Firms</a:t>
            </a:r>
            <a:r>
              <a:rPr lang="fr-BE" sz="1600" b="0" i="1" kern="0" dirty="0" smtClean="0">
                <a:solidFill>
                  <a:srgbClr val="1F497D">
                    <a:lumMod val="75000"/>
                  </a:srgbClr>
                </a:solidFill>
                <a:latin typeface="Arial" charset="0"/>
                <a:ea typeface="+mn-ea"/>
                <a:cs typeface="+mn-cs"/>
              </a:rPr>
              <a:t> vs 26% In-House audits)</a:t>
            </a:r>
          </a:p>
          <a:p>
            <a:pPr marL="514168" indent="-514168" fontAlgn="auto">
              <a:lnSpc>
                <a:spcPct val="150000"/>
              </a:lnSpc>
              <a:spcBef>
                <a:spcPts val="0"/>
              </a:spcBef>
              <a:spcAft>
                <a:spcPts val="0"/>
              </a:spcAft>
              <a:buFont typeface="Arial" panose="020B0604020202020204" pitchFamily="34" charset="0"/>
              <a:buChar char="•"/>
              <a:defRPr/>
            </a:pPr>
            <a:r>
              <a:rPr lang="fr-BE" sz="1800" b="0" kern="0" dirty="0" smtClean="0">
                <a:solidFill>
                  <a:srgbClr val="1F497D">
                    <a:lumMod val="75000"/>
                  </a:srgbClr>
                </a:solidFill>
                <a:latin typeface="Arial" charset="0"/>
                <a:ea typeface="+mn-ea"/>
                <a:cs typeface="+mn-cs"/>
              </a:rPr>
              <a:t>Value % </a:t>
            </a:r>
            <a:r>
              <a:rPr lang="fr-BE" sz="1800" b="0" kern="0" dirty="0" err="1" smtClean="0">
                <a:solidFill>
                  <a:srgbClr val="1F497D">
                    <a:lumMod val="75000"/>
                  </a:srgbClr>
                </a:solidFill>
                <a:latin typeface="Arial" charset="0"/>
                <a:ea typeface="+mn-ea"/>
                <a:cs typeface="+mn-cs"/>
              </a:rPr>
              <a:t>against</a:t>
            </a:r>
            <a:r>
              <a:rPr lang="fr-BE" sz="1800" b="0" kern="0" dirty="0" smtClean="0">
                <a:solidFill>
                  <a:srgbClr val="1F497D">
                    <a:lumMod val="75000"/>
                  </a:srgbClr>
                </a:solidFill>
                <a:latin typeface="Arial" charset="0"/>
                <a:ea typeface="+mn-ea"/>
                <a:cs typeface="+mn-cs"/>
              </a:rPr>
              <a:t> all </a:t>
            </a:r>
            <a:r>
              <a:rPr lang="fr-BE" sz="1800" b="0" kern="0" dirty="0" err="1" smtClean="0">
                <a:solidFill>
                  <a:srgbClr val="1F497D">
                    <a:lumMod val="75000"/>
                  </a:srgbClr>
                </a:solidFill>
                <a:latin typeface="Arial" charset="0"/>
                <a:ea typeface="+mn-ea"/>
                <a:cs typeface="+mn-cs"/>
              </a:rPr>
              <a:t>negative</a:t>
            </a:r>
            <a:r>
              <a:rPr lang="fr-BE" sz="1800" b="0" kern="0" dirty="0" smtClean="0">
                <a:solidFill>
                  <a:srgbClr val="1F497D">
                    <a:lumMod val="75000"/>
                  </a:srgbClr>
                </a:solidFill>
                <a:latin typeface="Arial" charset="0"/>
                <a:ea typeface="+mn-ea"/>
                <a:cs typeface="+mn-cs"/>
              </a:rPr>
              <a:t> </a:t>
            </a:r>
            <a:r>
              <a:rPr lang="fr-BE" sz="1800" b="0" kern="0" dirty="0" err="1" smtClean="0">
                <a:solidFill>
                  <a:srgbClr val="1F497D">
                    <a:lumMod val="75000"/>
                  </a:srgbClr>
                </a:solidFill>
                <a:latin typeface="Arial" charset="0"/>
                <a:ea typeface="+mn-ea"/>
                <a:cs typeface="+mn-cs"/>
              </a:rPr>
              <a:t>adjustment</a:t>
            </a:r>
            <a:endParaRPr lang="fr-BE" sz="1800" b="0" kern="0" dirty="0" smtClean="0">
              <a:solidFill>
                <a:srgbClr val="1F497D">
                  <a:lumMod val="75000"/>
                </a:srgbClr>
              </a:solidFill>
              <a:latin typeface="Arial" charset="0"/>
              <a:ea typeface="+mn-ea"/>
              <a:cs typeface="+mn-cs"/>
            </a:endParaRPr>
          </a:p>
          <a:p>
            <a:pPr marL="514168" indent="-514168" fontAlgn="auto">
              <a:lnSpc>
                <a:spcPct val="150000"/>
              </a:lnSpc>
              <a:spcBef>
                <a:spcPts val="0"/>
              </a:spcBef>
              <a:spcAft>
                <a:spcPts val="0"/>
              </a:spcAft>
              <a:buFont typeface="Arial" panose="020B0604020202020204" pitchFamily="34" charset="0"/>
              <a:buChar char="•"/>
              <a:defRPr/>
            </a:pPr>
            <a:r>
              <a:rPr lang="fr-BE" sz="1800" b="0" kern="0" dirty="0" smtClean="0">
                <a:solidFill>
                  <a:srgbClr val="1F497D">
                    <a:lumMod val="75000"/>
                  </a:srgbClr>
                </a:solidFill>
                <a:latin typeface="Arial" charset="0"/>
                <a:ea typeface="+mn-ea"/>
                <a:cs typeface="+mn-cs"/>
              </a:rPr>
              <a:t>Indirect </a:t>
            </a:r>
            <a:r>
              <a:rPr lang="fr-BE" sz="1800" b="0" kern="0" dirty="0" err="1" smtClean="0">
                <a:solidFill>
                  <a:srgbClr val="1F497D">
                    <a:lumMod val="75000"/>
                  </a:srgbClr>
                </a:solidFill>
                <a:latin typeface="Arial" charset="0"/>
                <a:ea typeface="+mn-ea"/>
                <a:cs typeface="+mn-cs"/>
              </a:rPr>
              <a:t>costs</a:t>
            </a:r>
            <a:r>
              <a:rPr lang="fr-BE" sz="1800" b="0" kern="0" dirty="0" smtClean="0">
                <a:solidFill>
                  <a:srgbClr val="1F497D">
                    <a:lumMod val="75000"/>
                  </a:srgbClr>
                </a:solidFill>
                <a:latin typeface="Arial" charset="0"/>
                <a:ea typeface="+mn-ea"/>
                <a:cs typeface="+mn-cs"/>
              </a:rPr>
              <a:t> </a:t>
            </a:r>
            <a:r>
              <a:rPr lang="fr-BE" sz="1800" b="0" kern="0" dirty="0" err="1" smtClean="0">
                <a:solidFill>
                  <a:srgbClr val="1F497D">
                    <a:lumMod val="75000"/>
                  </a:srgbClr>
                </a:solidFill>
                <a:latin typeface="Arial" charset="0"/>
                <a:ea typeface="+mn-ea"/>
                <a:cs typeface="+mn-cs"/>
              </a:rPr>
              <a:t>excluded</a:t>
            </a:r>
            <a:endParaRPr lang="fr-BE" sz="1800" b="0" kern="0" dirty="0" smtClean="0">
              <a:solidFill>
                <a:srgbClr val="1F497D">
                  <a:lumMod val="75000"/>
                </a:srgbClr>
              </a:solidFill>
              <a:latin typeface="Arial" charset="0"/>
              <a:ea typeface="+mn-ea"/>
              <a:cs typeface="+mn-cs"/>
            </a:endParaRPr>
          </a:p>
          <a:p>
            <a:pPr marL="514168" indent="-514168" fontAlgn="auto">
              <a:lnSpc>
                <a:spcPct val="150000"/>
              </a:lnSpc>
              <a:spcBef>
                <a:spcPts val="0"/>
              </a:spcBef>
              <a:spcAft>
                <a:spcPts val="0"/>
              </a:spcAft>
              <a:buFont typeface="Arial" panose="020B0604020202020204" pitchFamily="34" charset="0"/>
              <a:buChar char="•"/>
              <a:defRPr/>
            </a:pPr>
            <a:r>
              <a:rPr lang="fr-BE" sz="1800" b="0" kern="0" dirty="0" smtClean="0">
                <a:solidFill>
                  <a:srgbClr val="1F497D">
                    <a:lumMod val="75000"/>
                  </a:srgbClr>
                </a:solidFill>
                <a:latin typeface="Arial" charset="0"/>
                <a:ea typeface="+mn-ea"/>
                <a:cs typeface="+mn-cs"/>
              </a:rPr>
              <a:t>No reclassification</a:t>
            </a:r>
          </a:p>
          <a:p>
            <a:pPr marL="514168" indent="-514168" fontAlgn="auto">
              <a:lnSpc>
                <a:spcPct val="150000"/>
              </a:lnSpc>
              <a:spcBef>
                <a:spcPts val="0"/>
              </a:spcBef>
              <a:spcAft>
                <a:spcPts val="0"/>
              </a:spcAft>
              <a:buFont typeface="Arial" panose="020B0604020202020204" pitchFamily="34" charset="0"/>
              <a:buChar char="•"/>
              <a:defRPr/>
            </a:pPr>
            <a:endParaRPr lang="fr-BE" sz="1800" b="0" kern="0" dirty="0" smtClean="0">
              <a:solidFill>
                <a:srgbClr val="0000CC"/>
              </a:solidFill>
              <a:effectLst>
                <a:outerShdw blurRad="38100" dist="38100" dir="2700000" algn="tl">
                  <a:srgbClr val="000000">
                    <a:alpha val="43137"/>
                  </a:srgbClr>
                </a:outerShdw>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11</a:t>
            </a:fld>
            <a:endParaRPr lang="en-GB"/>
          </a:p>
        </p:txBody>
      </p:sp>
    </p:spTree>
    <p:extLst>
      <p:ext uri="{BB962C8B-B14F-4D97-AF65-F5344CB8AC3E}">
        <p14:creationId xmlns:p14="http://schemas.microsoft.com/office/powerpoint/2010/main" val="1633935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lnSpc>
                <a:spcPct val="150000"/>
              </a:lnSpc>
              <a:spcBef>
                <a:spcPts val="0"/>
              </a:spcBef>
              <a:spcAft>
                <a:spcPts val="0"/>
              </a:spcAft>
              <a:defRPr/>
            </a:pPr>
            <a:r>
              <a:rPr lang="fr-BE" sz="1800" kern="0" dirty="0" smtClean="0">
                <a:solidFill>
                  <a:srgbClr val="1F497D">
                    <a:lumMod val="75000"/>
                  </a:srgbClr>
                </a:solidFill>
                <a:latin typeface="Arial" charset="0"/>
                <a:ea typeface="+mn-ea"/>
                <a:cs typeface="+mn-cs"/>
              </a:rPr>
              <a:t>Scope</a:t>
            </a:r>
          </a:p>
          <a:p>
            <a:pPr marL="514168" indent="-514168" fontAlgn="auto">
              <a:lnSpc>
                <a:spcPct val="150000"/>
              </a:lnSpc>
              <a:spcBef>
                <a:spcPts val="0"/>
              </a:spcBef>
              <a:spcAft>
                <a:spcPts val="0"/>
              </a:spcAft>
              <a:buFont typeface="Arial" panose="020B0604020202020204" pitchFamily="34" charset="0"/>
              <a:buChar char="•"/>
              <a:defRPr/>
            </a:pPr>
            <a:r>
              <a:rPr lang="fr-BE" sz="1800" b="0" kern="0" dirty="0" smtClean="0">
                <a:solidFill>
                  <a:srgbClr val="1F497D">
                    <a:lumMod val="75000"/>
                  </a:srgbClr>
                </a:solidFill>
                <a:latin typeface="Arial" charset="0"/>
                <a:ea typeface="+mn-ea"/>
                <a:cs typeface="+mn-cs"/>
              </a:rPr>
              <a:t>State of </a:t>
            </a:r>
            <a:r>
              <a:rPr lang="fr-BE" sz="1800" b="0" kern="0" dirty="0" err="1" smtClean="0">
                <a:solidFill>
                  <a:srgbClr val="1F497D">
                    <a:lumMod val="75000"/>
                  </a:srgbClr>
                </a:solidFill>
                <a:latin typeface="Arial" charset="0"/>
                <a:ea typeface="+mn-ea"/>
                <a:cs typeface="+mn-cs"/>
              </a:rPr>
              <a:t>play</a:t>
            </a:r>
            <a:r>
              <a:rPr lang="fr-BE" sz="1800" b="0" kern="0" dirty="0" smtClean="0">
                <a:solidFill>
                  <a:srgbClr val="1F497D">
                    <a:lumMod val="75000"/>
                  </a:srgbClr>
                </a:solidFill>
                <a:latin typeface="Arial" charset="0"/>
                <a:ea typeface="+mn-ea"/>
                <a:cs typeface="+mn-cs"/>
              </a:rPr>
              <a:t> as of 6 </a:t>
            </a:r>
            <a:r>
              <a:rPr lang="fr-BE" sz="1800" b="0" kern="0" dirty="0" err="1" smtClean="0">
                <a:solidFill>
                  <a:srgbClr val="1F497D">
                    <a:lumMod val="75000"/>
                  </a:srgbClr>
                </a:solidFill>
                <a:latin typeface="Arial" charset="0"/>
                <a:ea typeface="+mn-ea"/>
                <a:cs typeface="+mn-cs"/>
              </a:rPr>
              <a:t>January</a:t>
            </a:r>
            <a:r>
              <a:rPr lang="fr-BE" sz="1800" b="0" kern="0" dirty="0" smtClean="0">
                <a:solidFill>
                  <a:srgbClr val="1F497D">
                    <a:lumMod val="75000"/>
                  </a:srgbClr>
                </a:solidFill>
                <a:latin typeface="Arial" charset="0"/>
                <a:ea typeface="+mn-ea"/>
                <a:cs typeface="+mn-cs"/>
              </a:rPr>
              <a:t> 2019</a:t>
            </a:r>
          </a:p>
          <a:p>
            <a:pPr marL="514168" indent="-514168" fontAlgn="auto">
              <a:spcBef>
                <a:spcPts val="0"/>
              </a:spcBef>
              <a:spcAft>
                <a:spcPts val="0"/>
              </a:spcAft>
              <a:buFont typeface="Arial" panose="020B0604020202020204" pitchFamily="34" charset="0"/>
              <a:buChar char="•"/>
              <a:defRPr/>
            </a:pPr>
            <a:r>
              <a:rPr lang="fr-BE" sz="1800" b="0" kern="0" dirty="0" smtClean="0">
                <a:solidFill>
                  <a:srgbClr val="1F497D">
                    <a:lumMod val="75000"/>
                  </a:srgbClr>
                </a:solidFill>
                <a:latin typeface="Arial" charset="0"/>
                <a:ea typeface="+mn-ea"/>
                <a:cs typeface="+mn-cs"/>
              </a:rPr>
              <a:t>H2020 CAS </a:t>
            </a:r>
            <a:r>
              <a:rPr lang="fr-BE" sz="1800" b="0" kern="0" dirty="0" err="1" smtClean="0">
                <a:solidFill>
                  <a:srgbClr val="1F497D">
                    <a:lumMod val="75000"/>
                  </a:srgbClr>
                </a:solidFill>
                <a:latin typeface="Arial" charset="0"/>
                <a:ea typeface="+mn-ea"/>
                <a:cs typeface="+mn-cs"/>
              </a:rPr>
              <a:t>closed</a:t>
            </a:r>
            <a:r>
              <a:rPr lang="fr-BE" sz="1800" b="0" kern="0" dirty="0" smtClean="0">
                <a:solidFill>
                  <a:srgbClr val="1F497D">
                    <a:lumMod val="75000"/>
                  </a:srgbClr>
                </a:solidFill>
                <a:latin typeface="Arial" charset="0"/>
                <a:ea typeface="+mn-ea"/>
                <a:cs typeface="+mn-cs"/>
              </a:rPr>
              <a:t> audits</a:t>
            </a:r>
            <a:br>
              <a:rPr lang="fr-BE" sz="1800" b="0" kern="0" dirty="0" smtClean="0">
                <a:solidFill>
                  <a:srgbClr val="1F497D">
                    <a:lumMod val="75000"/>
                  </a:srgbClr>
                </a:solidFill>
                <a:latin typeface="Arial" charset="0"/>
                <a:ea typeface="+mn-ea"/>
                <a:cs typeface="+mn-cs"/>
              </a:rPr>
            </a:br>
            <a:r>
              <a:rPr lang="fr-BE" sz="1600" b="0" i="1" kern="0" dirty="0" smtClean="0">
                <a:solidFill>
                  <a:srgbClr val="1F497D">
                    <a:lumMod val="75000"/>
                  </a:srgbClr>
                </a:solidFill>
                <a:latin typeface="Arial" charset="0"/>
                <a:ea typeface="+mn-ea"/>
                <a:cs typeface="+mn-cs"/>
              </a:rPr>
              <a:t>(521 audits – 1115 </a:t>
            </a:r>
            <a:r>
              <a:rPr lang="fr-BE" sz="1600" b="0" i="1" kern="0" dirty="0" err="1" smtClean="0">
                <a:solidFill>
                  <a:srgbClr val="1F497D">
                    <a:lumMod val="75000"/>
                  </a:srgbClr>
                </a:solidFill>
                <a:latin typeface="Arial" charset="0"/>
                <a:ea typeface="+mn-ea"/>
                <a:cs typeface="+mn-cs"/>
              </a:rPr>
              <a:t>audited</a:t>
            </a:r>
            <a:r>
              <a:rPr lang="fr-BE" sz="1600" b="0" i="1" kern="0" dirty="0" smtClean="0">
                <a:solidFill>
                  <a:srgbClr val="1F497D">
                    <a:lumMod val="75000"/>
                  </a:srgbClr>
                </a:solidFill>
                <a:latin typeface="Arial" charset="0"/>
                <a:ea typeface="+mn-ea"/>
                <a:cs typeface="+mn-cs"/>
              </a:rPr>
              <a:t> participations - 74% </a:t>
            </a:r>
            <a:r>
              <a:rPr lang="fr-BE" sz="1600" b="0" i="1" kern="0" dirty="0" err="1" smtClean="0">
                <a:solidFill>
                  <a:srgbClr val="1F497D">
                    <a:lumMod val="75000"/>
                  </a:srgbClr>
                </a:solidFill>
                <a:latin typeface="Arial" charset="0"/>
                <a:ea typeface="+mn-ea"/>
                <a:cs typeface="+mn-cs"/>
              </a:rPr>
              <a:t>External</a:t>
            </a:r>
            <a:r>
              <a:rPr lang="fr-BE" sz="1600" b="0" i="1" kern="0" dirty="0" smtClean="0">
                <a:solidFill>
                  <a:srgbClr val="1F497D">
                    <a:lumMod val="75000"/>
                  </a:srgbClr>
                </a:solidFill>
                <a:latin typeface="Arial" charset="0"/>
                <a:ea typeface="+mn-ea"/>
                <a:cs typeface="+mn-cs"/>
              </a:rPr>
              <a:t> Audit </a:t>
            </a:r>
            <a:r>
              <a:rPr lang="fr-BE" sz="1600" b="0" i="1" kern="0" dirty="0" err="1" smtClean="0">
                <a:solidFill>
                  <a:srgbClr val="1F497D">
                    <a:lumMod val="75000"/>
                  </a:srgbClr>
                </a:solidFill>
                <a:latin typeface="Arial" charset="0"/>
                <a:ea typeface="+mn-ea"/>
                <a:cs typeface="+mn-cs"/>
              </a:rPr>
              <a:t>Firms</a:t>
            </a:r>
            <a:r>
              <a:rPr lang="fr-BE" sz="1600" b="0" i="1" kern="0" dirty="0" smtClean="0">
                <a:solidFill>
                  <a:srgbClr val="1F497D">
                    <a:lumMod val="75000"/>
                  </a:srgbClr>
                </a:solidFill>
                <a:latin typeface="Arial" charset="0"/>
                <a:ea typeface="+mn-ea"/>
                <a:cs typeface="+mn-cs"/>
              </a:rPr>
              <a:t> vs 26% In-House audits)</a:t>
            </a:r>
          </a:p>
          <a:p>
            <a:pPr marL="514168" indent="-514168" fontAlgn="auto">
              <a:lnSpc>
                <a:spcPct val="150000"/>
              </a:lnSpc>
              <a:spcBef>
                <a:spcPts val="0"/>
              </a:spcBef>
              <a:spcAft>
                <a:spcPts val="0"/>
              </a:spcAft>
              <a:buFont typeface="Arial" panose="020B0604020202020204" pitchFamily="34" charset="0"/>
              <a:buChar char="•"/>
              <a:defRPr/>
            </a:pPr>
            <a:r>
              <a:rPr lang="fr-BE" sz="1800" b="0" kern="0" dirty="0" smtClean="0">
                <a:solidFill>
                  <a:srgbClr val="1F497D">
                    <a:lumMod val="75000"/>
                  </a:srgbClr>
                </a:solidFill>
                <a:latin typeface="Arial" charset="0"/>
                <a:ea typeface="+mn-ea"/>
                <a:cs typeface="+mn-cs"/>
              </a:rPr>
              <a:t>Value % </a:t>
            </a:r>
            <a:r>
              <a:rPr lang="fr-BE" sz="1800" b="0" kern="0" dirty="0" err="1" smtClean="0">
                <a:solidFill>
                  <a:srgbClr val="1F497D">
                    <a:lumMod val="75000"/>
                  </a:srgbClr>
                </a:solidFill>
                <a:latin typeface="Arial" charset="0"/>
                <a:ea typeface="+mn-ea"/>
                <a:cs typeface="+mn-cs"/>
              </a:rPr>
              <a:t>against</a:t>
            </a:r>
            <a:r>
              <a:rPr lang="fr-BE" sz="1800" b="0" kern="0" dirty="0" smtClean="0">
                <a:solidFill>
                  <a:srgbClr val="1F497D">
                    <a:lumMod val="75000"/>
                  </a:srgbClr>
                </a:solidFill>
                <a:latin typeface="Arial" charset="0"/>
                <a:ea typeface="+mn-ea"/>
                <a:cs typeface="+mn-cs"/>
              </a:rPr>
              <a:t> all </a:t>
            </a:r>
            <a:r>
              <a:rPr lang="fr-BE" sz="1800" b="0" kern="0" dirty="0" err="1" smtClean="0">
                <a:solidFill>
                  <a:srgbClr val="1F497D">
                    <a:lumMod val="75000"/>
                  </a:srgbClr>
                </a:solidFill>
                <a:latin typeface="Arial" charset="0"/>
                <a:ea typeface="+mn-ea"/>
                <a:cs typeface="+mn-cs"/>
              </a:rPr>
              <a:t>negative</a:t>
            </a:r>
            <a:r>
              <a:rPr lang="fr-BE" sz="1800" b="0" kern="0" dirty="0" smtClean="0">
                <a:solidFill>
                  <a:srgbClr val="1F497D">
                    <a:lumMod val="75000"/>
                  </a:srgbClr>
                </a:solidFill>
                <a:latin typeface="Arial" charset="0"/>
                <a:ea typeface="+mn-ea"/>
                <a:cs typeface="+mn-cs"/>
              </a:rPr>
              <a:t> </a:t>
            </a:r>
            <a:r>
              <a:rPr lang="fr-BE" sz="1800" b="0" kern="0" dirty="0" err="1" smtClean="0">
                <a:solidFill>
                  <a:srgbClr val="1F497D">
                    <a:lumMod val="75000"/>
                  </a:srgbClr>
                </a:solidFill>
                <a:latin typeface="Arial" charset="0"/>
                <a:ea typeface="+mn-ea"/>
                <a:cs typeface="+mn-cs"/>
              </a:rPr>
              <a:t>adjustment</a:t>
            </a:r>
            <a:endParaRPr lang="fr-BE" sz="1800" b="0" kern="0" dirty="0" smtClean="0">
              <a:solidFill>
                <a:srgbClr val="1F497D">
                  <a:lumMod val="75000"/>
                </a:srgbClr>
              </a:solidFill>
              <a:latin typeface="Arial" charset="0"/>
              <a:ea typeface="+mn-ea"/>
              <a:cs typeface="+mn-cs"/>
            </a:endParaRPr>
          </a:p>
          <a:p>
            <a:pPr marL="514168" indent="-514168" fontAlgn="auto">
              <a:lnSpc>
                <a:spcPct val="150000"/>
              </a:lnSpc>
              <a:spcBef>
                <a:spcPts val="0"/>
              </a:spcBef>
              <a:spcAft>
                <a:spcPts val="0"/>
              </a:spcAft>
              <a:buFont typeface="Arial" panose="020B0604020202020204" pitchFamily="34" charset="0"/>
              <a:buChar char="•"/>
              <a:defRPr/>
            </a:pPr>
            <a:r>
              <a:rPr lang="fr-BE" sz="1800" b="0" kern="0" dirty="0" smtClean="0">
                <a:solidFill>
                  <a:srgbClr val="1F497D">
                    <a:lumMod val="75000"/>
                  </a:srgbClr>
                </a:solidFill>
                <a:latin typeface="Arial" charset="0"/>
                <a:ea typeface="+mn-ea"/>
                <a:cs typeface="+mn-cs"/>
              </a:rPr>
              <a:t>Indirect </a:t>
            </a:r>
            <a:r>
              <a:rPr lang="fr-BE" sz="1800" b="0" kern="0" dirty="0" err="1" smtClean="0">
                <a:solidFill>
                  <a:srgbClr val="1F497D">
                    <a:lumMod val="75000"/>
                  </a:srgbClr>
                </a:solidFill>
                <a:latin typeface="Arial" charset="0"/>
                <a:ea typeface="+mn-ea"/>
                <a:cs typeface="+mn-cs"/>
              </a:rPr>
              <a:t>costs</a:t>
            </a:r>
            <a:r>
              <a:rPr lang="fr-BE" sz="1800" b="0" kern="0" dirty="0" smtClean="0">
                <a:solidFill>
                  <a:srgbClr val="1F497D">
                    <a:lumMod val="75000"/>
                  </a:srgbClr>
                </a:solidFill>
                <a:latin typeface="Arial" charset="0"/>
                <a:ea typeface="+mn-ea"/>
                <a:cs typeface="+mn-cs"/>
              </a:rPr>
              <a:t> </a:t>
            </a:r>
            <a:r>
              <a:rPr lang="fr-BE" sz="1800" b="0" kern="0" dirty="0" err="1" smtClean="0">
                <a:solidFill>
                  <a:srgbClr val="1F497D">
                    <a:lumMod val="75000"/>
                  </a:srgbClr>
                </a:solidFill>
                <a:latin typeface="Arial" charset="0"/>
                <a:ea typeface="+mn-ea"/>
                <a:cs typeface="+mn-cs"/>
              </a:rPr>
              <a:t>excluded</a:t>
            </a:r>
            <a:endParaRPr lang="fr-BE" sz="1800" b="0" kern="0" dirty="0" smtClean="0">
              <a:solidFill>
                <a:srgbClr val="1F497D">
                  <a:lumMod val="75000"/>
                </a:srgbClr>
              </a:solidFill>
              <a:latin typeface="Arial" charset="0"/>
              <a:ea typeface="+mn-ea"/>
              <a:cs typeface="+mn-cs"/>
            </a:endParaRPr>
          </a:p>
          <a:p>
            <a:pPr marL="514168" indent="-514168" fontAlgn="auto">
              <a:lnSpc>
                <a:spcPct val="150000"/>
              </a:lnSpc>
              <a:spcBef>
                <a:spcPts val="0"/>
              </a:spcBef>
              <a:spcAft>
                <a:spcPts val="0"/>
              </a:spcAft>
              <a:buFont typeface="Arial" panose="020B0604020202020204" pitchFamily="34" charset="0"/>
              <a:buChar char="•"/>
              <a:defRPr/>
            </a:pPr>
            <a:r>
              <a:rPr lang="fr-BE" sz="1800" b="0" kern="0" dirty="0" smtClean="0">
                <a:solidFill>
                  <a:srgbClr val="1F497D">
                    <a:lumMod val="75000"/>
                  </a:srgbClr>
                </a:solidFill>
                <a:latin typeface="Arial" charset="0"/>
                <a:ea typeface="+mn-ea"/>
                <a:cs typeface="+mn-cs"/>
              </a:rPr>
              <a:t>No reclassification</a:t>
            </a:r>
          </a:p>
          <a:p>
            <a:pPr marL="514168" indent="-514168" fontAlgn="auto">
              <a:lnSpc>
                <a:spcPct val="150000"/>
              </a:lnSpc>
              <a:spcBef>
                <a:spcPts val="0"/>
              </a:spcBef>
              <a:spcAft>
                <a:spcPts val="0"/>
              </a:spcAft>
              <a:buFont typeface="Arial" panose="020B0604020202020204" pitchFamily="34" charset="0"/>
              <a:buChar char="•"/>
              <a:defRPr/>
            </a:pPr>
            <a:endParaRPr lang="fr-BE" sz="1800" b="0" kern="0" dirty="0" smtClean="0">
              <a:solidFill>
                <a:srgbClr val="0000CC"/>
              </a:solidFill>
              <a:effectLst>
                <a:outerShdw blurRad="38100" dist="38100" dir="2700000" algn="tl">
                  <a:srgbClr val="000000">
                    <a:alpha val="43137"/>
                  </a:srgbClr>
                </a:outerShdw>
              </a:effectLst>
              <a:latin typeface="Arial" charset="0"/>
              <a:ea typeface="+mn-ea"/>
              <a:cs typeface="+mn-cs"/>
            </a:endParaRPr>
          </a:p>
          <a:p>
            <a:pPr lvl="1" fontAlgn="auto">
              <a:lnSpc>
                <a:spcPct val="200000"/>
              </a:lnSpc>
              <a:spcBef>
                <a:spcPts val="0"/>
              </a:spcBef>
              <a:spcAft>
                <a:spcPts val="0"/>
              </a:spcAft>
              <a:defRPr/>
            </a:pPr>
            <a:r>
              <a:rPr lang="fr-BE" sz="1800" i="1" kern="0" dirty="0" err="1" smtClean="0">
                <a:solidFill>
                  <a:srgbClr val="0000CC"/>
                </a:solidFill>
                <a:latin typeface="Arial" charset="0"/>
                <a:ea typeface="+mn-ea"/>
                <a:cs typeface="+mn-cs"/>
              </a:rPr>
              <a:t>Considering</a:t>
            </a:r>
            <a:r>
              <a:rPr lang="fr-BE" sz="1800" i="1" kern="0" dirty="0" smtClean="0">
                <a:solidFill>
                  <a:srgbClr val="0000CC"/>
                </a:solidFill>
                <a:latin typeface="Arial" charset="0"/>
                <a:ea typeface="+mn-ea"/>
                <a:cs typeface="+mn-cs"/>
              </a:rPr>
              <a:t> the H2020 Audit </a:t>
            </a:r>
            <a:r>
              <a:rPr lang="fr-BE" sz="1800" i="1" kern="0" dirty="0" err="1" smtClean="0">
                <a:solidFill>
                  <a:srgbClr val="0000CC"/>
                </a:solidFill>
                <a:latin typeface="Arial" charset="0"/>
                <a:ea typeface="+mn-ea"/>
                <a:cs typeface="+mn-cs"/>
              </a:rPr>
              <a:t>Strategy</a:t>
            </a:r>
            <a:r>
              <a:rPr lang="fr-BE" sz="1800" i="1" kern="0" dirty="0" smtClean="0">
                <a:solidFill>
                  <a:srgbClr val="0000CC"/>
                </a:solidFill>
                <a:latin typeface="Arial" charset="0"/>
                <a:ea typeface="+mn-ea"/>
                <a:cs typeface="+mn-cs"/>
              </a:rPr>
              <a:t> </a:t>
            </a:r>
            <a:r>
              <a:rPr lang="fr-BE" sz="1800" i="1" kern="0" dirty="0" err="1" smtClean="0">
                <a:solidFill>
                  <a:srgbClr val="0000CC"/>
                </a:solidFill>
                <a:latin typeface="Arial" charset="0"/>
                <a:ea typeface="+mn-ea"/>
                <a:cs typeface="+mn-cs"/>
              </a:rPr>
              <a:t>is</a:t>
            </a:r>
            <a:r>
              <a:rPr lang="fr-BE" sz="1800" i="1" kern="0" dirty="0" smtClean="0">
                <a:solidFill>
                  <a:srgbClr val="0000CC"/>
                </a:solidFill>
                <a:latin typeface="Arial" charset="0"/>
                <a:ea typeface="+mn-ea"/>
                <a:cs typeface="+mn-cs"/>
              </a:rPr>
              <a:t> </a:t>
            </a:r>
            <a:r>
              <a:rPr lang="fr-BE" sz="1800" i="1" kern="0" dirty="0" err="1" smtClean="0">
                <a:solidFill>
                  <a:srgbClr val="0000CC"/>
                </a:solidFill>
                <a:latin typeface="Arial" charset="0"/>
                <a:ea typeface="+mn-ea"/>
                <a:cs typeface="+mn-cs"/>
              </a:rPr>
              <a:t>based</a:t>
            </a:r>
            <a:r>
              <a:rPr lang="fr-BE" sz="1800" i="1" kern="0" dirty="0" smtClean="0">
                <a:solidFill>
                  <a:srgbClr val="0000CC"/>
                </a:solidFill>
                <a:latin typeface="Arial" charset="0"/>
                <a:ea typeface="+mn-ea"/>
                <a:cs typeface="+mn-cs"/>
              </a:rPr>
              <a:t> on 9000 participations to </a:t>
            </a:r>
            <a:r>
              <a:rPr lang="fr-BE" sz="1800" i="1" kern="0" dirty="0" err="1" smtClean="0">
                <a:solidFill>
                  <a:srgbClr val="0000CC"/>
                </a:solidFill>
                <a:latin typeface="Arial" charset="0"/>
                <a:ea typeface="+mn-ea"/>
                <a:cs typeface="+mn-cs"/>
              </a:rPr>
              <a:t>be</a:t>
            </a:r>
            <a:r>
              <a:rPr lang="fr-BE" sz="1800" i="1" kern="0" dirty="0" smtClean="0">
                <a:solidFill>
                  <a:srgbClr val="0000CC"/>
                </a:solidFill>
                <a:latin typeface="Arial" charset="0"/>
                <a:ea typeface="+mn-ea"/>
                <a:cs typeface="+mn-cs"/>
              </a:rPr>
              <a:t> </a:t>
            </a:r>
            <a:r>
              <a:rPr lang="fr-BE" sz="1800" i="1" kern="0" dirty="0" err="1" smtClean="0">
                <a:solidFill>
                  <a:srgbClr val="0000CC"/>
                </a:solidFill>
                <a:latin typeface="Arial" charset="0"/>
                <a:ea typeface="+mn-ea"/>
                <a:cs typeface="+mn-cs"/>
              </a:rPr>
              <a:t>audited</a:t>
            </a:r>
            <a:r>
              <a:rPr lang="fr-BE" sz="1800" i="1" kern="0" dirty="0" smtClean="0">
                <a:solidFill>
                  <a:srgbClr val="0000CC"/>
                </a:solidFill>
                <a:latin typeface="Arial" charset="0"/>
                <a:ea typeface="+mn-ea"/>
                <a:cs typeface="+mn-cs"/>
              </a:rPr>
              <a:t>, the </a:t>
            </a:r>
            <a:r>
              <a:rPr lang="fr-BE" sz="1800" i="1" kern="0" dirty="0" err="1" smtClean="0">
                <a:solidFill>
                  <a:srgbClr val="0000CC"/>
                </a:solidFill>
                <a:latin typeface="Arial" charset="0"/>
                <a:ea typeface="+mn-ea"/>
                <a:cs typeface="+mn-cs"/>
              </a:rPr>
              <a:t>following</a:t>
            </a:r>
            <a:r>
              <a:rPr lang="fr-BE" sz="1800" i="1" kern="0" dirty="0" smtClean="0">
                <a:solidFill>
                  <a:srgbClr val="0000CC"/>
                </a:solidFill>
                <a:latin typeface="Arial" charset="0"/>
                <a:ea typeface="+mn-ea"/>
                <a:cs typeface="+mn-cs"/>
              </a:rPr>
              <a:t> figures </a:t>
            </a:r>
            <a:r>
              <a:rPr lang="fr-BE" sz="1800" i="1" kern="0" dirty="0" err="1" smtClean="0">
                <a:solidFill>
                  <a:srgbClr val="0000CC"/>
                </a:solidFill>
                <a:latin typeface="Arial" charset="0"/>
                <a:ea typeface="+mn-ea"/>
                <a:cs typeface="+mn-cs"/>
              </a:rPr>
              <a:t>represent</a:t>
            </a:r>
            <a:r>
              <a:rPr lang="fr-BE" sz="1800" i="1" kern="0" dirty="0" smtClean="0">
                <a:solidFill>
                  <a:srgbClr val="0000CC"/>
                </a:solidFill>
                <a:latin typeface="Arial" charset="0"/>
                <a:ea typeface="+mn-ea"/>
                <a:cs typeface="+mn-cs"/>
              </a:rPr>
              <a:t>  </a:t>
            </a:r>
            <a:r>
              <a:rPr lang="fr-BE" sz="1800" i="1" kern="0" dirty="0" err="1" smtClean="0">
                <a:solidFill>
                  <a:srgbClr val="0000CC"/>
                </a:solidFill>
                <a:latin typeface="Arial" charset="0"/>
                <a:ea typeface="+mn-ea"/>
                <a:cs typeface="+mn-cs"/>
              </a:rPr>
              <a:t>only</a:t>
            </a:r>
            <a:r>
              <a:rPr lang="fr-BE" sz="1800" i="1" kern="0" dirty="0" smtClean="0">
                <a:solidFill>
                  <a:srgbClr val="0000CC"/>
                </a:solidFill>
                <a:latin typeface="Arial" charset="0"/>
                <a:ea typeface="+mn-ea"/>
                <a:cs typeface="+mn-cs"/>
              </a:rPr>
              <a:t> 12,4% of the </a:t>
            </a:r>
            <a:r>
              <a:rPr lang="fr-BE" sz="1800" i="1" kern="0" dirty="0" err="1" smtClean="0">
                <a:solidFill>
                  <a:srgbClr val="0000CC"/>
                </a:solidFill>
                <a:latin typeface="Arial" charset="0"/>
                <a:ea typeface="+mn-ea"/>
                <a:cs typeface="+mn-cs"/>
              </a:rPr>
              <a:t>multiannual</a:t>
            </a:r>
            <a:r>
              <a:rPr lang="fr-BE" sz="1800" i="1" kern="0" dirty="0" smtClean="0">
                <a:solidFill>
                  <a:srgbClr val="0000CC"/>
                </a:solidFill>
                <a:latin typeface="Arial" charset="0"/>
                <a:ea typeface="+mn-ea"/>
                <a:cs typeface="+mn-cs"/>
              </a:rPr>
              <a:t> Audit </a:t>
            </a:r>
            <a:r>
              <a:rPr lang="fr-BE" sz="1800" i="1" kern="0" dirty="0" err="1" smtClean="0">
                <a:solidFill>
                  <a:srgbClr val="0000CC"/>
                </a:solidFill>
                <a:latin typeface="Arial" charset="0"/>
                <a:ea typeface="+mn-ea"/>
                <a:cs typeface="+mn-cs"/>
              </a:rPr>
              <a:t>Strategy</a:t>
            </a:r>
            <a:r>
              <a:rPr lang="fr-BE" sz="1800" i="1" kern="0" dirty="0" smtClean="0">
                <a:solidFill>
                  <a:srgbClr val="0000CC"/>
                </a:solidFill>
                <a:latin typeface="Arial" charset="0"/>
                <a:ea typeface="+mn-ea"/>
                <a:cs typeface="+mn-cs"/>
              </a:rPr>
              <a:t>.</a:t>
            </a:r>
          </a:p>
          <a:p>
            <a:pPr lvl="1" fontAlgn="auto">
              <a:lnSpc>
                <a:spcPct val="200000"/>
              </a:lnSpc>
              <a:spcBef>
                <a:spcPts val="0"/>
              </a:spcBef>
              <a:spcAft>
                <a:spcPts val="0"/>
              </a:spcAft>
              <a:defRPr/>
            </a:pPr>
            <a:r>
              <a:rPr lang="fr-BE" sz="1800" i="1" kern="0" dirty="0" smtClean="0">
                <a:solidFill>
                  <a:srgbClr val="FF0000"/>
                </a:solidFill>
                <a:latin typeface="Arial" charset="0"/>
                <a:ea typeface="+mn-ea"/>
                <a:cs typeface="Times New Roman"/>
              </a:rPr>
              <a:t>► </a:t>
            </a:r>
            <a:r>
              <a:rPr lang="fr-BE" sz="1800" i="1" kern="0" dirty="0" err="1" smtClean="0">
                <a:solidFill>
                  <a:srgbClr val="FF0000"/>
                </a:solidFill>
                <a:latin typeface="Arial" charset="0"/>
                <a:ea typeface="+mn-ea"/>
                <a:cs typeface="Times New Roman"/>
              </a:rPr>
              <a:t>P</a:t>
            </a:r>
            <a:r>
              <a:rPr lang="fr-BE" sz="1800" i="1" kern="0" dirty="0" err="1" smtClean="0">
                <a:solidFill>
                  <a:srgbClr val="FF0000"/>
                </a:solidFill>
                <a:latin typeface="Arial" charset="0"/>
                <a:ea typeface="+mn-ea"/>
                <a:cs typeface="+mn-cs"/>
              </a:rPr>
              <a:t>lease</a:t>
            </a:r>
            <a:r>
              <a:rPr lang="fr-BE" sz="1800" i="1" kern="0" dirty="0" smtClean="0">
                <a:solidFill>
                  <a:srgbClr val="FF0000"/>
                </a:solidFill>
                <a:latin typeface="Arial" charset="0"/>
                <a:ea typeface="+mn-ea"/>
                <a:cs typeface="+mn-cs"/>
              </a:rPr>
              <a:t> </a:t>
            </a:r>
            <a:r>
              <a:rPr lang="fr-BE" sz="1800" i="1" kern="0" dirty="0" err="1" smtClean="0">
                <a:solidFill>
                  <a:srgbClr val="FF0000"/>
                </a:solidFill>
                <a:latin typeface="Arial" charset="0"/>
                <a:ea typeface="+mn-ea"/>
                <a:cs typeface="+mn-cs"/>
              </a:rPr>
              <a:t>considered</a:t>
            </a:r>
            <a:r>
              <a:rPr lang="fr-BE" sz="1800" i="1" kern="0" dirty="0" smtClean="0">
                <a:solidFill>
                  <a:srgbClr val="FF0000"/>
                </a:solidFill>
                <a:latin typeface="Arial" charset="0"/>
                <a:ea typeface="+mn-ea"/>
                <a:cs typeface="+mn-cs"/>
              </a:rPr>
              <a:t> </a:t>
            </a:r>
            <a:r>
              <a:rPr lang="fr-BE" sz="1800" i="1" kern="0" dirty="0" err="1" smtClean="0">
                <a:solidFill>
                  <a:srgbClr val="FF0000"/>
                </a:solidFill>
                <a:latin typeface="Arial" charset="0"/>
                <a:ea typeface="+mn-ea"/>
                <a:cs typeface="+mn-cs"/>
              </a:rPr>
              <a:t>them</a:t>
            </a:r>
            <a:r>
              <a:rPr lang="fr-BE" sz="1800" i="1" kern="0" dirty="0" smtClean="0">
                <a:solidFill>
                  <a:srgbClr val="FF0000"/>
                </a:solidFill>
                <a:latin typeface="Arial" charset="0"/>
                <a:ea typeface="+mn-ea"/>
                <a:cs typeface="+mn-cs"/>
              </a:rPr>
              <a:t> </a:t>
            </a:r>
            <a:r>
              <a:rPr lang="fr-BE" sz="1800" i="1" kern="0" dirty="0" err="1" smtClean="0">
                <a:solidFill>
                  <a:srgbClr val="FF0000"/>
                </a:solidFill>
                <a:latin typeface="Arial" charset="0"/>
                <a:ea typeface="+mn-ea"/>
                <a:cs typeface="+mn-cs"/>
              </a:rPr>
              <a:t>with</a:t>
            </a:r>
            <a:r>
              <a:rPr lang="fr-BE" sz="1800" i="1" kern="0" dirty="0" smtClean="0">
                <a:solidFill>
                  <a:srgbClr val="FF0000"/>
                </a:solidFill>
                <a:latin typeface="Arial" charset="0"/>
                <a:ea typeface="+mn-ea"/>
                <a:cs typeface="+mn-cs"/>
              </a:rPr>
              <a:t> prudence !</a:t>
            </a:r>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12</a:t>
            </a:fld>
            <a:endParaRPr lang="en-GB"/>
          </a:p>
        </p:txBody>
      </p:sp>
    </p:spTree>
    <p:extLst>
      <p:ext uri="{BB962C8B-B14F-4D97-AF65-F5344CB8AC3E}">
        <p14:creationId xmlns:p14="http://schemas.microsoft.com/office/powerpoint/2010/main" val="1633935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800" dirty="0"/>
              <a:t>a) Mandate </a:t>
            </a:r>
            <a:r>
              <a:rPr lang="fr-BE" sz="800" dirty="0" err="1"/>
              <a:t>could</a:t>
            </a:r>
            <a:r>
              <a:rPr lang="fr-BE" sz="800" dirty="0"/>
              <a:t> </a:t>
            </a:r>
            <a:r>
              <a:rPr lang="fr-BE" sz="800" dirty="0" err="1"/>
              <a:t>be</a:t>
            </a:r>
            <a:r>
              <a:rPr lang="fr-BE" sz="800" dirty="0"/>
              <a:t> </a:t>
            </a:r>
            <a:r>
              <a:rPr lang="fr-BE" sz="800" dirty="0" err="1"/>
              <a:t>enlarge</a:t>
            </a:r>
            <a:endParaRPr lang="fr-BE" sz="800" dirty="0"/>
          </a:p>
          <a:p>
            <a:r>
              <a:rPr lang="fr-BE" sz="800" dirty="0"/>
              <a:t>b) More </a:t>
            </a:r>
            <a:r>
              <a:rPr lang="fr-BE" sz="800" dirty="0" err="1"/>
              <a:t>preparation</a:t>
            </a:r>
            <a:r>
              <a:rPr lang="fr-BE" sz="800" dirty="0"/>
              <a:t> </a:t>
            </a:r>
            <a:r>
              <a:rPr lang="fr-BE" sz="800" dirty="0" err="1"/>
              <a:t>needed</a:t>
            </a:r>
            <a:r>
              <a:rPr lang="fr-BE" sz="800" dirty="0"/>
              <a:t> for H2020 audits: </a:t>
            </a:r>
            <a:r>
              <a:rPr lang="fr-BE" sz="800" dirty="0" err="1"/>
              <a:t>SPAs</a:t>
            </a:r>
            <a:r>
              <a:rPr lang="fr-BE" sz="800" dirty="0"/>
              <a:t> +  </a:t>
            </a:r>
            <a:r>
              <a:rPr lang="fr-BE" sz="800" dirty="0" err="1"/>
              <a:t>Increased</a:t>
            </a:r>
            <a:r>
              <a:rPr lang="fr-BE" sz="800" dirty="0"/>
              <a:t> </a:t>
            </a:r>
            <a:r>
              <a:rPr lang="fr-BE" sz="800" dirty="0" err="1"/>
              <a:t>number</a:t>
            </a:r>
            <a:r>
              <a:rPr lang="fr-BE" sz="800" dirty="0"/>
              <a:t> of permanent files + Use of the PP (So Permanent files </a:t>
            </a:r>
            <a:r>
              <a:rPr lang="fr-BE" sz="800" dirty="0" err="1"/>
              <a:t>naturally</a:t>
            </a:r>
            <a:r>
              <a:rPr lang="fr-BE" sz="800" dirty="0"/>
              <a:t> </a:t>
            </a:r>
            <a:r>
              <a:rPr lang="fr-BE" sz="800" dirty="0" err="1"/>
              <a:t>constitued</a:t>
            </a:r>
            <a:r>
              <a:rPr lang="fr-BE" sz="800" dirty="0" smtClean="0"/>
              <a:t>)</a:t>
            </a:r>
            <a:endParaRPr lang="fr-BE" sz="800" dirty="0"/>
          </a:p>
          <a:p>
            <a:r>
              <a:rPr lang="fr-BE" sz="800" dirty="0"/>
              <a:t>c) </a:t>
            </a:r>
            <a:r>
              <a:rPr lang="fr-BE" sz="800" dirty="0" err="1"/>
              <a:t>Reporting</a:t>
            </a:r>
            <a:r>
              <a:rPr lang="fr-BE" sz="800" dirty="0"/>
              <a:t> : personnel </a:t>
            </a:r>
            <a:r>
              <a:rPr lang="fr-BE" sz="800" dirty="0" err="1" smtClean="0"/>
              <a:t>wizardd</a:t>
            </a:r>
            <a:r>
              <a:rPr lang="fr-BE" sz="800" dirty="0"/>
              <a:t>) </a:t>
            </a:r>
            <a:r>
              <a:rPr lang="fr-BE" sz="800" dirty="0" err="1"/>
              <a:t>Reporting</a:t>
            </a:r>
            <a:r>
              <a:rPr lang="fr-BE" sz="800" dirty="0"/>
              <a:t> </a:t>
            </a:r>
            <a:r>
              <a:rPr lang="fr-BE" sz="800" dirty="0" err="1"/>
              <a:t>requirement</a:t>
            </a:r>
            <a:r>
              <a:rPr lang="fr-BE" sz="800" dirty="0"/>
              <a:t>  : R</a:t>
            </a:r>
            <a:r>
              <a:rPr lang="en-US" sz="800" dirty="0"/>
              <a:t>e-usability of the reporting requirements / Permanent Files</a:t>
            </a:r>
            <a:endParaRPr lang="fr-BE" sz="800" dirty="0"/>
          </a:p>
          <a:p>
            <a:r>
              <a:rPr lang="fr-BE" sz="800" dirty="0"/>
              <a:t>e) </a:t>
            </a:r>
            <a:r>
              <a:rPr lang="fr-BE" sz="800" dirty="0" err="1"/>
              <a:t>Should</a:t>
            </a:r>
            <a:r>
              <a:rPr lang="fr-BE" sz="800" dirty="0"/>
              <a:t> </a:t>
            </a:r>
            <a:r>
              <a:rPr lang="fr-BE" sz="800" dirty="0" err="1"/>
              <a:t>be</a:t>
            </a:r>
            <a:r>
              <a:rPr lang="fr-BE" sz="800" dirty="0"/>
              <a:t> </a:t>
            </a:r>
            <a:r>
              <a:rPr lang="fr-BE" sz="800" dirty="0" err="1"/>
              <a:t>considered</a:t>
            </a:r>
            <a:r>
              <a:rPr lang="fr-BE" sz="800" dirty="0"/>
              <a:t> </a:t>
            </a:r>
          </a:p>
          <a:p>
            <a:r>
              <a:rPr lang="fr-BE" sz="800" dirty="0"/>
              <a:t>f) Flat Rate : Article 31 Unit </a:t>
            </a:r>
            <a:r>
              <a:rPr lang="fr-BE" sz="800" dirty="0" err="1"/>
              <a:t>Costs</a:t>
            </a:r>
            <a:r>
              <a:rPr lang="fr-BE" sz="800" dirty="0"/>
              <a:t> </a:t>
            </a:r>
            <a:r>
              <a:rPr lang="fr-BE" sz="800" dirty="0" err="1"/>
              <a:t>with</a:t>
            </a:r>
            <a:r>
              <a:rPr lang="fr-BE" sz="800" dirty="0"/>
              <a:t> allocation keys</a:t>
            </a:r>
          </a:p>
          <a:p>
            <a:endParaRPr lang="en-GB" sz="900"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13</a:t>
            </a:fld>
            <a:endParaRPr lang="en-GB"/>
          </a:p>
        </p:txBody>
      </p:sp>
    </p:spTree>
    <p:extLst>
      <p:ext uri="{BB962C8B-B14F-4D97-AF65-F5344CB8AC3E}">
        <p14:creationId xmlns:p14="http://schemas.microsoft.com/office/powerpoint/2010/main" val="2986112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Wider cross-reliance on audits and assessments </a:t>
            </a:r>
            <a:r>
              <a:rPr lang="en-US" sz="1400" dirty="0" smtClean="0"/>
              <a:t>– including with other Union </a:t>
            </a:r>
            <a:r>
              <a:rPr lang="en-US" sz="1400" dirty="0" err="1" smtClean="0"/>
              <a:t>programmes</a:t>
            </a:r>
            <a:r>
              <a:rPr lang="en-US" sz="1400" dirty="0" smtClean="0"/>
              <a:t> – should be envisaged, in order to </a:t>
            </a:r>
            <a:r>
              <a:rPr lang="en-US" sz="1400" b="1" u="sng" dirty="0" smtClean="0"/>
              <a:t>reduce administrative burden for beneficiaries of Union funds</a:t>
            </a:r>
            <a:r>
              <a:rPr lang="en-US" sz="1400" dirty="0" smtClean="0"/>
              <a:t>. Cross reliance should be explicitly provided for by considering also other elements of assurance such as </a:t>
            </a:r>
            <a:r>
              <a:rPr lang="en-US" sz="1400" b="1" u="sng" dirty="0" smtClean="0"/>
              <a:t>systems and processes audits</a:t>
            </a:r>
            <a:r>
              <a:rPr lang="en-US" sz="1400" dirty="0" smtClean="0"/>
              <a:t>.</a:t>
            </a:r>
            <a:endParaRPr lang="en-GB" sz="1400" dirty="0" smtClean="0"/>
          </a:p>
          <a:p>
            <a:endParaRPr lang="en-GB" dirty="0" smtClean="0"/>
          </a:p>
          <a:p>
            <a:pPr defTabSz="504063" fontAlgn="auto">
              <a:spcBef>
                <a:spcPts val="1323"/>
              </a:spcBef>
              <a:spcAft>
                <a:spcPts val="662"/>
              </a:spcAft>
            </a:pPr>
            <a:r>
              <a:rPr lang="fr-BE" sz="1200" dirty="0" smtClean="0">
                <a:solidFill>
                  <a:srgbClr val="0E4194"/>
                </a:solidFill>
              </a:rPr>
              <a:t>Article 48 </a:t>
            </a:r>
            <a:r>
              <a:rPr lang="fr-BE" sz="1200" dirty="0" err="1" smtClean="0">
                <a:solidFill>
                  <a:srgbClr val="0E4194"/>
                </a:solidFill>
              </a:rPr>
              <a:t>proposal</a:t>
            </a:r>
            <a:r>
              <a:rPr lang="fr-BE" sz="1200" dirty="0" smtClean="0">
                <a:solidFill>
                  <a:srgbClr val="0E4194"/>
                </a:solidFill>
              </a:rPr>
              <a:t> for Horizon Europe</a:t>
            </a:r>
          </a:p>
          <a:p>
            <a:pPr algn="just" defTabSz="504063" fontAlgn="auto">
              <a:spcBef>
                <a:spcPts val="1323"/>
              </a:spcBef>
              <a:spcAft>
                <a:spcPts val="662"/>
              </a:spcAft>
            </a:pPr>
            <a:r>
              <a:rPr lang="en-US" sz="1400" dirty="0" smtClean="0"/>
              <a:t>In addition, the Commission or funding body may rely on </a:t>
            </a:r>
            <a:r>
              <a:rPr lang="en-US" sz="1400" b="1" u="sng" dirty="0" smtClean="0"/>
              <a:t>combined systems reviews</a:t>
            </a:r>
            <a:r>
              <a:rPr lang="en-US" sz="1400" dirty="0" smtClean="0"/>
              <a:t> at beneficiary level. These combined reviews shall be </a:t>
            </a:r>
            <a:r>
              <a:rPr lang="en-US" sz="1400" b="1" u="sng" dirty="0" smtClean="0"/>
              <a:t>optional</a:t>
            </a:r>
            <a:r>
              <a:rPr lang="en-US" sz="1400" dirty="0" smtClean="0"/>
              <a:t> for certain types of beneficiaries and shall consist in a </a:t>
            </a:r>
            <a:r>
              <a:rPr lang="en-US" sz="1400" b="1" u="sng" dirty="0" smtClean="0"/>
              <a:t>systems and process audit, complemented by an audit of transactions</a:t>
            </a:r>
            <a:r>
              <a:rPr lang="en-US" sz="1400" dirty="0" smtClean="0"/>
              <a:t>, carried out by a competent independent auditor qualified to carry out statutory audits of accounting documents in accordance with Directive 2006/43/EC. They may be used by the Commission or funding body to determine </a:t>
            </a:r>
            <a:r>
              <a:rPr lang="en-US" sz="1400" b="1" u="sng" dirty="0" smtClean="0"/>
              <a:t>overall assurance </a:t>
            </a:r>
            <a:r>
              <a:rPr lang="en-US" sz="1400" dirty="0" smtClean="0"/>
              <a:t>on the sound financial management of expenditure and for reconsideration of the level of </a:t>
            </a:r>
            <a:r>
              <a:rPr lang="en-US" sz="1400" dirty="0" err="1" smtClean="0"/>
              <a:t>ex-post</a:t>
            </a:r>
            <a:r>
              <a:rPr lang="en-US" sz="1400" dirty="0" smtClean="0"/>
              <a:t> audits and certificates on financial statements.</a:t>
            </a:r>
            <a:endParaRPr lang="fr-BE" sz="14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14</a:t>
            </a:fld>
            <a:endParaRPr lang="en-GB"/>
          </a:p>
        </p:txBody>
      </p:sp>
    </p:spTree>
    <p:extLst>
      <p:ext uri="{BB962C8B-B14F-4D97-AF65-F5344CB8AC3E}">
        <p14:creationId xmlns:p14="http://schemas.microsoft.com/office/powerpoint/2010/main" val="141223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15</a:t>
            </a:fld>
            <a:endParaRPr lang="en-GB"/>
          </a:p>
        </p:txBody>
      </p:sp>
    </p:spTree>
    <p:extLst>
      <p:ext uri="{BB962C8B-B14F-4D97-AF65-F5344CB8AC3E}">
        <p14:creationId xmlns:p14="http://schemas.microsoft.com/office/powerpoint/2010/main" val="1044730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Reduction of administrative burden</a:t>
            </a:r>
            <a:r>
              <a:rPr lang="en-GB" dirty="0"/>
              <a:t> – the clear objective is to reduce the administrative burden of audit, especially on large beneficiaries who would expect to be, over the course of Horizon Europe, subject to several audits and many CFS.</a:t>
            </a:r>
          </a:p>
          <a:p>
            <a:pPr lvl="0"/>
            <a:endParaRPr lang="en-IE" dirty="0"/>
          </a:p>
          <a:p>
            <a:pPr defTabSz="918606">
              <a:defRPr/>
            </a:pPr>
            <a:r>
              <a:rPr lang="en-GB" b="1" dirty="0"/>
              <a:t>Stratification of the error rate</a:t>
            </a:r>
            <a:r>
              <a:rPr lang="en-GB" dirty="0"/>
              <a:t> – the aim will be to have a proportion of the population that can be treated as “key items” with no (or very low) error, which will be excluded from the Common Representative Sample. </a:t>
            </a:r>
          </a:p>
          <a:p>
            <a:pPr lvl="0"/>
            <a:endParaRPr lang="en-IE" dirty="0"/>
          </a:p>
          <a:p>
            <a:pPr lvl="0"/>
            <a:endParaRPr lang="en-IE" dirty="0"/>
          </a:p>
          <a:p>
            <a:pPr lvl="0"/>
            <a:r>
              <a:rPr lang="en-GB" dirty="0"/>
              <a:t>An SPA will be undertaken at the time of the first audit of a participation. In this way the systems audit can be complemented by the substantive testing to arrive at an overall conclusion for the beneficiary.</a:t>
            </a:r>
          </a:p>
          <a:p>
            <a:pPr lvl="0"/>
            <a:endParaRPr lang="en-GB" dirty="0"/>
          </a:p>
          <a:p>
            <a:pPr lvl="0"/>
            <a:r>
              <a:rPr lang="en-GB" dirty="0"/>
              <a:t>Where an SPA is given, the number of additional audits should be kept to an absolute minimum, possibly complemented by other forms of assurance (CFS or other reporting).</a:t>
            </a:r>
          </a:p>
          <a:p>
            <a:pPr lvl="0"/>
            <a:endParaRPr lang="en-IE" dirty="0"/>
          </a:p>
          <a:p>
            <a:pPr lvl="0"/>
            <a:r>
              <a:rPr lang="en-GB" dirty="0"/>
              <a:t>An SPA will be undertaken at the time of the first audit of a participation. In this way the systems audit can be complemented by the substantive testing to arrive at an overall conclusion for the beneficiary.</a:t>
            </a:r>
          </a:p>
          <a:p>
            <a:pPr lvl="0"/>
            <a:r>
              <a:rPr lang="en-GB" dirty="0"/>
              <a:t>Where an SPA is given, the number of additional audits should be kept to an absolute minimum, possibly complemented by other forms of assurance (CFS or other reporting).</a:t>
            </a:r>
          </a:p>
          <a:p>
            <a:endParaRPr lang="en-GB" dirty="0"/>
          </a:p>
        </p:txBody>
      </p:sp>
      <p:sp>
        <p:nvSpPr>
          <p:cNvPr id="4" name="Slide Number Placeholder 3"/>
          <p:cNvSpPr>
            <a:spLocks noGrp="1"/>
          </p:cNvSpPr>
          <p:nvPr>
            <p:ph type="sldNum" sz="quarter" idx="10"/>
          </p:nvPr>
        </p:nvSpPr>
        <p:spPr/>
        <p:txBody>
          <a:bodyPr/>
          <a:lstStyle/>
          <a:p>
            <a:pPr defTabSz="918606">
              <a:defRPr/>
            </a:pPr>
            <a:fld id="{36441B25-C4D1-47DB-817D-B9C4FC5392FB}" type="slidenum">
              <a:rPr lang="en-GB">
                <a:solidFill>
                  <a:srgbClr val="000000"/>
                </a:solidFill>
              </a:rPr>
              <a:pPr defTabSz="918606">
                <a:defRPr/>
              </a:pPr>
              <a:t>16</a:t>
            </a:fld>
            <a:endParaRPr lang="en-GB">
              <a:solidFill>
                <a:srgbClr val="000000"/>
              </a:solidFill>
            </a:endParaRPr>
          </a:p>
        </p:txBody>
      </p:sp>
    </p:spTree>
    <p:extLst>
      <p:ext uri="{BB962C8B-B14F-4D97-AF65-F5344CB8AC3E}">
        <p14:creationId xmlns:p14="http://schemas.microsoft.com/office/powerpoint/2010/main" val="312194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17</a:t>
            </a:fld>
            <a:endParaRPr lang="en-GB"/>
          </a:p>
        </p:txBody>
      </p:sp>
    </p:spTree>
    <p:extLst>
      <p:ext uri="{BB962C8B-B14F-4D97-AF65-F5344CB8AC3E}">
        <p14:creationId xmlns:p14="http://schemas.microsoft.com/office/powerpoint/2010/main" val="2934739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Mainly 6 International Standard on Auditing (ISA) :</a:t>
            </a:r>
          </a:p>
          <a:p>
            <a:pPr lvl="0"/>
            <a:r>
              <a:rPr lang="en-US" dirty="0"/>
              <a:t>ISA 315 - Identifying and assessing the risks of material misstatement through understanding the entity and its environment </a:t>
            </a:r>
          </a:p>
          <a:p>
            <a:pPr lvl="0"/>
            <a:r>
              <a:rPr lang="en-US" dirty="0"/>
              <a:t>ISA 320 - Materiality in planning and performing an audit</a:t>
            </a:r>
          </a:p>
          <a:p>
            <a:pPr lvl="0"/>
            <a:r>
              <a:rPr lang="en-US" dirty="0"/>
              <a:t>ISA 330 – The auditor's response to assessed risk</a:t>
            </a:r>
          </a:p>
          <a:p>
            <a:pPr lvl="0"/>
            <a:r>
              <a:rPr lang="en-US" dirty="0"/>
              <a:t>ISA 600 – Special considerations - audits of group financial statements (including the work of component auditors)</a:t>
            </a:r>
          </a:p>
          <a:p>
            <a:pPr lvl="0"/>
            <a:r>
              <a:rPr lang="en-US" dirty="0"/>
              <a:t>ISA 610 – Using the work of Internal Auditors</a:t>
            </a:r>
          </a:p>
          <a:p>
            <a:pPr lvl="0"/>
            <a:r>
              <a:rPr lang="en-US" dirty="0"/>
              <a:t>ISA 620 – Using the work of auditor's expert</a:t>
            </a:r>
          </a:p>
          <a:p>
            <a:endParaRPr lang="en-GB" dirty="0"/>
          </a:p>
        </p:txBody>
      </p:sp>
      <p:sp>
        <p:nvSpPr>
          <p:cNvPr id="4" name="Slide Number Placeholder 3"/>
          <p:cNvSpPr>
            <a:spLocks noGrp="1"/>
          </p:cNvSpPr>
          <p:nvPr>
            <p:ph type="sldNum" sz="quarter" idx="10"/>
          </p:nvPr>
        </p:nvSpPr>
        <p:spPr/>
        <p:txBody>
          <a:bodyPr/>
          <a:lstStyle/>
          <a:p>
            <a:pPr defTabSz="918606">
              <a:defRPr/>
            </a:pPr>
            <a:fld id="{36441B25-C4D1-47DB-817D-B9C4FC5392FB}" type="slidenum">
              <a:rPr lang="en-GB">
                <a:solidFill>
                  <a:srgbClr val="000000"/>
                </a:solidFill>
              </a:rPr>
              <a:pPr defTabSz="918606">
                <a:defRPr/>
              </a:pPr>
              <a:t>18</a:t>
            </a:fld>
            <a:endParaRPr lang="en-GB">
              <a:solidFill>
                <a:srgbClr val="000000"/>
              </a:solidFill>
            </a:endParaRPr>
          </a:p>
        </p:txBody>
      </p:sp>
    </p:spTree>
    <p:extLst>
      <p:ext uri="{BB962C8B-B14F-4D97-AF65-F5344CB8AC3E}">
        <p14:creationId xmlns:p14="http://schemas.microsoft.com/office/powerpoint/2010/main" val="3521285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a:t>
            </a:r>
            <a:r>
              <a:rPr lang="en-GB" baseline="0" dirty="0" smtClean="0"/>
              <a:t> results of the public consultation for </a:t>
            </a:r>
            <a:r>
              <a:rPr lang="en-GB" baseline="0" dirty="0" err="1" smtClean="0"/>
              <a:t>BeNeLux</a:t>
            </a:r>
            <a:r>
              <a:rPr lang="en-GB" baseline="0" dirty="0" smtClean="0"/>
              <a:t> the situation is very similar as a proportion.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19</a:t>
            </a:fld>
            <a:endParaRPr lang="en-GB"/>
          </a:p>
        </p:txBody>
      </p:sp>
    </p:spTree>
    <p:extLst>
      <p:ext uri="{BB962C8B-B14F-4D97-AF65-F5344CB8AC3E}">
        <p14:creationId xmlns:p14="http://schemas.microsoft.com/office/powerpoint/2010/main" val="250790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background, explain that we build on</a:t>
            </a:r>
            <a:r>
              <a:rPr lang="en-GB" baseline="0" dirty="0" smtClean="0"/>
              <a:t> the experience of H2020, target on streamlining the H2020</a:t>
            </a:r>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a:t>
            </a:fld>
            <a:endParaRPr lang="en-GB"/>
          </a:p>
        </p:txBody>
      </p:sp>
    </p:spTree>
    <p:extLst>
      <p:ext uri="{BB962C8B-B14F-4D97-AF65-F5344CB8AC3E}">
        <p14:creationId xmlns:p14="http://schemas.microsoft.com/office/powerpoint/2010/main" val="2962976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Benelux 79% instead of:</a:t>
            </a:r>
          </a:p>
          <a:p>
            <a:endParaRPr lang="en-GB" dirty="0" smtClean="0"/>
          </a:p>
          <a:p>
            <a:r>
              <a:rPr lang="en-GB" dirty="0" smtClean="0"/>
              <a:t>For the whole FW 45,2%</a:t>
            </a:r>
          </a:p>
          <a:p>
            <a:r>
              <a:rPr lang="en-GB" dirty="0" smtClean="0"/>
              <a:t>Until</a:t>
            </a:r>
            <a:r>
              <a:rPr lang="en-GB" baseline="0" dirty="0" smtClean="0"/>
              <a:t> a change 33,9% </a:t>
            </a:r>
          </a:p>
          <a:p>
            <a:r>
              <a:rPr lang="en-GB" baseline="0" dirty="0" smtClean="0"/>
              <a:t>No answer 25,99%</a:t>
            </a:r>
          </a:p>
          <a:p>
            <a:r>
              <a:rPr lang="en-GB" baseline="0" dirty="0" smtClean="0"/>
              <a:t>For max 3 years 14,69%</a:t>
            </a:r>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20</a:t>
            </a:fld>
            <a:endParaRPr lang="en-GB"/>
          </a:p>
        </p:txBody>
      </p:sp>
    </p:spTree>
    <p:extLst>
      <p:ext uri="{BB962C8B-B14F-4D97-AF65-F5344CB8AC3E}">
        <p14:creationId xmlns:p14="http://schemas.microsoft.com/office/powerpoint/2010/main" val="1154615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Lack of homogeneity – 40,68%</a:t>
            </a:r>
          </a:p>
          <a:p>
            <a:r>
              <a:rPr lang="en-GB" dirty="0" smtClean="0"/>
              <a:t>Nature of processes – 31,64%</a:t>
            </a:r>
          </a:p>
          <a:p>
            <a:r>
              <a:rPr lang="en-GB" dirty="0" smtClean="0"/>
              <a:t>No answer 36,72%</a:t>
            </a:r>
          </a:p>
          <a:p>
            <a:r>
              <a:rPr lang="en-GB" dirty="0" smtClean="0"/>
              <a:t>Other 10,73%</a:t>
            </a:r>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21</a:t>
            </a:fld>
            <a:endParaRPr lang="en-GB"/>
          </a:p>
        </p:txBody>
      </p:sp>
    </p:spTree>
    <p:extLst>
      <p:ext uri="{BB962C8B-B14F-4D97-AF65-F5344CB8AC3E}">
        <p14:creationId xmlns:p14="http://schemas.microsoft.com/office/powerpoint/2010/main" val="3404618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Reduction of administrative burden</a:t>
            </a:r>
            <a:r>
              <a:rPr lang="en-GB" dirty="0"/>
              <a:t> – the clear objective is to reduce the administrative burden of audit, especially on large beneficiaries who would expect to be, over the course of Horizon Europe, subject to several audits and many CFS.</a:t>
            </a:r>
          </a:p>
          <a:p>
            <a:pPr lvl="0"/>
            <a:endParaRPr lang="en-IE" dirty="0"/>
          </a:p>
          <a:p>
            <a:pPr defTabSz="918606">
              <a:defRPr/>
            </a:pPr>
            <a:r>
              <a:rPr lang="en-GB" b="1" dirty="0"/>
              <a:t>Stratification of the error rate</a:t>
            </a:r>
            <a:r>
              <a:rPr lang="en-GB" dirty="0"/>
              <a:t> – the aim will be to have a proportion of the population that can be treated as “key items” with no (or very low) error, which will be excluded from the Common Representative Sample. </a:t>
            </a:r>
          </a:p>
          <a:p>
            <a:pPr lvl="0"/>
            <a:endParaRPr lang="en-IE" dirty="0"/>
          </a:p>
          <a:p>
            <a:pPr lvl="0"/>
            <a:endParaRPr lang="en-IE" dirty="0"/>
          </a:p>
          <a:p>
            <a:pPr lvl="0"/>
            <a:r>
              <a:rPr lang="en-GB" dirty="0"/>
              <a:t>An SPA will be undertaken at the time of the first audit of a participation. In this way the systems audit can be complemented by the substantive testing to arrive at an overall conclusion for the beneficiary.</a:t>
            </a:r>
          </a:p>
          <a:p>
            <a:pPr lvl="0"/>
            <a:endParaRPr lang="en-GB" dirty="0"/>
          </a:p>
          <a:p>
            <a:pPr lvl="0"/>
            <a:r>
              <a:rPr lang="en-GB" dirty="0"/>
              <a:t>Where an SPA is given, the number of additional audits should be kept to an absolute minimum, possibly complemented by other forms of assurance (CFS or other reporting).</a:t>
            </a:r>
          </a:p>
          <a:p>
            <a:pPr lvl="0"/>
            <a:endParaRPr lang="en-IE" dirty="0"/>
          </a:p>
          <a:p>
            <a:pPr lvl="0"/>
            <a:r>
              <a:rPr lang="en-GB" dirty="0"/>
              <a:t>An SPA will be undertaken at the time of the first audit of a participation. In this way the systems audit can be complemented by the substantive testing to arrive at an overall conclusion for the beneficiary.</a:t>
            </a:r>
          </a:p>
          <a:p>
            <a:pPr lvl="0"/>
            <a:r>
              <a:rPr lang="en-GB" dirty="0"/>
              <a:t>Where an SPA is given, the number of additional audits should be kept to an absolute minimum, possibly complemented by other forms of assurance (CFS or other reporting).</a:t>
            </a:r>
          </a:p>
          <a:p>
            <a:endParaRPr lang="en-GB" dirty="0"/>
          </a:p>
        </p:txBody>
      </p:sp>
      <p:sp>
        <p:nvSpPr>
          <p:cNvPr id="4" name="Slide Number Placeholder 3"/>
          <p:cNvSpPr>
            <a:spLocks noGrp="1"/>
          </p:cNvSpPr>
          <p:nvPr>
            <p:ph type="sldNum" sz="quarter" idx="10"/>
          </p:nvPr>
        </p:nvSpPr>
        <p:spPr/>
        <p:txBody>
          <a:bodyPr/>
          <a:lstStyle/>
          <a:p>
            <a:pPr defTabSz="918606">
              <a:defRPr/>
            </a:pPr>
            <a:fld id="{36441B25-C4D1-47DB-817D-B9C4FC5392FB}" type="slidenum">
              <a:rPr lang="en-GB">
                <a:solidFill>
                  <a:srgbClr val="000000"/>
                </a:solidFill>
              </a:rPr>
              <a:pPr defTabSz="918606">
                <a:defRPr/>
              </a:pPr>
              <a:t>22</a:t>
            </a:fld>
            <a:endParaRPr lang="en-GB">
              <a:solidFill>
                <a:srgbClr val="000000"/>
              </a:solidFill>
            </a:endParaRPr>
          </a:p>
        </p:txBody>
      </p:sp>
    </p:spTree>
    <p:extLst>
      <p:ext uri="{BB962C8B-B14F-4D97-AF65-F5344CB8AC3E}">
        <p14:creationId xmlns:p14="http://schemas.microsoft.com/office/powerpoint/2010/main" val="3284038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23</a:t>
            </a:fld>
            <a:endParaRPr lang="en-GB"/>
          </a:p>
        </p:txBody>
      </p:sp>
    </p:spTree>
    <p:extLst>
      <p:ext uri="{BB962C8B-B14F-4D97-AF65-F5344CB8AC3E}">
        <p14:creationId xmlns:p14="http://schemas.microsoft.com/office/powerpoint/2010/main" val="264399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06">
              <a:defRPr/>
            </a:pPr>
            <a:r>
              <a:rPr lang="en-GB" b="0" dirty="0" smtClean="0">
                <a:solidFill>
                  <a:srgbClr val="FF0000"/>
                </a:solidFill>
              </a:rPr>
              <a:t>We must develop a </a:t>
            </a:r>
            <a:r>
              <a:rPr lang="en-GB" b="1" dirty="0" smtClean="0">
                <a:solidFill>
                  <a:srgbClr val="FF0000"/>
                </a:solidFill>
              </a:rPr>
              <a:t>common framework </a:t>
            </a:r>
            <a:r>
              <a:rPr lang="en-GB" b="0" dirty="0" smtClean="0">
                <a:solidFill>
                  <a:srgbClr val="FF0000"/>
                </a:solidFill>
              </a:rPr>
              <a:t>for ex-ante controls.</a:t>
            </a:r>
            <a:br>
              <a:rPr lang="en-GB" b="0" dirty="0" smtClean="0">
                <a:solidFill>
                  <a:srgbClr val="FF0000"/>
                </a:solidFill>
              </a:rPr>
            </a:br>
            <a:r>
              <a:rPr lang="en-GB" b="1" dirty="0" smtClean="0">
                <a:solidFill>
                  <a:srgbClr val="FF0000"/>
                </a:solidFill>
              </a:rPr>
              <a:t>We cannot adopt different approaches to the same issue</a:t>
            </a:r>
          </a:p>
          <a:p>
            <a:pPr defTabSz="918606">
              <a:defRPr/>
            </a:pPr>
            <a:r>
              <a:rPr lang="en-GB" b="1" dirty="0" smtClean="0">
                <a:solidFill>
                  <a:srgbClr val="FF0000"/>
                </a:solidFill>
              </a:rPr>
              <a:t>We accept</a:t>
            </a:r>
            <a:r>
              <a:rPr lang="en-GB" b="1" baseline="0" dirty="0" smtClean="0">
                <a:solidFill>
                  <a:srgbClr val="FF0000"/>
                </a:solidFill>
              </a:rPr>
              <a:t> to the major extend possible the usual accounting practices of the beneficiaries, to the extent that they are not in breach of the Grant Agreement’s rules</a:t>
            </a:r>
            <a:endParaRPr lang="en-GB" b="1" dirty="0" smtClean="0">
              <a:solidFill>
                <a:srgbClr val="FF0000"/>
              </a:solidFill>
            </a:endParaRPr>
          </a:p>
          <a:p>
            <a:endParaRPr lang="en-GB" b="0" dirty="0"/>
          </a:p>
        </p:txBody>
      </p:sp>
      <p:sp>
        <p:nvSpPr>
          <p:cNvPr id="4" name="Slide Number Placeholder 3"/>
          <p:cNvSpPr>
            <a:spLocks noGrp="1"/>
          </p:cNvSpPr>
          <p:nvPr>
            <p:ph type="sldNum" sz="quarter" idx="10"/>
          </p:nvPr>
        </p:nvSpPr>
        <p:spPr/>
        <p:txBody>
          <a:bodyPr/>
          <a:lstStyle/>
          <a:p>
            <a:pPr marL="0" marR="0" lvl="0" indent="0" algn="r" defTabSz="918606"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860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7829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Principles</a:t>
            </a:r>
            <a:r>
              <a:rPr lang="en-US" baseline="0" dirty="0" smtClean="0"/>
              <a:t> that define the baseline </a:t>
            </a:r>
            <a:r>
              <a:rPr lang="en-US" b="1" baseline="0" dirty="0" smtClean="0"/>
              <a:t>towards methodologies</a:t>
            </a:r>
            <a:r>
              <a:rPr lang="en-US" baseline="0" dirty="0" smtClean="0"/>
              <a:t> of ex ante controls</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4F50CC99-A306-48A0-8CF4-6D8BD8AFC138}" type="slidenum">
              <a:rPr lang="en-GB" smtClean="0"/>
              <a:pPr>
                <a:defRPr/>
              </a:pPr>
              <a:t>4</a:t>
            </a:fld>
            <a:endParaRPr lang="en-GB"/>
          </a:p>
        </p:txBody>
      </p:sp>
    </p:spTree>
    <p:extLst>
      <p:ext uri="{BB962C8B-B14F-4D97-AF65-F5344CB8AC3E}">
        <p14:creationId xmlns:p14="http://schemas.microsoft.com/office/powerpoint/2010/main" val="417029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5</a:t>
            </a:fld>
            <a:endParaRPr lang="en-GB"/>
          </a:p>
        </p:txBody>
      </p:sp>
    </p:spTree>
    <p:extLst>
      <p:ext uri="{BB962C8B-B14F-4D97-AF65-F5344CB8AC3E}">
        <p14:creationId xmlns:p14="http://schemas.microsoft.com/office/powerpoint/2010/main" val="163393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Fundamental on the budgetary Discharge process</a:t>
            </a:r>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6</a:t>
            </a:fld>
            <a:endParaRPr lang="en-GB"/>
          </a:p>
        </p:txBody>
      </p:sp>
    </p:spTree>
    <p:extLst>
      <p:ext uri="{BB962C8B-B14F-4D97-AF65-F5344CB8AC3E}">
        <p14:creationId xmlns:p14="http://schemas.microsoft.com/office/powerpoint/2010/main" val="371674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GB" dirty="0" smtClean="0"/>
              <a:t>The</a:t>
            </a:r>
            <a:r>
              <a:rPr lang="en-GB" baseline="0" dirty="0" smtClean="0"/>
              <a:t> Common Implementation Service is striving to ensure that the errors and their consequences are properly mitigated and diminished</a:t>
            </a:r>
            <a:endParaRPr lang="en-US" dirty="0" smtClean="0"/>
          </a:p>
        </p:txBody>
      </p:sp>
      <p:sp>
        <p:nvSpPr>
          <p:cNvPr id="4" name="Slide Number Placeholder 3"/>
          <p:cNvSpPr>
            <a:spLocks noGrp="1"/>
          </p:cNvSpPr>
          <p:nvPr>
            <p:ph type="sldNum" sz="quarter" idx="5"/>
          </p:nvPr>
        </p:nvSpPr>
        <p:spPr/>
        <p:txBody>
          <a:bodyPr/>
          <a:lstStyle/>
          <a:p>
            <a:pPr>
              <a:defRPr/>
            </a:pPr>
            <a:fld id="{4F50CC99-A306-48A0-8CF4-6D8BD8AFC138}" type="slidenum">
              <a:rPr lang="en-GB" smtClean="0"/>
              <a:pPr>
                <a:defRPr/>
              </a:pPr>
              <a:t>7</a:t>
            </a:fld>
            <a:endParaRPr lang="en-GB"/>
          </a:p>
        </p:txBody>
      </p:sp>
    </p:spTree>
    <p:extLst>
      <p:ext uri="{BB962C8B-B14F-4D97-AF65-F5344CB8AC3E}">
        <p14:creationId xmlns:p14="http://schemas.microsoft.com/office/powerpoint/2010/main" val="238707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4C14768-FECB-47F7-A18C-A87B80754AF9}" type="slidenum">
              <a:rPr lang="en-GB" smtClean="0"/>
              <a:pPr>
                <a:defRPr/>
              </a:pPr>
              <a:t>8</a:t>
            </a:fld>
            <a:endParaRPr lang="en-GB"/>
          </a:p>
        </p:txBody>
      </p:sp>
    </p:spTree>
    <p:extLst>
      <p:ext uri="{BB962C8B-B14F-4D97-AF65-F5344CB8AC3E}">
        <p14:creationId xmlns:p14="http://schemas.microsoft.com/office/powerpoint/2010/main" val="4012557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b="1" smtClean="0"/>
          </a:p>
        </p:txBody>
      </p:sp>
      <p:sp>
        <p:nvSpPr>
          <p:cNvPr id="4" name="Slide Number Placeholder 3"/>
          <p:cNvSpPr>
            <a:spLocks noGrp="1"/>
          </p:cNvSpPr>
          <p:nvPr>
            <p:ph type="sldNum" sz="quarter" idx="5"/>
          </p:nvPr>
        </p:nvSpPr>
        <p:spPr/>
        <p:txBody>
          <a:bodyPr/>
          <a:lstStyle/>
          <a:p>
            <a:pPr>
              <a:defRPr/>
            </a:pPr>
            <a:fld id="{7B3F2AE6-B2C9-4385-9AB5-3C164A1877B5}" type="slidenum">
              <a:rPr lang="en-GB" smtClean="0"/>
              <a:pPr>
                <a:defRPr/>
              </a:pPr>
              <a:t>9</a:t>
            </a:fld>
            <a:endParaRPr lang="en-GB"/>
          </a:p>
        </p:txBody>
      </p:sp>
    </p:spTree>
    <p:extLst>
      <p:ext uri="{BB962C8B-B14F-4D97-AF65-F5344CB8AC3E}">
        <p14:creationId xmlns:p14="http://schemas.microsoft.com/office/powerpoint/2010/main" val="3460243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20700" eaLnBrk="0" hangingPunct="0">
              <a:defRPr sz="8700" b="1">
                <a:solidFill>
                  <a:srgbClr val="FFD624"/>
                </a:solidFill>
                <a:latin typeface="Verdana" pitchFamily="34" charset="0"/>
              </a:defRPr>
            </a:lvl1pPr>
            <a:lvl2pPr marL="742950" indent="-285750" defTabSz="520700" eaLnBrk="0" hangingPunct="0">
              <a:defRPr sz="8700" b="1">
                <a:solidFill>
                  <a:srgbClr val="FFD624"/>
                </a:solidFill>
                <a:latin typeface="Verdana" pitchFamily="34" charset="0"/>
              </a:defRPr>
            </a:lvl2pPr>
            <a:lvl3pPr marL="1143000" indent="-228600" defTabSz="520700" eaLnBrk="0" hangingPunct="0">
              <a:defRPr sz="8700" b="1">
                <a:solidFill>
                  <a:srgbClr val="FFD624"/>
                </a:solidFill>
                <a:latin typeface="Verdana" pitchFamily="34" charset="0"/>
              </a:defRPr>
            </a:lvl3pPr>
            <a:lvl4pPr marL="1600200" indent="-228600" defTabSz="520700" eaLnBrk="0" hangingPunct="0">
              <a:defRPr sz="8700" b="1">
                <a:solidFill>
                  <a:srgbClr val="FFD624"/>
                </a:solidFill>
                <a:latin typeface="Verdana" pitchFamily="34" charset="0"/>
              </a:defRPr>
            </a:lvl4pPr>
            <a:lvl5pPr marL="2057400" indent="-228600" defTabSz="520700" eaLnBrk="0" hangingPunct="0">
              <a:defRPr sz="8700" b="1">
                <a:solidFill>
                  <a:srgbClr val="FFD624"/>
                </a:solidFill>
                <a:latin typeface="Verdana" pitchFamily="34" charset="0"/>
              </a:defRPr>
            </a:lvl5pPr>
            <a:lvl6pPr marL="2514600" indent="-228600" defTabSz="520700" eaLnBrk="0" fontAlgn="base" hangingPunct="0">
              <a:spcBef>
                <a:spcPct val="0"/>
              </a:spcBef>
              <a:spcAft>
                <a:spcPct val="0"/>
              </a:spcAft>
              <a:defRPr sz="8700" b="1">
                <a:solidFill>
                  <a:srgbClr val="FFD624"/>
                </a:solidFill>
                <a:latin typeface="Verdana" pitchFamily="34" charset="0"/>
              </a:defRPr>
            </a:lvl6pPr>
            <a:lvl7pPr marL="2971800" indent="-228600" defTabSz="520700" eaLnBrk="0" fontAlgn="base" hangingPunct="0">
              <a:spcBef>
                <a:spcPct val="0"/>
              </a:spcBef>
              <a:spcAft>
                <a:spcPct val="0"/>
              </a:spcAft>
              <a:defRPr sz="8700" b="1">
                <a:solidFill>
                  <a:srgbClr val="FFD624"/>
                </a:solidFill>
                <a:latin typeface="Verdana" pitchFamily="34" charset="0"/>
              </a:defRPr>
            </a:lvl7pPr>
            <a:lvl8pPr marL="3429000" indent="-228600" defTabSz="520700" eaLnBrk="0" fontAlgn="base" hangingPunct="0">
              <a:spcBef>
                <a:spcPct val="0"/>
              </a:spcBef>
              <a:spcAft>
                <a:spcPct val="0"/>
              </a:spcAft>
              <a:defRPr sz="8700" b="1">
                <a:solidFill>
                  <a:srgbClr val="FFD624"/>
                </a:solidFill>
                <a:latin typeface="Verdana" pitchFamily="34" charset="0"/>
              </a:defRPr>
            </a:lvl8pPr>
            <a:lvl9pPr marL="3886200" indent="-228600" defTabSz="520700"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900"/>
            <a:ext cx="18526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948238" y="7362825"/>
            <a:ext cx="800100" cy="238125"/>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103904" tIns="51952" rIns="103904" bIns="51952" anchor="ctr"/>
          <a:lstStyle>
            <a:lvl1pPr defTabSz="520700" eaLnBrk="0" hangingPunct="0">
              <a:defRPr sz="8700" b="1">
                <a:solidFill>
                  <a:srgbClr val="FFD624"/>
                </a:solidFill>
                <a:latin typeface="Verdana" pitchFamily="34" charset="0"/>
              </a:defRPr>
            </a:lvl1pPr>
            <a:lvl2pPr marL="742950" indent="-285750" defTabSz="520700" eaLnBrk="0" hangingPunct="0">
              <a:defRPr sz="8700" b="1">
                <a:solidFill>
                  <a:srgbClr val="FFD624"/>
                </a:solidFill>
                <a:latin typeface="Verdana" pitchFamily="34" charset="0"/>
              </a:defRPr>
            </a:lvl2pPr>
            <a:lvl3pPr marL="1143000" indent="-228600" defTabSz="520700" eaLnBrk="0" hangingPunct="0">
              <a:defRPr sz="8700" b="1">
                <a:solidFill>
                  <a:srgbClr val="FFD624"/>
                </a:solidFill>
                <a:latin typeface="Verdana" pitchFamily="34" charset="0"/>
              </a:defRPr>
            </a:lvl3pPr>
            <a:lvl4pPr marL="1600200" indent="-228600" defTabSz="520700" eaLnBrk="0" hangingPunct="0">
              <a:defRPr sz="8700" b="1">
                <a:solidFill>
                  <a:srgbClr val="FFD624"/>
                </a:solidFill>
                <a:latin typeface="Verdana" pitchFamily="34" charset="0"/>
              </a:defRPr>
            </a:lvl4pPr>
            <a:lvl5pPr marL="2057400" indent="-228600" defTabSz="520700" eaLnBrk="0" hangingPunct="0">
              <a:defRPr sz="8700" b="1">
                <a:solidFill>
                  <a:srgbClr val="FFD624"/>
                </a:solidFill>
                <a:latin typeface="Verdana" pitchFamily="34" charset="0"/>
              </a:defRPr>
            </a:lvl5pPr>
            <a:lvl6pPr marL="2514600" indent="-228600" defTabSz="520700" eaLnBrk="0" fontAlgn="base" hangingPunct="0">
              <a:spcBef>
                <a:spcPct val="0"/>
              </a:spcBef>
              <a:spcAft>
                <a:spcPct val="0"/>
              </a:spcAft>
              <a:defRPr sz="8700" b="1">
                <a:solidFill>
                  <a:srgbClr val="FFD624"/>
                </a:solidFill>
                <a:latin typeface="Verdana" pitchFamily="34" charset="0"/>
              </a:defRPr>
            </a:lvl6pPr>
            <a:lvl7pPr marL="2971800" indent="-228600" defTabSz="520700" eaLnBrk="0" fontAlgn="base" hangingPunct="0">
              <a:spcBef>
                <a:spcPct val="0"/>
              </a:spcBef>
              <a:spcAft>
                <a:spcPct val="0"/>
              </a:spcAft>
              <a:defRPr sz="8700" b="1">
                <a:solidFill>
                  <a:srgbClr val="FFD624"/>
                </a:solidFill>
                <a:latin typeface="Verdana" pitchFamily="34" charset="0"/>
              </a:defRPr>
            </a:lvl7pPr>
            <a:lvl8pPr marL="3429000" indent="-228600" defTabSz="520700" eaLnBrk="0" fontAlgn="base" hangingPunct="0">
              <a:spcBef>
                <a:spcPct val="0"/>
              </a:spcBef>
              <a:spcAft>
                <a:spcPct val="0"/>
              </a:spcAft>
              <a:defRPr sz="8700" b="1">
                <a:solidFill>
                  <a:srgbClr val="FFD624"/>
                </a:solidFill>
                <a:latin typeface="Verdana" pitchFamily="34" charset="0"/>
              </a:defRPr>
            </a:lvl8pPr>
            <a:lvl9pPr marL="3886200" indent="-228600" defTabSz="520700"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sp>
        <p:nvSpPr>
          <p:cNvPr id="2" name="Title 1"/>
          <p:cNvSpPr>
            <a:spLocks noGrp="1"/>
          </p:cNvSpPr>
          <p:nvPr>
            <p:ph type="title"/>
          </p:nvPr>
        </p:nvSpPr>
        <p:spPr>
          <a:xfrm>
            <a:off x="4067944" y="2492920"/>
            <a:ext cx="3851920" cy="936625"/>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7" y="3933058"/>
            <a:ext cx="4104456" cy="792088"/>
          </a:xfrm>
        </p:spPr>
        <p:txBody>
          <a:bodyPr/>
          <a:lstStyle>
            <a:lvl1pPr>
              <a:buNone/>
              <a:defRPr sz="3000" b="1" i="0">
                <a:solidFill>
                  <a:schemeClr val="bg1"/>
                </a:solidFill>
              </a:defRPr>
            </a:lvl1pPr>
            <a:lvl3pPr marL="227713" indent="-227713"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707A0313-2B48-4212-B13B-923CC752C031}" type="slidenum">
              <a:rPr lang="en-GB"/>
              <a:pPr>
                <a:defRPr/>
              </a:pPr>
              <a:t>‹#›</a:t>
            </a:fld>
            <a:endParaRPr lang="en-GB"/>
          </a:p>
        </p:txBody>
      </p:sp>
    </p:spTree>
    <p:extLst>
      <p:ext uri="{BB962C8B-B14F-4D97-AF65-F5344CB8AC3E}">
        <p14:creationId xmlns:p14="http://schemas.microsoft.com/office/powerpoint/2010/main" val="33090744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2644EE-E4CB-4A0F-B8AE-0B0CD137D3D9}" type="slidenum">
              <a:rPr lang="en-GB"/>
              <a:pPr>
                <a:defRPr/>
              </a:pPr>
              <a:t>‹#›</a:t>
            </a:fld>
            <a:endParaRPr lang="en-GB"/>
          </a:p>
        </p:txBody>
      </p:sp>
    </p:spTree>
    <p:extLst>
      <p:ext uri="{BB962C8B-B14F-4D97-AF65-F5344CB8AC3E}">
        <p14:creationId xmlns:p14="http://schemas.microsoft.com/office/powerpoint/2010/main" val="168839836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25"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7CAE08-37FB-4873-A476-B295FDD6B553}" type="slidenum">
              <a:rPr lang="en-GB"/>
              <a:pPr>
                <a:defRPr/>
              </a:pPr>
              <a:t>‹#›</a:t>
            </a:fld>
            <a:endParaRPr lang="en-GB"/>
          </a:p>
        </p:txBody>
      </p:sp>
    </p:spTree>
    <p:extLst>
      <p:ext uri="{BB962C8B-B14F-4D97-AF65-F5344CB8AC3E}">
        <p14:creationId xmlns:p14="http://schemas.microsoft.com/office/powerpoint/2010/main" val="29257482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6"/>
            <a:ext cx="10693400" cy="756300"/>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sp>
        <p:nvSpPr>
          <p:cNvPr id="3" name="Text Placeholder 2"/>
          <p:cNvSpPr>
            <a:spLocks noGrp="1"/>
          </p:cNvSpPr>
          <p:nvPr>
            <p:ph type="body" sz="quarter" idx="13"/>
          </p:nvPr>
        </p:nvSpPr>
        <p:spPr>
          <a:xfrm>
            <a:off x="423306" y="1116335"/>
            <a:ext cx="9033695" cy="4502103"/>
          </a:xfrm>
          <a:prstGeom prst="rect">
            <a:avLst/>
          </a:prstGeom>
        </p:spPr>
        <p:txBody>
          <a:bodyPr/>
          <a:lstStyle>
            <a:lvl1pPr marL="0" indent="0">
              <a:buClr>
                <a:srgbClr val="00B0F0"/>
              </a:buClr>
              <a:buFont typeface="+mj-lt"/>
              <a:buNone/>
              <a:defRPr sz="2700" b="1">
                <a:solidFill>
                  <a:srgbClr val="00B0F0"/>
                </a:solidFill>
                <a:latin typeface="Verdana" pitchFamily="34" charset="0"/>
                <a:ea typeface="Verdana" pitchFamily="34" charset="0"/>
                <a:cs typeface="Verdana" pitchFamily="34" charset="0"/>
              </a:defRPr>
            </a:lvl1pPr>
            <a:lvl2pPr marL="303045" indent="-303045">
              <a:buClr>
                <a:srgbClr val="0070C0"/>
              </a:buClr>
              <a:buFont typeface="Wingdings" pitchFamily="2" charset="2"/>
              <a:buChar char="ü"/>
              <a:defRPr sz="2100" b="1">
                <a:solidFill>
                  <a:srgbClr val="0070C0"/>
                </a:solidFill>
                <a:latin typeface="Verdana" pitchFamily="34" charset="0"/>
                <a:ea typeface="Verdana" pitchFamily="34" charset="0"/>
                <a:cs typeface="Verdana" pitchFamily="34" charset="0"/>
              </a:defRPr>
            </a:lvl2pPr>
            <a:lvl3pPr marL="1296966" indent="-993918">
              <a:defRPr sz="2100" baseline="30000">
                <a:solidFill>
                  <a:schemeClr val="bg1">
                    <a:lumMod val="50000"/>
                  </a:schemeClr>
                </a:solidFill>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440016" y="108223"/>
            <a:ext cx="9612921" cy="1008168"/>
          </a:xfrm>
          <a:prstGeom prst="rect">
            <a:avLst/>
          </a:prstGeom>
        </p:spPr>
        <p:txBody>
          <a:bodyPr/>
          <a:lstStyle>
            <a:lvl1pPr algn="l">
              <a:defRPr sz="3200" b="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8" name="Rectangle 19"/>
          <p:cNvSpPr>
            <a:spLocks noChangeArrowheads="1"/>
          </p:cNvSpPr>
          <p:nvPr userDrawn="1"/>
        </p:nvSpPr>
        <p:spPr bwMode="auto">
          <a:xfrm>
            <a:off x="492870" y="7159400"/>
            <a:ext cx="749374" cy="276823"/>
          </a:xfrm>
          <a:prstGeom prst="rect">
            <a:avLst/>
          </a:prstGeom>
          <a:noFill/>
          <a:ln>
            <a:noFill/>
          </a:ln>
          <a:extLst/>
        </p:spPr>
        <p:txBody>
          <a:bodyPr wrap="square" lIns="91264" tIns="45633" rIns="91264" bIns="45633">
            <a:spAutoFit/>
          </a:bodyPr>
          <a:lstStyle/>
          <a:p>
            <a:pPr algn="l"/>
            <a:fld id="{467D8487-E0C0-4D30-BA27-78FDD3174B2C}" type="slidenum">
              <a:rPr lang="en-GB" altLang="en-US" sz="1200" b="0" smtClean="0">
                <a:solidFill>
                  <a:srgbClr val="0F5494"/>
                </a:solidFill>
                <a:latin typeface="+mj-lt"/>
              </a:rPr>
              <a:pPr algn="l"/>
              <a:t>‹#›</a:t>
            </a:fld>
            <a:endParaRPr lang="en-GB" altLang="en-US" sz="1200" b="0" dirty="0">
              <a:solidFill>
                <a:srgbClr val="0F5494"/>
              </a:solidFill>
              <a:latin typeface="+mj-lt"/>
            </a:endParaRPr>
          </a:p>
        </p:txBody>
      </p:sp>
      <p:sp>
        <p:nvSpPr>
          <p:cNvPr id="9" name="Rectangle 19"/>
          <p:cNvSpPr>
            <a:spLocks noChangeArrowheads="1"/>
          </p:cNvSpPr>
          <p:nvPr userDrawn="1"/>
        </p:nvSpPr>
        <p:spPr bwMode="auto">
          <a:xfrm>
            <a:off x="3690516" y="7170017"/>
            <a:ext cx="3382962" cy="261434"/>
          </a:xfrm>
          <a:prstGeom prst="rect">
            <a:avLst/>
          </a:prstGeom>
          <a:noFill/>
          <a:ln>
            <a:noFill/>
          </a:ln>
          <a:extLst/>
        </p:spPr>
        <p:txBody>
          <a:bodyPr lIns="91264" tIns="45633" rIns="91264" bIns="45633">
            <a:spAutoFit/>
          </a:bodyPr>
          <a:lstStyle/>
          <a:p>
            <a:pPr algn="ctr"/>
            <a:r>
              <a:rPr lang="en-GB" altLang="en-US" sz="1100" b="0" dirty="0">
                <a:solidFill>
                  <a:srgbClr val="00AEEF"/>
                </a:solidFill>
                <a:latin typeface="+mj-lt"/>
              </a:rPr>
              <a:t>Disclaimer: Information not legally binding</a:t>
            </a:r>
            <a:endParaRPr lang="en-GB" altLang="en-US" sz="1100" b="0" dirty="0">
              <a:latin typeface="+mj-lt"/>
            </a:endParaRPr>
          </a:p>
        </p:txBody>
      </p:sp>
      <p:pic>
        <p:nvPicPr>
          <p:cNvPr id="10" name="Picture 17"/>
          <p:cNvPicPr>
            <a:picLocks noChangeAspect="1" noChangeArrowheads="1"/>
          </p:cNvPicPr>
          <p:nvPr userDrawn="1"/>
        </p:nvPicPr>
        <p:blipFill>
          <a:blip r:embed="rId2" cstate="print"/>
          <a:srcRect/>
          <a:stretch>
            <a:fillRect/>
          </a:stretch>
        </p:blipFill>
        <p:spPr bwMode="auto">
          <a:xfrm>
            <a:off x="7938988" y="6834551"/>
            <a:ext cx="2243137" cy="596900"/>
          </a:xfrm>
          <a:prstGeom prst="rect">
            <a:avLst/>
          </a:prstGeom>
          <a:noFill/>
          <a:ln w="9525">
            <a:noFill/>
            <a:miter lim="800000"/>
            <a:headEnd/>
            <a:tailEnd/>
          </a:ln>
        </p:spPr>
      </p:pic>
    </p:spTree>
    <p:extLst>
      <p:ext uri="{BB962C8B-B14F-4D97-AF65-F5344CB8AC3E}">
        <p14:creationId xmlns:p14="http://schemas.microsoft.com/office/powerpoint/2010/main" val="14277664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218203"/>
            <a:ext cx="10693400" cy="634306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4567851" y="366769"/>
            <a:ext cx="1852780" cy="1212953"/>
          </a:xfrm>
          <a:prstGeom prst="rect">
            <a:avLst/>
          </a:prstGeom>
          <a:noFill/>
          <a:ln w="9525">
            <a:noFill/>
            <a:miter lim="800000"/>
            <a:headEnd/>
            <a:tailEnd/>
          </a:ln>
        </p:spPr>
      </p:pic>
      <p:sp>
        <p:nvSpPr>
          <p:cNvPr id="6" name="Rectangle 5"/>
          <p:cNvSpPr/>
          <p:nvPr userDrawn="1"/>
        </p:nvSpPr>
        <p:spPr>
          <a:xfrm>
            <a:off x="4946751" y="7353279"/>
            <a:ext cx="800149" cy="23804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defTabSz="521528" fontAlgn="auto">
              <a:spcBef>
                <a:spcPts val="0"/>
              </a:spcBef>
              <a:spcAft>
                <a:spcPts val="0"/>
              </a:spcAft>
              <a:defRPr/>
            </a:pPr>
            <a:endParaRPr lang="en-US" sz="2100" b="0"/>
          </a:p>
        </p:txBody>
      </p:sp>
      <p:sp>
        <p:nvSpPr>
          <p:cNvPr id="13" name="Title 12"/>
          <p:cNvSpPr>
            <a:spLocks noGrp="1"/>
          </p:cNvSpPr>
          <p:nvPr>
            <p:ph type="title"/>
          </p:nvPr>
        </p:nvSpPr>
        <p:spPr>
          <a:xfrm>
            <a:off x="534794" y="2986710"/>
            <a:ext cx="4306650" cy="3175686"/>
          </a:xfrm>
          <a:prstGeom prst="rect">
            <a:avLst/>
          </a:prstGeo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35821941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10693400" cy="1241425"/>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97960" tIns="48981" rIns="97960" bIns="48981"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a:buClr>
                <a:srgbClr val="000000"/>
              </a:buClr>
              <a:buSzPct val="100000"/>
              <a:buFont typeface="Times New Roman" pitchFamily="18" charset="0"/>
              <a:buNone/>
              <a:defRPr/>
            </a:pPr>
            <a:r>
              <a:rPr lang="en-US" altLang="en-US" sz="2546" smtClean="0">
                <a:solidFill>
                  <a:srgbClr val="FFFFFF"/>
                </a:solidFill>
                <a:latin typeface="Calibri" pitchFamily="34" charset="0"/>
              </a:rPr>
              <a:t>                             </a:t>
            </a:r>
          </a:p>
        </p:txBody>
      </p:sp>
      <p:pic>
        <p:nvPicPr>
          <p:cNvPr id="6"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550027"/>
            <a:ext cx="2622551"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423280" y="1712010"/>
            <a:ext cx="9891395" cy="4589165"/>
          </a:xfrm>
          <a:prstGeom prst="rect">
            <a:avLst/>
          </a:prstGeom>
        </p:spPr>
        <p:txBody>
          <a:bodyPr lIns="103904" tIns="51952" rIns="103904" bIns="51952"/>
          <a:lstStyle>
            <a:lvl1pPr marL="0" indent="0">
              <a:defRPr sz="1980" b="0">
                <a:solidFill>
                  <a:srgbClr val="0070C0"/>
                </a:solidFill>
                <a:latin typeface="Verdana" pitchFamily="34" charset="0"/>
                <a:ea typeface="Verdana" pitchFamily="34" charset="0"/>
                <a:cs typeface="Verdana" pitchFamily="34" charset="0"/>
              </a:defRPr>
            </a:lvl1pPr>
            <a:lvl2pPr marL="0" indent="0">
              <a:defRPr sz="1508">
                <a:latin typeface="Verdana" pitchFamily="34" charset="0"/>
                <a:ea typeface="Verdana" pitchFamily="34" charset="0"/>
                <a:cs typeface="Verdana" pitchFamily="34" charset="0"/>
              </a:defRPr>
            </a:lvl2pPr>
            <a:lvl3pPr marL="0" indent="0">
              <a:defRPr sz="1508">
                <a:latin typeface="Verdana" pitchFamily="34" charset="0"/>
                <a:ea typeface="Verdana" pitchFamily="34" charset="0"/>
                <a:cs typeface="Verdana" pitchFamily="34" charset="0"/>
              </a:defRPr>
            </a:lvl3pPr>
            <a:lvl4pPr marL="0" indent="0">
              <a:defRPr sz="1508">
                <a:latin typeface="Verdana" pitchFamily="34" charset="0"/>
                <a:ea typeface="Verdana" pitchFamily="34" charset="0"/>
                <a:cs typeface="Verdana" pitchFamily="34" charset="0"/>
              </a:defRPr>
            </a:lvl4pPr>
            <a:lvl5pPr marL="0" indent="0">
              <a:defRPr sz="1508">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3" name="Text Placeholder 2"/>
          <p:cNvSpPr>
            <a:spLocks noGrp="1"/>
          </p:cNvSpPr>
          <p:nvPr>
            <p:ph type="body" sz="quarter" idx="12"/>
          </p:nvPr>
        </p:nvSpPr>
        <p:spPr>
          <a:xfrm>
            <a:off x="434419" y="441982"/>
            <a:ext cx="9668616" cy="841877"/>
          </a:xfrm>
          <a:prstGeom prst="rect">
            <a:avLst/>
          </a:prstGeom>
        </p:spPr>
        <p:txBody>
          <a:bodyPr lIns="103904" tIns="51952" rIns="103904" bIns="51952"/>
          <a:lstStyle>
            <a:lvl1pPr>
              <a:defRPr sz="2828" b="1">
                <a:solidFill>
                  <a:srgbClr val="FFE161"/>
                </a:solidFill>
                <a:latin typeface="Verdana" pitchFamily="34" charset="0"/>
                <a:ea typeface="Verdana" pitchFamily="34" charset="0"/>
                <a:cs typeface="Verdana"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27057667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240959"/>
            <a:ext cx="10693400" cy="6320305"/>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lIns="104287" tIns="52144" rIns="104287" bIns="52144" anchor="ctr"/>
          <a:lstStyle/>
          <a:p>
            <a:pPr algn="ctr" defTabSz="521436" fontAlgn="auto">
              <a:spcBef>
                <a:spcPts val="0"/>
              </a:spcBef>
              <a:spcAft>
                <a:spcPts val="0"/>
              </a:spcAft>
              <a:defRPr/>
            </a:pPr>
            <a:endParaRPr lang="en-US" sz="2100" b="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4567852" y="341348"/>
            <a:ext cx="1852780" cy="1212953"/>
          </a:xfrm>
          <a:prstGeom prst="rect">
            <a:avLst/>
          </a:prstGeom>
          <a:noFill/>
          <a:ln w="9525">
            <a:noFill/>
            <a:miter lim="800000"/>
            <a:headEnd/>
            <a:tailEnd/>
          </a:ln>
        </p:spPr>
      </p:pic>
      <p:sp>
        <p:nvSpPr>
          <p:cNvPr id="2" name="Title 1"/>
          <p:cNvSpPr>
            <a:spLocks noGrp="1"/>
          </p:cNvSpPr>
          <p:nvPr>
            <p:ph type="title" hasCustomPrompt="1"/>
          </p:nvPr>
        </p:nvSpPr>
        <p:spPr>
          <a:xfrm>
            <a:off x="4841444" y="1809941"/>
            <a:ext cx="5305189" cy="2302373"/>
          </a:xfrm>
        </p:spPr>
        <p:txBody>
          <a:bodyPr/>
          <a:lstStyle>
            <a:lvl1pPr indent="0">
              <a:defRPr sz="55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546767" y="4336377"/>
            <a:ext cx="4378886" cy="2064196"/>
          </a:xfrm>
        </p:spPr>
        <p:txBody>
          <a:bodyPr/>
          <a:lstStyle>
            <a:lvl1pPr indent="0">
              <a:buNone/>
              <a:defRPr sz="3400" b="1" i="0">
                <a:solidFill>
                  <a:schemeClr val="bg1"/>
                </a:solidFill>
              </a:defRPr>
            </a:lvl1pPr>
            <a:lvl3pPr marL="260718" indent="-260718" algn="l">
              <a:defRPr sz="34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pic>
        <p:nvPicPr>
          <p:cNvPr id="15" name="Picture 3" descr="C:\DOCUME~1\lenain\LOCALS~1\Temp\7zECC.tmp\Footer Box RTD EN Cyan.png"/>
          <p:cNvPicPr>
            <a:picLocks noChangeAspect="1" noChangeArrowheads="1"/>
          </p:cNvPicPr>
          <p:nvPr userDrawn="1"/>
        </p:nvPicPr>
        <p:blipFill>
          <a:blip r:embed="rId3" cstate="print"/>
          <a:srcRect/>
          <a:stretch>
            <a:fillRect/>
          </a:stretch>
        </p:blipFill>
        <p:spPr bwMode="auto">
          <a:xfrm>
            <a:off x="4934122" y="7115119"/>
            <a:ext cx="802006" cy="504084"/>
          </a:xfrm>
          <a:prstGeom prst="rect">
            <a:avLst/>
          </a:prstGeom>
          <a:noFill/>
        </p:spPr>
      </p:pic>
    </p:spTree>
    <p:extLst>
      <p:ext uri="{BB962C8B-B14F-4D97-AF65-F5344CB8AC3E}">
        <p14:creationId xmlns:p14="http://schemas.microsoft.com/office/powerpoint/2010/main" val="425490526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1081681"/>
            <a:ext cx="10736100" cy="6479582"/>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504063" fontAlgn="auto">
              <a:spcBef>
                <a:spcPts val="0"/>
              </a:spcBef>
              <a:spcAft>
                <a:spcPts val="0"/>
              </a:spcAft>
              <a:defRPr/>
            </a:pPr>
            <a:endParaRPr lang="en-US" sz="1985">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8238" y="285299"/>
            <a:ext cx="1680126" cy="1100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672794" y="2828473"/>
            <a:ext cx="5894365" cy="871646"/>
          </a:xfrm>
        </p:spPr>
        <p:txBody>
          <a:bodyPr/>
          <a:lstStyle>
            <a:lvl1pPr marL="3500">
              <a:defRPr sz="8379">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714750" y="4097435"/>
            <a:ext cx="9978650" cy="1906068"/>
          </a:xfrm>
        </p:spPr>
        <p:txBody>
          <a:bodyPr/>
          <a:lstStyle>
            <a:lvl1pPr marL="0" indent="0">
              <a:buFontTx/>
              <a:buNone/>
              <a:defRPr sz="3308"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323"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8E0CD588-6B69-479A-8165-C23F1F578812}" type="slidenum">
              <a:rPr lang="en-GB" altLang="en-US"/>
              <a:pPr/>
              <a:t>‹#›</a:t>
            </a:fld>
            <a:endParaRPr lang="en-GB" altLang="en-US"/>
          </a:p>
        </p:txBody>
      </p:sp>
      <p:sp>
        <p:nvSpPr>
          <p:cNvPr id="7" name="Rectangle 6"/>
          <p:cNvSpPr/>
          <p:nvPr userDrawn="1"/>
        </p:nvSpPr>
        <p:spPr>
          <a:xfrm>
            <a:off x="4990254" y="7342477"/>
            <a:ext cx="714750" cy="23804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504063" fontAlgn="auto">
              <a:spcBef>
                <a:spcPts val="0"/>
              </a:spcBef>
              <a:spcAft>
                <a:spcPts val="0"/>
              </a:spcAft>
              <a:defRPr/>
            </a:pPr>
            <a:endParaRPr lang="en-US" sz="1985"/>
          </a:p>
        </p:txBody>
      </p:sp>
    </p:spTree>
    <p:extLst>
      <p:ext uri="{BB962C8B-B14F-4D97-AF65-F5344CB8AC3E}">
        <p14:creationId xmlns:p14="http://schemas.microsoft.com/office/powerpoint/2010/main" val="78292097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0A1B62A-D5F0-49C0-A5E5-72E902796A32}" type="slidenum">
              <a:rPr lang="en-GB" altLang="en-US"/>
              <a:pPr/>
              <a:t>‹#›</a:t>
            </a:fld>
            <a:endParaRPr lang="en-GB" altLang="en-US"/>
          </a:p>
        </p:txBody>
      </p:sp>
    </p:spTree>
    <p:extLst>
      <p:ext uri="{BB962C8B-B14F-4D97-AF65-F5344CB8AC3E}">
        <p14:creationId xmlns:p14="http://schemas.microsoft.com/office/powerpoint/2010/main" val="321969992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410" b="1" cap="all"/>
            </a:lvl1pPr>
          </a:lstStyle>
          <a:p>
            <a:r>
              <a:rPr lang="en-US" smtClean="0"/>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0073E67-DA45-4028-ABFD-CBED98E899CC}" type="slidenum">
              <a:rPr lang="en-GB" altLang="en-US"/>
              <a:pPr/>
              <a:t>‹#›</a:t>
            </a:fld>
            <a:endParaRPr lang="en-GB" altLang="en-US"/>
          </a:p>
        </p:txBody>
      </p:sp>
    </p:spTree>
    <p:extLst>
      <p:ext uri="{BB962C8B-B14F-4D97-AF65-F5344CB8AC3E}">
        <p14:creationId xmlns:p14="http://schemas.microsoft.com/office/powerpoint/2010/main" val="90124289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4670" y="2747960"/>
            <a:ext cx="4722918" cy="3890900"/>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35812" y="2747960"/>
            <a:ext cx="4722918" cy="3890900"/>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DFB39CC-F146-466F-9508-00235E1A32DE}" type="slidenum">
              <a:rPr lang="en-GB" altLang="en-US"/>
              <a:pPr/>
              <a:t>‹#›</a:t>
            </a:fld>
            <a:endParaRPr lang="en-GB" altLang="en-US"/>
          </a:p>
        </p:txBody>
      </p:sp>
    </p:spTree>
    <p:extLst>
      <p:ext uri="{BB962C8B-B14F-4D97-AF65-F5344CB8AC3E}">
        <p14:creationId xmlns:p14="http://schemas.microsoft.com/office/powerpoint/2010/main" val="72377991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438" y="6775450"/>
            <a:ext cx="2622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457200" y="2387600"/>
            <a:ext cx="8229600" cy="3633788"/>
          </a:xfrm>
        </p:spPr>
        <p:txBody>
          <a:bodyPr/>
          <a:lstStyle>
            <a:lvl1pPr marL="341571" indent="-341571">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sz="1200">
                <a:solidFill>
                  <a:srgbClr val="0F5494"/>
                </a:solidFill>
                <a:latin typeface="+mj-lt"/>
              </a:defRPr>
            </a:lvl1pPr>
          </a:lstStyle>
          <a:p>
            <a:pPr>
              <a:defRPr/>
            </a:pPr>
            <a:endParaRPr lang="en-GB" dirty="0" smtClean="0"/>
          </a:p>
          <a:p>
            <a:pPr>
              <a:defRPr/>
            </a:pPr>
            <a:fld id="{60B2C960-81DF-47FD-816F-E49FFA237869}" type="slidenum">
              <a:rPr lang="en-GB" smtClean="0"/>
              <a:pPr>
                <a:defRPr/>
              </a:pPr>
              <a:t>‹#›</a:t>
            </a:fld>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10" name="Rectangle 19"/>
          <p:cNvSpPr>
            <a:spLocks noChangeArrowheads="1"/>
          </p:cNvSpPr>
          <p:nvPr userDrawn="1"/>
        </p:nvSpPr>
        <p:spPr bwMode="auto">
          <a:xfrm>
            <a:off x="3690516" y="7076231"/>
            <a:ext cx="3382962" cy="292100"/>
          </a:xfrm>
          <a:prstGeom prst="rect">
            <a:avLst/>
          </a:prstGeom>
          <a:solidFill>
            <a:schemeClr val="bg1">
              <a:alpha val="12000"/>
            </a:schemeClr>
          </a:solidFill>
          <a:ln>
            <a:noFill/>
          </a:ln>
          <a:extLst/>
        </p:spPr>
        <p:txBody>
          <a:bodyPr lIns="91264" tIns="45633" rIns="91264" bIns="45633">
            <a:spAutoFit/>
          </a:bodyPr>
          <a:lstStyle/>
          <a:p>
            <a:pPr algn="ctr"/>
            <a:r>
              <a:rPr lang="en-GB" altLang="en-US" sz="1300" b="0" dirty="0">
                <a:solidFill>
                  <a:srgbClr val="00AEEF"/>
                </a:solidFill>
                <a:latin typeface="Tahoma" pitchFamily="34" charset="0"/>
              </a:rPr>
              <a:t>Disclaimer: Information not legally binding</a:t>
            </a:r>
            <a:endParaRPr lang="en-GB" altLang="en-US" sz="1300" b="0" dirty="0"/>
          </a:p>
        </p:txBody>
      </p:sp>
    </p:spTree>
    <p:extLst>
      <p:ext uri="{BB962C8B-B14F-4D97-AF65-F5344CB8AC3E}">
        <p14:creationId xmlns:p14="http://schemas.microsoft.com/office/powerpoint/2010/main" val="228825147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1AA2639C-88B5-432A-BD34-213AE05D4953}" type="slidenum">
              <a:rPr lang="en-GB" altLang="en-US"/>
              <a:pPr/>
              <a:t>‹#›</a:t>
            </a:fld>
            <a:endParaRPr lang="en-GB" altLang="en-US"/>
          </a:p>
        </p:txBody>
      </p:sp>
    </p:spTree>
    <p:extLst>
      <p:ext uri="{BB962C8B-B14F-4D97-AF65-F5344CB8AC3E}">
        <p14:creationId xmlns:p14="http://schemas.microsoft.com/office/powerpoint/2010/main" val="342495443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67109DCD-648A-4B95-8EE5-7590F7E98430}" type="slidenum">
              <a:rPr lang="en-GB" altLang="en-US"/>
              <a:pPr/>
              <a:t>‹#›</a:t>
            </a:fld>
            <a:endParaRPr lang="en-GB" altLang="en-US"/>
          </a:p>
        </p:txBody>
      </p:sp>
    </p:spTree>
    <p:extLst>
      <p:ext uri="{BB962C8B-B14F-4D97-AF65-F5344CB8AC3E}">
        <p14:creationId xmlns:p14="http://schemas.microsoft.com/office/powerpoint/2010/main" val="322792083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27B62B5B-F9B6-4BDF-8FE0-9484EDD3384A}" type="slidenum">
              <a:rPr lang="en-GB" altLang="en-US"/>
              <a:pPr/>
              <a:t>‹#›</a:t>
            </a:fld>
            <a:endParaRPr lang="en-GB" altLang="en-US"/>
          </a:p>
        </p:txBody>
      </p:sp>
    </p:spTree>
    <p:extLst>
      <p:ext uri="{BB962C8B-B14F-4D97-AF65-F5344CB8AC3E}">
        <p14:creationId xmlns:p14="http://schemas.microsoft.com/office/powerpoint/2010/main" val="230159718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smtClean="0"/>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C3303568-189B-4F68-838D-3C0CD0211D8B}" type="slidenum">
              <a:rPr lang="en-GB" altLang="en-US"/>
              <a:pPr/>
              <a:t>‹#›</a:t>
            </a:fld>
            <a:endParaRPr lang="en-GB" altLang="en-US"/>
          </a:p>
        </p:txBody>
      </p:sp>
    </p:spTree>
    <p:extLst>
      <p:ext uri="{BB962C8B-B14F-4D97-AF65-F5344CB8AC3E}">
        <p14:creationId xmlns:p14="http://schemas.microsoft.com/office/powerpoint/2010/main" val="199406445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smtClean="0"/>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r>
              <a:rPr lang="en-US" smtClean="0"/>
              <a:t>Click icon to add picture</a:t>
            </a:r>
            <a:endParaRPr lang="en-GB"/>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842A17AB-33C7-41C7-9D65-6EC20B36DFE5}" type="slidenum">
              <a:rPr lang="en-GB" altLang="en-US"/>
              <a:pPr/>
              <a:t>‹#›</a:t>
            </a:fld>
            <a:endParaRPr lang="en-GB" altLang="en-US"/>
          </a:p>
        </p:txBody>
      </p:sp>
    </p:spTree>
    <p:extLst>
      <p:ext uri="{BB962C8B-B14F-4D97-AF65-F5344CB8AC3E}">
        <p14:creationId xmlns:p14="http://schemas.microsoft.com/office/powerpoint/2010/main" val="152413610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827356E-0FCD-49E8-B9C3-6C4EEEBF19FB}" type="slidenum">
              <a:rPr lang="en-GB" altLang="en-US"/>
              <a:pPr/>
              <a:t>‹#›</a:t>
            </a:fld>
            <a:endParaRPr lang="en-GB" altLang="en-US"/>
          </a:p>
        </p:txBody>
      </p:sp>
    </p:spTree>
    <p:extLst>
      <p:ext uri="{BB962C8B-B14F-4D97-AF65-F5344CB8AC3E}">
        <p14:creationId xmlns:p14="http://schemas.microsoft.com/office/powerpoint/2010/main" val="425128045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36008" y="1477247"/>
            <a:ext cx="2422723" cy="5161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2268" y="1477247"/>
            <a:ext cx="7095516" cy="5161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45152D7-D13B-433E-8CB4-92FFE978236D}" type="slidenum">
              <a:rPr lang="en-GB" altLang="en-US"/>
              <a:pPr/>
              <a:t>‹#›</a:t>
            </a:fld>
            <a:endParaRPr lang="en-GB" altLang="en-US"/>
          </a:p>
        </p:txBody>
      </p:sp>
    </p:spTree>
    <p:extLst>
      <p:ext uri="{BB962C8B-B14F-4D97-AF65-F5344CB8AC3E}">
        <p14:creationId xmlns:p14="http://schemas.microsoft.com/office/powerpoint/2010/main" val="228580794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6"/>
            <a:ext cx="10693400" cy="756300"/>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sp>
        <p:nvSpPr>
          <p:cNvPr id="3" name="Text Placeholder 2"/>
          <p:cNvSpPr>
            <a:spLocks noGrp="1"/>
          </p:cNvSpPr>
          <p:nvPr>
            <p:ph type="body" sz="quarter" idx="13"/>
          </p:nvPr>
        </p:nvSpPr>
        <p:spPr>
          <a:xfrm>
            <a:off x="423306" y="1116335"/>
            <a:ext cx="9033695" cy="4502103"/>
          </a:xfrm>
          <a:prstGeom prst="rect">
            <a:avLst/>
          </a:prstGeom>
        </p:spPr>
        <p:txBody>
          <a:bodyPr/>
          <a:lstStyle>
            <a:lvl1pPr marL="0" indent="0">
              <a:buClr>
                <a:srgbClr val="00B0F0"/>
              </a:buClr>
              <a:buFont typeface="+mj-lt"/>
              <a:buNone/>
              <a:defRPr sz="2700" b="1">
                <a:solidFill>
                  <a:srgbClr val="00B0F0"/>
                </a:solidFill>
                <a:latin typeface="Verdana" pitchFamily="34" charset="0"/>
                <a:ea typeface="Verdana" pitchFamily="34" charset="0"/>
                <a:cs typeface="Verdana" pitchFamily="34" charset="0"/>
              </a:defRPr>
            </a:lvl1pPr>
            <a:lvl2pPr marL="303045" indent="-303045">
              <a:buClr>
                <a:srgbClr val="0070C0"/>
              </a:buClr>
              <a:buFont typeface="Wingdings" pitchFamily="2" charset="2"/>
              <a:buChar char="ü"/>
              <a:defRPr sz="2100" b="1">
                <a:solidFill>
                  <a:srgbClr val="0070C0"/>
                </a:solidFill>
                <a:latin typeface="Verdana" pitchFamily="34" charset="0"/>
                <a:ea typeface="Verdana" pitchFamily="34" charset="0"/>
                <a:cs typeface="Verdana" pitchFamily="34" charset="0"/>
              </a:defRPr>
            </a:lvl2pPr>
            <a:lvl3pPr marL="1296966" indent="-993918">
              <a:defRPr sz="2100" baseline="30000">
                <a:solidFill>
                  <a:schemeClr val="bg1">
                    <a:lumMod val="50000"/>
                  </a:schemeClr>
                </a:solidFill>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440016" y="108223"/>
            <a:ext cx="9612921" cy="1008168"/>
          </a:xfrm>
          <a:prstGeom prst="rect">
            <a:avLst/>
          </a:prstGeom>
        </p:spPr>
        <p:txBody>
          <a:bodyPr/>
          <a:lstStyle>
            <a:lvl1pPr algn="l">
              <a:defRPr sz="3200" b="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8" name="Rectangle 19"/>
          <p:cNvSpPr>
            <a:spLocks noChangeArrowheads="1"/>
          </p:cNvSpPr>
          <p:nvPr userDrawn="1"/>
        </p:nvSpPr>
        <p:spPr bwMode="auto">
          <a:xfrm>
            <a:off x="492870" y="7159400"/>
            <a:ext cx="749374" cy="276823"/>
          </a:xfrm>
          <a:prstGeom prst="rect">
            <a:avLst/>
          </a:prstGeom>
          <a:noFill/>
          <a:ln>
            <a:noFill/>
          </a:ln>
          <a:extLst/>
        </p:spPr>
        <p:txBody>
          <a:bodyPr wrap="square" lIns="91264" tIns="45633" rIns="91264" bIns="45633">
            <a:spAutoFit/>
          </a:bodyPr>
          <a:lstStyle/>
          <a:p>
            <a:pPr algn="l"/>
            <a:fld id="{467D8487-E0C0-4D30-BA27-78FDD3174B2C}" type="slidenum">
              <a:rPr lang="en-GB" altLang="en-US" sz="1200" b="0" smtClean="0">
                <a:solidFill>
                  <a:srgbClr val="0F5494"/>
                </a:solidFill>
                <a:latin typeface="+mj-lt"/>
              </a:rPr>
              <a:pPr algn="l"/>
              <a:t>‹#›</a:t>
            </a:fld>
            <a:endParaRPr lang="en-GB" altLang="en-US" sz="1200" b="0" dirty="0">
              <a:solidFill>
                <a:srgbClr val="0F5494"/>
              </a:solidFill>
              <a:latin typeface="+mj-lt"/>
            </a:endParaRPr>
          </a:p>
        </p:txBody>
      </p:sp>
      <p:sp>
        <p:nvSpPr>
          <p:cNvPr id="9" name="Rectangle 19"/>
          <p:cNvSpPr>
            <a:spLocks noChangeArrowheads="1"/>
          </p:cNvSpPr>
          <p:nvPr userDrawn="1"/>
        </p:nvSpPr>
        <p:spPr bwMode="auto">
          <a:xfrm>
            <a:off x="3690516" y="7170017"/>
            <a:ext cx="3382962" cy="261434"/>
          </a:xfrm>
          <a:prstGeom prst="rect">
            <a:avLst/>
          </a:prstGeom>
          <a:noFill/>
          <a:ln>
            <a:noFill/>
          </a:ln>
          <a:extLst/>
        </p:spPr>
        <p:txBody>
          <a:bodyPr lIns="91264" tIns="45633" rIns="91264" bIns="45633">
            <a:spAutoFit/>
          </a:bodyPr>
          <a:lstStyle/>
          <a:p>
            <a:pPr algn="ctr"/>
            <a:r>
              <a:rPr lang="en-GB" altLang="en-US" sz="1100" b="0" dirty="0">
                <a:solidFill>
                  <a:srgbClr val="00AEEF"/>
                </a:solidFill>
                <a:latin typeface="+mj-lt"/>
              </a:rPr>
              <a:t>Disclaimer: Information not legally binding</a:t>
            </a:r>
            <a:endParaRPr lang="en-GB" altLang="en-US" sz="1100" b="0" dirty="0">
              <a:latin typeface="+mj-lt"/>
            </a:endParaRPr>
          </a:p>
        </p:txBody>
      </p:sp>
      <p:pic>
        <p:nvPicPr>
          <p:cNvPr id="10" name="Picture 17"/>
          <p:cNvPicPr>
            <a:picLocks noChangeAspect="1" noChangeArrowheads="1"/>
          </p:cNvPicPr>
          <p:nvPr userDrawn="1"/>
        </p:nvPicPr>
        <p:blipFill>
          <a:blip r:embed="rId2" cstate="print"/>
          <a:srcRect/>
          <a:stretch>
            <a:fillRect/>
          </a:stretch>
        </p:blipFill>
        <p:spPr bwMode="auto">
          <a:xfrm>
            <a:off x="7938988" y="6834551"/>
            <a:ext cx="2243137" cy="596900"/>
          </a:xfrm>
          <a:prstGeom prst="rect">
            <a:avLst/>
          </a:prstGeom>
          <a:noFill/>
          <a:ln w="9525">
            <a:noFill/>
            <a:miter lim="800000"/>
            <a:headEnd/>
            <a:tailEnd/>
          </a:ln>
        </p:spPr>
      </p:pic>
    </p:spTree>
    <p:extLst>
      <p:ext uri="{BB962C8B-B14F-4D97-AF65-F5344CB8AC3E}">
        <p14:creationId xmlns:p14="http://schemas.microsoft.com/office/powerpoint/2010/main" val="365529188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37"/>
            <a:ext cx="7772400" cy="1500187"/>
          </a:xfrm>
        </p:spPr>
        <p:txBody>
          <a:bodyPr anchor="b"/>
          <a:lstStyle>
            <a:lvl1pPr marL="0" indent="0">
              <a:buNone/>
              <a:defRPr sz="2100"/>
            </a:lvl1pPr>
            <a:lvl2pPr marL="455422" indent="0">
              <a:buNone/>
              <a:defRPr sz="1800"/>
            </a:lvl2pPr>
            <a:lvl3pPr marL="910848" indent="0">
              <a:buNone/>
              <a:defRPr sz="1600"/>
            </a:lvl3pPr>
            <a:lvl4pPr marL="1366283" indent="0">
              <a:buNone/>
              <a:defRPr sz="1400"/>
            </a:lvl4pPr>
            <a:lvl5pPr marL="1821712" indent="0">
              <a:buNone/>
              <a:defRPr sz="1400"/>
            </a:lvl5pPr>
            <a:lvl6pPr marL="2277144" indent="0">
              <a:buNone/>
              <a:defRPr sz="1400"/>
            </a:lvl6pPr>
            <a:lvl7pPr marL="2732572" indent="0">
              <a:buNone/>
              <a:defRPr sz="1400"/>
            </a:lvl7pPr>
            <a:lvl8pPr marL="3188000" indent="0">
              <a:buNone/>
              <a:defRPr sz="1400"/>
            </a:lvl8pPr>
            <a:lvl9pPr marL="364342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86D222-612F-43EF-99FF-AC3243611414}" type="slidenum">
              <a:rPr lang="en-GB"/>
              <a:pPr>
                <a:defRPr/>
              </a:pPr>
              <a:t>‹#›</a:t>
            </a:fld>
            <a:endParaRPr lang="en-GB"/>
          </a:p>
        </p:txBody>
      </p:sp>
    </p:spTree>
    <p:extLst>
      <p:ext uri="{BB962C8B-B14F-4D97-AF65-F5344CB8AC3E}">
        <p14:creationId xmlns:p14="http://schemas.microsoft.com/office/powerpoint/2010/main" val="383079237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C1592C-5DBD-4712-AC21-1EFBCD5C9D90}" type="slidenum">
              <a:rPr lang="en-GB"/>
              <a:pPr>
                <a:defRPr/>
              </a:pPr>
              <a:t>‹#›</a:t>
            </a:fld>
            <a:endParaRPr lang="en-GB"/>
          </a:p>
        </p:txBody>
      </p:sp>
    </p:spTree>
    <p:extLst>
      <p:ext uri="{BB962C8B-B14F-4D97-AF65-F5344CB8AC3E}">
        <p14:creationId xmlns:p14="http://schemas.microsoft.com/office/powerpoint/2010/main" val="152433645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9"/>
            <a:ext cx="4040188" cy="639762"/>
          </a:xfrm>
        </p:spPr>
        <p:txBody>
          <a:bodyPr anchor="b"/>
          <a:lstStyle>
            <a:lvl1pPr marL="0" indent="0">
              <a:buNone/>
              <a:defRPr sz="2400" b="1"/>
            </a:lvl1pPr>
            <a:lvl2pPr marL="455422" indent="0">
              <a:buNone/>
              <a:defRPr sz="2100" b="1"/>
            </a:lvl2pPr>
            <a:lvl3pPr marL="910848" indent="0">
              <a:buNone/>
              <a:defRPr sz="1800" b="1"/>
            </a:lvl3pPr>
            <a:lvl4pPr marL="1366283" indent="0">
              <a:buNone/>
              <a:defRPr sz="1600" b="1"/>
            </a:lvl4pPr>
            <a:lvl5pPr marL="1821712" indent="0">
              <a:buNone/>
              <a:defRPr sz="1600" b="1"/>
            </a:lvl5pPr>
            <a:lvl6pPr marL="2277144" indent="0">
              <a:buNone/>
              <a:defRPr sz="1600" b="1"/>
            </a:lvl6pPr>
            <a:lvl7pPr marL="2732572" indent="0">
              <a:buNone/>
              <a:defRPr sz="1600" b="1"/>
            </a:lvl7pPr>
            <a:lvl8pPr marL="3188000" indent="0">
              <a:buNone/>
              <a:defRPr sz="1600" b="1"/>
            </a:lvl8pPr>
            <a:lvl9pPr marL="364342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9"/>
            <a:ext cx="4041775" cy="639762"/>
          </a:xfrm>
        </p:spPr>
        <p:txBody>
          <a:bodyPr anchor="b"/>
          <a:lstStyle>
            <a:lvl1pPr marL="0" indent="0">
              <a:buNone/>
              <a:defRPr sz="2400" b="1"/>
            </a:lvl1pPr>
            <a:lvl2pPr marL="455422" indent="0">
              <a:buNone/>
              <a:defRPr sz="2100" b="1"/>
            </a:lvl2pPr>
            <a:lvl3pPr marL="910848" indent="0">
              <a:buNone/>
              <a:defRPr sz="1800" b="1"/>
            </a:lvl3pPr>
            <a:lvl4pPr marL="1366283" indent="0">
              <a:buNone/>
              <a:defRPr sz="1600" b="1"/>
            </a:lvl4pPr>
            <a:lvl5pPr marL="1821712" indent="0">
              <a:buNone/>
              <a:defRPr sz="1600" b="1"/>
            </a:lvl5pPr>
            <a:lvl6pPr marL="2277144" indent="0">
              <a:buNone/>
              <a:defRPr sz="1600" b="1"/>
            </a:lvl6pPr>
            <a:lvl7pPr marL="2732572" indent="0">
              <a:buNone/>
              <a:defRPr sz="1600" b="1"/>
            </a:lvl7pPr>
            <a:lvl8pPr marL="3188000" indent="0">
              <a:buNone/>
              <a:defRPr sz="1600" b="1"/>
            </a:lvl8pPr>
            <a:lvl9pPr marL="364342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FFE791-C1B7-479E-BFFD-035A1CCB7F82}" type="slidenum">
              <a:rPr lang="en-GB"/>
              <a:pPr>
                <a:defRPr/>
              </a:pPr>
              <a:t>‹#›</a:t>
            </a:fld>
            <a:endParaRPr lang="en-GB"/>
          </a:p>
        </p:txBody>
      </p:sp>
    </p:spTree>
    <p:extLst>
      <p:ext uri="{BB962C8B-B14F-4D97-AF65-F5344CB8AC3E}">
        <p14:creationId xmlns:p14="http://schemas.microsoft.com/office/powerpoint/2010/main" val="52146950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5309DA-B024-4486-B5DB-8CE0BEF8455B}" type="slidenum">
              <a:rPr lang="en-GB"/>
              <a:pPr>
                <a:defRPr/>
              </a:pPr>
              <a:t>‹#›</a:t>
            </a:fld>
            <a:endParaRPr lang="en-GB"/>
          </a:p>
        </p:txBody>
      </p:sp>
    </p:spTree>
    <p:extLst>
      <p:ext uri="{BB962C8B-B14F-4D97-AF65-F5344CB8AC3E}">
        <p14:creationId xmlns:p14="http://schemas.microsoft.com/office/powerpoint/2010/main" val="417556277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095484-9CCC-43CF-BF02-C2D1D8966D1D}" type="slidenum">
              <a:rPr lang="en-GB"/>
              <a:pPr>
                <a:defRPr/>
              </a:pPr>
              <a:t>‹#›</a:t>
            </a:fld>
            <a:endParaRPr lang="en-GB"/>
          </a:p>
        </p:txBody>
      </p:sp>
    </p:spTree>
    <p:extLst>
      <p:ext uri="{BB962C8B-B14F-4D97-AF65-F5344CB8AC3E}">
        <p14:creationId xmlns:p14="http://schemas.microsoft.com/office/powerpoint/2010/main" val="243608798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5" y="273050"/>
            <a:ext cx="3008313"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575052" y="273074"/>
            <a:ext cx="5111750" cy="5853113"/>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25" y="1435106"/>
            <a:ext cx="3008313" cy="4691062"/>
          </a:xfrm>
        </p:spPr>
        <p:txBody>
          <a:bodyPr/>
          <a:lstStyle>
            <a:lvl1pPr marL="0" indent="0">
              <a:buNone/>
              <a:defRPr sz="1400"/>
            </a:lvl1pPr>
            <a:lvl2pPr marL="455422" indent="0">
              <a:buNone/>
              <a:defRPr sz="1300"/>
            </a:lvl2pPr>
            <a:lvl3pPr marL="910848" indent="0">
              <a:buNone/>
              <a:defRPr sz="1000"/>
            </a:lvl3pPr>
            <a:lvl4pPr marL="1366283" indent="0">
              <a:buNone/>
              <a:defRPr sz="900"/>
            </a:lvl4pPr>
            <a:lvl5pPr marL="1821712" indent="0">
              <a:buNone/>
              <a:defRPr sz="900"/>
            </a:lvl5pPr>
            <a:lvl6pPr marL="2277144" indent="0">
              <a:buNone/>
              <a:defRPr sz="900"/>
            </a:lvl6pPr>
            <a:lvl7pPr marL="2732572" indent="0">
              <a:buNone/>
              <a:defRPr sz="900"/>
            </a:lvl7pPr>
            <a:lvl8pPr marL="3188000" indent="0">
              <a:buNone/>
              <a:defRPr sz="900"/>
            </a:lvl8pPr>
            <a:lvl9pPr marL="364342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BEA8E0-D417-446B-8071-EA8651431DFB}" type="slidenum">
              <a:rPr lang="en-GB"/>
              <a:pPr>
                <a:defRPr/>
              </a:pPr>
              <a:t>‹#›</a:t>
            </a:fld>
            <a:endParaRPr lang="en-GB"/>
          </a:p>
        </p:txBody>
      </p:sp>
    </p:spTree>
    <p:extLst>
      <p:ext uri="{BB962C8B-B14F-4D97-AF65-F5344CB8AC3E}">
        <p14:creationId xmlns:p14="http://schemas.microsoft.com/office/powerpoint/2010/main" val="370902360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399" cy="566737"/>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399" cy="4114800"/>
          </a:xfrm>
        </p:spPr>
        <p:txBody>
          <a:bodyPr lIns="91088" tIns="45545" rIns="91088" bIns="45545"/>
          <a:lstStyle>
            <a:lvl1pPr marL="0" indent="0">
              <a:buNone/>
              <a:defRPr sz="3200"/>
            </a:lvl1pPr>
            <a:lvl2pPr marL="455422" indent="0">
              <a:buNone/>
              <a:defRPr sz="2900"/>
            </a:lvl2pPr>
            <a:lvl3pPr marL="910848" indent="0">
              <a:buNone/>
              <a:defRPr sz="2400"/>
            </a:lvl3pPr>
            <a:lvl4pPr marL="1366283" indent="0">
              <a:buNone/>
              <a:defRPr sz="2100"/>
            </a:lvl4pPr>
            <a:lvl5pPr marL="1821712" indent="0">
              <a:buNone/>
              <a:defRPr sz="2100"/>
            </a:lvl5pPr>
            <a:lvl6pPr marL="2277144" indent="0">
              <a:buNone/>
              <a:defRPr sz="2100"/>
            </a:lvl6pPr>
            <a:lvl7pPr marL="2732572" indent="0">
              <a:buNone/>
              <a:defRPr sz="2100"/>
            </a:lvl7pPr>
            <a:lvl8pPr marL="3188000" indent="0">
              <a:buNone/>
              <a:defRPr sz="2100"/>
            </a:lvl8pPr>
            <a:lvl9pPr marL="3643428" indent="0">
              <a:buNone/>
              <a:defRPr sz="2100"/>
            </a:lvl9pPr>
          </a:lstStyle>
          <a:p>
            <a:pPr lvl="0"/>
            <a:endParaRPr lang="en-GB" noProof="0" smtClean="0"/>
          </a:p>
        </p:txBody>
      </p:sp>
      <p:sp>
        <p:nvSpPr>
          <p:cNvPr id="4" name="Text Placeholder 3"/>
          <p:cNvSpPr>
            <a:spLocks noGrp="1"/>
          </p:cNvSpPr>
          <p:nvPr>
            <p:ph type="body" sz="half" idx="2"/>
          </p:nvPr>
        </p:nvSpPr>
        <p:spPr>
          <a:xfrm>
            <a:off x="1792288" y="5367344"/>
            <a:ext cx="5486399" cy="804862"/>
          </a:xfrm>
        </p:spPr>
        <p:txBody>
          <a:bodyPr/>
          <a:lstStyle>
            <a:lvl1pPr marL="0" indent="0">
              <a:buNone/>
              <a:defRPr sz="1400"/>
            </a:lvl1pPr>
            <a:lvl2pPr marL="455422" indent="0">
              <a:buNone/>
              <a:defRPr sz="1300"/>
            </a:lvl2pPr>
            <a:lvl3pPr marL="910848" indent="0">
              <a:buNone/>
              <a:defRPr sz="1000"/>
            </a:lvl3pPr>
            <a:lvl4pPr marL="1366283" indent="0">
              <a:buNone/>
              <a:defRPr sz="900"/>
            </a:lvl4pPr>
            <a:lvl5pPr marL="1821712" indent="0">
              <a:buNone/>
              <a:defRPr sz="900"/>
            </a:lvl5pPr>
            <a:lvl6pPr marL="2277144" indent="0">
              <a:buNone/>
              <a:defRPr sz="900"/>
            </a:lvl6pPr>
            <a:lvl7pPr marL="2732572" indent="0">
              <a:buNone/>
              <a:defRPr sz="900"/>
            </a:lvl7pPr>
            <a:lvl8pPr marL="3188000" indent="0">
              <a:buNone/>
              <a:defRPr sz="900"/>
            </a:lvl8pPr>
            <a:lvl9pPr marL="364342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8E5FCE-9497-4C18-B00E-3460D666B2B8}" type="slidenum">
              <a:rPr lang="en-GB"/>
              <a:pPr>
                <a:defRPr/>
              </a:pPr>
              <a:t>‹#›</a:t>
            </a:fld>
            <a:endParaRPr lang="en-GB"/>
          </a:p>
        </p:txBody>
      </p:sp>
    </p:spTree>
    <p:extLst>
      <p:ext uri="{BB962C8B-B14F-4D97-AF65-F5344CB8AC3E}">
        <p14:creationId xmlns:p14="http://schemas.microsoft.com/office/powerpoint/2010/main" val="188709722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47688" y="1239838"/>
            <a:ext cx="96234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ctr" anchorCtr="0" compatLnSpc="1">
            <a:prstTxWarp prst="textNoShape">
              <a:avLst/>
            </a:prstTxWarp>
          </a:bodyPr>
          <a:lstStyle/>
          <a:p>
            <a:pPr lvl="0"/>
            <a:r>
              <a:rPr lang="en-GB" altLang="en-US" smtClean="0"/>
              <a:t>Lorem ipsum</a:t>
            </a:r>
          </a:p>
        </p:txBody>
      </p:sp>
      <p:sp>
        <p:nvSpPr>
          <p:cNvPr id="3075" name="Rectangle 3"/>
          <p:cNvSpPr>
            <a:spLocks noGrp="1" noChangeArrowheads="1"/>
          </p:cNvSpPr>
          <p:nvPr>
            <p:ph type="body" idx="1"/>
          </p:nvPr>
        </p:nvSpPr>
        <p:spPr bwMode="auto">
          <a:xfrm>
            <a:off x="534988" y="2632075"/>
            <a:ext cx="96234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534988"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lvl1pPr defTabSz="1038946">
              <a:defRPr sz="1600" b="0">
                <a:solidFill>
                  <a:srgbClr val="000000"/>
                </a:solidFill>
                <a:latin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652838" y="6884988"/>
            <a:ext cx="33877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lvl1pPr algn="ctr" defTabSz="1038946">
              <a:defRPr sz="1600" b="0">
                <a:solidFill>
                  <a:srgbClr val="000000"/>
                </a:solidFill>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7662863"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lvl1pPr algn="r" defTabSz="1038946">
              <a:defRPr sz="1600" b="0">
                <a:solidFill>
                  <a:srgbClr val="000000"/>
                </a:solidFill>
                <a:latin typeface="Arial" pitchFamily="34" charset="0"/>
              </a:defRPr>
            </a:lvl1pPr>
          </a:lstStyle>
          <a:p>
            <a:pPr>
              <a:defRPr/>
            </a:pPr>
            <a:fld id="{27FCFC02-9DA4-419F-B0DF-648E721F469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8807" r:id="rId1"/>
    <p:sldLayoutId id="2147488808" r:id="rId2"/>
    <p:sldLayoutId id="2147488782" r:id="rId3"/>
    <p:sldLayoutId id="2147488783" r:id="rId4"/>
    <p:sldLayoutId id="2147488784" r:id="rId5"/>
    <p:sldLayoutId id="2147488785" r:id="rId6"/>
    <p:sldLayoutId id="2147488786" r:id="rId7"/>
    <p:sldLayoutId id="2147488787" r:id="rId8"/>
    <p:sldLayoutId id="2147488788" r:id="rId9"/>
    <p:sldLayoutId id="2147488789" r:id="rId10"/>
    <p:sldLayoutId id="2147488790" r:id="rId11"/>
    <p:sldLayoutId id="2147488809" r:id="rId12"/>
    <p:sldLayoutId id="2147488812" r:id="rId13"/>
    <p:sldLayoutId id="2147488826" r:id="rId14"/>
  </p:sldLayoutIdLst>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hf hdr="0" ftr="0" dt="0"/>
  <p:txStyles>
    <p:titleStyle>
      <a:lvl1pPr marL="400050" indent="-400050" algn="l" defTabSz="1031875" rtl="0" eaLnBrk="0" fontAlgn="base" hangingPunct="0">
        <a:spcBef>
          <a:spcPct val="0"/>
        </a:spcBef>
        <a:spcAft>
          <a:spcPct val="0"/>
        </a:spcAft>
        <a:defRPr sz="3400" b="1">
          <a:solidFill>
            <a:srgbClr val="0F5494"/>
          </a:solidFill>
          <a:latin typeface="+mj-lt"/>
          <a:ea typeface="+mj-ea"/>
          <a:cs typeface="+mj-cs"/>
        </a:defRPr>
      </a:lvl1pPr>
      <a:lvl2pPr marL="400050" indent="-400050" algn="l" defTabSz="1031875" rtl="0" eaLnBrk="0" fontAlgn="base" hangingPunct="0">
        <a:spcBef>
          <a:spcPct val="0"/>
        </a:spcBef>
        <a:spcAft>
          <a:spcPct val="0"/>
        </a:spcAft>
        <a:defRPr sz="3400" b="1">
          <a:solidFill>
            <a:srgbClr val="0F5494"/>
          </a:solidFill>
          <a:latin typeface="Verdana" pitchFamily="34" charset="0"/>
        </a:defRPr>
      </a:lvl2pPr>
      <a:lvl3pPr marL="400050" indent="-400050" algn="l" defTabSz="1031875" rtl="0" eaLnBrk="0" fontAlgn="base" hangingPunct="0">
        <a:spcBef>
          <a:spcPct val="0"/>
        </a:spcBef>
        <a:spcAft>
          <a:spcPct val="0"/>
        </a:spcAft>
        <a:defRPr sz="3400" b="1">
          <a:solidFill>
            <a:srgbClr val="0F5494"/>
          </a:solidFill>
          <a:latin typeface="Verdana" pitchFamily="34" charset="0"/>
        </a:defRPr>
      </a:lvl3pPr>
      <a:lvl4pPr marL="400050" indent="-400050" algn="l" defTabSz="1031875" rtl="0" eaLnBrk="0" fontAlgn="base" hangingPunct="0">
        <a:spcBef>
          <a:spcPct val="0"/>
        </a:spcBef>
        <a:spcAft>
          <a:spcPct val="0"/>
        </a:spcAft>
        <a:defRPr sz="3400" b="1">
          <a:solidFill>
            <a:srgbClr val="0F5494"/>
          </a:solidFill>
          <a:latin typeface="Verdana" pitchFamily="34" charset="0"/>
        </a:defRPr>
      </a:lvl4pPr>
      <a:lvl5pPr marL="400050" indent="-400050" algn="l" defTabSz="1031875" rtl="0" eaLnBrk="0" fontAlgn="base" hangingPunct="0">
        <a:spcBef>
          <a:spcPct val="0"/>
        </a:spcBef>
        <a:spcAft>
          <a:spcPct val="0"/>
        </a:spcAft>
        <a:defRPr sz="3400" b="1">
          <a:solidFill>
            <a:srgbClr val="0F5494"/>
          </a:solidFill>
          <a:latin typeface="Verdana" pitchFamily="34" charset="0"/>
        </a:defRPr>
      </a:lvl5pPr>
      <a:lvl6pPr marL="812811" algn="l" rtl="0" fontAlgn="base">
        <a:spcBef>
          <a:spcPct val="0"/>
        </a:spcBef>
        <a:spcAft>
          <a:spcPct val="0"/>
        </a:spcAft>
        <a:defRPr sz="3000" b="1">
          <a:solidFill>
            <a:srgbClr val="0F5494"/>
          </a:solidFill>
          <a:latin typeface="Verdana" pitchFamily="34" charset="0"/>
        </a:defRPr>
      </a:lvl6pPr>
      <a:lvl7pPr marL="1268242" algn="l" rtl="0" fontAlgn="base">
        <a:spcBef>
          <a:spcPct val="0"/>
        </a:spcBef>
        <a:spcAft>
          <a:spcPct val="0"/>
        </a:spcAft>
        <a:defRPr sz="3000" b="1">
          <a:solidFill>
            <a:srgbClr val="0F5494"/>
          </a:solidFill>
          <a:latin typeface="Verdana" pitchFamily="34" charset="0"/>
        </a:defRPr>
      </a:lvl7pPr>
      <a:lvl8pPr marL="1723670" algn="l" rtl="0" fontAlgn="base">
        <a:spcBef>
          <a:spcPct val="0"/>
        </a:spcBef>
        <a:spcAft>
          <a:spcPct val="0"/>
        </a:spcAft>
        <a:defRPr sz="3000" b="1">
          <a:solidFill>
            <a:srgbClr val="0F5494"/>
          </a:solidFill>
          <a:latin typeface="Verdana" pitchFamily="34" charset="0"/>
        </a:defRPr>
      </a:lvl8pPr>
      <a:lvl9pPr marL="2179097" algn="l" rtl="0" fontAlgn="base">
        <a:spcBef>
          <a:spcPct val="0"/>
        </a:spcBef>
        <a:spcAft>
          <a:spcPct val="0"/>
        </a:spcAft>
        <a:defRPr sz="3000" b="1">
          <a:solidFill>
            <a:srgbClr val="0F5494"/>
          </a:solidFill>
          <a:latin typeface="Verdana" pitchFamily="34" charset="0"/>
        </a:defRPr>
      </a:lvl9pPr>
    </p:titleStyle>
    <p:bodyStyle>
      <a:lvl1pPr marL="381000" indent="-381000" algn="l" defTabSz="1031875"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36613" indent="-315913" algn="l" defTabSz="1031875" rtl="0" eaLnBrk="0" fontAlgn="base" hangingPunct="0">
        <a:spcBef>
          <a:spcPct val="20000"/>
        </a:spcBef>
        <a:spcAft>
          <a:spcPct val="0"/>
        </a:spcAft>
        <a:buClr>
          <a:srgbClr val="009FBA"/>
        </a:buClr>
        <a:buChar char="•"/>
        <a:defRPr sz="2300" b="1">
          <a:solidFill>
            <a:srgbClr val="0F5494"/>
          </a:solidFill>
          <a:latin typeface="+mn-lt"/>
        </a:defRPr>
      </a:lvl2pPr>
      <a:lvl3pPr marL="1292225" indent="-250825" algn="l" defTabSz="1031875" rtl="0" eaLnBrk="0" fontAlgn="base" hangingPunct="0">
        <a:spcBef>
          <a:spcPct val="20000"/>
        </a:spcBef>
        <a:spcAft>
          <a:spcPct val="0"/>
        </a:spcAft>
        <a:buChar char="•"/>
        <a:defRPr sz="1600">
          <a:solidFill>
            <a:srgbClr val="0F5494"/>
          </a:solidFill>
          <a:latin typeface="+mn-lt"/>
        </a:defRPr>
      </a:lvl3pPr>
      <a:lvl4pPr marL="1812925" indent="-250825" algn="l" defTabSz="1031875" rtl="0" eaLnBrk="0" fontAlgn="base" hangingPunct="0">
        <a:spcBef>
          <a:spcPct val="20000"/>
        </a:spcBef>
        <a:spcAft>
          <a:spcPct val="0"/>
        </a:spcAft>
        <a:buChar char="–"/>
        <a:defRPr sz="2300">
          <a:solidFill>
            <a:schemeClr val="tx1"/>
          </a:solidFill>
          <a:latin typeface="Arial" charset="0"/>
        </a:defRPr>
      </a:lvl4pPr>
      <a:lvl5pPr marL="2332038" indent="-250825" algn="l" defTabSz="1031875" rtl="0" eaLnBrk="0" fontAlgn="base" hangingPunct="0">
        <a:spcBef>
          <a:spcPct val="20000"/>
        </a:spcBef>
        <a:spcAft>
          <a:spcPct val="0"/>
        </a:spcAft>
        <a:buChar char="»"/>
        <a:defRPr sz="2300">
          <a:solidFill>
            <a:schemeClr val="tx1"/>
          </a:solidFill>
          <a:latin typeface="Arial" charset="0"/>
        </a:defRPr>
      </a:lvl5pPr>
      <a:lvl6pPr marL="2504857" indent="-227713" algn="l" rtl="0" fontAlgn="base">
        <a:spcBef>
          <a:spcPct val="20000"/>
        </a:spcBef>
        <a:spcAft>
          <a:spcPct val="0"/>
        </a:spcAft>
        <a:buChar char="»"/>
        <a:defRPr sz="2100">
          <a:solidFill>
            <a:schemeClr val="tx1"/>
          </a:solidFill>
          <a:latin typeface="Arial" charset="0"/>
        </a:defRPr>
      </a:lvl6pPr>
      <a:lvl7pPr marL="2960286" indent="-227713" algn="l" rtl="0" fontAlgn="base">
        <a:spcBef>
          <a:spcPct val="20000"/>
        </a:spcBef>
        <a:spcAft>
          <a:spcPct val="0"/>
        </a:spcAft>
        <a:buChar char="»"/>
        <a:defRPr sz="2100">
          <a:solidFill>
            <a:schemeClr val="tx1"/>
          </a:solidFill>
          <a:latin typeface="Arial" charset="0"/>
        </a:defRPr>
      </a:lvl7pPr>
      <a:lvl8pPr marL="3415718" indent="-227713" algn="l" rtl="0" fontAlgn="base">
        <a:spcBef>
          <a:spcPct val="20000"/>
        </a:spcBef>
        <a:spcAft>
          <a:spcPct val="0"/>
        </a:spcAft>
        <a:buChar char="»"/>
        <a:defRPr sz="2100">
          <a:solidFill>
            <a:schemeClr val="tx1"/>
          </a:solidFill>
          <a:latin typeface="Arial" charset="0"/>
        </a:defRPr>
      </a:lvl8pPr>
      <a:lvl9pPr marL="3871141" indent="-227713" algn="l" rtl="0" fontAlgn="base">
        <a:spcBef>
          <a:spcPct val="20000"/>
        </a:spcBef>
        <a:spcAft>
          <a:spcPct val="0"/>
        </a:spcAft>
        <a:buChar char="»"/>
        <a:defRPr sz="2100">
          <a:solidFill>
            <a:schemeClr val="tx1"/>
          </a:solidFill>
          <a:latin typeface="Arial" charset="0"/>
        </a:defRPr>
      </a:lvl9pPr>
    </p:bodyStyle>
    <p:otherStyle>
      <a:defPPr>
        <a:defRPr lang="fr-FR"/>
      </a:defPPr>
      <a:lvl1pPr marL="0" algn="l" defTabSz="910848" rtl="0" eaLnBrk="1" latinLnBrk="0" hangingPunct="1">
        <a:defRPr sz="1800" kern="1200">
          <a:solidFill>
            <a:schemeClr val="tx1"/>
          </a:solidFill>
          <a:latin typeface="+mn-lt"/>
          <a:ea typeface="+mn-ea"/>
          <a:cs typeface="+mn-cs"/>
        </a:defRPr>
      </a:lvl1pPr>
      <a:lvl2pPr marL="455422" algn="l" defTabSz="910848" rtl="0" eaLnBrk="1" latinLnBrk="0" hangingPunct="1">
        <a:defRPr sz="1800" kern="1200">
          <a:solidFill>
            <a:schemeClr val="tx1"/>
          </a:solidFill>
          <a:latin typeface="+mn-lt"/>
          <a:ea typeface="+mn-ea"/>
          <a:cs typeface="+mn-cs"/>
        </a:defRPr>
      </a:lvl2pPr>
      <a:lvl3pPr marL="910848" algn="l" defTabSz="910848" rtl="0" eaLnBrk="1" latinLnBrk="0" hangingPunct="1">
        <a:defRPr sz="1800" kern="1200">
          <a:solidFill>
            <a:schemeClr val="tx1"/>
          </a:solidFill>
          <a:latin typeface="+mn-lt"/>
          <a:ea typeface="+mn-ea"/>
          <a:cs typeface="+mn-cs"/>
        </a:defRPr>
      </a:lvl3pPr>
      <a:lvl4pPr marL="1366283" algn="l" defTabSz="910848" rtl="0" eaLnBrk="1" latinLnBrk="0" hangingPunct="1">
        <a:defRPr sz="1800" kern="1200">
          <a:solidFill>
            <a:schemeClr val="tx1"/>
          </a:solidFill>
          <a:latin typeface="+mn-lt"/>
          <a:ea typeface="+mn-ea"/>
          <a:cs typeface="+mn-cs"/>
        </a:defRPr>
      </a:lvl4pPr>
      <a:lvl5pPr marL="1821712" algn="l" defTabSz="910848" rtl="0" eaLnBrk="1" latinLnBrk="0" hangingPunct="1">
        <a:defRPr sz="1800" kern="1200">
          <a:solidFill>
            <a:schemeClr val="tx1"/>
          </a:solidFill>
          <a:latin typeface="+mn-lt"/>
          <a:ea typeface="+mn-ea"/>
          <a:cs typeface="+mn-cs"/>
        </a:defRPr>
      </a:lvl5pPr>
      <a:lvl6pPr marL="2277144" algn="l" defTabSz="910848" rtl="0" eaLnBrk="1" latinLnBrk="0" hangingPunct="1">
        <a:defRPr sz="1800" kern="1200">
          <a:solidFill>
            <a:schemeClr val="tx1"/>
          </a:solidFill>
          <a:latin typeface="+mn-lt"/>
          <a:ea typeface="+mn-ea"/>
          <a:cs typeface="+mn-cs"/>
        </a:defRPr>
      </a:lvl6pPr>
      <a:lvl7pPr marL="2732572" algn="l" defTabSz="910848" rtl="0" eaLnBrk="1" latinLnBrk="0" hangingPunct="1">
        <a:defRPr sz="1800" kern="1200">
          <a:solidFill>
            <a:schemeClr val="tx1"/>
          </a:solidFill>
          <a:latin typeface="+mn-lt"/>
          <a:ea typeface="+mn-ea"/>
          <a:cs typeface="+mn-cs"/>
        </a:defRPr>
      </a:lvl7pPr>
      <a:lvl8pPr marL="3188000" algn="l" defTabSz="910848" rtl="0" eaLnBrk="1" latinLnBrk="0" hangingPunct="1">
        <a:defRPr sz="1800" kern="1200">
          <a:solidFill>
            <a:schemeClr val="tx1"/>
          </a:solidFill>
          <a:latin typeface="+mn-lt"/>
          <a:ea typeface="+mn-ea"/>
          <a:cs typeface="+mn-cs"/>
        </a:defRPr>
      </a:lvl8pPr>
      <a:lvl9pPr marL="3643428" algn="l" defTabSz="91084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7666" y="1239208"/>
            <a:ext cx="9624060" cy="1032672"/>
          </a:xfrm>
          <a:prstGeom prst="rect">
            <a:avLst/>
          </a:prstGeom>
          <a:noFill/>
          <a:ln w="9525">
            <a:noFill/>
            <a:miter lim="800000"/>
            <a:headEnd/>
            <a:tailEnd/>
          </a:ln>
        </p:spPr>
        <p:txBody>
          <a:bodyPr vert="horz" wrap="square" lIns="104306" tIns="52153" rIns="104306" bIns="52153"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534670" y="2632440"/>
            <a:ext cx="9624060" cy="4006420"/>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534670" y="6885650"/>
            <a:ext cx="2495127" cy="525088"/>
          </a:xfrm>
          <a:prstGeom prst="rect">
            <a:avLst/>
          </a:prstGeom>
          <a:noFill/>
          <a:ln w="9525">
            <a:noFill/>
            <a:miter lim="800000"/>
            <a:headEnd/>
            <a:tailEnd/>
          </a:ln>
          <a:effectLst/>
        </p:spPr>
        <p:txBody>
          <a:bodyPr vert="horz" wrap="square" lIns="104306" tIns="52153" rIns="104306" bIns="52153" numCol="1" anchor="t" anchorCtr="0" compatLnSpc="1">
            <a:prstTxWarp prst="textNoShape">
              <a:avLst/>
            </a:prstTxWarp>
          </a:bodyPr>
          <a:lstStyle>
            <a:lvl1pPr>
              <a:defRPr sz="16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653579" y="6885650"/>
            <a:ext cx="3386243" cy="525088"/>
          </a:xfrm>
          <a:prstGeom prst="rect">
            <a:avLst/>
          </a:prstGeom>
          <a:noFill/>
          <a:ln w="9525">
            <a:noFill/>
            <a:miter lim="800000"/>
            <a:headEnd/>
            <a:tailEnd/>
          </a:ln>
          <a:effectLst/>
        </p:spPr>
        <p:txBody>
          <a:bodyPr vert="horz" wrap="square" lIns="104306" tIns="52153" rIns="104306" bIns="52153" numCol="1" anchor="t" anchorCtr="0" compatLnSpc="1">
            <a:prstTxWarp prst="textNoShape">
              <a:avLst/>
            </a:prstTxWarp>
          </a:bodyPr>
          <a:lstStyle>
            <a:lvl1pPr algn="ctr">
              <a:defRPr lang="en-GB" sz="16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663603" y="6885650"/>
            <a:ext cx="2495127" cy="525088"/>
          </a:xfrm>
          <a:prstGeom prst="rect">
            <a:avLst/>
          </a:prstGeom>
          <a:noFill/>
          <a:ln w="9525">
            <a:noFill/>
            <a:miter lim="800000"/>
            <a:headEnd/>
            <a:tailEnd/>
          </a:ln>
          <a:effectLst/>
        </p:spPr>
        <p:txBody>
          <a:bodyPr vert="horz" wrap="square" lIns="104306" tIns="52153" rIns="104306" bIns="52153" numCol="1" anchor="t" anchorCtr="0" compatLnSpc="1">
            <a:prstTxWarp prst="textNoShape">
              <a:avLst/>
            </a:prstTxWarp>
          </a:bodyPr>
          <a:lstStyle>
            <a:lvl1pPr algn="r">
              <a:defRPr sz="16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04714027"/>
      </p:ext>
    </p:extLst>
  </p:cSld>
  <p:clrMap bg1="lt1" tx1="dk1" bg2="lt2" tx2="dk2" accent1="accent1" accent2="accent2" accent3="accent3" accent4="accent4" accent5="accent5" accent6="accent6" hlink="hlink" folHlink="folHlink"/>
  <p:sldLayoutIdLst>
    <p:sldLayoutId id="2147488811" r:id="rId1"/>
  </p:sldLayoutIdLst>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xStyles>
    <p:titleStyle>
      <a:lvl1pPr marL="409255" indent="-409255" algn="l" rtl="0" eaLnBrk="0" fontAlgn="base" hangingPunct="0">
        <a:spcBef>
          <a:spcPct val="0"/>
        </a:spcBef>
        <a:spcAft>
          <a:spcPct val="0"/>
        </a:spcAft>
        <a:defRPr sz="3400" b="1">
          <a:solidFill>
            <a:srgbClr val="0F5494"/>
          </a:solidFill>
          <a:latin typeface="+mj-lt"/>
          <a:ea typeface="+mj-ea"/>
          <a:cs typeface="+mj-cs"/>
        </a:defRPr>
      </a:lvl1pPr>
      <a:lvl2pPr marL="409255" indent="-409255" algn="l" rtl="0" eaLnBrk="0" fontAlgn="base" hangingPunct="0">
        <a:spcBef>
          <a:spcPct val="0"/>
        </a:spcBef>
        <a:spcAft>
          <a:spcPct val="0"/>
        </a:spcAft>
        <a:defRPr sz="3400" b="1">
          <a:solidFill>
            <a:srgbClr val="0F5494"/>
          </a:solidFill>
          <a:latin typeface="Verdana" pitchFamily="34" charset="0"/>
        </a:defRPr>
      </a:lvl2pPr>
      <a:lvl3pPr marL="409255" indent="-409255" algn="l" rtl="0" eaLnBrk="0" fontAlgn="base" hangingPunct="0">
        <a:spcBef>
          <a:spcPct val="0"/>
        </a:spcBef>
        <a:spcAft>
          <a:spcPct val="0"/>
        </a:spcAft>
        <a:defRPr sz="3400" b="1">
          <a:solidFill>
            <a:srgbClr val="0F5494"/>
          </a:solidFill>
          <a:latin typeface="Verdana" pitchFamily="34" charset="0"/>
        </a:defRPr>
      </a:lvl3pPr>
      <a:lvl4pPr marL="409255" indent="-409255" algn="l" rtl="0" eaLnBrk="0" fontAlgn="base" hangingPunct="0">
        <a:spcBef>
          <a:spcPct val="0"/>
        </a:spcBef>
        <a:spcAft>
          <a:spcPct val="0"/>
        </a:spcAft>
        <a:defRPr sz="3400" b="1">
          <a:solidFill>
            <a:srgbClr val="0F5494"/>
          </a:solidFill>
          <a:latin typeface="Verdana" pitchFamily="34" charset="0"/>
        </a:defRPr>
      </a:lvl4pPr>
      <a:lvl5pPr marL="409255" indent="-409255" algn="l" rtl="0" eaLnBrk="0" fontAlgn="base" hangingPunct="0">
        <a:spcBef>
          <a:spcPct val="0"/>
        </a:spcBef>
        <a:spcAft>
          <a:spcPct val="0"/>
        </a:spcAft>
        <a:defRPr sz="3400" b="1">
          <a:solidFill>
            <a:srgbClr val="0F5494"/>
          </a:solidFill>
          <a:latin typeface="Verdana" pitchFamily="34" charset="0"/>
        </a:defRPr>
      </a:lvl5pPr>
      <a:lvl6pPr marL="930783" algn="l" rtl="0" fontAlgn="base">
        <a:spcBef>
          <a:spcPct val="0"/>
        </a:spcBef>
        <a:spcAft>
          <a:spcPct val="0"/>
        </a:spcAft>
        <a:defRPr sz="3400" b="1">
          <a:solidFill>
            <a:srgbClr val="0F5494"/>
          </a:solidFill>
          <a:latin typeface="Verdana" pitchFamily="34" charset="0"/>
        </a:defRPr>
      </a:lvl6pPr>
      <a:lvl7pPr marL="1452311" algn="l" rtl="0" fontAlgn="base">
        <a:spcBef>
          <a:spcPct val="0"/>
        </a:spcBef>
        <a:spcAft>
          <a:spcPct val="0"/>
        </a:spcAft>
        <a:defRPr sz="3400" b="1">
          <a:solidFill>
            <a:srgbClr val="0F5494"/>
          </a:solidFill>
          <a:latin typeface="Verdana" pitchFamily="34" charset="0"/>
        </a:defRPr>
      </a:lvl7pPr>
      <a:lvl8pPr marL="1973839" algn="l" rtl="0" fontAlgn="base">
        <a:spcBef>
          <a:spcPct val="0"/>
        </a:spcBef>
        <a:spcAft>
          <a:spcPct val="0"/>
        </a:spcAft>
        <a:defRPr sz="3400" b="1">
          <a:solidFill>
            <a:srgbClr val="0F5494"/>
          </a:solidFill>
          <a:latin typeface="Verdana" pitchFamily="34" charset="0"/>
        </a:defRPr>
      </a:lvl8pPr>
      <a:lvl9pPr marL="2495367" algn="l" rtl="0" fontAlgn="base">
        <a:spcBef>
          <a:spcPct val="0"/>
        </a:spcBef>
        <a:spcAft>
          <a:spcPct val="0"/>
        </a:spcAft>
        <a:defRPr sz="3400" b="1">
          <a:solidFill>
            <a:srgbClr val="0F5494"/>
          </a:solidFill>
          <a:latin typeface="Verdana" pitchFamily="34" charset="0"/>
        </a:defRPr>
      </a:lvl9pPr>
    </p:titleStyle>
    <p:bodyStyle>
      <a:lvl1pPr marL="391146" indent="-391146" algn="l"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47483" indent="-325955" algn="l" rtl="0" eaLnBrk="0" fontAlgn="base" hangingPunct="0">
        <a:spcBef>
          <a:spcPct val="20000"/>
        </a:spcBef>
        <a:spcAft>
          <a:spcPct val="0"/>
        </a:spcAft>
        <a:buClr>
          <a:srgbClr val="009FBA"/>
        </a:buClr>
        <a:buChar char="•"/>
        <a:defRPr sz="2300" b="1">
          <a:solidFill>
            <a:srgbClr val="0F5494"/>
          </a:solidFill>
          <a:latin typeface="+mn-lt"/>
        </a:defRPr>
      </a:lvl2pPr>
      <a:lvl3pPr marL="1303820" indent="-260764" algn="l" rtl="0" eaLnBrk="0" fontAlgn="base" hangingPunct="0">
        <a:spcBef>
          <a:spcPct val="20000"/>
        </a:spcBef>
        <a:spcAft>
          <a:spcPct val="0"/>
        </a:spcAft>
        <a:defRPr sz="1600">
          <a:solidFill>
            <a:srgbClr val="0F5494"/>
          </a:solidFill>
          <a:latin typeface="+mn-lt"/>
        </a:defRPr>
      </a:lvl3pPr>
      <a:lvl4pPr marL="1825348" indent="-260764" algn="l" rtl="0" eaLnBrk="0" fontAlgn="base" hangingPunct="0">
        <a:spcBef>
          <a:spcPct val="20000"/>
        </a:spcBef>
        <a:spcAft>
          <a:spcPct val="0"/>
        </a:spcAft>
        <a:buChar char="–"/>
        <a:defRPr sz="2300">
          <a:solidFill>
            <a:schemeClr val="tx1"/>
          </a:solidFill>
          <a:latin typeface="Arial" charset="0"/>
        </a:defRPr>
      </a:lvl4pPr>
      <a:lvl5pPr marL="2346876" indent="-260764" algn="l" rtl="0" eaLnBrk="0" fontAlgn="base" hangingPunct="0">
        <a:spcBef>
          <a:spcPct val="20000"/>
        </a:spcBef>
        <a:spcAft>
          <a:spcPct val="0"/>
        </a:spcAft>
        <a:buChar char="»"/>
        <a:defRPr sz="2300">
          <a:solidFill>
            <a:schemeClr val="tx1"/>
          </a:solidFill>
          <a:latin typeface="Arial" charset="0"/>
        </a:defRPr>
      </a:lvl5pPr>
      <a:lvl6pPr marL="2868404" indent="-260764" algn="l" rtl="0" fontAlgn="base">
        <a:spcBef>
          <a:spcPct val="20000"/>
        </a:spcBef>
        <a:spcAft>
          <a:spcPct val="0"/>
        </a:spcAft>
        <a:buChar char="»"/>
        <a:defRPr sz="2300">
          <a:solidFill>
            <a:schemeClr val="tx1"/>
          </a:solidFill>
          <a:latin typeface="Arial" charset="0"/>
        </a:defRPr>
      </a:lvl6pPr>
      <a:lvl7pPr marL="3389932" indent="-260764" algn="l" rtl="0" fontAlgn="base">
        <a:spcBef>
          <a:spcPct val="20000"/>
        </a:spcBef>
        <a:spcAft>
          <a:spcPct val="0"/>
        </a:spcAft>
        <a:buChar char="»"/>
        <a:defRPr sz="2300">
          <a:solidFill>
            <a:schemeClr val="tx1"/>
          </a:solidFill>
          <a:latin typeface="Arial" charset="0"/>
        </a:defRPr>
      </a:lvl7pPr>
      <a:lvl8pPr marL="3911460" indent="-260764" algn="l" rtl="0" fontAlgn="base">
        <a:spcBef>
          <a:spcPct val="20000"/>
        </a:spcBef>
        <a:spcAft>
          <a:spcPct val="0"/>
        </a:spcAft>
        <a:buChar char="»"/>
        <a:defRPr sz="2300">
          <a:solidFill>
            <a:schemeClr val="tx1"/>
          </a:solidFill>
          <a:latin typeface="Arial" charset="0"/>
        </a:defRPr>
      </a:lvl8pPr>
      <a:lvl9pPr marL="4432988" indent="-260764" algn="l" rtl="0" fontAlgn="base">
        <a:spcBef>
          <a:spcPct val="20000"/>
        </a:spcBef>
        <a:spcAft>
          <a:spcPct val="0"/>
        </a:spcAft>
        <a:buChar char="»"/>
        <a:defRPr sz="2300">
          <a:solidFill>
            <a:schemeClr val="tx1"/>
          </a:solidFill>
          <a:latin typeface="Arial" charset="0"/>
        </a:defRPr>
      </a:lvl9pPr>
    </p:bodyStyle>
    <p:other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2267" y="1477248"/>
            <a:ext cx="9624060" cy="1032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534670" y="2747960"/>
            <a:ext cx="9624060" cy="389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534670" y="6885650"/>
            <a:ext cx="2495127" cy="52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544">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653579" y="6885650"/>
            <a:ext cx="3386243" cy="52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544">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7663603" y="6885650"/>
            <a:ext cx="2495127" cy="52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544">
                <a:solidFill>
                  <a:schemeClr val="tx1"/>
                </a:solidFill>
                <a:latin typeface="Arial" charset="0"/>
              </a:defRPr>
            </a:lvl1pPr>
          </a:lstStyle>
          <a:p>
            <a:fld id="{193D27CB-1DCE-4F66-8681-AE1CAF7C425F}" type="slidenum">
              <a:rPr lang="en-GB" altLang="en-US"/>
              <a:pPr/>
              <a:t>‹#›</a:t>
            </a:fld>
            <a:endParaRPr lang="en-GB" altLang="en-US"/>
          </a:p>
        </p:txBody>
      </p:sp>
      <p:sp>
        <p:nvSpPr>
          <p:cNvPr id="15" name="Rectangle 14"/>
          <p:cNvSpPr/>
          <p:nvPr/>
        </p:nvSpPr>
        <p:spPr>
          <a:xfrm>
            <a:off x="0" y="0"/>
            <a:ext cx="10693400" cy="1055427"/>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4063" fontAlgn="auto">
              <a:spcBef>
                <a:spcPts val="0"/>
              </a:spcBef>
              <a:spcAft>
                <a:spcPts val="0"/>
              </a:spcAft>
              <a:defRPr/>
            </a:pPr>
            <a:endParaRPr lang="en-US" sz="1985"/>
          </a:p>
        </p:txBody>
      </p:sp>
      <p:sp>
        <p:nvSpPr>
          <p:cNvPr id="7" name="Rectangle 6"/>
          <p:cNvSpPr/>
          <p:nvPr/>
        </p:nvSpPr>
        <p:spPr>
          <a:xfrm>
            <a:off x="4984685" y="7342478"/>
            <a:ext cx="714749" cy="218786"/>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504063" fontAlgn="auto">
              <a:spcBef>
                <a:spcPts val="0"/>
              </a:spcBef>
              <a:spcAft>
                <a:spcPts val="0"/>
              </a:spcAft>
              <a:defRPr/>
            </a:pPr>
            <a:endParaRPr lang="en-US" sz="1985"/>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28238" y="285299"/>
            <a:ext cx="1680126" cy="11079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18464294"/>
      </p:ext>
    </p:extLst>
  </p:cSld>
  <p:clrMap bg1="lt1" tx1="dk1" bg2="lt2" tx2="dk2" accent1="accent1" accent2="accent2" accent3="accent3" accent4="accent4" accent5="accent5" accent6="accent6" hlink="hlink" folHlink="folHlink"/>
  <p:sldLayoutIdLst>
    <p:sldLayoutId id="2147488814" r:id="rId1"/>
    <p:sldLayoutId id="2147488815" r:id="rId2"/>
    <p:sldLayoutId id="2147488816" r:id="rId3"/>
    <p:sldLayoutId id="2147488817" r:id="rId4"/>
    <p:sldLayoutId id="2147488818" r:id="rId5"/>
    <p:sldLayoutId id="2147488819" r:id="rId6"/>
    <p:sldLayoutId id="2147488820" r:id="rId7"/>
    <p:sldLayoutId id="2147488821" r:id="rId8"/>
    <p:sldLayoutId id="2147488822" r:id="rId9"/>
    <p:sldLayoutId id="2147488823" r:id="rId10"/>
    <p:sldLayoutId id="2147488824" r:id="rId11"/>
    <p:sldLayoutId id="2147488827" r:id="rId12"/>
  </p:sldLayoutIdLst>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xStyles>
    <p:titleStyle>
      <a:lvl1pPr marL="395549" algn="l" rtl="0" eaLnBrk="1" fontAlgn="base" hangingPunct="1">
        <a:spcBef>
          <a:spcPct val="0"/>
        </a:spcBef>
        <a:spcAft>
          <a:spcPct val="0"/>
        </a:spcAft>
        <a:defRPr sz="3308" b="1">
          <a:solidFill>
            <a:srgbClr val="0F5494"/>
          </a:solidFill>
          <a:latin typeface="+mj-lt"/>
          <a:ea typeface="+mj-ea"/>
          <a:cs typeface="+mj-cs"/>
        </a:defRPr>
      </a:lvl1pPr>
      <a:lvl2pPr marL="395549" algn="l" rtl="0" eaLnBrk="1" fontAlgn="base" hangingPunct="1">
        <a:spcBef>
          <a:spcPct val="0"/>
        </a:spcBef>
        <a:spcAft>
          <a:spcPct val="0"/>
        </a:spcAft>
        <a:defRPr sz="3308" b="1">
          <a:solidFill>
            <a:srgbClr val="0F5494"/>
          </a:solidFill>
          <a:latin typeface="Verdana" pitchFamily="34" charset="0"/>
        </a:defRPr>
      </a:lvl2pPr>
      <a:lvl3pPr marL="395549" algn="l" rtl="0" eaLnBrk="1" fontAlgn="base" hangingPunct="1">
        <a:spcBef>
          <a:spcPct val="0"/>
        </a:spcBef>
        <a:spcAft>
          <a:spcPct val="0"/>
        </a:spcAft>
        <a:defRPr sz="3308" b="1">
          <a:solidFill>
            <a:srgbClr val="0F5494"/>
          </a:solidFill>
          <a:latin typeface="Verdana" pitchFamily="34" charset="0"/>
        </a:defRPr>
      </a:lvl3pPr>
      <a:lvl4pPr marL="395549" algn="l" rtl="0" eaLnBrk="1" fontAlgn="base" hangingPunct="1">
        <a:spcBef>
          <a:spcPct val="0"/>
        </a:spcBef>
        <a:spcAft>
          <a:spcPct val="0"/>
        </a:spcAft>
        <a:defRPr sz="3308" b="1">
          <a:solidFill>
            <a:srgbClr val="0F5494"/>
          </a:solidFill>
          <a:latin typeface="Verdana" pitchFamily="34" charset="0"/>
        </a:defRPr>
      </a:lvl4pPr>
      <a:lvl5pPr marL="395549" algn="l" rtl="0" eaLnBrk="1" fontAlgn="base" hangingPunct="1">
        <a:spcBef>
          <a:spcPct val="0"/>
        </a:spcBef>
        <a:spcAft>
          <a:spcPct val="0"/>
        </a:spcAft>
        <a:defRPr sz="3308" b="1">
          <a:solidFill>
            <a:srgbClr val="0F5494"/>
          </a:solidFill>
          <a:latin typeface="Verdana" pitchFamily="34" charset="0"/>
        </a:defRPr>
      </a:lvl5pPr>
      <a:lvl6pPr marL="899612" algn="l" rtl="0" eaLnBrk="1" fontAlgn="base" hangingPunct="1">
        <a:spcBef>
          <a:spcPct val="0"/>
        </a:spcBef>
        <a:spcAft>
          <a:spcPct val="0"/>
        </a:spcAft>
        <a:defRPr sz="3308" b="1">
          <a:solidFill>
            <a:srgbClr val="0F5494"/>
          </a:solidFill>
          <a:latin typeface="Verdana" pitchFamily="34" charset="0"/>
        </a:defRPr>
      </a:lvl6pPr>
      <a:lvl7pPr marL="1403675" algn="l" rtl="0" eaLnBrk="1" fontAlgn="base" hangingPunct="1">
        <a:spcBef>
          <a:spcPct val="0"/>
        </a:spcBef>
        <a:spcAft>
          <a:spcPct val="0"/>
        </a:spcAft>
        <a:defRPr sz="3308" b="1">
          <a:solidFill>
            <a:srgbClr val="0F5494"/>
          </a:solidFill>
          <a:latin typeface="Verdana" pitchFamily="34" charset="0"/>
        </a:defRPr>
      </a:lvl7pPr>
      <a:lvl8pPr marL="1907738" algn="l" rtl="0" eaLnBrk="1" fontAlgn="base" hangingPunct="1">
        <a:spcBef>
          <a:spcPct val="0"/>
        </a:spcBef>
        <a:spcAft>
          <a:spcPct val="0"/>
        </a:spcAft>
        <a:defRPr sz="3308" b="1">
          <a:solidFill>
            <a:srgbClr val="0F5494"/>
          </a:solidFill>
          <a:latin typeface="Verdana" pitchFamily="34" charset="0"/>
        </a:defRPr>
      </a:lvl8pPr>
      <a:lvl9pPr marL="2411801" algn="l" rtl="0" eaLnBrk="1" fontAlgn="base" hangingPunct="1">
        <a:spcBef>
          <a:spcPct val="0"/>
        </a:spcBef>
        <a:spcAft>
          <a:spcPct val="0"/>
        </a:spcAft>
        <a:defRPr sz="3308" b="1">
          <a:solidFill>
            <a:srgbClr val="0F5494"/>
          </a:solidFill>
          <a:latin typeface="Verdana" pitchFamily="34" charset="0"/>
        </a:defRPr>
      </a:lvl9pPr>
    </p:titleStyle>
    <p:bodyStyle>
      <a:lvl1pPr marL="378047" indent="-378047" algn="l" rtl="0" eaLnBrk="1" fontAlgn="base" hangingPunct="1">
        <a:spcBef>
          <a:spcPct val="20000"/>
        </a:spcBef>
        <a:spcAft>
          <a:spcPct val="0"/>
        </a:spcAft>
        <a:buClr>
          <a:schemeClr val="bg1"/>
        </a:buClr>
        <a:buChar char="•"/>
        <a:defRPr sz="2646" i="1">
          <a:solidFill>
            <a:srgbClr val="0F5494"/>
          </a:solidFill>
          <a:latin typeface="+mn-lt"/>
          <a:ea typeface="+mn-ea"/>
          <a:cs typeface="+mn-cs"/>
        </a:defRPr>
      </a:lvl1pPr>
      <a:lvl2pPr marL="819102" indent="-315039" algn="l" rtl="0" eaLnBrk="1" fontAlgn="base" hangingPunct="1">
        <a:spcBef>
          <a:spcPct val="20000"/>
        </a:spcBef>
        <a:spcAft>
          <a:spcPct val="0"/>
        </a:spcAft>
        <a:buClr>
          <a:srgbClr val="009FBA"/>
        </a:buClr>
        <a:buChar char="•"/>
        <a:defRPr sz="2205" b="1">
          <a:solidFill>
            <a:srgbClr val="0F5494"/>
          </a:solidFill>
          <a:latin typeface="+mn-lt"/>
        </a:defRPr>
      </a:lvl2pPr>
      <a:lvl3pPr marL="1260158" indent="-252032" algn="l" rtl="0" eaLnBrk="1" fontAlgn="base" hangingPunct="1">
        <a:spcBef>
          <a:spcPct val="20000"/>
        </a:spcBef>
        <a:spcAft>
          <a:spcPct val="0"/>
        </a:spcAft>
        <a:defRPr sz="1544">
          <a:solidFill>
            <a:srgbClr val="0F5494"/>
          </a:solidFill>
          <a:latin typeface="+mn-lt"/>
        </a:defRPr>
      </a:lvl3pPr>
      <a:lvl4pPr marL="1764221" indent="-252032" algn="l" rtl="0" eaLnBrk="1" fontAlgn="base" hangingPunct="1">
        <a:spcBef>
          <a:spcPct val="20000"/>
        </a:spcBef>
        <a:spcAft>
          <a:spcPct val="0"/>
        </a:spcAft>
        <a:buChar char="–"/>
        <a:defRPr sz="2205">
          <a:solidFill>
            <a:schemeClr val="tx1"/>
          </a:solidFill>
          <a:latin typeface="Arial" charset="0"/>
        </a:defRPr>
      </a:lvl4pPr>
      <a:lvl5pPr marL="2268284" indent="-252032" algn="l" rtl="0" eaLnBrk="1" fontAlgn="base" hangingPunct="1">
        <a:spcBef>
          <a:spcPct val="20000"/>
        </a:spcBef>
        <a:spcAft>
          <a:spcPct val="0"/>
        </a:spcAft>
        <a:buChar char="»"/>
        <a:defRPr sz="2205">
          <a:solidFill>
            <a:schemeClr val="tx1"/>
          </a:solidFill>
          <a:latin typeface="Arial" charset="0"/>
        </a:defRPr>
      </a:lvl5pPr>
      <a:lvl6pPr marL="2772347" indent="-252032" algn="l" rtl="0" eaLnBrk="1" fontAlgn="base" hangingPunct="1">
        <a:spcBef>
          <a:spcPct val="20000"/>
        </a:spcBef>
        <a:spcAft>
          <a:spcPct val="0"/>
        </a:spcAft>
        <a:buChar char="»"/>
        <a:defRPr sz="2205">
          <a:solidFill>
            <a:schemeClr val="tx1"/>
          </a:solidFill>
          <a:latin typeface="Arial" charset="0"/>
        </a:defRPr>
      </a:lvl6pPr>
      <a:lvl7pPr marL="3276410" indent="-252032" algn="l" rtl="0" eaLnBrk="1" fontAlgn="base" hangingPunct="1">
        <a:spcBef>
          <a:spcPct val="20000"/>
        </a:spcBef>
        <a:spcAft>
          <a:spcPct val="0"/>
        </a:spcAft>
        <a:buChar char="»"/>
        <a:defRPr sz="2205">
          <a:solidFill>
            <a:schemeClr val="tx1"/>
          </a:solidFill>
          <a:latin typeface="Arial" charset="0"/>
        </a:defRPr>
      </a:lvl7pPr>
      <a:lvl8pPr marL="3780473" indent="-252032" algn="l" rtl="0" eaLnBrk="1" fontAlgn="base" hangingPunct="1">
        <a:spcBef>
          <a:spcPct val="20000"/>
        </a:spcBef>
        <a:spcAft>
          <a:spcPct val="0"/>
        </a:spcAft>
        <a:buChar char="»"/>
        <a:defRPr sz="2205">
          <a:solidFill>
            <a:schemeClr val="tx1"/>
          </a:solidFill>
          <a:latin typeface="Arial" charset="0"/>
        </a:defRPr>
      </a:lvl8pPr>
      <a:lvl9pPr marL="4284536" indent="-252032" algn="l" rtl="0" eaLnBrk="1" fontAlgn="base" hangingPunct="1">
        <a:spcBef>
          <a:spcPct val="20000"/>
        </a:spcBef>
        <a:spcAft>
          <a:spcPct val="0"/>
        </a:spcAft>
        <a:buChar char="»"/>
        <a:defRPr sz="2205">
          <a:solidFill>
            <a:schemeClr val="tx1"/>
          </a:solidFill>
          <a:latin typeface="Arial" charset="0"/>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294139" y="1637043"/>
            <a:ext cx="5052561" cy="3413863"/>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en-IE" sz="1600" dirty="0" smtClean="0">
                <a:solidFill>
                  <a:schemeClr val="accent4">
                    <a:lumMod val="75000"/>
                  </a:schemeClr>
                </a:solidFill>
              </a:rPr>
              <a:t>Regional Stakeholder Event on Horizon Europe Implementation</a:t>
            </a:r>
            <a:r>
              <a:rPr lang="en-US" sz="2300" dirty="0"/>
              <a:t/>
            </a:r>
            <a:br>
              <a:rPr lang="en-US" sz="2300" dirty="0"/>
            </a:br>
            <a:r>
              <a:rPr lang="en-US" sz="2300" dirty="0"/>
              <a:t/>
            </a:r>
            <a:br>
              <a:rPr lang="en-US" sz="2300" dirty="0"/>
            </a:br>
            <a:r>
              <a:rPr lang="en-US" sz="2700" dirty="0" smtClean="0"/>
              <a:t>Ex-ante and ex-post controls:</a:t>
            </a:r>
            <a:br>
              <a:rPr lang="en-US" sz="2700" dirty="0" smtClean="0"/>
            </a:br>
            <a:r>
              <a:rPr lang="en-US" sz="2700" dirty="0" smtClean="0"/>
              <a:t>From H2020 to Horizon Europe</a:t>
            </a:r>
            <a:br>
              <a:rPr lang="en-US" sz="2700" dirty="0" smtClean="0"/>
            </a:br>
            <a:r>
              <a:rPr lang="en-US" sz="2700" dirty="0" smtClean="0"/>
              <a:t/>
            </a:r>
            <a:br>
              <a:rPr lang="en-US" sz="2700" dirty="0" smtClean="0"/>
            </a:br>
            <a:r>
              <a:rPr lang="en-US" sz="2700" dirty="0" smtClean="0"/>
              <a:t>Ljubljana, 11 November 2019</a:t>
            </a:r>
            <a:r>
              <a:rPr lang="en-US" sz="2100" i="1" dirty="0"/>
              <a:t/>
            </a:r>
            <a:br>
              <a:rPr lang="en-US" sz="2100" i="1" dirty="0"/>
            </a:br>
            <a:r>
              <a:rPr lang="en-US" sz="2100" i="1" dirty="0"/>
              <a:t/>
            </a:r>
            <a:br>
              <a:rPr lang="en-US" sz="2100" i="1" dirty="0"/>
            </a:br>
            <a:r>
              <a:rPr lang="en-US" sz="2100" i="1" dirty="0"/>
              <a:t/>
            </a:r>
            <a:br>
              <a:rPr lang="en-US" sz="2100" i="1" dirty="0"/>
            </a:br>
            <a:endParaRPr lang="en-GB" sz="2100" i="1" dirty="0"/>
          </a:p>
        </p:txBody>
      </p:sp>
      <p:sp>
        <p:nvSpPr>
          <p:cNvPr id="5" name="TextBox 4"/>
          <p:cNvSpPr txBox="1"/>
          <p:nvPr/>
        </p:nvSpPr>
        <p:spPr>
          <a:xfrm>
            <a:off x="180391" y="5652839"/>
            <a:ext cx="3566331" cy="459268"/>
          </a:xfrm>
          <a:prstGeom prst="rect">
            <a:avLst/>
          </a:prstGeom>
          <a:solidFill>
            <a:schemeClr val="accent5">
              <a:lumMod val="50000"/>
            </a:schemeClr>
          </a:solidFill>
        </p:spPr>
        <p:txBody>
          <a:bodyPr wrap="square" lIns="104306" tIns="52153" rIns="104306" bIns="52153" rtlCol="0">
            <a:spAutoFit/>
          </a:bodyPr>
          <a:lstStyle/>
          <a:p>
            <a:r>
              <a:rPr lang="en-GB" sz="2300" b="0" i="1" dirty="0">
                <a:solidFill>
                  <a:schemeClr val="accent6"/>
                </a:solidFill>
                <a:latin typeface="Arial" panose="020B0604020202020204" pitchFamily="34" charset="0"/>
                <a:cs typeface="Arial" panose="020B0604020202020204" pitchFamily="34" charset="0"/>
              </a:rPr>
              <a:t>#</a:t>
            </a:r>
            <a:r>
              <a:rPr lang="en-GB" sz="2300" b="0" i="1" dirty="0" err="1">
                <a:solidFill>
                  <a:schemeClr val="bg1"/>
                </a:solidFill>
                <a:latin typeface="Arial" panose="020B0604020202020204" pitchFamily="34" charset="0"/>
                <a:cs typeface="Arial" panose="020B0604020202020204" pitchFamily="34" charset="0"/>
              </a:rPr>
              <a:t>HorizonEU</a:t>
            </a:r>
            <a:endParaRPr lang="en-GB" sz="2300" b="0" i="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294139" y="6177121"/>
            <a:ext cx="6399912" cy="936321"/>
          </a:xfrm>
          <a:prstGeom prst="rect">
            <a:avLst/>
          </a:prstGeom>
        </p:spPr>
        <p:txBody>
          <a:bodyPr wrap="square" lIns="104306" tIns="52153" rIns="104306" bIns="52153">
            <a:spAutoFit/>
          </a:bodyPr>
          <a:lstStyle/>
          <a:p>
            <a:r>
              <a:rPr lang="en-IE" sz="1800" b="0" dirty="0" smtClean="0">
                <a:solidFill>
                  <a:schemeClr val="accent6"/>
                </a:solidFill>
                <a:latin typeface="Arial" panose="020B0604020202020204" pitchFamily="34" charset="0"/>
                <a:ea typeface="+mj-ea"/>
                <a:cs typeface="Arial" panose="020B0604020202020204" pitchFamily="34" charset="0"/>
              </a:rPr>
              <a:t>Common </a:t>
            </a:r>
            <a:r>
              <a:rPr lang="en-IE" sz="1800" b="0" dirty="0">
                <a:solidFill>
                  <a:schemeClr val="accent6"/>
                </a:solidFill>
                <a:latin typeface="Arial" panose="020B0604020202020204" pitchFamily="34" charset="0"/>
                <a:ea typeface="+mj-ea"/>
                <a:cs typeface="Arial" panose="020B0604020202020204" pitchFamily="34" charset="0"/>
              </a:rPr>
              <a:t>Audit </a:t>
            </a:r>
            <a:r>
              <a:rPr lang="en-IE" sz="1800" b="0" dirty="0" smtClean="0">
                <a:solidFill>
                  <a:schemeClr val="accent6"/>
                </a:solidFill>
                <a:latin typeface="Arial" panose="020B0604020202020204" pitchFamily="34" charset="0"/>
                <a:ea typeface="+mj-ea"/>
                <a:cs typeface="Arial" panose="020B0604020202020204" pitchFamily="34" charset="0"/>
              </a:rPr>
              <a:t>Service</a:t>
            </a:r>
            <a:br>
              <a:rPr lang="en-IE" sz="1800" b="0" dirty="0" smtClean="0">
                <a:solidFill>
                  <a:schemeClr val="accent6"/>
                </a:solidFill>
                <a:latin typeface="Arial" panose="020B0604020202020204" pitchFamily="34" charset="0"/>
                <a:ea typeface="+mj-ea"/>
                <a:cs typeface="Arial" panose="020B0604020202020204" pitchFamily="34" charset="0"/>
              </a:rPr>
            </a:br>
            <a:r>
              <a:rPr lang="en-IE" sz="1800" b="0" dirty="0" smtClean="0">
                <a:solidFill>
                  <a:schemeClr val="accent6"/>
                </a:solidFill>
                <a:latin typeface="Arial" panose="020B0604020202020204" pitchFamily="34" charset="0"/>
                <a:ea typeface="+mj-ea"/>
                <a:cs typeface="Arial" panose="020B0604020202020204" pitchFamily="34" charset="0"/>
              </a:rPr>
              <a:t>Stamatios </a:t>
            </a:r>
            <a:r>
              <a:rPr lang="en-IE" sz="1800" b="0" dirty="0" err="1" smtClean="0">
                <a:solidFill>
                  <a:schemeClr val="accent6"/>
                </a:solidFill>
                <a:latin typeface="Arial" panose="020B0604020202020204" pitchFamily="34" charset="0"/>
                <a:ea typeface="+mj-ea"/>
                <a:cs typeface="Arial" panose="020B0604020202020204" pitchFamily="34" charset="0"/>
              </a:rPr>
              <a:t>Anthis</a:t>
            </a:r>
            <a:r>
              <a:rPr lang="en-IE" sz="1800" b="0" dirty="0" smtClean="0">
                <a:solidFill>
                  <a:schemeClr val="accent6"/>
                </a:solidFill>
                <a:latin typeface="Arial" panose="020B0604020202020204" pitchFamily="34" charset="0"/>
                <a:ea typeface="+mj-ea"/>
                <a:cs typeface="Arial" panose="020B0604020202020204" pitchFamily="34" charset="0"/>
              </a:rPr>
              <a:t>, Deputy Head of Unit</a:t>
            </a:r>
            <a:endParaRPr lang="en-IE" sz="1800" b="0" dirty="0">
              <a:solidFill>
                <a:schemeClr val="accent6"/>
              </a:solidFill>
              <a:latin typeface="Arial" panose="020B0604020202020204" pitchFamily="34" charset="0"/>
              <a:ea typeface="+mj-ea"/>
              <a:cs typeface="Arial" panose="020B0604020202020204" pitchFamily="34" charset="0"/>
            </a:endParaRPr>
          </a:p>
          <a:p>
            <a:endParaRPr lang="en-IE" sz="1800" b="0" dirty="0">
              <a:solidFill>
                <a:schemeClr val="accent6"/>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2074956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txBox="1">
            <a:spLocks noGrp="1"/>
          </p:cNvSpPr>
          <p:nvPr/>
        </p:nvSpPr>
        <p:spPr bwMode="auto">
          <a:xfrm>
            <a:off x="3750434" y="6885649"/>
            <a:ext cx="3192533" cy="525088"/>
          </a:xfrm>
          <a:prstGeom prst="rect">
            <a:avLst/>
          </a:prstGeom>
          <a:noFill/>
          <a:ln>
            <a:miter lim="800000"/>
            <a:headEnd/>
            <a:tailEnd/>
          </a:ln>
        </p:spPr>
        <p:txBody>
          <a:bodyPr anchor="b"/>
          <a:lstStyle/>
          <a:p>
            <a:pPr algn="ctr">
              <a:defRPr/>
            </a:pPr>
            <a:endParaRPr lang="fr-FR" sz="1544">
              <a:solidFill>
                <a:schemeClr val="tx1"/>
              </a:solidFill>
              <a:effectLst>
                <a:outerShdw blurRad="38100" dist="38100" dir="2700000" algn="tl">
                  <a:srgbClr val="C0C0C0"/>
                </a:outerShdw>
              </a:effectLst>
              <a:latin typeface="Arial" charset="0"/>
            </a:endParaRPr>
          </a:p>
        </p:txBody>
      </p:sp>
      <p:sp>
        <p:nvSpPr>
          <p:cNvPr id="10" name="Slide Number Placeholder 3"/>
          <p:cNvSpPr txBox="1">
            <a:spLocks noGrp="1"/>
          </p:cNvSpPr>
          <p:nvPr/>
        </p:nvSpPr>
        <p:spPr bwMode="auto">
          <a:xfrm>
            <a:off x="7531065" y="6885649"/>
            <a:ext cx="2352393" cy="525088"/>
          </a:xfrm>
          <a:prstGeom prst="rect">
            <a:avLst/>
          </a:prstGeom>
          <a:noFill/>
          <a:ln>
            <a:miter lim="800000"/>
            <a:headEnd/>
            <a:tailEnd/>
          </a:ln>
        </p:spPr>
        <p:txBody>
          <a:bodyPr anchor="b"/>
          <a:lstStyle/>
          <a:p>
            <a:pPr algn="r">
              <a:defRPr/>
            </a:pPr>
            <a:fld id="{8D294091-8993-48E0-9521-234EA1E69175}" type="slidenum">
              <a:rPr lang="en-GB" sz="1544">
                <a:solidFill>
                  <a:schemeClr val="tx1"/>
                </a:solidFill>
                <a:effectLst>
                  <a:outerShdw blurRad="38100" dist="38100" dir="2700000" algn="tl">
                    <a:srgbClr val="000000"/>
                  </a:outerShdw>
                </a:effectLst>
                <a:latin typeface="Arial" charset="0"/>
              </a:rPr>
              <a:pPr algn="r">
                <a:defRPr/>
              </a:pPr>
              <a:t>10</a:t>
            </a:fld>
            <a:endParaRPr lang="en-GB" sz="1544">
              <a:solidFill>
                <a:schemeClr val="tx1"/>
              </a:solidFill>
              <a:effectLst>
                <a:outerShdw blurRad="38100" dist="38100" dir="2700000" algn="tl">
                  <a:srgbClr val="000000"/>
                </a:outerShdw>
              </a:effectLst>
              <a:latin typeface="Arial" charset="0"/>
            </a:endParaRPr>
          </a:p>
        </p:txBody>
      </p:sp>
      <p:sp>
        <p:nvSpPr>
          <p:cNvPr id="7" name="Rectangle 5"/>
          <p:cNvSpPr txBox="1">
            <a:spLocks noGrp="1" noChangeArrowheads="1"/>
          </p:cNvSpPr>
          <p:nvPr/>
        </p:nvSpPr>
        <p:spPr bwMode="auto">
          <a:xfrm>
            <a:off x="3750434" y="6885649"/>
            <a:ext cx="3192533" cy="525088"/>
          </a:xfrm>
          <a:prstGeom prst="rect">
            <a:avLst/>
          </a:prstGeom>
          <a:noFill/>
          <a:ln>
            <a:miter lim="800000"/>
            <a:headEnd/>
            <a:tailEnd/>
          </a:ln>
        </p:spPr>
        <p:txBody>
          <a:bodyPr anchor="b"/>
          <a:lstStyle/>
          <a:p>
            <a:pPr algn="ctr">
              <a:defRPr/>
            </a:pPr>
            <a:endParaRPr lang="fr-FR" sz="1544">
              <a:solidFill>
                <a:schemeClr val="tx1"/>
              </a:solidFill>
              <a:effectLst>
                <a:outerShdw blurRad="38100" dist="38100" dir="2700000" algn="tl">
                  <a:srgbClr val="C0C0C0"/>
                </a:outerShdw>
              </a:effectLst>
              <a:latin typeface="Arial" charset="0"/>
            </a:endParaRPr>
          </a:p>
        </p:txBody>
      </p:sp>
      <p:sp>
        <p:nvSpPr>
          <p:cNvPr id="8" name="Rectangle 6"/>
          <p:cNvSpPr txBox="1">
            <a:spLocks noGrp="1" noChangeArrowheads="1"/>
          </p:cNvSpPr>
          <p:nvPr/>
        </p:nvSpPr>
        <p:spPr bwMode="auto">
          <a:xfrm>
            <a:off x="7531065" y="6885649"/>
            <a:ext cx="2352393" cy="525088"/>
          </a:xfrm>
          <a:prstGeom prst="rect">
            <a:avLst/>
          </a:prstGeom>
          <a:noFill/>
          <a:ln>
            <a:miter lim="800000"/>
            <a:headEnd/>
            <a:tailEnd/>
          </a:ln>
        </p:spPr>
        <p:txBody>
          <a:bodyPr anchor="b"/>
          <a:lstStyle/>
          <a:p>
            <a:pPr algn="r">
              <a:defRPr/>
            </a:pPr>
            <a:fld id="{508BE8EA-BD90-43DA-8352-F50E6C5C647B}" type="slidenum">
              <a:rPr lang="en-GB" sz="1544">
                <a:solidFill>
                  <a:schemeClr val="tx1"/>
                </a:solidFill>
                <a:effectLst>
                  <a:outerShdw blurRad="38100" dist="38100" dir="2700000" algn="tl">
                    <a:srgbClr val="000000"/>
                  </a:outerShdw>
                </a:effectLst>
                <a:latin typeface="Arial" charset="0"/>
              </a:rPr>
              <a:pPr algn="r">
                <a:defRPr/>
              </a:pPr>
              <a:t>10</a:t>
            </a:fld>
            <a:endParaRPr lang="en-GB" sz="1544">
              <a:solidFill>
                <a:schemeClr val="tx1"/>
              </a:solidFill>
              <a:effectLst>
                <a:outerShdw blurRad="38100" dist="38100" dir="2700000" algn="tl">
                  <a:srgbClr val="000000"/>
                </a:outerShdw>
              </a:effectLst>
              <a:latin typeface="Arial" charset="0"/>
            </a:endParaRPr>
          </a:p>
        </p:txBody>
      </p:sp>
      <p:sp>
        <p:nvSpPr>
          <p:cNvPr id="5" name="Rectangle 6"/>
          <p:cNvSpPr txBox="1">
            <a:spLocks noGrp="1" noChangeArrowheads="1"/>
          </p:cNvSpPr>
          <p:nvPr/>
        </p:nvSpPr>
        <p:spPr bwMode="auto">
          <a:xfrm>
            <a:off x="7531065" y="6885649"/>
            <a:ext cx="2352393" cy="525088"/>
          </a:xfrm>
          <a:prstGeom prst="rect">
            <a:avLst/>
          </a:prstGeom>
          <a:noFill/>
          <a:ln>
            <a:miter lim="800000"/>
            <a:headEnd/>
            <a:tailEnd/>
          </a:ln>
        </p:spPr>
        <p:txBody>
          <a:bodyPr anchor="b"/>
          <a:lstStyle/>
          <a:p>
            <a:pPr algn="r">
              <a:defRPr/>
            </a:pPr>
            <a:fld id="{1FF4F9DE-EA4D-4586-8FDE-73A3C12F3068}" type="slidenum">
              <a:rPr lang="en-GB" sz="1544">
                <a:solidFill>
                  <a:schemeClr val="tx1"/>
                </a:solidFill>
                <a:effectLst>
                  <a:outerShdw blurRad="38100" dist="38100" dir="2700000" algn="tl">
                    <a:srgbClr val="000000"/>
                  </a:outerShdw>
                </a:effectLst>
                <a:latin typeface="Arial" charset="0"/>
              </a:rPr>
              <a:pPr algn="r">
                <a:defRPr/>
              </a:pPr>
              <a:t>10</a:t>
            </a:fld>
            <a:endParaRPr lang="en-GB" sz="1544">
              <a:solidFill>
                <a:schemeClr val="tx1"/>
              </a:solidFill>
              <a:effectLst>
                <a:outerShdw blurRad="38100" dist="38100" dir="2700000" algn="tl">
                  <a:srgbClr val="000000"/>
                </a:outerShdw>
              </a:effectLst>
              <a:latin typeface="Arial" charset="0"/>
            </a:endParaRPr>
          </a:p>
        </p:txBody>
      </p:sp>
      <p:sp>
        <p:nvSpPr>
          <p:cNvPr id="3074" name="Rectangle 2"/>
          <p:cNvSpPr>
            <a:spLocks noChangeArrowheads="1"/>
          </p:cNvSpPr>
          <p:nvPr/>
        </p:nvSpPr>
        <p:spPr bwMode="auto">
          <a:xfrm>
            <a:off x="822195" y="1319720"/>
            <a:ext cx="9073515" cy="63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95549" indent="-395549" algn="ctr">
              <a:defRPr/>
            </a:pPr>
            <a:r>
              <a:rPr lang="fr-BE" sz="2315" dirty="0">
                <a:effectLst>
                  <a:outerShdw blurRad="38100" dist="38100" dir="2700000" algn="tl">
                    <a:srgbClr val="C0C0C0"/>
                  </a:outerShdw>
                </a:effectLst>
              </a:rPr>
              <a:t>Audit Planning</a:t>
            </a:r>
            <a:endParaRPr lang="en-GB" sz="2315" dirty="0">
              <a:effectLst>
                <a:outerShdw blurRad="38100" dist="38100" dir="2700000" algn="tl">
                  <a:srgbClr val="C0C0C0"/>
                </a:outerShdw>
              </a:effectLst>
            </a:endParaRPr>
          </a:p>
        </p:txBody>
      </p:sp>
      <p:graphicFrame>
        <p:nvGraphicFramePr>
          <p:cNvPr id="2" name="Diagram 1"/>
          <p:cNvGraphicFramePr/>
          <p:nvPr/>
        </p:nvGraphicFramePr>
        <p:xfrm>
          <a:off x="662918" y="2193117"/>
          <a:ext cx="9208288" cy="4605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67134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type="body" sz="quarter" idx="10"/>
          </p:nvPr>
        </p:nvSpPr>
        <p:spPr>
          <a:xfrm>
            <a:off x="212725" y="884238"/>
            <a:ext cx="10318551" cy="5704705"/>
          </a:xfrm>
        </p:spPr>
        <p:txBody>
          <a:bodyPr>
            <a:normAutofit lnSpcReduction="10000"/>
          </a:bodyPr>
          <a:lstStyle/>
          <a:p>
            <a:pPr marL="0" indent="0">
              <a:spcAft>
                <a:spcPts val="1200"/>
              </a:spcAft>
              <a:buClr>
                <a:srgbClr val="00B0F0"/>
              </a:buClr>
              <a:buNone/>
            </a:pPr>
            <a:endParaRPr lang="en-US" sz="2400" dirty="0" smtClean="0">
              <a:solidFill>
                <a:srgbClr val="0F5494"/>
              </a:solidFill>
            </a:endParaRPr>
          </a:p>
          <a:p>
            <a:pPr marL="0" indent="0">
              <a:spcAft>
                <a:spcPts val="1200"/>
              </a:spcAft>
              <a:buClr>
                <a:srgbClr val="00B0F0"/>
              </a:buClr>
              <a:buNone/>
            </a:pPr>
            <a:r>
              <a:rPr lang="en-US" sz="2400" dirty="0" smtClean="0">
                <a:solidFill>
                  <a:srgbClr val="0F5494"/>
                </a:solidFill>
              </a:rPr>
              <a:t>Personnel </a:t>
            </a:r>
            <a:r>
              <a:rPr lang="en-US" sz="2400" dirty="0">
                <a:solidFill>
                  <a:srgbClr val="0F5494"/>
                </a:solidFill>
              </a:rPr>
              <a:t>costs </a:t>
            </a:r>
            <a:r>
              <a:rPr lang="en-US" sz="2400" dirty="0" smtClean="0">
                <a:solidFill>
                  <a:srgbClr val="0F5494"/>
                </a:solidFill>
              </a:rPr>
              <a:t>– due to:</a:t>
            </a:r>
          </a:p>
          <a:p>
            <a:pPr>
              <a:spcAft>
                <a:spcPts val="1200"/>
              </a:spcAft>
              <a:buClr>
                <a:srgbClr val="00B0F0"/>
              </a:buClr>
            </a:pPr>
            <a:r>
              <a:rPr lang="en-US" sz="1900" b="0" i="0" dirty="0" smtClean="0">
                <a:solidFill>
                  <a:srgbClr val="0070C0"/>
                </a:solidFill>
              </a:rPr>
              <a:t>Incorrect </a:t>
            </a:r>
            <a:r>
              <a:rPr lang="en-US" sz="1900" b="0" i="0" dirty="0">
                <a:solidFill>
                  <a:srgbClr val="0070C0"/>
                </a:solidFill>
              </a:rPr>
              <a:t>productive hours calculation </a:t>
            </a:r>
            <a:endParaRPr lang="en-US" sz="1900" b="0" i="0" dirty="0" smtClean="0">
              <a:solidFill>
                <a:srgbClr val="0070C0"/>
              </a:solidFill>
            </a:endParaRPr>
          </a:p>
          <a:p>
            <a:pPr>
              <a:spcAft>
                <a:spcPts val="1200"/>
              </a:spcAft>
              <a:buClr>
                <a:srgbClr val="00B0F0"/>
              </a:buClr>
            </a:pPr>
            <a:r>
              <a:rPr lang="fr-BE" sz="1900" b="0" i="0" dirty="0" smtClean="0">
                <a:solidFill>
                  <a:srgbClr val="0070C0"/>
                </a:solidFill>
              </a:rPr>
              <a:t>Incorrect </a:t>
            </a:r>
            <a:r>
              <a:rPr lang="fr-BE" sz="1900" b="0" i="0" dirty="0" err="1">
                <a:solidFill>
                  <a:srgbClr val="0070C0"/>
                </a:solidFill>
              </a:rPr>
              <a:t>remuneration</a:t>
            </a:r>
            <a:r>
              <a:rPr lang="fr-BE" sz="1900" b="0" i="0" dirty="0">
                <a:solidFill>
                  <a:srgbClr val="0070C0"/>
                </a:solidFill>
              </a:rPr>
              <a:t> </a:t>
            </a:r>
            <a:r>
              <a:rPr lang="fr-BE" sz="1900" b="0" i="0" dirty="0" err="1">
                <a:solidFill>
                  <a:srgbClr val="0070C0"/>
                </a:solidFill>
              </a:rPr>
              <a:t>costs</a:t>
            </a:r>
            <a:r>
              <a:rPr lang="fr-BE" sz="1900" b="0" i="0" dirty="0">
                <a:solidFill>
                  <a:srgbClr val="0070C0"/>
                </a:solidFill>
              </a:rPr>
              <a:t> - </a:t>
            </a:r>
            <a:r>
              <a:rPr lang="fr-BE" sz="1900" b="0" i="0" dirty="0" err="1">
                <a:solidFill>
                  <a:srgbClr val="0070C0"/>
                </a:solidFill>
              </a:rPr>
              <a:t>e.g</a:t>
            </a:r>
            <a:r>
              <a:rPr lang="fr-BE" sz="1900" b="0" i="0" dirty="0">
                <a:solidFill>
                  <a:srgbClr val="0070C0"/>
                </a:solidFill>
              </a:rPr>
              <a:t>. </a:t>
            </a:r>
            <a:r>
              <a:rPr lang="fr-BE" sz="1900" b="0" i="0" dirty="0" err="1">
                <a:solidFill>
                  <a:srgbClr val="0070C0"/>
                </a:solidFill>
              </a:rPr>
              <a:t>estimated</a:t>
            </a:r>
            <a:r>
              <a:rPr lang="fr-BE" sz="1900" b="0" i="0" dirty="0">
                <a:solidFill>
                  <a:srgbClr val="0070C0"/>
                </a:solidFill>
              </a:rPr>
              <a:t> </a:t>
            </a:r>
            <a:endParaRPr lang="fr-BE" sz="1900" b="0" i="0" dirty="0" smtClean="0">
              <a:solidFill>
                <a:srgbClr val="0070C0"/>
              </a:solidFill>
            </a:endParaRPr>
          </a:p>
          <a:p>
            <a:pPr>
              <a:spcAft>
                <a:spcPts val="1200"/>
              </a:spcAft>
              <a:buClr>
                <a:srgbClr val="00B0F0"/>
              </a:buClr>
            </a:pPr>
            <a:r>
              <a:rPr lang="fr-BE" sz="1900" b="0" i="0" dirty="0" smtClean="0">
                <a:solidFill>
                  <a:srgbClr val="0070C0"/>
                </a:solidFill>
              </a:rPr>
              <a:t>Incorrect </a:t>
            </a:r>
            <a:r>
              <a:rPr lang="fr-BE" sz="1900" b="0" i="0" dirty="0">
                <a:solidFill>
                  <a:srgbClr val="0070C0"/>
                </a:solidFill>
              </a:rPr>
              <a:t>time </a:t>
            </a:r>
            <a:r>
              <a:rPr lang="fr-BE" sz="1900" b="0" i="0" dirty="0" err="1">
                <a:solidFill>
                  <a:srgbClr val="0070C0"/>
                </a:solidFill>
              </a:rPr>
              <a:t>working</a:t>
            </a:r>
            <a:r>
              <a:rPr lang="fr-BE" sz="1900" b="0" i="0" dirty="0">
                <a:solidFill>
                  <a:srgbClr val="0070C0"/>
                </a:solidFill>
              </a:rPr>
              <a:t> on action </a:t>
            </a:r>
            <a:r>
              <a:rPr lang="fr-BE" sz="1900" b="0" i="0" dirty="0" err="1">
                <a:solidFill>
                  <a:srgbClr val="0070C0"/>
                </a:solidFill>
              </a:rPr>
              <a:t>claimed</a:t>
            </a:r>
            <a:r>
              <a:rPr lang="fr-BE" sz="1900" b="0" i="0" dirty="0">
                <a:solidFill>
                  <a:srgbClr val="0070C0"/>
                </a:solidFill>
              </a:rPr>
              <a:t> </a:t>
            </a:r>
          </a:p>
          <a:p>
            <a:pPr>
              <a:spcAft>
                <a:spcPts val="1200"/>
              </a:spcAft>
              <a:buClr>
                <a:srgbClr val="00B0F0"/>
              </a:buClr>
            </a:pPr>
            <a:r>
              <a:rPr lang="fr-BE" sz="1900" b="0" i="0" dirty="0" err="1" smtClean="0">
                <a:solidFill>
                  <a:srgbClr val="0070C0"/>
                </a:solidFill>
              </a:rPr>
              <a:t>Other</a:t>
            </a:r>
            <a:r>
              <a:rPr lang="fr-BE" sz="1900" b="0" i="0" dirty="0" smtClean="0">
                <a:solidFill>
                  <a:srgbClr val="0070C0"/>
                </a:solidFill>
              </a:rPr>
              <a:t> </a:t>
            </a:r>
            <a:r>
              <a:rPr lang="fr-BE" sz="1900" b="0" i="0" dirty="0">
                <a:solidFill>
                  <a:srgbClr val="0070C0"/>
                </a:solidFill>
              </a:rPr>
              <a:t>- </a:t>
            </a:r>
            <a:r>
              <a:rPr lang="fr-BE" sz="1900" b="0" i="0" dirty="0" err="1">
                <a:solidFill>
                  <a:srgbClr val="0070C0"/>
                </a:solidFill>
              </a:rPr>
              <a:t>e.g</a:t>
            </a:r>
            <a:r>
              <a:rPr lang="fr-BE" sz="1900" b="0" i="0" dirty="0">
                <a:solidFill>
                  <a:srgbClr val="0070C0"/>
                </a:solidFill>
              </a:rPr>
              <a:t>. </a:t>
            </a:r>
            <a:r>
              <a:rPr lang="fr-BE" sz="1900" b="0" i="0" dirty="0" err="1">
                <a:solidFill>
                  <a:srgbClr val="0070C0"/>
                </a:solidFill>
              </a:rPr>
              <a:t>unreliable</a:t>
            </a:r>
            <a:r>
              <a:rPr lang="fr-BE" sz="1900" b="0" i="0" dirty="0">
                <a:solidFill>
                  <a:srgbClr val="0070C0"/>
                </a:solidFill>
              </a:rPr>
              <a:t>/</a:t>
            </a:r>
            <a:r>
              <a:rPr lang="fr-BE" sz="1900" b="0" i="0" dirty="0" err="1">
                <a:solidFill>
                  <a:srgbClr val="0070C0"/>
                </a:solidFill>
              </a:rPr>
              <a:t>missing</a:t>
            </a:r>
            <a:r>
              <a:rPr lang="fr-BE" sz="1900" b="0" i="0" dirty="0">
                <a:solidFill>
                  <a:srgbClr val="0070C0"/>
                </a:solidFill>
              </a:rPr>
              <a:t> </a:t>
            </a:r>
            <a:r>
              <a:rPr lang="fr-BE" sz="1900" b="0" i="0" dirty="0" err="1" smtClean="0">
                <a:solidFill>
                  <a:srgbClr val="0070C0"/>
                </a:solidFill>
              </a:rPr>
              <a:t>timesheets</a:t>
            </a:r>
            <a:r>
              <a:rPr lang="fr-BE" sz="1900" b="0" i="0" dirty="0" smtClean="0">
                <a:solidFill>
                  <a:srgbClr val="0070C0"/>
                </a:solidFill>
              </a:rPr>
              <a:t> </a:t>
            </a:r>
            <a:endParaRPr lang="en-US" sz="2400" b="0" i="0" dirty="0" smtClean="0">
              <a:solidFill>
                <a:srgbClr val="0F5494"/>
              </a:solidFill>
            </a:endParaRPr>
          </a:p>
          <a:p>
            <a:pPr marL="858859" lvl="3" indent="-342900">
              <a:spcBef>
                <a:spcPts val="600"/>
              </a:spcBef>
              <a:spcAft>
                <a:spcPts val="600"/>
              </a:spcAft>
              <a:buClr>
                <a:srgbClr val="00B0F0"/>
              </a:buClr>
              <a:buFont typeface="Arial" panose="020B0604020202020204" pitchFamily="34" charset="0"/>
              <a:buChar char="•"/>
            </a:pPr>
            <a:endParaRPr lang="en-US" sz="2400" dirty="0" smtClean="0">
              <a:solidFill>
                <a:srgbClr val="0F5494"/>
              </a:solidFill>
            </a:endParaRPr>
          </a:p>
          <a:p>
            <a:pPr marL="0" indent="0">
              <a:spcAft>
                <a:spcPts val="1200"/>
              </a:spcAft>
              <a:buClr>
                <a:srgbClr val="00B0F0"/>
              </a:buClr>
              <a:buNone/>
            </a:pPr>
            <a:r>
              <a:rPr lang="en-US" sz="2400" dirty="0" smtClean="0">
                <a:solidFill>
                  <a:srgbClr val="0F5494"/>
                </a:solidFill>
              </a:rPr>
              <a:t>Subcontracting - due </a:t>
            </a:r>
            <a:r>
              <a:rPr lang="en-US" sz="2400" dirty="0">
                <a:solidFill>
                  <a:srgbClr val="0F5494"/>
                </a:solidFill>
              </a:rPr>
              <a:t>to</a:t>
            </a:r>
            <a:r>
              <a:rPr lang="en-US" sz="2400" dirty="0" smtClean="0">
                <a:solidFill>
                  <a:srgbClr val="0F5494"/>
                </a:solidFill>
              </a:rPr>
              <a:t>:</a:t>
            </a:r>
          </a:p>
          <a:p>
            <a:pPr>
              <a:spcAft>
                <a:spcPts val="1200"/>
              </a:spcAft>
              <a:buClr>
                <a:srgbClr val="00B0F0"/>
              </a:buClr>
            </a:pPr>
            <a:r>
              <a:rPr lang="en-US" sz="1900" b="0" i="0" dirty="0" smtClean="0">
                <a:solidFill>
                  <a:srgbClr val="0070C0"/>
                </a:solidFill>
              </a:rPr>
              <a:t>Lack </a:t>
            </a:r>
            <a:r>
              <a:rPr lang="en-US" sz="1900" b="0" i="0" dirty="0">
                <a:solidFill>
                  <a:srgbClr val="0070C0"/>
                </a:solidFill>
              </a:rPr>
              <a:t>of </a:t>
            </a:r>
            <a:r>
              <a:rPr lang="en-US" sz="1900" b="0" i="0" dirty="0" smtClean="0">
                <a:solidFill>
                  <a:srgbClr val="0070C0"/>
                </a:solidFill>
              </a:rPr>
              <a:t>adequate </a:t>
            </a:r>
            <a:r>
              <a:rPr lang="en-US" sz="1900" b="0" i="0" dirty="0">
                <a:solidFill>
                  <a:srgbClr val="0070C0"/>
                </a:solidFill>
              </a:rPr>
              <a:t>supporting documents </a:t>
            </a:r>
          </a:p>
          <a:p>
            <a:pPr>
              <a:spcAft>
                <a:spcPts val="1200"/>
              </a:spcAft>
              <a:buClr>
                <a:srgbClr val="00B0F0"/>
              </a:buClr>
              <a:buFont typeface="Arial" panose="020B0604020202020204" pitchFamily="34" charset="0"/>
              <a:buChar char="•"/>
            </a:pPr>
            <a:r>
              <a:rPr lang="en-US" sz="1900" b="0" i="0" dirty="0">
                <a:solidFill>
                  <a:srgbClr val="0070C0"/>
                </a:solidFill>
              </a:rPr>
              <a:t>Not foreseen in Annex I nor agreed by EU services </a:t>
            </a:r>
          </a:p>
          <a:p>
            <a:pPr>
              <a:spcAft>
                <a:spcPts val="1200"/>
              </a:spcAft>
              <a:buClr>
                <a:srgbClr val="00B0F0"/>
              </a:buClr>
              <a:buFont typeface="Arial" panose="020B0604020202020204" pitchFamily="34" charset="0"/>
              <a:buChar char="•"/>
            </a:pPr>
            <a:r>
              <a:rPr lang="en-US" sz="1900" b="0" i="0" dirty="0">
                <a:solidFill>
                  <a:srgbClr val="0070C0"/>
                </a:solidFill>
              </a:rPr>
              <a:t>Other errors – including e.g. no value for money, </a:t>
            </a:r>
          </a:p>
          <a:p>
            <a:pPr marL="858859" lvl="3" indent="-342900">
              <a:spcBef>
                <a:spcPts val="600"/>
              </a:spcBef>
              <a:spcAft>
                <a:spcPts val="600"/>
              </a:spcAft>
              <a:buClr>
                <a:srgbClr val="00B0F0"/>
              </a:buClr>
              <a:buFont typeface="Arial" panose="020B0604020202020204" pitchFamily="34" charset="0"/>
              <a:buChar char="•"/>
            </a:pPr>
            <a:endParaRPr lang="fr-BE" sz="1900" dirty="0">
              <a:solidFill>
                <a:srgbClr val="0070C0"/>
              </a:solidFill>
            </a:endParaRPr>
          </a:p>
          <a:p>
            <a:pPr marL="973159" lvl="3" indent="-457200">
              <a:spcBef>
                <a:spcPts val="600"/>
              </a:spcBef>
              <a:spcAft>
                <a:spcPts val="600"/>
              </a:spcAft>
              <a:buClr>
                <a:srgbClr val="00B0F0"/>
              </a:buClr>
              <a:buFont typeface="+mj-lt"/>
              <a:buAutoNum type="alphaLcParenR" startAt="7"/>
            </a:pPr>
            <a:endParaRPr lang="en-US" sz="1900" dirty="0" smtClean="0">
              <a:solidFill>
                <a:srgbClr val="0070C0"/>
              </a:solidFill>
            </a:endParaRPr>
          </a:p>
        </p:txBody>
      </p:sp>
      <p:sp>
        <p:nvSpPr>
          <p:cNvPr id="32771"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12724" y="80961"/>
            <a:ext cx="1003052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000" dirty="0" smtClean="0">
                <a:solidFill>
                  <a:srgbClr val="FFE161"/>
                </a:solidFill>
                <a:latin typeface="Verdana" pitchFamily="34" charset="0"/>
                <a:ea typeface="Verdana" pitchFamily="34" charset="0"/>
                <a:cs typeface="Verdana" pitchFamily="34" charset="0"/>
              </a:rPr>
              <a:t>Audit in H2020 – Main detected errors (1/2)</a:t>
            </a:r>
            <a:endParaRPr lang="en-GB" sz="300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964180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type="body" sz="quarter" idx="10"/>
          </p:nvPr>
        </p:nvSpPr>
        <p:spPr>
          <a:xfrm>
            <a:off x="212725" y="884238"/>
            <a:ext cx="10318551" cy="5704705"/>
          </a:xfrm>
        </p:spPr>
        <p:txBody>
          <a:bodyPr>
            <a:normAutofit/>
          </a:bodyPr>
          <a:lstStyle/>
          <a:p>
            <a:pPr marL="0" indent="0">
              <a:lnSpc>
                <a:spcPct val="150000"/>
              </a:lnSpc>
              <a:spcAft>
                <a:spcPts val="1200"/>
              </a:spcAft>
              <a:buClr>
                <a:srgbClr val="00B0F0"/>
              </a:buClr>
              <a:buNone/>
              <a:defRPr/>
            </a:pPr>
            <a:r>
              <a:rPr lang="en-US" sz="2400" dirty="0" smtClean="0">
                <a:solidFill>
                  <a:srgbClr val="0F5494"/>
                </a:solidFill>
              </a:rPr>
              <a:t>Other </a:t>
            </a:r>
            <a:r>
              <a:rPr lang="en-US" sz="2400" dirty="0">
                <a:solidFill>
                  <a:srgbClr val="0F5494"/>
                </a:solidFill>
              </a:rPr>
              <a:t>goods and services </a:t>
            </a:r>
            <a:r>
              <a:rPr lang="en-US" sz="2400" dirty="0" smtClean="0">
                <a:solidFill>
                  <a:srgbClr val="0F5494"/>
                </a:solidFill>
              </a:rPr>
              <a:t>- due </a:t>
            </a:r>
            <a:r>
              <a:rPr lang="en-US" sz="2400" dirty="0">
                <a:solidFill>
                  <a:srgbClr val="0F5494"/>
                </a:solidFill>
              </a:rPr>
              <a:t>to:</a:t>
            </a:r>
          </a:p>
          <a:p>
            <a:pPr>
              <a:spcAft>
                <a:spcPts val="1200"/>
              </a:spcAft>
              <a:buClr>
                <a:srgbClr val="00B0F0"/>
              </a:buClr>
              <a:buFont typeface="Arial" panose="020B0604020202020204" pitchFamily="34" charset="0"/>
              <a:buChar char="•"/>
              <a:defRPr/>
            </a:pPr>
            <a:r>
              <a:rPr lang="en-US" sz="1900" b="0" i="0" dirty="0">
                <a:solidFill>
                  <a:srgbClr val="0070C0"/>
                </a:solidFill>
              </a:rPr>
              <a:t>Lack of adequate supporting </a:t>
            </a:r>
            <a:r>
              <a:rPr lang="en-US" sz="1900" b="0" i="0" dirty="0" smtClean="0">
                <a:solidFill>
                  <a:srgbClr val="0070C0"/>
                </a:solidFill>
              </a:rPr>
              <a:t>documents</a:t>
            </a:r>
            <a:endParaRPr lang="en-US" sz="1900" b="0" i="0" dirty="0">
              <a:solidFill>
                <a:srgbClr val="0070C0"/>
              </a:solidFill>
            </a:endParaRPr>
          </a:p>
          <a:p>
            <a:pPr>
              <a:spcAft>
                <a:spcPts val="1200"/>
              </a:spcAft>
              <a:buClr>
                <a:srgbClr val="00B0F0"/>
              </a:buClr>
              <a:buFont typeface="Arial" panose="020B0604020202020204" pitchFamily="34" charset="0"/>
              <a:buChar char="•"/>
              <a:defRPr/>
            </a:pPr>
            <a:r>
              <a:rPr lang="en-US" sz="1900" b="0" i="0" dirty="0">
                <a:solidFill>
                  <a:srgbClr val="0070C0"/>
                </a:solidFill>
              </a:rPr>
              <a:t>Cost not related to the action </a:t>
            </a:r>
          </a:p>
          <a:p>
            <a:pPr>
              <a:spcAft>
                <a:spcPts val="1200"/>
              </a:spcAft>
              <a:buClr>
                <a:srgbClr val="00B0F0"/>
              </a:buClr>
              <a:buFont typeface="Arial" panose="020B0604020202020204" pitchFamily="34" charset="0"/>
              <a:buChar char="•"/>
              <a:defRPr/>
            </a:pPr>
            <a:r>
              <a:rPr lang="en-US" sz="1900" b="0" i="0" dirty="0">
                <a:solidFill>
                  <a:srgbClr val="0070C0"/>
                </a:solidFill>
              </a:rPr>
              <a:t>No direct measurement of the cost </a:t>
            </a:r>
          </a:p>
          <a:p>
            <a:pPr>
              <a:spcAft>
                <a:spcPts val="1200"/>
              </a:spcAft>
              <a:buClr>
                <a:srgbClr val="00B0F0"/>
              </a:buClr>
              <a:buFont typeface="Arial" panose="020B0604020202020204" pitchFamily="34" charset="0"/>
              <a:buChar char="•"/>
              <a:defRPr/>
            </a:pPr>
            <a:r>
              <a:rPr lang="en-US" sz="1900" b="0" i="0" dirty="0">
                <a:solidFill>
                  <a:srgbClr val="0070C0"/>
                </a:solidFill>
              </a:rPr>
              <a:t>Other errors – e.g. indirect costs claimed as direct costs , no value for money </a:t>
            </a:r>
          </a:p>
          <a:p>
            <a:pPr marL="0" indent="0">
              <a:lnSpc>
                <a:spcPct val="150000"/>
              </a:lnSpc>
              <a:spcAft>
                <a:spcPts val="1200"/>
              </a:spcAft>
              <a:buClr>
                <a:srgbClr val="00B0F0"/>
              </a:buClr>
              <a:buNone/>
              <a:defRPr/>
            </a:pPr>
            <a:endParaRPr lang="en-US" sz="2400" dirty="0" smtClean="0">
              <a:solidFill>
                <a:srgbClr val="0F5494"/>
              </a:solidFill>
            </a:endParaRPr>
          </a:p>
          <a:p>
            <a:pPr marL="0" indent="0">
              <a:lnSpc>
                <a:spcPct val="150000"/>
              </a:lnSpc>
              <a:spcAft>
                <a:spcPts val="1200"/>
              </a:spcAft>
              <a:buClr>
                <a:srgbClr val="00B0F0"/>
              </a:buClr>
              <a:buNone/>
              <a:defRPr/>
            </a:pPr>
            <a:r>
              <a:rPr lang="en-US" sz="2400" dirty="0" smtClean="0">
                <a:solidFill>
                  <a:srgbClr val="0F5494"/>
                </a:solidFill>
              </a:rPr>
              <a:t>Travel - due to:</a:t>
            </a:r>
          </a:p>
          <a:p>
            <a:pPr>
              <a:lnSpc>
                <a:spcPct val="150000"/>
              </a:lnSpc>
              <a:spcAft>
                <a:spcPts val="1200"/>
              </a:spcAft>
              <a:buClr>
                <a:srgbClr val="00B0F0"/>
              </a:buClr>
              <a:defRPr/>
            </a:pPr>
            <a:r>
              <a:rPr lang="en-US" sz="1900" b="0" i="0" dirty="0" smtClean="0">
                <a:solidFill>
                  <a:srgbClr val="0070C0"/>
                </a:solidFill>
              </a:rPr>
              <a:t>Cost not related to the action</a:t>
            </a:r>
          </a:p>
          <a:p>
            <a:pPr>
              <a:lnSpc>
                <a:spcPct val="150000"/>
              </a:lnSpc>
              <a:spcAft>
                <a:spcPts val="1200"/>
              </a:spcAft>
              <a:buClr>
                <a:srgbClr val="00B0F0"/>
              </a:buClr>
              <a:defRPr/>
            </a:pPr>
            <a:r>
              <a:rPr lang="en-US" sz="1900" b="0" i="0" dirty="0" smtClean="0">
                <a:solidFill>
                  <a:srgbClr val="0070C0"/>
                </a:solidFill>
              </a:rPr>
              <a:t>Other errors – e.g. lack of adequate supporting documents</a:t>
            </a:r>
          </a:p>
          <a:p>
            <a:pPr marL="973159" lvl="3" indent="-457200">
              <a:spcBef>
                <a:spcPts val="600"/>
              </a:spcBef>
              <a:spcAft>
                <a:spcPts val="600"/>
              </a:spcAft>
              <a:buClr>
                <a:srgbClr val="00B0F0"/>
              </a:buClr>
              <a:buFont typeface="+mj-lt"/>
              <a:buAutoNum type="alphaLcParenR" startAt="7"/>
            </a:pPr>
            <a:endParaRPr lang="en-US" sz="1900" dirty="0" smtClean="0">
              <a:solidFill>
                <a:srgbClr val="0070C0"/>
              </a:solidFill>
            </a:endParaRPr>
          </a:p>
        </p:txBody>
      </p:sp>
      <p:sp>
        <p:nvSpPr>
          <p:cNvPr id="32771"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12724" y="80961"/>
            <a:ext cx="1003052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000" dirty="0" smtClean="0">
                <a:solidFill>
                  <a:srgbClr val="FFE161"/>
                </a:solidFill>
                <a:latin typeface="Verdana" pitchFamily="34" charset="0"/>
                <a:ea typeface="Verdana" pitchFamily="34" charset="0"/>
                <a:cs typeface="Verdana" pitchFamily="34" charset="0"/>
              </a:rPr>
              <a:t>Audit in H2020 – Main </a:t>
            </a:r>
            <a:r>
              <a:rPr lang="en-GB" sz="3000" dirty="0">
                <a:solidFill>
                  <a:srgbClr val="FFE161"/>
                </a:solidFill>
                <a:latin typeface="Verdana" pitchFamily="34" charset="0"/>
                <a:ea typeface="Verdana" pitchFamily="34" charset="0"/>
                <a:cs typeface="Verdana" pitchFamily="34" charset="0"/>
              </a:rPr>
              <a:t>detected errors </a:t>
            </a:r>
            <a:r>
              <a:rPr lang="en-GB" sz="3000" dirty="0" smtClean="0">
                <a:solidFill>
                  <a:srgbClr val="FFE161"/>
                </a:solidFill>
                <a:latin typeface="Verdana" pitchFamily="34" charset="0"/>
                <a:ea typeface="Verdana" pitchFamily="34" charset="0"/>
                <a:cs typeface="Verdana" pitchFamily="34" charset="0"/>
              </a:rPr>
              <a:t>(2/2)</a:t>
            </a:r>
            <a:endParaRPr lang="en-GB" sz="3000" dirty="0">
              <a:solidFill>
                <a:srgbClr val="FFE161"/>
              </a:solidFill>
              <a:latin typeface="Verdana" pitchFamily="34" charset="0"/>
              <a:ea typeface="Verdana" pitchFamily="34" charset="0"/>
              <a:cs typeface="Verdana" pitchFamily="34" charset="0"/>
            </a:endParaRPr>
          </a:p>
          <a:p>
            <a:pPr>
              <a:defRPr/>
            </a:pPr>
            <a:endParaRPr lang="en-GB" sz="300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5664509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type="body" sz="quarter" idx="10"/>
          </p:nvPr>
        </p:nvSpPr>
        <p:spPr>
          <a:xfrm>
            <a:off x="212725" y="884238"/>
            <a:ext cx="10318551" cy="5704705"/>
          </a:xfrm>
        </p:spPr>
        <p:txBody>
          <a:bodyPr>
            <a:normAutofit fontScale="85000" lnSpcReduction="20000"/>
          </a:bodyPr>
          <a:lstStyle/>
          <a:p>
            <a:pPr marL="0" indent="0">
              <a:spcAft>
                <a:spcPts val="1200"/>
              </a:spcAft>
              <a:buClr>
                <a:srgbClr val="00B0F0"/>
              </a:buClr>
              <a:buNone/>
            </a:pPr>
            <a:r>
              <a:rPr lang="en-US" sz="2600" dirty="0">
                <a:solidFill>
                  <a:srgbClr val="0F5494"/>
                </a:solidFill>
              </a:rPr>
              <a:t>M</a:t>
            </a:r>
            <a:r>
              <a:rPr lang="en-US" sz="2600" dirty="0" smtClean="0">
                <a:solidFill>
                  <a:srgbClr val="0F5494"/>
                </a:solidFill>
              </a:rPr>
              <a:t>ain feedback from Audited Beneficiaries</a:t>
            </a:r>
          </a:p>
          <a:p>
            <a:pPr marL="973159" lvl="3" indent="-457200">
              <a:spcBef>
                <a:spcPts val="600"/>
              </a:spcBef>
              <a:spcAft>
                <a:spcPts val="600"/>
              </a:spcAft>
              <a:buClr>
                <a:srgbClr val="00B0F0"/>
              </a:buClr>
              <a:buFont typeface="+mj-lt"/>
              <a:buAutoNum type="alphaLcParenR"/>
            </a:pPr>
            <a:r>
              <a:rPr lang="en-US" sz="2200" dirty="0" smtClean="0">
                <a:solidFill>
                  <a:srgbClr val="0070C0"/>
                </a:solidFill>
                <a:latin typeface="+mj-lt"/>
              </a:rPr>
              <a:t>Beneficiaries welcome audits conducted </a:t>
            </a:r>
            <a:r>
              <a:rPr lang="en-US" sz="2200" dirty="0">
                <a:solidFill>
                  <a:srgbClr val="0070C0"/>
                </a:solidFill>
                <a:latin typeface="+mj-lt"/>
              </a:rPr>
              <a:t>centrally by the </a:t>
            </a:r>
            <a:r>
              <a:rPr lang="en-US" sz="2200" b="1" dirty="0">
                <a:solidFill>
                  <a:srgbClr val="0070C0"/>
                </a:solidFill>
                <a:latin typeface="+mj-lt"/>
              </a:rPr>
              <a:t>Common Audit </a:t>
            </a:r>
            <a:r>
              <a:rPr lang="en-US" sz="2200" b="1" dirty="0" smtClean="0">
                <a:solidFill>
                  <a:srgbClr val="0070C0"/>
                </a:solidFill>
                <a:latin typeface="+mj-lt"/>
              </a:rPr>
              <a:t>Service.</a:t>
            </a:r>
            <a:r>
              <a:rPr lang="en-US" sz="2200" dirty="0" smtClean="0">
                <a:solidFill>
                  <a:srgbClr val="0070C0"/>
                </a:solidFill>
                <a:latin typeface="+mj-lt"/>
              </a:rPr>
              <a:t> </a:t>
            </a:r>
          </a:p>
          <a:p>
            <a:pPr marL="973159" lvl="3" indent="-457200">
              <a:spcBef>
                <a:spcPts val="600"/>
              </a:spcBef>
              <a:spcAft>
                <a:spcPts val="600"/>
              </a:spcAft>
              <a:buClr>
                <a:srgbClr val="00B0F0"/>
              </a:buClr>
              <a:buFont typeface="+mj-lt"/>
              <a:buAutoNum type="alphaLcParenR"/>
            </a:pPr>
            <a:endParaRPr lang="en-US" sz="2200" dirty="0">
              <a:solidFill>
                <a:srgbClr val="0070C0"/>
              </a:solidFill>
              <a:latin typeface="+mj-lt"/>
            </a:endParaRPr>
          </a:p>
          <a:p>
            <a:pPr marL="973159" lvl="3" indent="-457200">
              <a:spcBef>
                <a:spcPts val="600"/>
              </a:spcBef>
              <a:spcAft>
                <a:spcPts val="600"/>
              </a:spcAft>
              <a:buClr>
                <a:srgbClr val="00B0F0"/>
              </a:buClr>
              <a:buFont typeface="+mj-lt"/>
              <a:buAutoNum type="alphaLcParenR"/>
            </a:pPr>
            <a:r>
              <a:rPr lang="en-US" sz="2200" dirty="0" smtClean="0">
                <a:solidFill>
                  <a:srgbClr val="0070C0"/>
                </a:solidFill>
                <a:latin typeface="+mj-lt"/>
              </a:rPr>
              <a:t>Preparatory </a:t>
            </a:r>
            <a:r>
              <a:rPr lang="en-US" sz="2200" dirty="0">
                <a:solidFill>
                  <a:srgbClr val="0070C0"/>
                </a:solidFill>
                <a:latin typeface="+mj-lt"/>
              </a:rPr>
              <a:t>files </a:t>
            </a:r>
            <a:r>
              <a:rPr lang="en-US" sz="2200" dirty="0" smtClean="0">
                <a:solidFill>
                  <a:srgbClr val="0070C0"/>
                </a:solidFill>
                <a:latin typeface="+mj-lt"/>
              </a:rPr>
              <a:t>in H2020 ex-post audits can be </a:t>
            </a:r>
            <a:r>
              <a:rPr lang="en-US" sz="2200" b="1" dirty="0">
                <a:solidFill>
                  <a:srgbClr val="0070C0"/>
                </a:solidFill>
                <a:latin typeface="+mj-lt"/>
              </a:rPr>
              <a:t>time </a:t>
            </a:r>
            <a:r>
              <a:rPr lang="en-US" sz="2200" b="1" dirty="0" smtClean="0">
                <a:solidFill>
                  <a:srgbClr val="0070C0"/>
                </a:solidFill>
                <a:latin typeface="+mj-lt"/>
              </a:rPr>
              <a:t>consuming</a:t>
            </a:r>
            <a:r>
              <a:rPr lang="en-US" sz="2200" dirty="0" smtClean="0">
                <a:solidFill>
                  <a:srgbClr val="0070C0"/>
                </a:solidFill>
                <a:latin typeface="+mj-lt"/>
              </a:rPr>
              <a:t>. </a:t>
            </a:r>
          </a:p>
          <a:p>
            <a:pPr marL="515959" lvl="3" indent="0">
              <a:spcBef>
                <a:spcPts val="600"/>
              </a:spcBef>
              <a:spcAft>
                <a:spcPts val="600"/>
              </a:spcAft>
              <a:buClr>
                <a:srgbClr val="00B0F0"/>
              </a:buClr>
              <a:buNone/>
            </a:pPr>
            <a:endParaRPr lang="en-US" sz="2200" dirty="0" smtClean="0">
              <a:solidFill>
                <a:srgbClr val="0070C0"/>
              </a:solidFill>
              <a:latin typeface="+mj-lt"/>
            </a:endParaRPr>
          </a:p>
          <a:p>
            <a:pPr marL="973159" lvl="3" indent="-457200">
              <a:spcBef>
                <a:spcPts val="600"/>
              </a:spcBef>
              <a:spcAft>
                <a:spcPts val="600"/>
              </a:spcAft>
              <a:buClr>
                <a:srgbClr val="00B0F0"/>
              </a:buClr>
              <a:buFont typeface="+mj-lt"/>
              <a:buAutoNum type="alphaLcParenR" startAt="7"/>
            </a:pPr>
            <a:r>
              <a:rPr lang="en-US" sz="2200" dirty="0" smtClean="0">
                <a:solidFill>
                  <a:srgbClr val="0070C0"/>
                </a:solidFill>
              </a:rPr>
              <a:t>Certificate on Financial Statements (CFS): </a:t>
            </a:r>
            <a:r>
              <a:rPr lang="en-US" sz="2200" dirty="0">
                <a:solidFill>
                  <a:srgbClr val="0070C0"/>
                </a:solidFill>
              </a:rPr>
              <a:t>external auditors </a:t>
            </a:r>
            <a:r>
              <a:rPr lang="en-US" sz="2200" dirty="0" smtClean="0">
                <a:solidFill>
                  <a:srgbClr val="0070C0"/>
                </a:solidFill>
              </a:rPr>
              <a:t>may not have the </a:t>
            </a:r>
            <a:r>
              <a:rPr lang="en-US" sz="2200" b="1" dirty="0" smtClean="0">
                <a:solidFill>
                  <a:srgbClr val="0070C0"/>
                </a:solidFill>
              </a:rPr>
              <a:t>specialized knowledge</a:t>
            </a:r>
            <a:r>
              <a:rPr lang="en-US" sz="2200" dirty="0" smtClean="0">
                <a:solidFill>
                  <a:srgbClr val="0070C0"/>
                </a:solidFill>
              </a:rPr>
              <a:t> needed for H2020 </a:t>
            </a:r>
            <a:r>
              <a:rPr lang="en-US" sz="2200" dirty="0">
                <a:solidFill>
                  <a:srgbClr val="0070C0"/>
                </a:solidFill>
              </a:rPr>
              <a:t>projects. </a:t>
            </a:r>
            <a:endParaRPr lang="en-US" sz="2200" dirty="0" smtClean="0">
              <a:solidFill>
                <a:srgbClr val="0070C0"/>
              </a:solidFill>
            </a:endParaRPr>
          </a:p>
          <a:p>
            <a:pPr marL="515959" lvl="3" indent="0">
              <a:spcBef>
                <a:spcPts val="600"/>
              </a:spcBef>
              <a:spcAft>
                <a:spcPts val="600"/>
              </a:spcAft>
              <a:buClr>
                <a:srgbClr val="00B0F0"/>
              </a:buClr>
              <a:buNone/>
            </a:pPr>
            <a:endParaRPr lang="en-US" sz="2200" dirty="0" smtClean="0">
              <a:solidFill>
                <a:srgbClr val="0070C0"/>
              </a:solidFill>
            </a:endParaRPr>
          </a:p>
          <a:p>
            <a:pPr marL="973159" lvl="3" indent="-457200">
              <a:spcBef>
                <a:spcPts val="600"/>
              </a:spcBef>
              <a:spcAft>
                <a:spcPts val="600"/>
              </a:spcAft>
              <a:buClr>
                <a:srgbClr val="00B0F0"/>
              </a:buClr>
              <a:buFont typeface="+mj-lt"/>
              <a:buAutoNum type="alphaLcParenR" startAt="7"/>
            </a:pPr>
            <a:r>
              <a:rPr lang="en-US" sz="2200" dirty="0" smtClean="0">
                <a:solidFill>
                  <a:srgbClr val="0070C0"/>
                </a:solidFill>
              </a:rPr>
              <a:t>The </a:t>
            </a:r>
            <a:r>
              <a:rPr lang="en-US" sz="2200" dirty="0">
                <a:solidFill>
                  <a:srgbClr val="0070C0"/>
                </a:solidFill>
              </a:rPr>
              <a:t>calculation of personnel costs can be </a:t>
            </a:r>
            <a:r>
              <a:rPr lang="en-US" sz="2200" b="1" dirty="0">
                <a:solidFill>
                  <a:srgbClr val="0070C0"/>
                </a:solidFill>
              </a:rPr>
              <a:t>complex and time </a:t>
            </a:r>
            <a:r>
              <a:rPr lang="en-US" sz="2200" b="1" dirty="0" smtClean="0">
                <a:solidFill>
                  <a:srgbClr val="0070C0"/>
                </a:solidFill>
              </a:rPr>
              <a:t>consuming</a:t>
            </a:r>
            <a:r>
              <a:rPr lang="en-US" sz="2200" dirty="0" smtClean="0">
                <a:solidFill>
                  <a:srgbClr val="0070C0"/>
                </a:solidFill>
              </a:rPr>
              <a:t>.</a:t>
            </a:r>
          </a:p>
          <a:p>
            <a:pPr marL="515959" lvl="3" indent="0">
              <a:spcBef>
                <a:spcPts val="600"/>
              </a:spcBef>
              <a:spcAft>
                <a:spcPts val="600"/>
              </a:spcAft>
              <a:buClr>
                <a:srgbClr val="00B0F0"/>
              </a:buClr>
              <a:buNone/>
            </a:pPr>
            <a:endParaRPr lang="en-US" sz="2200" dirty="0" smtClean="0">
              <a:solidFill>
                <a:srgbClr val="0070C0"/>
              </a:solidFill>
            </a:endParaRPr>
          </a:p>
          <a:p>
            <a:pPr marL="973159" lvl="3" indent="-457200">
              <a:spcBef>
                <a:spcPts val="600"/>
              </a:spcBef>
              <a:spcAft>
                <a:spcPts val="600"/>
              </a:spcAft>
              <a:buClr>
                <a:srgbClr val="00B0F0"/>
              </a:buClr>
              <a:buFont typeface="+mj-lt"/>
              <a:buAutoNum type="alphaLcParenR" startAt="7"/>
            </a:pPr>
            <a:r>
              <a:rPr lang="en-US" sz="2200" dirty="0" smtClean="0">
                <a:solidFill>
                  <a:srgbClr val="0070C0"/>
                </a:solidFill>
              </a:rPr>
              <a:t>Disproportionate audit effort on costs categories with low participation in the overall budget (e.g. travel costs and subsistence).</a:t>
            </a:r>
          </a:p>
          <a:p>
            <a:pPr marL="515959" lvl="3" indent="0">
              <a:spcBef>
                <a:spcPts val="600"/>
              </a:spcBef>
              <a:spcAft>
                <a:spcPts val="600"/>
              </a:spcAft>
              <a:buClr>
                <a:srgbClr val="00B0F0"/>
              </a:buClr>
              <a:buNone/>
            </a:pPr>
            <a:r>
              <a:rPr lang="en-US" sz="2200" dirty="0" smtClean="0">
                <a:solidFill>
                  <a:srgbClr val="0070C0"/>
                </a:solidFill>
              </a:rPr>
              <a:t> </a:t>
            </a:r>
            <a:endParaRPr lang="en-US" sz="2200" dirty="0">
              <a:solidFill>
                <a:srgbClr val="0070C0"/>
              </a:solidFill>
            </a:endParaRPr>
          </a:p>
          <a:p>
            <a:pPr marL="973159" lvl="3" indent="-457200">
              <a:spcBef>
                <a:spcPts val="600"/>
              </a:spcBef>
              <a:spcAft>
                <a:spcPts val="600"/>
              </a:spcAft>
              <a:buClr>
                <a:srgbClr val="00B0F0"/>
              </a:buClr>
              <a:buFont typeface="+mj-lt"/>
              <a:buAutoNum type="alphaLcParenR" startAt="7"/>
            </a:pPr>
            <a:r>
              <a:rPr lang="en-US" sz="2200" b="1" dirty="0" smtClean="0">
                <a:solidFill>
                  <a:srgbClr val="0070C0"/>
                </a:solidFill>
              </a:rPr>
              <a:t>LRI: </a:t>
            </a:r>
            <a:r>
              <a:rPr lang="en-US" sz="2200" b="1" dirty="0" smtClean="0">
                <a:solidFill>
                  <a:srgbClr val="0070C0"/>
                </a:solidFill>
              </a:rPr>
              <a:t>too </a:t>
            </a:r>
            <a:r>
              <a:rPr lang="en-US" sz="2200" b="1" dirty="0">
                <a:solidFill>
                  <a:srgbClr val="0070C0"/>
                </a:solidFill>
              </a:rPr>
              <a:t>long procedures</a:t>
            </a:r>
            <a:r>
              <a:rPr lang="en-US" sz="2200" dirty="0">
                <a:solidFill>
                  <a:srgbClr val="0070C0"/>
                </a:solidFill>
              </a:rPr>
              <a:t>.</a:t>
            </a:r>
          </a:p>
          <a:p>
            <a:pPr marL="973159" lvl="3" indent="-457200">
              <a:spcBef>
                <a:spcPts val="600"/>
              </a:spcBef>
              <a:spcAft>
                <a:spcPts val="600"/>
              </a:spcAft>
              <a:buClr>
                <a:srgbClr val="00B0F0"/>
              </a:buClr>
              <a:buFont typeface="+mj-lt"/>
              <a:buAutoNum type="alphaLcParenR"/>
            </a:pPr>
            <a:endParaRPr lang="en-US" sz="1900" dirty="0">
              <a:solidFill>
                <a:srgbClr val="0070C0"/>
              </a:solidFill>
            </a:endParaRPr>
          </a:p>
        </p:txBody>
      </p:sp>
      <p:sp>
        <p:nvSpPr>
          <p:cNvPr id="32771"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12724" y="80961"/>
            <a:ext cx="962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000" dirty="0" smtClean="0">
                <a:solidFill>
                  <a:srgbClr val="FFE161"/>
                </a:solidFill>
                <a:latin typeface="Verdana" pitchFamily="34" charset="0"/>
                <a:ea typeface="Verdana" pitchFamily="34" charset="0"/>
                <a:cs typeface="Verdana" pitchFamily="34" charset="0"/>
              </a:rPr>
              <a:t>Ex-post controls in H2020 – The Feedback </a:t>
            </a:r>
            <a:endParaRPr lang="en-GB" sz="300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7182691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defTabSz="504063" fontAlgn="auto">
              <a:spcBef>
                <a:spcPts val="1323"/>
              </a:spcBef>
              <a:spcAft>
                <a:spcPts val="662"/>
              </a:spcAft>
            </a:pPr>
            <a:endParaRPr lang="fr-BE" sz="1985" dirty="0">
              <a:solidFill>
                <a:srgbClr val="0E4194"/>
              </a:solidFill>
            </a:endParaRPr>
          </a:p>
          <a:p>
            <a:pPr algn="just" defTabSz="504063" fontAlgn="auto">
              <a:spcBef>
                <a:spcPts val="1323"/>
              </a:spcBef>
              <a:spcAft>
                <a:spcPts val="662"/>
              </a:spcAft>
              <a:buNone/>
            </a:pPr>
            <a:endParaRPr lang="en-US" sz="2169" b="1" dirty="0" smtClean="0"/>
          </a:p>
          <a:p>
            <a:pPr algn="just" defTabSz="504063" fontAlgn="auto">
              <a:spcBef>
                <a:spcPts val="1323"/>
              </a:spcBef>
              <a:spcAft>
                <a:spcPts val="662"/>
              </a:spcAft>
              <a:buNone/>
            </a:pPr>
            <a:r>
              <a:rPr lang="en-US" sz="2169" b="1" dirty="0"/>
              <a:t>Systems and </a:t>
            </a:r>
            <a:r>
              <a:rPr lang="en-GB" sz="2169" b="1" dirty="0" smtClean="0"/>
              <a:t>Processes</a:t>
            </a:r>
            <a:r>
              <a:rPr lang="en-US" sz="2169" b="1" dirty="0" smtClean="0"/>
              <a:t> </a:t>
            </a:r>
            <a:r>
              <a:rPr lang="en-US" sz="2169" b="1" dirty="0"/>
              <a:t>Audit (SPA)</a:t>
            </a:r>
          </a:p>
          <a:p>
            <a:pPr algn="just" defTabSz="504063" fontAlgn="auto">
              <a:spcBef>
                <a:spcPts val="1323"/>
              </a:spcBef>
              <a:spcAft>
                <a:spcPts val="662"/>
              </a:spcAft>
              <a:buNone/>
            </a:pPr>
            <a:endParaRPr lang="en-US" sz="2169" b="1" dirty="0" smtClean="0"/>
          </a:p>
          <a:p>
            <a:pPr algn="just" defTabSz="504063" fontAlgn="auto">
              <a:spcBef>
                <a:spcPts val="1323"/>
              </a:spcBef>
              <a:spcAft>
                <a:spcPts val="662"/>
              </a:spcAft>
              <a:buNone/>
            </a:pPr>
            <a:r>
              <a:rPr lang="en-US" sz="2169" b="1" dirty="0" smtClean="0"/>
              <a:t>Wider cross-reliance on audits and assessments</a:t>
            </a:r>
          </a:p>
          <a:p>
            <a:pPr algn="just" defTabSz="504063" fontAlgn="auto">
              <a:spcBef>
                <a:spcPts val="1323"/>
              </a:spcBef>
              <a:spcAft>
                <a:spcPts val="662"/>
              </a:spcAft>
              <a:buNone/>
            </a:pPr>
            <a:endParaRPr lang="en-US" sz="2169" b="1" dirty="0" smtClean="0"/>
          </a:p>
          <a:p>
            <a:pPr algn="just" defTabSz="504063" fontAlgn="auto">
              <a:spcBef>
                <a:spcPts val="1323"/>
              </a:spcBef>
              <a:spcAft>
                <a:spcPts val="662"/>
              </a:spcAft>
              <a:buNone/>
            </a:pPr>
            <a:endParaRPr lang="en-US" sz="2169" b="1" dirty="0"/>
          </a:p>
          <a:p>
            <a:pPr algn="just" defTabSz="504063" fontAlgn="auto">
              <a:spcBef>
                <a:spcPts val="1323"/>
              </a:spcBef>
              <a:spcAft>
                <a:spcPts val="662"/>
              </a:spcAft>
              <a:buNone/>
            </a:pPr>
            <a:endParaRPr lang="en-GB" sz="2169" dirty="0" smtClean="0"/>
          </a:p>
          <a:p>
            <a:endParaRPr lang="en-GB" dirty="0"/>
          </a:p>
        </p:txBody>
      </p:sp>
      <p:sp>
        <p:nvSpPr>
          <p:cNvPr id="3" name="Text Placeholder 2"/>
          <p:cNvSpPr>
            <a:spLocks noGrp="1"/>
          </p:cNvSpPr>
          <p:nvPr>
            <p:ph type="body" sz="quarter" idx="12"/>
          </p:nvPr>
        </p:nvSpPr>
        <p:spPr/>
        <p:txBody>
          <a:bodyPr/>
          <a:lstStyle/>
          <a:p>
            <a:pPr marL="0" indent="0">
              <a:buNone/>
            </a:pPr>
            <a:r>
              <a:rPr lang="en-IE" dirty="0" smtClean="0"/>
              <a:t>Horizon Europe: the novelties in audit</a:t>
            </a:r>
            <a:endParaRPr lang="en-GB" dirty="0"/>
          </a:p>
        </p:txBody>
      </p:sp>
    </p:spTree>
    <p:extLst>
      <p:ext uri="{BB962C8B-B14F-4D97-AF65-F5344CB8AC3E}">
        <p14:creationId xmlns:p14="http://schemas.microsoft.com/office/powerpoint/2010/main" val="100084647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3" name="Text Placeholder 2"/>
          <p:cNvSpPr>
            <a:spLocks noGrp="1"/>
          </p:cNvSpPr>
          <p:nvPr>
            <p:ph type="body" sz="quarter" idx="12"/>
          </p:nvPr>
        </p:nvSpPr>
        <p:spPr/>
        <p:txBody>
          <a:bodyPr/>
          <a:lstStyle/>
          <a:p>
            <a:pPr marL="0" indent="0">
              <a:buNone/>
            </a:pPr>
            <a:r>
              <a:rPr lang="en-IE" sz="3000" dirty="0" smtClean="0"/>
              <a:t>System and Process Audit</a:t>
            </a:r>
            <a:endParaRPr lang="en-GB" sz="3000" dirty="0"/>
          </a:p>
        </p:txBody>
      </p:sp>
      <p:sp>
        <p:nvSpPr>
          <p:cNvPr id="4" name="Rectangle 3">
            <a:extLst>
              <a:ext uri="{FF2B5EF4-FFF2-40B4-BE49-F238E27FC236}">
                <a16:creationId xmlns:a16="http://schemas.microsoft.com/office/drawing/2014/main" id="{10F91231-EF57-4556-BFB8-981CC8689652}"/>
              </a:ext>
            </a:extLst>
          </p:cNvPr>
          <p:cNvSpPr/>
          <p:nvPr/>
        </p:nvSpPr>
        <p:spPr>
          <a:xfrm>
            <a:off x="434419" y="1398823"/>
            <a:ext cx="9952841" cy="5914804"/>
          </a:xfrm>
          <a:prstGeom prst="rect">
            <a:avLst/>
          </a:prstGeom>
          <a:solidFill>
            <a:schemeClr val="bg1"/>
          </a:solidFill>
          <a:ln w="31750" cmpd="sng">
            <a:solidFill>
              <a:srgbClr val="FBA900"/>
            </a:solidFill>
          </a:ln>
          <a:effectLst/>
        </p:spPr>
        <p:style>
          <a:lnRef idx="1">
            <a:schemeClr val="accent1"/>
          </a:lnRef>
          <a:fillRef idx="3">
            <a:schemeClr val="accent1"/>
          </a:fillRef>
          <a:effectRef idx="2">
            <a:schemeClr val="accent1"/>
          </a:effectRef>
          <a:fontRef idx="minor">
            <a:schemeClr val="lt1"/>
          </a:fontRef>
        </p:style>
        <p:txBody>
          <a:bodyPr lIns="158767" tIns="158767" rIns="158767" rtlCol="0" anchor="t"/>
          <a:lstStyle/>
          <a:p>
            <a:pPr marL="378047" indent="-378047" defTabSz="504063" fontAlgn="auto">
              <a:spcBef>
                <a:spcPts val="1323"/>
              </a:spcBef>
              <a:spcAft>
                <a:spcPts val="662"/>
              </a:spcAft>
              <a:buFont typeface="Wingdings" panose="05000000000000000000" pitchFamily="2" charset="2"/>
              <a:buChar char="q"/>
              <a:defRPr/>
            </a:pPr>
            <a:r>
              <a:rPr lang="fr-BE" sz="2646" dirty="0" err="1">
                <a:solidFill>
                  <a:srgbClr val="0E4194"/>
                </a:solidFill>
                <a:latin typeface="Arial"/>
              </a:rPr>
              <a:t>What</a:t>
            </a:r>
            <a:r>
              <a:rPr lang="fr-BE" sz="2646" dirty="0">
                <a:solidFill>
                  <a:srgbClr val="0E4194"/>
                </a:solidFill>
                <a:latin typeface="Arial"/>
              </a:rPr>
              <a:t> </a:t>
            </a:r>
            <a:r>
              <a:rPr lang="fr-BE" sz="2646" dirty="0" err="1">
                <a:solidFill>
                  <a:srgbClr val="0E4194"/>
                </a:solidFill>
                <a:latin typeface="Arial"/>
              </a:rPr>
              <a:t>is</a:t>
            </a:r>
            <a:r>
              <a:rPr lang="fr-BE" sz="2646" dirty="0">
                <a:solidFill>
                  <a:srgbClr val="0E4194"/>
                </a:solidFill>
                <a:latin typeface="Arial"/>
              </a:rPr>
              <a:t> </a:t>
            </a:r>
            <a:r>
              <a:rPr lang="fr-BE" sz="2646" dirty="0" smtClean="0">
                <a:solidFill>
                  <a:srgbClr val="0E4194"/>
                </a:solidFill>
                <a:latin typeface="Arial"/>
              </a:rPr>
              <a:t>a </a:t>
            </a:r>
            <a:r>
              <a:rPr lang="fr-BE" sz="2646" dirty="0">
                <a:solidFill>
                  <a:srgbClr val="0E4194"/>
                </a:solidFill>
                <a:latin typeface="Arial"/>
              </a:rPr>
              <a:t>SPA ?</a:t>
            </a:r>
            <a:endParaRPr lang="fr-BE" sz="2205" b="0" i="1" dirty="0">
              <a:solidFill>
                <a:srgbClr val="78BAEB"/>
              </a:solidFill>
              <a:latin typeface="Arial"/>
            </a:endParaRPr>
          </a:p>
        </p:txBody>
      </p:sp>
      <p:pic>
        <p:nvPicPr>
          <p:cNvPr id="5" name="Picture 4"/>
          <p:cNvPicPr>
            <a:picLocks noChangeAspect="1"/>
          </p:cNvPicPr>
          <p:nvPr/>
        </p:nvPicPr>
        <p:blipFill>
          <a:blip r:embed="rId3"/>
          <a:stretch>
            <a:fillRect/>
          </a:stretch>
        </p:blipFill>
        <p:spPr>
          <a:xfrm>
            <a:off x="533140" y="2268463"/>
            <a:ext cx="9302015" cy="4648160"/>
          </a:xfrm>
          <a:prstGeom prst="rect">
            <a:avLst/>
          </a:prstGeom>
        </p:spPr>
      </p:pic>
      <p:sp>
        <p:nvSpPr>
          <p:cNvPr id="6" name="TextBox 5"/>
          <p:cNvSpPr txBox="1"/>
          <p:nvPr/>
        </p:nvSpPr>
        <p:spPr>
          <a:xfrm>
            <a:off x="1059523" y="4892121"/>
            <a:ext cx="4049001" cy="770980"/>
          </a:xfrm>
          <a:prstGeom prst="rect">
            <a:avLst/>
          </a:prstGeom>
          <a:noFill/>
        </p:spPr>
        <p:txBody>
          <a:bodyPr wrap="square" rtlCol="0">
            <a:spAutoFit/>
          </a:bodyPr>
          <a:lstStyle/>
          <a:p>
            <a:pPr algn="ctr" defTabSz="1008126">
              <a:defRPr/>
            </a:pPr>
            <a:r>
              <a:rPr lang="fr-BE" sz="2205" b="0" dirty="0">
                <a:solidFill>
                  <a:srgbClr val="C00000"/>
                </a:solidFill>
              </a:rPr>
              <a:t/>
            </a:r>
            <a:br>
              <a:rPr lang="fr-BE" sz="2205" b="0" dirty="0">
                <a:solidFill>
                  <a:srgbClr val="C00000"/>
                </a:solidFill>
              </a:rPr>
            </a:br>
            <a:r>
              <a:rPr lang="fr-BE" sz="2205" b="0" dirty="0">
                <a:solidFill>
                  <a:srgbClr val="C00000"/>
                </a:solidFill>
              </a:rPr>
              <a:t>HE </a:t>
            </a:r>
            <a:r>
              <a:rPr lang="fr-BE" sz="2205" b="0" dirty="0" err="1">
                <a:solidFill>
                  <a:srgbClr val="C00000"/>
                </a:solidFill>
              </a:rPr>
              <a:t>Rfp</a:t>
            </a:r>
            <a:r>
              <a:rPr lang="fr-BE" sz="2205" b="0" dirty="0">
                <a:solidFill>
                  <a:srgbClr val="C00000"/>
                </a:solidFill>
              </a:rPr>
              <a:t> Article 48</a:t>
            </a:r>
          </a:p>
        </p:txBody>
      </p:sp>
      <p:sp>
        <p:nvSpPr>
          <p:cNvPr id="7" name="Left Brace 6"/>
          <p:cNvSpPr/>
          <p:nvPr/>
        </p:nvSpPr>
        <p:spPr bwMode="auto">
          <a:xfrm rot="16200000">
            <a:off x="2786304" y="3006558"/>
            <a:ext cx="436657" cy="3890217"/>
          </a:xfrm>
          <a:prstGeom prst="leftBrace">
            <a:avLst/>
          </a:prstGeom>
          <a:noFill/>
          <a:ln w="9525" cap="flat" cmpd="sng" algn="ctr">
            <a:solidFill>
              <a:srgbClr val="C00000"/>
            </a:solidFill>
            <a:prstDash val="solid"/>
            <a:round/>
            <a:headEnd type="none" w="med" len="med"/>
            <a:tailEnd type="none" w="med" len="med"/>
          </a:ln>
          <a:effectLst/>
        </p:spPr>
        <p:txBody>
          <a:bodyPr vert="horz" wrap="square" lIns="100817" tIns="50408" rIns="100817" bIns="50408" numCol="1" rtlCol="0" anchor="ctr" anchorCtr="0" compatLnSpc="1">
            <a:prstTxWarp prst="textNoShape">
              <a:avLst/>
            </a:prstTxWarp>
          </a:bodyPr>
          <a:lstStyle/>
          <a:p>
            <a:pPr marL="3500" defTabSz="1008126">
              <a:defRPr/>
            </a:pPr>
            <a:endParaRPr lang="fr-BE" sz="8379"/>
          </a:p>
        </p:txBody>
      </p:sp>
    </p:spTree>
    <p:extLst>
      <p:ext uri="{BB962C8B-B14F-4D97-AF65-F5344CB8AC3E}">
        <p14:creationId xmlns:p14="http://schemas.microsoft.com/office/powerpoint/2010/main" val="272402490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defTabSz="504063" fontAlgn="auto">
              <a:spcBef>
                <a:spcPts val="1323"/>
              </a:spcBef>
              <a:spcAft>
                <a:spcPts val="662"/>
              </a:spcAft>
            </a:pPr>
            <a:r>
              <a:rPr lang="fr-BE" sz="1985" b="1" u="sng" dirty="0" smtClean="0">
                <a:solidFill>
                  <a:srgbClr val="0E4194"/>
                </a:solidFill>
              </a:rPr>
              <a:t>Objectives</a:t>
            </a:r>
            <a:endParaRPr lang="fr-BE" sz="1985" b="1" u="sng" dirty="0">
              <a:solidFill>
                <a:srgbClr val="0E4194"/>
              </a:solidFill>
            </a:endParaRPr>
          </a:p>
          <a:p>
            <a:pPr marL="342900" indent="-342900" defTabSz="504063" fontAlgn="auto">
              <a:spcBef>
                <a:spcPts val="1323"/>
              </a:spcBef>
              <a:spcAft>
                <a:spcPts val="662"/>
              </a:spcAft>
            </a:pPr>
            <a:r>
              <a:rPr lang="fr-BE" sz="1985" dirty="0" smtClean="0">
                <a:solidFill>
                  <a:srgbClr val="0E4194"/>
                </a:solidFill>
              </a:rPr>
              <a:t>- </a:t>
            </a:r>
            <a:r>
              <a:rPr lang="fr-BE" sz="1985" dirty="0" err="1" smtClean="0">
                <a:solidFill>
                  <a:srgbClr val="0E4194"/>
                </a:solidFill>
              </a:rPr>
              <a:t>Reduced</a:t>
            </a:r>
            <a:r>
              <a:rPr lang="fr-BE" sz="1985" dirty="0" smtClean="0">
                <a:solidFill>
                  <a:srgbClr val="0E4194"/>
                </a:solidFill>
              </a:rPr>
              <a:t> </a:t>
            </a:r>
            <a:r>
              <a:rPr lang="fr-BE" sz="1985" dirty="0">
                <a:solidFill>
                  <a:srgbClr val="0E4194"/>
                </a:solidFill>
              </a:rPr>
              <a:t>administrative </a:t>
            </a:r>
            <a:r>
              <a:rPr lang="fr-BE" sz="1985" dirty="0" err="1">
                <a:solidFill>
                  <a:srgbClr val="0E4194"/>
                </a:solidFill>
              </a:rPr>
              <a:t>burden</a:t>
            </a:r>
            <a:r>
              <a:rPr lang="fr-BE" sz="1985" dirty="0">
                <a:solidFill>
                  <a:srgbClr val="0E4194"/>
                </a:solidFill>
              </a:rPr>
              <a:t>;</a:t>
            </a:r>
          </a:p>
          <a:p>
            <a:pPr marL="342900" indent="-342900" defTabSz="504063" fontAlgn="auto">
              <a:spcBef>
                <a:spcPts val="1323"/>
              </a:spcBef>
              <a:spcAft>
                <a:spcPts val="662"/>
              </a:spcAft>
            </a:pPr>
            <a:r>
              <a:rPr lang="fr-BE" sz="1985" dirty="0" smtClean="0">
                <a:solidFill>
                  <a:srgbClr val="0E4194"/>
                </a:solidFill>
              </a:rPr>
              <a:t>- </a:t>
            </a:r>
            <a:r>
              <a:rPr lang="fr-BE" sz="1985" dirty="0" err="1" smtClean="0">
                <a:solidFill>
                  <a:srgbClr val="0E4194"/>
                </a:solidFill>
              </a:rPr>
              <a:t>Less</a:t>
            </a:r>
            <a:r>
              <a:rPr lang="fr-BE" sz="1985" dirty="0" smtClean="0">
                <a:solidFill>
                  <a:srgbClr val="0E4194"/>
                </a:solidFill>
              </a:rPr>
              <a:t> </a:t>
            </a:r>
            <a:r>
              <a:rPr lang="fr-BE" sz="1985" dirty="0">
                <a:solidFill>
                  <a:srgbClr val="0E4194"/>
                </a:solidFill>
              </a:rPr>
              <a:t>but more </a:t>
            </a:r>
            <a:r>
              <a:rPr lang="fr-BE" sz="1985" dirty="0" err="1">
                <a:solidFill>
                  <a:srgbClr val="0E4194"/>
                </a:solidFill>
              </a:rPr>
              <a:t>focused</a:t>
            </a:r>
            <a:r>
              <a:rPr lang="fr-BE" sz="1985" dirty="0">
                <a:solidFill>
                  <a:srgbClr val="0E4194"/>
                </a:solidFill>
              </a:rPr>
              <a:t> audits;</a:t>
            </a:r>
          </a:p>
          <a:p>
            <a:pPr marL="342900" indent="-342900" defTabSz="504063" fontAlgn="auto">
              <a:spcBef>
                <a:spcPts val="1323"/>
              </a:spcBef>
              <a:spcAft>
                <a:spcPts val="662"/>
              </a:spcAft>
            </a:pPr>
            <a:r>
              <a:rPr lang="fr-BE" sz="1985" dirty="0" smtClean="0">
                <a:solidFill>
                  <a:srgbClr val="0E4194"/>
                </a:solidFill>
              </a:rPr>
              <a:t>- </a:t>
            </a:r>
            <a:r>
              <a:rPr lang="fr-BE" sz="1985" dirty="0" err="1" smtClean="0">
                <a:solidFill>
                  <a:srgbClr val="0E4194"/>
                </a:solidFill>
              </a:rPr>
              <a:t>Reliance</a:t>
            </a:r>
            <a:r>
              <a:rPr lang="fr-BE" sz="1985" dirty="0" smtClean="0">
                <a:solidFill>
                  <a:srgbClr val="0E4194"/>
                </a:solidFill>
              </a:rPr>
              <a:t> </a:t>
            </a:r>
            <a:r>
              <a:rPr lang="fr-BE" sz="1985" dirty="0">
                <a:solidFill>
                  <a:srgbClr val="0E4194"/>
                </a:solidFill>
              </a:rPr>
              <a:t>on the </a:t>
            </a:r>
            <a:r>
              <a:rPr lang="fr-BE" sz="1985" dirty="0" err="1">
                <a:solidFill>
                  <a:srgbClr val="0E4194"/>
                </a:solidFill>
              </a:rPr>
              <a:t>internal</a:t>
            </a:r>
            <a:r>
              <a:rPr lang="fr-BE" sz="1985" dirty="0">
                <a:solidFill>
                  <a:srgbClr val="0E4194"/>
                </a:solidFill>
              </a:rPr>
              <a:t> control system of the </a:t>
            </a:r>
            <a:r>
              <a:rPr lang="fr-BE" sz="1985" dirty="0" err="1">
                <a:solidFill>
                  <a:srgbClr val="0E4194"/>
                </a:solidFill>
              </a:rPr>
              <a:t>beneficiary</a:t>
            </a:r>
            <a:r>
              <a:rPr lang="fr-BE" sz="1985" dirty="0">
                <a:solidFill>
                  <a:srgbClr val="0E4194"/>
                </a:solidFill>
              </a:rPr>
              <a:t>  (</a:t>
            </a:r>
            <a:r>
              <a:rPr lang="fr-BE" sz="1985" dirty="0" err="1">
                <a:solidFill>
                  <a:srgbClr val="0E4194"/>
                </a:solidFill>
              </a:rPr>
              <a:t>prevent</a:t>
            </a:r>
            <a:r>
              <a:rPr lang="fr-BE" sz="1985" dirty="0">
                <a:solidFill>
                  <a:srgbClr val="0E4194"/>
                </a:solidFill>
              </a:rPr>
              <a:t> and </a:t>
            </a:r>
            <a:r>
              <a:rPr lang="fr-BE" sz="1985" dirty="0" err="1">
                <a:solidFill>
                  <a:srgbClr val="0E4194"/>
                </a:solidFill>
              </a:rPr>
              <a:t>detect</a:t>
            </a:r>
            <a:r>
              <a:rPr lang="fr-BE" sz="1985" dirty="0">
                <a:solidFill>
                  <a:srgbClr val="0E4194"/>
                </a:solidFill>
              </a:rPr>
              <a:t> </a:t>
            </a:r>
            <a:r>
              <a:rPr lang="fr-BE" sz="1985" dirty="0" err="1">
                <a:solidFill>
                  <a:srgbClr val="0E4194"/>
                </a:solidFill>
              </a:rPr>
              <a:t>error</a:t>
            </a:r>
            <a:r>
              <a:rPr lang="fr-BE" sz="1985" dirty="0">
                <a:solidFill>
                  <a:srgbClr val="0E4194"/>
                </a:solidFill>
              </a:rPr>
              <a:t>)</a:t>
            </a:r>
          </a:p>
          <a:p>
            <a:pPr defTabSz="504063" fontAlgn="auto">
              <a:spcBef>
                <a:spcPts val="1323"/>
              </a:spcBef>
              <a:spcAft>
                <a:spcPts val="662"/>
              </a:spcAft>
            </a:pPr>
            <a:endParaRPr lang="fr-BE" sz="1985" dirty="0">
              <a:solidFill>
                <a:srgbClr val="0E4194"/>
              </a:solidFill>
            </a:endParaRPr>
          </a:p>
          <a:p>
            <a:pPr defTabSz="504063" fontAlgn="auto">
              <a:spcBef>
                <a:spcPts val="1323"/>
              </a:spcBef>
              <a:spcAft>
                <a:spcPts val="662"/>
              </a:spcAft>
            </a:pPr>
            <a:r>
              <a:rPr lang="fr-BE" sz="1985" b="1" u="sng" dirty="0" err="1">
                <a:solidFill>
                  <a:srgbClr val="0E4194"/>
                </a:solidFill>
              </a:rPr>
              <a:t>C</a:t>
            </a:r>
            <a:r>
              <a:rPr lang="fr-BE" sz="1985" b="1" u="sng" dirty="0" err="1" smtClean="0">
                <a:solidFill>
                  <a:srgbClr val="0E4194"/>
                </a:solidFill>
              </a:rPr>
              <a:t>onsequences</a:t>
            </a:r>
            <a:endParaRPr lang="fr-BE" sz="1985" b="1" u="sng" dirty="0">
              <a:solidFill>
                <a:srgbClr val="0E4194"/>
              </a:solidFill>
            </a:endParaRPr>
          </a:p>
          <a:p>
            <a:pPr marL="342900" indent="-342900" defTabSz="504063" fontAlgn="auto">
              <a:spcBef>
                <a:spcPts val="1323"/>
              </a:spcBef>
              <a:spcAft>
                <a:spcPts val="662"/>
              </a:spcAft>
            </a:pPr>
            <a:r>
              <a:rPr lang="fr-BE" sz="1985" dirty="0" smtClean="0">
                <a:solidFill>
                  <a:srgbClr val="0E4194"/>
                </a:solidFill>
              </a:rPr>
              <a:t>- Timing </a:t>
            </a:r>
            <a:r>
              <a:rPr lang="fr-BE" sz="1985" dirty="0">
                <a:solidFill>
                  <a:srgbClr val="0E4194"/>
                </a:solidFill>
              </a:rPr>
              <a:t>of the </a:t>
            </a:r>
            <a:r>
              <a:rPr lang="fr-BE" sz="1985" dirty="0" smtClean="0">
                <a:solidFill>
                  <a:srgbClr val="0E4194"/>
                </a:solidFill>
              </a:rPr>
              <a:t>SPA (</a:t>
            </a:r>
            <a:r>
              <a:rPr lang="fr-BE" sz="1985" dirty="0" err="1" smtClean="0">
                <a:solidFill>
                  <a:srgbClr val="0E4194"/>
                </a:solidFill>
              </a:rPr>
              <a:t>with</a:t>
            </a:r>
            <a:r>
              <a:rPr lang="fr-BE" sz="1985" dirty="0" smtClean="0">
                <a:solidFill>
                  <a:srgbClr val="0E4194"/>
                </a:solidFill>
              </a:rPr>
              <a:t> first audit)</a:t>
            </a:r>
            <a:endParaRPr lang="fr-BE" sz="1985" dirty="0">
              <a:solidFill>
                <a:srgbClr val="0E4194"/>
              </a:solidFill>
            </a:endParaRPr>
          </a:p>
          <a:p>
            <a:pPr marL="342900" indent="-342900" defTabSz="504063" fontAlgn="auto">
              <a:spcBef>
                <a:spcPts val="1323"/>
              </a:spcBef>
              <a:spcAft>
                <a:spcPts val="662"/>
              </a:spcAft>
            </a:pPr>
            <a:r>
              <a:rPr lang="fr-BE" sz="1985" dirty="0" smtClean="0">
                <a:solidFill>
                  <a:srgbClr val="0E4194"/>
                </a:solidFill>
              </a:rPr>
              <a:t>- Future audits (</a:t>
            </a:r>
            <a:r>
              <a:rPr lang="fr-BE" sz="1985" dirty="0" err="1" smtClean="0">
                <a:solidFill>
                  <a:srgbClr val="0E4194"/>
                </a:solidFill>
              </a:rPr>
              <a:t>less</a:t>
            </a:r>
            <a:r>
              <a:rPr lang="fr-BE" sz="1985" dirty="0" smtClean="0">
                <a:solidFill>
                  <a:srgbClr val="0E4194"/>
                </a:solidFill>
              </a:rPr>
              <a:t> audits, </a:t>
            </a:r>
            <a:r>
              <a:rPr lang="fr-BE" sz="1985" dirty="0" err="1" smtClean="0">
                <a:solidFill>
                  <a:srgbClr val="0E4194"/>
                </a:solidFill>
              </a:rPr>
              <a:t>less</a:t>
            </a:r>
            <a:r>
              <a:rPr lang="fr-BE" sz="1985" dirty="0" smtClean="0">
                <a:solidFill>
                  <a:srgbClr val="0E4194"/>
                </a:solidFill>
              </a:rPr>
              <a:t> CFS?)</a:t>
            </a:r>
            <a:endParaRPr lang="fr-BE" sz="1985" dirty="0">
              <a:solidFill>
                <a:srgbClr val="0E4194"/>
              </a:solidFill>
            </a:endParaRPr>
          </a:p>
          <a:p>
            <a:endParaRPr lang="en-GB" dirty="0"/>
          </a:p>
        </p:txBody>
      </p:sp>
      <p:sp>
        <p:nvSpPr>
          <p:cNvPr id="3" name="Text Placeholder 2"/>
          <p:cNvSpPr>
            <a:spLocks noGrp="1"/>
          </p:cNvSpPr>
          <p:nvPr>
            <p:ph type="body" sz="quarter" idx="12"/>
          </p:nvPr>
        </p:nvSpPr>
        <p:spPr/>
        <p:txBody>
          <a:bodyPr/>
          <a:lstStyle/>
          <a:p>
            <a:pPr marL="0" indent="0">
              <a:buNone/>
            </a:pPr>
            <a:r>
              <a:rPr lang="en-IE" sz="3000" dirty="0" smtClean="0"/>
              <a:t>System and Process audit</a:t>
            </a:r>
            <a:endParaRPr lang="en-GB" sz="3000" dirty="0"/>
          </a:p>
        </p:txBody>
      </p:sp>
    </p:spTree>
    <p:extLst>
      <p:ext uri="{BB962C8B-B14F-4D97-AF65-F5344CB8AC3E}">
        <p14:creationId xmlns:p14="http://schemas.microsoft.com/office/powerpoint/2010/main" val="2314991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3" name="Text Placeholder 2"/>
          <p:cNvSpPr>
            <a:spLocks noGrp="1"/>
          </p:cNvSpPr>
          <p:nvPr>
            <p:ph type="body" sz="quarter" idx="12"/>
          </p:nvPr>
        </p:nvSpPr>
        <p:spPr/>
        <p:txBody>
          <a:bodyPr/>
          <a:lstStyle/>
          <a:p>
            <a:pPr marL="0" indent="0">
              <a:buNone/>
            </a:pPr>
            <a:r>
              <a:rPr lang="en-IE" sz="3000" dirty="0" smtClean="0"/>
              <a:t>Cross-reliance</a:t>
            </a:r>
            <a:endParaRPr lang="en-GB" sz="3000" dirty="0"/>
          </a:p>
        </p:txBody>
      </p:sp>
      <p:sp>
        <p:nvSpPr>
          <p:cNvPr id="4" name="Right Arrow 3"/>
          <p:cNvSpPr/>
          <p:nvPr/>
        </p:nvSpPr>
        <p:spPr>
          <a:xfrm rot="19317978" flipH="1">
            <a:off x="9667235" y="961555"/>
            <a:ext cx="871599" cy="628557"/>
          </a:xfrm>
          <a:prstGeom prst="rightArrow">
            <a:avLst/>
          </a:prstGeom>
          <a:solidFill>
            <a:srgbClr val="FBA9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04063" fontAlgn="auto">
              <a:spcBef>
                <a:spcPts val="0"/>
              </a:spcBef>
              <a:spcAft>
                <a:spcPts val="0"/>
              </a:spcAft>
              <a:defRPr/>
            </a:pPr>
            <a:r>
              <a:rPr lang="en-IE" sz="1103" dirty="0">
                <a:solidFill>
                  <a:srgbClr val="FFFFFF"/>
                </a:solidFill>
                <a:latin typeface="Arial"/>
              </a:rPr>
              <a:t>NEW</a:t>
            </a:r>
            <a:endParaRPr lang="en-GB" sz="1103" dirty="0">
              <a:solidFill>
                <a:srgbClr val="FFFFFF"/>
              </a:solidFill>
              <a:latin typeface="Arial"/>
            </a:endParaRPr>
          </a:p>
        </p:txBody>
      </p:sp>
      <p:graphicFrame>
        <p:nvGraphicFramePr>
          <p:cNvPr id="5" name="Diagram 4"/>
          <p:cNvGraphicFramePr/>
          <p:nvPr>
            <p:extLst/>
          </p:nvPr>
        </p:nvGraphicFramePr>
        <p:xfrm>
          <a:off x="705784" y="3216419"/>
          <a:ext cx="8891921" cy="3096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10F91231-EF57-4556-BFB8-981CC8689652}"/>
              </a:ext>
            </a:extLst>
          </p:cNvPr>
          <p:cNvSpPr/>
          <p:nvPr/>
        </p:nvSpPr>
        <p:spPr>
          <a:xfrm>
            <a:off x="674286" y="1478259"/>
            <a:ext cx="8971724" cy="1655472"/>
          </a:xfrm>
          <a:prstGeom prst="rect">
            <a:avLst/>
          </a:prstGeom>
          <a:solidFill>
            <a:schemeClr val="bg1"/>
          </a:solidFill>
          <a:ln w="31750" cmpd="sng">
            <a:solidFill>
              <a:srgbClr val="FBA900"/>
            </a:solidFill>
          </a:ln>
          <a:effectLst/>
        </p:spPr>
        <p:style>
          <a:lnRef idx="1">
            <a:schemeClr val="accent1"/>
          </a:lnRef>
          <a:fillRef idx="3">
            <a:schemeClr val="accent1"/>
          </a:fillRef>
          <a:effectRef idx="2">
            <a:schemeClr val="accent1"/>
          </a:effectRef>
          <a:fontRef idx="minor">
            <a:schemeClr val="lt1"/>
          </a:fontRef>
        </p:style>
        <p:txBody>
          <a:bodyPr lIns="158767" tIns="158767" rIns="158767" rtlCol="0" anchor="t"/>
          <a:lstStyle/>
          <a:p>
            <a:pPr marL="0" lvl="1" indent="0" algn="just" defTabSz="1008126">
              <a:spcAft>
                <a:spcPts val="1323"/>
              </a:spcAft>
              <a:buClr>
                <a:srgbClr val="000000"/>
              </a:buClr>
              <a:tabLst>
                <a:tab pos="0" algn="l"/>
              </a:tabLst>
              <a:defRPr/>
            </a:pPr>
            <a:r>
              <a:rPr lang="en-IE" sz="1985" dirty="0">
                <a:solidFill>
                  <a:srgbClr val="3333CC">
                    <a:lumMod val="50000"/>
                  </a:srgbClr>
                </a:solidFill>
                <a:latin typeface="Arial" panose="020B0604020202020204" pitchFamily="34" charset="0"/>
                <a:cs typeface="Arial" panose="020B0604020202020204" pitchFamily="34" charset="0"/>
                <a:sym typeface="Wingdings" panose="05000000000000000000" pitchFamily="2" charset="2"/>
              </a:rPr>
              <a:t>Simplified audit and control system:</a:t>
            </a:r>
            <a:endParaRPr lang="en-IE" sz="1985" dirty="0">
              <a:solidFill>
                <a:srgbClr val="000000"/>
              </a:solidFill>
              <a:latin typeface="Arial" panose="020B0604020202020204" pitchFamily="34" charset="0"/>
              <a:cs typeface="Arial" panose="020B0604020202020204" pitchFamily="34" charset="0"/>
            </a:endParaRPr>
          </a:p>
          <a:p>
            <a:pPr defTabSz="504063" fontAlgn="auto">
              <a:spcBef>
                <a:spcPts val="0"/>
              </a:spcBef>
              <a:spcAft>
                <a:spcPts val="0"/>
              </a:spcAft>
              <a:defRPr/>
            </a:pPr>
            <a:endParaRPr lang="en-GB" sz="1985" b="0" dirty="0">
              <a:solidFill>
                <a:srgbClr val="404A52"/>
              </a:solidFill>
              <a:latin typeface="Arial"/>
            </a:endParaRPr>
          </a:p>
        </p:txBody>
      </p:sp>
      <p:grpSp>
        <p:nvGrpSpPr>
          <p:cNvPr id="7" name="Group 10">
            <a:extLst>
              <a:ext uri="{FF2B5EF4-FFF2-40B4-BE49-F238E27FC236}">
                <a16:creationId xmlns:a16="http://schemas.microsoft.com/office/drawing/2014/main" id="{964FAAA9-1E64-490D-88BA-3C5BACE38B4E}"/>
              </a:ext>
            </a:extLst>
          </p:cNvPr>
          <p:cNvGrpSpPr/>
          <p:nvPr/>
        </p:nvGrpSpPr>
        <p:grpSpPr>
          <a:xfrm>
            <a:off x="946448" y="2019499"/>
            <a:ext cx="8213679" cy="1041175"/>
            <a:chOff x="795112" y="1167867"/>
            <a:chExt cx="7360369" cy="882030"/>
          </a:xfrm>
        </p:grpSpPr>
        <p:sp>
          <p:nvSpPr>
            <p:cNvPr id="8" name="Pentagon 11">
              <a:extLst>
                <a:ext uri="{FF2B5EF4-FFF2-40B4-BE49-F238E27FC236}">
                  <a16:creationId xmlns:a16="http://schemas.microsoft.com/office/drawing/2014/main" id="{364070A1-E072-4C6F-8750-69FA24685CC9}"/>
                </a:ext>
              </a:extLst>
            </p:cNvPr>
            <p:cNvSpPr/>
            <p:nvPr/>
          </p:nvSpPr>
          <p:spPr bwMode="auto">
            <a:xfrm>
              <a:off x="795112" y="1167867"/>
              <a:ext cx="2608058" cy="836571"/>
            </a:xfrm>
            <a:prstGeom prst="homePlate">
              <a:avLst/>
            </a:prstGeom>
            <a:solidFill>
              <a:srgbClr val="FBA900"/>
            </a:solidFill>
            <a:ln>
              <a:noFill/>
            </a:ln>
            <a:effectLst/>
            <a:extLst/>
          </p:spPr>
          <p:txBody>
            <a:bodyPr vert="horz" wrap="square" lIns="100817" tIns="50408" rIns="100817" bIns="50408"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500" defTabSz="1008126">
                <a:defRPr/>
              </a:pPr>
              <a:r>
                <a:rPr lang="en-GB" sz="2205" dirty="0">
                  <a:solidFill>
                    <a:srgbClr val="FFFFFF"/>
                  </a:solidFill>
                  <a:latin typeface="Arial"/>
                  <a:ea typeface="Verdana" panose="020B0604030504040204" pitchFamily="34" charset="0"/>
                  <a:cs typeface="Verdana" panose="020B0604030504040204" pitchFamily="34" charset="0"/>
                </a:rPr>
                <a:t>Key features</a:t>
              </a:r>
            </a:p>
          </p:txBody>
        </p:sp>
        <p:sp>
          <p:nvSpPr>
            <p:cNvPr id="9" name="Title 1">
              <a:extLst>
                <a:ext uri="{FF2B5EF4-FFF2-40B4-BE49-F238E27FC236}">
                  <a16:creationId xmlns:a16="http://schemas.microsoft.com/office/drawing/2014/main" id="{AA8CEFE3-62CB-443C-AC49-9D1054156939}"/>
                </a:ext>
              </a:extLst>
            </p:cNvPr>
            <p:cNvSpPr txBox="1">
              <a:spLocks/>
            </p:cNvSpPr>
            <p:nvPr/>
          </p:nvSpPr>
          <p:spPr bwMode="auto">
            <a:xfrm>
              <a:off x="3044857" y="1213326"/>
              <a:ext cx="5110624" cy="8365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00817" tIns="50408" rIns="100817" bIns="50408"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694837" lvl="1" indent="-301038" defTabSz="1008126" fontAlgn="t">
                <a:spcBef>
                  <a:spcPts val="0"/>
                </a:spcBef>
                <a:spcAft>
                  <a:spcPts val="662"/>
                </a:spcAft>
                <a:buClr>
                  <a:srgbClr val="000000"/>
                </a:buClr>
                <a:buFont typeface="Wingdings" panose="05000000000000000000" pitchFamily="2" charset="2"/>
                <a:buChar char="§"/>
                <a:defRPr/>
              </a:pPr>
              <a:r>
                <a:rPr lang="en-US" sz="1985" dirty="0">
                  <a:solidFill>
                    <a:srgbClr val="3333CC">
                      <a:lumMod val="50000"/>
                    </a:srgbClr>
                  </a:solidFill>
                  <a:latin typeface="Arial" panose="020B0604020202020204" pitchFamily="34" charset="0"/>
                  <a:cs typeface="Arial" panose="020B0604020202020204" pitchFamily="34" charset="0"/>
                  <a:sym typeface="Wingdings" panose="05000000000000000000" pitchFamily="2" charset="2"/>
                </a:rPr>
                <a:t>Combined reviews</a:t>
              </a:r>
            </a:p>
            <a:p>
              <a:pPr marL="694837" lvl="1" indent="-301038" defTabSz="1008126" fontAlgn="t">
                <a:spcBef>
                  <a:spcPts val="0"/>
                </a:spcBef>
                <a:spcAft>
                  <a:spcPts val="662"/>
                </a:spcAft>
                <a:buClr>
                  <a:srgbClr val="000000"/>
                </a:buClr>
                <a:buFont typeface="Wingdings" panose="05000000000000000000" pitchFamily="2" charset="2"/>
                <a:buChar char="§"/>
                <a:defRPr/>
              </a:pPr>
              <a:r>
                <a:rPr lang="en-US" sz="1985" dirty="0">
                  <a:solidFill>
                    <a:srgbClr val="3333CC">
                      <a:lumMod val="50000"/>
                    </a:srgbClr>
                  </a:solidFill>
                  <a:latin typeface="Arial" panose="020B0604020202020204" pitchFamily="34" charset="0"/>
                  <a:cs typeface="Arial" panose="020B0604020202020204" pitchFamily="34" charset="0"/>
                  <a:sym typeface="Wingdings" panose="05000000000000000000" pitchFamily="2" charset="2"/>
                </a:rPr>
                <a:t>Single audit principle for joint funding</a:t>
              </a:r>
            </a:p>
            <a:p>
              <a:pPr marL="694837" lvl="1" indent="-301038" defTabSz="1008126" fontAlgn="t">
                <a:spcBef>
                  <a:spcPts val="0"/>
                </a:spcBef>
                <a:spcAft>
                  <a:spcPts val="662"/>
                </a:spcAft>
                <a:buClr>
                  <a:srgbClr val="000000"/>
                </a:buClr>
                <a:buFont typeface="Wingdings" panose="05000000000000000000" pitchFamily="2" charset="2"/>
                <a:buChar char="§"/>
                <a:defRPr/>
              </a:pPr>
              <a:r>
                <a:rPr lang="en-US" sz="1985" dirty="0">
                  <a:solidFill>
                    <a:srgbClr val="3333CC">
                      <a:lumMod val="50000"/>
                    </a:srgbClr>
                  </a:solidFill>
                  <a:latin typeface="Arial" panose="020B0604020202020204" pitchFamily="34" charset="0"/>
                  <a:cs typeface="Arial" panose="020B0604020202020204" pitchFamily="34" charset="0"/>
                  <a:sym typeface="Wingdings" panose="05000000000000000000" pitchFamily="2" charset="2"/>
                </a:rPr>
                <a:t>Possibility for enhanced cross-reliance </a:t>
              </a:r>
            </a:p>
          </p:txBody>
        </p:sp>
      </p:grpSp>
      <p:sp>
        <p:nvSpPr>
          <p:cNvPr id="10" name="Freeform 9"/>
          <p:cNvSpPr/>
          <p:nvPr/>
        </p:nvSpPr>
        <p:spPr>
          <a:xfrm>
            <a:off x="744832" y="6794324"/>
            <a:ext cx="8855361" cy="476353"/>
          </a:xfrm>
          <a:custGeom>
            <a:avLst/>
            <a:gdLst>
              <a:gd name="connsiteX0" fmla="*/ 0 w 8208912"/>
              <a:gd name="connsiteY0" fmla="*/ 0 h 668901"/>
              <a:gd name="connsiteX1" fmla="*/ 8208912 w 8208912"/>
              <a:gd name="connsiteY1" fmla="*/ 0 h 668901"/>
              <a:gd name="connsiteX2" fmla="*/ 8208912 w 8208912"/>
              <a:gd name="connsiteY2" fmla="*/ 668901 h 668901"/>
              <a:gd name="connsiteX3" fmla="*/ 0 w 8208912"/>
              <a:gd name="connsiteY3" fmla="*/ 668901 h 668901"/>
              <a:gd name="connsiteX4" fmla="*/ 0 w 8208912"/>
              <a:gd name="connsiteY4" fmla="*/ 0 h 66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912" h="668901">
                <a:moveTo>
                  <a:pt x="0" y="0"/>
                </a:moveTo>
                <a:lnTo>
                  <a:pt x="8208912" y="0"/>
                </a:lnTo>
                <a:lnTo>
                  <a:pt x="8208912" y="668901"/>
                </a:lnTo>
                <a:lnTo>
                  <a:pt x="0" y="668901"/>
                </a:lnTo>
                <a:lnTo>
                  <a:pt x="0" y="0"/>
                </a:lnTo>
                <a:close/>
              </a:path>
            </a:pathLst>
          </a:custGeom>
          <a:solidFill>
            <a:schemeClr val="accent6"/>
          </a:solid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88191" tIns="188191" rIns="188191" bIns="188191" numCol="1" spcCol="1270" anchor="ctr" anchorCtr="0">
            <a:noAutofit/>
          </a:bodyPr>
          <a:lstStyle/>
          <a:p>
            <a:pPr algn="ctr" defTabSz="1176147">
              <a:lnSpc>
                <a:spcPct val="90000"/>
              </a:lnSpc>
              <a:spcAft>
                <a:spcPct val="35000"/>
              </a:spcAft>
              <a:defRPr/>
            </a:pPr>
            <a:r>
              <a:rPr lang="en-IE" sz="1985" b="0" dirty="0">
                <a:solidFill>
                  <a:srgbClr val="FFFFFF"/>
                </a:solidFill>
                <a:latin typeface="Arial" panose="020B0604020202020204" pitchFamily="34" charset="0"/>
                <a:cs typeface="Arial" panose="020B0604020202020204" pitchFamily="34" charset="0"/>
                <a:sym typeface="Wingdings" panose="05000000000000000000" pitchFamily="2" charset="2"/>
              </a:rPr>
              <a:t>reduced audit burden for beneficiaries</a:t>
            </a:r>
            <a:endParaRPr lang="en-GB" sz="1985" dirty="0">
              <a:solidFill>
                <a:srgbClr val="000000"/>
              </a:solidFill>
              <a:latin typeface="Arial"/>
            </a:endParaRPr>
          </a:p>
        </p:txBody>
      </p:sp>
      <p:sp>
        <p:nvSpPr>
          <p:cNvPr id="11" name="Down Arrow 10"/>
          <p:cNvSpPr/>
          <p:nvPr/>
        </p:nvSpPr>
        <p:spPr>
          <a:xfrm>
            <a:off x="4472361" y="6327336"/>
            <a:ext cx="679384" cy="452367"/>
          </a:xfrm>
          <a:prstGeom prst="downArrow">
            <a:avLst/>
          </a:prstGeom>
          <a:solidFill>
            <a:srgbClr val="FBA9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04063" fontAlgn="auto">
              <a:spcBef>
                <a:spcPts val="0"/>
              </a:spcBef>
              <a:spcAft>
                <a:spcPts val="0"/>
              </a:spcAft>
              <a:defRPr/>
            </a:pPr>
            <a:endParaRPr lang="en-GB" sz="1985" b="0" dirty="0">
              <a:solidFill>
                <a:srgbClr val="FFFFFF"/>
              </a:solidFill>
              <a:latin typeface="Arial"/>
            </a:endParaRPr>
          </a:p>
        </p:txBody>
      </p:sp>
    </p:spTree>
    <p:extLst>
      <p:ext uri="{BB962C8B-B14F-4D97-AF65-F5344CB8AC3E}">
        <p14:creationId xmlns:p14="http://schemas.microsoft.com/office/powerpoint/2010/main" val="150489920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defTabSz="504063" fontAlgn="auto">
              <a:spcBef>
                <a:spcPts val="0"/>
              </a:spcBef>
              <a:spcAft>
                <a:spcPts val="0"/>
              </a:spcAft>
            </a:pPr>
            <a:r>
              <a:rPr lang="fr-BE" sz="2646" u="sng" dirty="0" err="1">
                <a:solidFill>
                  <a:srgbClr val="0E4194"/>
                </a:solidFill>
              </a:rPr>
              <a:t>Factors</a:t>
            </a:r>
            <a:r>
              <a:rPr lang="fr-BE" sz="2646" u="sng" dirty="0">
                <a:solidFill>
                  <a:srgbClr val="0E4194"/>
                </a:solidFill>
              </a:rPr>
              <a:t> of </a:t>
            </a:r>
            <a:r>
              <a:rPr lang="fr-BE" sz="2646" u="sng" dirty="0" err="1">
                <a:solidFill>
                  <a:srgbClr val="0E4194"/>
                </a:solidFill>
              </a:rPr>
              <a:t>success</a:t>
            </a:r>
            <a:endParaRPr lang="fr-BE" sz="2646" u="sng" dirty="0">
              <a:solidFill>
                <a:srgbClr val="0E4194"/>
              </a:solidFill>
            </a:endParaRPr>
          </a:p>
          <a:p>
            <a:pPr defTabSz="504063" fontAlgn="auto">
              <a:spcBef>
                <a:spcPts val="0"/>
              </a:spcBef>
              <a:spcAft>
                <a:spcPts val="0"/>
              </a:spcAft>
            </a:pPr>
            <a:endParaRPr lang="fr-BE" sz="2205" dirty="0">
              <a:solidFill>
                <a:srgbClr val="0E4194"/>
              </a:solidFill>
            </a:endParaRPr>
          </a:p>
          <a:p>
            <a:pPr marL="315039" indent="-315039" defTabSz="504063" fontAlgn="auto">
              <a:spcBef>
                <a:spcPts val="0"/>
              </a:spcBef>
              <a:spcAft>
                <a:spcPts val="0"/>
              </a:spcAft>
              <a:buFont typeface="Wingdings" panose="05000000000000000000" pitchFamily="2" charset="2"/>
              <a:buChar char="q"/>
            </a:pPr>
            <a:r>
              <a:rPr lang="en-GB" sz="2205" dirty="0">
                <a:solidFill>
                  <a:srgbClr val="0E4194"/>
                </a:solidFill>
              </a:rPr>
              <a:t>Having "</a:t>
            </a:r>
            <a:r>
              <a:rPr lang="en-GB" sz="2205" dirty="0">
                <a:solidFill>
                  <a:srgbClr val="FBA900"/>
                </a:solidFill>
              </a:rPr>
              <a:t>conditions equivalent</a:t>
            </a:r>
            <a:r>
              <a:rPr lang="en-GB" sz="2205" dirty="0">
                <a:solidFill>
                  <a:srgbClr val="0E4194"/>
                </a:solidFill>
              </a:rPr>
              <a:t>" </a:t>
            </a:r>
            <a:r>
              <a:rPr lang="en-US" sz="2205" dirty="0">
                <a:solidFill>
                  <a:srgbClr val="0E4194"/>
                </a:solidFill>
              </a:rPr>
              <a:t>between EU </a:t>
            </a:r>
            <a:r>
              <a:rPr lang="en-US" sz="2205" dirty="0" err="1">
                <a:solidFill>
                  <a:srgbClr val="0E4194"/>
                </a:solidFill>
              </a:rPr>
              <a:t>programmes</a:t>
            </a:r>
            <a:r>
              <a:rPr lang="en-US" sz="2205" dirty="0">
                <a:solidFill>
                  <a:srgbClr val="0E4194"/>
                </a:solidFill>
              </a:rPr>
              <a:t> irrespectively of the management mode,</a:t>
            </a:r>
            <a:endParaRPr lang="en-GB" sz="2205" dirty="0">
              <a:solidFill>
                <a:srgbClr val="0E4194"/>
              </a:solidFill>
            </a:endParaRPr>
          </a:p>
          <a:p>
            <a:pPr marL="315039" indent="-315039" defTabSz="504063" fontAlgn="auto">
              <a:spcBef>
                <a:spcPts val="0"/>
              </a:spcBef>
              <a:spcAft>
                <a:spcPts val="0"/>
              </a:spcAft>
              <a:buFont typeface="Wingdings" panose="05000000000000000000" pitchFamily="2" charset="2"/>
              <a:buChar char="q"/>
            </a:pPr>
            <a:endParaRPr lang="fr-BE" sz="2205" dirty="0">
              <a:solidFill>
                <a:srgbClr val="0E4194"/>
              </a:solidFill>
            </a:endParaRPr>
          </a:p>
          <a:p>
            <a:pPr marL="315039" indent="-315039" defTabSz="504063" fontAlgn="auto">
              <a:spcBef>
                <a:spcPts val="0"/>
              </a:spcBef>
              <a:spcAft>
                <a:spcPts val="0"/>
              </a:spcAft>
              <a:buFont typeface="Wingdings" panose="05000000000000000000" pitchFamily="2" charset="2"/>
              <a:buChar char="q"/>
            </a:pPr>
            <a:r>
              <a:rPr lang="en-US" sz="2205" dirty="0">
                <a:solidFill>
                  <a:srgbClr val="0E4194"/>
                </a:solidFill>
              </a:rPr>
              <a:t>Enhancement of </a:t>
            </a:r>
            <a:r>
              <a:rPr lang="en-US" sz="2205" dirty="0">
                <a:solidFill>
                  <a:srgbClr val="FBA900"/>
                </a:solidFill>
              </a:rPr>
              <a:t>corporate IT tools</a:t>
            </a:r>
            <a:r>
              <a:rPr lang="en-US" sz="2205" dirty="0">
                <a:solidFill>
                  <a:srgbClr val="0E4194"/>
                </a:solidFill>
              </a:rPr>
              <a:t>: </a:t>
            </a:r>
          </a:p>
          <a:p>
            <a:pPr marL="819102" lvl="1" indent="-315039" defTabSz="504063" fontAlgn="auto">
              <a:spcBef>
                <a:spcPts val="0"/>
              </a:spcBef>
              <a:spcAft>
                <a:spcPts val="0"/>
              </a:spcAft>
              <a:buFont typeface="Wingdings" panose="05000000000000000000" pitchFamily="2" charset="2"/>
              <a:buChar char="§"/>
            </a:pPr>
            <a:endParaRPr lang="en-US" sz="2205" dirty="0">
              <a:solidFill>
                <a:srgbClr val="0E4194"/>
              </a:solidFill>
            </a:endParaRPr>
          </a:p>
          <a:p>
            <a:pPr marL="378047" indent="-378047" defTabSz="504063" fontAlgn="auto">
              <a:spcBef>
                <a:spcPts val="0"/>
              </a:spcBef>
              <a:spcAft>
                <a:spcPts val="0"/>
              </a:spcAft>
              <a:buFont typeface="Wingdings" panose="05000000000000000000" pitchFamily="2" charset="2"/>
              <a:buChar char="q"/>
            </a:pPr>
            <a:r>
              <a:rPr lang="en-US" sz="2205" dirty="0">
                <a:solidFill>
                  <a:srgbClr val="0E4194"/>
                </a:solidFill>
              </a:rPr>
              <a:t>Taking into account international benchmarks:</a:t>
            </a:r>
          </a:p>
          <a:p>
            <a:pPr marL="882110" lvl="1" indent="-378047" defTabSz="504063" fontAlgn="auto">
              <a:spcBef>
                <a:spcPts val="0"/>
              </a:spcBef>
              <a:spcAft>
                <a:spcPts val="0"/>
              </a:spcAft>
              <a:buFont typeface="Wingdings" panose="05000000000000000000" pitchFamily="2" charset="2"/>
              <a:buChar char="§"/>
            </a:pPr>
            <a:r>
              <a:rPr lang="en-US" sz="1985" dirty="0">
                <a:solidFill>
                  <a:srgbClr val="FBA900"/>
                </a:solidFill>
              </a:rPr>
              <a:t>International Standard on Auditing (ISA)</a:t>
            </a:r>
          </a:p>
          <a:p>
            <a:pPr marL="882110" lvl="1" indent="-378047" defTabSz="504063" fontAlgn="auto">
              <a:spcBef>
                <a:spcPts val="0"/>
              </a:spcBef>
              <a:spcAft>
                <a:spcPts val="0"/>
              </a:spcAft>
              <a:buFont typeface="Wingdings" panose="05000000000000000000" pitchFamily="2" charset="2"/>
              <a:buChar char="§"/>
            </a:pPr>
            <a:r>
              <a:rPr lang="en-US" sz="1985" dirty="0">
                <a:solidFill>
                  <a:srgbClr val="FBA900"/>
                </a:solidFill>
              </a:rPr>
              <a:t>INTOSAI</a:t>
            </a:r>
          </a:p>
          <a:p>
            <a:pPr marL="882110" lvl="1" indent="-378047" defTabSz="504063" fontAlgn="auto">
              <a:spcBef>
                <a:spcPts val="0"/>
              </a:spcBef>
              <a:spcAft>
                <a:spcPts val="0"/>
              </a:spcAft>
              <a:buFont typeface="Wingdings" panose="05000000000000000000" pitchFamily="2" charset="2"/>
              <a:buChar char="§"/>
            </a:pPr>
            <a:r>
              <a:rPr lang="en-US" sz="1985" dirty="0">
                <a:solidFill>
                  <a:srgbClr val="FBA900"/>
                </a:solidFill>
              </a:rPr>
              <a:t>COSO</a:t>
            </a:r>
          </a:p>
          <a:p>
            <a:endParaRPr lang="en-GB" dirty="0"/>
          </a:p>
        </p:txBody>
      </p:sp>
      <p:sp>
        <p:nvSpPr>
          <p:cNvPr id="3" name="Text Placeholder 2"/>
          <p:cNvSpPr>
            <a:spLocks noGrp="1"/>
          </p:cNvSpPr>
          <p:nvPr>
            <p:ph type="body" sz="quarter" idx="12"/>
          </p:nvPr>
        </p:nvSpPr>
        <p:spPr/>
        <p:txBody>
          <a:bodyPr/>
          <a:lstStyle/>
          <a:p>
            <a:pPr marL="0" indent="0">
              <a:buNone/>
            </a:pPr>
            <a:r>
              <a:rPr lang="en-IE" sz="3000" dirty="0" smtClean="0"/>
              <a:t>Cross-Reliance</a:t>
            </a:r>
            <a:endParaRPr lang="en-GB" sz="3000" dirty="0"/>
          </a:p>
        </p:txBody>
      </p:sp>
    </p:spTree>
    <p:extLst>
      <p:ext uri="{BB962C8B-B14F-4D97-AF65-F5344CB8AC3E}">
        <p14:creationId xmlns:p14="http://schemas.microsoft.com/office/powerpoint/2010/main" val="370357852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2164" y="1283859"/>
            <a:ext cx="9792512" cy="5593116"/>
          </a:xfrm>
        </p:spPr>
        <p:txBody>
          <a:bodyPr/>
          <a:lstStyle/>
          <a:p>
            <a:r>
              <a:rPr lang="en-US" dirty="0"/>
              <a:t>What type of benefits would you expect from a Systems and Processes Audit (SPA)? (rank by order of preference)</a:t>
            </a:r>
            <a:endParaRPr lang="en-GB" dirty="0"/>
          </a:p>
        </p:txBody>
      </p:sp>
      <p:sp>
        <p:nvSpPr>
          <p:cNvPr id="3" name="Text Placeholder 2"/>
          <p:cNvSpPr>
            <a:spLocks noGrp="1"/>
          </p:cNvSpPr>
          <p:nvPr>
            <p:ph type="body" sz="quarter" idx="12"/>
          </p:nvPr>
        </p:nvSpPr>
        <p:spPr>
          <a:xfrm>
            <a:off x="502409" y="123476"/>
            <a:ext cx="9668616" cy="841877"/>
          </a:xfrm>
        </p:spPr>
        <p:txBody>
          <a:bodyPr/>
          <a:lstStyle/>
          <a:p>
            <a:r>
              <a:rPr lang="en-GB" dirty="0" smtClean="0"/>
              <a:t>5. Results </a:t>
            </a:r>
            <a:r>
              <a:rPr lang="en-GB" dirty="0"/>
              <a:t>of </a:t>
            </a:r>
            <a:r>
              <a:rPr lang="en-GB" dirty="0" smtClean="0"/>
              <a:t>the public consultation – Control Strategy (1/3)</a:t>
            </a:r>
            <a:endParaRPr lang="en-GB" dirty="0"/>
          </a:p>
          <a:p>
            <a:endParaRPr lang="en-GB" dirty="0"/>
          </a:p>
        </p:txBody>
      </p:sp>
      <p:sp>
        <p:nvSpPr>
          <p:cNvPr id="7" name="TextBox 6"/>
          <p:cNvSpPr txBox="1"/>
          <p:nvPr/>
        </p:nvSpPr>
        <p:spPr>
          <a:xfrm>
            <a:off x="7480064" y="2052439"/>
            <a:ext cx="2834611" cy="1431161"/>
          </a:xfrm>
          <a:prstGeom prst="rect">
            <a:avLst/>
          </a:prstGeom>
          <a:noFill/>
        </p:spPr>
        <p:txBody>
          <a:bodyPr wrap="square" rtlCol="0">
            <a:spAutoFit/>
          </a:bodyPr>
          <a:lstStyle/>
          <a:p>
            <a:endParaRPr lang="en-GB" dirty="0"/>
          </a:p>
        </p:txBody>
      </p:sp>
      <p:sp>
        <p:nvSpPr>
          <p:cNvPr id="8" name="Content Placeholder 6"/>
          <p:cNvSpPr txBox="1">
            <a:spLocks/>
          </p:cNvSpPr>
          <p:nvPr/>
        </p:nvSpPr>
        <p:spPr>
          <a:xfrm>
            <a:off x="8170123" y="1836414"/>
            <a:ext cx="2257810" cy="3312368"/>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85750" indent="-285750">
              <a:buFont typeface="Arial" panose="020B0604020202020204" pitchFamily="34" charset="0"/>
              <a:buChar char="•"/>
            </a:pPr>
            <a:endParaRPr lang="en-US" sz="1600" b="0" kern="0" dirty="0" smtClean="0"/>
          </a:p>
        </p:txBody>
      </p:sp>
      <p:pic>
        <p:nvPicPr>
          <p:cNvPr id="9" name="Picture 8"/>
          <p:cNvPicPr/>
          <p:nvPr/>
        </p:nvPicPr>
        <p:blipFill>
          <a:blip r:embed="rId3"/>
          <a:stretch>
            <a:fillRect/>
          </a:stretch>
        </p:blipFill>
        <p:spPr>
          <a:xfrm>
            <a:off x="90116" y="2209641"/>
            <a:ext cx="10513168" cy="4307294"/>
          </a:xfrm>
          <a:prstGeom prst="rect">
            <a:avLst/>
          </a:prstGeom>
        </p:spPr>
      </p:pic>
    </p:spTree>
    <p:extLst>
      <p:ext uri="{BB962C8B-B14F-4D97-AF65-F5344CB8AC3E}">
        <p14:creationId xmlns:p14="http://schemas.microsoft.com/office/powerpoint/2010/main" val="257873880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e 47"/>
          <p:cNvGrpSpPr>
            <a:grpSpLocks/>
          </p:cNvGrpSpPr>
          <p:nvPr/>
        </p:nvGrpSpPr>
        <p:grpSpPr bwMode="auto">
          <a:xfrm>
            <a:off x="-5659137" y="-14002"/>
            <a:ext cx="14775322" cy="7907820"/>
            <a:chOff x="-5409489" y="-13197"/>
            <a:chExt cx="13400061" cy="7172427"/>
          </a:xfrm>
        </p:grpSpPr>
        <p:sp>
          <p:nvSpPr>
            <p:cNvPr id="33" name="Arc plein 32"/>
            <p:cNvSpPr/>
            <p:nvPr/>
          </p:nvSpPr>
          <p:spPr>
            <a:xfrm>
              <a:off x="-5409489" y="-13197"/>
              <a:ext cx="7172427" cy="7172427"/>
            </a:xfrm>
            <a:prstGeom prst="blockArc">
              <a:avLst>
                <a:gd name="adj1" fmla="val 18900000"/>
                <a:gd name="adj2" fmla="val 2700000"/>
                <a:gd name="adj3" fmla="val 301"/>
              </a:avLst>
            </a:prstGeom>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4" name="Forme libre 33"/>
            <p:cNvSpPr/>
            <p:nvPr/>
          </p:nvSpPr>
          <p:spPr>
            <a:xfrm>
              <a:off x="985360" y="1150957"/>
              <a:ext cx="7005212" cy="484262"/>
            </a:xfrm>
            <a:custGeom>
              <a:avLst/>
              <a:gdLst>
                <a:gd name="connsiteX0" fmla="*/ 0 w 7043894"/>
                <a:gd name="connsiteY0" fmla="*/ 0 h 484262"/>
                <a:gd name="connsiteX1" fmla="*/ 7043894 w 7043894"/>
                <a:gd name="connsiteY1" fmla="*/ 0 h 484262"/>
                <a:gd name="connsiteX2" fmla="*/ 7043894 w 7043894"/>
                <a:gd name="connsiteY2" fmla="*/ 484262 h 484262"/>
                <a:gd name="connsiteX3" fmla="*/ 0 w 7043894"/>
                <a:gd name="connsiteY3" fmla="*/ 484262 h 484262"/>
                <a:gd name="connsiteX4" fmla="*/ 0 w 7043894"/>
                <a:gd name="connsiteY4" fmla="*/ 0 h 48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3894" h="484262">
                  <a:moveTo>
                    <a:pt x="0" y="0"/>
                  </a:moveTo>
                  <a:lnTo>
                    <a:pt x="7043894" y="0"/>
                  </a:lnTo>
                  <a:lnTo>
                    <a:pt x="7043894" y="484262"/>
                  </a:lnTo>
                  <a:lnTo>
                    <a:pt x="0" y="484262"/>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23800" tIns="70012" rIns="70012" bIns="70012" spcCol="1270" anchor="ctr"/>
            <a:lstStyle/>
            <a:p>
              <a:pPr defTabSz="1224073">
                <a:lnSpc>
                  <a:spcPct val="90000"/>
                </a:lnSpc>
                <a:spcAft>
                  <a:spcPct val="35000"/>
                </a:spcAft>
                <a:defRPr/>
              </a:pPr>
              <a:r>
                <a:rPr lang="fr-BE" sz="2000" dirty="0" smtClean="0">
                  <a:solidFill>
                    <a:srgbClr val="0F5494"/>
                  </a:solidFill>
                </a:rPr>
                <a:t>1. Introduction on Control</a:t>
              </a:r>
              <a:r>
                <a:rPr lang="en-IE" sz="2000" dirty="0">
                  <a:solidFill>
                    <a:srgbClr val="0F5494"/>
                  </a:solidFill>
                </a:rPr>
                <a:t>s</a:t>
              </a:r>
              <a:endParaRPr lang="fr-BE" sz="2000" dirty="0">
                <a:solidFill>
                  <a:srgbClr val="0F5494"/>
                </a:solidFill>
              </a:endParaRPr>
            </a:p>
          </p:txBody>
        </p:sp>
        <p:sp>
          <p:nvSpPr>
            <p:cNvPr id="35" name="Ellipse 34"/>
            <p:cNvSpPr/>
            <p:nvPr/>
          </p:nvSpPr>
          <p:spPr>
            <a:xfrm>
              <a:off x="682696" y="1090424"/>
              <a:ext cx="605328" cy="605328"/>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sp>
        <p:nvSpPr>
          <p:cNvPr id="10243" name="Espace réservé du texte 2"/>
          <p:cNvSpPr>
            <a:spLocks noGrp="1"/>
          </p:cNvSpPr>
          <p:nvPr>
            <p:ph type="body" sz="quarter" idx="10"/>
          </p:nvPr>
        </p:nvSpPr>
        <p:spPr>
          <a:xfrm>
            <a:off x="720679" y="108518"/>
            <a:ext cx="9063013" cy="1008168"/>
          </a:xfrm>
        </p:spPr>
        <p:txBody>
          <a:bodyPr/>
          <a:lstStyle/>
          <a:p>
            <a:pPr marL="0" indent="0">
              <a:buNone/>
            </a:pPr>
            <a:r>
              <a:rPr lang="fr-BE" altLang="en-US" dirty="0" smtClean="0"/>
              <a:t>Agenda</a:t>
            </a:r>
          </a:p>
        </p:txBody>
      </p:sp>
      <p:sp>
        <p:nvSpPr>
          <p:cNvPr id="38" name="Forme libre 37"/>
          <p:cNvSpPr/>
          <p:nvPr/>
        </p:nvSpPr>
        <p:spPr>
          <a:xfrm>
            <a:off x="1891643" y="2165239"/>
            <a:ext cx="7224541" cy="533921"/>
          </a:xfrm>
          <a:custGeom>
            <a:avLst/>
            <a:gdLst>
              <a:gd name="connsiteX0" fmla="*/ 0 w 6365031"/>
              <a:gd name="connsiteY0" fmla="*/ 0 h 484262"/>
              <a:gd name="connsiteX1" fmla="*/ 6365031 w 6365031"/>
              <a:gd name="connsiteY1" fmla="*/ 0 h 484262"/>
              <a:gd name="connsiteX2" fmla="*/ 6365031 w 6365031"/>
              <a:gd name="connsiteY2" fmla="*/ 484262 h 484262"/>
              <a:gd name="connsiteX3" fmla="*/ 0 w 6365031"/>
              <a:gd name="connsiteY3" fmla="*/ 484262 h 484262"/>
              <a:gd name="connsiteX4" fmla="*/ 0 w 6365031"/>
              <a:gd name="connsiteY4" fmla="*/ 0 h 48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031" h="484262">
                <a:moveTo>
                  <a:pt x="0" y="0"/>
                </a:moveTo>
                <a:lnTo>
                  <a:pt x="6365031" y="0"/>
                </a:lnTo>
                <a:lnTo>
                  <a:pt x="6365031" y="484262"/>
                </a:lnTo>
                <a:lnTo>
                  <a:pt x="0" y="484262"/>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23427" tIns="69950" rIns="69950" bIns="69950" anchor="ctr"/>
          <a:lstStyle>
            <a:lvl1pPr defTabSz="1109663">
              <a:defRPr sz="7600" b="1">
                <a:solidFill>
                  <a:srgbClr val="FFD624"/>
                </a:solidFill>
                <a:latin typeface="Verdana" pitchFamily="34" charset="0"/>
                <a:cs typeface="Arial" pitchFamily="34" charset="0"/>
              </a:defRPr>
            </a:lvl1pPr>
            <a:lvl2pPr marL="742950" indent="-285750" defTabSz="1109663">
              <a:defRPr sz="7600" b="1">
                <a:solidFill>
                  <a:srgbClr val="FFD624"/>
                </a:solidFill>
                <a:latin typeface="Verdana" pitchFamily="34" charset="0"/>
                <a:cs typeface="Arial" pitchFamily="34" charset="0"/>
              </a:defRPr>
            </a:lvl2pPr>
            <a:lvl3pPr marL="1143000" indent="-228600" defTabSz="1109663">
              <a:defRPr sz="7600" b="1">
                <a:solidFill>
                  <a:srgbClr val="FFD624"/>
                </a:solidFill>
                <a:latin typeface="Verdana" pitchFamily="34" charset="0"/>
                <a:cs typeface="Arial" pitchFamily="34" charset="0"/>
              </a:defRPr>
            </a:lvl3pPr>
            <a:lvl4pPr marL="1600200" indent="-228600" defTabSz="1109663">
              <a:defRPr sz="7600" b="1">
                <a:solidFill>
                  <a:srgbClr val="FFD624"/>
                </a:solidFill>
                <a:latin typeface="Verdana" pitchFamily="34" charset="0"/>
                <a:cs typeface="Arial" pitchFamily="34" charset="0"/>
              </a:defRPr>
            </a:lvl4pPr>
            <a:lvl5pPr marL="2057400" indent="-228600" defTabSz="1109663">
              <a:defRPr sz="7600" b="1">
                <a:solidFill>
                  <a:srgbClr val="FFD624"/>
                </a:solidFill>
                <a:latin typeface="Verdana" pitchFamily="34" charset="0"/>
                <a:cs typeface="Arial" pitchFamily="34" charset="0"/>
              </a:defRPr>
            </a:lvl5pPr>
            <a:lvl6pPr marL="2514600" indent="-228600" defTabSz="1109663" fontAlgn="base">
              <a:spcBef>
                <a:spcPct val="0"/>
              </a:spcBef>
              <a:spcAft>
                <a:spcPct val="0"/>
              </a:spcAft>
              <a:defRPr sz="7600" b="1">
                <a:solidFill>
                  <a:srgbClr val="FFD624"/>
                </a:solidFill>
                <a:latin typeface="Verdana" pitchFamily="34" charset="0"/>
                <a:cs typeface="Arial" pitchFamily="34" charset="0"/>
              </a:defRPr>
            </a:lvl6pPr>
            <a:lvl7pPr marL="2971800" indent="-228600" defTabSz="1109663" fontAlgn="base">
              <a:spcBef>
                <a:spcPct val="0"/>
              </a:spcBef>
              <a:spcAft>
                <a:spcPct val="0"/>
              </a:spcAft>
              <a:defRPr sz="7600" b="1">
                <a:solidFill>
                  <a:srgbClr val="FFD624"/>
                </a:solidFill>
                <a:latin typeface="Verdana" pitchFamily="34" charset="0"/>
                <a:cs typeface="Arial" pitchFamily="34" charset="0"/>
              </a:defRPr>
            </a:lvl7pPr>
            <a:lvl8pPr marL="3429000" indent="-228600" defTabSz="1109663" fontAlgn="base">
              <a:spcBef>
                <a:spcPct val="0"/>
              </a:spcBef>
              <a:spcAft>
                <a:spcPct val="0"/>
              </a:spcAft>
              <a:defRPr sz="7600" b="1">
                <a:solidFill>
                  <a:srgbClr val="FFD624"/>
                </a:solidFill>
                <a:latin typeface="Verdana" pitchFamily="34" charset="0"/>
                <a:cs typeface="Arial" pitchFamily="34" charset="0"/>
              </a:defRPr>
            </a:lvl8pPr>
            <a:lvl9pPr marL="3886200" indent="-228600" defTabSz="1109663" fontAlgn="base">
              <a:spcBef>
                <a:spcPct val="0"/>
              </a:spcBef>
              <a:spcAft>
                <a:spcPct val="0"/>
              </a:spcAft>
              <a:defRPr sz="7600" b="1">
                <a:solidFill>
                  <a:srgbClr val="FFD624"/>
                </a:solidFill>
                <a:latin typeface="Verdana" pitchFamily="34" charset="0"/>
                <a:cs typeface="Arial" pitchFamily="34" charset="0"/>
              </a:defRPr>
            </a:lvl9pPr>
          </a:lstStyle>
          <a:p>
            <a:pPr>
              <a:lnSpc>
                <a:spcPct val="90000"/>
              </a:lnSpc>
              <a:spcAft>
                <a:spcPct val="35000"/>
              </a:spcAft>
              <a:defRPr/>
            </a:pPr>
            <a:r>
              <a:rPr lang="en-IE" altLang="en-US" sz="2000" dirty="0" smtClean="0">
                <a:solidFill>
                  <a:srgbClr val="0F5494"/>
                </a:solidFill>
              </a:rPr>
              <a:t>2. Experience from Horizon2020	</a:t>
            </a:r>
            <a:endParaRPr lang="fr-BE" altLang="en-US" sz="2000" dirty="0">
              <a:solidFill>
                <a:srgbClr val="0F5494"/>
              </a:solidFill>
            </a:endParaRPr>
          </a:p>
        </p:txBody>
      </p:sp>
      <p:sp>
        <p:nvSpPr>
          <p:cNvPr id="39" name="Ellipse 38"/>
          <p:cNvSpPr/>
          <p:nvPr/>
        </p:nvSpPr>
        <p:spPr>
          <a:xfrm>
            <a:off x="1467354" y="2098733"/>
            <a:ext cx="667402" cy="667402"/>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0" name="Forme libre 39"/>
          <p:cNvSpPr/>
          <p:nvPr/>
        </p:nvSpPr>
        <p:spPr>
          <a:xfrm>
            <a:off x="2183042" y="3110252"/>
            <a:ext cx="6933142" cy="533921"/>
          </a:xfrm>
          <a:custGeom>
            <a:avLst/>
            <a:gdLst>
              <a:gd name="connsiteX0" fmla="*/ 0 w 6288300"/>
              <a:gd name="connsiteY0" fmla="*/ 0 h 484262"/>
              <a:gd name="connsiteX1" fmla="*/ 6288300 w 6288300"/>
              <a:gd name="connsiteY1" fmla="*/ 0 h 484262"/>
              <a:gd name="connsiteX2" fmla="*/ 6288300 w 6288300"/>
              <a:gd name="connsiteY2" fmla="*/ 484262 h 484262"/>
              <a:gd name="connsiteX3" fmla="*/ 0 w 6288300"/>
              <a:gd name="connsiteY3" fmla="*/ 484262 h 484262"/>
              <a:gd name="connsiteX4" fmla="*/ 0 w 6288300"/>
              <a:gd name="connsiteY4" fmla="*/ 0 h 48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300" h="484262">
                <a:moveTo>
                  <a:pt x="0" y="0"/>
                </a:moveTo>
                <a:lnTo>
                  <a:pt x="6288300" y="0"/>
                </a:lnTo>
                <a:lnTo>
                  <a:pt x="6288300" y="484262"/>
                </a:lnTo>
                <a:lnTo>
                  <a:pt x="0" y="484262"/>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23427" tIns="69950" rIns="69950" bIns="69950" spcCol="1270" anchor="ctr"/>
          <a:lstStyle/>
          <a:p>
            <a:pPr>
              <a:lnSpc>
                <a:spcPct val="90000"/>
              </a:lnSpc>
              <a:spcAft>
                <a:spcPct val="35000"/>
              </a:spcAft>
              <a:defRPr/>
            </a:pPr>
            <a:r>
              <a:rPr lang="fr-BE" altLang="en-US" sz="2000" dirty="0" smtClean="0">
                <a:solidFill>
                  <a:srgbClr val="0F5494"/>
                </a:solidFill>
              </a:rPr>
              <a:t>3. Horizon Europe: </a:t>
            </a:r>
            <a:r>
              <a:rPr lang="fr-BE" altLang="en-US" sz="2000" dirty="0" err="1" smtClean="0">
                <a:solidFill>
                  <a:srgbClr val="0F5494"/>
                </a:solidFill>
              </a:rPr>
              <a:t>Systems</a:t>
            </a:r>
            <a:r>
              <a:rPr lang="fr-BE" altLang="en-US" sz="2000" dirty="0" smtClean="0">
                <a:solidFill>
                  <a:srgbClr val="0F5494"/>
                </a:solidFill>
              </a:rPr>
              <a:t> </a:t>
            </a:r>
            <a:r>
              <a:rPr lang="fr-BE" altLang="en-US" sz="2000" dirty="0">
                <a:solidFill>
                  <a:srgbClr val="0F5494"/>
                </a:solidFill>
              </a:rPr>
              <a:t>and </a:t>
            </a:r>
            <a:r>
              <a:rPr lang="fr-BE" altLang="en-US" sz="2000" dirty="0" err="1">
                <a:solidFill>
                  <a:srgbClr val="0F5494"/>
                </a:solidFill>
              </a:rPr>
              <a:t>Processes</a:t>
            </a:r>
            <a:r>
              <a:rPr lang="fr-BE" altLang="en-US" sz="2000" dirty="0">
                <a:solidFill>
                  <a:srgbClr val="0F5494"/>
                </a:solidFill>
              </a:rPr>
              <a:t> Audit</a:t>
            </a:r>
          </a:p>
        </p:txBody>
      </p:sp>
      <p:sp>
        <p:nvSpPr>
          <p:cNvPr id="41" name="Ellipse 40"/>
          <p:cNvSpPr/>
          <p:nvPr/>
        </p:nvSpPr>
        <p:spPr>
          <a:xfrm>
            <a:off x="1801055" y="3043512"/>
            <a:ext cx="667402" cy="667402"/>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2" name="Forme libre 41"/>
          <p:cNvSpPr/>
          <p:nvPr/>
        </p:nvSpPr>
        <p:spPr>
          <a:xfrm>
            <a:off x="2183043" y="4028581"/>
            <a:ext cx="6933142" cy="533921"/>
          </a:xfrm>
          <a:custGeom>
            <a:avLst/>
            <a:gdLst>
              <a:gd name="connsiteX0" fmla="*/ 0 w 6365031"/>
              <a:gd name="connsiteY0" fmla="*/ 0 h 484262"/>
              <a:gd name="connsiteX1" fmla="*/ 6365031 w 6365031"/>
              <a:gd name="connsiteY1" fmla="*/ 0 h 484262"/>
              <a:gd name="connsiteX2" fmla="*/ 6365031 w 6365031"/>
              <a:gd name="connsiteY2" fmla="*/ 484262 h 484262"/>
              <a:gd name="connsiteX3" fmla="*/ 0 w 6365031"/>
              <a:gd name="connsiteY3" fmla="*/ 484262 h 484262"/>
              <a:gd name="connsiteX4" fmla="*/ 0 w 6365031"/>
              <a:gd name="connsiteY4" fmla="*/ 0 h 48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031" h="484262">
                <a:moveTo>
                  <a:pt x="0" y="0"/>
                </a:moveTo>
                <a:lnTo>
                  <a:pt x="6365031" y="0"/>
                </a:lnTo>
                <a:lnTo>
                  <a:pt x="6365031" y="484262"/>
                </a:lnTo>
                <a:lnTo>
                  <a:pt x="0" y="484262"/>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23427" tIns="69950" rIns="69950" bIns="69950" spcCol="1270" anchor="ctr"/>
          <a:lstStyle/>
          <a:p>
            <a:pPr defTabSz="1224073">
              <a:lnSpc>
                <a:spcPct val="90000"/>
              </a:lnSpc>
              <a:spcAft>
                <a:spcPct val="35000"/>
              </a:spcAft>
              <a:defRPr/>
            </a:pPr>
            <a:r>
              <a:rPr lang="fr-BE" altLang="en-US" sz="2000" dirty="0" smtClean="0">
                <a:solidFill>
                  <a:srgbClr val="0F5494"/>
                </a:solidFill>
              </a:rPr>
              <a:t>4. Horizon Europe:</a:t>
            </a:r>
            <a:r>
              <a:rPr lang="fr-BE" sz="2000" dirty="0" smtClean="0">
                <a:solidFill>
                  <a:srgbClr val="0F5494"/>
                </a:solidFill>
              </a:rPr>
              <a:t> </a:t>
            </a:r>
            <a:r>
              <a:rPr lang="fr-BE" sz="2000" dirty="0">
                <a:solidFill>
                  <a:srgbClr val="0F5494"/>
                </a:solidFill>
              </a:rPr>
              <a:t>Cross </a:t>
            </a:r>
            <a:r>
              <a:rPr lang="fr-BE" sz="2000" dirty="0" err="1">
                <a:solidFill>
                  <a:srgbClr val="0F5494"/>
                </a:solidFill>
              </a:rPr>
              <a:t>Reliance</a:t>
            </a:r>
            <a:r>
              <a:rPr lang="fr-BE" sz="2000" dirty="0">
                <a:solidFill>
                  <a:srgbClr val="0F5494"/>
                </a:solidFill>
              </a:rPr>
              <a:t> on Audits</a:t>
            </a:r>
          </a:p>
        </p:txBody>
      </p:sp>
      <p:sp>
        <p:nvSpPr>
          <p:cNvPr id="43" name="Ellipse 42"/>
          <p:cNvSpPr/>
          <p:nvPr/>
        </p:nvSpPr>
        <p:spPr>
          <a:xfrm>
            <a:off x="1849341" y="3978633"/>
            <a:ext cx="667402" cy="667402"/>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6" name="Forme libre 45"/>
          <p:cNvSpPr/>
          <p:nvPr/>
        </p:nvSpPr>
        <p:spPr>
          <a:xfrm>
            <a:off x="1492869" y="6019481"/>
            <a:ext cx="7623315" cy="692648"/>
          </a:xfrm>
          <a:custGeom>
            <a:avLst/>
            <a:gdLst>
              <a:gd name="connsiteX0" fmla="*/ 0 w 7043894"/>
              <a:gd name="connsiteY0" fmla="*/ 0 h 484262"/>
              <a:gd name="connsiteX1" fmla="*/ 7043894 w 7043894"/>
              <a:gd name="connsiteY1" fmla="*/ 0 h 484262"/>
              <a:gd name="connsiteX2" fmla="*/ 7043894 w 7043894"/>
              <a:gd name="connsiteY2" fmla="*/ 484262 h 484262"/>
              <a:gd name="connsiteX3" fmla="*/ 0 w 7043894"/>
              <a:gd name="connsiteY3" fmla="*/ 484262 h 484262"/>
              <a:gd name="connsiteX4" fmla="*/ 0 w 7043894"/>
              <a:gd name="connsiteY4" fmla="*/ 0 h 48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3894" h="484262">
                <a:moveTo>
                  <a:pt x="0" y="0"/>
                </a:moveTo>
                <a:lnTo>
                  <a:pt x="7043894" y="0"/>
                </a:lnTo>
                <a:lnTo>
                  <a:pt x="7043894" y="484262"/>
                </a:lnTo>
                <a:lnTo>
                  <a:pt x="0" y="484262"/>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23427" tIns="69950" rIns="69950" bIns="69950" spcCol="1270" anchor="ctr"/>
          <a:lstStyle/>
          <a:p>
            <a:pPr defTabSz="1224073">
              <a:lnSpc>
                <a:spcPct val="90000"/>
              </a:lnSpc>
              <a:spcAft>
                <a:spcPct val="35000"/>
              </a:spcAft>
              <a:defRPr/>
            </a:pPr>
            <a:r>
              <a:rPr lang="fr-BE" sz="2000" dirty="0" smtClean="0">
                <a:solidFill>
                  <a:srgbClr val="0F5494"/>
                </a:solidFill>
              </a:rPr>
              <a:t>6. </a:t>
            </a:r>
            <a:r>
              <a:rPr lang="en-US" sz="2000" dirty="0" smtClean="0">
                <a:solidFill>
                  <a:srgbClr val="0F5494"/>
                </a:solidFill>
              </a:rPr>
              <a:t>Way </a:t>
            </a:r>
            <a:r>
              <a:rPr lang="en-US" sz="2000" dirty="0">
                <a:solidFill>
                  <a:srgbClr val="0F5494"/>
                </a:solidFill>
              </a:rPr>
              <a:t>Forward – Audits in Horizon </a:t>
            </a:r>
            <a:r>
              <a:rPr lang="en-US" sz="2000" dirty="0" smtClean="0">
                <a:solidFill>
                  <a:srgbClr val="0F5494"/>
                </a:solidFill>
              </a:rPr>
              <a:t>Europe</a:t>
            </a:r>
            <a:endParaRPr lang="en-US" sz="2000" dirty="0">
              <a:solidFill>
                <a:srgbClr val="0F5494"/>
              </a:solidFill>
            </a:endParaRPr>
          </a:p>
        </p:txBody>
      </p:sp>
      <p:sp>
        <p:nvSpPr>
          <p:cNvPr id="47" name="Ellipse 46"/>
          <p:cNvSpPr/>
          <p:nvPr/>
        </p:nvSpPr>
        <p:spPr>
          <a:xfrm>
            <a:off x="1058562" y="6009184"/>
            <a:ext cx="667402" cy="667402"/>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Forme libre 41"/>
          <p:cNvSpPr/>
          <p:nvPr/>
        </p:nvSpPr>
        <p:spPr>
          <a:xfrm>
            <a:off x="1977439" y="5101152"/>
            <a:ext cx="7138745" cy="533921"/>
          </a:xfrm>
          <a:custGeom>
            <a:avLst/>
            <a:gdLst>
              <a:gd name="connsiteX0" fmla="*/ 0 w 6365031"/>
              <a:gd name="connsiteY0" fmla="*/ 0 h 484262"/>
              <a:gd name="connsiteX1" fmla="*/ 6365031 w 6365031"/>
              <a:gd name="connsiteY1" fmla="*/ 0 h 484262"/>
              <a:gd name="connsiteX2" fmla="*/ 6365031 w 6365031"/>
              <a:gd name="connsiteY2" fmla="*/ 484262 h 484262"/>
              <a:gd name="connsiteX3" fmla="*/ 0 w 6365031"/>
              <a:gd name="connsiteY3" fmla="*/ 484262 h 484262"/>
              <a:gd name="connsiteX4" fmla="*/ 0 w 6365031"/>
              <a:gd name="connsiteY4" fmla="*/ 0 h 48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031" h="484262">
                <a:moveTo>
                  <a:pt x="0" y="0"/>
                </a:moveTo>
                <a:lnTo>
                  <a:pt x="6365031" y="0"/>
                </a:lnTo>
                <a:lnTo>
                  <a:pt x="6365031" y="484262"/>
                </a:lnTo>
                <a:lnTo>
                  <a:pt x="0" y="484262"/>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423427" tIns="69950" rIns="69950" bIns="69950" spcCol="1270" anchor="ctr"/>
          <a:lstStyle/>
          <a:p>
            <a:pPr defTabSz="1224073">
              <a:lnSpc>
                <a:spcPct val="90000"/>
              </a:lnSpc>
              <a:spcAft>
                <a:spcPct val="35000"/>
              </a:spcAft>
              <a:defRPr/>
            </a:pPr>
            <a:r>
              <a:rPr lang="fr-BE" altLang="en-US" sz="2000" dirty="0">
                <a:solidFill>
                  <a:srgbClr val="0F5494"/>
                </a:solidFill>
              </a:rPr>
              <a:t>5</a:t>
            </a:r>
            <a:r>
              <a:rPr lang="fr-BE" altLang="en-US" sz="2000" dirty="0" smtClean="0">
                <a:solidFill>
                  <a:srgbClr val="0F5494"/>
                </a:solidFill>
              </a:rPr>
              <a:t>. Horizon Europe:</a:t>
            </a:r>
            <a:r>
              <a:rPr lang="fr-BE" sz="2000" dirty="0" smtClean="0">
                <a:solidFill>
                  <a:srgbClr val="0F5494"/>
                </a:solidFill>
              </a:rPr>
              <a:t> Public Consultation</a:t>
            </a:r>
            <a:endParaRPr lang="fr-BE" sz="2000" dirty="0">
              <a:solidFill>
                <a:srgbClr val="0F5494"/>
              </a:solidFill>
            </a:endParaRPr>
          </a:p>
        </p:txBody>
      </p:sp>
      <p:sp>
        <p:nvSpPr>
          <p:cNvPr id="16" name="Ellipse 42"/>
          <p:cNvSpPr/>
          <p:nvPr/>
        </p:nvSpPr>
        <p:spPr>
          <a:xfrm>
            <a:off x="1582001" y="5026248"/>
            <a:ext cx="667402" cy="667402"/>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0610123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43">
                                            <p:txEl>
                                              <p:pRg st="0" end="0"/>
                                            </p:txEl>
                                          </p:spTgt>
                                        </p:tgtEl>
                                        <p:attrNameLst>
                                          <p:attrName>style.visibility</p:attrName>
                                        </p:attrNameLst>
                                      </p:cBhvr>
                                      <p:to>
                                        <p:strVal val="visible"/>
                                      </p:to>
                                    </p:set>
                                    <p:animEffect transition="in" filter="fade">
                                      <p:cBhvr>
                                        <p:cTn id="34" dur="500"/>
                                        <p:tgtEl>
                                          <p:spTgt spid="10243">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a:t>
            </a:r>
            <a:r>
              <a:rPr lang="en-US" dirty="0"/>
              <a:t>Systems and Process Audits (SPA) should be valid...</a:t>
            </a:r>
            <a:endParaRPr lang="en-GB" dirty="0"/>
          </a:p>
        </p:txBody>
      </p:sp>
      <p:sp>
        <p:nvSpPr>
          <p:cNvPr id="7" name="TextBox 6"/>
          <p:cNvSpPr txBox="1"/>
          <p:nvPr/>
        </p:nvSpPr>
        <p:spPr>
          <a:xfrm>
            <a:off x="7480064" y="2052439"/>
            <a:ext cx="2834611" cy="1431161"/>
          </a:xfrm>
          <a:prstGeom prst="rect">
            <a:avLst/>
          </a:prstGeom>
          <a:noFill/>
        </p:spPr>
        <p:txBody>
          <a:bodyPr wrap="square" rtlCol="0">
            <a:spAutoFit/>
          </a:bodyPr>
          <a:lstStyle/>
          <a:p>
            <a:endParaRPr lang="en-GB" dirty="0"/>
          </a:p>
        </p:txBody>
      </p:sp>
      <p:sp>
        <p:nvSpPr>
          <p:cNvPr id="8" name="Content Placeholder 6"/>
          <p:cNvSpPr txBox="1">
            <a:spLocks/>
          </p:cNvSpPr>
          <p:nvPr/>
        </p:nvSpPr>
        <p:spPr>
          <a:xfrm>
            <a:off x="7749685" y="1946780"/>
            <a:ext cx="2880320" cy="4104458"/>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85750" indent="-285750">
              <a:buFont typeface="Arial" panose="020B0604020202020204" pitchFamily="34" charset="0"/>
              <a:buChar char="•"/>
            </a:pPr>
            <a:endParaRPr lang="en-US" sz="1600" b="0" kern="0" dirty="0" smtClean="0"/>
          </a:p>
        </p:txBody>
      </p:sp>
      <p:sp>
        <p:nvSpPr>
          <p:cNvPr id="5" name="Text Placeholder 4"/>
          <p:cNvSpPr>
            <a:spLocks noGrp="1"/>
          </p:cNvSpPr>
          <p:nvPr>
            <p:ph type="body" sz="quarter" idx="12"/>
          </p:nvPr>
        </p:nvSpPr>
        <p:spPr>
          <a:xfrm>
            <a:off x="423280" y="214688"/>
            <a:ext cx="9668616" cy="841877"/>
          </a:xfrm>
        </p:spPr>
        <p:txBody>
          <a:bodyPr/>
          <a:lstStyle/>
          <a:p>
            <a:r>
              <a:rPr lang="en-GB" dirty="0"/>
              <a:t>5. Results of the public consultation – Control Strategy </a:t>
            </a:r>
            <a:r>
              <a:rPr lang="en-GB" dirty="0" smtClean="0"/>
              <a:t>(2/3</a:t>
            </a:r>
            <a:r>
              <a:rPr lang="en-GB" dirty="0"/>
              <a:t>)</a:t>
            </a:r>
          </a:p>
          <a:p>
            <a:endParaRPr lang="en-GB" dirty="0"/>
          </a:p>
        </p:txBody>
      </p:sp>
      <p:pic>
        <p:nvPicPr>
          <p:cNvPr id="11" name="Picture 10"/>
          <p:cNvPicPr/>
          <p:nvPr/>
        </p:nvPicPr>
        <p:blipFill>
          <a:blip r:embed="rId3"/>
          <a:stretch>
            <a:fillRect/>
          </a:stretch>
        </p:blipFill>
        <p:spPr>
          <a:xfrm>
            <a:off x="423280" y="2471260"/>
            <a:ext cx="9668616" cy="3935573"/>
          </a:xfrm>
          <a:prstGeom prst="rect">
            <a:avLst/>
          </a:prstGeom>
        </p:spPr>
      </p:pic>
    </p:spTree>
    <p:extLst>
      <p:ext uri="{BB962C8B-B14F-4D97-AF65-F5344CB8AC3E}">
        <p14:creationId xmlns:p14="http://schemas.microsoft.com/office/powerpoint/2010/main" val="254700353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What are the limitations to a SPA?</a:t>
            </a:r>
          </a:p>
          <a:p>
            <a:endParaRPr lang="en-US" dirty="0"/>
          </a:p>
          <a:p>
            <a:endParaRPr lang="en-US" dirty="0"/>
          </a:p>
          <a:p>
            <a:endParaRPr lang="en-GB" dirty="0"/>
          </a:p>
        </p:txBody>
      </p:sp>
      <p:sp>
        <p:nvSpPr>
          <p:cNvPr id="3" name="Text Placeholder 2"/>
          <p:cNvSpPr>
            <a:spLocks noGrp="1"/>
          </p:cNvSpPr>
          <p:nvPr>
            <p:ph type="body" sz="quarter" idx="12"/>
          </p:nvPr>
        </p:nvSpPr>
        <p:spPr>
          <a:xfrm>
            <a:off x="485448" y="216063"/>
            <a:ext cx="9668616" cy="841877"/>
          </a:xfrm>
        </p:spPr>
        <p:txBody>
          <a:bodyPr/>
          <a:lstStyle/>
          <a:p>
            <a:r>
              <a:rPr lang="en-GB" dirty="0"/>
              <a:t>5. Results of the public consultation – Control Strategy </a:t>
            </a:r>
            <a:r>
              <a:rPr lang="en-GB" dirty="0" smtClean="0"/>
              <a:t>(3/3</a:t>
            </a:r>
            <a:r>
              <a:rPr lang="en-GB" dirty="0"/>
              <a:t>)</a:t>
            </a:r>
          </a:p>
          <a:p>
            <a:endParaRPr lang="en-GB" dirty="0"/>
          </a:p>
        </p:txBody>
      </p:sp>
      <p:sp>
        <p:nvSpPr>
          <p:cNvPr id="7" name="TextBox 6"/>
          <p:cNvSpPr txBox="1"/>
          <p:nvPr/>
        </p:nvSpPr>
        <p:spPr>
          <a:xfrm>
            <a:off x="7480064" y="2052439"/>
            <a:ext cx="2834611" cy="1431161"/>
          </a:xfrm>
          <a:prstGeom prst="rect">
            <a:avLst/>
          </a:prstGeom>
          <a:noFill/>
        </p:spPr>
        <p:txBody>
          <a:bodyPr wrap="square" rtlCol="0">
            <a:spAutoFit/>
          </a:bodyPr>
          <a:lstStyle/>
          <a:p>
            <a:endParaRPr lang="en-GB" dirty="0"/>
          </a:p>
        </p:txBody>
      </p:sp>
      <p:sp>
        <p:nvSpPr>
          <p:cNvPr id="8" name="Content Placeholder 6"/>
          <p:cNvSpPr txBox="1">
            <a:spLocks/>
          </p:cNvSpPr>
          <p:nvPr/>
        </p:nvSpPr>
        <p:spPr>
          <a:xfrm>
            <a:off x="8394338" y="1620391"/>
            <a:ext cx="2160240" cy="432048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85750" indent="-285750">
              <a:buFont typeface="Arial" panose="020B0604020202020204" pitchFamily="34" charset="0"/>
              <a:buChar char="•"/>
            </a:pPr>
            <a:endParaRPr lang="en-US" sz="1600" b="0" kern="0" dirty="0" smtClean="0"/>
          </a:p>
        </p:txBody>
      </p:sp>
      <p:pic>
        <p:nvPicPr>
          <p:cNvPr id="10" name="Picture 9"/>
          <p:cNvPicPr/>
          <p:nvPr/>
        </p:nvPicPr>
        <p:blipFill>
          <a:blip r:embed="rId3"/>
          <a:stretch>
            <a:fillRect/>
          </a:stretch>
        </p:blipFill>
        <p:spPr>
          <a:xfrm>
            <a:off x="954212" y="2340471"/>
            <a:ext cx="9073008" cy="3940829"/>
          </a:xfrm>
          <a:prstGeom prst="rect">
            <a:avLst/>
          </a:prstGeom>
        </p:spPr>
      </p:pic>
    </p:spTree>
    <p:extLst>
      <p:ext uri="{BB962C8B-B14F-4D97-AF65-F5344CB8AC3E}">
        <p14:creationId xmlns:p14="http://schemas.microsoft.com/office/powerpoint/2010/main" val="6082669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marL="0" indent="0">
              <a:buNone/>
            </a:pPr>
            <a:r>
              <a:rPr lang="en-IE" sz="3000" dirty="0" smtClean="0"/>
              <a:t>Way Forward – Audits in Horizon Europe</a:t>
            </a:r>
            <a:endParaRPr lang="en-GB" sz="3000" dirty="0"/>
          </a:p>
        </p:txBody>
      </p:sp>
      <p:sp>
        <p:nvSpPr>
          <p:cNvPr id="4" name="Text Placeholder 3"/>
          <p:cNvSpPr>
            <a:spLocks noGrp="1"/>
          </p:cNvSpPr>
          <p:nvPr>
            <p:ph type="body" sz="quarter" idx="11"/>
          </p:nvPr>
        </p:nvSpPr>
        <p:spPr/>
        <p:txBody>
          <a:bodyPr/>
          <a:lstStyle/>
          <a:p>
            <a:pPr marL="342900" indent="-342900">
              <a:buClrTx/>
              <a:buFont typeface="Arial" panose="020B0604020202020204" pitchFamily="34" charset="0"/>
              <a:buChar char="•"/>
            </a:pPr>
            <a:r>
              <a:rPr lang="en-IE" b="1" u="sng" dirty="0" smtClean="0"/>
              <a:t>Pilot</a:t>
            </a:r>
            <a:r>
              <a:rPr lang="en-IE" dirty="0" smtClean="0"/>
              <a:t> System and Process Audit on a number of beneficiaries</a:t>
            </a:r>
          </a:p>
          <a:p>
            <a:pPr marL="342900" indent="-342900">
              <a:buClrTx/>
              <a:buFont typeface="Arial" panose="020B0604020202020204" pitchFamily="34" charset="0"/>
              <a:buChar char="•"/>
            </a:pPr>
            <a:endParaRPr lang="en-IE" dirty="0" smtClean="0"/>
          </a:p>
          <a:p>
            <a:pPr marL="342900" indent="-342900">
              <a:buClrTx/>
              <a:buFont typeface="Arial" panose="020B0604020202020204" pitchFamily="34" charset="0"/>
              <a:buChar char="•"/>
            </a:pPr>
            <a:r>
              <a:rPr lang="en-IE" dirty="0" smtClean="0"/>
              <a:t>Further </a:t>
            </a:r>
            <a:r>
              <a:rPr lang="en-IE" b="1" u="sng" dirty="0" smtClean="0"/>
              <a:t>consultation with beneficiaries and member states</a:t>
            </a:r>
            <a:endParaRPr lang="en-IE" dirty="0" smtClean="0"/>
          </a:p>
          <a:p>
            <a:pPr marL="342900" indent="-342900">
              <a:buClrTx/>
              <a:buFont typeface="Arial" panose="020B0604020202020204" pitchFamily="34" charset="0"/>
              <a:buChar char="•"/>
            </a:pPr>
            <a:endParaRPr lang="en-IE" dirty="0" smtClean="0"/>
          </a:p>
          <a:p>
            <a:pPr marL="342900" indent="-342900">
              <a:buClrTx/>
              <a:buFont typeface="Arial" panose="020B0604020202020204" pitchFamily="34" charset="0"/>
              <a:buChar char="•"/>
            </a:pPr>
            <a:r>
              <a:rPr lang="en-IE" dirty="0" smtClean="0"/>
              <a:t>Discussion with the </a:t>
            </a:r>
            <a:r>
              <a:rPr lang="en-IE" b="1" u="sng" dirty="0" smtClean="0"/>
              <a:t>Central Services of the Commission</a:t>
            </a:r>
            <a:r>
              <a:rPr lang="en-IE" dirty="0" smtClean="0"/>
              <a:t> regarding further simplification</a:t>
            </a:r>
          </a:p>
          <a:p>
            <a:pPr marL="342900" indent="-342900">
              <a:buClrTx/>
              <a:buFont typeface="Arial" panose="020B0604020202020204" pitchFamily="34" charset="0"/>
              <a:buChar char="•"/>
            </a:pPr>
            <a:endParaRPr lang="en-IE" dirty="0" smtClean="0"/>
          </a:p>
          <a:p>
            <a:pPr marL="342900" indent="-342900">
              <a:buClrTx/>
              <a:buFont typeface="Arial" panose="020B0604020202020204" pitchFamily="34" charset="0"/>
              <a:buChar char="•"/>
            </a:pPr>
            <a:r>
              <a:rPr lang="en-IE" dirty="0" smtClean="0"/>
              <a:t>Discussion with Services of the Commission responsible for </a:t>
            </a:r>
            <a:r>
              <a:rPr lang="en-IE" b="1" u="sng" dirty="0" smtClean="0"/>
              <a:t>shared management</a:t>
            </a:r>
          </a:p>
          <a:p>
            <a:pPr marL="342900" indent="-342900">
              <a:buClrTx/>
              <a:buFont typeface="Arial" panose="020B0604020202020204" pitchFamily="34" charset="0"/>
              <a:buChar char="•"/>
            </a:pPr>
            <a:endParaRPr lang="en-IE" dirty="0"/>
          </a:p>
          <a:p>
            <a:pPr marL="342900" indent="-342900">
              <a:buClrTx/>
              <a:buFont typeface="Arial" panose="020B0604020202020204" pitchFamily="34" charset="0"/>
              <a:buChar char="•"/>
            </a:pPr>
            <a:r>
              <a:rPr lang="en-IE" dirty="0" smtClean="0"/>
              <a:t>Launch of the Horizon Europe audit campaign (creation of an </a:t>
            </a:r>
            <a:r>
              <a:rPr lang="en-IE" b="1" u="sng" dirty="0" smtClean="0"/>
              <a:t>audit strategy</a:t>
            </a:r>
            <a:r>
              <a:rPr lang="en-IE" dirty="0" smtClean="0"/>
              <a:t>)</a:t>
            </a:r>
            <a:endParaRPr lang="en-GB" dirty="0"/>
          </a:p>
        </p:txBody>
      </p:sp>
    </p:spTree>
    <p:extLst>
      <p:ext uri="{BB962C8B-B14F-4D97-AF65-F5344CB8AC3E}">
        <p14:creationId xmlns:p14="http://schemas.microsoft.com/office/powerpoint/2010/main" val="414786924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4132" y="1116335"/>
            <a:ext cx="10297144" cy="5760640"/>
          </a:xfrm>
        </p:spPr>
        <p:txBody>
          <a:bodyPr/>
          <a:lstStyle/>
          <a:p>
            <a:pPr algn="ctr"/>
            <a:endParaRPr lang="fr-BE" sz="6000" i="0" dirty="0" smtClean="0">
              <a:solidFill>
                <a:srgbClr val="004495"/>
              </a:solidFill>
              <a:latin typeface="+mj-lt"/>
            </a:endParaRPr>
          </a:p>
          <a:p>
            <a:pPr algn="ctr"/>
            <a:r>
              <a:rPr lang="fr-BE" sz="5400" i="0" dirty="0" err="1" smtClean="0">
                <a:effectLst>
                  <a:outerShdw blurRad="38100" dist="38100" dir="2700000" algn="tl">
                    <a:srgbClr val="000000">
                      <a:alpha val="43137"/>
                    </a:srgbClr>
                  </a:outerShdw>
                </a:effectLst>
                <a:latin typeface="+mj-lt"/>
              </a:rPr>
              <a:t>Thank</a:t>
            </a:r>
            <a:r>
              <a:rPr lang="fr-BE" sz="5400" i="0" dirty="0" smtClean="0">
                <a:effectLst>
                  <a:outerShdw blurRad="38100" dist="38100" dir="2700000" algn="tl">
                    <a:srgbClr val="000000">
                      <a:alpha val="43137"/>
                    </a:srgbClr>
                  </a:outerShdw>
                </a:effectLst>
                <a:latin typeface="+mj-lt"/>
              </a:rPr>
              <a:t> </a:t>
            </a:r>
            <a:r>
              <a:rPr lang="fr-BE" sz="5400" i="0" dirty="0" err="1" smtClean="0">
                <a:effectLst>
                  <a:outerShdw blurRad="38100" dist="38100" dir="2700000" algn="tl">
                    <a:srgbClr val="000000">
                      <a:alpha val="43137"/>
                    </a:srgbClr>
                  </a:outerShdw>
                </a:effectLst>
                <a:latin typeface="+mj-lt"/>
              </a:rPr>
              <a:t>you</a:t>
            </a:r>
            <a:r>
              <a:rPr lang="fr-BE" sz="5400" i="0" dirty="0">
                <a:effectLst>
                  <a:outerShdw blurRad="38100" dist="38100" dir="2700000" algn="tl">
                    <a:srgbClr val="000000">
                      <a:alpha val="43137"/>
                    </a:srgbClr>
                  </a:outerShdw>
                </a:effectLst>
                <a:latin typeface="+mj-lt"/>
              </a:rPr>
              <a:t/>
            </a:r>
            <a:br>
              <a:rPr lang="fr-BE" sz="5400" i="0" dirty="0">
                <a:effectLst>
                  <a:outerShdw blurRad="38100" dist="38100" dir="2700000" algn="tl">
                    <a:srgbClr val="000000">
                      <a:alpha val="43137"/>
                    </a:srgbClr>
                  </a:outerShdw>
                </a:effectLst>
                <a:latin typeface="+mj-lt"/>
              </a:rPr>
            </a:br>
            <a:r>
              <a:rPr lang="fr-BE" sz="5400" i="0" dirty="0" smtClean="0">
                <a:effectLst>
                  <a:outerShdw blurRad="38100" dist="38100" dir="2700000" algn="tl">
                    <a:srgbClr val="000000">
                      <a:alpha val="43137"/>
                    </a:srgbClr>
                  </a:outerShdw>
                </a:effectLst>
                <a:latin typeface="+mj-lt"/>
              </a:rPr>
              <a:t>for </a:t>
            </a:r>
            <a:r>
              <a:rPr lang="fr-BE" sz="5400" i="0" dirty="0" err="1" smtClean="0">
                <a:effectLst>
                  <a:outerShdw blurRad="38100" dist="38100" dir="2700000" algn="tl">
                    <a:srgbClr val="000000">
                      <a:alpha val="43137"/>
                    </a:srgbClr>
                  </a:outerShdw>
                </a:effectLst>
                <a:latin typeface="+mj-lt"/>
              </a:rPr>
              <a:t>your</a:t>
            </a:r>
            <a:r>
              <a:rPr lang="fr-BE" sz="5400" i="0" dirty="0">
                <a:effectLst>
                  <a:outerShdw blurRad="38100" dist="38100" dir="2700000" algn="tl">
                    <a:srgbClr val="000000">
                      <a:alpha val="43137"/>
                    </a:srgbClr>
                  </a:outerShdw>
                </a:effectLst>
                <a:latin typeface="+mj-lt"/>
              </a:rPr>
              <a:t/>
            </a:r>
            <a:br>
              <a:rPr lang="fr-BE" sz="5400" i="0" dirty="0">
                <a:effectLst>
                  <a:outerShdw blurRad="38100" dist="38100" dir="2700000" algn="tl">
                    <a:srgbClr val="000000">
                      <a:alpha val="43137"/>
                    </a:srgbClr>
                  </a:outerShdw>
                </a:effectLst>
                <a:latin typeface="+mj-lt"/>
              </a:rPr>
            </a:br>
            <a:r>
              <a:rPr lang="fr-BE" sz="5400" i="0" dirty="0" smtClean="0">
                <a:effectLst>
                  <a:outerShdw blurRad="38100" dist="38100" dir="2700000" algn="tl">
                    <a:srgbClr val="000000">
                      <a:alpha val="43137"/>
                    </a:srgbClr>
                  </a:outerShdw>
                </a:effectLst>
                <a:latin typeface="+mj-lt"/>
              </a:rPr>
              <a:t>attention &amp; participation !</a:t>
            </a:r>
            <a:br>
              <a:rPr lang="fr-BE" sz="5400" i="0" dirty="0" smtClean="0">
                <a:effectLst>
                  <a:outerShdw blurRad="38100" dist="38100" dir="2700000" algn="tl">
                    <a:srgbClr val="000000">
                      <a:alpha val="43137"/>
                    </a:srgbClr>
                  </a:outerShdw>
                </a:effectLst>
                <a:latin typeface="+mj-lt"/>
              </a:rPr>
            </a:br>
            <a:endParaRPr lang="fr-BE" sz="1600" i="0" dirty="0" smtClean="0">
              <a:effectLst>
                <a:outerShdw blurRad="38100" dist="38100" dir="2700000" algn="tl">
                  <a:srgbClr val="000000">
                    <a:alpha val="43137"/>
                  </a:srgbClr>
                </a:outerShdw>
              </a:effectLst>
              <a:latin typeface="+mj-lt"/>
            </a:endParaRPr>
          </a:p>
        </p:txBody>
      </p:sp>
      <p:sp>
        <p:nvSpPr>
          <p:cNvPr id="12" name="Text Placeholder 2"/>
          <p:cNvSpPr txBox="1">
            <a:spLocks/>
          </p:cNvSpPr>
          <p:nvPr/>
        </p:nvSpPr>
        <p:spPr bwMode="auto">
          <a:xfrm>
            <a:off x="234132" y="180175"/>
            <a:ext cx="10369152" cy="100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lvl1pPr marL="381000" indent="-381000" algn="l" defTabSz="1031875" rtl="0" eaLnBrk="0" fontAlgn="base" hangingPunct="0">
              <a:spcBef>
                <a:spcPct val="20000"/>
              </a:spcBef>
              <a:spcAft>
                <a:spcPct val="0"/>
              </a:spcAft>
              <a:buClr>
                <a:schemeClr val="bg1"/>
              </a:buClr>
              <a:buChar char="•"/>
              <a:defRPr sz="3200" b="1" i="1">
                <a:solidFill>
                  <a:srgbClr val="FFE161"/>
                </a:solidFill>
                <a:latin typeface="Verdana" pitchFamily="34" charset="0"/>
                <a:ea typeface="Verdana" pitchFamily="34" charset="0"/>
                <a:cs typeface="Verdana" pitchFamily="34" charset="0"/>
              </a:defRPr>
            </a:lvl1pPr>
            <a:lvl2pPr marL="836613" indent="-315913" algn="ctr" defTabSz="1031875" rtl="0" eaLnBrk="0" fontAlgn="base" hangingPunct="0">
              <a:spcBef>
                <a:spcPct val="20000"/>
              </a:spcBef>
              <a:spcAft>
                <a:spcPct val="0"/>
              </a:spcAft>
              <a:buClr>
                <a:srgbClr val="009FBA"/>
              </a:buClr>
              <a:buChar char="•"/>
              <a:defRPr sz="1800" b="1">
                <a:solidFill>
                  <a:srgbClr val="0070C0"/>
                </a:solidFill>
                <a:latin typeface="Verdana" pitchFamily="34" charset="0"/>
                <a:ea typeface="Verdana" pitchFamily="34" charset="0"/>
                <a:cs typeface="Verdana" pitchFamily="34" charset="0"/>
              </a:defRPr>
            </a:lvl2pPr>
            <a:lvl3pPr marL="1292225" indent="-250825" algn="l" defTabSz="1031875" rtl="0" eaLnBrk="0" fontAlgn="base" hangingPunct="0">
              <a:spcBef>
                <a:spcPct val="20000"/>
              </a:spcBef>
              <a:spcAft>
                <a:spcPct val="0"/>
              </a:spcAft>
              <a:buChar char="•"/>
              <a:defRPr sz="1600">
                <a:solidFill>
                  <a:srgbClr val="0F5494"/>
                </a:solidFill>
                <a:latin typeface="Verdana" pitchFamily="34" charset="0"/>
                <a:ea typeface="Verdana" pitchFamily="34" charset="0"/>
                <a:cs typeface="Verdana" pitchFamily="34" charset="0"/>
              </a:defRPr>
            </a:lvl3pPr>
            <a:lvl4pPr marL="1812925" indent="-250825" algn="l" defTabSz="1031875" rtl="0" eaLnBrk="0" fontAlgn="base" hangingPunct="0">
              <a:spcBef>
                <a:spcPct val="20000"/>
              </a:spcBef>
              <a:spcAft>
                <a:spcPct val="0"/>
              </a:spcAft>
              <a:buChar char="–"/>
              <a:defRPr sz="2300">
                <a:solidFill>
                  <a:schemeClr val="tx1"/>
                </a:solidFill>
                <a:latin typeface="Verdana" pitchFamily="34" charset="0"/>
                <a:ea typeface="Verdana" pitchFamily="34" charset="0"/>
                <a:cs typeface="Verdana" pitchFamily="34" charset="0"/>
              </a:defRPr>
            </a:lvl4pPr>
            <a:lvl5pPr marL="2332038" indent="-250825" algn="l" defTabSz="1031875" rtl="0" eaLnBrk="0" fontAlgn="base" hangingPunct="0">
              <a:spcBef>
                <a:spcPct val="20000"/>
              </a:spcBef>
              <a:spcAft>
                <a:spcPct val="0"/>
              </a:spcAft>
              <a:buChar char="»"/>
              <a:defRPr sz="2300">
                <a:solidFill>
                  <a:schemeClr val="tx1"/>
                </a:solidFill>
                <a:latin typeface="Verdana" pitchFamily="34" charset="0"/>
                <a:ea typeface="Verdana" pitchFamily="34" charset="0"/>
                <a:cs typeface="Verdana" pitchFamily="34" charset="0"/>
              </a:defRPr>
            </a:lvl5pPr>
            <a:lvl6pPr marL="2504857" indent="-227713" algn="l" rtl="0" fontAlgn="base">
              <a:spcBef>
                <a:spcPct val="20000"/>
              </a:spcBef>
              <a:spcAft>
                <a:spcPct val="0"/>
              </a:spcAft>
              <a:buChar char="»"/>
              <a:defRPr sz="2100">
                <a:solidFill>
                  <a:schemeClr val="tx1"/>
                </a:solidFill>
                <a:latin typeface="Arial" charset="0"/>
              </a:defRPr>
            </a:lvl6pPr>
            <a:lvl7pPr marL="2960286" indent="-227713" algn="l" rtl="0" fontAlgn="base">
              <a:spcBef>
                <a:spcPct val="20000"/>
              </a:spcBef>
              <a:spcAft>
                <a:spcPct val="0"/>
              </a:spcAft>
              <a:buChar char="»"/>
              <a:defRPr sz="2100">
                <a:solidFill>
                  <a:schemeClr val="tx1"/>
                </a:solidFill>
                <a:latin typeface="Arial" charset="0"/>
              </a:defRPr>
            </a:lvl7pPr>
            <a:lvl8pPr marL="3415718" indent="-227713" algn="l" rtl="0" fontAlgn="base">
              <a:spcBef>
                <a:spcPct val="20000"/>
              </a:spcBef>
              <a:spcAft>
                <a:spcPct val="0"/>
              </a:spcAft>
              <a:buChar char="»"/>
              <a:defRPr sz="2100">
                <a:solidFill>
                  <a:schemeClr val="tx1"/>
                </a:solidFill>
                <a:latin typeface="Arial" charset="0"/>
              </a:defRPr>
            </a:lvl8pPr>
            <a:lvl9pPr marL="3871141" indent="-227713" algn="l" rtl="0" fontAlgn="base">
              <a:spcBef>
                <a:spcPct val="20000"/>
              </a:spcBef>
              <a:spcAft>
                <a:spcPct val="0"/>
              </a:spcAft>
              <a:buChar char="»"/>
              <a:defRPr sz="2100">
                <a:solidFill>
                  <a:schemeClr val="tx1"/>
                </a:solidFill>
                <a:latin typeface="Arial" charset="0"/>
              </a:defRPr>
            </a:lvl9pPr>
          </a:lstStyle>
          <a:p>
            <a:pPr marL="0" indent="0">
              <a:buFontTx/>
              <a:buNone/>
            </a:pPr>
            <a:endParaRPr lang="en-GB" sz="2700" i="0" kern="0" dirty="0"/>
          </a:p>
        </p:txBody>
      </p:sp>
    </p:spTree>
    <p:extLst>
      <p:ext uri="{BB962C8B-B14F-4D97-AF65-F5344CB8AC3E}">
        <p14:creationId xmlns:p14="http://schemas.microsoft.com/office/powerpoint/2010/main" val="128251156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40" y="-107801"/>
            <a:ext cx="9073515" cy="1191457"/>
          </a:xfrm>
        </p:spPr>
        <p:txBody>
          <a:bodyPr/>
          <a:lstStyle/>
          <a:p>
            <a:r>
              <a:rPr lang="en-GB" sz="2800" dirty="0">
                <a:solidFill>
                  <a:srgbClr val="FFE161"/>
                </a:solidFill>
              </a:rPr>
              <a:t>Ex-ante controls</a:t>
            </a:r>
            <a:endParaRPr lang="en-GB" sz="3000" dirty="0">
              <a:solidFill>
                <a:srgbClr val="FFE161"/>
              </a:solidFill>
            </a:endParaRPr>
          </a:p>
        </p:txBody>
      </p:sp>
      <p:sp>
        <p:nvSpPr>
          <p:cNvPr id="3" name="Content Placeholder 2"/>
          <p:cNvSpPr>
            <a:spLocks noGrp="1"/>
          </p:cNvSpPr>
          <p:nvPr>
            <p:ph idx="1"/>
          </p:nvPr>
        </p:nvSpPr>
        <p:spPr>
          <a:xfrm>
            <a:off x="306140" y="1070461"/>
            <a:ext cx="9447666" cy="5904656"/>
          </a:xfrm>
        </p:spPr>
        <p:txBody>
          <a:bodyPr/>
          <a:lstStyle/>
          <a:p>
            <a:endParaRPr lang="en-GB" sz="2205" dirty="0"/>
          </a:p>
          <a:p>
            <a:r>
              <a:rPr lang="en-GB" sz="2205" dirty="0" smtClean="0"/>
              <a:t>• </a:t>
            </a:r>
            <a:r>
              <a:rPr lang="en-GB" sz="2205" i="0" dirty="0" smtClean="0"/>
              <a:t>Authorising Officers (AODs) </a:t>
            </a:r>
            <a:r>
              <a:rPr lang="en-GB" sz="2205" i="0" dirty="0"/>
              <a:t>must put in place </a:t>
            </a:r>
            <a:r>
              <a:rPr lang="en-GB" sz="2205" b="1" i="0" dirty="0">
                <a:solidFill>
                  <a:srgbClr val="00B050"/>
                </a:solidFill>
              </a:rPr>
              <a:t>internal control </a:t>
            </a:r>
            <a:r>
              <a:rPr lang="en-GB" sz="2205" b="1" i="0" dirty="0"/>
              <a:t>systems suited to the performance of their </a:t>
            </a:r>
            <a:r>
              <a:rPr lang="en-GB" sz="2205" b="1" i="0" dirty="0" smtClean="0"/>
              <a:t>functions;</a:t>
            </a:r>
            <a:endParaRPr lang="en-GB" sz="2205" i="0" dirty="0"/>
          </a:p>
          <a:p>
            <a:endParaRPr lang="en-GB" sz="2205" dirty="0"/>
          </a:p>
          <a:p>
            <a:r>
              <a:rPr lang="en-GB" sz="2205" dirty="0"/>
              <a:t>• </a:t>
            </a:r>
            <a:r>
              <a:rPr lang="en-GB" sz="2205" i="0" dirty="0" smtClean="0"/>
              <a:t>AODs </a:t>
            </a:r>
            <a:r>
              <a:rPr lang="en-GB" sz="2205" i="0" dirty="0"/>
              <a:t>must ensure </a:t>
            </a:r>
            <a:r>
              <a:rPr lang="en-GB" sz="2205" b="1" i="0" dirty="0">
                <a:solidFill>
                  <a:srgbClr val="00B050"/>
                </a:solidFill>
              </a:rPr>
              <a:t>equal treatment </a:t>
            </a:r>
            <a:r>
              <a:rPr lang="en-GB" sz="2205" b="1" i="0" dirty="0"/>
              <a:t>for all</a:t>
            </a:r>
          </a:p>
          <a:p>
            <a:r>
              <a:rPr lang="en-GB" sz="2205" b="1" i="0" dirty="0" smtClean="0"/>
              <a:t>Beneficiaries;</a:t>
            </a:r>
          </a:p>
          <a:p>
            <a:endParaRPr lang="en-GB" sz="2205" i="0" dirty="0"/>
          </a:p>
          <a:p>
            <a:r>
              <a:rPr lang="en-GB" sz="2205" dirty="0"/>
              <a:t>• </a:t>
            </a:r>
            <a:r>
              <a:rPr lang="en-US" sz="2205" i="0" dirty="0" smtClean="0"/>
              <a:t>The </a:t>
            </a:r>
            <a:r>
              <a:rPr lang="en-US" sz="2205" i="0" dirty="0"/>
              <a:t>control system shall ensure an </a:t>
            </a:r>
            <a:r>
              <a:rPr lang="en-US" sz="2205" b="1" i="0" dirty="0">
                <a:solidFill>
                  <a:srgbClr val="00B050"/>
                </a:solidFill>
              </a:rPr>
              <a:t>appropriate balance between trust and </a:t>
            </a:r>
            <a:r>
              <a:rPr lang="en-US" sz="2205" b="1" i="0" dirty="0" smtClean="0">
                <a:solidFill>
                  <a:srgbClr val="00B050"/>
                </a:solidFill>
              </a:rPr>
              <a:t>control</a:t>
            </a:r>
            <a:r>
              <a:rPr lang="en-US" sz="2205" b="1" i="0" dirty="0"/>
              <a:t> </a:t>
            </a:r>
            <a:r>
              <a:rPr lang="en-US" sz="2205" i="0" dirty="0" smtClean="0"/>
              <a:t>and must be </a:t>
            </a:r>
            <a:r>
              <a:rPr lang="en-US" sz="2205" b="1" i="0" dirty="0" smtClean="0"/>
              <a:t>cost effective;</a:t>
            </a:r>
            <a:endParaRPr lang="en-GB" sz="2205" i="0" dirty="0"/>
          </a:p>
          <a:p>
            <a:pPr marL="0" indent="0">
              <a:buNone/>
            </a:pPr>
            <a:endParaRPr lang="en-GB" sz="2205" i="0" dirty="0"/>
          </a:p>
          <a:p>
            <a:r>
              <a:rPr lang="en-GB" sz="2205" i="0" dirty="0" smtClean="0"/>
              <a:t>•  </a:t>
            </a:r>
            <a:r>
              <a:rPr lang="en-US" sz="2205" i="0" dirty="0" smtClean="0"/>
              <a:t>Controls must </a:t>
            </a:r>
            <a:r>
              <a:rPr lang="en-US" sz="2205" i="0" dirty="0"/>
              <a:t>be developed with due consideration to the </a:t>
            </a:r>
            <a:r>
              <a:rPr lang="en-US" sz="2205" b="1" i="0" dirty="0" err="1">
                <a:solidFill>
                  <a:srgbClr val="00B050"/>
                </a:solidFill>
              </a:rPr>
              <a:t>programme</a:t>
            </a:r>
            <a:r>
              <a:rPr lang="en-US" sz="2205" b="1" i="0" dirty="0">
                <a:solidFill>
                  <a:srgbClr val="00B050"/>
                </a:solidFill>
              </a:rPr>
              <a:t> objectives </a:t>
            </a:r>
            <a:r>
              <a:rPr lang="en-US" sz="2205" i="0" dirty="0"/>
              <a:t>and taking into account the </a:t>
            </a:r>
            <a:r>
              <a:rPr lang="en-US" sz="2205" b="1" i="0" dirty="0"/>
              <a:t>associated costs </a:t>
            </a:r>
            <a:r>
              <a:rPr lang="en-US" sz="2205" i="0" dirty="0"/>
              <a:t>for all </a:t>
            </a:r>
            <a:r>
              <a:rPr lang="en-US" sz="2205" i="0" dirty="0" smtClean="0"/>
              <a:t>stakeholders.</a:t>
            </a:r>
            <a:endParaRPr lang="en-GB" sz="2205" i="0" dirty="0"/>
          </a:p>
          <a:p>
            <a:endParaRPr lang="en-GB" sz="2205" dirty="0"/>
          </a:p>
          <a:p>
            <a:endParaRPr lang="en-GB" sz="2205" dirty="0"/>
          </a:p>
          <a:p>
            <a:endParaRPr lang="en-GB" sz="2205" dirty="0"/>
          </a:p>
          <a:p>
            <a:endParaRPr lang="en-GB" dirty="0"/>
          </a:p>
        </p:txBody>
      </p:sp>
    </p:spTree>
    <p:extLst>
      <p:ext uri="{BB962C8B-B14F-4D97-AF65-F5344CB8AC3E}">
        <p14:creationId xmlns:p14="http://schemas.microsoft.com/office/powerpoint/2010/main" val="172099778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62918" y="2352393"/>
            <a:ext cx="9367564" cy="436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p>
            <a:pPr marL="378047" indent="-378047">
              <a:spcBef>
                <a:spcPct val="20000"/>
              </a:spcBef>
              <a:buClr>
                <a:schemeClr val="bg1"/>
              </a:buClr>
              <a:buFontTx/>
              <a:buChar char="•"/>
            </a:pPr>
            <a:endParaRPr lang="en-GB" sz="2646" b="0" i="1" dirty="0">
              <a:solidFill>
                <a:srgbClr val="0070C0"/>
              </a:solidFill>
            </a:endParaRPr>
          </a:p>
        </p:txBody>
      </p:sp>
      <p:sp>
        <p:nvSpPr>
          <p:cNvPr id="17411" name="Rectangle 4"/>
          <p:cNvSpPr>
            <a:spLocks noGrp="1" noChangeArrowheads="1"/>
          </p:cNvSpPr>
          <p:nvPr>
            <p:ph type="title"/>
          </p:nvPr>
        </p:nvSpPr>
        <p:spPr>
          <a:xfrm>
            <a:off x="162124" y="31888"/>
            <a:ext cx="9624060" cy="1032672"/>
          </a:xfrm>
        </p:spPr>
        <p:txBody>
          <a:bodyPr/>
          <a:lstStyle/>
          <a:p>
            <a:r>
              <a:rPr lang="en-GB" sz="3200" dirty="0">
                <a:solidFill>
                  <a:srgbClr val="FFE161"/>
                </a:solidFill>
              </a:rPr>
              <a:t>Ex-ante </a:t>
            </a:r>
            <a:r>
              <a:rPr lang="en-GB" sz="3200" dirty="0" smtClean="0">
                <a:solidFill>
                  <a:srgbClr val="FFE161"/>
                </a:solidFill>
              </a:rPr>
              <a:t>controls</a:t>
            </a:r>
            <a:endParaRPr lang="en-GB" sz="3087" dirty="0"/>
          </a:p>
        </p:txBody>
      </p:sp>
      <p:sp>
        <p:nvSpPr>
          <p:cNvPr id="6" name="Content Placeholder 2"/>
          <p:cNvSpPr txBox="1">
            <a:spLocks/>
          </p:cNvSpPr>
          <p:nvPr/>
        </p:nvSpPr>
        <p:spPr>
          <a:xfrm>
            <a:off x="809943" y="2747959"/>
            <a:ext cx="4457365" cy="3890900"/>
          </a:xfrm>
          <a:prstGeom prst="rect">
            <a:avLst/>
          </a:prstGeom>
        </p:spPr>
        <p:txBody>
          <a:bodyPr/>
          <a:lstStyle>
            <a:lvl1pPr marL="378047" indent="-378047" algn="l" rtl="0" eaLnBrk="1" fontAlgn="base" hangingPunct="1">
              <a:spcBef>
                <a:spcPct val="20000"/>
              </a:spcBef>
              <a:spcAft>
                <a:spcPct val="0"/>
              </a:spcAft>
              <a:buClr>
                <a:schemeClr val="bg1"/>
              </a:buClr>
              <a:buChar char="•"/>
              <a:defRPr sz="2646" i="1">
                <a:solidFill>
                  <a:srgbClr val="0F5494"/>
                </a:solidFill>
                <a:latin typeface="+mn-lt"/>
                <a:ea typeface="+mn-ea"/>
                <a:cs typeface="+mn-cs"/>
              </a:defRPr>
            </a:lvl1pPr>
            <a:lvl2pPr marL="819102" indent="-315039" algn="l" rtl="0" eaLnBrk="1" fontAlgn="base" hangingPunct="1">
              <a:spcBef>
                <a:spcPct val="20000"/>
              </a:spcBef>
              <a:spcAft>
                <a:spcPct val="0"/>
              </a:spcAft>
              <a:buClr>
                <a:srgbClr val="009FBA"/>
              </a:buClr>
              <a:buChar char="•"/>
              <a:defRPr sz="2205" b="1">
                <a:solidFill>
                  <a:srgbClr val="0F5494"/>
                </a:solidFill>
                <a:latin typeface="+mn-lt"/>
              </a:defRPr>
            </a:lvl2pPr>
            <a:lvl3pPr marL="1260158" indent="-252032" algn="l" rtl="0" eaLnBrk="1" fontAlgn="base" hangingPunct="1">
              <a:spcBef>
                <a:spcPct val="20000"/>
              </a:spcBef>
              <a:spcAft>
                <a:spcPct val="0"/>
              </a:spcAft>
              <a:defRPr sz="1544">
                <a:solidFill>
                  <a:srgbClr val="0F5494"/>
                </a:solidFill>
                <a:latin typeface="+mn-lt"/>
              </a:defRPr>
            </a:lvl3pPr>
            <a:lvl4pPr marL="1764221" indent="-252032" algn="l" rtl="0" eaLnBrk="1" fontAlgn="base" hangingPunct="1">
              <a:spcBef>
                <a:spcPct val="20000"/>
              </a:spcBef>
              <a:spcAft>
                <a:spcPct val="0"/>
              </a:spcAft>
              <a:buChar char="–"/>
              <a:defRPr sz="2205">
                <a:solidFill>
                  <a:schemeClr val="tx1"/>
                </a:solidFill>
                <a:latin typeface="Arial" charset="0"/>
              </a:defRPr>
            </a:lvl4pPr>
            <a:lvl5pPr marL="2268284" indent="-252032" algn="l" rtl="0" eaLnBrk="1" fontAlgn="base" hangingPunct="1">
              <a:spcBef>
                <a:spcPct val="20000"/>
              </a:spcBef>
              <a:spcAft>
                <a:spcPct val="0"/>
              </a:spcAft>
              <a:buChar char="»"/>
              <a:defRPr sz="2205">
                <a:solidFill>
                  <a:schemeClr val="tx1"/>
                </a:solidFill>
                <a:latin typeface="Arial" charset="0"/>
              </a:defRPr>
            </a:lvl5pPr>
            <a:lvl6pPr marL="2772347" indent="-252032" algn="l" rtl="0" eaLnBrk="1" fontAlgn="base" hangingPunct="1">
              <a:spcBef>
                <a:spcPct val="20000"/>
              </a:spcBef>
              <a:spcAft>
                <a:spcPct val="0"/>
              </a:spcAft>
              <a:buChar char="»"/>
              <a:defRPr sz="2205">
                <a:solidFill>
                  <a:schemeClr val="tx1"/>
                </a:solidFill>
                <a:latin typeface="Arial" charset="0"/>
              </a:defRPr>
            </a:lvl6pPr>
            <a:lvl7pPr marL="3276410" indent="-252032" algn="l" rtl="0" eaLnBrk="1" fontAlgn="base" hangingPunct="1">
              <a:spcBef>
                <a:spcPct val="20000"/>
              </a:spcBef>
              <a:spcAft>
                <a:spcPct val="0"/>
              </a:spcAft>
              <a:buChar char="»"/>
              <a:defRPr sz="2205">
                <a:solidFill>
                  <a:schemeClr val="tx1"/>
                </a:solidFill>
                <a:latin typeface="Arial" charset="0"/>
              </a:defRPr>
            </a:lvl7pPr>
            <a:lvl8pPr marL="3780473" indent="-252032" algn="l" rtl="0" eaLnBrk="1" fontAlgn="base" hangingPunct="1">
              <a:spcBef>
                <a:spcPct val="20000"/>
              </a:spcBef>
              <a:spcAft>
                <a:spcPct val="0"/>
              </a:spcAft>
              <a:buChar char="»"/>
              <a:defRPr sz="2205">
                <a:solidFill>
                  <a:schemeClr val="tx1"/>
                </a:solidFill>
                <a:latin typeface="Arial" charset="0"/>
              </a:defRPr>
            </a:lvl8pPr>
            <a:lvl9pPr marL="4284536" indent="-252032" algn="l" rtl="0" eaLnBrk="1" fontAlgn="base" hangingPunct="1">
              <a:spcBef>
                <a:spcPct val="20000"/>
              </a:spcBef>
              <a:spcAft>
                <a:spcPct val="0"/>
              </a:spcAft>
              <a:buChar char="»"/>
              <a:defRPr sz="2205">
                <a:solidFill>
                  <a:schemeClr val="tx1"/>
                </a:solidFill>
                <a:latin typeface="Arial" charset="0"/>
              </a:defRPr>
            </a:lvl9pPr>
          </a:lstStyle>
          <a:p>
            <a:pPr marL="0" indent="0">
              <a:buFontTx/>
              <a:buNone/>
            </a:pPr>
            <a:r>
              <a:rPr lang="en-GB" b="1" u="sng" kern="0" smtClean="0">
                <a:solidFill>
                  <a:srgbClr val="FF0000"/>
                </a:solidFill>
              </a:rPr>
              <a:t>Principles</a:t>
            </a:r>
          </a:p>
          <a:p>
            <a:pPr>
              <a:buClr>
                <a:srgbClr val="0F5494"/>
              </a:buClr>
              <a:buFont typeface="Wingdings" panose="05000000000000000000" pitchFamily="2" charset="2"/>
              <a:buChar char="ü"/>
            </a:pPr>
            <a:r>
              <a:rPr lang="en-GB" sz="2205" b="0" kern="0" smtClean="0"/>
              <a:t>Balance between </a:t>
            </a:r>
            <a:r>
              <a:rPr lang="en-GB" sz="2205" b="1" kern="0" smtClean="0"/>
              <a:t>trust</a:t>
            </a:r>
            <a:r>
              <a:rPr lang="en-GB" sz="2205" b="0" kern="0" smtClean="0"/>
              <a:t> and </a:t>
            </a:r>
            <a:r>
              <a:rPr lang="en-GB" sz="2205" b="1" kern="0" smtClean="0"/>
              <a:t>control</a:t>
            </a:r>
          </a:p>
          <a:p>
            <a:pPr marL="0" indent="0">
              <a:buClr>
                <a:srgbClr val="0F5494"/>
              </a:buClr>
              <a:buFontTx/>
              <a:buNone/>
            </a:pPr>
            <a:endParaRPr lang="en-GB" b="1" kern="0" smtClean="0"/>
          </a:p>
          <a:p>
            <a:pPr>
              <a:buClr>
                <a:srgbClr val="0F5494"/>
              </a:buClr>
              <a:buFont typeface="Wingdings" panose="05000000000000000000" pitchFamily="2" charset="2"/>
              <a:buChar char="ü"/>
            </a:pPr>
            <a:r>
              <a:rPr lang="en-GB" sz="2205" b="1" kern="0" smtClean="0"/>
              <a:t>Minimize burden </a:t>
            </a:r>
            <a:r>
              <a:rPr lang="en-GB" sz="2205" b="0" kern="0" smtClean="0"/>
              <a:t>on beneficiaries</a:t>
            </a:r>
          </a:p>
          <a:p>
            <a:pPr marL="0" indent="0">
              <a:buClr>
                <a:srgbClr val="0F5494"/>
              </a:buClr>
              <a:buFontTx/>
              <a:buNone/>
            </a:pPr>
            <a:endParaRPr lang="en-GB" b="0" kern="0" smtClean="0"/>
          </a:p>
          <a:p>
            <a:pPr>
              <a:buClr>
                <a:srgbClr val="0F5494"/>
              </a:buClr>
              <a:buFont typeface="Wingdings" panose="05000000000000000000" pitchFamily="2" charset="2"/>
              <a:buChar char="ü"/>
            </a:pPr>
            <a:r>
              <a:rPr lang="en-GB" sz="2205" b="1" kern="0" smtClean="0"/>
              <a:t>Equal treatment</a:t>
            </a:r>
          </a:p>
          <a:p>
            <a:pPr>
              <a:buClr>
                <a:srgbClr val="0F5494"/>
              </a:buClr>
              <a:buFont typeface="Wingdings" panose="05000000000000000000" pitchFamily="2" charset="2"/>
              <a:buChar char="ü"/>
            </a:pPr>
            <a:endParaRPr lang="en-GB" b="0" kern="0" smtClean="0"/>
          </a:p>
          <a:p>
            <a:pPr>
              <a:buClr>
                <a:srgbClr val="0F5494"/>
              </a:buClr>
              <a:buFont typeface="Wingdings" panose="05000000000000000000" pitchFamily="2" charset="2"/>
              <a:buChar char="ü"/>
            </a:pPr>
            <a:endParaRPr lang="en-GB" b="0" kern="0" dirty="0"/>
          </a:p>
        </p:txBody>
      </p:sp>
      <p:pic>
        <p:nvPicPr>
          <p:cNvPr id="7"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269" y="1607366"/>
            <a:ext cx="4388990" cy="857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bwMode="auto">
          <a:xfrm>
            <a:off x="5595893" y="2915986"/>
            <a:ext cx="4457365" cy="4437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00817" tIns="50408" rIns="100817" bIns="50408"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defTabSz="1008126">
              <a:buClr>
                <a:srgbClr val="FFFFFF"/>
              </a:buClr>
              <a:buNone/>
              <a:defRPr/>
            </a:pPr>
            <a:r>
              <a:rPr lang="en-GB" sz="2646" u="sng" kern="0" dirty="0">
                <a:solidFill>
                  <a:srgbClr val="FF0000"/>
                </a:solidFill>
                <a:latin typeface="Verdana"/>
              </a:rPr>
              <a:t>Methodology</a:t>
            </a:r>
          </a:p>
          <a:p>
            <a:pPr marL="378047" indent="-378047" defTabSz="1008126">
              <a:buClr>
                <a:srgbClr val="0F5494"/>
              </a:buClr>
              <a:buFont typeface="Wingdings" panose="05000000000000000000" pitchFamily="2" charset="2"/>
              <a:buChar char="ü"/>
              <a:defRPr/>
            </a:pPr>
            <a:r>
              <a:rPr lang="en-GB" sz="2205" kern="0" dirty="0">
                <a:latin typeface="Arial"/>
              </a:rPr>
              <a:t>Limited information requested ex-ante (Financial statements, use of resources</a:t>
            </a:r>
            <a:r>
              <a:rPr lang="en-GB" sz="2169" kern="0" dirty="0">
                <a:latin typeface="Arial"/>
              </a:rPr>
              <a:t>)</a:t>
            </a:r>
          </a:p>
          <a:p>
            <a:pPr marL="0" indent="0" defTabSz="1008126">
              <a:buClr>
                <a:srgbClr val="0F5494"/>
              </a:buClr>
              <a:buNone/>
              <a:defRPr/>
            </a:pPr>
            <a:endParaRPr lang="en-GB" sz="2169" kern="0" dirty="0">
              <a:latin typeface="Arial"/>
            </a:endParaRPr>
          </a:p>
          <a:p>
            <a:pPr marL="378047" indent="-378047" defTabSz="1008126">
              <a:buClr>
                <a:srgbClr val="0F5494"/>
              </a:buClr>
              <a:buFont typeface="Wingdings" panose="05000000000000000000" pitchFamily="2" charset="2"/>
              <a:buChar char="ü"/>
              <a:defRPr/>
            </a:pPr>
            <a:r>
              <a:rPr lang="en-GB" sz="2205" kern="0" dirty="0">
                <a:latin typeface="Arial"/>
              </a:rPr>
              <a:t>Risk considerations may justify asking the beneficiary for further information and/or evidence. </a:t>
            </a:r>
          </a:p>
          <a:p>
            <a:pPr marL="378047" indent="-378047" defTabSz="1008126">
              <a:buClr>
                <a:srgbClr val="0F5494"/>
              </a:buClr>
              <a:buFont typeface="Wingdings" panose="05000000000000000000" pitchFamily="2" charset="2"/>
              <a:buChar char="ü"/>
              <a:defRPr/>
            </a:pPr>
            <a:endParaRPr lang="en-GB" sz="2646" kern="0" dirty="0">
              <a:latin typeface="Verdana"/>
            </a:endParaRPr>
          </a:p>
          <a:p>
            <a:pPr marL="378047" indent="-378047" defTabSz="1008126">
              <a:buClr>
                <a:srgbClr val="0F5494"/>
              </a:buClr>
              <a:buFont typeface="Wingdings" panose="05000000000000000000" pitchFamily="2" charset="2"/>
              <a:buChar char="ü"/>
              <a:defRPr/>
            </a:pPr>
            <a:endParaRPr lang="en-GB" sz="2646" b="0" kern="0" dirty="0">
              <a:latin typeface="Verdana"/>
            </a:endParaRPr>
          </a:p>
          <a:p>
            <a:pPr marL="378047" indent="-378047" defTabSz="1008126">
              <a:buClr>
                <a:srgbClr val="0F5494"/>
              </a:buClr>
              <a:buFont typeface="Wingdings" panose="05000000000000000000" pitchFamily="2" charset="2"/>
              <a:buChar char="ü"/>
              <a:defRPr/>
            </a:pPr>
            <a:endParaRPr lang="en-GB" sz="2646" b="0" kern="0" dirty="0">
              <a:latin typeface="Verdana"/>
            </a:endParaRPr>
          </a:p>
        </p:txBody>
      </p:sp>
    </p:spTree>
    <p:extLst>
      <p:ext uri="{BB962C8B-B14F-4D97-AF65-F5344CB8AC3E}">
        <p14:creationId xmlns:p14="http://schemas.microsoft.com/office/powerpoint/2010/main" val="179880839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type="body" sz="quarter" idx="10"/>
          </p:nvPr>
        </p:nvSpPr>
        <p:spPr>
          <a:xfrm>
            <a:off x="440016" y="884238"/>
            <a:ext cx="9612921" cy="5873253"/>
          </a:xfrm>
        </p:spPr>
        <p:txBody>
          <a:bodyPr>
            <a:normAutofit/>
          </a:bodyPr>
          <a:lstStyle/>
          <a:p>
            <a:pPr marL="457200" indent="-457200">
              <a:spcAft>
                <a:spcPts val="1800"/>
              </a:spcAft>
              <a:buClr>
                <a:srgbClr val="00B0F0"/>
              </a:buClr>
              <a:buFont typeface="+mj-lt"/>
              <a:buAutoNum type="arabicPeriod"/>
            </a:pPr>
            <a:r>
              <a:rPr lang="en-US" sz="2200" dirty="0" smtClean="0">
                <a:solidFill>
                  <a:srgbClr val="0F5494"/>
                </a:solidFill>
              </a:rPr>
              <a:t>More Simplification</a:t>
            </a:r>
          </a:p>
          <a:p>
            <a:pPr marL="858859" lvl="3" indent="-342900">
              <a:spcBef>
                <a:spcPts val="600"/>
              </a:spcBef>
              <a:spcAft>
                <a:spcPts val="600"/>
              </a:spcAft>
              <a:buClr>
                <a:srgbClr val="00B0F0"/>
              </a:buClr>
              <a:buFont typeface="Wingdings" panose="05000000000000000000" pitchFamily="2" charset="2"/>
              <a:buChar char="Ø"/>
            </a:pPr>
            <a:r>
              <a:rPr lang="en-US" sz="2100" dirty="0">
                <a:solidFill>
                  <a:srgbClr val="0F5494"/>
                </a:solidFill>
              </a:rPr>
              <a:t>25% flat rate for indirect costs</a:t>
            </a:r>
          </a:p>
          <a:p>
            <a:pPr marL="858859" lvl="3" indent="-342900">
              <a:spcBef>
                <a:spcPts val="600"/>
              </a:spcBef>
              <a:spcAft>
                <a:spcPts val="600"/>
              </a:spcAft>
              <a:buClr>
                <a:srgbClr val="00B0F0"/>
              </a:buClr>
              <a:buFont typeface="Wingdings" panose="05000000000000000000" pitchFamily="2" charset="2"/>
              <a:buChar char="Ø"/>
            </a:pPr>
            <a:r>
              <a:rPr lang="en-US" sz="2100" dirty="0">
                <a:solidFill>
                  <a:srgbClr val="0F5494"/>
                </a:solidFill>
              </a:rPr>
              <a:t>One set of documents : MGA and annotated</a:t>
            </a:r>
          </a:p>
          <a:p>
            <a:pPr marL="858859" lvl="3" indent="-342900">
              <a:spcBef>
                <a:spcPts val="600"/>
              </a:spcBef>
              <a:spcAft>
                <a:spcPts val="600"/>
              </a:spcAft>
              <a:buClr>
                <a:srgbClr val="00B0F0"/>
              </a:buClr>
              <a:buFont typeface="Wingdings" panose="05000000000000000000" pitchFamily="2" charset="2"/>
              <a:buChar char="Ø"/>
            </a:pPr>
            <a:r>
              <a:rPr lang="en-US" sz="2100" dirty="0">
                <a:solidFill>
                  <a:srgbClr val="0F5494"/>
                </a:solidFill>
              </a:rPr>
              <a:t>A governance to increase synergies</a:t>
            </a:r>
          </a:p>
          <a:p>
            <a:pPr marL="1377972" lvl="4" indent="-342900">
              <a:spcBef>
                <a:spcPts val="600"/>
              </a:spcBef>
              <a:spcAft>
                <a:spcPts val="600"/>
              </a:spcAft>
              <a:buClr>
                <a:srgbClr val="00B0F0"/>
              </a:buClr>
              <a:buFont typeface="Wingdings" panose="05000000000000000000" pitchFamily="2" charset="2"/>
              <a:buChar char="ü"/>
            </a:pPr>
            <a:r>
              <a:rPr lang="en-US" sz="2100" dirty="0" smtClean="0">
                <a:solidFill>
                  <a:srgbClr val="0070C0"/>
                </a:solidFill>
                <a:latin typeface="+mj-lt"/>
              </a:rPr>
              <a:t>The creation of the Common Audit Service for all H2020 </a:t>
            </a:r>
            <a:r>
              <a:rPr lang="en-US" sz="2100" dirty="0" err="1" smtClean="0">
                <a:solidFill>
                  <a:srgbClr val="0070C0"/>
                </a:solidFill>
                <a:latin typeface="+mj-lt"/>
              </a:rPr>
              <a:t>ex-post</a:t>
            </a:r>
            <a:r>
              <a:rPr lang="en-US" sz="2100" dirty="0" smtClean="0">
                <a:solidFill>
                  <a:srgbClr val="0070C0"/>
                </a:solidFill>
                <a:latin typeface="+mj-lt"/>
              </a:rPr>
              <a:t> audits</a:t>
            </a:r>
          </a:p>
          <a:p>
            <a:pPr marL="1377972" lvl="4" indent="-342900">
              <a:spcBef>
                <a:spcPts val="600"/>
              </a:spcBef>
              <a:spcAft>
                <a:spcPts val="600"/>
              </a:spcAft>
              <a:buClr>
                <a:srgbClr val="00B0F0"/>
              </a:buClr>
              <a:buFont typeface="Wingdings" panose="05000000000000000000" pitchFamily="2" charset="2"/>
              <a:buChar char="ü"/>
            </a:pPr>
            <a:r>
              <a:rPr lang="en-US" sz="2100" dirty="0" smtClean="0">
                <a:solidFill>
                  <a:srgbClr val="0070C0"/>
                </a:solidFill>
                <a:latin typeface="+mj-lt"/>
              </a:rPr>
              <a:t>One Horizon 2020 (Corporate) Audit Strategy</a:t>
            </a:r>
            <a:endParaRPr lang="en-US" sz="2100" dirty="0">
              <a:solidFill>
                <a:srgbClr val="0070C0"/>
              </a:solidFill>
              <a:latin typeface="+mj-lt"/>
            </a:endParaRPr>
          </a:p>
          <a:p>
            <a:pPr marL="457200" indent="-457200">
              <a:spcBef>
                <a:spcPts val="1200"/>
              </a:spcBef>
              <a:spcAft>
                <a:spcPts val="1800"/>
              </a:spcAft>
              <a:buClr>
                <a:srgbClr val="00B0F0"/>
              </a:buClr>
              <a:buFont typeface="+mj-lt"/>
              <a:buAutoNum type="arabicPeriod"/>
            </a:pPr>
            <a:r>
              <a:rPr lang="en-US" sz="2200" dirty="0" smtClean="0">
                <a:solidFill>
                  <a:srgbClr val="0F5494"/>
                </a:solidFill>
              </a:rPr>
              <a:t>More Transparency</a:t>
            </a:r>
          </a:p>
          <a:p>
            <a:pPr marL="858859" lvl="3" indent="-342900">
              <a:spcBef>
                <a:spcPts val="600"/>
              </a:spcBef>
              <a:spcAft>
                <a:spcPts val="600"/>
              </a:spcAft>
              <a:buClr>
                <a:srgbClr val="00B0F0"/>
              </a:buClr>
              <a:buFont typeface="Wingdings" panose="05000000000000000000" pitchFamily="2" charset="2"/>
              <a:buChar char="Ø"/>
            </a:pPr>
            <a:r>
              <a:rPr lang="fr-BE" sz="2100" dirty="0" err="1">
                <a:solidFill>
                  <a:srgbClr val="0F5494"/>
                </a:solidFill>
              </a:rPr>
              <a:t>Annotated</a:t>
            </a:r>
            <a:r>
              <a:rPr lang="fr-BE" sz="2100" dirty="0">
                <a:solidFill>
                  <a:srgbClr val="0F5494"/>
                </a:solidFill>
              </a:rPr>
              <a:t> Model Grant Agreement </a:t>
            </a:r>
            <a:r>
              <a:rPr lang="fr-BE" sz="2100" dirty="0" err="1">
                <a:solidFill>
                  <a:srgbClr val="0F5494"/>
                </a:solidFill>
              </a:rPr>
              <a:t>containing</a:t>
            </a:r>
            <a:r>
              <a:rPr lang="fr-BE" sz="2100" dirty="0">
                <a:solidFill>
                  <a:srgbClr val="0F5494"/>
                </a:solidFill>
              </a:rPr>
              <a:t> </a:t>
            </a:r>
            <a:r>
              <a:rPr lang="en-US" sz="2100" dirty="0">
                <a:solidFill>
                  <a:srgbClr val="0F5494"/>
                </a:solidFill>
              </a:rPr>
              <a:t>Examples, best practices, Lists and procedures , Specific cases and exceptions</a:t>
            </a:r>
            <a:endParaRPr lang="fr-BE" sz="2100" dirty="0">
              <a:solidFill>
                <a:srgbClr val="0F5494"/>
              </a:solidFill>
            </a:endParaRPr>
          </a:p>
          <a:p>
            <a:pPr marL="858859" lvl="3" indent="-342900">
              <a:spcBef>
                <a:spcPts val="600"/>
              </a:spcBef>
              <a:spcAft>
                <a:spcPts val="600"/>
              </a:spcAft>
              <a:buClr>
                <a:srgbClr val="00B0F0"/>
              </a:buClr>
              <a:buFont typeface="Wingdings" panose="05000000000000000000" pitchFamily="2" charset="2"/>
              <a:buChar char="Ø"/>
            </a:pPr>
            <a:r>
              <a:rPr lang="fr-BE" sz="2100" dirty="0" err="1">
                <a:solidFill>
                  <a:srgbClr val="0F5494"/>
                </a:solidFill>
              </a:rPr>
              <a:t>Research</a:t>
            </a:r>
            <a:r>
              <a:rPr lang="fr-BE" sz="2100" dirty="0">
                <a:solidFill>
                  <a:srgbClr val="0F5494"/>
                </a:solidFill>
              </a:rPr>
              <a:t> </a:t>
            </a:r>
            <a:r>
              <a:rPr lang="fr-BE" sz="2100" dirty="0" err="1">
                <a:solidFill>
                  <a:srgbClr val="0F5494"/>
                </a:solidFill>
              </a:rPr>
              <a:t>Enquiry</a:t>
            </a:r>
            <a:r>
              <a:rPr lang="fr-BE" sz="2100" dirty="0">
                <a:solidFill>
                  <a:srgbClr val="0F5494"/>
                </a:solidFill>
              </a:rPr>
              <a:t> Service &amp; FAQ</a:t>
            </a:r>
          </a:p>
          <a:p>
            <a:pPr marL="858859" lvl="3" indent="-342900">
              <a:spcBef>
                <a:spcPts val="600"/>
              </a:spcBef>
              <a:spcAft>
                <a:spcPts val="600"/>
              </a:spcAft>
              <a:buClr>
                <a:srgbClr val="00B0F0"/>
              </a:buClr>
              <a:buFont typeface="Wingdings" panose="05000000000000000000" pitchFamily="2" charset="2"/>
              <a:buChar char="Ø"/>
            </a:pPr>
            <a:r>
              <a:rPr lang="fr-BE" sz="2100" dirty="0">
                <a:solidFill>
                  <a:srgbClr val="0F5494"/>
                </a:solidFill>
              </a:rPr>
              <a:t>Online Indicative Audit Programme (</a:t>
            </a:r>
            <a:r>
              <a:rPr lang="fr-BE" sz="2100" dirty="0" err="1">
                <a:solidFill>
                  <a:srgbClr val="0F5494"/>
                </a:solidFill>
              </a:rPr>
              <a:t>regularly</a:t>
            </a:r>
            <a:r>
              <a:rPr lang="fr-BE" sz="2100" dirty="0">
                <a:solidFill>
                  <a:srgbClr val="0F5494"/>
                </a:solidFill>
              </a:rPr>
              <a:t> </a:t>
            </a:r>
            <a:r>
              <a:rPr lang="fr-BE" sz="2100" dirty="0" err="1">
                <a:solidFill>
                  <a:srgbClr val="0F5494"/>
                </a:solidFill>
              </a:rPr>
              <a:t>updated</a:t>
            </a:r>
            <a:r>
              <a:rPr lang="fr-BE" sz="2100" dirty="0" smtClean="0">
                <a:solidFill>
                  <a:srgbClr val="0F5494"/>
                </a:solidFill>
              </a:rPr>
              <a:t>)</a:t>
            </a:r>
            <a:endParaRPr lang="fr-BE" sz="2100" dirty="0">
              <a:solidFill>
                <a:srgbClr val="0F5494"/>
              </a:solidFill>
            </a:endParaRPr>
          </a:p>
        </p:txBody>
      </p:sp>
      <p:sp>
        <p:nvSpPr>
          <p:cNvPr id="32771"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12725" y="80962"/>
            <a:ext cx="962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000" dirty="0" smtClean="0">
                <a:solidFill>
                  <a:srgbClr val="FFE161"/>
                </a:solidFill>
                <a:latin typeface="Verdana" pitchFamily="34" charset="0"/>
                <a:ea typeface="Verdana" pitchFamily="34" charset="0"/>
                <a:cs typeface="Verdana" pitchFamily="34" charset="0"/>
              </a:rPr>
              <a:t>Ex-post controls in H2020 – The design</a:t>
            </a:r>
            <a:endParaRPr lang="en-GB" sz="300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3426644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458135" y="180281"/>
            <a:ext cx="9334308" cy="100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411" tIns="50206" rIns="100411" bIns="50206"/>
          <a:lstStyle>
            <a:lvl1pPr marL="381000" indent="-381000" algn="l" defTabSz="1031875" rtl="0" eaLnBrk="0" fontAlgn="base" hangingPunct="0">
              <a:spcBef>
                <a:spcPct val="20000"/>
              </a:spcBef>
              <a:spcAft>
                <a:spcPct val="0"/>
              </a:spcAft>
              <a:buClr>
                <a:schemeClr val="bg1"/>
              </a:buClr>
              <a:buChar char="•"/>
              <a:defRPr sz="3200" b="1" i="1">
                <a:solidFill>
                  <a:srgbClr val="FFE161"/>
                </a:solidFill>
                <a:latin typeface="Verdana" pitchFamily="34" charset="0"/>
                <a:ea typeface="Verdana" pitchFamily="34" charset="0"/>
                <a:cs typeface="Verdana" pitchFamily="34" charset="0"/>
              </a:defRPr>
            </a:lvl1pPr>
            <a:lvl2pPr marL="836613" indent="-315913" algn="ctr" defTabSz="1031875" rtl="0" eaLnBrk="0" fontAlgn="base" hangingPunct="0">
              <a:spcBef>
                <a:spcPct val="20000"/>
              </a:spcBef>
              <a:spcAft>
                <a:spcPct val="0"/>
              </a:spcAft>
              <a:buClr>
                <a:srgbClr val="009FBA"/>
              </a:buClr>
              <a:buChar char="•"/>
              <a:defRPr sz="1800" b="1">
                <a:solidFill>
                  <a:srgbClr val="0070C0"/>
                </a:solidFill>
                <a:latin typeface="Verdana" pitchFamily="34" charset="0"/>
                <a:ea typeface="Verdana" pitchFamily="34" charset="0"/>
                <a:cs typeface="Verdana" pitchFamily="34" charset="0"/>
              </a:defRPr>
            </a:lvl2pPr>
            <a:lvl3pPr marL="1292225" indent="-250825" algn="l" defTabSz="1031875" rtl="0" eaLnBrk="0" fontAlgn="base" hangingPunct="0">
              <a:spcBef>
                <a:spcPct val="20000"/>
              </a:spcBef>
              <a:spcAft>
                <a:spcPct val="0"/>
              </a:spcAft>
              <a:buChar char="•"/>
              <a:defRPr sz="1600">
                <a:solidFill>
                  <a:srgbClr val="0F5494"/>
                </a:solidFill>
                <a:latin typeface="Verdana" pitchFamily="34" charset="0"/>
                <a:ea typeface="Verdana" pitchFamily="34" charset="0"/>
                <a:cs typeface="Verdana" pitchFamily="34" charset="0"/>
              </a:defRPr>
            </a:lvl3pPr>
            <a:lvl4pPr marL="1812925" indent="-250825" algn="l" defTabSz="1031875" rtl="0" eaLnBrk="0" fontAlgn="base" hangingPunct="0">
              <a:spcBef>
                <a:spcPct val="20000"/>
              </a:spcBef>
              <a:spcAft>
                <a:spcPct val="0"/>
              </a:spcAft>
              <a:buChar char="–"/>
              <a:defRPr sz="2300">
                <a:solidFill>
                  <a:schemeClr val="tx1"/>
                </a:solidFill>
                <a:latin typeface="Verdana" pitchFamily="34" charset="0"/>
                <a:ea typeface="Verdana" pitchFamily="34" charset="0"/>
                <a:cs typeface="Verdana" pitchFamily="34" charset="0"/>
              </a:defRPr>
            </a:lvl4pPr>
            <a:lvl5pPr marL="2332038" indent="-250825" algn="l" defTabSz="1031875" rtl="0" eaLnBrk="0" fontAlgn="base" hangingPunct="0">
              <a:spcBef>
                <a:spcPct val="20000"/>
              </a:spcBef>
              <a:spcAft>
                <a:spcPct val="0"/>
              </a:spcAft>
              <a:buChar char="»"/>
              <a:defRPr sz="2300">
                <a:solidFill>
                  <a:schemeClr val="tx1"/>
                </a:solidFill>
                <a:latin typeface="Verdana" pitchFamily="34" charset="0"/>
                <a:ea typeface="Verdana" pitchFamily="34" charset="0"/>
                <a:cs typeface="Verdana" pitchFamily="34" charset="0"/>
              </a:defRPr>
            </a:lvl5pPr>
            <a:lvl6pPr marL="2504857" indent="-227713" algn="l" rtl="0" fontAlgn="base">
              <a:spcBef>
                <a:spcPct val="20000"/>
              </a:spcBef>
              <a:spcAft>
                <a:spcPct val="0"/>
              </a:spcAft>
              <a:buChar char="»"/>
              <a:defRPr sz="2100">
                <a:solidFill>
                  <a:schemeClr val="tx1"/>
                </a:solidFill>
                <a:latin typeface="Arial" charset="0"/>
              </a:defRPr>
            </a:lvl6pPr>
            <a:lvl7pPr marL="2960286" indent="-227713" algn="l" rtl="0" fontAlgn="base">
              <a:spcBef>
                <a:spcPct val="20000"/>
              </a:spcBef>
              <a:spcAft>
                <a:spcPct val="0"/>
              </a:spcAft>
              <a:buChar char="»"/>
              <a:defRPr sz="2100">
                <a:solidFill>
                  <a:schemeClr val="tx1"/>
                </a:solidFill>
                <a:latin typeface="Arial" charset="0"/>
              </a:defRPr>
            </a:lvl7pPr>
            <a:lvl8pPr marL="3415718" indent="-227713" algn="l" rtl="0" fontAlgn="base">
              <a:spcBef>
                <a:spcPct val="20000"/>
              </a:spcBef>
              <a:spcAft>
                <a:spcPct val="0"/>
              </a:spcAft>
              <a:buChar char="»"/>
              <a:defRPr sz="2100">
                <a:solidFill>
                  <a:schemeClr val="tx1"/>
                </a:solidFill>
                <a:latin typeface="Arial" charset="0"/>
              </a:defRPr>
            </a:lvl8pPr>
            <a:lvl9pPr marL="3871141" indent="-227713" algn="l" rtl="0" fontAlgn="base">
              <a:spcBef>
                <a:spcPct val="20000"/>
              </a:spcBef>
              <a:spcAft>
                <a:spcPct val="0"/>
              </a:spcAft>
              <a:buChar char="»"/>
              <a:defRPr sz="2100">
                <a:solidFill>
                  <a:schemeClr val="tx1"/>
                </a:solidFill>
                <a:latin typeface="Arial" charset="0"/>
              </a:defRPr>
            </a:lvl9pPr>
          </a:lstStyle>
          <a:p>
            <a:pPr marL="0" indent="0">
              <a:buNone/>
              <a:defRPr/>
            </a:pPr>
            <a:r>
              <a:rPr lang="en-GB" sz="2756" kern="0" dirty="0"/>
              <a:t>Why </a:t>
            </a:r>
            <a:r>
              <a:rPr lang="en-IE" sz="2756" kern="0" dirty="0" smtClean="0"/>
              <a:t>do we need an audit?</a:t>
            </a:r>
            <a:endParaRPr lang="en-GB" sz="2756" kern="0" dirty="0"/>
          </a:p>
        </p:txBody>
      </p:sp>
      <p:sp>
        <p:nvSpPr>
          <p:cNvPr id="7171" name="Folded Corner 8"/>
          <p:cNvSpPr>
            <a:spLocks noChangeArrowheads="1"/>
          </p:cNvSpPr>
          <p:nvPr/>
        </p:nvSpPr>
        <p:spPr bwMode="auto">
          <a:xfrm flipV="1">
            <a:off x="1641332" y="1536756"/>
            <a:ext cx="7722289" cy="4676781"/>
          </a:xfrm>
          <a:prstGeom prst="foldedCorner">
            <a:avLst>
              <a:gd name="adj" fmla="val 16667"/>
            </a:avLst>
          </a:prstGeom>
          <a:solidFill>
            <a:srgbClr val="EEDDBC"/>
          </a:solidFill>
          <a:ln w="3175">
            <a:solidFill>
              <a:schemeClr val="tx1"/>
            </a:solidFill>
            <a:round/>
            <a:headEnd/>
            <a:tailEnd/>
          </a:ln>
        </p:spPr>
        <p:txBody>
          <a:bodyPr lIns="88304" tIns="44153" rIns="88304" bIns="44153" anchor="ctr"/>
          <a:lstStyle>
            <a:lvl1pPr marL="1588" eaLnBrk="0" hangingPunct="0">
              <a:spcBef>
                <a:spcPct val="20000"/>
              </a:spcBef>
              <a:buClr>
                <a:srgbClr val="0F5494"/>
              </a:buClr>
              <a:buChar char="•"/>
              <a:defRPr sz="2400" i="1">
                <a:solidFill>
                  <a:srgbClr val="0F5494"/>
                </a:solidFill>
                <a:latin typeface="Arial" panose="020B0604020202020204" pitchFamily="34" charset="0"/>
              </a:defRPr>
            </a:lvl1pPr>
            <a:lvl2pPr marL="741363" indent="-284163" eaLnBrk="0" hangingPunct="0">
              <a:spcBef>
                <a:spcPct val="20000"/>
              </a:spcBef>
              <a:buClr>
                <a:srgbClr val="00AEF0"/>
              </a:buClr>
              <a:buChar char="•"/>
              <a:defRPr sz="2000" b="1">
                <a:solidFill>
                  <a:srgbClr val="0F5494"/>
                </a:solidFill>
                <a:latin typeface="Arial" panose="020B0604020202020204" pitchFamily="34" charset="0"/>
              </a:defRPr>
            </a:lvl2pPr>
            <a:lvl3pPr marL="1141413" indent="-227013" eaLnBrk="0" hangingPunct="0">
              <a:spcBef>
                <a:spcPct val="20000"/>
              </a:spcBef>
              <a:defRPr sz="1400">
                <a:solidFill>
                  <a:srgbClr val="0F5494"/>
                </a:solidFill>
                <a:latin typeface="Arial" panose="020B0604020202020204" pitchFamily="34" charset="0"/>
              </a:defRPr>
            </a:lvl3pPr>
            <a:lvl4pPr marL="1598613" indent="-227013" eaLnBrk="0" hangingPunct="0">
              <a:spcBef>
                <a:spcPct val="20000"/>
              </a:spcBef>
              <a:buChar char="–"/>
              <a:defRPr sz="2000">
                <a:solidFill>
                  <a:schemeClr val="tx1"/>
                </a:solidFill>
                <a:latin typeface="Arial" panose="020B0604020202020204" pitchFamily="34" charset="0"/>
              </a:defRPr>
            </a:lvl4pPr>
            <a:lvl5pPr marL="2054225" indent="-227013" eaLnBrk="0" hangingPunct="0">
              <a:spcBef>
                <a:spcPct val="20000"/>
              </a:spcBef>
              <a:buChar char="»"/>
              <a:defRPr sz="2000">
                <a:solidFill>
                  <a:schemeClr val="tx1"/>
                </a:solidFill>
                <a:latin typeface="Arial" panose="020B0604020202020204" pitchFamily="34" charset="0"/>
              </a:defRPr>
            </a:lvl5pPr>
            <a:lvl6pPr marL="2511425" indent="-227013" eaLnBrk="0" fontAlgn="base" hangingPunct="0">
              <a:spcBef>
                <a:spcPct val="20000"/>
              </a:spcBef>
              <a:spcAft>
                <a:spcPct val="0"/>
              </a:spcAft>
              <a:buChar char="»"/>
              <a:defRPr sz="2000">
                <a:solidFill>
                  <a:schemeClr val="tx1"/>
                </a:solidFill>
                <a:latin typeface="Arial" panose="020B0604020202020204" pitchFamily="34" charset="0"/>
              </a:defRPr>
            </a:lvl6pPr>
            <a:lvl7pPr marL="2968625" indent="-227013" eaLnBrk="0" fontAlgn="base" hangingPunct="0">
              <a:spcBef>
                <a:spcPct val="20000"/>
              </a:spcBef>
              <a:spcAft>
                <a:spcPct val="0"/>
              </a:spcAft>
              <a:buChar char="»"/>
              <a:defRPr sz="2000">
                <a:solidFill>
                  <a:schemeClr val="tx1"/>
                </a:solidFill>
                <a:latin typeface="Arial" panose="020B0604020202020204" pitchFamily="34" charset="0"/>
              </a:defRPr>
            </a:lvl7pPr>
            <a:lvl8pPr marL="3425825" indent="-227013" eaLnBrk="0" fontAlgn="base" hangingPunct="0">
              <a:spcBef>
                <a:spcPct val="20000"/>
              </a:spcBef>
              <a:spcAft>
                <a:spcPct val="0"/>
              </a:spcAft>
              <a:buChar char="»"/>
              <a:defRPr sz="2000">
                <a:solidFill>
                  <a:schemeClr val="tx1"/>
                </a:solidFill>
                <a:latin typeface="Arial" panose="020B0604020202020204" pitchFamily="34" charset="0"/>
              </a:defRPr>
            </a:lvl8pPr>
            <a:lvl9pPr marL="3883025" indent="-2270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13" b="0" i="0">
              <a:latin typeface="Verdana" panose="020B0604030504040204" pitchFamily="34" charset="0"/>
            </a:endParaRPr>
          </a:p>
        </p:txBody>
      </p:sp>
      <p:sp>
        <p:nvSpPr>
          <p:cNvPr id="10" name="Rectangle 3"/>
          <p:cNvSpPr>
            <a:spLocks noChangeArrowheads="1"/>
          </p:cNvSpPr>
          <p:nvPr/>
        </p:nvSpPr>
        <p:spPr bwMode="auto">
          <a:xfrm>
            <a:off x="1812861" y="1696034"/>
            <a:ext cx="7471997" cy="451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3" tIns="50347" rIns="100693" bIns="50347"/>
          <a:lstStyle/>
          <a:p>
            <a:pPr marL="375648" indent="-375648">
              <a:defRPr/>
            </a:pPr>
            <a:r>
              <a:rPr lang="en-GB" altLang="en-US" sz="1544" b="0" dirty="0">
                <a:solidFill>
                  <a:srgbClr val="302C24"/>
                </a:solidFill>
                <a:latin typeface="Tahoma" pitchFamily="34" charset="0"/>
              </a:rPr>
              <a:t>I, the undersigned Director-General, declare that the information contained </a:t>
            </a:r>
          </a:p>
          <a:p>
            <a:pPr marL="375648" indent="-375648">
              <a:defRPr/>
            </a:pPr>
            <a:r>
              <a:rPr lang="en-GB" altLang="en-US" sz="1544" b="0" dirty="0">
                <a:solidFill>
                  <a:srgbClr val="302C24"/>
                </a:solidFill>
                <a:latin typeface="Tahoma" pitchFamily="34" charset="0"/>
              </a:rPr>
              <a:t>in this report gives a true and fair view [1].</a:t>
            </a:r>
          </a:p>
          <a:p>
            <a:pPr marL="375648" indent="-375648">
              <a:defRPr/>
            </a:pPr>
            <a:endParaRPr lang="en-GB" altLang="en-US" sz="1544" b="0" dirty="0">
              <a:solidFill>
                <a:srgbClr val="302C24"/>
              </a:solidFill>
              <a:latin typeface="Tahoma" pitchFamily="34" charset="0"/>
            </a:endParaRPr>
          </a:p>
          <a:p>
            <a:pPr>
              <a:defRPr/>
            </a:pPr>
            <a:r>
              <a:rPr lang="en-GB" altLang="en-US" sz="1544" b="0" dirty="0">
                <a:solidFill>
                  <a:srgbClr val="302C24"/>
                </a:solidFill>
                <a:latin typeface="Tahoma" pitchFamily="34" charset="0"/>
              </a:rPr>
              <a:t>I state that I have reasonable assurance </a:t>
            </a:r>
            <a:r>
              <a:rPr lang="en-GB" altLang="en-US" sz="1544" b="0" dirty="0">
                <a:solidFill>
                  <a:srgbClr val="302C24"/>
                </a:solidFill>
                <a:latin typeface="Verdana"/>
                <a:ea typeface="Verdana"/>
                <a:cs typeface="Verdana"/>
              </a:rPr>
              <a:t>[</a:t>
            </a:r>
            <a:r>
              <a:rPr lang="en-GB" altLang="en-US" sz="1544" b="0" dirty="0">
                <a:solidFill>
                  <a:srgbClr val="302C24"/>
                </a:solidFill>
                <a:latin typeface="Tahoma" pitchFamily="34" charset="0"/>
              </a:rPr>
              <a:t>…] which is based on my own judgement and on the information at my disposal </a:t>
            </a:r>
            <a:r>
              <a:rPr lang="en-GB" altLang="en-US" sz="1544" b="0" dirty="0">
                <a:solidFill>
                  <a:srgbClr val="302C24"/>
                </a:solidFill>
                <a:latin typeface="Verdana"/>
                <a:ea typeface="Verdana"/>
                <a:cs typeface="Verdana"/>
              </a:rPr>
              <a:t>[</a:t>
            </a:r>
            <a:r>
              <a:rPr lang="en-GB" altLang="en-US" sz="1544" b="0" dirty="0">
                <a:solidFill>
                  <a:srgbClr val="302C24"/>
                </a:solidFill>
                <a:latin typeface="Tahoma" pitchFamily="34" charset="0"/>
              </a:rPr>
              <a:t>…] </a:t>
            </a:r>
          </a:p>
          <a:p>
            <a:pPr marL="375648" indent="-375648">
              <a:defRPr/>
            </a:pPr>
            <a:endParaRPr lang="en-GB" altLang="en-US" sz="1544" b="0" dirty="0">
              <a:solidFill>
                <a:srgbClr val="302C24"/>
              </a:solidFill>
              <a:latin typeface="Tahoma" pitchFamily="34" charset="0"/>
            </a:endParaRPr>
          </a:p>
          <a:p>
            <a:pPr marL="375648" indent="-375648">
              <a:defRPr/>
            </a:pPr>
            <a:r>
              <a:rPr lang="en-GB" altLang="en-US" sz="1544" b="0" dirty="0">
                <a:solidFill>
                  <a:srgbClr val="302C24"/>
                </a:solidFill>
                <a:latin typeface="Tahoma" pitchFamily="34" charset="0"/>
              </a:rPr>
              <a:t>However the following reservation should be noted:</a:t>
            </a:r>
          </a:p>
          <a:p>
            <a:pPr marL="375648" indent="-375648">
              <a:defRPr/>
            </a:pPr>
            <a:endParaRPr lang="en-GB" altLang="en-US" sz="1544" b="0" dirty="0">
              <a:solidFill>
                <a:srgbClr val="302C24"/>
              </a:solidFill>
              <a:latin typeface="Tahoma" pitchFamily="34" charset="0"/>
            </a:endParaRPr>
          </a:p>
          <a:p>
            <a:pPr marL="375648" indent="-375648">
              <a:defRPr/>
            </a:pPr>
            <a:endParaRPr lang="en-GB" altLang="en-US" sz="1544" b="0" dirty="0">
              <a:solidFill>
                <a:srgbClr val="302C24"/>
              </a:solidFill>
              <a:latin typeface="Tahoma" pitchFamily="34" charset="0"/>
            </a:endParaRPr>
          </a:p>
          <a:p>
            <a:pPr marL="375648" indent="-375648">
              <a:defRPr/>
            </a:pPr>
            <a:endParaRPr lang="en-GB" altLang="en-US" sz="1544" b="0" dirty="0">
              <a:solidFill>
                <a:srgbClr val="302C24"/>
              </a:solidFill>
              <a:latin typeface="Tahoma" pitchFamily="34" charset="0"/>
            </a:endParaRPr>
          </a:p>
          <a:p>
            <a:pPr marL="375648" indent="-375648">
              <a:defRPr/>
            </a:pPr>
            <a:endParaRPr lang="en-GB" altLang="en-US" sz="1544" b="0" dirty="0">
              <a:solidFill>
                <a:srgbClr val="302C24"/>
              </a:solidFill>
              <a:latin typeface="Tahoma" pitchFamily="34" charset="0"/>
            </a:endParaRPr>
          </a:p>
          <a:p>
            <a:pPr marL="375648" indent="-375648">
              <a:defRPr/>
            </a:pPr>
            <a:endParaRPr lang="en-GB" altLang="en-US" sz="1544" b="0" dirty="0">
              <a:solidFill>
                <a:srgbClr val="302C24"/>
              </a:solidFill>
              <a:latin typeface="Tahoma" pitchFamily="34" charset="0"/>
            </a:endParaRPr>
          </a:p>
          <a:p>
            <a:pPr marL="375648" indent="-375648">
              <a:defRPr/>
            </a:pPr>
            <a:r>
              <a:rPr lang="en-GB" altLang="en-US" sz="1544" b="0" dirty="0">
                <a:solidFill>
                  <a:srgbClr val="302C24"/>
                </a:solidFill>
                <a:latin typeface="Tahoma" pitchFamily="34" charset="0"/>
              </a:rPr>
              <a:t>Brussels, 31 March </a:t>
            </a:r>
            <a:r>
              <a:rPr lang="en-GB" altLang="en-US" sz="1544" b="0" dirty="0" smtClean="0">
                <a:solidFill>
                  <a:srgbClr val="302C24"/>
                </a:solidFill>
                <a:latin typeface="Tahoma" pitchFamily="34" charset="0"/>
              </a:rPr>
              <a:t>20</a:t>
            </a:r>
            <a:r>
              <a:rPr lang="en-IE" altLang="en-US" sz="1544" b="0" dirty="0" smtClean="0">
                <a:solidFill>
                  <a:srgbClr val="302C24"/>
                </a:solidFill>
                <a:latin typeface="Tahoma" pitchFamily="34" charset="0"/>
              </a:rPr>
              <a:t>XX</a:t>
            </a:r>
            <a:endParaRPr lang="en-GB" altLang="en-US" sz="1544" b="0" dirty="0">
              <a:solidFill>
                <a:srgbClr val="302C24"/>
              </a:solidFill>
              <a:latin typeface="Tahoma" pitchFamily="34" charset="0"/>
            </a:endParaRPr>
          </a:p>
          <a:p>
            <a:pPr marL="375648" indent="-375648">
              <a:defRPr/>
            </a:pPr>
            <a:r>
              <a:rPr lang="en-GB" altLang="en-US" sz="1544" b="0" dirty="0">
                <a:solidFill>
                  <a:srgbClr val="302C24"/>
                </a:solidFill>
                <a:latin typeface="Tahoma" pitchFamily="34" charset="0"/>
              </a:rPr>
              <a:t>"Signed"</a:t>
            </a:r>
          </a:p>
          <a:p>
            <a:pPr marL="375648" indent="-375648">
              <a:defRPr/>
            </a:pPr>
            <a:r>
              <a:rPr lang="en-GB" altLang="en-US" sz="1544" b="0" dirty="0">
                <a:solidFill>
                  <a:srgbClr val="302C24"/>
                </a:solidFill>
                <a:latin typeface="Tahoma" pitchFamily="34" charset="0"/>
              </a:rPr>
              <a:t>The Director-General</a:t>
            </a:r>
          </a:p>
          <a:p>
            <a:pPr marL="375648" indent="-375648">
              <a:defRPr/>
            </a:pPr>
            <a:endParaRPr lang="en-GB" altLang="en-US" sz="1544" b="0" dirty="0">
              <a:solidFill>
                <a:srgbClr val="302C24"/>
              </a:solidFill>
              <a:latin typeface="Tahoma" pitchFamily="34" charset="0"/>
            </a:endParaRPr>
          </a:p>
          <a:p>
            <a:pPr marL="375648" indent="-375648">
              <a:defRPr/>
            </a:pPr>
            <a:r>
              <a:rPr lang="en-GB" altLang="en-US" sz="1323" b="0" i="1" dirty="0">
                <a:solidFill>
                  <a:srgbClr val="302C24"/>
                </a:solidFill>
                <a:latin typeface="Tahoma" pitchFamily="34" charset="0"/>
              </a:rPr>
              <a:t>[1]</a:t>
            </a:r>
            <a:r>
              <a:rPr lang="en-GB" altLang="en-US" sz="1323" b="0" i="1" dirty="0">
                <a:solidFill>
                  <a:srgbClr val="302C24"/>
                </a:solidFill>
                <a:latin typeface="Tahoma" pitchFamily="34" charset="0"/>
                <a:sym typeface="Wingdings 3" pitchFamily="18" charset="2"/>
              </a:rPr>
              <a:t></a:t>
            </a:r>
            <a:r>
              <a:rPr lang="en-GB" altLang="en-US" sz="1323" b="0" i="1" dirty="0">
                <a:solidFill>
                  <a:srgbClr val="302C24"/>
                </a:solidFill>
                <a:latin typeface="Tahoma" pitchFamily="34" charset="0"/>
              </a:rPr>
              <a:t>True and fair in this context means a reliable, complete and correct view on the state of affairs in the service. </a:t>
            </a:r>
          </a:p>
          <a:p>
            <a:pPr marL="375648" indent="-375648">
              <a:spcBef>
                <a:spcPct val="20000"/>
              </a:spcBef>
              <a:buClr>
                <a:srgbClr val="00AEEF"/>
              </a:buClr>
              <a:defRPr/>
            </a:pPr>
            <a:endParaRPr lang="en-US" altLang="en-US" sz="1323" b="0" dirty="0">
              <a:solidFill>
                <a:srgbClr val="302C24"/>
              </a:solidFill>
              <a:latin typeface="Tahoma" pitchFamily="34" charset="0"/>
            </a:endParaRPr>
          </a:p>
        </p:txBody>
      </p:sp>
      <p:sp>
        <p:nvSpPr>
          <p:cNvPr id="7173" name="Text Box 8"/>
          <p:cNvSpPr txBox="1">
            <a:spLocks noChangeArrowheads="1"/>
          </p:cNvSpPr>
          <p:nvPr/>
        </p:nvSpPr>
        <p:spPr bwMode="auto">
          <a:xfrm>
            <a:off x="2173421" y="3638858"/>
            <a:ext cx="6852394" cy="55321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3" tIns="50347" rIns="100693" bIns="50347">
            <a:spAutoFit/>
          </a:bodyPr>
          <a:lstStyle>
            <a:lvl1pPr eaLnBrk="0" hangingPunct="0">
              <a:spcBef>
                <a:spcPct val="20000"/>
              </a:spcBef>
              <a:buClr>
                <a:srgbClr val="0F5494"/>
              </a:buClr>
              <a:buChar char="•"/>
              <a:defRPr sz="2400" i="1">
                <a:solidFill>
                  <a:srgbClr val="0F5494"/>
                </a:solidFill>
                <a:latin typeface="Arial" panose="020B0604020202020204" pitchFamily="34" charset="0"/>
              </a:defRPr>
            </a:lvl1pPr>
            <a:lvl2pPr marL="742950" indent="-285750" eaLnBrk="0" hangingPunct="0">
              <a:spcBef>
                <a:spcPct val="20000"/>
              </a:spcBef>
              <a:buClr>
                <a:srgbClr val="00AEF0"/>
              </a:buClr>
              <a:buChar char="•"/>
              <a:defRPr sz="2000" b="1">
                <a:solidFill>
                  <a:srgbClr val="0F5494"/>
                </a:solidFill>
                <a:latin typeface="Arial" panose="020B0604020202020204" pitchFamily="34" charset="0"/>
              </a:defRPr>
            </a:lvl2pPr>
            <a:lvl3pPr marL="1143000" indent="-228600" eaLnBrk="0" hangingPunct="0">
              <a:spcBef>
                <a:spcPct val="20000"/>
              </a:spcBef>
              <a:defRPr sz="1400">
                <a:solidFill>
                  <a:srgbClr val="0F5494"/>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buClrTx/>
              <a:buFontTx/>
              <a:buNone/>
            </a:pPr>
            <a:r>
              <a:rPr lang="en-GB" altLang="en-US" sz="1544" b="0" dirty="0">
                <a:solidFill>
                  <a:srgbClr val="302C24"/>
                </a:solidFill>
              </a:rPr>
              <a:t>Reservation concerning  the rate of residual errors with regard to the accuracy of financial statements in the </a:t>
            </a:r>
            <a:r>
              <a:rPr lang="en-GB" altLang="en-US" sz="1544" b="0" dirty="0" smtClean="0">
                <a:solidFill>
                  <a:srgbClr val="302C24"/>
                </a:solidFill>
              </a:rPr>
              <a:t>Framework Programme</a:t>
            </a:r>
            <a:endParaRPr lang="en-GB" altLang="en-US" sz="1544" b="0" dirty="0">
              <a:solidFill>
                <a:srgbClr val="302C24"/>
              </a:solidFill>
            </a:endParaRPr>
          </a:p>
        </p:txBody>
      </p:sp>
      <p:sp>
        <p:nvSpPr>
          <p:cNvPr id="7174" name="AutoShape 6"/>
          <p:cNvSpPr>
            <a:spLocks noChangeArrowheads="1"/>
          </p:cNvSpPr>
          <p:nvPr/>
        </p:nvSpPr>
        <p:spPr bwMode="auto">
          <a:xfrm>
            <a:off x="6340866" y="199534"/>
            <a:ext cx="635357" cy="395566"/>
          </a:xfrm>
          <a:prstGeom prst="rightArrow">
            <a:avLst>
              <a:gd name="adj1" fmla="val 50000"/>
              <a:gd name="adj2" fmla="val 40155"/>
            </a:avLst>
          </a:prstGeom>
          <a:solidFill>
            <a:srgbClr val="FFE161"/>
          </a:solidFill>
          <a:ln w="9525" algn="ctr">
            <a:solidFill>
              <a:srgbClr val="7030A0"/>
            </a:solidFill>
            <a:miter lim="800000"/>
            <a:headEnd/>
            <a:tailEnd/>
          </a:ln>
        </p:spPr>
        <p:txBody>
          <a:bodyPr wrap="none" lIns="100693" tIns="50347" rIns="100693" bIns="50347" anchor="ctr"/>
          <a:lstStyle/>
          <a:p>
            <a:endParaRPr lang="en-US" altLang="en-US" sz="1323" b="0">
              <a:solidFill>
                <a:srgbClr val="0F5494"/>
              </a:solidFill>
            </a:endParaRPr>
          </a:p>
        </p:txBody>
      </p:sp>
      <p:sp>
        <p:nvSpPr>
          <p:cNvPr id="14" name="Text Box 7"/>
          <p:cNvSpPr txBox="1">
            <a:spLocks noChangeArrowheads="1"/>
          </p:cNvSpPr>
          <p:nvPr/>
        </p:nvSpPr>
        <p:spPr bwMode="auto">
          <a:xfrm>
            <a:off x="6619164" y="-38506"/>
            <a:ext cx="4090432" cy="81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693" tIns="50347" rIns="100693" bIns="50347">
            <a:spAutoFit/>
          </a:bodyPr>
          <a:lstStyle>
            <a:lvl1pPr marL="390525" indent="-390525"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ctr" eaLnBrk="1" hangingPunct="1">
              <a:spcBef>
                <a:spcPct val="20000"/>
              </a:spcBef>
              <a:defRPr/>
            </a:pPr>
            <a:r>
              <a:rPr lang="en-GB" altLang="en-US" sz="2315" i="1" kern="0" dirty="0">
                <a:solidFill>
                  <a:srgbClr val="FFE161"/>
                </a:solidFill>
                <a:ea typeface="Verdana" pitchFamily="34" charset="0"/>
                <a:cs typeface="Verdana" pitchFamily="34" charset="0"/>
              </a:rPr>
              <a:t>DG Declaration </a:t>
            </a:r>
          </a:p>
          <a:p>
            <a:pPr algn="ctr" eaLnBrk="1" hangingPunct="1">
              <a:spcBef>
                <a:spcPts val="0"/>
              </a:spcBef>
              <a:defRPr/>
            </a:pPr>
            <a:r>
              <a:rPr lang="en-GB" altLang="en-US" sz="2315" i="1" kern="0" dirty="0">
                <a:solidFill>
                  <a:srgbClr val="FFE161"/>
                </a:solidFill>
                <a:ea typeface="Verdana" pitchFamily="34" charset="0"/>
                <a:cs typeface="Verdana" pitchFamily="34" charset="0"/>
              </a:rPr>
              <a:t>of Assurance</a:t>
            </a:r>
          </a:p>
        </p:txBody>
      </p:sp>
    </p:spTree>
    <p:extLst>
      <p:ext uri="{BB962C8B-B14F-4D97-AF65-F5344CB8AC3E}">
        <p14:creationId xmlns:p14="http://schemas.microsoft.com/office/powerpoint/2010/main" val="125026411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62918" y="2352393"/>
            <a:ext cx="9367564" cy="436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p>
            <a:pPr marL="378047" indent="-378047">
              <a:spcBef>
                <a:spcPct val="20000"/>
              </a:spcBef>
              <a:buClr>
                <a:schemeClr val="bg1"/>
              </a:buClr>
            </a:pPr>
            <a:r>
              <a:rPr lang="en-GB" sz="2646" i="1" dirty="0">
                <a:solidFill>
                  <a:srgbClr val="0070C0"/>
                </a:solidFill>
              </a:rPr>
              <a:t>	</a:t>
            </a:r>
          </a:p>
          <a:p>
            <a:pPr marL="378047" indent="-378047">
              <a:spcBef>
                <a:spcPct val="20000"/>
              </a:spcBef>
              <a:buClr>
                <a:schemeClr val="accent2"/>
              </a:buClr>
              <a:buFont typeface="Wingdings" pitchFamily="2" charset="2"/>
              <a:buChar char="Ø"/>
            </a:pPr>
            <a:r>
              <a:rPr lang="en-GB" sz="2646" i="1" dirty="0">
                <a:solidFill>
                  <a:srgbClr val="0070C0"/>
                </a:solidFill>
              </a:rPr>
              <a:t>Misunderstandings of the rules;</a:t>
            </a:r>
          </a:p>
          <a:p>
            <a:pPr marL="378047" indent="-378047">
              <a:spcBef>
                <a:spcPct val="20000"/>
              </a:spcBef>
              <a:buClr>
                <a:schemeClr val="accent2"/>
              </a:buClr>
              <a:buFont typeface="Wingdings" pitchFamily="2" charset="2"/>
              <a:buChar char="Ø"/>
            </a:pPr>
            <a:endParaRPr lang="en-GB" sz="2646" i="1" dirty="0">
              <a:solidFill>
                <a:srgbClr val="0070C0"/>
              </a:solidFill>
            </a:endParaRPr>
          </a:p>
          <a:p>
            <a:pPr marL="378047" indent="-378047">
              <a:spcBef>
                <a:spcPct val="20000"/>
              </a:spcBef>
              <a:buClr>
                <a:schemeClr val="accent2"/>
              </a:buClr>
              <a:buFont typeface="Wingdings" pitchFamily="2" charset="2"/>
              <a:buChar char="Ø"/>
            </a:pPr>
            <a:r>
              <a:rPr lang="en-GB" sz="2646" i="1" dirty="0">
                <a:solidFill>
                  <a:srgbClr val="0070C0"/>
                </a:solidFill>
              </a:rPr>
              <a:t>Lack of attention to the detail of the provisions of </a:t>
            </a:r>
            <a:r>
              <a:rPr lang="en-GB" sz="2646" i="1" dirty="0" smtClean="0">
                <a:solidFill>
                  <a:srgbClr val="0070C0"/>
                </a:solidFill>
              </a:rPr>
              <a:t>the grant </a:t>
            </a:r>
            <a:r>
              <a:rPr lang="en-GB" sz="2646" i="1" dirty="0">
                <a:solidFill>
                  <a:srgbClr val="0070C0"/>
                </a:solidFill>
              </a:rPr>
              <a:t>agreements.</a:t>
            </a:r>
          </a:p>
          <a:p>
            <a:pPr marL="378047" indent="-378047">
              <a:spcBef>
                <a:spcPct val="20000"/>
              </a:spcBef>
              <a:buClr>
                <a:schemeClr val="bg1"/>
              </a:buClr>
              <a:buFontTx/>
              <a:buChar char="•"/>
            </a:pPr>
            <a:endParaRPr lang="en-GB" sz="2646" i="1" dirty="0">
              <a:solidFill>
                <a:srgbClr val="0070C0"/>
              </a:solidFill>
            </a:endParaRPr>
          </a:p>
          <a:p>
            <a:pPr marL="378047" indent="-378047">
              <a:spcBef>
                <a:spcPct val="20000"/>
              </a:spcBef>
              <a:buClr>
                <a:schemeClr val="bg1"/>
              </a:buClr>
            </a:pPr>
            <a:endParaRPr lang="en-GB" sz="2646" i="1" dirty="0">
              <a:solidFill>
                <a:srgbClr val="0070C0"/>
              </a:solidFill>
            </a:endParaRPr>
          </a:p>
          <a:p>
            <a:pPr marL="378047" indent="-378047">
              <a:spcBef>
                <a:spcPct val="20000"/>
              </a:spcBef>
              <a:buClr>
                <a:schemeClr val="bg1"/>
              </a:buClr>
              <a:buFontTx/>
              <a:buChar char="•"/>
            </a:pPr>
            <a:endParaRPr lang="en-GB" sz="2646" i="1" dirty="0">
              <a:solidFill>
                <a:srgbClr val="0070C0"/>
              </a:solidFill>
            </a:endParaRPr>
          </a:p>
        </p:txBody>
      </p:sp>
      <p:sp>
        <p:nvSpPr>
          <p:cNvPr id="17411" name="Rectangle 4"/>
          <p:cNvSpPr>
            <a:spLocks noGrp="1" noChangeArrowheads="1"/>
          </p:cNvSpPr>
          <p:nvPr>
            <p:ph type="title"/>
          </p:nvPr>
        </p:nvSpPr>
        <p:spPr/>
        <p:txBody>
          <a:bodyPr/>
          <a:lstStyle/>
          <a:p>
            <a:r>
              <a:rPr lang="en-GB" sz="3087"/>
              <a:t>Errors. Why do they occur?</a:t>
            </a:r>
          </a:p>
        </p:txBody>
      </p:sp>
    </p:spTree>
    <p:extLst>
      <p:ext uri="{BB962C8B-B14F-4D97-AF65-F5344CB8AC3E}">
        <p14:creationId xmlns:p14="http://schemas.microsoft.com/office/powerpoint/2010/main" val="37788274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 calcmode="lin" valueType="num">
                                      <p:cBhvr additive="base">
                                        <p:cTn id="7"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6">
                                            <p:txEl>
                                              <p:pRg st="3" end="3"/>
                                            </p:txEl>
                                          </p:spTgt>
                                        </p:tgtEl>
                                        <p:attrNameLst>
                                          <p:attrName>style.visibility</p:attrName>
                                        </p:attrNameLst>
                                      </p:cBhvr>
                                      <p:to>
                                        <p:strVal val="visible"/>
                                      </p:to>
                                    </p:set>
                                    <p:anim calcmode="lin" valueType="num">
                                      <p:cBhvr additive="base">
                                        <p:cTn id="13"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822196" y="1636524"/>
            <a:ext cx="8970247" cy="5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cs typeface="Arial" pitchFamily="34" charset="0"/>
              </a:defRPr>
            </a:lvl1pPr>
            <a:lvl2pPr marL="742950" indent="-285750" eaLnBrk="0" hangingPunct="0">
              <a:defRPr sz="1200">
                <a:solidFill>
                  <a:srgbClr val="0F5494"/>
                </a:solidFill>
                <a:latin typeface="Verdana" pitchFamily="34" charset="0"/>
                <a:cs typeface="Arial" pitchFamily="34" charset="0"/>
              </a:defRPr>
            </a:lvl2pPr>
            <a:lvl3pPr marL="1143000" indent="-228600" eaLnBrk="0" hangingPunct="0">
              <a:defRPr sz="1200">
                <a:solidFill>
                  <a:srgbClr val="0F5494"/>
                </a:solidFill>
                <a:latin typeface="Verdana" pitchFamily="34" charset="0"/>
                <a:cs typeface="Arial" pitchFamily="34" charset="0"/>
              </a:defRPr>
            </a:lvl3pPr>
            <a:lvl4pPr marL="1600200" indent="-228600" eaLnBrk="0" hangingPunct="0">
              <a:defRPr sz="1200">
                <a:solidFill>
                  <a:srgbClr val="0F5494"/>
                </a:solidFill>
                <a:latin typeface="Verdana" pitchFamily="34" charset="0"/>
                <a:cs typeface="Arial" pitchFamily="34" charset="0"/>
              </a:defRPr>
            </a:lvl4pPr>
            <a:lvl5pPr marL="2057400" indent="-228600" eaLnBrk="0" hangingPunct="0">
              <a:defRPr sz="1200">
                <a:solidFill>
                  <a:srgbClr val="0F5494"/>
                </a:solidFill>
                <a:latin typeface="Verdana" pitchFamily="34" charset="0"/>
                <a:cs typeface="Arial" pitchFamily="34" charset="0"/>
              </a:defRPr>
            </a:lvl5pPr>
            <a:lvl6pPr marL="2514600" indent="-2286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eaLnBrk="0" fontAlgn="base" hangingPunct="0">
              <a:spcBef>
                <a:spcPct val="0"/>
              </a:spcBef>
              <a:spcAft>
                <a:spcPct val="0"/>
              </a:spcAft>
              <a:defRPr sz="1200">
                <a:solidFill>
                  <a:srgbClr val="0F5494"/>
                </a:solidFill>
                <a:latin typeface="Verdana" pitchFamily="34" charset="0"/>
                <a:cs typeface="Arial" pitchFamily="34" charset="0"/>
              </a:defRPr>
            </a:lvl9pPr>
          </a:lstStyle>
          <a:p>
            <a:pPr eaLnBrk="1" hangingPunct="1"/>
            <a:r>
              <a:rPr lang="en-GB" sz="3087">
                <a:solidFill>
                  <a:srgbClr val="034EA2"/>
                </a:solidFill>
              </a:rPr>
              <a:t>The consequences of errors:</a:t>
            </a:r>
          </a:p>
        </p:txBody>
      </p:sp>
      <p:sp>
        <p:nvSpPr>
          <p:cNvPr id="17411" name="Text Box 3"/>
          <p:cNvSpPr txBox="1">
            <a:spLocks noChangeArrowheads="1"/>
          </p:cNvSpPr>
          <p:nvPr/>
        </p:nvSpPr>
        <p:spPr bwMode="auto">
          <a:xfrm>
            <a:off x="822195" y="2352393"/>
            <a:ext cx="4284715" cy="2539675"/>
          </a:xfrm>
          <a:prstGeom prst="rect">
            <a:avLst/>
          </a:prstGeom>
          <a:noFill/>
          <a:ln w="952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6213" indent="-176213" eaLnBrk="0" hangingPunct="0">
              <a:defRPr sz="1200">
                <a:solidFill>
                  <a:srgbClr val="0F5494"/>
                </a:solidFill>
                <a:latin typeface="Verdana" pitchFamily="34" charset="0"/>
                <a:cs typeface="Arial" pitchFamily="34" charset="0"/>
              </a:defRPr>
            </a:lvl1pPr>
            <a:lvl2pPr marL="742950" indent="-285750" eaLnBrk="0" hangingPunct="0">
              <a:defRPr sz="1200">
                <a:solidFill>
                  <a:srgbClr val="0F5494"/>
                </a:solidFill>
                <a:latin typeface="Verdana" pitchFamily="34" charset="0"/>
                <a:cs typeface="Arial" pitchFamily="34" charset="0"/>
              </a:defRPr>
            </a:lvl2pPr>
            <a:lvl3pPr marL="1143000" indent="-228600" eaLnBrk="0" hangingPunct="0">
              <a:defRPr sz="1200">
                <a:solidFill>
                  <a:srgbClr val="0F5494"/>
                </a:solidFill>
                <a:latin typeface="Verdana" pitchFamily="34" charset="0"/>
                <a:cs typeface="Arial" pitchFamily="34" charset="0"/>
              </a:defRPr>
            </a:lvl3pPr>
            <a:lvl4pPr marL="1600200" indent="-228600" eaLnBrk="0" hangingPunct="0">
              <a:defRPr sz="1200">
                <a:solidFill>
                  <a:srgbClr val="0F5494"/>
                </a:solidFill>
                <a:latin typeface="Verdana" pitchFamily="34" charset="0"/>
                <a:cs typeface="Arial" pitchFamily="34" charset="0"/>
              </a:defRPr>
            </a:lvl4pPr>
            <a:lvl5pPr marL="2057400" indent="-228600" eaLnBrk="0" hangingPunct="0">
              <a:defRPr sz="1200">
                <a:solidFill>
                  <a:srgbClr val="0F5494"/>
                </a:solidFill>
                <a:latin typeface="Verdana" pitchFamily="34" charset="0"/>
                <a:cs typeface="Arial" pitchFamily="34" charset="0"/>
              </a:defRPr>
            </a:lvl5pPr>
            <a:lvl6pPr marL="2514600" indent="-2286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eaLnBrk="0" fontAlgn="base" hangingPunct="0">
              <a:spcBef>
                <a:spcPct val="0"/>
              </a:spcBef>
              <a:spcAft>
                <a:spcPct val="0"/>
              </a:spcAft>
              <a:defRPr sz="1200">
                <a:solidFill>
                  <a:srgbClr val="0F5494"/>
                </a:solidFill>
                <a:latin typeface="Verdana" pitchFamily="34" charset="0"/>
                <a:cs typeface="Arial" pitchFamily="34" charset="0"/>
              </a:defRPr>
            </a:lvl9pPr>
          </a:lstStyle>
          <a:p>
            <a:pPr eaLnBrk="1" hangingPunct="1"/>
            <a:r>
              <a:rPr lang="en-US" sz="2205" dirty="0">
                <a:solidFill>
                  <a:srgbClr val="FF3300"/>
                </a:solidFill>
              </a:rPr>
              <a:t>Beneficiaries</a:t>
            </a:r>
          </a:p>
          <a:p>
            <a:pPr eaLnBrk="1" hangingPunct="1">
              <a:buFont typeface="Wingdings" pitchFamily="2" charset="2"/>
              <a:buChar char="§"/>
            </a:pPr>
            <a:endParaRPr lang="en-GB" sz="1985" i="1" dirty="0" smtClean="0">
              <a:solidFill>
                <a:srgbClr val="034EA2"/>
              </a:solidFill>
            </a:endParaRPr>
          </a:p>
          <a:p>
            <a:pPr eaLnBrk="1" hangingPunct="1">
              <a:buFont typeface="Wingdings" pitchFamily="2" charset="2"/>
              <a:buChar char="§"/>
            </a:pPr>
            <a:r>
              <a:rPr lang="en-GB" sz="1985" i="1" dirty="0" smtClean="0">
                <a:solidFill>
                  <a:srgbClr val="034EA2"/>
                </a:solidFill>
              </a:rPr>
              <a:t>Non-optimal </a:t>
            </a:r>
            <a:r>
              <a:rPr lang="en-GB" sz="1985" i="1" dirty="0">
                <a:solidFill>
                  <a:srgbClr val="034EA2"/>
                </a:solidFill>
              </a:rPr>
              <a:t>use of funding available  </a:t>
            </a:r>
          </a:p>
          <a:p>
            <a:pPr eaLnBrk="1" hangingPunct="1">
              <a:buFont typeface="Wingdings" pitchFamily="2" charset="2"/>
              <a:buChar char="§"/>
            </a:pPr>
            <a:r>
              <a:rPr lang="en-US" sz="1985" i="1" dirty="0" smtClean="0">
                <a:solidFill>
                  <a:srgbClr val="034EA2"/>
                </a:solidFill>
              </a:rPr>
              <a:t>Recoveries</a:t>
            </a:r>
            <a:endParaRPr lang="en-US" sz="1985" i="1" dirty="0">
              <a:solidFill>
                <a:srgbClr val="034EA2"/>
              </a:solidFill>
            </a:endParaRPr>
          </a:p>
        </p:txBody>
      </p:sp>
      <p:sp>
        <p:nvSpPr>
          <p:cNvPr id="17412" name="Text Box 4"/>
          <p:cNvSpPr txBox="1">
            <a:spLocks noChangeArrowheads="1"/>
          </p:cNvSpPr>
          <p:nvPr/>
        </p:nvSpPr>
        <p:spPr bwMode="auto">
          <a:xfrm>
            <a:off x="5584740" y="2352393"/>
            <a:ext cx="4046676" cy="2539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6213" indent="-176213" eaLnBrk="0" hangingPunct="0">
              <a:defRPr sz="1200">
                <a:solidFill>
                  <a:srgbClr val="0F5494"/>
                </a:solidFill>
                <a:latin typeface="Verdana" pitchFamily="34" charset="0"/>
                <a:cs typeface="Arial" pitchFamily="34" charset="0"/>
              </a:defRPr>
            </a:lvl1pPr>
            <a:lvl2pPr marL="742950" indent="-285750" eaLnBrk="0" hangingPunct="0">
              <a:defRPr sz="1200">
                <a:solidFill>
                  <a:srgbClr val="0F5494"/>
                </a:solidFill>
                <a:latin typeface="Verdana" pitchFamily="34" charset="0"/>
                <a:cs typeface="Arial" pitchFamily="34" charset="0"/>
              </a:defRPr>
            </a:lvl2pPr>
            <a:lvl3pPr marL="1143000" indent="-228600" eaLnBrk="0" hangingPunct="0">
              <a:defRPr sz="1200">
                <a:solidFill>
                  <a:srgbClr val="0F5494"/>
                </a:solidFill>
                <a:latin typeface="Verdana" pitchFamily="34" charset="0"/>
                <a:cs typeface="Arial" pitchFamily="34" charset="0"/>
              </a:defRPr>
            </a:lvl3pPr>
            <a:lvl4pPr marL="1600200" indent="-228600" eaLnBrk="0" hangingPunct="0">
              <a:defRPr sz="1200">
                <a:solidFill>
                  <a:srgbClr val="0F5494"/>
                </a:solidFill>
                <a:latin typeface="Verdana" pitchFamily="34" charset="0"/>
                <a:cs typeface="Arial" pitchFamily="34" charset="0"/>
              </a:defRPr>
            </a:lvl4pPr>
            <a:lvl5pPr marL="2057400" indent="-228600" eaLnBrk="0" hangingPunct="0">
              <a:defRPr sz="1200">
                <a:solidFill>
                  <a:srgbClr val="0F5494"/>
                </a:solidFill>
                <a:latin typeface="Verdana" pitchFamily="34" charset="0"/>
                <a:cs typeface="Arial" pitchFamily="34" charset="0"/>
              </a:defRPr>
            </a:lvl5pPr>
            <a:lvl6pPr marL="2514600" indent="-2286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eaLnBrk="0" fontAlgn="base" hangingPunct="0">
              <a:spcBef>
                <a:spcPct val="0"/>
              </a:spcBef>
              <a:spcAft>
                <a:spcPct val="0"/>
              </a:spcAft>
              <a:defRPr sz="1200">
                <a:solidFill>
                  <a:srgbClr val="0F5494"/>
                </a:solidFill>
                <a:latin typeface="Verdana" pitchFamily="34" charset="0"/>
                <a:cs typeface="Arial" pitchFamily="34" charset="0"/>
              </a:defRPr>
            </a:lvl9pPr>
          </a:lstStyle>
          <a:p>
            <a:pPr algn="ctr" eaLnBrk="1" hangingPunct="1"/>
            <a:r>
              <a:rPr lang="en-US" sz="2205">
                <a:solidFill>
                  <a:srgbClr val="FF3300"/>
                </a:solidFill>
              </a:rPr>
              <a:t>European Commission</a:t>
            </a:r>
          </a:p>
          <a:p>
            <a:pPr eaLnBrk="1" hangingPunct="1">
              <a:buFontTx/>
              <a:buChar char="•"/>
            </a:pPr>
            <a:endParaRPr lang="en-GB" sz="1764">
              <a:solidFill>
                <a:srgbClr val="034EA2"/>
              </a:solidFill>
            </a:endParaRPr>
          </a:p>
          <a:p>
            <a:pPr eaLnBrk="1" hangingPunct="1">
              <a:buFont typeface="Wingdings" pitchFamily="2" charset="2"/>
              <a:buChar char="§"/>
            </a:pPr>
            <a:r>
              <a:rPr lang="en-GB" sz="1985" i="1">
                <a:solidFill>
                  <a:srgbClr val="034EA2"/>
                </a:solidFill>
              </a:rPr>
              <a:t>Scrutiny of the Budgetary Authority and ECA</a:t>
            </a:r>
          </a:p>
          <a:p>
            <a:pPr eaLnBrk="1" hangingPunct="1">
              <a:buFont typeface="Wingdings" pitchFamily="2" charset="2"/>
              <a:buChar char="§"/>
            </a:pPr>
            <a:r>
              <a:rPr lang="en-GB" sz="1985" i="1">
                <a:solidFill>
                  <a:srgbClr val="034EA2"/>
                </a:solidFill>
              </a:rPr>
              <a:t>Increased error rate</a:t>
            </a:r>
          </a:p>
          <a:p>
            <a:pPr>
              <a:buFont typeface="Wingdings" pitchFamily="2" charset="2"/>
              <a:buChar char="§"/>
            </a:pPr>
            <a:r>
              <a:rPr lang="en-US" sz="1985" i="1">
                <a:solidFill>
                  <a:srgbClr val="034EA2"/>
                </a:solidFill>
              </a:rPr>
              <a:t>Increased ex post audit efforts</a:t>
            </a:r>
          </a:p>
          <a:p>
            <a:pPr>
              <a:buFont typeface="Wingdings" pitchFamily="2" charset="2"/>
              <a:buChar char="§"/>
            </a:pPr>
            <a:r>
              <a:rPr lang="en-GB" sz="1985" i="1">
                <a:solidFill>
                  <a:srgbClr val="034EA2"/>
                </a:solidFill>
              </a:rPr>
              <a:t>Corrective measures</a:t>
            </a:r>
            <a:endParaRPr lang="en-GB" sz="1764">
              <a:solidFill>
                <a:srgbClr val="034EA2"/>
              </a:solidFill>
            </a:endParaRPr>
          </a:p>
        </p:txBody>
      </p:sp>
      <p:sp>
        <p:nvSpPr>
          <p:cNvPr id="18437" name="AutoShape 9"/>
          <p:cNvSpPr>
            <a:spLocks noChangeArrowheads="1"/>
          </p:cNvSpPr>
          <p:nvPr/>
        </p:nvSpPr>
        <p:spPr bwMode="auto">
          <a:xfrm>
            <a:off x="4790108" y="4892067"/>
            <a:ext cx="535589" cy="1076429"/>
          </a:xfrm>
          <a:prstGeom prst="down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592"/>
          </a:p>
        </p:txBody>
      </p:sp>
      <p:pic>
        <p:nvPicPr>
          <p:cNvPr id="17414" name="Picture 12" descr="no-error-sign-m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305" y="4970830"/>
            <a:ext cx="1825554" cy="181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48877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additive="base">
                                        <p:cTn id="19" dur="500" fill="hold"/>
                                        <p:tgtEl>
                                          <p:spTgt spid="17414"/>
                                        </p:tgtEl>
                                        <p:attrNameLst>
                                          <p:attrName>ppt_x</p:attrName>
                                        </p:attrNameLst>
                                      </p:cBhvr>
                                      <p:tavLst>
                                        <p:tav tm="0">
                                          <p:val>
                                            <p:strVal val="#ppt_x"/>
                                          </p:val>
                                        </p:tav>
                                        <p:tav tm="100000">
                                          <p:val>
                                            <p:strVal val="#ppt_x"/>
                                          </p:val>
                                        </p:tav>
                                      </p:tavLst>
                                    </p:anim>
                                    <p:anim calcmode="lin" valueType="num">
                                      <p:cBhvr additive="base">
                                        <p:cTn id="20"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7531065" y="6885649"/>
            <a:ext cx="2352393" cy="525088"/>
          </a:xfrm>
          <a:prstGeom prst="rect">
            <a:avLst/>
          </a:prstGeom>
          <a:noFill/>
          <a:ln>
            <a:miter lim="800000"/>
            <a:headEnd/>
            <a:tailEnd/>
          </a:ln>
        </p:spPr>
        <p:txBody>
          <a:bodyPr anchor="b"/>
          <a:lstStyle/>
          <a:p>
            <a:pPr algn="r">
              <a:defRPr/>
            </a:pPr>
            <a:fld id="{ADD4AE14-8BF5-4248-82A8-1CC7B99A81F7}" type="slidenum">
              <a:rPr lang="en-GB" sz="1544">
                <a:solidFill>
                  <a:schemeClr val="tx1"/>
                </a:solidFill>
                <a:effectLst>
                  <a:outerShdw blurRad="38100" dist="38100" dir="2700000" algn="tl">
                    <a:srgbClr val="000000"/>
                  </a:outerShdw>
                </a:effectLst>
                <a:latin typeface="Arial" charset="0"/>
              </a:rPr>
              <a:pPr algn="r">
                <a:defRPr/>
              </a:pPr>
              <a:t>9</a:t>
            </a:fld>
            <a:endParaRPr lang="en-GB" sz="1544">
              <a:solidFill>
                <a:schemeClr val="tx1"/>
              </a:solidFill>
              <a:effectLst>
                <a:outerShdw blurRad="38100" dist="38100" dir="2700000" algn="tl">
                  <a:srgbClr val="000000"/>
                </a:outerShdw>
              </a:effectLst>
              <a:latin typeface="Arial" charset="0"/>
            </a:endParaRPr>
          </a:p>
        </p:txBody>
      </p:sp>
      <p:sp>
        <p:nvSpPr>
          <p:cNvPr id="109571" name="Rectangle 3"/>
          <p:cNvSpPr>
            <a:spLocks noGrp="1" noChangeArrowheads="1"/>
          </p:cNvSpPr>
          <p:nvPr>
            <p:ph type="body" idx="4294967295"/>
          </p:nvPr>
        </p:nvSpPr>
        <p:spPr>
          <a:xfrm>
            <a:off x="662918" y="1319720"/>
            <a:ext cx="9448078" cy="714119"/>
          </a:xfrm>
        </p:spPr>
        <p:txBody>
          <a:bodyPr/>
          <a:lstStyle/>
          <a:p>
            <a:pPr marL="672084" indent="-672084">
              <a:lnSpc>
                <a:spcPct val="80000"/>
              </a:lnSpc>
              <a:buNone/>
              <a:defRPr/>
            </a:pPr>
            <a:endParaRPr lang="fr-BE" sz="551">
              <a:effectLst>
                <a:outerShdw blurRad="38100" dist="38100" dir="2700000" algn="tl">
                  <a:srgbClr val="C0C0C0"/>
                </a:outerShdw>
              </a:effectLst>
            </a:endParaRPr>
          </a:p>
          <a:p>
            <a:pPr marL="672084" indent="-672084">
              <a:lnSpc>
                <a:spcPct val="80000"/>
              </a:lnSpc>
              <a:buFontTx/>
              <a:buAutoNum type="arabicPeriod" startAt="2"/>
              <a:defRPr/>
            </a:pPr>
            <a:endParaRPr lang="fr-BE" sz="551">
              <a:effectLst>
                <a:outerShdw blurRad="38100" dist="38100" dir="2700000" algn="tl">
                  <a:srgbClr val="C0C0C0"/>
                </a:outerShdw>
              </a:effectLst>
            </a:endParaRPr>
          </a:p>
          <a:p>
            <a:pPr marL="672084" indent="-672084" algn="ctr">
              <a:lnSpc>
                <a:spcPct val="80000"/>
              </a:lnSpc>
              <a:buNone/>
              <a:defRPr/>
            </a:pPr>
            <a:r>
              <a:rPr lang="fr-BE" smtClean="0">
                <a:effectLst>
                  <a:outerShdw blurRad="38100" dist="38100" dir="2700000" algn="tl">
                    <a:srgbClr val="C0C0C0"/>
                  </a:outerShdw>
                </a:effectLst>
              </a:rPr>
              <a:t>Audit Cycle</a:t>
            </a:r>
          </a:p>
          <a:p>
            <a:pPr marL="672084" indent="-672084">
              <a:lnSpc>
                <a:spcPct val="80000"/>
              </a:lnSpc>
              <a:buFontTx/>
              <a:buAutoNum type="arabicPeriod" startAt="2"/>
              <a:defRPr/>
            </a:pPr>
            <a:endParaRPr lang="fr-BE" sz="551">
              <a:effectLst>
                <a:outerShdw blurRad="38100" dist="38100" dir="2700000" algn="tl">
                  <a:srgbClr val="C0C0C0"/>
                </a:outerShdw>
              </a:effectLst>
            </a:endParaRPr>
          </a:p>
          <a:p>
            <a:pPr marL="672084" indent="-672084">
              <a:lnSpc>
                <a:spcPct val="80000"/>
              </a:lnSpc>
              <a:buFontTx/>
              <a:buAutoNum type="arabicPeriod" startAt="2"/>
              <a:defRPr/>
            </a:pPr>
            <a:endParaRPr lang="en-GB" sz="551">
              <a:effectLst>
                <a:outerShdw blurRad="38100" dist="38100" dir="2700000" algn="tl">
                  <a:srgbClr val="C0C0C0"/>
                </a:outerShdw>
              </a:effectLst>
            </a:endParaRPr>
          </a:p>
        </p:txBody>
      </p:sp>
      <p:graphicFrame>
        <p:nvGraphicFramePr>
          <p:cNvPr id="2" name="Diagram 1"/>
          <p:cNvGraphicFramePr/>
          <p:nvPr/>
        </p:nvGraphicFramePr>
        <p:xfrm>
          <a:off x="2807027" y="2112604"/>
          <a:ext cx="5002335" cy="5002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8" name="Text Box 12"/>
          <p:cNvSpPr txBox="1">
            <a:spLocks noChangeArrowheads="1"/>
          </p:cNvSpPr>
          <p:nvPr/>
        </p:nvSpPr>
        <p:spPr bwMode="auto">
          <a:xfrm>
            <a:off x="1853117" y="462077"/>
            <a:ext cx="7146444"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cs typeface="Arial" pitchFamily="34" charset="0"/>
              </a:defRPr>
            </a:lvl1pPr>
            <a:lvl2pPr marL="742950" indent="-285750" eaLnBrk="0" hangingPunct="0">
              <a:defRPr sz="1200">
                <a:solidFill>
                  <a:srgbClr val="0F5494"/>
                </a:solidFill>
                <a:latin typeface="Verdana" pitchFamily="34" charset="0"/>
                <a:cs typeface="Arial" pitchFamily="34" charset="0"/>
              </a:defRPr>
            </a:lvl2pPr>
            <a:lvl3pPr marL="1143000" indent="-228600" eaLnBrk="0" hangingPunct="0">
              <a:defRPr sz="1200">
                <a:solidFill>
                  <a:srgbClr val="0F5494"/>
                </a:solidFill>
                <a:latin typeface="Verdana" pitchFamily="34" charset="0"/>
                <a:cs typeface="Arial" pitchFamily="34" charset="0"/>
              </a:defRPr>
            </a:lvl3pPr>
            <a:lvl4pPr marL="1600200" indent="-228600" eaLnBrk="0" hangingPunct="0">
              <a:defRPr sz="1200">
                <a:solidFill>
                  <a:srgbClr val="0F5494"/>
                </a:solidFill>
                <a:latin typeface="Verdana" pitchFamily="34" charset="0"/>
                <a:cs typeface="Arial" pitchFamily="34" charset="0"/>
              </a:defRPr>
            </a:lvl4pPr>
            <a:lvl5pPr marL="2057400" indent="-228600" eaLnBrk="0" hangingPunct="0">
              <a:defRPr sz="1200">
                <a:solidFill>
                  <a:srgbClr val="0F5494"/>
                </a:solidFill>
                <a:latin typeface="Verdana" pitchFamily="34" charset="0"/>
                <a:cs typeface="Arial" pitchFamily="34" charset="0"/>
              </a:defRPr>
            </a:lvl5pPr>
            <a:lvl6pPr marL="2514600" indent="-2286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eaLnBrk="0" fontAlgn="base" hangingPunct="0">
              <a:spcBef>
                <a:spcPct val="0"/>
              </a:spcBef>
              <a:spcAft>
                <a:spcPct val="0"/>
              </a:spcAft>
              <a:defRPr sz="1200">
                <a:solidFill>
                  <a:srgbClr val="0F5494"/>
                </a:solidFill>
                <a:latin typeface="Verdana" pitchFamily="34" charset="0"/>
                <a:cs typeface="Arial" pitchFamily="34" charset="0"/>
              </a:defRPr>
            </a:lvl9pPr>
          </a:lstStyle>
          <a:p>
            <a:pPr eaLnBrk="1" hangingPunct="1"/>
            <a:endParaRPr lang="fr-FR" sz="1985">
              <a:solidFill>
                <a:schemeClr val="tx1"/>
              </a:solidFill>
              <a:latin typeface="Tahoma" pitchFamily="34" charset="0"/>
            </a:endParaRPr>
          </a:p>
        </p:txBody>
      </p:sp>
    </p:spTree>
    <p:extLst>
      <p:ext uri="{BB962C8B-B14F-4D97-AF65-F5344CB8AC3E}">
        <p14:creationId xmlns:p14="http://schemas.microsoft.com/office/powerpoint/2010/main" val="390224174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xit" presetSubtype="0" accel="100000" fill="hold" grpId="0" nodeType="clickEffect">
                                  <p:stCondLst>
                                    <p:cond delay="0"/>
                                  </p:stCondLst>
                                  <p:childTnLst>
                                    <p:anim calcmode="lin" valueType="num">
                                      <p:cBhvr>
                                        <p:cTn id="6" dur="2000"/>
                                        <p:tgtEl>
                                          <p:spTgt spid="2"/>
                                        </p:tgtEl>
                                        <p:attrNameLst>
                                          <p:attrName>ppt_w</p:attrName>
                                        </p:attrNameLst>
                                      </p:cBhvr>
                                      <p:tavLst>
                                        <p:tav tm="0">
                                          <p:val>
                                            <p:strVal val="ppt_w"/>
                                          </p:val>
                                        </p:tav>
                                        <p:tav tm="100000">
                                          <p:val>
                                            <p:fltVal val="0"/>
                                          </p:val>
                                        </p:tav>
                                      </p:tavLst>
                                    </p:anim>
                                    <p:anim calcmode="lin" valueType="num">
                                      <p:cBhvr>
                                        <p:cTn id="7" dur="2000"/>
                                        <p:tgtEl>
                                          <p:spTgt spid="2"/>
                                        </p:tgtEl>
                                        <p:attrNameLst>
                                          <p:attrName>ppt_h</p:attrName>
                                        </p:attrNameLst>
                                      </p:cBhvr>
                                      <p:tavLst>
                                        <p:tav tm="0">
                                          <p:val>
                                            <p:strVal val="ppt_h"/>
                                          </p:val>
                                        </p:tav>
                                        <p:tav tm="100000">
                                          <p:val>
                                            <p:fltVal val="0"/>
                                          </p:val>
                                        </p:tav>
                                      </p:tavLst>
                                    </p:anim>
                                    <p:anim calcmode="lin" valueType="num">
                                      <p:cBhvr>
                                        <p:cTn id="8" dur="2000"/>
                                        <p:tgtEl>
                                          <p:spTgt spid="2"/>
                                        </p:tgtEl>
                                        <p:attrNameLst>
                                          <p:attrName>style.rotation</p:attrName>
                                        </p:attrNameLst>
                                      </p:cBhvr>
                                      <p:tavLst>
                                        <p:tav tm="0">
                                          <p:val>
                                            <p:fltVal val="0"/>
                                          </p:val>
                                        </p:tav>
                                        <p:tav tm="100000">
                                          <p:val>
                                            <p:fltVal val="360"/>
                                          </p:val>
                                        </p:tav>
                                      </p:tavLst>
                                    </p:anim>
                                    <p:animEffect transition="out" filter="fad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22841</TotalTime>
  <Words>1984</Words>
  <Application>Microsoft Office PowerPoint</Application>
  <PresentationFormat>Custom</PresentationFormat>
  <Paragraphs>294</Paragraphs>
  <Slides>23</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Tahoma</vt:lpstr>
      <vt:lpstr>Times New Roman</vt:lpstr>
      <vt:lpstr>Verdana</vt:lpstr>
      <vt:lpstr>Wingdings</vt:lpstr>
      <vt:lpstr>Wingdings 3</vt:lpstr>
      <vt:lpstr>3_Default Design</vt:lpstr>
      <vt:lpstr>Default Design</vt:lpstr>
      <vt:lpstr>1_Blank</vt:lpstr>
      <vt:lpstr>Regional Stakeholder Event on Horizon Europe Implementation  Ex-ante and ex-post controls: From H2020 to Horizon Europe  Ljubljana, 11 November 2019   </vt:lpstr>
      <vt:lpstr>PowerPoint Presentation</vt:lpstr>
      <vt:lpstr>Ex-ante controls</vt:lpstr>
      <vt:lpstr>Ex-ante controls</vt:lpstr>
      <vt:lpstr>PowerPoint Presentation</vt:lpstr>
      <vt:lpstr>PowerPoint Presentation</vt:lpstr>
      <vt:lpstr>Errors. Why do they occur?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IJS</cp:lastModifiedBy>
  <cp:revision>1085</cp:revision>
  <cp:lastPrinted>2019-06-21T16:50:07Z</cp:lastPrinted>
  <dcterms:created xsi:type="dcterms:W3CDTF">2011-10-28T10:25:18Z</dcterms:created>
  <dcterms:modified xsi:type="dcterms:W3CDTF">2019-11-11T11:33:09Z</dcterms:modified>
</cp:coreProperties>
</file>