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926638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382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109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58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614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5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343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469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920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5510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231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8611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28158-F147-4D2F-BCD7-8DA17943052B}" type="datetimeFigureOut">
              <a:rPr lang="sl-SI" smtClean="0"/>
              <a:t>23.6.2021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9112-ABBF-4763-B4F9-868C335842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998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99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2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5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1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4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01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55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5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03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Širokozaslonsko</PresentationFormat>
  <Paragraphs>0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Tanja Taštanoska</dc:creator>
  <cp:lastModifiedBy>Tanja Taštanoska</cp:lastModifiedBy>
  <cp:revision>3</cp:revision>
  <cp:lastPrinted>2021-06-23T15:05:45Z</cp:lastPrinted>
  <dcterms:created xsi:type="dcterms:W3CDTF">2021-06-23T15:05:01Z</dcterms:created>
  <dcterms:modified xsi:type="dcterms:W3CDTF">2021-06-23T15:19:19Z</dcterms:modified>
</cp:coreProperties>
</file>