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5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39"/>
  </p:notesMasterIdLst>
  <p:handoutMasterIdLst>
    <p:handoutMasterId r:id="rId40"/>
  </p:handoutMasterIdLst>
  <p:sldIdLst>
    <p:sldId id="256" r:id="rId2"/>
    <p:sldId id="269" r:id="rId3"/>
    <p:sldId id="324" r:id="rId4"/>
    <p:sldId id="325" r:id="rId5"/>
    <p:sldId id="303" r:id="rId6"/>
    <p:sldId id="319" r:id="rId7"/>
    <p:sldId id="320" r:id="rId8"/>
    <p:sldId id="321" r:id="rId9"/>
    <p:sldId id="317" r:id="rId10"/>
    <p:sldId id="347" r:id="rId11"/>
    <p:sldId id="345" r:id="rId12"/>
    <p:sldId id="326" r:id="rId13"/>
    <p:sldId id="322" r:id="rId14"/>
    <p:sldId id="323" r:id="rId15"/>
    <p:sldId id="327" r:id="rId16"/>
    <p:sldId id="328" r:id="rId17"/>
    <p:sldId id="335" r:id="rId18"/>
    <p:sldId id="336" r:id="rId19"/>
    <p:sldId id="330" r:id="rId20"/>
    <p:sldId id="353" r:id="rId21"/>
    <p:sldId id="337" r:id="rId22"/>
    <p:sldId id="332" r:id="rId23"/>
    <p:sldId id="334" r:id="rId24"/>
    <p:sldId id="333" r:id="rId25"/>
    <p:sldId id="348" r:id="rId26"/>
    <p:sldId id="349" r:id="rId27"/>
    <p:sldId id="351" r:id="rId28"/>
    <p:sldId id="338" r:id="rId29"/>
    <p:sldId id="339" r:id="rId30"/>
    <p:sldId id="352" r:id="rId31"/>
    <p:sldId id="340" r:id="rId32"/>
    <p:sldId id="341" r:id="rId33"/>
    <p:sldId id="343" r:id="rId34"/>
    <p:sldId id="298" r:id="rId35"/>
    <p:sldId id="346" r:id="rId36"/>
    <p:sldId id="342" r:id="rId37"/>
    <p:sldId id="314" r:id="rId3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n Kampl" initials="T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4AA"/>
    <a:srgbClr val="FF7C8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78160" autoAdjust="0"/>
  </p:normalViewPr>
  <p:slideViewPr>
    <p:cSldViewPr snapToGrid="0" snapToObjects="1">
      <p:cViewPr varScale="1">
        <p:scale>
          <a:sx n="99" d="100"/>
          <a:sy n="99" d="100"/>
        </p:scale>
        <p:origin x="102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8904C-DAB4-4CDB-8108-36C3EA0B8E2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1C3B5966-E9E7-4D6D-9FB8-717703EE44B8}">
      <dgm:prSet phldrT="[besedilo]" custT="1"/>
      <dgm:spPr/>
      <dgm:t>
        <a:bodyPr/>
        <a:lstStyle/>
        <a:p>
          <a:r>
            <a:rPr lang="sl-SI" sz="2000" dirty="0"/>
            <a:t>Okvirna sredstva </a:t>
          </a:r>
        </a:p>
        <a:p>
          <a:r>
            <a:rPr lang="sl-SI" sz="2000" dirty="0"/>
            <a:t>JP 2024-2025</a:t>
          </a:r>
        </a:p>
      </dgm:t>
    </dgm:pt>
    <dgm:pt modelId="{AB7916F8-B590-4BCD-9FFE-F6AC510305D8}" type="parTrans" cxnId="{2C9A6D1E-F28F-432B-8776-DB769018F8AF}">
      <dgm:prSet/>
      <dgm:spPr/>
      <dgm:t>
        <a:bodyPr/>
        <a:lstStyle/>
        <a:p>
          <a:endParaRPr lang="sl-SI" sz="1800"/>
        </a:p>
      </dgm:t>
    </dgm:pt>
    <dgm:pt modelId="{CE5E2408-871B-477E-AA98-8FA813AC1FF3}" type="sibTrans" cxnId="{2C9A6D1E-F28F-432B-8776-DB769018F8AF}">
      <dgm:prSet/>
      <dgm:spPr/>
      <dgm:t>
        <a:bodyPr/>
        <a:lstStyle/>
        <a:p>
          <a:endParaRPr lang="sl-SI" sz="1800"/>
        </a:p>
      </dgm:t>
    </dgm:pt>
    <dgm:pt modelId="{997E59D4-D5DA-4A0F-A162-1534B413BA32}">
      <dgm:prSet phldrT="[besedilo]" custT="1"/>
      <dgm:spPr/>
      <dgm:t>
        <a:bodyPr/>
        <a:lstStyle/>
        <a:p>
          <a:r>
            <a:rPr lang="sl-SI" sz="1800" dirty="0"/>
            <a:t>Skupaj</a:t>
          </a:r>
        </a:p>
      </dgm:t>
    </dgm:pt>
    <dgm:pt modelId="{CED94192-44CA-4B4A-8C41-D6DE0C76EA5A}" type="parTrans" cxnId="{6686176B-81B3-4301-9A86-A589A431A676}">
      <dgm:prSet/>
      <dgm:spPr/>
      <dgm:t>
        <a:bodyPr/>
        <a:lstStyle/>
        <a:p>
          <a:endParaRPr lang="sl-SI" sz="1800"/>
        </a:p>
      </dgm:t>
    </dgm:pt>
    <dgm:pt modelId="{31E78AE0-4A29-4114-A117-D37441FB8BC3}" type="sibTrans" cxnId="{6686176B-81B3-4301-9A86-A589A431A676}">
      <dgm:prSet/>
      <dgm:spPr/>
      <dgm:t>
        <a:bodyPr/>
        <a:lstStyle/>
        <a:p>
          <a:endParaRPr lang="sl-SI" sz="1800"/>
        </a:p>
      </dgm:t>
    </dgm:pt>
    <dgm:pt modelId="{69903E2C-22E2-4A2B-8E2C-FB7F86741608}">
      <dgm:prSet phldrT="[besedilo]" custT="1"/>
      <dgm:spPr/>
      <dgm:t>
        <a:bodyPr/>
        <a:lstStyle/>
        <a:p>
          <a:r>
            <a:rPr lang="sl-SI" sz="1800" dirty="0"/>
            <a:t>V letu 2024</a:t>
          </a:r>
        </a:p>
      </dgm:t>
    </dgm:pt>
    <dgm:pt modelId="{C1399908-B8A6-4B81-AAB9-5A84447538A1}" type="parTrans" cxnId="{4F2F08DE-F618-4EAA-8C05-0C1698137C80}">
      <dgm:prSet/>
      <dgm:spPr/>
      <dgm:t>
        <a:bodyPr/>
        <a:lstStyle/>
        <a:p>
          <a:endParaRPr lang="sl-SI" sz="1800"/>
        </a:p>
      </dgm:t>
    </dgm:pt>
    <dgm:pt modelId="{14804688-3A96-4A26-A46E-0A58D1349811}" type="sibTrans" cxnId="{4F2F08DE-F618-4EAA-8C05-0C1698137C80}">
      <dgm:prSet/>
      <dgm:spPr/>
      <dgm:t>
        <a:bodyPr/>
        <a:lstStyle/>
        <a:p>
          <a:endParaRPr lang="sl-SI" sz="1800"/>
        </a:p>
      </dgm:t>
    </dgm:pt>
    <dgm:pt modelId="{4E6DC835-FB20-4CAE-9366-F75D0F33B4D7}">
      <dgm:prSet phldrT="[besedilo]" custT="1"/>
      <dgm:spPr/>
      <dgm:t>
        <a:bodyPr/>
        <a:lstStyle/>
        <a:p>
          <a:r>
            <a:rPr lang="sl-SI" sz="2000" dirty="0"/>
            <a:t>Za vse programe skupaj</a:t>
          </a:r>
        </a:p>
      </dgm:t>
    </dgm:pt>
    <dgm:pt modelId="{9306ADFC-ACAC-458D-9E32-6C4F51E24F2C}" type="parTrans" cxnId="{B06EB9FF-425B-48ED-A0A4-2B7EAB3FC3DF}">
      <dgm:prSet/>
      <dgm:spPr/>
      <dgm:t>
        <a:bodyPr/>
        <a:lstStyle/>
        <a:p>
          <a:endParaRPr lang="sl-SI" sz="1800"/>
        </a:p>
      </dgm:t>
    </dgm:pt>
    <dgm:pt modelId="{4A5582F8-7744-40E5-A970-46D6949258A8}" type="sibTrans" cxnId="{B06EB9FF-425B-48ED-A0A4-2B7EAB3FC3DF}">
      <dgm:prSet/>
      <dgm:spPr/>
      <dgm:t>
        <a:bodyPr/>
        <a:lstStyle/>
        <a:p>
          <a:endParaRPr lang="sl-SI" sz="1800"/>
        </a:p>
      </dgm:t>
    </dgm:pt>
    <dgm:pt modelId="{B35CF002-E7EE-4E62-A716-F69FA6D79E59}">
      <dgm:prSet phldrT="[besedilo]" custT="1"/>
      <dgm:spPr/>
      <dgm:t>
        <a:bodyPr/>
        <a:lstStyle/>
        <a:p>
          <a:r>
            <a:rPr lang="sl-SI" sz="1800" dirty="0"/>
            <a:t>1.840.000 EUR</a:t>
          </a:r>
        </a:p>
      </dgm:t>
    </dgm:pt>
    <dgm:pt modelId="{BB6DA021-8AD5-4B21-8A3D-AEF45326DAC7}" type="parTrans" cxnId="{1441E655-F0E8-4E69-93E2-C9317EA657E9}">
      <dgm:prSet/>
      <dgm:spPr/>
      <dgm:t>
        <a:bodyPr/>
        <a:lstStyle/>
        <a:p>
          <a:endParaRPr lang="sl-SI" sz="1800"/>
        </a:p>
      </dgm:t>
    </dgm:pt>
    <dgm:pt modelId="{955634A1-C53E-4E0F-8A31-55682FF847A4}" type="sibTrans" cxnId="{1441E655-F0E8-4E69-93E2-C9317EA657E9}">
      <dgm:prSet/>
      <dgm:spPr/>
      <dgm:t>
        <a:bodyPr/>
        <a:lstStyle/>
        <a:p>
          <a:endParaRPr lang="sl-SI" sz="1800"/>
        </a:p>
      </dgm:t>
    </dgm:pt>
    <dgm:pt modelId="{E54ECE25-328F-4C59-A1B3-1F2098CF0328}">
      <dgm:prSet phldrT="[besedilo]" custT="1"/>
      <dgm:spPr/>
      <dgm:t>
        <a:bodyPr/>
        <a:lstStyle/>
        <a:p>
          <a:r>
            <a:rPr lang="sl-SI" sz="1800" dirty="0"/>
            <a:t>1.840.000 EUR</a:t>
          </a:r>
        </a:p>
      </dgm:t>
    </dgm:pt>
    <dgm:pt modelId="{C32685FD-025B-46A8-8FC6-8C1B1D27DA7F}" type="parTrans" cxnId="{FD54A727-BD70-436B-AE49-AAEB8A59D15A}">
      <dgm:prSet/>
      <dgm:spPr/>
      <dgm:t>
        <a:bodyPr/>
        <a:lstStyle/>
        <a:p>
          <a:endParaRPr lang="sl-SI" sz="1800"/>
        </a:p>
      </dgm:t>
    </dgm:pt>
    <dgm:pt modelId="{D577F5CD-5E87-4A5C-84DB-92C215191D5B}" type="sibTrans" cxnId="{FD54A727-BD70-436B-AE49-AAEB8A59D15A}">
      <dgm:prSet/>
      <dgm:spPr/>
      <dgm:t>
        <a:bodyPr/>
        <a:lstStyle/>
        <a:p>
          <a:endParaRPr lang="sl-SI" sz="1800"/>
        </a:p>
      </dgm:t>
    </dgm:pt>
    <dgm:pt modelId="{41D24B34-BF69-410F-83A8-E731E2735BCB}">
      <dgm:prSet phldrT="[besedilo]" custT="1"/>
      <dgm:spPr/>
      <dgm:t>
        <a:bodyPr/>
        <a:lstStyle/>
        <a:p>
          <a:r>
            <a:rPr lang="sl-SI" sz="1800" dirty="0"/>
            <a:t>V letu 2025</a:t>
          </a:r>
        </a:p>
      </dgm:t>
    </dgm:pt>
    <dgm:pt modelId="{41DCC2BC-3D34-4C25-A70A-A0E0A8048774}" type="parTrans" cxnId="{0F9A034E-5100-44B6-B5F7-B039E3527EFE}">
      <dgm:prSet/>
      <dgm:spPr/>
      <dgm:t>
        <a:bodyPr/>
        <a:lstStyle/>
        <a:p>
          <a:endParaRPr lang="sl-SI" sz="1800"/>
        </a:p>
      </dgm:t>
    </dgm:pt>
    <dgm:pt modelId="{7DAC1C0A-F31D-489F-B42A-5134D516BB0B}" type="sibTrans" cxnId="{0F9A034E-5100-44B6-B5F7-B039E3527EFE}">
      <dgm:prSet/>
      <dgm:spPr/>
      <dgm:t>
        <a:bodyPr/>
        <a:lstStyle/>
        <a:p>
          <a:endParaRPr lang="sl-SI" sz="1800"/>
        </a:p>
      </dgm:t>
    </dgm:pt>
    <dgm:pt modelId="{84AA8330-B888-43F5-BBFA-4CC22CFDC48B}">
      <dgm:prSet phldrT="[besedilo]" custT="1"/>
      <dgm:spPr/>
      <dgm:t>
        <a:bodyPr/>
        <a:lstStyle/>
        <a:p>
          <a:r>
            <a:rPr lang="sl-SI" sz="1800" dirty="0"/>
            <a:t>875.000 EUR</a:t>
          </a:r>
        </a:p>
      </dgm:t>
    </dgm:pt>
    <dgm:pt modelId="{10CBFDA2-D892-4ABE-A585-80F21DDDD5A3}" type="parTrans" cxnId="{E6CEA354-689F-4F69-B863-60AA95611C78}">
      <dgm:prSet/>
      <dgm:spPr/>
      <dgm:t>
        <a:bodyPr/>
        <a:lstStyle/>
        <a:p>
          <a:endParaRPr lang="sl-SI" sz="1800"/>
        </a:p>
      </dgm:t>
    </dgm:pt>
    <dgm:pt modelId="{0692E9EF-AC88-44DB-AC97-1559BBA53A3B}" type="sibTrans" cxnId="{E6CEA354-689F-4F69-B863-60AA95611C78}">
      <dgm:prSet/>
      <dgm:spPr/>
      <dgm:t>
        <a:bodyPr/>
        <a:lstStyle/>
        <a:p>
          <a:endParaRPr lang="sl-SI" sz="1800"/>
        </a:p>
      </dgm:t>
    </dgm:pt>
    <dgm:pt modelId="{54B5FD47-2A29-4CF8-8891-40E8CA044BA1}">
      <dgm:prSet phldrT="[besedilo]" custT="1"/>
      <dgm:spPr/>
      <dgm:t>
        <a:bodyPr/>
        <a:lstStyle/>
        <a:p>
          <a:r>
            <a:rPr lang="sl-SI" sz="1800" dirty="0"/>
            <a:t>875.000 EUR</a:t>
          </a:r>
        </a:p>
      </dgm:t>
    </dgm:pt>
    <dgm:pt modelId="{AF9F9847-E779-47E1-B74C-29D701232A66}" type="parTrans" cxnId="{CFFACC13-2EE9-4BBC-8F83-C7F06EBF29FC}">
      <dgm:prSet/>
      <dgm:spPr/>
      <dgm:t>
        <a:bodyPr/>
        <a:lstStyle/>
        <a:p>
          <a:endParaRPr lang="sl-SI" sz="1800"/>
        </a:p>
      </dgm:t>
    </dgm:pt>
    <dgm:pt modelId="{2F66135B-45D2-4D36-9F51-EF5CEAD347E4}" type="sibTrans" cxnId="{CFFACC13-2EE9-4BBC-8F83-C7F06EBF29FC}">
      <dgm:prSet/>
      <dgm:spPr/>
      <dgm:t>
        <a:bodyPr/>
        <a:lstStyle/>
        <a:p>
          <a:endParaRPr lang="sl-SI" sz="1800"/>
        </a:p>
      </dgm:t>
    </dgm:pt>
    <dgm:pt modelId="{8B6E5E4C-DFC7-4988-8DC1-42077675ADEA}">
      <dgm:prSet phldrT="[besedilo]" custT="1"/>
      <dgm:spPr/>
      <dgm:t>
        <a:bodyPr/>
        <a:lstStyle/>
        <a:p>
          <a:r>
            <a:rPr lang="sl-SI" sz="1800" dirty="0"/>
            <a:t>1.170.000 EUR</a:t>
          </a:r>
        </a:p>
      </dgm:t>
    </dgm:pt>
    <dgm:pt modelId="{A277EDAD-BF33-43E6-855B-CBD288C9E9BD}" type="parTrans" cxnId="{1CC75370-7807-4A7B-BF01-9624E858F7B2}">
      <dgm:prSet/>
      <dgm:spPr/>
      <dgm:t>
        <a:bodyPr/>
        <a:lstStyle/>
        <a:p>
          <a:endParaRPr lang="sl-SI" sz="1800"/>
        </a:p>
      </dgm:t>
    </dgm:pt>
    <dgm:pt modelId="{526CC149-5528-402E-BC7D-075E32E1289C}" type="sibTrans" cxnId="{1CC75370-7807-4A7B-BF01-9624E858F7B2}">
      <dgm:prSet/>
      <dgm:spPr/>
      <dgm:t>
        <a:bodyPr/>
        <a:lstStyle/>
        <a:p>
          <a:endParaRPr lang="sl-SI" sz="1800"/>
        </a:p>
      </dgm:t>
    </dgm:pt>
    <dgm:pt modelId="{AFF6C17C-FC87-452D-A9B7-BB16B79A4318}">
      <dgm:prSet phldrT="[besedilo]" custT="1"/>
      <dgm:spPr/>
      <dgm:t>
        <a:bodyPr/>
        <a:lstStyle/>
        <a:p>
          <a:r>
            <a:rPr lang="sl-SI" sz="1800" dirty="0"/>
            <a:t>585.000 EUR</a:t>
          </a:r>
        </a:p>
      </dgm:t>
    </dgm:pt>
    <dgm:pt modelId="{0493B3E8-D503-40AB-8A97-41C77B322EAE}" type="parTrans" cxnId="{760006E9-258F-472D-8DEB-A94A92D74E73}">
      <dgm:prSet/>
      <dgm:spPr/>
      <dgm:t>
        <a:bodyPr/>
        <a:lstStyle/>
        <a:p>
          <a:endParaRPr lang="sl-SI" sz="1800"/>
        </a:p>
      </dgm:t>
    </dgm:pt>
    <dgm:pt modelId="{18803324-F79F-4741-97EF-23AFA4A76D87}" type="sibTrans" cxnId="{760006E9-258F-472D-8DEB-A94A92D74E73}">
      <dgm:prSet/>
      <dgm:spPr/>
      <dgm:t>
        <a:bodyPr/>
        <a:lstStyle/>
        <a:p>
          <a:endParaRPr lang="sl-SI" sz="1800"/>
        </a:p>
      </dgm:t>
    </dgm:pt>
    <dgm:pt modelId="{1DC53181-0680-42F9-92DE-0E3052BD8684}">
      <dgm:prSet phldrT="[besedilo]" custT="1"/>
      <dgm:spPr>
        <a:solidFill>
          <a:srgbClr val="FF7C80"/>
        </a:solidFill>
      </dgm:spPr>
      <dgm:t>
        <a:bodyPr/>
        <a:lstStyle/>
        <a:p>
          <a:r>
            <a:rPr lang="sl-SI" sz="2000" dirty="0"/>
            <a:t>Za programe </a:t>
          </a:r>
        </a:p>
        <a:p>
          <a:r>
            <a:rPr lang="sl-SI" sz="2000" dirty="0"/>
            <a:t>DNO</a:t>
          </a:r>
        </a:p>
      </dgm:t>
    </dgm:pt>
    <dgm:pt modelId="{4BE0BB4E-A6E2-4854-8FB4-E2F980A7FE47}" type="parTrans" cxnId="{67917E7A-8F3D-493C-8A1F-49CE9C57CB04}">
      <dgm:prSet/>
      <dgm:spPr/>
      <dgm:t>
        <a:bodyPr/>
        <a:lstStyle/>
        <a:p>
          <a:endParaRPr lang="sl-SI" sz="1800"/>
        </a:p>
      </dgm:t>
    </dgm:pt>
    <dgm:pt modelId="{F49151DB-22ED-4F3B-8EF9-467BB6954C0D}" type="sibTrans" cxnId="{67917E7A-8F3D-493C-8A1F-49CE9C57CB04}">
      <dgm:prSet/>
      <dgm:spPr/>
      <dgm:t>
        <a:bodyPr/>
        <a:lstStyle/>
        <a:p>
          <a:endParaRPr lang="sl-SI" sz="1800"/>
        </a:p>
      </dgm:t>
    </dgm:pt>
    <dgm:pt modelId="{67C7DBF5-907B-4228-AF04-D708DDF92D75}">
      <dgm:prSet phldrT="[besedilo]" custT="1"/>
      <dgm:spPr/>
      <dgm:t>
        <a:bodyPr/>
        <a:lstStyle/>
        <a:p>
          <a:r>
            <a:rPr lang="sl-SI" sz="1800" dirty="0"/>
            <a:t>3.680.000 EUR</a:t>
          </a:r>
        </a:p>
      </dgm:t>
    </dgm:pt>
    <dgm:pt modelId="{EEEAC513-4EAC-47E2-9C57-7261F6A860FA}" type="parTrans" cxnId="{9A6BE105-9A54-46AC-9018-656127F9BE57}">
      <dgm:prSet/>
      <dgm:spPr/>
      <dgm:t>
        <a:bodyPr/>
        <a:lstStyle/>
        <a:p>
          <a:endParaRPr lang="sl-SI" sz="1800"/>
        </a:p>
      </dgm:t>
    </dgm:pt>
    <dgm:pt modelId="{1B32004C-0548-4ED2-95F4-1B79E0B4D85E}" type="sibTrans" cxnId="{9A6BE105-9A54-46AC-9018-656127F9BE57}">
      <dgm:prSet/>
      <dgm:spPr/>
      <dgm:t>
        <a:bodyPr/>
        <a:lstStyle/>
        <a:p>
          <a:endParaRPr lang="sl-SI" sz="1800"/>
        </a:p>
      </dgm:t>
    </dgm:pt>
    <dgm:pt modelId="{7C69406A-230D-4769-AD63-6E36C73F8F4C}">
      <dgm:prSet phldrT="[besedilo]" custT="1"/>
      <dgm:spPr/>
      <dgm:t>
        <a:bodyPr/>
        <a:lstStyle/>
        <a:p>
          <a:r>
            <a:rPr lang="sl-SI" sz="1800" dirty="0"/>
            <a:t>1.750.000 EUR</a:t>
          </a:r>
        </a:p>
      </dgm:t>
    </dgm:pt>
    <dgm:pt modelId="{1392FC1D-0FBE-492B-86AA-3803EDDEBBDD}" type="parTrans" cxnId="{8525F087-1906-4B85-8A0D-60749F3436F6}">
      <dgm:prSet/>
      <dgm:spPr/>
      <dgm:t>
        <a:bodyPr/>
        <a:lstStyle/>
        <a:p>
          <a:endParaRPr lang="sl-SI" sz="1800"/>
        </a:p>
      </dgm:t>
    </dgm:pt>
    <dgm:pt modelId="{3CEC48E4-CCB6-4595-BFC0-64F936EF9573}" type="sibTrans" cxnId="{8525F087-1906-4B85-8A0D-60749F3436F6}">
      <dgm:prSet/>
      <dgm:spPr/>
      <dgm:t>
        <a:bodyPr/>
        <a:lstStyle/>
        <a:p>
          <a:endParaRPr lang="sl-SI" sz="1800"/>
        </a:p>
      </dgm:t>
    </dgm:pt>
    <dgm:pt modelId="{9DD1F763-5D41-409F-90A6-5AFDB8A3F1B2}">
      <dgm:prSet phldrT="[besedilo]" custT="1"/>
      <dgm:spPr/>
      <dgm:t>
        <a:bodyPr/>
        <a:lstStyle/>
        <a:p>
          <a:r>
            <a:rPr lang="sl-SI" sz="1800" dirty="0"/>
            <a:t>585.000 EUR</a:t>
          </a:r>
        </a:p>
      </dgm:t>
    </dgm:pt>
    <dgm:pt modelId="{0357B8C0-D026-4DF0-9403-DFD3F65B491C}" type="parTrans" cxnId="{529590C7-B18D-430D-8209-511E71079DD0}">
      <dgm:prSet/>
      <dgm:spPr/>
      <dgm:t>
        <a:bodyPr/>
        <a:lstStyle/>
        <a:p>
          <a:endParaRPr lang="sl-SI" sz="1800"/>
        </a:p>
      </dgm:t>
    </dgm:pt>
    <dgm:pt modelId="{44AA866B-9A98-4D96-A804-2C650340199C}" type="sibTrans" cxnId="{529590C7-B18D-430D-8209-511E71079DD0}">
      <dgm:prSet/>
      <dgm:spPr/>
      <dgm:t>
        <a:bodyPr/>
        <a:lstStyle/>
        <a:p>
          <a:endParaRPr lang="sl-SI" sz="1800"/>
        </a:p>
      </dgm:t>
    </dgm:pt>
    <dgm:pt modelId="{654313B9-237D-4072-9CE5-AF8A077F2DE7}">
      <dgm:prSet phldrT="[besedilo]" custT="1"/>
      <dgm:spPr/>
      <dgm:t>
        <a:bodyPr/>
        <a:lstStyle/>
        <a:p>
          <a:r>
            <a:rPr lang="sl-SI" sz="1800" dirty="0"/>
            <a:t>710.000 EUR</a:t>
          </a:r>
        </a:p>
      </dgm:t>
    </dgm:pt>
    <dgm:pt modelId="{4EFB8FFA-E15D-4C77-B030-A241D0BBB240}" type="parTrans" cxnId="{9999167B-4255-4131-84BF-C26AFD64A873}">
      <dgm:prSet/>
      <dgm:spPr/>
      <dgm:t>
        <a:bodyPr/>
        <a:lstStyle/>
        <a:p>
          <a:endParaRPr lang="sl-SI" sz="1800"/>
        </a:p>
      </dgm:t>
    </dgm:pt>
    <dgm:pt modelId="{1EAA86A2-1F60-407D-A1E8-E47362489B0A}" type="sibTrans" cxnId="{9999167B-4255-4131-84BF-C26AFD64A873}">
      <dgm:prSet/>
      <dgm:spPr/>
      <dgm:t>
        <a:bodyPr/>
        <a:lstStyle/>
        <a:p>
          <a:endParaRPr lang="sl-SI" sz="1800"/>
        </a:p>
      </dgm:t>
    </dgm:pt>
    <dgm:pt modelId="{0CA2B5B5-E259-4C54-AB11-150F9ACFFFA5}">
      <dgm:prSet phldrT="[besedilo]" custT="1"/>
      <dgm:spPr/>
      <dgm:t>
        <a:bodyPr/>
        <a:lstStyle/>
        <a:p>
          <a:r>
            <a:rPr lang="sl-SI" sz="1800" dirty="0"/>
            <a:t>355.000 EUR</a:t>
          </a:r>
        </a:p>
      </dgm:t>
    </dgm:pt>
    <dgm:pt modelId="{358CF3D0-6591-4608-800F-7A5A61D02CD3}" type="parTrans" cxnId="{207B2A47-6FDC-49A6-9236-E8ACF9C9AF89}">
      <dgm:prSet/>
      <dgm:spPr/>
      <dgm:t>
        <a:bodyPr/>
        <a:lstStyle/>
        <a:p>
          <a:endParaRPr lang="sl-SI" sz="1800"/>
        </a:p>
      </dgm:t>
    </dgm:pt>
    <dgm:pt modelId="{88F8E400-E7A3-4A84-B1E2-0951666B0C74}" type="sibTrans" cxnId="{207B2A47-6FDC-49A6-9236-E8ACF9C9AF89}">
      <dgm:prSet/>
      <dgm:spPr/>
      <dgm:t>
        <a:bodyPr/>
        <a:lstStyle/>
        <a:p>
          <a:endParaRPr lang="sl-SI" sz="1800"/>
        </a:p>
      </dgm:t>
    </dgm:pt>
    <dgm:pt modelId="{F8DAEB76-68CB-4B9C-88D6-946BE4B31B4A}">
      <dgm:prSet phldrT="[besedilo]" custT="1"/>
      <dgm:spPr/>
      <dgm:t>
        <a:bodyPr/>
        <a:lstStyle/>
        <a:p>
          <a:r>
            <a:rPr lang="sl-SI" sz="1800" dirty="0"/>
            <a:t>355.000 EUR</a:t>
          </a:r>
        </a:p>
      </dgm:t>
    </dgm:pt>
    <dgm:pt modelId="{1875CF9C-2362-40F5-AD4C-4DE64B973CF0}" type="parTrans" cxnId="{C027F627-598F-43EE-B094-13AAA17BD39A}">
      <dgm:prSet/>
      <dgm:spPr/>
      <dgm:t>
        <a:bodyPr/>
        <a:lstStyle/>
        <a:p>
          <a:endParaRPr lang="sl-SI" sz="1800"/>
        </a:p>
      </dgm:t>
    </dgm:pt>
    <dgm:pt modelId="{C59505E6-F763-4A21-A88D-C03113F43D00}" type="sibTrans" cxnId="{C027F627-598F-43EE-B094-13AAA17BD39A}">
      <dgm:prSet/>
      <dgm:spPr/>
      <dgm:t>
        <a:bodyPr/>
        <a:lstStyle/>
        <a:p>
          <a:endParaRPr lang="sl-SI" sz="1800"/>
        </a:p>
      </dgm:t>
    </dgm:pt>
    <dgm:pt modelId="{09A40E68-36AA-4694-984A-8B1421877520}">
      <dgm:prSet phldrT="[besedil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sl-SI" sz="2000" dirty="0"/>
            <a:t>Za programe </a:t>
          </a:r>
        </a:p>
        <a:p>
          <a:r>
            <a:rPr lang="sl-SI" sz="2000" dirty="0"/>
            <a:t>MC</a:t>
          </a:r>
        </a:p>
      </dgm:t>
    </dgm:pt>
    <dgm:pt modelId="{6F0AE631-077B-4720-899C-1E24CE201752}" type="sibTrans" cxnId="{1F403A1F-1A0C-41ED-918E-8084E5E5737E}">
      <dgm:prSet/>
      <dgm:spPr/>
      <dgm:t>
        <a:bodyPr/>
        <a:lstStyle/>
        <a:p>
          <a:endParaRPr lang="sl-SI" sz="1800"/>
        </a:p>
      </dgm:t>
    </dgm:pt>
    <dgm:pt modelId="{002EE6F6-A708-4680-83A6-C523ED54C94C}" type="parTrans" cxnId="{1F403A1F-1A0C-41ED-918E-8084E5E5737E}">
      <dgm:prSet/>
      <dgm:spPr/>
      <dgm:t>
        <a:bodyPr/>
        <a:lstStyle/>
        <a:p>
          <a:endParaRPr lang="sl-SI" sz="1800"/>
        </a:p>
      </dgm:t>
    </dgm:pt>
    <dgm:pt modelId="{898056D3-CB6A-4BEA-A186-8E6EC15F0402}">
      <dgm:prSet phldrT="[besedil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sl-SI" sz="2000" dirty="0"/>
            <a:t>Za programe NMO212</a:t>
          </a:r>
        </a:p>
      </dgm:t>
    </dgm:pt>
    <dgm:pt modelId="{1D5D63FD-167E-4102-A646-D5E956DBC923}" type="sibTrans" cxnId="{FBEA57D1-9924-42D4-9816-632327B55526}">
      <dgm:prSet/>
      <dgm:spPr/>
      <dgm:t>
        <a:bodyPr/>
        <a:lstStyle/>
        <a:p>
          <a:endParaRPr lang="sl-SI"/>
        </a:p>
      </dgm:t>
    </dgm:pt>
    <dgm:pt modelId="{2C2FE734-B2FD-4655-8D36-F3E75412E116}" type="parTrans" cxnId="{FBEA57D1-9924-42D4-9816-632327B55526}">
      <dgm:prSet/>
      <dgm:spPr/>
      <dgm:t>
        <a:bodyPr/>
        <a:lstStyle/>
        <a:p>
          <a:endParaRPr lang="sl-SI"/>
        </a:p>
      </dgm:t>
    </dgm:pt>
    <dgm:pt modelId="{135A0FAE-3C39-4BE7-9644-38447A9A9CDE}">
      <dgm:prSet phldrT="[besedilo]" custT="1"/>
      <dgm:spPr/>
      <dgm:t>
        <a:bodyPr/>
        <a:lstStyle/>
        <a:p>
          <a:r>
            <a:rPr lang="sl-SI" sz="1800" dirty="0"/>
            <a:t>50.000 EUR</a:t>
          </a:r>
        </a:p>
      </dgm:t>
    </dgm:pt>
    <dgm:pt modelId="{C6FCE28C-0744-4A39-A4FD-3E5365CAE7F9}" type="parTrans" cxnId="{70E0447C-86F3-4A66-B3A7-91539BD1F5F3}">
      <dgm:prSet/>
      <dgm:spPr/>
      <dgm:t>
        <a:bodyPr/>
        <a:lstStyle/>
        <a:p>
          <a:endParaRPr lang="sl-SI"/>
        </a:p>
      </dgm:t>
    </dgm:pt>
    <dgm:pt modelId="{2A54302B-0084-461A-A603-A73F8CC9AC0E}" type="sibTrans" cxnId="{70E0447C-86F3-4A66-B3A7-91539BD1F5F3}">
      <dgm:prSet/>
      <dgm:spPr/>
      <dgm:t>
        <a:bodyPr/>
        <a:lstStyle/>
        <a:p>
          <a:endParaRPr lang="sl-SI"/>
        </a:p>
      </dgm:t>
    </dgm:pt>
    <dgm:pt modelId="{0D3E2305-E6C3-4339-AF27-2D62560E0D3B}">
      <dgm:prSet phldrT="[besedilo]" custT="1"/>
      <dgm:spPr/>
      <dgm:t>
        <a:bodyPr/>
        <a:lstStyle/>
        <a:p>
          <a:r>
            <a:rPr lang="sl-SI" sz="1800" dirty="0"/>
            <a:t>25.000</a:t>
          </a:r>
          <a:r>
            <a:rPr lang="sl-SI" sz="2200" dirty="0"/>
            <a:t> </a:t>
          </a:r>
          <a:r>
            <a:rPr lang="sl-SI" sz="1800" dirty="0"/>
            <a:t>EUR</a:t>
          </a:r>
        </a:p>
      </dgm:t>
    </dgm:pt>
    <dgm:pt modelId="{EEF8ED12-817B-410D-8FAD-F38562C861D8}" type="parTrans" cxnId="{A117BB78-AB83-45BB-8174-B5F3C207B1E8}">
      <dgm:prSet/>
      <dgm:spPr/>
      <dgm:t>
        <a:bodyPr/>
        <a:lstStyle/>
        <a:p>
          <a:endParaRPr lang="sl-SI"/>
        </a:p>
      </dgm:t>
    </dgm:pt>
    <dgm:pt modelId="{97637858-69B7-47BB-ABA3-65AC36A46F77}" type="sibTrans" cxnId="{A117BB78-AB83-45BB-8174-B5F3C207B1E8}">
      <dgm:prSet/>
      <dgm:spPr/>
      <dgm:t>
        <a:bodyPr/>
        <a:lstStyle/>
        <a:p>
          <a:endParaRPr lang="sl-SI"/>
        </a:p>
      </dgm:t>
    </dgm:pt>
    <dgm:pt modelId="{0AFABAD0-FB4F-4242-8B45-58CAAE422FF7}">
      <dgm:prSet phldrT="[besedilo]" custT="1"/>
      <dgm:spPr/>
      <dgm:t>
        <a:bodyPr/>
        <a:lstStyle/>
        <a:p>
          <a:r>
            <a:rPr lang="sl-SI" sz="1800" dirty="0"/>
            <a:t>25.000 EUR</a:t>
          </a:r>
        </a:p>
      </dgm:t>
    </dgm:pt>
    <dgm:pt modelId="{400F8EDB-1102-437F-8B0C-6B43112195D9}" type="parTrans" cxnId="{396A5A0F-559B-4A64-9F21-38B74B030F13}">
      <dgm:prSet/>
      <dgm:spPr/>
      <dgm:t>
        <a:bodyPr/>
        <a:lstStyle/>
        <a:p>
          <a:endParaRPr lang="sl-SI"/>
        </a:p>
      </dgm:t>
    </dgm:pt>
    <dgm:pt modelId="{D67EE5C8-3409-4DBD-A009-57A8BEE99CE4}" type="sibTrans" cxnId="{396A5A0F-559B-4A64-9F21-38B74B030F13}">
      <dgm:prSet/>
      <dgm:spPr/>
      <dgm:t>
        <a:bodyPr/>
        <a:lstStyle/>
        <a:p>
          <a:endParaRPr lang="sl-SI"/>
        </a:p>
      </dgm:t>
    </dgm:pt>
    <dgm:pt modelId="{CD4AF074-77BB-4104-924C-6A3B645A22DC}">
      <dgm:prSet phldrT="[besedil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sl-SI" sz="2000" dirty="0"/>
            <a:t>Za programe NMO</a:t>
          </a:r>
        </a:p>
      </dgm:t>
    </dgm:pt>
    <dgm:pt modelId="{F477C322-37C0-4EAD-A272-6BBADD866506}" type="sibTrans" cxnId="{B377C55E-7881-46BE-8037-49E1775FFE62}">
      <dgm:prSet/>
      <dgm:spPr/>
      <dgm:t>
        <a:bodyPr/>
        <a:lstStyle/>
        <a:p>
          <a:endParaRPr lang="sl-SI" sz="1800"/>
        </a:p>
      </dgm:t>
    </dgm:pt>
    <dgm:pt modelId="{3C63AC67-165E-463A-BC4B-8CD03E34E7AE}" type="parTrans" cxnId="{B377C55E-7881-46BE-8037-49E1775FFE62}">
      <dgm:prSet/>
      <dgm:spPr/>
      <dgm:t>
        <a:bodyPr/>
        <a:lstStyle/>
        <a:p>
          <a:endParaRPr lang="sl-SI" sz="1800"/>
        </a:p>
      </dgm:t>
    </dgm:pt>
    <dgm:pt modelId="{51EAEFAF-CF34-42AA-B32B-7DA5D256F0A0}" type="pres">
      <dgm:prSet presAssocID="{3CC8904C-DAB4-4CDB-8108-36C3EA0B8E21}" presName="theList" presStyleCnt="0">
        <dgm:presLayoutVars>
          <dgm:dir/>
          <dgm:animLvl val="lvl"/>
          <dgm:resizeHandles val="exact"/>
        </dgm:presLayoutVars>
      </dgm:prSet>
      <dgm:spPr/>
    </dgm:pt>
    <dgm:pt modelId="{400E6347-4493-487F-8F91-7E7794482955}" type="pres">
      <dgm:prSet presAssocID="{1C3B5966-E9E7-4D6D-9FB8-717703EE44B8}" presName="compNode" presStyleCnt="0"/>
      <dgm:spPr/>
    </dgm:pt>
    <dgm:pt modelId="{B9F8B55B-6FF2-4C8F-B560-7335B553A374}" type="pres">
      <dgm:prSet presAssocID="{1C3B5966-E9E7-4D6D-9FB8-717703EE44B8}" presName="aNode" presStyleLbl="bgShp" presStyleIdx="0" presStyleCnt="6" custLinFactNeighborX="-22607"/>
      <dgm:spPr/>
    </dgm:pt>
    <dgm:pt modelId="{6A0A33B2-B267-4257-B606-1F5EB04E7452}" type="pres">
      <dgm:prSet presAssocID="{1C3B5966-E9E7-4D6D-9FB8-717703EE44B8}" presName="textNode" presStyleLbl="bgShp" presStyleIdx="0" presStyleCnt="6"/>
      <dgm:spPr/>
    </dgm:pt>
    <dgm:pt modelId="{CBDD4804-2A01-4DCE-B743-B1B2007ED783}" type="pres">
      <dgm:prSet presAssocID="{1C3B5966-E9E7-4D6D-9FB8-717703EE44B8}" presName="compChildNode" presStyleCnt="0"/>
      <dgm:spPr/>
    </dgm:pt>
    <dgm:pt modelId="{1CBD3863-0F65-453F-820A-A81724F54ED0}" type="pres">
      <dgm:prSet presAssocID="{1C3B5966-E9E7-4D6D-9FB8-717703EE44B8}" presName="theInnerList" presStyleCnt="0"/>
      <dgm:spPr/>
    </dgm:pt>
    <dgm:pt modelId="{987E2376-A114-4EF6-9FE3-9BC9E894C4C4}" type="pres">
      <dgm:prSet presAssocID="{997E59D4-D5DA-4A0F-A162-1534B413BA32}" presName="childNode" presStyleLbl="node1" presStyleIdx="0" presStyleCnt="18">
        <dgm:presLayoutVars>
          <dgm:bulletEnabled val="1"/>
        </dgm:presLayoutVars>
      </dgm:prSet>
      <dgm:spPr/>
    </dgm:pt>
    <dgm:pt modelId="{E19D923A-32D2-4B91-A8DF-A83F7FC7578D}" type="pres">
      <dgm:prSet presAssocID="{997E59D4-D5DA-4A0F-A162-1534B413BA32}" presName="aSpace2" presStyleCnt="0"/>
      <dgm:spPr/>
    </dgm:pt>
    <dgm:pt modelId="{297D7EFE-B217-4598-9664-580F94031360}" type="pres">
      <dgm:prSet presAssocID="{69903E2C-22E2-4A2B-8E2C-FB7F86741608}" presName="childNode" presStyleLbl="node1" presStyleIdx="1" presStyleCnt="18">
        <dgm:presLayoutVars>
          <dgm:bulletEnabled val="1"/>
        </dgm:presLayoutVars>
      </dgm:prSet>
      <dgm:spPr/>
    </dgm:pt>
    <dgm:pt modelId="{E1D65BB4-D9B6-4D17-9952-2591690BB159}" type="pres">
      <dgm:prSet presAssocID="{69903E2C-22E2-4A2B-8E2C-FB7F86741608}" presName="aSpace2" presStyleCnt="0"/>
      <dgm:spPr/>
    </dgm:pt>
    <dgm:pt modelId="{243C0FB2-7D6C-4D7B-A52C-232CD7B92E52}" type="pres">
      <dgm:prSet presAssocID="{41D24B34-BF69-410F-83A8-E731E2735BCB}" presName="childNode" presStyleLbl="node1" presStyleIdx="2" presStyleCnt="18">
        <dgm:presLayoutVars>
          <dgm:bulletEnabled val="1"/>
        </dgm:presLayoutVars>
      </dgm:prSet>
      <dgm:spPr/>
    </dgm:pt>
    <dgm:pt modelId="{287362CD-3F3E-4438-BD6C-3E7E78B7F274}" type="pres">
      <dgm:prSet presAssocID="{1C3B5966-E9E7-4D6D-9FB8-717703EE44B8}" presName="aSpace" presStyleCnt="0"/>
      <dgm:spPr/>
    </dgm:pt>
    <dgm:pt modelId="{C8CDC946-24CD-4DD5-9BBD-3671226A90A2}" type="pres">
      <dgm:prSet presAssocID="{4E6DC835-FB20-4CAE-9366-F75D0F33B4D7}" presName="compNode" presStyleCnt="0"/>
      <dgm:spPr/>
    </dgm:pt>
    <dgm:pt modelId="{BD4D2C88-1975-4E5B-9EE2-AA7C39574877}" type="pres">
      <dgm:prSet presAssocID="{4E6DC835-FB20-4CAE-9366-F75D0F33B4D7}" presName="aNode" presStyleLbl="bgShp" presStyleIdx="1" presStyleCnt="6"/>
      <dgm:spPr/>
    </dgm:pt>
    <dgm:pt modelId="{1D50AE67-0975-47B8-AD74-DBACCC76C19F}" type="pres">
      <dgm:prSet presAssocID="{4E6DC835-FB20-4CAE-9366-F75D0F33B4D7}" presName="textNode" presStyleLbl="bgShp" presStyleIdx="1" presStyleCnt="6"/>
      <dgm:spPr/>
    </dgm:pt>
    <dgm:pt modelId="{E7C90789-DD2F-4AEC-8477-9FB5E7DC4D7B}" type="pres">
      <dgm:prSet presAssocID="{4E6DC835-FB20-4CAE-9366-F75D0F33B4D7}" presName="compChildNode" presStyleCnt="0"/>
      <dgm:spPr/>
    </dgm:pt>
    <dgm:pt modelId="{0CB887D4-CAF2-4ED4-B7F4-80AD32B485B8}" type="pres">
      <dgm:prSet presAssocID="{4E6DC835-FB20-4CAE-9366-F75D0F33B4D7}" presName="theInnerList" presStyleCnt="0"/>
      <dgm:spPr/>
    </dgm:pt>
    <dgm:pt modelId="{23E594C5-1473-4EE3-9DE1-03ED2F5DF481}" type="pres">
      <dgm:prSet presAssocID="{67C7DBF5-907B-4228-AF04-D708DDF92D75}" presName="childNode" presStyleLbl="node1" presStyleIdx="3" presStyleCnt="18">
        <dgm:presLayoutVars>
          <dgm:bulletEnabled val="1"/>
        </dgm:presLayoutVars>
      </dgm:prSet>
      <dgm:spPr/>
    </dgm:pt>
    <dgm:pt modelId="{A97310F4-B6BD-4ED4-B7DE-6C5473EF1E22}" type="pres">
      <dgm:prSet presAssocID="{67C7DBF5-907B-4228-AF04-D708DDF92D75}" presName="aSpace2" presStyleCnt="0"/>
      <dgm:spPr/>
    </dgm:pt>
    <dgm:pt modelId="{C527C812-366D-486D-8A44-7A1A7B830C04}" type="pres">
      <dgm:prSet presAssocID="{B35CF002-E7EE-4E62-A716-F69FA6D79E59}" presName="childNode" presStyleLbl="node1" presStyleIdx="4" presStyleCnt="18">
        <dgm:presLayoutVars>
          <dgm:bulletEnabled val="1"/>
        </dgm:presLayoutVars>
      </dgm:prSet>
      <dgm:spPr/>
    </dgm:pt>
    <dgm:pt modelId="{B793AAF3-23B7-43A4-8531-ABB803260223}" type="pres">
      <dgm:prSet presAssocID="{B35CF002-E7EE-4E62-A716-F69FA6D79E59}" presName="aSpace2" presStyleCnt="0"/>
      <dgm:spPr/>
    </dgm:pt>
    <dgm:pt modelId="{1272650D-7B81-4192-997E-59C9EB46BB03}" type="pres">
      <dgm:prSet presAssocID="{E54ECE25-328F-4C59-A1B3-1F2098CF0328}" presName="childNode" presStyleLbl="node1" presStyleIdx="5" presStyleCnt="18">
        <dgm:presLayoutVars>
          <dgm:bulletEnabled val="1"/>
        </dgm:presLayoutVars>
      </dgm:prSet>
      <dgm:spPr/>
    </dgm:pt>
    <dgm:pt modelId="{4D3CDCD0-F958-4CC5-8AB6-0B963599B3E6}" type="pres">
      <dgm:prSet presAssocID="{4E6DC835-FB20-4CAE-9366-F75D0F33B4D7}" presName="aSpace" presStyleCnt="0"/>
      <dgm:spPr/>
    </dgm:pt>
    <dgm:pt modelId="{AAC4C32E-6185-4926-B82A-4A96D3638F7A}" type="pres">
      <dgm:prSet presAssocID="{CD4AF074-77BB-4104-924C-6A3B645A22DC}" presName="compNode" presStyleCnt="0"/>
      <dgm:spPr/>
    </dgm:pt>
    <dgm:pt modelId="{BE8BEB66-1E9E-4A75-A963-EF0C4C0A19BF}" type="pres">
      <dgm:prSet presAssocID="{CD4AF074-77BB-4104-924C-6A3B645A22DC}" presName="aNode" presStyleLbl="bgShp" presStyleIdx="2" presStyleCnt="6"/>
      <dgm:spPr/>
    </dgm:pt>
    <dgm:pt modelId="{4CD8AF72-7CFF-4439-BE6F-CE7EC8253E04}" type="pres">
      <dgm:prSet presAssocID="{CD4AF074-77BB-4104-924C-6A3B645A22DC}" presName="textNode" presStyleLbl="bgShp" presStyleIdx="2" presStyleCnt="6"/>
      <dgm:spPr/>
    </dgm:pt>
    <dgm:pt modelId="{1EDADCD0-ACEC-4028-87EF-8963EC865651}" type="pres">
      <dgm:prSet presAssocID="{CD4AF074-77BB-4104-924C-6A3B645A22DC}" presName="compChildNode" presStyleCnt="0"/>
      <dgm:spPr/>
    </dgm:pt>
    <dgm:pt modelId="{0A95FB08-5F86-4CB0-B80B-1AA427F06CF0}" type="pres">
      <dgm:prSet presAssocID="{CD4AF074-77BB-4104-924C-6A3B645A22DC}" presName="theInnerList" presStyleCnt="0"/>
      <dgm:spPr/>
    </dgm:pt>
    <dgm:pt modelId="{F590BB27-2F82-49E0-9F75-6CE4728F9A94}" type="pres">
      <dgm:prSet presAssocID="{654313B9-237D-4072-9CE5-AF8A077F2DE7}" presName="childNode" presStyleLbl="node1" presStyleIdx="6" presStyleCnt="18">
        <dgm:presLayoutVars>
          <dgm:bulletEnabled val="1"/>
        </dgm:presLayoutVars>
      </dgm:prSet>
      <dgm:spPr/>
    </dgm:pt>
    <dgm:pt modelId="{429ED0CE-91F3-4BB7-A393-A6E6D35C8737}" type="pres">
      <dgm:prSet presAssocID="{654313B9-237D-4072-9CE5-AF8A077F2DE7}" presName="aSpace2" presStyleCnt="0"/>
      <dgm:spPr/>
    </dgm:pt>
    <dgm:pt modelId="{84FF8D19-1E42-447C-A22F-BA0AC0841B06}" type="pres">
      <dgm:prSet presAssocID="{0CA2B5B5-E259-4C54-AB11-150F9ACFFFA5}" presName="childNode" presStyleLbl="node1" presStyleIdx="7" presStyleCnt="18">
        <dgm:presLayoutVars>
          <dgm:bulletEnabled val="1"/>
        </dgm:presLayoutVars>
      </dgm:prSet>
      <dgm:spPr/>
    </dgm:pt>
    <dgm:pt modelId="{E085AFA7-028D-4FEC-8B16-713608FD8439}" type="pres">
      <dgm:prSet presAssocID="{0CA2B5B5-E259-4C54-AB11-150F9ACFFFA5}" presName="aSpace2" presStyleCnt="0"/>
      <dgm:spPr/>
    </dgm:pt>
    <dgm:pt modelId="{B40E19AF-0D95-4C7F-87C2-32F455394172}" type="pres">
      <dgm:prSet presAssocID="{F8DAEB76-68CB-4B9C-88D6-946BE4B31B4A}" presName="childNode" presStyleLbl="node1" presStyleIdx="8" presStyleCnt="18">
        <dgm:presLayoutVars>
          <dgm:bulletEnabled val="1"/>
        </dgm:presLayoutVars>
      </dgm:prSet>
      <dgm:spPr/>
    </dgm:pt>
    <dgm:pt modelId="{BCCD43F0-218B-4617-AFC7-5E0A9AC53058}" type="pres">
      <dgm:prSet presAssocID="{CD4AF074-77BB-4104-924C-6A3B645A22DC}" presName="aSpace" presStyleCnt="0"/>
      <dgm:spPr/>
    </dgm:pt>
    <dgm:pt modelId="{59E7DD81-3867-4023-AC12-CCAAC7031E04}" type="pres">
      <dgm:prSet presAssocID="{898056D3-CB6A-4BEA-A186-8E6EC15F0402}" presName="compNode" presStyleCnt="0"/>
      <dgm:spPr/>
    </dgm:pt>
    <dgm:pt modelId="{7F7AEC77-5B57-440A-B28D-44BBFDAA2D17}" type="pres">
      <dgm:prSet presAssocID="{898056D3-CB6A-4BEA-A186-8E6EC15F0402}" presName="aNode" presStyleLbl="bgShp" presStyleIdx="3" presStyleCnt="6"/>
      <dgm:spPr/>
    </dgm:pt>
    <dgm:pt modelId="{3E873FA1-CECB-44CA-BB76-F53DE689388F}" type="pres">
      <dgm:prSet presAssocID="{898056D3-CB6A-4BEA-A186-8E6EC15F0402}" presName="textNode" presStyleLbl="bgShp" presStyleIdx="3" presStyleCnt="6"/>
      <dgm:spPr/>
    </dgm:pt>
    <dgm:pt modelId="{1386819D-9DA0-40B2-8A42-EF5FB7B1FC5C}" type="pres">
      <dgm:prSet presAssocID="{898056D3-CB6A-4BEA-A186-8E6EC15F0402}" presName="compChildNode" presStyleCnt="0"/>
      <dgm:spPr/>
    </dgm:pt>
    <dgm:pt modelId="{54626AE7-DFE2-4B64-B4BF-F5A82D34D761}" type="pres">
      <dgm:prSet presAssocID="{898056D3-CB6A-4BEA-A186-8E6EC15F0402}" presName="theInnerList" presStyleCnt="0"/>
      <dgm:spPr/>
    </dgm:pt>
    <dgm:pt modelId="{2FF249AA-4EE0-4E92-84AA-251713788CFB}" type="pres">
      <dgm:prSet presAssocID="{135A0FAE-3C39-4BE7-9644-38447A9A9CDE}" presName="childNode" presStyleLbl="node1" presStyleIdx="9" presStyleCnt="18">
        <dgm:presLayoutVars>
          <dgm:bulletEnabled val="1"/>
        </dgm:presLayoutVars>
      </dgm:prSet>
      <dgm:spPr/>
    </dgm:pt>
    <dgm:pt modelId="{89554F36-D9D4-4D7B-B682-918911893153}" type="pres">
      <dgm:prSet presAssocID="{135A0FAE-3C39-4BE7-9644-38447A9A9CDE}" presName="aSpace2" presStyleCnt="0"/>
      <dgm:spPr/>
    </dgm:pt>
    <dgm:pt modelId="{71EDA01C-5A54-4B39-A2A5-D3FE19ABD747}" type="pres">
      <dgm:prSet presAssocID="{0D3E2305-E6C3-4339-AF27-2D62560E0D3B}" presName="childNode" presStyleLbl="node1" presStyleIdx="10" presStyleCnt="18">
        <dgm:presLayoutVars>
          <dgm:bulletEnabled val="1"/>
        </dgm:presLayoutVars>
      </dgm:prSet>
      <dgm:spPr/>
    </dgm:pt>
    <dgm:pt modelId="{1E6E8EBD-4B5C-47FF-ABC4-42C865AC5369}" type="pres">
      <dgm:prSet presAssocID="{0D3E2305-E6C3-4339-AF27-2D62560E0D3B}" presName="aSpace2" presStyleCnt="0"/>
      <dgm:spPr/>
    </dgm:pt>
    <dgm:pt modelId="{DB7268B8-D090-47B9-AA54-F59CA28B9FB0}" type="pres">
      <dgm:prSet presAssocID="{0AFABAD0-FB4F-4242-8B45-58CAAE422FF7}" presName="childNode" presStyleLbl="node1" presStyleIdx="11" presStyleCnt="18">
        <dgm:presLayoutVars>
          <dgm:bulletEnabled val="1"/>
        </dgm:presLayoutVars>
      </dgm:prSet>
      <dgm:spPr/>
    </dgm:pt>
    <dgm:pt modelId="{373CFC36-9932-45B9-B81C-C3594962F24A}" type="pres">
      <dgm:prSet presAssocID="{898056D3-CB6A-4BEA-A186-8E6EC15F0402}" presName="aSpace" presStyleCnt="0"/>
      <dgm:spPr/>
    </dgm:pt>
    <dgm:pt modelId="{5EE52377-7390-4AB7-8F88-157CBBEA6533}" type="pres">
      <dgm:prSet presAssocID="{09A40E68-36AA-4694-984A-8B1421877520}" presName="compNode" presStyleCnt="0"/>
      <dgm:spPr/>
    </dgm:pt>
    <dgm:pt modelId="{E293BED3-94E9-4D9B-9ED0-5E81062AD89F}" type="pres">
      <dgm:prSet presAssocID="{09A40E68-36AA-4694-984A-8B1421877520}" presName="aNode" presStyleLbl="bgShp" presStyleIdx="4" presStyleCnt="6"/>
      <dgm:spPr/>
    </dgm:pt>
    <dgm:pt modelId="{16C94CEC-77C5-45E1-A78D-F5BCDB640CDC}" type="pres">
      <dgm:prSet presAssocID="{09A40E68-36AA-4694-984A-8B1421877520}" presName="textNode" presStyleLbl="bgShp" presStyleIdx="4" presStyleCnt="6"/>
      <dgm:spPr/>
    </dgm:pt>
    <dgm:pt modelId="{48BF334C-5CFE-4AA6-84AA-7F94DC44C7DB}" type="pres">
      <dgm:prSet presAssocID="{09A40E68-36AA-4694-984A-8B1421877520}" presName="compChildNode" presStyleCnt="0"/>
      <dgm:spPr/>
    </dgm:pt>
    <dgm:pt modelId="{09B269D2-552E-4C0A-AB70-0EA31B8FB0A9}" type="pres">
      <dgm:prSet presAssocID="{09A40E68-36AA-4694-984A-8B1421877520}" presName="theInnerList" presStyleCnt="0"/>
      <dgm:spPr/>
    </dgm:pt>
    <dgm:pt modelId="{078BBD7E-C2B8-49BF-80B9-07C6DCF7106B}" type="pres">
      <dgm:prSet presAssocID="{7C69406A-230D-4769-AD63-6E36C73F8F4C}" presName="childNode" presStyleLbl="node1" presStyleIdx="12" presStyleCnt="18">
        <dgm:presLayoutVars>
          <dgm:bulletEnabled val="1"/>
        </dgm:presLayoutVars>
      </dgm:prSet>
      <dgm:spPr/>
    </dgm:pt>
    <dgm:pt modelId="{107ACAE4-4B63-4DED-A119-7888142E24F2}" type="pres">
      <dgm:prSet presAssocID="{7C69406A-230D-4769-AD63-6E36C73F8F4C}" presName="aSpace2" presStyleCnt="0"/>
      <dgm:spPr/>
    </dgm:pt>
    <dgm:pt modelId="{6F0D7592-EA9A-47A3-A731-2508618B1415}" type="pres">
      <dgm:prSet presAssocID="{84AA8330-B888-43F5-BBFA-4CC22CFDC48B}" presName="childNode" presStyleLbl="node1" presStyleIdx="13" presStyleCnt="18">
        <dgm:presLayoutVars>
          <dgm:bulletEnabled val="1"/>
        </dgm:presLayoutVars>
      </dgm:prSet>
      <dgm:spPr/>
    </dgm:pt>
    <dgm:pt modelId="{59BD39C5-CFBA-466F-A882-E956F835800C}" type="pres">
      <dgm:prSet presAssocID="{84AA8330-B888-43F5-BBFA-4CC22CFDC48B}" presName="aSpace2" presStyleCnt="0"/>
      <dgm:spPr/>
    </dgm:pt>
    <dgm:pt modelId="{21DAE7EB-9A16-4C3E-B6F4-A7F289FA0BCE}" type="pres">
      <dgm:prSet presAssocID="{54B5FD47-2A29-4CF8-8891-40E8CA044BA1}" presName="childNode" presStyleLbl="node1" presStyleIdx="14" presStyleCnt="18">
        <dgm:presLayoutVars>
          <dgm:bulletEnabled val="1"/>
        </dgm:presLayoutVars>
      </dgm:prSet>
      <dgm:spPr/>
    </dgm:pt>
    <dgm:pt modelId="{6801DD9A-741E-463F-BD08-68155926CF6C}" type="pres">
      <dgm:prSet presAssocID="{09A40E68-36AA-4694-984A-8B1421877520}" presName="aSpace" presStyleCnt="0"/>
      <dgm:spPr/>
    </dgm:pt>
    <dgm:pt modelId="{F2DEDCC4-0B0D-468D-8853-8B66B3008687}" type="pres">
      <dgm:prSet presAssocID="{1DC53181-0680-42F9-92DE-0E3052BD8684}" presName="compNode" presStyleCnt="0"/>
      <dgm:spPr/>
    </dgm:pt>
    <dgm:pt modelId="{EE817624-1904-439D-8DB4-8384CD5907C8}" type="pres">
      <dgm:prSet presAssocID="{1DC53181-0680-42F9-92DE-0E3052BD8684}" presName="aNode" presStyleLbl="bgShp" presStyleIdx="5" presStyleCnt="6"/>
      <dgm:spPr/>
    </dgm:pt>
    <dgm:pt modelId="{16141C30-08EC-44B6-BEC5-67163108408B}" type="pres">
      <dgm:prSet presAssocID="{1DC53181-0680-42F9-92DE-0E3052BD8684}" presName="textNode" presStyleLbl="bgShp" presStyleIdx="5" presStyleCnt="6"/>
      <dgm:spPr/>
    </dgm:pt>
    <dgm:pt modelId="{9EB7533D-E151-411F-BB22-BCAB14610E98}" type="pres">
      <dgm:prSet presAssocID="{1DC53181-0680-42F9-92DE-0E3052BD8684}" presName="compChildNode" presStyleCnt="0"/>
      <dgm:spPr/>
    </dgm:pt>
    <dgm:pt modelId="{97A1C31F-C95F-450B-A4DD-A9D98C5C8064}" type="pres">
      <dgm:prSet presAssocID="{1DC53181-0680-42F9-92DE-0E3052BD8684}" presName="theInnerList" presStyleCnt="0"/>
      <dgm:spPr/>
    </dgm:pt>
    <dgm:pt modelId="{F7D7672E-106F-4877-BCB4-BBF79E028D53}" type="pres">
      <dgm:prSet presAssocID="{8B6E5E4C-DFC7-4988-8DC1-42077675ADEA}" presName="childNode" presStyleLbl="node1" presStyleIdx="15" presStyleCnt="18">
        <dgm:presLayoutVars>
          <dgm:bulletEnabled val="1"/>
        </dgm:presLayoutVars>
      </dgm:prSet>
      <dgm:spPr/>
    </dgm:pt>
    <dgm:pt modelId="{9440B745-0650-420D-9075-896A642E4EE7}" type="pres">
      <dgm:prSet presAssocID="{8B6E5E4C-DFC7-4988-8DC1-42077675ADEA}" presName="aSpace2" presStyleCnt="0"/>
      <dgm:spPr/>
    </dgm:pt>
    <dgm:pt modelId="{8B7B24CD-25E1-4007-96C3-606DAE4544E0}" type="pres">
      <dgm:prSet presAssocID="{9DD1F763-5D41-409F-90A6-5AFDB8A3F1B2}" presName="childNode" presStyleLbl="node1" presStyleIdx="16" presStyleCnt="18">
        <dgm:presLayoutVars>
          <dgm:bulletEnabled val="1"/>
        </dgm:presLayoutVars>
      </dgm:prSet>
      <dgm:spPr/>
    </dgm:pt>
    <dgm:pt modelId="{730C1287-540D-4D41-9BDB-7FFBD9F71578}" type="pres">
      <dgm:prSet presAssocID="{9DD1F763-5D41-409F-90A6-5AFDB8A3F1B2}" presName="aSpace2" presStyleCnt="0"/>
      <dgm:spPr/>
    </dgm:pt>
    <dgm:pt modelId="{084A2A6A-AB75-4CAD-BE32-CB3542BEA4C7}" type="pres">
      <dgm:prSet presAssocID="{AFF6C17C-FC87-452D-A9B7-BB16B79A4318}" presName="childNode" presStyleLbl="node1" presStyleIdx="17" presStyleCnt="18">
        <dgm:presLayoutVars>
          <dgm:bulletEnabled val="1"/>
        </dgm:presLayoutVars>
      </dgm:prSet>
      <dgm:spPr/>
    </dgm:pt>
  </dgm:ptLst>
  <dgm:cxnLst>
    <dgm:cxn modelId="{D494C703-D13B-40B9-BF61-9F662C19FE53}" type="presOf" srcId="{7C69406A-230D-4769-AD63-6E36C73F8F4C}" destId="{078BBD7E-C2B8-49BF-80B9-07C6DCF7106B}" srcOrd="0" destOrd="0" presId="urn:microsoft.com/office/officeart/2005/8/layout/lProcess2"/>
    <dgm:cxn modelId="{9A6BE105-9A54-46AC-9018-656127F9BE57}" srcId="{4E6DC835-FB20-4CAE-9366-F75D0F33B4D7}" destId="{67C7DBF5-907B-4228-AF04-D708DDF92D75}" srcOrd="0" destOrd="0" parTransId="{EEEAC513-4EAC-47E2-9C57-7261F6A860FA}" sibTransId="{1B32004C-0548-4ED2-95F4-1B79E0B4D85E}"/>
    <dgm:cxn modelId="{A22CAE06-3261-486B-BB1A-A0B2E5AFEF48}" type="presOf" srcId="{898056D3-CB6A-4BEA-A186-8E6EC15F0402}" destId="{7F7AEC77-5B57-440A-B28D-44BBFDAA2D17}" srcOrd="0" destOrd="0" presId="urn:microsoft.com/office/officeart/2005/8/layout/lProcess2"/>
    <dgm:cxn modelId="{396A5A0F-559B-4A64-9F21-38B74B030F13}" srcId="{898056D3-CB6A-4BEA-A186-8E6EC15F0402}" destId="{0AFABAD0-FB4F-4242-8B45-58CAAE422FF7}" srcOrd="2" destOrd="0" parTransId="{400F8EDB-1102-437F-8B0C-6B43112195D9}" sibTransId="{D67EE5C8-3409-4DBD-A009-57A8BEE99CE4}"/>
    <dgm:cxn modelId="{CFFACC13-2EE9-4BBC-8F83-C7F06EBF29FC}" srcId="{09A40E68-36AA-4694-984A-8B1421877520}" destId="{54B5FD47-2A29-4CF8-8891-40E8CA044BA1}" srcOrd="2" destOrd="0" parTransId="{AF9F9847-E779-47E1-B74C-29D701232A66}" sibTransId="{2F66135B-45D2-4D36-9F51-EF5CEAD347E4}"/>
    <dgm:cxn modelId="{47454E14-B14C-431A-9394-42EDE37E7FD0}" type="presOf" srcId="{67C7DBF5-907B-4228-AF04-D708DDF92D75}" destId="{23E594C5-1473-4EE3-9DE1-03ED2F5DF481}" srcOrd="0" destOrd="0" presId="urn:microsoft.com/office/officeart/2005/8/layout/lProcess2"/>
    <dgm:cxn modelId="{5DBE9A15-C1C4-4B54-B4A1-EE01FD0F6F89}" type="presOf" srcId="{1C3B5966-E9E7-4D6D-9FB8-717703EE44B8}" destId="{6A0A33B2-B267-4257-B606-1F5EB04E7452}" srcOrd="1" destOrd="0" presId="urn:microsoft.com/office/officeart/2005/8/layout/lProcess2"/>
    <dgm:cxn modelId="{E4C64A18-0392-43F4-819E-C57FC0CF935E}" type="presOf" srcId="{4E6DC835-FB20-4CAE-9366-F75D0F33B4D7}" destId="{BD4D2C88-1975-4E5B-9EE2-AA7C39574877}" srcOrd="0" destOrd="0" presId="urn:microsoft.com/office/officeart/2005/8/layout/lProcess2"/>
    <dgm:cxn modelId="{6F50E11A-3267-4859-AE86-3D3B208E0CED}" type="presOf" srcId="{1DC53181-0680-42F9-92DE-0E3052BD8684}" destId="{16141C30-08EC-44B6-BEC5-67163108408B}" srcOrd="1" destOrd="0" presId="urn:microsoft.com/office/officeart/2005/8/layout/lProcess2"/>
    <dgm:cxn modelId="{2C9A6D1E-F28F-432B-8776-DB769018F8AF}" srcId="{3CC8904C-DAB4-4CDB-8108-36C3EA0B8E21}" destId="{1C3B5966-E9E7-4D6D-9FB8-717703EE44B8}" srcOrd="0" destOrd="0" parTransId="{AB7916F8-B590-4BCD-9FFE-F6AC510305D8}" sibTransId="{CE5E2408-871B-477E-AA98-8FA813AC1FF3}"/>
    <dgm:cxn modelId="{23B7FE1E-24A5-4EB7-87BA-D06530E2E2D7}" type="presOf" srcId="{69903E2C-22E2-4A2B-8E2C-FB7F86741608}" destId="{297D7EFE-B217-4598-9664-580F94031360}" srcOrd="0" destOrd="0" presId="urn:microsoft.com/office/officeart/2005/8/layout/lProcess2"/>
    <dgm:cxn modelId="{1F403A1F-1A0C-41ED-918E-8084E5E5737E}" srcId="{3CC8904C-DAB4-4CDB-8108-36C3EA0B8E21}" destId="{09A40E68-36AA-4694-984A-8B1421877520}" srcOrd="4" destOrd="0" parTransId="{002EE6F6-A708-4680-83A6-C523ED54C94C}" sibTransId="{6F0AE631-077B-4720-899C-1E24CE201752}"/>
    <dgm:cxn modelId="{4431E122-418E-44F1-8D57-0A387C679B7C}" type="presOf" srcId="{1DC53181-0680-42F9-92DE-0E3052BD8684}" destId="{EE817624-1904-439D-8DB4-8384CD5907C8}" srcOrd="0" destOrd="0" presId="urn:microsoft.com/office/officeart/2005/8/layout/lProcess2"/>
    <dgm:cxn modelId="{D6451626-A1AB-43DD-9A46-ED57D916EB6C}" type="presOf" srcId="{4E6DC835-FB20-4CAE-9366-F75D0F33B4D7}" destId="{1D50AE67-0975-47B8-AD74-DBACCC76C19F}" srcOrd="1" destOrd="0" presId="urn:microsoft.com/office/officeart/2005/8/layout/lProcess2"/>
    <dgm:cxn modelId="{FD54A727-BD70-436B-AE49-AAEB8A59D15A}" srcId="{4E6DC835-FB20-4CAE-9366-F75D0F33B4D7}" destId="{E54ECE25-328F-4C59-A1B3-1F2098CF0328}" srcOrd="2" destOrd="0" parTransId="{C32685FD-025B-46A8-8FC6-8C1B1D27DA7F}" sibTransId="{D577F5CD-5E87-4A5C-84DB-92C215191D5B}"/>
    <dgm:cxn modelId="{C027F627-598F-43EE-B094-13AAA17BD39A}" srcId="{CD4AF074-77BB-4104-924C-6A3B645A22DC}" destId="{F8DAEB76-68CB-4B9C-88D6-946BE4B31B4A}" srcOrd="2" destOrd="0" parTransId="{1875CF9C-2362-40F5-AD4C-4DE64B973CF0}" sibTransId="{C59505E6-F763-4A21-A88D-C03113F43D00}"/>
    <dgm:cxn modelId="{B377C55E-7881-46BE-8037-49E1775FFE62}" srcId="{3CC8904C-DAB4-4CDB-8108-36C3EA0B8E21}" destId="{CD4AF074-77BB-4104-924C-6A3B645A22DC}" srcOrd="2" destOrd="0" parTransId="{3C63AC67-165E-463A-BC4B-8CD03E34E7AE}" sibTransId="{F477C322-37C0-4EAD-A272-6BBADD866506}"/>
    <dgm:cxn modelId="{87E26542-844E-4D76-9709-92C32A2486F5}" type="presOf" srcId="{135A0FAE-3C39-4BE7-9644-38447A9A9CDE}" destId="{2FF249AA-4EE0-4E92-84AA-251713788CFB}" srcOrd="0" destOrd="0" presId="urn:microsoft.com/office/officeart/2005/8/layout/lProcess2"/>
    <dgm:cxn modelId="{207B2A47-6FDC-49A6-9236-E8ACF9C9AF89}" srcId="{CD4AF074-77BB-4104-924C-6A3B645A22DC}" destId="{0CA2B5B5-E259-4C54-AB11-150F9ACFFFA5}" srcOrd="1" destOrd="0" parTransId="{358CF3D0-6591-4608-800F-7A5A61D02CD3}" sibTransId="{88F8E400-E7A3-4A84-B1E2-0951666B0C74}"/>
    <dgm:cxn modelId="{20FEF469-9F5B-49DE-A1F0-5C76EFAAF319}" type="presOf" srcId="{654313B9-237D-4072-9CE5-AF8A077F2DE7}" destId="{F590BB27-2F82-49E0-9F75-6CE4728F9A94}" srcOrd="0" destOrd="0" presId="urn:microsoft.com/office/officeart/2005/8/layout/lProcess2"/>
    <dgm:cxn modelId="{6686176B-81B3-4301-9A86-A589A431A676}" srcId="{1C3B5966-E9E7-4D6D-9FB8-717703EE44B8}" destId="{997E59D4-D5DA-4A0F-A162-1534B413BA32}" srcOrd="0" destOrd="0" parTransId="{CED94192-44CA-4B4A-8C41-D6DE0C76EA5A}" sibTransId="{31E78AE0-4A29-4114-A117-D37441FB8BC3}"/>
    <dgm:cxn modelId="{E1F9884D-8AC6-4D4D-9358-B88ECB3229CD}" type="presOf" srcId="{84AA8330-B888-43F5-BBFA-4CC22CFDC48B}" destId="{6F0D7592-EA9A-47A3-A731-2508618B1415}" srcOrd="0" destOrd="0" presId="urn:microsoft.com/office/officeart/2005/8/layout/lProcess2"/>
    <dgm:cxn modelId="{0F9A034E-5100-44B6-B5F7-B039E3527EFE}" srcId="{1C3B5966-E9E7-4D6D-9FB8-717703EE44B8}" destId="{41D24B34-BF69-410F-83A8-E731E2735BCB}" srcOrd="2" destOrd="0" parTransId="{41DCC2BC-3D34-4C25-A70A-A0E0A8048774}" sibTransId="{7DAC1C0A-F31D-489F-B42A-5134D516BB0B}"/>
    <dgm:cxn modelId="{50AC0570-65C8-44BF-A3F1-26616D7A8B0C}" type="presOf" srcId="{CD4AF074-77BB-4104-924C-6A3B645A22DC}" destId="{4CD8AF72-7CFF-4439-BE6F-CE7EC8253E04}" srcOrd="1" destOrd="0" presId="urn:microsoft.com/office/officeart/2005/8/layout/lProcess2"/>
    <dgm:cxn modelId="{1CC75370-7807-4A7B-BF01-9624E858F7B2}" srcId="{1DC53181-0680-42F9-92DE-0E3052BD8684}" destId="{8B6E5E4C-DFC7-4988-8DC1-42077675ADEA}" srcOrd="0" destOrd="0" parTransId="{A277EDAD-BF33-43E6-855B-CBD288C9E9BD}" sibTransId="{526CC149-5528-402E-BC7D-075E32E1289C}"/>
    <dgm:cxn modelId="{DBDF8852-B20D-4673-B2B5-76E50AB7E5B0}" type="presOf" srcId="{9DD1F763-5D41-409F-90A6-5AFDB8A3F1B2}" destId="{8B7B24CD-25E1-4007-96C3-606DAE4544E0}" srcOrd="0" destOrd="0" presId="urn:microsoft.com/office/officeart/2005/8/layout/lProcess2"/>
    <dgm:cxn modelId="{E6CEA354-689F-4F69-B863-60AA95611C78}" srcId="{09A40E68-36AA-4694-984A-8B1421877520}" destId="{84AA8330-B888-43F5-BBFA-4CC22CFDC48B}" srcOrd="1" destOrd="0" parTransId="{10CBFDA2-D892-4ABE-A585-80F21DDDD5A3}" sibTransId="{0692E9EF-AC88-44DB-AC97-1559BBA53A3B}"/>
    <dgm:cxn modelId="{1441E655-F0E8-4E69-93E2-C9317EA657E9}" srcId="{4E6DC835-FB20-4CAE-9366-F75D0F33B4D7}" destId="{B35CF002-E7EE-4E62-A716-F69FA6D79E59}" srcOrd="1" destOrd="0" parTransId="{BB6DA021-8AD5-4B21-8A3D-AEF45326DAC7}" sibTransId="{955634A1-C53E-4E0F-8A31-55682FF847A4}"/>
    <dgm:cxn modelId="{3A474057-2ADF-4402-A04D-6D940C2F2752}" type="presOf" srcId="{54B5FD47-2A29-4CF8-8891-40E8CA044BA1}" destId="{21DAE7EB-9A16-4C3E-B6F4-A7F289FA0BCE}" srcOrd="0" destOrd="0" presId="urn:microsoft.com/office/officeart/2005/8/layout/lProcess2"/>
    <dgm:cxn modelId="{A117BB78-AB83-45BB-8174-B5F3C207B1E8}" srcId="{898056D3-CB6A-4BEA-A186-8E6EC15F0402}" destId="{0D3E2305-E6C3-4339-AF27-2D62560E0D3B}" srcOrd="1" destOrd="0" parTransId="{EEF8ED12-817B-410D-8FAD-F38562C861D8}" sibTransId="{97637858-69B7-47BB-ABA3-65AC36A46F77}"/>
    <dgm:cxn modelId="{67917E7A-8F3D-493C-8A1F-49CE9C57CB04}" srcId="{3CC8904C-DAB4-4CDB-8108-36C3EA0B8E21}" destId="{1DC53181-0680-42F9-92DE-0E3052BD8684}" srcOrd="5" destOrd="0" parTransId="{4BE0BB4E-A6E2-4854-8FB4-E2F980A7FE47}" sibTransId="{F49151DB-22ED-4F3B-8EF9-467BB6954C0D}"/>
    <dgm:cxn modelId="{537CF17A-DE40-464F-88D1-2EF97055E1AD}" type="presOf" srcId="{09A40E68-36AA-4694-984A-8B1421877520}" destId="{16C94CEC-77C5-45E1-A78D-F5BCDB640CDC}" srcOrd="1" destOrd="0" presId="urn:microsoft.com/office/officeart/2005/8/layout/lProcess2"/>
    <dgm:cxn modelId="{9999167B-4255-4131-84BF-C26AFD64A873}" srcId="{CD4AF074-77BB-4104-924C-6A3B645A22DC}" destId="{654313B9-237D-4072-9CE5-AF8A077F2DE7}" srcOrd="0" destOrd="0" parTransId="{4EFB8FFA-E15D-4C77-B030-A241D0BBB240}" sibTransId="{1EAA86A2-1F60-407D-A1E8-E47362489B0A}"/>
    <dgm:cxn modelId="{70E0447C-86F3-4A66-B3A7-91539BD1F5F3}" srcId="{898056D3-CB6A-4BEA-A186-8E6EC15F0402}" destId="{135A0FAE-3C39-4BE7-9644-38447A9A9CDE}" srcOrd="0" destOrd="0" parTransId="{C6FCE28C-0744-4A39-A4FD-3E5365CAE7F9}" sibTransId="{2A54302B-0084-461A-A603-A73F8CC9AC0E}"/>
    <dgm:cxn modelId="{18FE5B7E-DAAF-4728-A145-58FAD2070C39}" type="presOf" srcId="{0D3E2305-E6C3-4339-AF27-2D62560E0D3B}" destId="{71EDA01C-5A54-4B39-A2A5-D3FE19ABD747}" srcOrd="0" destOrd="0" presId="urn:microsoft.com/office/officeart/2005/8/layout/lProcess2"/>
    <dgm:cxn modelId="{F21A6080-1758-4939-9C9F-EFE83DE3B92D}" type="presOf" srcId="{AFF6C17C-FC87-452D-A9B7-BB16B79A4318}" destId="{084A2A6A-AB75-4CAD-BE32-CB3542BEA4C7}" srcOrd="0" destOrd="0" presId="urn:microsoft.com/office/officeart/2005/8/layout/lProcess2"/>
    <dgm:cxn modelId="{8525F087-1906-4B85-8A0D-60749F3436F6}" srcId="{09A40E68-36AA-4694-984A-8B1421877520}" destId="{7C69406A-230D-4769-AD63-6E36C73F8F4C}" srcOrd="0" destOrd="0" parTransId="{1392FC1D-0FBE-492B-86AA-3803EDDEBBDD}" sibTransId="{3CEC48E4-CCB6-4595-BFC0-64F936EF9573}"/>
    <dgm:cxn modelId="{44CA978A-F0FF-400D-BDC2-0AEEF20321BD}" type="presOf" srcId="{B35CF002-E7EE-4E62-A716-F69FA6D79E59}" destId="{C527C812-366D-486D-8A44-7A1A7B830C04}" srcOrd="0" destOrd="0" presId="urn:microsoft.com/office/officeart/2005/8/layout/lProcess2"/>
    <dgm:cxn modelId="{3F378990-F6F0-4FC3-9C60-A532F0D62AA0}" type="presOf" srcId="{09A40E68-36AA-4694-984A-8B1421877520}" destId="{E293BED3-94E9-4D9B-9ED0-5E81062AD89F}" srcOrd="0" destOrd="0" presId="urn:microsoft.com/office/officeart/2005/8/layout/lProcess2"/>
    <dgm:cxn modelId="{E95283B7-4CC1-4659-A741-03A629CF977A}" type="presOf" srcId="{3CC8904C-DAB4-4CDB-8108-36C3EA0B8E21}" destId="{51EAEFAF-CF34-42AA-B32B-7DA5D256F0A0}" srcOrd="0" destOrd="0" presId="urn:microsoft.com/office/officeart/2005/8/layout/lProcess2"/>
    <dgm:cxn modelId="{A1E020B8-F213-4D07-9EA3-352C123B39EC}" type="presOf" srcId="{1C3B5966-E9E7-4D6D-9FB8-717703EE44B8}" destId="{B9F8B55B-6FF2-4C8F-B560-7335B553A374}" srcOrd="0" destOrd="0" presId="urn:microsoft.com/office/officeart/2005/8/layout/lProcess2"/>
    <dgm:cxn modelId="{798DD1C1-D332-44A9-B9F0-7B9A0C2D5E49}" type="presOf" srcId="{E54ECE25-328F-4C59-A1B3-1F2098CF0328}" destId="{1272650D-7B81-4192-997E-59C9EB46BB03}" srcOrd="0" destOrd="0" presId="urn:microsoft.com/office/officeart/2005/8/layout/lProcess2"/>
    <dgm:cxn modelId="{529590C7-B18D-430D-8209-511E71079DD0}" srcId="{1DC53181-0680-42F9-92DE-0E3052BD8684}" destId="{9DD1F763-5D41-409F-90A6-5AFDB8A3F1B2}" srcOrd="1" destOrd="0" parTransId="{0357B8C0-D026-4DF0-9403-DFD3F65B491C}" sibTransId="{44AA866B-9A98-4D96-A804-2C650340199C}"/>
    <dgm:cxn modelId="{5930DBCB-9EA1-4384-BBCA-C36E6ABFBC3D}" type="presOf" srcId="{0AFABAD0-FB4F-4242-8B45-58CAAE422FF7}" destId="{DB7268B8-D090-47B9-AA54-F59CA28B9FB0}" srcOrd="0" destOrd="0" presId="urn:microsoft.com/office/officeart/2005/8/layout/lProcess2"/>
    <dgm:cxn modelId="{D325D9CE-7456-414E-8B4C-83DDB92AD0CF}" type="presOf" srcId="{8B6E5E4C-DFC7-4988-8DC1-42077675ADEA}" destId="{F7D7672E-106F-4877-BCB4-BBF79E028D53}" srcOrd="0" destOrd="0" presId="urn:microsoft.com/office/officeart/2005/8/layout/lProcess2"/>
    <dgm:cxn modelId="{FBEA57D1-9924-42D4-9816-632327B55526}" srcId="{3CC8904C-DAB4-4CDB-8108-36C3EA0B8E21}" destId="{898056D3-CB6A-4BEA-A186-8E6EC15F0402}" srcOrd="3" destOrd="0" parTransId="{2C2FE734-B2FD-4655-8D36-F3E75412E116}" sibTransId="{1D5D63FD-167E-4102-A646-D5E956DBC923}"/>
    <dgm:cxn modelId="{8D81C1D7-8F82-4BC5-8810-2A3501059282}" type="presOf" srcId="{F8DAEB76-68CB-4B9C-88D6-946BE4B31B4A}" destId="{B40E19AF-0D95-4C7F-87C2-32F455394172}" srcOrd="0" destOrd="0" presId="urn:microsoft.com/office/officeart/2005/8/layout/lProcess2"/>
    <dgm:cxn modelId="{144F1DDB-A27E-488D-85DE-74415FC48DF5}" type="presOf" srcId="{997E59D4-D5DA-4A0F-A162-1534B413BA32}" destId="{987E2376-A114-4EF6-9FE3-9BC9E894C4C4}" srcOrd="0" destOrd="0" presId="urn:microsoft.com/office/officeart/2005/8/layout/lProcess2"/>
    <dgm:cxn modelId="{4F2F08DE-F618-4EAA-8C05-0C1698137C80}" srcId="{1C3B5966-E9E7-4D6D-9FB8-717703EE44B8}" destId="{69903E2C-22E2-4A2B-8E2C-FB7F86741608}" srcOrd="1" destOrd="0" parTransId="{C1399908-B8A6-4B81-AAB9-5A84447538A1}" sibTransId="{14804688-3A96-4A26-A46E-0A58D1349811}"/>
    <dgm:cxn modelId="{D0759EE1-A5F0-41DC-9E0A-D3EFAE8E0FB5}" type="presOf" srcId="{CD4AF074-77BB-4104-924C-6A3B645A22DC}" destId="{BE8BEB66-1E9E-4A75-A963-EF0C4C0A19BF}" srcOrd="0" destOrd="0" presId="urn:microsoft.com/office/officeart/2005/8/layout/lProcess2"/>
    <dgm:cxn modelId="{760006E9-258F-472D-8DEB-A94A92D74E73}" srcId="{1DC53181-0680-42F9-92DE-0E3052BD8684}" destId="{AFF6C17C-FC87-452D-A9B7-BB16B79A4318}" srcOrd="2" destOrd="0" parTransId="{0493B3E8-D503-40AB-8A97-41C77B322EAE}" sibTransId="{18803324-F79F-4741-97EF-23AFA4A76D87}"/>
    <dgm:cxn modelId="{FBB487ED-00C9-4289-963E-14327993CF68}" type="presOf" srcId="{898056D3-CB6A-4BEA-A186-8E6EC15F0402}" destId="{3E873FA1-CECB-44CA-BB76-F53DE689388F}" srcOrd="1" destOrd="0" presId="urn:microsoft.com/office/officeart/2005/8/layout/lProcess2"/>
    <dgm:cxn modelId="{446C5DF5-FA4A-48AB-B932-EE9A6371CCF5}" type="presOf" srcId="{41D24B34-BF69-410F-83A8-E731E2735BCB}" destId="{243C0FB2-7D6C-4D7B-A52C-232CD7B92E52}" srcOrd="0" destOrd="0" presId="urn:microsoft.com/office/officeart/2005/8/layout/lProcess2"/>
    <dgm:cxn modelId="{014416FC-CF40-4320-BC13-243DBF8822AA}" type="presOf" srcId="{0CA2B5B5-E259-4C54-AB11-150F9ACFFFA5}" destId="{84FF8D19-1E42-447C-A22F-BA0AC0841B06}" srcOrd="0" destOrd="0" presId="urn:microsoft.com/office/officeart/2005/8/layout/lProcess2"/>
    <dgm:cxn modelId="{B06EB9FF-425B-48ED-A0A4-2B7EAB3FC3DF}" srcId="{3CC8904C-DAB4-4CDB-8108-36C3EA0B8E21}" destId="{4E6DC835-FB20-4CAE-9366-F75D0F33B4D7}" srcOrd="1" destOrd="0" parTransId="{9306ADFC-ACAC-458D-9E32-6C4F51E24F2C}" sibTransId="{4A5582F8-7744-40E5-A970-46D6949258A8}"/>
    <dgm:cxn modelId="{A5055D56-EBD4-466B-ABB9-C0C23D729868}" type="presParOf" srcId="{51EAEFAF-CF34-42AA-B32B-7DA5D256F0A0}" destId="{400E6347-4493-487F-8F91-7E7794482955}" srcOrd="0" destOrd="0" presId="urn:microsoft.com/office/officeart/2005/8/layout/lProcess2"/>
    <dgm:cxn modelId="{5F372299-9829-4614-AAE2-40FB0519CFA4}" type="presParOf" srcId="{400E6347-4493-487F-8F91-7E7794482955}" destId="{B9F8B55B-6FF2-4C8F-B560-7335B553A374}" srcOrd="0" destOrd="0" presId="urn:microsoft.com/office/officeart/2005/8/layout/lProcess2"/>
    <dgm:cxn modelId="{75B9F96D-ED11-41DC-AD90-1DA59CE5A3CD}" type="presParOf" srcId="{400E6347-4493-487F-8F91-7E7794482955}" destId="{6A0A33B2-B267-4257-B606-1F5EB04E7452}" srcOrd="1" destOrd="0" presId="urn:microsoft.com/office/officeart/2005/8/layout/lProcess2"/>
    <dgm:cxn modelId="{025A758F-F0CD-4A95-A64E-0D280798547A}" type="presParOf" srcId="{400E6347-4493-487F-8F91-7E7794482955}" destId="{CBDD4804-2A01-4DCE-B743-B1B2007ED783}" srcOrd="2" destOrd="0" presId="urn:microsoft.com/office/officeart/2005/8/layout/lProcess2"/>
    <dgm:cxn modelId="{BE6DA065-A9F5-48D5-9E4F-87999681E8AC}" type="presParOf" srcId="{CBDD4804-2A01-4DCE-B743-B1B2007ED783}" destId="{1CBD3863-0F65-453F-820A-A81724F54ED0}" srcOrd="0" destOrd="0" presId="urn:microsoft.com/office/officeart/2005/8/layout/lProcess2"/>
    <dgm:cxn modelId="{274D8748-A139-4013-9D8B-F98AF31D1B01}" type="presParOf" srcId="{1CBD3863-0F65-453F-820A-A81724F54ED0}" destId="{987E2376-A114-4EF6-9FE3-9BC9E894C4C4}" srcOrd="0" destOrd="0" presId="urn:microsoft.com/office/officeart/2005/8/layout/lProcess2"/>
    <dgm:cxn modelId="{C2D15C64-62C3-4824-82B0-AB632785E979}" type="presParOf" srcId="{1CBD3863-0F65-453F-820A-A81724F54ED0}" destId="{E19D923A-32D2-4B91-A8DF-A83F7FC7578D}" srcOrd="1" destOrd="0" presId="urn:microsoft.com/office/officeart/2005/8/layout/lProcess2"/>
    <dgm:cxn modelId="{B29B4B58-75DA-48E8-A951-0F9F3AF26175}" type="presParOf" srcId="{1CBD3863-0F65-453F-820A-A81724F54ED0}" destId="{297D7EFE-B217-4598-9664-580F94031360}" srcOrd="2" destOrd="0" presId="urn:microsoft.com/office/officeart/2005/8/layout/lProcess2"/>
    <dgm:cxn modelId="{66A357DC-6ED5-4F69-AFBA-ADBD1F065F14}" type="presParOf" srcId="{1CBD3863-0F65-453F-820A-A81724F54ED0}" destId="{E1D65BB4-D9B6-4D17-9952-2591690BB159}" srcOrd="3" destOrd="0" presId="urn:microsoft.com/office/officeart/2005/8/layout/lProcess2"/>
    <dgm:cxn modelId="{36F0792D-6B9A-4289-A899-3D2FBD71FD91}" type="presParOf" srcId="{1CBD3863-0F65-453F-820A-A81724F54ED0}" destId="{243C0FB2-7D6C-4D7B-A52C-232CD7B92E52}" srcOrd="4" destOrd="0" presId="urn:microsoft.com/office/officeart/2005/8/layout/lProcess2"/>
    <dgm:cxn modelId="{1D232488-7994-4480-8222-307A1240F823}" type="presParOf" srcId="{51EAEFAF-CF34-42AA-B32B-7DA5D256F0A0}" destId="{287362CD-3F3E-4438-BD6C-3E7E78B7F274}" srcOrd="1" destOrd="0" presId="urn:microsoft.com/office/officeart/2005/8/layout/lProcess2"/>
    <dgm:cxn modelId="{CF1C2D33-100E-4AF3-8179-F53E3EB14C0D}" type="presParOf" srcId="{51EAEFAF-CF34-42AA-B32B-7DA5D256F0A0}" destId="{C8CDC946-24CD-4DD5-9BBD-3671226A90A2}" srcOrd="2" destOrd="0" presId="urn:microsoft.com/office/officeart/2005/8/layout/lProcess2"/>
    <dgm:cxn modelId="{19DE388E-788E-4BCB-85AD-954850034F6A}" type="presParOf" srcId="{C8CDC946-24CD-4DD5-9BBD-3671226A90A2}" destId="{BD4D2C88-1975-4E5B-9EE2-AA7C39574877}" srcOrd="0" destOrd="0" presId="urn:microsoft.com/office/officeart/2005/8/layout/lProcess2"/>
    <dgm:cxn modelId="{64B6A6BA-AEB9-4DA7-B974-41C81CE34BC8}" type="presParOf" srcId="{C8CDC946-24CD-4DD5-9BBD-3671226A90A2}" destId="{1D50AE67-0975-47B8-AD74-DBACCC76C19F}" srcOrd="1" destOrd="0" presId="urn:microsoft.com/office/officeart/2005/8/layout/lProcess2"/>
    <dgm:cxn modelId="{746184C3-DB0E-4454-9960-833991B6543E}" type="presParOf" srcId="{C8CDC946-24CD-4DD5-9BBD-3671226A90A2}" destId="{E7C90789-DD2F-4AEC-8477-9FB5E7DC4D7B}" srcOrd="2" destOrd="0" presId="urn:microsoft.com/office/officeart/2005/8/layout/lProcess2"/>
    <dgm:cxn modelId="{5B0D1FCA-D6E8-4DF0-8BF3-6AD11CC0ABC4}" type="presParOf" srcId="{E7C90789-DD2F-4AEC-8477-9FB5E7DC4D7B}" destId="{0CB887D4-CAF2-4ED4-B7F4-80AD32B485B8}" srcOrd="0" destOrd="0" presId="urn:microsoft.com/office/officeart/2005/8/layout/lProcess2"/>
    <dgm:cxn modelId="{2EF369C1-890F-42F4-ACE6-FDB6E7415617}" type="presParOf" srcId="{0CB887D4-CAF2-4ED4-B7F4-80AD32B485B8}" destId="{23E594C5-1473-4EE3-9DE1-03ED2F5DF481}" srcOrd="0" destOrd="0" presId="urn:microsoft.com/office/officeart/2005/8/layout/lProcess2"/>
    <dgm:cxn modelId="{09104409-43EC-4453-8E3E-AF130968ADF0}" type="presParOf" srcId="{0CB887D4-CAF2-4ED4-B7F4-80AD32B485B8}" destId="{A97310F4-B6BD-4ED4-B7DE-6C5473EF1E22}" srcOrd="1" destOrd="0" presId="urn:microsoft.com/office/officeart/2005/8/layout/lProcess2"/>
    <dgm:cxn modelId="{4666A115-4F16-4779-B48B-0D4758F2C0ED}" type="presParOf" srcId="{0CB887D4-CAF2-4ED4-B7F4-80AD32B485B8}" destId="{C527C812-366D-486D-8A44-7A1A7B830C04}" srcOrd="2" destOrd="0" presId="urn:microsoft.com/office/officeart/2005/8/layout/lProcess2"/>
    <dgm:cxn modelId="{B9944E6C-B17B-4FD3-BEFD-FBFA0AFCBB91}" type="presParOf" srcId="{0CB887D4-CAF2-4ED4-B7F4-80AD32B485B8}" destId="{B793AAF3-23B7-43A4-8531-ABB803260223}" srcOrd="3" destOrd="0" presId="urn:microsoft.com/office/officeart/2005/8/layout/lProcess2"/>
    <dgm:cxn modelId="{3CEF3625-6A78-4B87-B82B-D173B9BE0555}" type="presParOf" srcId="{0CB887D4-CAF2-4ED4-B7F4-80AD32B485B8}" destId="{1272650D-7B81-4192-997E-59C9EB46BB03}" srcOrd="4" destOrd="0" presId="urn:microsoft.com/office/officeart/2005/8/layout/lProcess2"/>
    <dgm:cxn modelId="{2DAE6065-8B24-4674-984E-9D37E0782D89}" type="presParOf" srcId="{51EAEFAF-CF34-42AA-B32B-7DA5D256F0A0}" destId="{4D3CDCD0-F958-4CC5-8AB6-0B963599B3E6}" srcOrd="3" destOrd="0" presId="urn:microsoft.com/office/officeart/2005/8/layout/lProcess2"/>
    <dgm:cxn modelId="{7F47DF20-B417-43E0-A48E-4844188A1E9F}" type="presParOf" srcId="{51EAEFAF-CF34-42AA-B32B-7DA5D256F0A0}" destId="{AAC4C32E-6185-4926-B82A-4A96D3638F7A}" srcOrd="4" destOrd="0" presId="urn:microsoft.com/office/officeart/2005/8/layout/lProcess2"/>
    <dgm:cxn modelId="{53FB1898-F542-404D-B67F-5D17BECB0439}" type="presParOf" srcId="{AAC4C32E-6185-4926-B82A-4A96D3638F7A}" destId="{BE8BEB66-1E9E-4A75-A963-EF0C4C0A19BF}" srcOrd="0" destOrd="0" presId="urn:microsoft.com/office/officeart/2005/8/layout/lProcess2"/>
    <dgm:cxn modelId="{B3494F0D-256A-47F2-BC75-0E2C13E275D6}" type="presParOf" srcId="{AAC4C32E-6185-4926-B82A-4A96D3638F7A}" destId="{4CD8AF72-7CFF-4439-BE6F-CE7EC8253E04}" srcOrd="1" destOrd="0" presId="urn:microsoft.com/office/officeart/2005/8/layout/lProcess2"/>
    <dgm:cxn modelId="{D74F288C-7FE7-4E2E-B1FC-67D09B62B867}" type="presParOf" srcId="{AAC4C32E-6185-4926-B82A-4A96D3638F7A}" destId="{1EDADCD0-ACEC-4028-87EF-8963EC865651}" srcOrd="2" destOrd="0" presId="urn:microsoft.com/office/officeart/2005/8/layout/lProcess2"/>
    <dgm:cxn modelId="{056E619A-12F4-4A15-BB6E-505474D2E509}" type="presParOf" srcId="{1EDADCD0-ACEC-4028-87EF-8963EC865651}" destId="{0A95FB08-5F86-4CB0-B80B-1AA427F06CF0}" srcOrd="0" destOrd="0" presId="urn:microsoft.com/office/officeart/2005/8/layout/lProcess2"/>
    <dgm:cxn modelId="{1AD5B47F-698F-455F-B216-24F95510CFE9}" type="presParOf" srcId="{0A95FB08-5F86-4CB0-B80B-1AA427F06CF0}" destId="{F590BB27-2F82-49E0-9F75-6CE4728F9A94}" srcOrd="0" destOrd="0" presId="urn:microsoft.com/office/officeart/2005/8/layout/lProcess2"/>
    <dgm:cxn modelId="{852C330C-E2E4-4630-945C-12ADB78E2E35}" type="presParOf" srcId="{0A95FB08-5F86-4CB0-B80B-1AA427F06CF0}" destId="{429ED0CE-91F3-4BB7-A393-A6E6D35C8737}" srcOrd="1" destOrd="0" presId="urn:microsoft.com/office/officeart/2005/8/layout/lProcess2"/>
    <dgm:cxn modelId="{A0E40BDD-57EF-4D13-B0F0-87E387514BFB}" type="presParOf" srcId="{0A95FB08-5F86-4CB0-B80B-1AA427F06CF0}" destId="{84FF8D19-1E42-447C-A22F-BA0AC0841B06}" srcOrd="2" destOrd="0" presId="urn:microsoft.com/office/officeart/2005/8/layout/lProcess2"/>
    <dgm:cxn modelId="{1FE48510-557F-4295-B5E0-719C344DDD0E}" type="presParOf" srcId="{0A95FB08-5F86-4CB0-B80B-1AA427F06CF0}" destId="{E085AFA7-028D-4FEC-8B16-713608FD8439}" srcOrd="3" destOrd="0" presId="urn:microsoft.com/office/officeart/2005/8/layout/lProcess2"/>
    <dgm:cxn modelId="{2451C8BB-82E8-4788-BC40-F51AE56EB05F}" type="presParOf" srcId="{0A95FB08-5F86-4CB0-B80B-1AA427F06CF0}" destId="{B40E19AF-0D95-4C7F-87C2-32F455394172}" srcOrd="4" destOrd="0" presId="urn:microsoft.com/office/officeart/2005/8/layout/lProcess2"/>
    <dgm:cxn modelId="{E3FC7F60-3E23-46BD-AA7D-B730EA31FE9F}" type="presParOf" srcId="{51EAEFAF-CF34-42AA-B32B-7DA5D256F0A0}" destId="{BCCD43F0-218B-4617-AFC7-5E0A9AC53058}" srcOrd="5" destOrd="0" presId="urn:microsoft.com/office/officeart/2005/8/layout/lProcess2"/>
    <dgm:cxn modelId="{63AE325A-9179-4D9F-B2CE-C1EE00612A3F}" type="presParOf" srcId="{51EAEFAF-CF34-42AA-B32B-7DA5D256F0A0}" destId="{59E7DD81-3867-4023-AC12-CCAAC7031E04}" srcOrd="6" destOrd="0" presId="urn:microsoft.com/office/officeart/2005/8/layout/lProcess2"/>
    <dgm:cxn modelId="{B97CF6D6-6EDC-4C92-B51C-FE410D4EAD9F}" type="presParOf" srcId="{59E7DD81-3867-4023-AC12-CCAAC7031E04}" destId="{7F7AEC77-5B57-440A-B28D-44BBFDAA2D17}" srcOrd="0" destOrd="0" presId="urn:microsoft.com/office/officeart/2005/8/layout/lProcess2"/>
    <dgm:cxn modelId="{F0627966-95CA-4E3E-8A5D-BC4C8FED04FB}" type="presParOf" srcId="{59E7DD81-3867-4023-AC12-CCAAC7031E04}" destId="{3E873FA1-CECB-44CA-BB76-F53DE689388F}" srcOrd="1" destOrd="0" presId="urn:microsoft.com/office/officeart/2005/8/layout/lProcess2"/>
    <dgm:cxn modelId="{E4E6406A-8E15-4818-80DA-F7A7FF082EA3}" type="presParOf" srcId="{59E7DD81-3867-4023-AC12-CCAAC7031E04}" destId="{1386819D-9DA0-40B2-8A42-EF5FB7B1FC5C}" srcOrd="2" destOrd="0" presId="urn:microsoft.com/office/officeart/2005/8/layout/lProcess2"/>
    <dgm:cxn modelId="{C90C8846-0DBB-4CB1-9608-D0C6E71DEA68}" type="presParOf" srcId="{1386819D-9DA0-40B2-8A42-EF5FB7B1FC5C}" destId="{54626AE7-DFE2-4B64-B4BF-F5A82D34D761}" srcOrd="0" destOrd="0" presId="urn:microsoft.com/office/officeart/2005/8/layout/lProcess2"/>
    <dgm:cxn modelId="{5A577111-BEC8-48A2-96D5-3CECBDB9D3ED}" type="presParOf" srcId="{54626AE7-DFE2-4B64-B4BF-F5A82D34D761}" destId="{2FF249AA-4EE0-4E92-84AA-251713788CFB}" srcOrd="0" destOrd="0" presId="urn:microsoft.com/office/officeart/2005/8/layout/lProcess2"/>
    <dgm:cxn modelId="{FCF351AF-DF88-431D-8A00-1F512AEA16E4}" type="presParOf" srcId="{54626AE7-DFE2-4B64-B4BF-F5A82D34D761}" destId="{89554F36-D9D4-4D7B-B682-918911893153}" srcOrd="1" destOrd="0" presId="urn:microsoft.com/office/officeart/2005/8/layout/lProcess2"/>
    <dgm:cxn modelId="{6BDE2FB8-C3BF-4275-B7B4-81976002232A}" type="presParOf" srcId="{54626AE7-DFE2-4B64-B4BF-F5A82D34D761}" destId="{71EDA01C-5A54-4B39-A2A5-D3FE19ABD747}" srcOrd="2" destOrd="0" presId="urn:microsoft.com/office/officeart/2005/8/layout/lProcess2"/>
    <dgm:cxn modelId="{3B089C65-6DA3-4F27-ABEA-E51993B909E7}" type="presParOf" srcId="{54626AE7-DFE2-4B64-B4BF-F5A82D34D761}" destId="{1E6E8EBD-4B5C-47FF-ABC4-42C865AC5369}" srcOrd="3" destOrd="0" presId="urn:microsoft.com/office/officeart/2005/8/layout/lProcess2"/>
    <dgm:cxn modelId="{6BCCB4E4-1161-4A57-BAFF-B17EFDB663FE}" type="presParOf" srcId="{54626AE7-DFE2-4B64-B4BF-F5A82D34D761}" destId="{DB7268B8-D090-47B9-AA54-F59CA28B9FB0}" srcOrd="4" destOrd="0" presId="urn:microsoft.com/office/officeart/2005/8/layout/lProcess2"/>
    <dgm:cxn modelId="{DA2F439A-BA60-449C-B1FF-07A6D117D06A}" type="presParOf" srcId="{51EAEFAF-CF34-42AA-B32B-7DA5D256F0A0}" destId="{373CFC36-9932-45B9-B81C-C3594962F24A}" srcOrd="7" destOrd="0" presId="urn:microsoft.com/office/officeart/2005/8/layout/lProcess2"/>
    <dgm:cxn modelId="{5240BBDA-BA86-48F8-B356-A98E4D9D4A30}" type="presParOf" srcId="{51EAEFAF-CF34-42AA-B32B-7DA5D256F0A0}" destId="{5EE52377-7390-4AB7-8F88-157CBBEA6533}" srcOrd="8" destOrd="0" presId="urn:microsoft.com/office/officeart/2005/8/layout/lProcess2"/>
    <dgm:cxn modelId="{D99FFD58-10AE-48CD-82C9-5CF17AE70D02}" type="presParOf" srcId="{5EE52377-7390-4AB7-8F88-157CBBEA6533}" destId="{E293BED3-94E9-4D9B-9ED0-5E81062AD89F}" srcOrd="0" destOrd="0" presId="urn:microsoft.com/office/officeart/2005/8/layout/lProcess2"/>
    <dgm:cxn modelId="{AA9ECB97-31C0-4EEC-A6CA-BC6F133E7C0F}" type="presParOf" srcId="{5EE52377-7390-4AB7-8F88-157CBBEA6533}" destId="{16C94CEC-77C5-45E1-A78D-F5BCDB640CDC}" srcOrd="1" destOrd="0" presId="urn:microsoft.com/office/officeart/2005/8/layout/lProcess2"/>
    <dgm:cxn modelId="{9AE87E58-C344-4F02-9164-09672DCB3478}" type="presParOf" srcId="{5EE52377-7390-4AB7-8F88-157CBBEA6533}" destId="{48BF334C-5CFE-4AA6-84AA-7F94DC44C7DB}" srcOrd="2" destOrd="0" presId="urn:microsoft.com/office/officeart/2005/8/layout/lProcess2"/>
    <dgm:cxn modelId="{C0D09518-742C-4313-B6AE-4FEFF144A8AB}" type="presParOf" srcId="{48BF334C-5CFE-4AA6-84AA-7F94DC44C7DB}" destId="{09B269D2-552E-4C0A-AB70-0EA31B8FB0A9}" srcOrd="0" destOrd="0" presId="urn:microsoft.com/office/officeart/2005/8/layout/lProcess2"/>
    <dgm:cxn modelId="{31F8E813-1D2F-4309-B881-98734B588F77}" type="presParOf" srcId="{09B269D2-552E-4C0A-AB70-0EA31B8FB0A9}" destId="{078BBD7E-C2B8-49BF-80B9-07C6DCF7106B}" srcOrd="0" destOrd="0" presId="urn:microsoft.com/office/officeart/2005/8/layout/lProcess2"/>
    <dgm:cxn modelId="{C7393A73-A50E-491C-ADBD-8A19E52696FB}" type="presParOf" srcId="{09B269D2-552E-4C0A-AB70-0EA31B8FB0A9}" destId="{107ACAE4-4B63-4DED-A119-7888142E24F2}" srcOrd="1" destOrd="0" presId="urn:microsoft.com/office/officeart/2005/8/layout/lProcess2"/>
    <dgm:cxn modelId="{C60DF3C1-EB09-4FC2-835D-90E0852A4872}" type="presParOf" srcId="{09B269D2-552E-4C0A-AB70-0EA31B8FB0A9}" destId="{6F0D7592-EA9A-47A3-A731-2508618B1415}" srcOrd="2" destOrd="0" presId="urn:microsoft.com/office/officeart/2005/8/layout/lProcess2"/>
    <dgm:cxn modelId="{D7655533-0BE8-42C9-BAF7-861C7A9B03F1}" type="presParOf" srcId="{09B269D2-552E-4C0A-AB70-0EA31B8FB0A9}" destId="{59BD39C5-CFBA-466F-A882-E956F835800C}" srcOrd="3" destOrd="0" presId="urn:microsoft.com/office/officeart/2005/8/layout/lProcess2"/>
    <dgm:cxn modelId="{CCD59DDD-FB79-4788-97F5-EDE83186F2F8}" type="presParOf" srcId="{09B269D2-552E-4C0A-AB70-0EA31B8FB0A9}" destId="{21DAE7EB-9A16-4C3E-B6F4-A7F289FA0BCE}" srcOrd="4" destOrd="0" presId="urn:microsoft.com/office/officeart/2005/8/layout/lProcess2"/>
    <dgm:cxn modelId="{B5D440C5-AE18-4A4F-9E38-7A1F3D5F9A72}" type="presParOf" srcId="{51EAEFAF-CF34-42AA-B32B-7DA5D256F0A0}" destId="{6801DD9A-741E-463F-BD08-68155926CF6C}" srcOrd="9" destOrd="0" presId="urn:microsoft.com/office/officeart/2005/8/layout/lProcess2"/>
    <dgm:cxn modelId="{8577813E-0A16-4DCB-A3F2-464AE072E330}" type="presParOf" srcId="{51EAEFAF-CF34-42AA-B32B-7DA5D256F0A0}" destId="{F2DEDCC4-0B0D-468D-8853-8B66B3008687}" srcOrd="10" destOrd="0" presId="urn:microsoft.com/office/officeart/2005/8/layout/lProcess2"/>
    <dgm:cxn modelId="{B9506A88-CA47-4524-B465-E047723E98A7}" type="presParOf" srcId="{F2DEDCC4-0B0D-468D-8853-8B66B3008687}" destId="{EE817624-1904-439D-8DB4-8384CD5907C8}" srcOrd="0" destOrd="0" presId="urn:microsoft.com/office/officeart/2005/8/layout/lProcess2"/>
    <dgm:cxn modelId="{5E4768C0-A859-4FD5-A7BA-E3821E48C269}" type="presParOf" srcId="{F2DEDCC4-0B0D-468D-8853-8B66B3008687}" destId="{16141C30-08EC-44B6-BEC5-67163108408B}" srcOrd="1" destOrd="0" presId="urn:microsoft.com/office/officeart/2005/8/layout/lProcess2"/>
    <dgm:cxn modelId="{C193DFBD-8A64-4EC7-B8CA-A772396BC058}" type="presParOf" srcId="{F2DEDCC4-0B0D-468D-8853-8B66B3008687}" destId="{9EB7533D-E151-411F-BB22-BCAB14610E98}" srcOrd="2" destOrd="0" presId="urn:microsoft.com/office/officeart/2005/8/layout/lProcess2"/>
    <dgm:cxn modelId="{AA2C794B-892F-4B5C-A24D-03A4866A5B39}" type="presParOf" srcId="{9EB7533D-E151-411F-BB22-BCAB14610E98}" destId="{97A1C31F-C95F-450B-A4DD-A9D98C5C8064}" srcOrd="0" destOrd="0" presId="urn:microsoft.com/office/officeart/2005/8/layout/lProcess2"/>
    <dgm:cxn modelId="{4429CB4B-2177-4E1B-9B50-6B66EAB5F657}" type="presParOf" srcId="{97A1C31F-C95F-450B-A4DD-A9D98C5C8064}" destId="{F7D7672E-106F-4877-BCB4-BBF79E028D53}" srcOrd="0" destOrd="0" presId="urn:microsoft.com/office/officeart/2005/8/layout/lProcess2"/>
    <dgm:cxn modelId="{EE59AE85-51C6-489E-86D8-E597A0AB260D}" type="presParOf" srcId="{97A1C31F-C95F-450B-A4DD-A9D98C5C8064}" destId="{9440B745-0650-420D-9075-896A642E4EE7}" srcOrd="1" destOrd="0" presId="urn:microsoft.com/office/officeart/2005/8/layout/lProcess2"/>
    <dgm:cxn modelId="{180F492B-D287-4AEC-AD5D-3834C757C96F}" type="presParOf" srcId="{97A1C31F-C95F-450B-A4DD-A9D98C5C8064}" destId="{8B7B24CD-25E1-4007-96C3-606DAE4544E0}" srcOrd="2" destOrd="0" presId="urn:microsoft.com/office/officeart/2005/8/layout/lProcess2"/>
    <dgm:cxn modelId="{1E1E5A18-AEDB-4B2F-8AD4-1DAE16F3A282}" type="presParOf" srcId="{97A1C31F-C95F-450B-A4DD-A9D98C5C8064}" destId="{730C1287-540D-4D41-9BDB-7FFBD9F71578}" srcOrd="3" destOrd="0" presId="urn:microsoft.com/office/officeart/2005/8/layout/lProcess2"/>
    <dgm:cxn modelId="{11B5D38D-49B7-438A-9B39-57CF2D0FC53F}" type="presParOf" srcId="{97A1C31F-C95F-450B-A4DD-A9D98C5C8064}" destId="{084A2A6A-AB75-4CAD-BE32-CB3542BEA4C7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IZVAJANJE PODPORNIH PROGRAMOV ZA ZAGOTAVLJANJE RAZVOJA MLADINSKEGA DELA, MLADINSKEGA SEKTORJA IN MLADINSKE POLITIKE V REPUBLIKI SLOVENIJI </a:t>
          </a:r>
          <a:r>
            <a:rPr lang="sl-SI" sz="1600" dirty="0">
              <a:solidFill>
                <a:schemeClr val="tx1"/>
              </a:solidFill>
            </a:rPr>
            <a:t>(Najvišje možno število točk je 18)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obseg koordinacije podpornega programa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koordinacija podpornega programa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učinki programa na nacionalni in/ali mednarodni ravni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izvajanje podpore mladinskemu sektorju glede na cilje Nacionalnega programa za mladino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5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FA52DAF9-4803-4084-B155-DDFB0EEED1C3}" type="pres">
      <dgm:prSet presAssocID="{BC2E78AE-A3E9-480E-A8A4-475925A4A49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B35A221E-A980-424C-B260-232FA72690C3}" type="presOf" srcId="{B5503022-73B2-4B82-ACA5-7153654D2A54}" destId="{084D6722-6FE5-47D6-87CC-9F688BABD060}" srcOrd="0" destOrd="0" presId="urn:microsoft.com/office/officeart/2005/8/layout/vList2"/>
    <dgm:cxn modelId="{48E0582B-758D-46BF-994E-E2E06E375169}" type="presOf" srcId="{6500A6FF-66E5-4D64-81EB-5E6834F99205}" destId="{04ADCD5B-093E-4FCF-B9A2-21F2C51DA195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4DE8713F-57A9-43E2-97D3-B776C46DA126}" type="presOf" srcId="{6B1DF304-516A-4841-B4E6-5E1759E231DD}" destId="{A46B54DD-8191-40B4-91B2-A8C65BB080BD}" srcOrd="0" destOrd="0" presId="urn:microsoft.com/office/officeart/2005/8/layout/vList2"/>
    <dgm:cxn modelId="{DDFE4849-4575-4833-A135-D9B1B0BFA746}" type="presOf" srcId="{552E3E0F-5D59-47FC-9BFE-750D73ACF99C}" destId="{47C30330-A5BA-440A-8F3F-F4D656D442A5}" srcOrd="0" destOrd="0" presId="urn:microsoft.com/office/officeart/2005/8/layout/vList2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D973C6A0-94B8-4214-B695-EB252F67E03F}" type="presOf" srcId="{2FFEEB1C-9232-417C-A95D-0BA19EDCC100}" destId="{E2727883-19AF-46C0-BA56-64D2008D9894}" srcOrd="0" destOrd="0" presId="urn:microsoft.com/office/officeart/2005/8/layout/vList2"/>
    <dgm:cxn modelId="{BDC55AB8-AC60-4D4F-9696-AFD5E88D6B03}" srcId="{6B1DF304-516A-4841-B4E6-5E1759E231DD}" destId="{BC2E78AE-A3E9-480E-A8A4-475925A4A493}" srcOrd="4" destOrd="0" parTransId="{789C5E2F-623E-4E9E-A2BC-D8C0473F5197}" sibTransId="{0F5937EB-AD66-4342-80C4-1445D1B5A2D0}"/>
    <dgm:cxn modelId="{210DA9C9-8B7E-46AC-AD75-6FEC99829BE4}" type="presOf" srcId="{BC2E78AE-A3E9-480E-A8A4-475925A4A493}" destId="{FA52DAF9-4803-4084-B155-DDFB0EEED1C3}" srcOrd="0" destOrd="0" presId="urn:microsoft.com/office/officeart/2005/8/layout/vList2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9979C16F-FACB-4672-BD36-4B90A3C3ADFB}" type="presParOf" srcId="{A46B54DD-8191-40B4-91B2-A8C65BB080BD}" destId="{47C30330-A5BA-440A-8F3F-F4D656D442A5}" srcOrd="0" destOrd="0" presId="urn:microsoft.com/office/officeart/2005/8/layout/vList2"/>
    <dgm:cxn modelId="{C9D68C89-8947-484D-B1BC-5DF13FF253C2}" type="presParOf" srcId="{A46B54DD-8191-40B4-91B2-A8C65BB080BD}" destId="{D34E18BA-F123-4800-9E5E-60A25D462BD0}" srcOrd="1" destOrd="0" presId="urn:microsoft.com/office/officeart/2005/8/layout/vList2"/>
    <dgm:cxn modelId="{09FE43F8-3ED8-4EF6-9DC4-3C5FE0643377}" type="presParOf" srcId="{A46B54DD-8191-40B4-91B2-A8C65BB080BD}" destId="{084D6722-6FE5-47D6-87CC-9F688BABD060}" srcOrd="2" destOrd="0" presId="urn:microsoft.com/office/officeart/2005/8/layout/vList2"/>
    <dgm:cxn modelId="{3CA59953-D442-4FFD-9C33-7EF71C81FE7F}" type="presParOf" srcId="{A46B54DD-8191-40B4-91B2-A8C65BB080BD}" destId="{5911A2FF-FB34-426E-A011-94417DAB4F1F}" srcOrd="3" destOrd="0" presId="urn:microsoft.com/office/officeart/2005/8/layout/vList2"/>
    <dgm:cxn modelId="{2836D846-A687-49E3-8377-55D5443545DB}" type="presParOf" srcId="{A46B54DD-8191-40B4-91B2-A8C65BB080BD}" destId="{E2727883-19AF-46C0-BA56-64D2008D9894}" srcOrd="4" destOrd="0" presId="urn:microsoft.com/office/officeart/2005/8/layout/vList2"/>
    <dgm:cxn modelId="{D2D5F1A5-1411-4D65-85A3-8B358F0E07F5}" type="presParOf" srcId="{A46B54DD-8191-40B4-91B2-A8C65BB080BD}" destId="{3A358F4E-02BE-4BBF-AB1A-7881E5C82AC3}" srcOrd="5" destOrd="0" presId="urn:microsoft.com/office/officeart/2005/8/layout/vList2"/>
    <dgm:cxn modelId="{A161D621-14D8-41BF-8784-6E2AF3E9EDBA}" type="presParOf" srcId="{A46B54DD-8191-40B4-91B2-A8C65BB080BD}" destId="{04ADCD5B-093E-4FCF-B9A2-21F2C51DA195}" srcOrd="6" destOrd="0" presId="urn:microsoft.com/office/officeart/2005/8/layout/vList2"/>
    <dgm:cxn modelId="{5B351807-3767-4986-BBD4-9A8F8D65183C}" type="presParOf" srcId="{A46B54DD-8191-40B4-91B2-A8C65BB080BD}" destId="{D82AA32C-5A86-441E-99F2-18AD7F646ED5}" srcOrd="7" destOrd="0" presId="urn:microsoft.com/office/officeart/2005/8/layout/vList2"/>
    <dgm:cxn modelId="{602A485C-1503-4426-82F3-EC4F99B33BCB}" type="presParOf" srcId="{A46B54DD-8191-40B4-91B2-A8C65BB080BD}" destId="{FA52DAF9-4803-4084-B155-DDFB0EEED1C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9)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doseganje vidnosti izvedenega programa mladinskega dela v obdobju 2022-2023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načrt informiranja mladih in komuniciranja z javnostmi za doseganje vidnosti programa v obdobju 2024-2025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uporaba orodij za spremljanje pridobljenih znanj, veščin in kompetenc posameznika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FINANČNA UČINKOVITOST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8)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višina načrtovanih finančnih sredstev za izvedbo prijavljenega programa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/>
            <a:t>razdelanost finančne strukture</a:t>
          </a:r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1865F3C3-CEE0-4C44-8091-A76A6EEC8BF8}">
      <dgm:prSet phldrT="[besedilo]" custT="1"/>
      <dgm:spPr/>
      <dgm:t>
        <a:bodyPr/>
        <a:lstStyle/>
        <a:p>
          <a:r>
            <a:rPr lang="sl-SI" sz="1600" dirty="0"/>
            <a:t>skladnost finančnega in vsebinskega načrta</a:t>
          </a:r>
        </a:p>
      </dgm:t>
    </dgm:pt>
    <dgm:pt modelId="{FBF3988D-EF44-470A-A80B-F243CAE5BA37}" type="parTrans" cxnId="{9AC0791B-D1BE-4EE3-84DB-E0F1ED0FC12C}">
      <dgm:prSet/>
      <dgm:spPr/>
      <dgm:t>
        <a:bodyPr/>
        <a:lstStyle/>
        <a:p>
          <a:endParaRPr lang="sl-SI" sz="1600"/>
        </a:p>
      </dgm:t>
    </dgm:pt>
    <dgm:pt modelId="{F4FDE8BB-AEAF-429C-8835-D0738C5E14E7}" type="sibTrans" cxnId="{9AC0791B-D1BE-4EE3-84DB-E0F1ED0FC12C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8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BD519629-8022-401E-9654-749900FBBAF1}" type="pres">
      <dgm:prSet presAssocID="{75EA062C-0F65-4D3C-80AE-8DFAAE2C299B}" presName="spacer" presStyleCnt="0"/>
      <dgm:spPr/>
    </dgm:pt>
    <dgm:pt modelId="{A27E8D94-B35F-4CA1-A35A-D6D425A08035}" type="pres">
      <dgm:prSet presAssocID="{1865F3C3-CEE0-4C44-8091-A76A6EEC8BF8}" presName="parentText" presStyleLbl="node1" presStyleIdx="7" presStyleCnt="8" custLinFactNeighborX="-10134" custLinFactNeighborY="36379">
        <dgm:presLayoutVars>
          <dgm:chMax val="0"/>
          <dgm:bulletEnabled val="1"/>
        </dgm:presLayoutVars>
      </dgm:prSet>
      <dgm:spPr/>
    </dgm:pt>
  </dgm:ptLst>
  <dgm:cxnLst>
    <dgm:cxn modelId="{DD361402-4D8E-440F-8985-FDF6071F8D61}" type="presOf" srcId="{2FFEEB1C-9232-417C-A95D-0BA19EDCC100}" destId="{E2727883-19AF-46C0-BA56-64D2008D9894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9AC0791B-D1BE-4EE3-84DB-E0F1ED0FC12C}" srcId="{6B1DF304-516A-4841-B4E6-5E1759E231DD}" destId="{1865F3C3-CEE0-4C44-8091-A76A6EEC8BF8}" srcOrd="7" destOrd="0" parTransId="{FBF3988D-EF44-470A-A80B-F243CAE5BA37}" sibTransId="{F4FDE8BB-AEAF-429C-8835-D0738C5E14E7}"/>
    <dgm:cxn modelId="{0540AF27-7472-4096-83BD-60A7C5EDEB8C}" srcId="{6B1DF304-516A-4841-B4E6-5E1759E231DD}" destId="{0382EF9C-B2C8-42C7-82C5-56753D61E146}" srcOrd="6" destOrd="0" parTransId="{A4AE403D-26FD-4826-B067-E4796B6757ED}" sibTransId="{75EA062C-0F65-4D3C-80AE-8DFAAE2C299B}"/>
    <dgm:cxn modelId="{7902282B-5FDB-4320-87D9-5523E6DA4D90}" type="presOf" srcId="{6500A6FF-66E5-4D64-81EB-5E6834F99205}" destId="{04ADCD5B-093E-4FCF-B9A2-21F2C51DA195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1FE31963-EC78-4D71-89BB-8707A71BC2EF}" type="presOf" srcId="{552E3E0F-5D59-47FC-9BFE-750D73ACF99C}" destId="{47C30330-A5BA-440A-8F3F-F4D656D442A5}" srcOrd="0" destOrd="0" presId="urn:microsoft.com/office/officeart/2005/8/layout/vList2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97CB956E-D0CE-4D49-A165-ADA088DF81CD}" type="presOf" srcId="{B5503022-73B2-4B82-ACA5-7153654D2A54}" destId="{084D6722-6FE5-47D6-87CC-9F688BABD060}" srcOrd="0" destOrd="0" presId="urn:microsoft.com/office/officeart/2005/8/layout/vList2"/>
    <dgm:cxn modelId="{79B5FF6F-B264-445E-A9C6-559EC9A28FB3}" type="presOf" srcId="{6B1DF304-516A-4841-B4E6-5E1759E231DD}" destId="{A46B54DD-8191-40B4-91B2-A8C65BB080BD}" srcOrd="0" destOrd="0" presId="urn:microsoft.com/office/officeart/2005/8/layout/vList2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E98F2F97-1141-486E-91B2-982AEF30A62D}" type="presOf" srcId="{BC2E78AE-A3E9-480E-A8A4-475925A4A493}" destId="{FA52DAF9-4803-4084-B155-DDFB0EEED1C3}" srcOrd="0" destOrd="0" presId="urn:microsoft.com/office/officeart/2005/8/layout/vList2"/>
    <dgm:cxn modelId="{F0DC9999-19C1-4CD1-BE56-62E88A648899}" type="presOf" srcId="{3381D160-309A-408E-A391-353895220F44}" destId="{B8D0B65A-4FE0-4F97-8E5F-24CCB913719D}" srcOrd="0" destOrd="0" presId="urn:microsoft.com/office/officeart/2005/8/layout/vList2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E2902AD0-375B-4D9E-AAC3-F13DB5B8FB69}" type="presOf" srcId="{1865F3C3-CEE0-4C44-8091-A76A6EEC8BF8}" destId="{A27E8D94-B35F-4CA1-A35A-D6D425A08035}" srcOrd="0" destOrd="0" presId="urn:microsoft.com/office/officeart/2005/8/layout/vList2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9A6D32FA-60E0-46FE-9EBD-CAFAB1C0AD7E}" type="presOf" srcId="{0382EF9C-B2C8-42C7-82C5-56753D61E146}" destId="{6DF0566F-B2C3-49E1-BD5D-E30812C9CD69}" srcOrd="0" destOrd="0" presId="urn:microsoft.com/office/officeart/2005/8/layout/vList2"/>
    <dgm:cxn modelId="{DE61805C-3831-45A8-AD19-1EB9104684CE}" type="presParOf" srcId="{A46B54DD-8191-40B4-91B2-A8C65BB080BD}" destId="{47C30330-A5BA-440A-8F3F-F4D656D442A5}" srcOrd="0" destOrd="0" presId="urn:microsoft.com/office/officeart/2005/8/layout/vList2"/>
    <dgm:cxn modelId="{3BBB125D-C0CA-497E-83C7-924B39403E04}" type="presParOf" srcId="{A46B54DD-8191-40B4-91B2-A8C65BB080BD}" destId="{D34E18BA-F123-4800-9E5E-60A25D462BD0}" srcOrd="1" destOrd="0" presId="urn:microsoft.com/office/officeart/2005/8/layout/vList2"/>
    <dgm:cxn modelId="{B7C7EE71-9B85-4A3C-A14B-A13BFE04EF94}" type="presParOf" srcId="{A46B54DD-8191-40B4-91B2-A8C65BB080BD}" destId="{084D6722-6FE5-47D6-87CC-9F688BABD060}" srcOrd="2" destOrd="0" presId="urn:microsoft.com/office/officeart/2005/8/layout/vList2"/>
    <dgm:cxn modelId="{42B02A4F-7D1C-4B92-AFD3-C835857E2A9A}" type="presParOf" srcId="{A46B54DD-8191-40B4-91B2-A8C65BB080BD}" destId="{5911A2FF-FB34-426E-A011-94417DAB4F1F}" srcOrd="3" destOrd="0" presId="urn:microsoft.com/office/officeart/2005/8/layout/vList2"/>
    <dgm:cxn modelId="{FE235083-AD8A-4CFA-97E3-8E28009DED95}" type="presParOf" srcId="{A46B54DD-8191-40B4-91B2-A8C65BB080BD}" destId="{E2727883-19AF-46C0-BA56-64D2008D9894}" srcOrd="4" destOrd="0" presId="urn:microsoft.com/office/officeart/2005/8/layout/vList2"/>
    <dgm:cxn modelId="{6C5F6885-F0DD-4D36-B3FF-040B5681B597}" type="presParOf" srcId="{A46B54DD-8191-40B4-91B2-A8C65BB080BD}" destId="{3A358F4E-02BE-4BBF-AB1A-7881E5C82AC3}" srcOrd="5" destOrd="0" presId="urn:microsoft.com/office/officeart/2005/8/layout/vList2"/>
    <dgm:cxn modelId="{7EF1680B-DCEA-4101-8CCA-31AB9D1B10A2}" type="presParOf" srcId="{A46B54DD-8191-40B4-91B2-A8C65BB080BD}" destId="{04ADCD5B-093E-4FCF-B9A2-21F2C51DA195}" srcOrd="6" destOrd="0" presId="urn:microsoft.com/office/officeart/2005/8/layout/vList2"/>
    <dgm:cxn modelId="{A8F0DD97-70A3-4283-8A1A-924130EEA483}" type="presParOf" srcId="{A46B54DD-8191-40B4-91B2-A8C65BB080BD}" destId="{D82AA32C-5A86-441E-99F2-18AD7F646ED5}" srcOrd="7" destOrd="0" presId="urn:microsoft.com/office/officeart/2005/8/layout/vList2"/>
    <dgm:cxn modelId="{40C74363-0352-41F3-BAFD-DA757EA21D52}" type="presParOf" srcId="{A46B54DD-8191-40B4-91B2-A8C65BB080BD}" destId="{B8D0B65A-4FE0-4F97-8E5F-24CCB913719D}" srcOrd="8" destOrd="0" presId="urn:microsoft.com/office/officeart/2005/8/layout/vList2"/>
    <dgm:cxn modelId="{CD5F435B-2E9D-4F3E-ABE5-0C84B854F548}" type="presParOf" srcId="{A46B54DD-8191-40B4-91B2-A8C65BB080BD}" destId="{7CCF3875-AE09-4E2A-84AC-27376EAF02DD}" srcOrd="9" destOrd="0" presId="urn:microsoft.com/office/officeart/2005/8/layout/vList2"/>
    <dgm:cxn modelId="{BABFEF36-8160-42BC-B181-CFC19D4BB985}" type="presParOf" srcId="{A46B54DD-8191-40B4-91B2-A8C65BB080BD}" destId="{FA52DAF9-4803-4084-B155-DDFB0EEED1C3}" srcOrd="10" destOrd="0" presId="urn:microsoft.com/office/officeart/2005/8/layout/vList2"/>
    <dgm:cxn modelId="{55BBD3C8-8DFE-4604-B91D-BA9338426EBD}" type="presParOf" srcId="{A46B54DD-8191-40B4-91B2-A8C65BB080BD}" destId="{29416A33-5346-4289-B6FE-ECFA62888813}" srcOrd="11" destOrd="0" presId="urn:microsoft.com/office/officeart/2005/8/layout/vList2"/>
    <dgm:cxn modelId="{C7BDA8E7-D91C-4EC6-8586-5C693290EF30}" type="presParOf" srcId="{A46B54DD-8191-40B4-91B2-A8C65BB080BD}" destId="{6DF0566F-B2C3-49E1-BD5D-E30812C9CD69}" srcOrd="12" destOrd="0" presId="urn:microsoft.com/office/officeart/2005/8/layout/vList2"/>
    <dgm:cxn modelId="{1808D037-540C-45EE-BE30-A15E81B378BA}" type="presParOf" srcId="{A46B54DD-8191-40B4-91B2-A8C65BB080BD}" destId="{BD519629-8022-401E-9654-749900FBBAF1}" srcOrd="13" destOrd="0" presId="urn:microsoft.com/office/officeart/2005/8/layout/vList2"/>
    <dgm:cxn modelId="{25C38C5A-CBF9-4DA5-BEB9-BCA90874ED29}" type="presParOf" srcId="{A46B54DD-8191-40B4-91B2-A8C65BB080BD}" destId="{A27E8D94-B35F-4CA1-A35A-D6D425A0803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sl-SI" sz="2000" b="1" dirty="0">
              <a:solidFill>
                <a:schemeClr val="tx1"/>
              </a:solidFill>
            </a:rPr>
            <a:t>PROGRAMI „NACIONALNE MLADINSKE ORGANIZACIJE 212“ </a:t>
          </a:r>
        </a:p>
        <a:p>
          <a:pPr algn="l"/>
          <a:r>
            <a:rPr lang="sl-SI" sz="2000" b="1" dirty="0">
              <a:solidFill>
                <a:schemeClr val="tx1"/>
              </a:solidFill>
            </a:rPr>
            <a:t>NA OBMOČJU, KJER ŽIVIJO PRIPADNIKI MANJŠINSKE NARODNE SKUPNOSTI ALI ROMSKE SKUPNOSTI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2000" dirty="0"/>
            <a:t>Razpisana sredstva za programe: 50.000,00 EUR </a:t>
          </a:r>
        </a:p>
        <a:p>
          <a:r>
            <a:rPr lang="sl-SI" sz="2000" dirty="0"/>
            <a:t>(25.000,00 EUR v letu 2024 in 25.000,00 EUR v letu 2025)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(25)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BED04EAF-9AFC-4FCC-9B81-88B76ACAA0B2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49 </a:t>
          </a:r>
        </a:p>
      </dgm:t>
    </dgm:pt>
    <dgm:pt modelId="{6A588DDE-2CE3-45BB-821F-739697982800}" type="parTrans" cxnId="{48A7C73B-6726-4ECA-8289-390BBC2DB2B3}">
      <dgm:prSet/>
      <dgm:spPr/>
      <dgm:t>
        <a:bodyPr/>
        <a:lstStyle/>
        <a:p>
          <a:endParaRPr lang="sl-SI"/>
        </a:p>
      </dgm:t>
    </dgm:pt>
    <dgm:pt modelId="{3008E91E-4A25-479F-B41C-EB62BF101837}" type="sibTrans" cxnId="{48A7C73B-6726-4ECA-8289-390BBC2DB2B3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ScaleY="135028" custLinFactY="-6044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4AA8A2EE-E8A5-4545-8A4C-484282D74F25}" type="pres">
      <dgm:prSet presAssocID="{BED04EAF-9AFC-4FCC-9B81-88B76ACAA0B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07DE4CC-E1A4-4A18-AC68-653494E2F4AB}" type="pres">
      <dgm:prSet presAssocID="{3008E91E-4A25-479F-B41C-EB62BF101837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48A7C73B-6726-4ECA-8289-390BBC2DB2B3}" srcId="{6B1DF304-516A-4841-B4E6-5E1759E231DD}" destId="{BED04EAF-9AFC-4FCC-9B81-88B76ACAA0B2}" srcOrd="2" destOrd="0" parTransId="{6A588DDE-2CE3-45BB-821F-739697982800}" sibTransId="{3008E91E-4A25-479F-B41C-EB62BF101837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68503E40-87AC-4F05-B9B8-CBAC186061DB}" type="presOf" srcId="{B5503022-73B2-4B82-ACA5-7153654D2A54}" destId="{084D6722-6FE5-47D6-87CC-9F688BABD060}" srcOrd="0" destOrd="0" presId="urn:microsoft.com/office/officeart/2005/8/layout/vList2"/>
    <dgm:cxn modelId="{F1B29942-AC0C-42F4-BE8C-CBAD63CB03A9}" type="presOf" srcId="{2FFEEB1C-9232-417C-A95D-0BA19EDCC100}" destId="{E2727883-19AF-46C0-BA56-64D2008D9894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DC56AB8B-B1E8-4134-93EF-822E38E5FBB4}" type="presOf" srcId="{BED04EAF-9AFC-4FCC-9B81-88B76ACAA0B2}" destId="{4AA8A2EE-E8A5-4545-8A4C-484282D74F25}" srcOrd="0" destOrd="0" presId="urn:microsoft.com/office/officeart/2005/8/layout/vList2"/>
    <dgm:cxn modelId="{13D31FC3-593F-494D-B93D-88F2E08EAECA}" type="presOf" srcId="{6B1DF304-516A-4841-B4E6-5E1759E231DD}" destId="{A46B54DD-8191-40B4-91B2-A8C65BB080BD}" srcOrd="0" destOrd="0" presId="urn:microsoft.com/office/officeart/2005/8/layout/vList2"/>
    <dgm:cxn modelId="{D52C27D8-140D-45DF-A966-906D9478F380}" type="presOf" srcId="{552E3E0F-5D59-47FC-9BFE-750D73ACF99C}" destId="{47C30330-A5BA-440A-8F3F-F4D656D442A5}" srcOrd="0" destOrd="0" presId="urn:microsoft.com/office/officeart/2005/8/layout/vList2"/>
    <dgm:cxn modelId="{DC5A871C-9B99-4460-9DDD-DBC1581016A8}" type="presParOf" srcId="{A46B54DD-8191-40B4-91B2-A8C65BB080BD}" destId="{47C30330-A5BA-440A-8F3F-F4D656D442A5}" srcOrd="0" destOrd="0" presId="urn:microsoft.com/office/officeart/2005/8/layout/vList2"/>
    <dgm:cxn modelId="{FE93E9EF-6D18-42C6-ADCC-79AC1324C1B7}" type="presParOf" srcId="{A46B54DD-8191-40B4-91B2-A8C65BB080BD}" destId="{D34E18BA-F123-4800-9E5E-60A25D462BD0}" srcOrd="1" destOrd="0" presId="urn:microsoft.com/office/officeart/2005/8/layout/vList2"/>
    <dgm:cxn modelId="{88BBC15F-C3F0-4C8C-B087-524F1F4A6E8A}" type="presParOf" srcId="{A46B54DD-8191-40B4-91B2-A8C65BB080BD}" destId="{084D6722-6FE5-47D6-87CC-9F688BABD060}" srcOrd="2" destOrd="0" presId="urn:microsoft.com/office/officeart/2005/8/layout/vList2"/>
    <dgm:cxn modelId="{5B8343B8-6472-49C0-B8EB-1B6B67498A92}" type="presParOf" srcId="{A46B54DD-8191-40B4-91B2-A8C65BB080BD}" destId="{5911A2FF-FB34-426E-A011-94417DAB4F1F}" srcOrd="3" destOrd="0" presId="urn:microsoft.com/office/officeart/2005/8/layout/vList2"/>
    <dgm:cxn modelId="{1BC4496F-D140-4CF7-9A63-C8C97DA3EAAB}" type="presParOf" srcId="{A46B54DD-8191-40B4-91B2-A8C65BB080BD}" destId="{4AA8A2EE-E8A5-4545-8A4C-484282D74F25}" srcOrd="4" destOrd="0" presId="urn:microsoft.com/office/officeart/2005/8/layout/vList2"/>
    <dgm:cxn modelId="{4A8E78B2-35A3-4536-9458-D832C58AE6E0}" type="presParOf" srcId="{A46B54DD-8191-40B4-91B2-A8C65BB080BD}" destId="{107DE4CC-E1A4-4A18-AC68-653494E2F4AB}" srcOrd="5" destOrd="0" presId="urn:microsoft.com/office/officeart/2005/8/layout/vList2"/>
    <dgm:cxn modelId="{6B9732A5-9F6D-49E4-B1DC-8ADC969B0B85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sl-SI" sz="1600" b="1" dirty="0">
              <a:solidFill>
                <a:schemeClr val="tx1"/>
              </a:solidFill>
            </a:rPr>
            <a:t>UTEMELJENOST PROGRAMA MLADINSKEGA DELA IN DELOVANJE ORGANIZACIJE </a:t>
          </a:r>
        </a:p>
        <a:p>
          <a:pPr>
            <a:spcAft>
              <a:spcPts val="0"/>
            </a:spcAft>
          </a:pPr>
          <a:r>
            <a:rPr lang="sl-SI" sz="1600" b="0" dirty="0">
              <a:solidFill>
                <a:schemeClr val="tx1"/>
              </a:solidFill>
            </a:rPr>
            <a:t>(Najvišje možno število točk je 12)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/>
            <a:t>namen in pomen programa </a:t>
          </a: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sodelovanje z drugimi organizacijami v mladinskem sektorju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/>
            <a:t>članstvo v mednarodnih organizacijah</a:t>
          </a:r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22)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7A49F6F4-CE45-44F1-8D12-1B23EE8733AA}">
      <dgm:prSet phldrT="[besedilo]" custT="1"/>
      <dgm:spPr/>
      <dgm:t>
        <a:bodyPr/>
        <a:lstStyle/>
        <a:p>
          <a:r>
            <a:rPr lang="sl-SI" sz="1600" dirty="0"/>
            <a:t>število aktivnih udeležencev načrtovanega programa</a:t>
          </a:r>
        </a:p>
      </dgm:t>
    </dgm:pt>
    <dgm:pt modelId="{AFF9D0CC-C2F0-4C8D-822F-5A586D4F027F}" type="parTrans" cxnId="{5FE35A7C-D896-4A55-9623-B1B056B34F16}">
      <dgm:prSet/>
      <dgm:spPr/>
      <dgm:t>
        <a:bodyPr/>
        <a:lstStyle/>
        <a:p>
          <a:endParaRPr lang="sl-SI" sz="1600"/>
        </a:p>
      </dgm:t>
    </dgm:pt>
    <dgm:pt modelId="{A081EC00-9931-4C2E-AF01-B7EB28C38907}" type="sibTrans" cxnId="{5FE35A7C-D896-4A55-9623-B1B056B34F16}">
      <dgm:prSet/>
      <dgm:spPr/>
      <dgm:t>
        <a:bodyPr/>
        <a:lstStyle/>
        <a:p>
          <a:endParaRPr lang="sl-SI" sz="1600"/>
        </a:p>
      </dgm:t>
    </dgm:pt>
    <dgm:pt modelId="{40E69C32-3BE4-499E-B76B-29E55C003779}">
      <dgm:prSet phldrT="[besedilo]" custT="1"/>
      <dgm:spPr/>
      <dgm:t>
        <a:bodyPr/>
        <a:lstStyle/>
        <a:p>
          <a:r>
            <a:rPr lang="sl-SI" sz="1600" dirty="0"/>
            <a:t>vključenost mladih z manj priložnostmi</a:t>
          </a:r>
          <a:endParaRPr lang="sl-SI" sz="1600" b="0" dirty="0"/>
        </a:p>
      </dgm:t>
    </dgm:pt>
    <dgm:pt modelId="{2AAEF2EB-F7F2-4FD6-BB6F-8B5528B35422}" type="parTrans" cxnId="{2E76807D-FCA7-4469-9B98-772C38ACAFB9}">
      <dgm:prSet/>
      <dgm:spPr/>
      <dgm:t>
        <a:bodyPr/>
        <a:lstStyle/>
        <a:p>
          <a:endParaRPr lang="sl-SI" sz="1600"/>
        </a:p>
      </dgm:t>
    </dgm:pt>
    <dgm:pt modelId="{BE51290C-E7A5-4B62-B2FC-33188C3C1A9A}" type="sibTrans" cxnId="{2E76807D-FCA7-4469-9B98-772C38ACAFB9}">
      <dgm:prSet/>
      <dgm:spPr/>
      <dgm:t>
        <a:bodyPr/>
        <a:lstStyle/>
        <a:p>
          <a:endParaRPr lang="sl-SI" sz="1600"/>
        </a:p>
      </dgm:t>
    </dgm:pt>
    <dgm:pt modelId="{9622CAD7-2498-4618-BF16-EDAFC6DFB26B}">
      <dgm:prSet phldrT="[besedilo]" custT="1"/>
      <dgm:spPr/>
      <dgm:t>
        <a:bodyPr/>
        <a:lstStyle/>
        <a:p>
          <a:r>
            <a:rPr lang="sl-SI" sz="1600" dirty="0"/>
            <a:t>metodologija dela – metode dela</a:t>
          </a:r>
        </a:p>
      </dgm:t>
    </dgm:pt>
    <dgm:pt modelId="{52F90FB7-1087-4A2E-B5E7-ED9CD8625746}" type="parTrans" cxnId="{C0B42AC1-D837-4669-BCE7-EF1290AFDB7A}">
      <dgm:prSet/>
      <dgm:spPr/>
      <dgm:t>
        <a:bodyPr/>
        <a:lstStyle/>
        <a:p>
          <a:endParaRPr lang="sl-SI" sz="1600"/>
        </a:p>
      </dgm:t>
    </dgm:pt>
    <dgm:pt modelId="{556235EA-ED22-41F2-8E0D-2748080A9CEB}" type="sibTrans" cxnId="{C0B42AC1-D837-4669-BCE7-EF1290AFDB7A}">
      <dgm:prSet/>
      <dgm:spPr/>
      <dgm:t>
        <a:bodyPr/>
        <a:lstStyle/>
        <a:p>
          <a:endParaRPr lang="sl-SI" sz="1600"/>
        </a:p>
      </dgm:t>
    </dgm:pt>
    <dgm:pt modelId="{F76255EC-DF58-4F19-A5FB-DE2861EA405C}">
      <dgm:prSet phldrT="[besedilo]" custT="1"/>
      <dgm:spPr/>
      <dgm:t>
        <a:bodyPr/>
        <a:lstStyle/>
        <a:p>
          <a:r>
            <a:rPr lang="sl-SI" sz="1600" dirty="0"/>
            <a:t>metodologija dela – stopnja participacije mladih</a:t>
          </a:r>
        </a:p>
      </dgm:t>
    </dgm:pt>
    <dgm:pt modelId="{233FE4C1-817D-4607-A294-C549AF777E80}" type="parTrans" cxnId="{B048610F-ACD0-44A5-93CB-1FECC2385310}">
      <dgm:prSet/>
      <dgm:spPr/>
      <dgm:t>
        <a:bodyPr/>
        <a:lstStyle/>
        <a:p>
          <a:endParaRPr lang="sl-SI" sz="1600"/>
        </a:p>
      </dgm:t>
    </dgm:pt>
    <dgm:pt modelId="{74519E63-F851-4CF7-9D4B-D4EFEB258C83}" type="sibTrans" cxnId="{B048610F-ACD0-44A5-93CB-1FECC2385310}">
      <dgm:prSet/>
      <dgm:spPr/>
      <dgm:t>
        <a:bodyPr/>
        <a:lstStyle/>
        <a:p>
          <a:endParaRPr lang="sl-SI" sz="1600"/>
        </a:p>
      </dgm:t>
    </dgm:pt>
    <dgm:pt modelId="{CFD799FE-0ED2-4DDE-80AA-52B9A7A52B2C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38E64567-EC1B-4B50-8195-B2D72C0A3E61}" type="parTrans" cxnId="{EC0B2BC4-7E1D-4D46-A5D7-36FDDAB69A34}">
      <dgm:prSet/>
      <dgm:spPr/>
      <dgm:t>
        <a:bodyPr/>
        <a:lstStyle/>
        <a:p>
          <a:endParaRPr lang="sl-SI" sz="1600"/>
        </a:p>
      </dgm:t>
    </dgm:pt>
    <dgm:pt modelId="{6D6E6A4D-9256-42C1-998C-01A4C8674D4D}" type="sibTrans" cxnId="{EC0B2BC4-7E1D-4D46-A5D7-36FDDAB69A34}">
      <dgm:prSet/>
      <dgm:spPr/>
      <dgm:t>
        <a:bodyPr/>
        <a:lstStyle/>
        <a:p>
          <a:endParaRPr lang="sl-SI" sz="1600"/>
        </a:p>
      </dgm:t>
    </dgm:pt>
    <dgm:pt modelId="{C2E355C8-90E6-447F-A740-3684A78272D3}">
      <dgm:prSet phldrT="[besedilo]" custT="1"/>
      <dgm:spPr/>
      <dgm:t>
        <a:bodyPr/>
        <a:lstStyle/>
        <a:p>
          <a:r>
            <a:rPr lang="sl-SI" sz="1600" b="0" dirty="0"/>
            <a:t>vključenost mladih pripadnikov manjšinske narodne skupnosti ali romske skupnosti </a:t>
          </a:r>
        </a:p>
      </dgm:t>
    </dgm:pt>
    <dgm:pt modelId="{3549A07F-83D3-412E-85BE-85B40F3D8664}" type="parTrans" cxnId="{46A0D5DD-0D24-43A4-ADBF-67B1A2326AAE}">
      <dgm:prSet/>
      <dgm:spPr/>
      <dgm:t>
        <a:bodyPr/>
        <a:lstStyle/>
        <a:p>
          <a:endParaRPr lang="sl-SI"/>
        </a:p>
      </dgm:t>
    </dgm:pt>
    <dgm:pt modelId="{1D425BE9-FF4E-4EEA-BD1E-6598D706A599}" type="sibTrans" cxnId="{46A0D5DD-0D24-43A4-ADBF-67B1A2326AAE}">
      <dgm:prSet/>
      <dgm:spPr/>
      <dgm:t>
        <a:bodyPr/>
        <a:lstStyle/>
        <a:p>
          <a:endParaRPr lang="sl-SI"/>
        </a:p>
      </dgm:t>
    </dgm:pt>
    <dgm:pt modelId="{63E0D9B4-37F0-48F5-9F27-1D6B58C22A6B}">
      <dgm:prSet phldrT="[besedilo]" custT="1"/>
      <dgm:spPr/>
      <dgm:t>
        <a:bodyPr/>
        <a:lstStyle/>
        <a:p>
          <a:r>
            <a:rPr lang="sl-SI" sz="1600" dirty="0"/>
            <a:t>doprinos mladinskemu sektorju</a:t>
          </a:r>
        </a:p>
      </dgm:t>
    </dgm:pt>
    <dgm:pt modelId="{06967F0E-DC67-4272-B0F4-3A95B2F1ABD8}" type="parTrans" cxnId="{38C93FF2-4BA8-44A6-A8C7-EE2E38AE2A09}">
      <dgm:prSet/>
      <dgm:spPr/>
      <dgm:t>
        <a:bodyPr/>
        <a:lstStyle/>
        <a:p>
          <a:endParaRPr lang="sl-SI"/>
        </a:p>
      </dgm:t>
    </dgm:pt>
    <dgm:pt modelId="{D58DF992-3602-444C-B877-8DA04A83299F}" type="sibTrans" cxnId="{38C93FF2-4BA8-44A6-A8C7-EE2E38AE2A09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4" custScaleY="165062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B8D0B65A-4FE0-4F97-8E5F-24CCB913719D}" type="pres">
      <dgm:prSet presAssocID="{3381D160-309A-408E-A391-353895220F44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BD519629-8022-401E-9654-749900FBBAF1}" type="pres">
      <dgm:prSet presAssocID="{75EA062C-0F65-4D3C-80AE-8DFAAE2C299B}" presName="spacer" presStyleCnt="0"/>
      <dgm:spPr/>
    </dgm:pt>
    <dgm:pt modelId="{12AEA9DD-F35A-4CC7-B0A7-7992D79CCF58}" type="pres">
      <dgm:prSet presAssocID="{D418EE27-C7BC-4084-BB3E-E40CDDA5AE37}" presName="parentText" presStyleLbl="node1" presStyleIdx="5" presStyleCnt="14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29ABA862-64D9-44EF-9600-DC4B4B899577}" type="pres">
      <dgm:prSet presAssocID="{EBAED553-F1E7-47D8-BA89-BE7CDB24CBE2}" presName="spacer" presStyleCnt="0"/>
      <dgm:spPr/>
    </dgm:pt>
    <dgm:pt modelId="{F7B9AB4D-D708-4AF2-B369-3DB445053BCA}" type="pres">
      <dgm:prSet presAssocID="{7A49F6F4-CE45-44F1-8D12-1B23EE8733AA}" presName="parentText" presStyleLbl="node1" presStyleIdx="7" presStyleCnt="14">
        <dgm:presLayoutVars>
          <dgm:chMax val="0"/>
          <dgm:bulletEnabled val="1"/>
        </dgm:presLayoutVars>
      </dgm:prSet>
      <dgm:spPr/>
    </dgm:pt>
    <dgm:pt modelId="{32050947-6D73-4C01-BCFA-8F03FEFC5B00}" type="pres">
      <dgm:prSet presAssocID="{A081EC00-9931-4C2E-AF01-B7EB28C38907}" presName="spacer" presStyleCnt="0"/>
      <dgm:spPr/>
    </dgm:pt>
    <dgm:pt modelId="{2F2C764E-73FD-461C-BD0C-F7295B58242E}" type="pres">
      <dgm:prSet presAssocID="{40E69C32-3BE4-499E-B76B-29E55C003779}" presName="parentText" presStyleLbl="node1" presStyleIdx="8" presStyleCnt="14">
        <dgm:presLayoutVars>
          <dgm:chMax val="0"/>
          <dgm:bulletEnabled val="1"/>
        </dgm:presLayoutVars>
      </dgm:prSet>
      <dgm:spPr/>
    </dgm:pt>
    <dgm:pt modelId="{19839E86-B51F-4779-94FA-28F5B5CB4F14}" type="pres">
      <dgm:prSet presAssocID="{BE51290C-E7A5-4B62-B2FC-33188C3C1A9A}" presName="spacer" presStyleCnt="0"/>
      <dgm:spPr/>
    </dgm:pt>
    <dgm:pt modelId="{C0E0647A-18D7-459C-9895-B3470CF0275C}" type="pres">
      <dgm:prSet presAssocID="{C2E355C8-90E6-447F-A740-3684A78272D3}" presName="parentText" presStyleLbl="node1" presStyleIdx="9" presStyleCnt="14">
        <dgm:presLayoutVars>
          <dgm:chMax val="0"/>
          <dgm:bulletEnabled val="1"/>
        </dgm:presLayoutVars>
      </dgm:prSet>
      <dgm:spPr/>
    </dgm:pt>
    <dgm:pt modelId="{D84D5773-8C36-442B-B87E-AE7644EE5AA6}" type="pres">
      <dgm:prSet presAssocID="{1D425BE9-FF4E-4EEA-BD1E-6598D706A599}" presName="spacer" presStyleCnt="0"/>
      <dgm:spPr/>
    </dgm:pt>
    <dgm:pt modelId="{4F339AB2-982B-4DC1-B44E-430E80D5A727}" type="pres">
      <dgm:prSet presAssocID="{9622CAD7-2498-4618-BF16-EDAFC6DFB26B}" presName="parentText" presStyleLbl="node1" presStyleIdx="10" presStyleCnt="14">
        <dgm:presLayoutVars>
          <dgm:chMax val="0"/>
          <dgm:bulletEnabled val="1"/>
        </dgm:presLayoutVars>
      </dgm:prSet>
      <dgm:spPr/>
    </dgm:pt>
    <dgm:pt modelId="{D05DC3D6-F599-4006-BA1F-6E501030D1E9}" type="pres">
      <dgm:prSet presAssocID="{556235EA-ED22-41F2-8E0D-2748080A9CEB}" presName="spacer" presStyleCnt="0"/>
      <dgm:spPr/>
    </dgm:pt>
    <dgm:pt modelId="{99FCCF9E-A354-44A0-A127-547E27BD7EAF}" type="pres">
      <dgm:prSet presAssocID="{F76255EC-DF58-4F19-A5FB-DE2861EA405C}" presName="parentText" presStyleLbl="node1" presStyleIdx="11" presStyleCnt="14">
        <dgm:presLayoutVars>
          <dgm:chMax val="0"/>
          <dgm:bulletEnabled val="1"/>
        </dgm:presLayoutVars>
      </dgm:prSet>
      <dgm:spPr/>
    </dgm:pt>
    <dgm:pt modelId="{A98F8E68-5AC1-4F32-B3A6-ACA36C787FC9}" type="pres">
      <dgm:prSet presAssocID="{74519E63-F851-4CF7-9D4B-D4EFEB258C83}" presName="spacer" presStyleCnt="0"/>
      <dgm:spPr/>
    </dgm:pt>
    <dgm:pt modelId="{6D3467C6-D8AA-44B1-92B6-B432947A473E}" type="pres">
      <dgm:prSet presAssocID="{CFD799FE-0ED2-4DDE-80AA-52B9A7A52B2C}" presName="parentText" presStyleLbl="node1" presStyleIdx="12" presStyleCnt="14">
        <dgm:presLayoutVars>
          <dgm:chMax val="0"/>
          <dgm:bulletEnabled val="1"/>
        </dgm:presLayoutVars>
      </dgm:prSet>
      <dgm:spPr/>
    </dgm:pt>
    <dgm:pt modelId="{09A47094-775D-4496-8987-DCEAAB221689}" type="pres">
      <dgm:prSet presAssocID="{6D6E6A4D-9256-42C1-998C-01A4C8674D4D}" presName="spacer" presStyleCnt="0"/>
      <dgm:spPr/>
    </dgm:pt>
    <dgm:pt modelId="{EF93772E-6028-4DF9-BDA3-08CF294AC2B1}" type="pres">
      <dgm:prSet presAssocID="{63E0D9B4-37F0-48F5-9F27-1D6B58C22A6B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869F640A-78F8-4F3F-9297-60EAB42F8EFC}" type="presOf" srcId="{BC2E78AE-A3E9-480E-A8A4-475925A4A493}" destId="{FA52DAF9-4803-4084-B155-DDFB0EEED1C3}" srcOrd="0" destOrd="0" presId="urn:microsoft.com/office/officeart/2005/8/layout/vList2"/>
    <dgm:cxn modelId="{B048610F-ACD0-44A5-93CB-1FECC2385310}" srcId="{6B1DF304-516A-4841-B4E6-5E1759E231DD}" destId="{F76255EC-DF58-4F19-A5FB-DE2861EA405C}" srcOrd="11" destOrd="0" parTransId="{233FE4C1-817D-4607-A294-C549AF777E80}" sibTransId="{74519E63-F851-4CF7-9D4B-D4EFEB258C83}"/>
    <dgm:cxn modelId="{7FF3DE16-ECDD-4BD7-A5E1-1E35BD73CBE4}" type="presOf" srcId="{552E3E0F-5D59-47FC-9BFE-750D73ACF99C}" destId="{47C30330-A5BA-440A-8F3F-F4D656D442A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0540AF27-7472-4096-83BD-60A7C5EDEB8C}" srcId="{6B1DF304-516A-4841-B4E6-5E1759E231DD}" destId="{0382EF9C-B2C8-42C7-82C5-56753D61E146}" srcOrd="4" destOrd="0" parTransId="{A4AE403D-26FD-4826-B067-E4796B6757ED}" sibTransId="{75EA062C-0F65-4D3C-80AE-8DFAAE2C299B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EAF1F149-7F80-4C3B-AFCA-336A7C2B8953}" type="presOf" srcId="{40E69C32-3BE4-499E-B76B-29E55C003779}" destId="{2F2C764E-73FD-461C-BD0C-F7295B58242E}" srcOrd="0" destOrd="0" presId="urn:microsoft.com/office/officeart/2005/8/layout/vList2"/>
    <dgm:cxn modelId="{D378B66E-965F-4A4F-A683-5BC0F677B360}" type="presOf" srcId="{6B1DF304-516A-4841-B4E6-5E1759E231DD}" destId="{A46B54DD-8191-40B4-91B2-A8C65BB080BD}" srcOrd="0" destOrd="0" presId="urn:microsoft.com/office/officeart/2005/8/layout/vList2"/>
    <dgm:cxn modelId="{43193471-0846-426B-9A25-8DCA20FA7159}" type="presOf" srcId="{C2E355C8-90E6-447F-A740-3684A78272D3}" destId="{C0E0647A-18D7-459C-9895-B3470CF0275C}" srcOrd="0" destOrd="0" presId="urn:microsoft.com/office/officeart/2005/8/layout/vList2"/>
    <dgm:cxn modelId="{DCB63671-D925-47D2-B690-BA5A0331E99F}" type="presOf" srcId="{F76255EC-DF58-4F19-A5FB-DE2861EA405C}" destId="{99FCCF9E-A354-44A0-A127-547E27BD7EAF}" srcOrd="0" destOrd="0" presId="urn:microsoft.com/office/officeart/2005/8/layout/vList2"/>
    <dgm:cxn modelId="{29640673-9D2F-4EFE-9903-99CB2F0A66C9}" type="presOf" srcId="{42A261DC-2814-4E49-9CEE-D450F1758224}" destId="{645B624B-2BCA-46D7-967B-7369DEDDDC16}" srcOrd="0" destOrd="0" presId="urn:microsoft.com/office/officeart/2005/8/layout/vList2"/>
    <dgm:cxn modelId="{17BC2F58-0D2D-4C34-BCB4-8512D9003816}" type="presOf" srcId="{9622CAD7-2498-4618-BF16-EDAFC6DFB26B}" destId="{4F339AB2-982B-4DC1-B44E-430E80D5A727}" srcOrd="0" destOrd="0" presId="urn:microsoft.com/office/officeart/2005/8/layout/vList2"/>
    <dgm:cxn modelId="{63298B58-DF4D-453C-A2D5-522AD6240873}" type="presOf" srcId="{D418EE27-C7BC-4084-BB3E-E40CDDA5AE37}" destId="{12AEA9DD-F35A-4CC7-B0A7-7992D79CCF58}" srcOrd="0" destOrd="0" presId="urn:microsoft.com/office/officeart/2005/8/layout/vList2"/>
    <dgm:cxn modelId="{5FE35A7C-D896-4A55-9623-B1B056B34F16}" srcId="{6B1DF304-516A-4841-B4E6-5E1759E231DD}" destId="{7A49F6F4-CE45-44F1-8D12-1B23EE8733AA}" srcOrd="7" destOrd="0" parTransId="{AFF9D0CC-C2F0-4C8D-822F-5A586D4F027F}" sibTransId="{A081EC00-9931-4C2E-AF01-B7EB28C38907}"/>
    <dgm:cxn modelId="{480F557D-9BE9-43BB-950D-F9FBF7771767}" srcId="{6B1DF304-516A-4841-B4E6-5E1759E231DD}" destId="{3381D160-309A-408E-A391-353895220F44}" srcOrd="2" destOrd="0" parTransId="{C192DB4F-3386-4DF4-997C-80E2898376FD}" sibTransId="{F2250436-64FF-42DD-9105-233B5D831AE1}"/>
    <dgm:cxn modelId="{2E76807D-FCA7-4469-9B98-772C38ACAFB9}" srcId="{6B1DF304-516A-4841-B4E6-5E1759E231DD}" destId="{40E69C32-3BE4-499E-B76B-29E55C003779}" srcOrd="8" destOrd="0" parTransId="{2AAEF2EB-F7F2-4FD6-BB6F-8B5528B35422}" sibTransId="{BE51290C-E7A5-4B62-B2FC-33188C3C1A9A}"/>
    <dgm:cxn modelId="{BE9A2384-39CF-4BB4-A160-C0A1CD441508}" type="presOf" srcId="{CFD799FE-0ED2-4DDE-80AA-52B9A7A52B2C}" destId="{6D3467C6-D8AA-44B1-92B6-B432947A473E}" srcOrd="0" destOrd="0" presId="urn:microsoft.com/office/officeart/2005/8/layout/vList2"/>
    <dgm:cxn modelId="{F467A886-6842-4F68-84C5-DA150F2096EC}" srcId="{6B1DF304-516A-4841-B4E6-5E1759E231DD}" destId="{42A261DC-2814-4E49-9CEE-D450F1758224}" srcOrd="6" destOrd="0" parTransId="{512E539A-B9CA-4634-BF6D-C6F5F47D761F}" sibTransId="{EBAED553-F1E7-47D8-BA89-BE7CDB24CBE2}"/>
    <dgm:cxn modelId="{B4281E87-C00A-4C0E-9125-C5CFFA9F7125}" type="presOf" srcId="{B5503022-73B2-4B82-ACA5-7153654D2A54}" destId="{084D6722-6FE5-47D6-87CC-9F688BABD060}" srcOrd="0" destOrd="0" presId="urn:microsoft.com/office/officeart/2005/8/layout/vList2"/>
    <dgm:cxn modelId="{870EE8A5-78A7-4BF1-9FD7-192E0236C0FF}" type="presOf" srcId="{7A49F6F4-CE45-44F1-8D12-1B23EE8733AA}" destId="{F7B9AB4D-D708-4AF2-B369-3DB445053BCA}" srcOrd="0" destOrd="0" presId="urn:microsoft.com/office/officeart/2005/8/layout/vList2"/>
    <dgm:cxn modelId="{063506AD-1E8A-4522-8ED5-25184EBC9D2F}" type="presOf" srcId="{3381D160-309A-408E-A391-353895220F44}" destId="{B8D0B65A-4FE0-4F97-8E5F-24CCB913719D}" srcOrd="0" destOrd="0" presId="urn:microsoft.com/office/officeart/2005/8/layout/vList2"/>
    <dgm:cxn modelId="{BDC55AB8-AC60-4D4F-9696-AFD5E88D6B03}" srcId="{6B1DF304-516A-4841-B4E6-5E1759E231DD}" destId="{BC2E78AE-A3E9-480E-A8A4-475925A4A493}" srcOrd="3" destOrd="0" parTransId="{789C5E2F-623E-4E9E-A2BC-D8C0473F5197}" sibTransId="{0F5937EB-AD66-4342-80C4-1445D1B5A2D0}"/>
    <dgm:cxn modelId="{C0B42AC1-D837-4669-BCE7-EF1290AFDB7A}" srcId="{6B1DF304-516A-4841-B4E6-5E1759E231DD}" destId="{9622CAD7-2498-4618-BF16-EDAFC6DFB26B}" srcOrd="10" destOrd="0" parTransId="{52F90FB7-1087-4A2E-B5E7-ED9CD8625746}" sibTransId="{556235EA-ED22-41F2-8E0D-2748080A9CEB}"/>
    <dgm:cxn modelId="{EC0B2BC4-7E1D-4D46-A5D7-36FDDAB69A34}" srcId="{6B1DF304-516A-4841-B4E6-5E1759E231DD}" destId="{CFD799FE-0ED2-4DDE-80AA-52B9A7A52B2C}" srcOrd="12" destOrd="0" parTransId="{38E64567-EC1B-4B50-8195-B2D72C0A3E61}" sibTransId="{6D6E6A4D-9256-42C1-998C-01A4C8674D4D}"/>
    <dgm:cxn modelId="{46A0D5DD-0D24-43A4-ADBF-67B1A2326AAE}" srcId="{6B1DF304-516A-4841-B4E6-5E1759E231DD}" destId="{C2E355C8-90E6-447F-A740-3684A78272D3}" srcOrd="9" destOrd="0" parTransId="{3549A07F-83D3-412E-85BE-85B40F3D8664}" sibTransId="{1D425BE9-FF4E-4EEA-BD1E-6598D706A599}"/>
    <dgm:cxn modelId="{C76711E6-1F5C-4ED0-9E3F-5F66494B734E}" type="presOf" srcId="{0382EF9C-B2C8-42C7-82C5-56753D61E146}" destId="{6DF0566F-B2C3-49E1-BD5D-E30812C9CD69}" srcOrd="0" destOrd="0" presId="urn:microsoft.com/office/officeart/2005/8/layout/vList2"/>
    <dgm:cxn modelId="{49A1D9E7-07A1-4210-BF45-E0A00B1018CB}" srcId="{6B1DF304-516A-4841-B4E6-5E1759E231DD}" destId="{D418EE27-C7BC-4084-BB3E-E40CDDA5AE37}" srcOrd="5" destOrd="0" parTransId="{21173461-D780-424B-8A45-D07B99AD86BA}" sibTransId="{BB2CEAE9-CBBD-42A3-B779-E7422578B33C}"/>
    <dgm:cxn modelId="{6CD781EA-E8A3-4CD0-AA61-AAF5B3B8EFA0}" type="presOf" srcId="{63E0D9B4-37F0-48F5-9F27-1D6B58C22A6B}" destId="{EF93772E-6028-4DF9-BDA3-08CF294AC2B1}" srcOrd="0" destOrd="0" presId="urn:microsoft.com/office/officeart/2005/8/layout/vList2"/>
    <dgm:cxn modelId="{38C93FF2-4BA8-44A6-A8C7-EE2E38AE2A09}" srcId="{6B1DF304-516A-4841-B4E6-5E1759E231DD}" destId="{63E0D9B4-37F0-48F5-9F27-1D6B58C22A6B}" srcOrd="13" destOrd="0" parTransId="{06967F0E-DC67-4272-B0F4-3A95B2F1ABD8}" sibTransId="{D58DF992-3602-444C-B877-8DA04A83299F}"/>
    <dgm:cxn modelId="{866D9AA2-7647-4F3A-A632-218761523F95}" type="presParOf" srcId="{A46B54DD-8191-40B4-91B2-A8C65BB080BD}" destId="{47C30330-A5BA-440A-8F3F-F4D656D442A5}" srcOrd="0" destOrd="0" presId="urn:microsoft.com/office/officeart/2005/8/layout/vList2"/>
    <dgm:cxn modelId="{CDB539D8-E5B0-461A-AA2A-49BBEEAB408E}" type="presParOf" srcId="{A46B54DD-8191-40B4-91B2-A8C65BB080BD}" destId="{D34E18BA-F123-4800-9E5E-60A25D462BD0}" srcOrd="1" destOrd="0" presId="urn:microsoft.com/office/officeart/2005/8/layout/vList2"/>
    <dgm:cxn modelId="{B58B485B-8807-40EF-BD98-DB61F1A5AD5B}" type="presParOf" srcId="{A46B54DD-8191-40B4-91B2-A8C65BB080BD}" destId="{084D6722-6FE5-47D6-87CC-9F688BABD060}" srcOrd="2" destOrd="0" presId="urn:microsoft.com/office/officeart/2005/8/layout/vList2"/>
    <dgm:cxn modelId="{CB079149-2FF5-4BE1-AFB5-2562E61091ED}" type="presParOf" srcId="{A46B54DD-8191-40B4-91B2-A8C65BB080BD}" destId="{5911A2FF-FB34-426E-A011-94417DAB4F1F}" srcOrd="3" destOrd="0" presId="urn:microsoft.com/office/officeart/2005/8/layout/vList2"/>
    <dgm:cxn modelId="{02AD081A-A27A-494A-8258-75CD03F15231}" type="presParOf" srcId="{A46B54DD-8191-40B4-91B2-A8C65BB080BD}" destId="{B8D0B65A-4FE0-4F97-8E5F-24CCB913719D}" srcOrd="4" destOrd="0" presId="urn:microsoft.com/office/officeart/2005/8/layout/vList2"/>
    <dgm:cxn modelId="{D25DA70F-AD34-497B-9757-546FAF68DF70}" type="presParOf" srcId="{A46B54DD-8191-40B4-91B2-A8C65BB080BD}" destId="{7CCF3875-AE09-4E2A-84AC-27376EAF02DD}" srcOrd="5" destOrd="0" presId="urn:microsoft.com/office/officeart/2005/8/layout/vList2"/>
    <dgm:cxn modelId="{7E45DB2B-00F1-4387-99F7-6CB115A97AA0}" type="presParOf" srcId="{A46B54DD-8191-40B4-91B2-A8C65BB080BD}" destId="{FA52DAF9-4803-4084-B155-DDFB0EEED1C3}" srcOrd="6" destOrd="0" presId="urn:microsoft.com/office/officeart/2005/8/layout/vList2"/>
    <dgm:cxn modelId="{ED8ECA84-0E5B-406E-AF1F-0679F50E4200}" type="presParOf" srcId="{A46B54DD-8191-40B4-91B2-A8C65BB080BD}" destId="{29416A33-5346-4289-B6FE-ECFA62888813}" srcOrd="7" destOrd="0" presId="urn:microsoft.com/office/officeart/2005/8/layout/vList2"/>
    <dgm:cxn modelId="{BEA80DAB-2900-4082-BA1E-696CEF94FBCA}" type="presParOf" srcId="{A46B54DD-8191-40B4-91B2-A8C65BB080BD}" destId="{6DF0566F-B2C3-49E1-BD5D-E30812C9CD69}" srcOrd="8" destOrd="0" presId="urn:microsoft.com/office/officeart/2005/8/layout/vList2"/>
    <dgm:cxn modelId="{2D6F3ED1-D522-47CA-B281-CF58BB2F8FB6}" type="presParOf" srcId="{A46B54DD-8191-40B4-91B2-A8C65BB080BD}" destId="{BD519629-8022-401E-9654-749900FBBAF1}" srcOrd="9" destOrd="0" presId="urn:microsoft.com/office/officeart/2005/8/layout/vList2"/>
    <dgm:cxn modelId="{9FF39740-F5AD-4D02-B3E8-F2C5A0D3D9A5}" type="presParOf" srcId="{A46B54DD-8191-40B4-91B2-A8C65BB080BD}" destId="{12AEA9DD-F35A-4CC7-B0A7-7992D79CCF58}" srcOrd="10" destOrd="0" presId="urn:microsoft.com/office/officeart/2005/8/layout/vList2"/>
    <dgm:cxn modelId="{EF939490-543B-41AB-9B31-6D9B6B23F051}" type="presParOf" srcId="{A46B54DD-8191-40B4-91B2-A8C65BB080BD}" destId="{32262F91-BFC3-45E0-94BD-8FF708479C40}" srcOrd="11" destOrd="0" presId="urn:microsoft.com/office/officeart/2005/8/layout/vList2"/>
    <dgm:cxn modelId="{737F8FD2-06C8-4124-8985-369282AB0B4E}" type="presParOf" srcId="{A46B54DD-8191-40B4-91B2-A8C65BB080BD}" destId="{645B624B-2BCA-46D7-967B-7369DEDDDC16}" srcOrd="12" destOrd="0" presId="urn:microsoft.com/office/officeart/2005/8/layout/vList2"/>
    <dgm:cxn modelId="{A4A50792-D430-49D6-A6D9-AFC7D80C9055}" type="presParOf" srcId="{A46B54DD-8191-40B4-91B2-A8C65BB080BD}" destId="{29ABA862-64D9-44EF-9600-DC4B4B899577}" srcOrd="13" destOrd="0" presId="urn:microsoft.com/office/officeart/2005/8/layout/vList2"/>
    <dgm:cxn modelId="{D4DEEF53-D7A2-4485-AF25-6EBC346E1AE3}" type="presParOf" srcId="{A46B54DD-8191-40B4-91B2-A8C65BB080BD}" destId="{F7B9AB4D-D708-4AF2-B369-3DB445053BCA}" srcOrd="14" destOrd="0" presId="urn:microsoft.com/office/officeart/2005/8/layout/vList2"/>
    <dgm:cxn modelId="{0A0B04D2-1ADF-40D6-8F69-D3AD7EDBF7E8}" type="presParOf" srcId="{A46B54DD-8191-40B4-91B2-A8C65BB080BD}" destId="{32050947-6D73-4C01-BCFA-8F03FEFC5B00}" srcOrd="15" destOrd="0" presId="urn:microsoft.com/office/officeart/2005/8/layout/vList2"/>
    <dgm:cxn modelId="{C65545A4-710E-4C0B-A6E3-F376839BA052}" type="presParOf" srcId="{A46B54DD-8191-40B4-91B2-A8C65BB080BD}" destId="{2F2C764E-73FD-461C-BD0C-F7295B58242E}" srcOrd="16" destOrd="0" presId="urn:microsoft.com/office/officeart/2005/8/layout/vList2"/>
    <dgm:cxn modelId="{51944F1E-CFC1-42CC-8278-79483323F85D}" type="presParOf" srcId="{A46B54DD-8191-40B4-91B2-A8C65BB080BD}" destId="{19839E86-B51F-4779-94FA-28F5B5CB4F14}" srcOrd="17" destOrd="0" presId="urn:microsoft.com/office/officeart/2005/8/layout/vList2"/>
    <dgm:cxn modelId="{23F73A97-FCDF-4FE6-A727-39B3B34FEB55}" type="presParOf" srcId="{A46B54DD-8191-40B4-91B2-A8C65BB080BD}" destId="{C0E0647A-18D7-459C-9895-B3470CF0275C}" srcOrd="18" destOrd="0" presId="urn:microsoft.com/office/officeart/2005/8/layout/vList2"/>
    <dgm:cxn modelId="{82C9906F-3D7C-4884-9746-28D795FFA87F}" type="presParOf" srcId="{A46B54DD-8191-40B4-91B2-A8C65BB080BD}" destId="{D84D5773-8C36-442B-B87E-AE7644EE5AA6}" srcOrd="19" destOrd="0" presId="urn:microsoft.com/office/officeart/2005/8/layout/vList2"/>
    <dgm:cxn modelId="{BFA72404-9AD7-455D-B3C5-E10FB7E71255}" type="presParOf" srcId="{A46B54DD-8191-40B4-91B2-A8C65BB080BD}" destId="{4F339AB2-982B-4DC1-B44E-430E80D5A727}" srcOrd="20" destOrd="0" presId="urn:microsoft.com/office/officeart/2005/8/layout/vList2"/>
    <dgm:cxn modelId="{3FE612F2-1020-451B-A49F-51788612162C}" type="presParOf" srcId="{A46B54DD-8191-40B4-91B2-A8C65BB080BD}" destId="{D05DC3D6-F599-4006-BA1F-6E501030D1E9}" srcOrd="21" destOrd="0" presId="urn:microsoft.com/office/officeart/2005/8/layout/vList2"/>
    <dgm:cxn modelId="{96074D99-2EC6-4835-ABF9-B9D8A1452731}" type="presParOf" srcId="{A46B54DD-8191-40B4-91B2-A8C65BB080BD}" destId="{99FCCF9E-A354-44A0-A127-547E27BD7EAF}" srcOrd="22" destOrd="0" presId="urn:microsoft.com/office/officeart/2005/8/layout/vList2"/>
    <dgm:cxn modelId="{7DBC3A60-670B-4AED-BE3D-285E2B250EDF}" type="presParOf" srcId="{A46B54DD-8191-40B4-91B2-A8C65BB080BD}" destId="{A98F8E68-5AC1-4F32-B3A6-ACA36C787FC9}" srcOrd="23" destOrd="0" presId="urn:microsoft.com/office/officeart/2005/8/layout/vList2"/>
    <dgm:cxn modelId="{94822D7F-1F0C-41F7-82EE-DB53FAD3BDC2}" type="presParOf" srcId="{A46B54DD-8191-40B4-91B2-A8C65BB080BD}" destId="{6D3467C6-D8AA-44B1-92B6-B432947A473E}" srcOrd="24" destOrd="0" presId="urn:microsoft.com/office/officeart/2005/8/layout/vList2"/>
    <dgm:cxn modelId="{C01306E5-1704-48AD-9AFF-6C081B85D0C4}" type="presParOf" srcId="{A46B54DD-8191-40B4-91B2-A8C65BB080BD}" destId="{09A47094-775D-4496-8987-DCEAAB221689}" srcOrd="25" destOrd="0" presId="urn:microsoft.com/office/officeart/2005/8/layout/vList2"/>
    <dgm:cxn modelId="{F7836508-7BA2-4F4E-B251-BF0BBF47F3C6}" type="presParOf" srcId="{A46B54DD-8191-40B4-91B2-A8C65BB080BD}" destId="{EF93772E-6028-4DF9-BDA3-08CF294AC2B1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10)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doseganje vidnosti izvedenega programa v obdobju 2022-2023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načrt informiranja mladih in komuniciranja z javnostmi za doseganje vidnosti programa v obdobju 2024-2025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uporaba orodij za spremljanje pridobljenih znanj, veščin in kompetenc posameznika 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FINANČNA UČINKOVITOST PROGRAMA </a:t>
          </a:r>
          <a:r>
            <a:rPr lang="sl-SI" sz="1600" b="0" dirty="0">
              <a:solidFill>
                <a:schemeClr val="tx1"/>
              </a:solidFill>
            </a:rPr>
            <a:t>(Najvišje možno število točk je 5)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razdelanost finančne strukture programa (odhodkov in prihodkov) ter skladnost finančnega in vsebinskega načrta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6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12AEA9DD-F35A-4CC7-B0A7-7992D79CCF58}" type="pres">
      <dgm:prSet presAssocID="{D418EE27-C7BC-4084-BB3E-E40CDDA5AE37}" presName="parentText" presStyleLbl="node1" presStyleIdx="4" presStyleCnt="6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6FB1213-DE7A-441B-A1F7-6F5EF4277710}" type="presOf" srcId="{2FFEEB1C-9232-417C-A95D-0BA19EDCC100}" destId="{E2727883-19AF-46C0-BA56-64D2008D9894}" srcOrd="0" destOrd="0" presId="urn:microsoft.com/office/officeart/2005/8/layout/vList2"/>
    <dgm:cxn modelId="{7FF3DE16-ECDD-4BD7-A5E1-1E35BD73CBE4}" type="presOf" srcId="{552E3E0F-5D59-47FC-9BFE-750D73ACF99C}" destId="{47C30330-A5BA-440A-8F3F-F4D656D442A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D378B66E-965F-4A4F-A683-5BC0F677B360}" type="presOf" srcId="{6B1DF304-516A-4841-B4E6-5E1759E231DD}" destId="{A46B54DD-8191-40B4-91B2-A8C65BB080BD}" srcOrd="0" destOrd="0" presId="urn:microsoft.com/office/officeart/2005/8/layout/vList2"/>
    <dgm:cxn modelId="{29640673-9D2F-4EFE-9903-99CB2F0A66C9}" type="presOf" srcId="{42A261DC-2814-4E49-9CEE-D450F1758224}" destId="{645B624B-2BCA-46D7-967B-7369DEDDDC16}" srcOrd="0" destOrd="0" presId="urn:microsoft.com/office/officeart/2005/8/layout/vList2"/>
    <dgm:cxn modelId="{63298B58-DF4D-453C-A2D5-522AD6240873}" type="presOf" srcId="{D418EE27-C7BC-4084-BB3E-E40CDDA5AE37}" destId="{12AEA9DD-F35A-4CC7-B0A7-7992D79CCF58}" srcOrd="0" destOrd="0" presId="urn:microsoft.com/office/officeart/2005/8/layout/vList2"/>
    <dgm:cxn modelId="{6D1FF181-FD29-4022-A85C-B9A1251C2EC9}" type="presOf" srcId="{6500A6FF-66E5-4D64-81EB-5E6834F99205}" destId="{04ADCD5B-093E-4FCF-B9A2-21F2C51DA195}" srcOrd="0" destOrd="0" presId="urn:microsoft.com/office/officeart/2005/8/layout/vList2"/>
    <dgm:cxn modelId="{F467A886-6842-4F68-84C5-DA150F2096EC}" srcId="{6B1DF304-516A-4841-B4E6-5E1759E231DD}" destId="{42A261DC-2814-4E49-9CEE-D450F1758224}" srcOrd="5" destOrd="0" parTransId="{512E539A-B9CA-4634-BF6D-C6F5F47D761F}" sibTransId="{EBAED553-F1E7-47D8-BA89-BE7CDB24CBE2}"/>
    <dgm:cxn modelId="{B4281E87-C00A-4C0E-9125-C5CFFA9F7125}" type="presOf" srcId="{B5503022-73B2-4B82-ACA5-7153654D2A54}" destId="{084D6722-6FE5-47D6-87CC-9F688BABD060}" srcOrd="0" destOrd="0" presId="urn:microsoft.com/office/officeart/2005/8/layout/vList2"/>
    <dgm:cxn modelId="{49A1D9E7-07A1-4210-BF45-E0A00B1018CB}" srcId="{6B1DF304-516A-4841-B4E6-5E1759E231DD}" destId="{D418EE27-C7BC-4084-BB3E-E40CDDA5AE37}" srcOrd="4" destOrd="0" parTransId="{21173461-D780-424B-8A45-D07B99AD86BA}" sibTransId="{BB2CEAE9-CBBD-42A3-B779-E7422578B33C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866D9AA2-7647-4F3A-A632-218761523F95}" type="presParOf" srcId="{A46B54DD-8191-40B4-91B2-A8C65BB080BD}" destId="{47C30330-A5BA-440A-8F3F-F4D656D442A5}" srcOrd="0" destOrd="0" presId="urn:microsoft.com/office/officeart/2005/8/layout/vList2"/>
    <dgm:cxn modelId="{CDB539D8-E5B0-461A-AA2A-49BBEEAB408E}" type="presParOf" srcId="{A46B54DD-8191-40B4-91B2-A8C65BB080BD}" destId="{D34E18BA-F123-4800-9E5E-60A25D462BD0}" srcOrd="1" destOrd="0" presId="urn:microsoft.com/office/officeart/2005/8/layout/vList2"/>
    <dgm:cxn modelId="{B58B485B-8807-40EF-BD98-DB61F1A5AD5B}" type="presParOf" srcId="{A46B54DD-8191-40B4-91B2-A8C65BB080BD}" destId="{084D6722-6FE5-47D6-87CC-9F688BABD060}" srcOrd="2" destOrd="0" presId="urn:microsoft.com/office/officeart/2005/8/layout/vList2"/>
    <dgm:cxn modelId="{CB079149-2FF5-4BE1-AFB5-2562E61091ED}" type="presParOf" srcId="{A46B54DD-8191-40B4-91B2-A8C65BB080BD}" destId="{5911A2FF-FB34-426E-A011-94417DAB4F1F}" srcOrd="3" destOrd="0" presId="urn:microsoft.com/office/officeart/2005/8/layout/vList2"/>
    <dgm:cxn modelId="{64E16C15-19CB-424E-8781-AEB41ECF5B06}" type="presParOf" srcId="{A46B54DD-8191-40B4-91B2-A8C65BB080BD}" destId="{E2727883-19AF-46C0-BA56-64D2008D9894}" srcOrd="4" destOrd="0" presId="urn:microsoft.com/office/officeart/2005/8/layout/vList2"/>
    <dgm:cxn modelId="{8F4AC026-5C42-4A0A-A49E-5C7D8E5BF010}" type="presParOf" srcId="{A46B54DD-8191-40B4-91B2-A8C65BB080BD}" destId="{3A358F4E-02BE-4BBF-AB1A-7881E5C82AC3}" srcOrd="5" destOrd="0" presId="urn:microsoft.com/office/officeart/2005/8/layout/vList2"/>
    <dgm:cxn modelId="{C4716D41-38B0-475D-96F2-6906B8AF166A}" type="presParOf" srcId="{A46B54DD-8191-40B4-91B2-A8C65BB080BD}" destId="{04ADCD5B-093E-4FCF-B9A2-21F2C51DA195}" srcOrd="6" destOrd="0" presId="urn:microsoft.com/office/officeart/2005/8/layout/vList2"/>
    <dgm:cxn modelId="{DF754C5A-2A0D-4CBA-B6CB-6857FD182FF8}" type="presParOf" srcId="{A46B54DD-8191-40B4-91B2-A8C65BB080BD}" destId="{D82AA32C-5A86-441E-99F2-18AD7F646ED5}" srcOrd="7" destOrd="0" presId="urn:microsoft.com/office/officeart/2005/8/layout/vList2"/>
    <dgm:cxn modelId="{9FF39740-F5AD-4D02-B3E8-F2C5A0D3D9A5}" type="presParOf" srcId="{A46B54DD-8191-40B4-91B2-A8C65BB080BD}" destId="{12AEA9DD-F35A-4CC7-B0A7-7992D79CCF58}" srcOrd="8" destOrd="0" presId="urn:microsoft.com/office/officeart/2005/8/layout/vList2"/>
    <dgm:cxn modelId="{EF939490-543B-41AB-9B31-6D9B6B23F051}" type="presParOf" srcId="{A46B54DD-8191-40B4-91B2-A8C65BB080BD}" destId="{32262F91-BFC3-45E0-94BD-8FF708479C40}" srcOrd="9" destOrd="0" presId="urn:microsoft.com/office/officeart/2005/8/layout/vList2"/>
    <dgm:cxn modelId="{737F8FD2-06C8-4124-8985-369282AB0B4E}" type="presParOf" srcId="{A46B54DD-8191-40B4-91B2-A8C65BB080BD}" destId="{645B624B-2BCA-46D7-967B-7369DEDDDC1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D378B66E-965F-4A4F-A683-5BC0F677B360}" type="presOf" srcId="{6B1DF304-516A-4841-B4E6-5E1759E231DD}" destId="{A46B54DD-8191-40B4-91B2-A8C65BB080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A67AD30-9A4D-4FBE-B239-AA322CDAC5E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B50F3A1-1D2C-4D5D-887E-BC181642214D}">
      <dgm:prSet/>
      <dgm:spPr/>
      <dgm:t>
        <a:bodyPr/>
        <a:lstStyle/>
        <a:p>
          <a:r>
            <a:rPr lang="sl-SI" dirty="0"/>
            <a:t>Prijavo izpolniti (v celoti in v slovenskem jeziku) izključno prek spletne aplikacije!</a:t>
          </a:r>
          <a:endParaRPr lang="en-US" dirty="0"/>
        </a:p>
      </dgm:t>
    </dgm:pt>
    <dgm:pt modelId="{4F0C5309-9268-4894-8046-E6FD44216150}" type="parTrans" cxnId="{C5E0415C-C2AB-4104-B095-D6F6C7CD189C}">
      <dgm:prSet/>
      <dgm:spPr/>
      <dgm:t>
        <a:bodyPr/>
        <a:lstStyle/>
        <a:p>
          <a:endParaRPr lang="en-US"/>
        </a:p>
      </dgm:t>
    </dgm:pt>
    <dgm:pt modelId="{51B35981-29FE-4039-BC74-0471D0589048}" type="sibTrans" cxnId="{C5E0415C-C2AB-4104-B095-D6F6C7CD189C}">
      <dgm:prSet/>
      <dgm:spPr/>
      <dgm:t>
        <a:bodyPr/>
        <a:lstStyle/>
        <a:p>
          <a:endParaRPr lang="en-US"/>
        </a:p>
      </dgm:t>
    </dgm:pt>
    <dgm:pt modelId="{17FE5C17-6CAB-43D9-8753-1C5602ACF2CB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dirty="0"/>
            <a:t>Za sofinanciranje lahko organizacija kandidira le </a:t>
          </a:r>
          <a:r>
            <a:rPr lang="sl-SI" b="1" dirty="0"/>
            <a:t>z eno prijavo</a:t>
          </a:r>
          <a:r>
            <a:rPr lang="sl-SI" b="0" dirty="0"/>
            <a:t>!</a:t>
          </a:r>
          <a:endParaRPr lang="en-US" b="0" dirty="0"/>
        </a:p>
      </dgm:t>
    </dgm:pt>
    <dgm:pt modelId="{90123E3A-A194-4B60-BA86-018B0FC01A39}" type="parTrans" cxnId="{8BD314A8-5E9B-4133-B206-1C8BB2CF3934}">
      <dgm:prSet/>
      <dgm:spPr/>
      <dgm:t>
        <a:bodyPr/>
        <a:lstStyle/>
        <a:p>
          <a:endParaRPr lang="en-US"/>
        </a:p>
      </dgm:t>
    </dgm:pt>
    <dgm:pt modelId="{D09B7F95-E692-4875-9437-57092F2FC554}" type="sibTrans" cxnId="{8BD314A8-5E9B-4133-B206-1C8BB2CF3934}">
      <dgm:prSet/>
      <dgm:spPr/>
      <dgm:t>
        <a:bodyPr/>
        <a:lstStyle/>
        <a:p>
          <a:endParaRPr lang="en-US"/>
        </a:p>
      </dgm:t>
    </dgm:pt>
    <dgm:pt modelId="{BA287B02-FEE7-4CA9-BC9B-9E351B11A3D6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dirty="0"/>
            <a:t>Rok za oddajo prijav: </a:t>
          </a:r>
          <a:r>
            <a:rPr lang="sl-SI" b="1" dirty="0"/>
            <a:t>30. 10. 2023</a:t>
          </a:r>
          <a:r>
            <a:rPr lang="sl-SI" b="0" dirty="0"/>
            <a:t>!</a:t>
          </a:r>
          <a:endParaRPr lang="en-US" b="1" dirty="0"/>
        </a:p>
      </dgm:t>
    </dgm:pt>
    <dgm:pt modelId="{83267130-6847-4778-A0EE-2728ACEEF6E3}" type="parTrans" cxnId="{FA1183D5-EA70-49E5-A4BC-5A85912FEE4B}">
      <dgm:prSet/>
      <dgm:spPr/>
      <dgm:t>
        <a:bodyPr/>
        <a:lstStyle/>
        <a:p>
          <a:endParaRPr lang="en-US"/>
        </a:p>
      </dgm:t>
    </dgm:pt>
    <dgm:pt modelId="{8B159A1E-6C61-4190-9D91-7F914CB054F3}" type="sibTrans" cxnId="{FA1183D5-EA70-49E5-A4BC-5A85912FEE4B}">
      <dgm:prSet/>
      <dgm:spPr/>
      <dgm:t>
        <a:bodyPr/>
        <a:lstStyle/>
        <a:p>
          <a:endParaRPr lang="en-US"/>
        </a:p>
      </dgm:t>
    </dgm:pt>
    <dgm:pt modelId="{4F377F51-9969-415F-B9E9-1E0A897BA24D}">
      <dgm:prSet/>
      <dgm:spPr/>
      <dgm:t>
        <a:bodyPr/>
        <a:lstStyle/>
        <a:p>
          <a:r>
            <a:rPr lang="sl-SI" dirty="0"/>
            <a:t>K prijavnem obrazcu priložiti vse zahtevane obvezne priloge! </a:t>
          </a:r>
          <a:endParaRPr lang="en-US" dirty="0"/>
        </a:p>
      </dgm:t>
    </dgm:pt>
    <dgm:pt modelId="{11586ABD-8786-4764-9157-4DBFBE84E85A}" type="parTrans" cxnId="{79BCA992-12FF-4B0C-9C9E-4104C641643E}">
      <dgm:prSet/>
      <dgm:spPr/>
      <dgm:t>
        <a:bodyPr/>
        <a:lstStyle/>
        <a:p>
          <a:endParaRPr lang="sl-SI"/>
        </a:p>
      </dgm:t>
    </dgm:pt>
    <dgm:pt modelId="{80E4DEEA-02E2-4EB8-BACF-031C16CDAE98}" type="sibTrans" cxnId="{79BCA992-12FF-4B0C-9C9E-4104C641643E}">
      <dgm:prSet/>
      <dgm:spPr/>
      <dgm:t>
        <a:bodyPr/>
        <a:lstStyle/>
        <a:p>
          <a:endParaRPr lang="sl-SI"/>
        </a:p>
      </dgm:t>
    </dgm:pt>
    <dgm:pt modelId="{9A936260-52AB-46F5-98B5-E3FF1402FED1}">
      <dgm:prSet/>
      <dgm:spPr/>
      <dgm:t>
        <a:bodyPr/>
        <a:lstStyle/>
        <a:p>
          <a:r>
            <a:rPr lang="sl-SI" dirty="0"/>
            <a:t>Prijavo zaključiti v spletni aplikaciji, jo natisniti, ožigosati in podpisati ter poslati priporočeno po pošti!</a:t>
          </a:r>
          <a:endParaRPr lang="en-US" dirty="0"/>
        </a:p>
      </dgm:t>
    </dgm:pt>
    <dgm:pt modelId="{CE05B414-EC52-4A82-BFCF-B3DC2AFB3D4C}" type="parTrans" cxnId="{07031399-5B16-42F5-8700-E802501A1FE5}">
      <dgm:prSet/>
      <dgm:spPr/>
      <dgm:t>
        <a:bodyPr/>
        <a:lstStyle/>
        <a:p>
          <a:endParaRPr lang="sl-SI"/>
        </a:p>
      </dgm:t>
    </dgm:pt>
    <dgm:pt modelId="{49C83887-B270-407B-9349-D4385357D263}" type="sibTrans" cxnId="{07031399-5B16-42F5-8700-E802501A1FE5}">
      <dgm:prSet/>
      <dgm:spPr/>
      <dgm:t>
        <a:bodyPr/>
        <a:lstStyle/>
        <a:p>
          <a:endParaRPr lang="sl-SI"/>
        </a:p>
      </dgm:t>
    </dgm:pt>
    <dgm:pt modelId="{634240F0-48D3-854A-80CC-9E6D4DE857B5}" type="pres">
      <dgm:prSet presAssocID="{3A67AD30-9A4D-4FBE-B239-AA322CDAC5EE}" presName="linear" presStyleCnt="0">
        <dgm:presLayoutVars>
          <dgm:animLvl val="lvl"/>
          <dgm:resizeHandles val="exact"/>
        </dgm:presLayoutVars>
      </dgm:prSet>
      <dgm:spPr/>
    </dgm:pt>
    <dgm:pt modelId="{467AE0FE-5411-0744-B157-2A9C92C60CA8}" type="pres">
      <dgm:prSet presAssocID="{7B50F3A1-1D2C-4D5D-887E-BC181642214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28E0928-1AE6-274A-BC68-87AC3954916F}" type="pres">
      <dgm:prSet presAssocID="{51B35981-29FE-4039-BC74-0471D0589048}" presName="spacer" presStyleCnt="0"/>
      <dgm:spPr/>
    </dgm:pt>
    <dgm:pt modelId="{02F8107C-8343-4043-ABE3-3992E0B5120F}" type="pres">
      <dgm:prSet presAssocID="{9A936260-52AB-46F5-98B5-E3FF1402FED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2934B41-DD51-4C97-9E6D-A8960D2C64FB}" type="pres">
      <dgm:prSet presAssocID="{49C83887-B270-407B-9349-D4385357D263}" presName="spacer" presStyleCnt="0"/>
      <dgm:spPr/>
    </dgm:pt>
    <dgm:pt modelId="{E071BF29-9221-4462-A33E-5540BE4E773E}" type="pres">
      <dgm:prSet presAssocID="{4F377F51-9969-415F-B9E9-1E0A897BA24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04A8EBD-2426-4195-812E-89923CA9F744}" type="pres">
      <dgm:prSet presAssocID="{80E4DEEA-02E2-4EB8-BACF-031C16CDAE98}" presName="spacer" presStyleCnt="0"/>
      <dgm:spPr/>
    </dgm:pt>
    <dgm:pt modelId="{719E5F95-6531-CF4A-A0BC-F9AC16F40A00}" type="pres">
      <dgm:prSet presAssocID="{17FE5C17-6CAB-43D9-8753-1C5602ACF2C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8C645BD-189E-494A-BA06-6D92FE2ED3E9}" type="pres">
      <dgm:prSet presAssocID="{D09B7F95-E692-4875-9437-57092F2FC554}" presName="spacer" presStyleCnt="0"/>
      <dgm:spPr/>
    </dgm:pt>
    <dgm:pt modelId="{729232AB-28FB-D441-B2DD-842FBD7D939E}" type="pres">
      <dgm:prSet presAssocID="{BA287B02-FEE7-4CA9-BC9B-9E351B11A3D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2559014-25F6-354D-AC9A-452A487C4862}" type="presOf" srcId="{17FE5C17-6CAB-43D9-8753-1C5602ACF2CB}" destId="{719E5F95-6531-CF4A-A0BC-F9AC16F40A00}" srcOrd="0" destOrd="0" presId="urn:microsoft.com/office/officeart/2005/8/layout/vList2"/>
    <dgm:cxn modelId="{C5E0415C-C2AB-4104-B095-D6F6C7CD189C}" srcId="{3A67AD30-9A4D-4FBE-B239-AA322CDAC5EE}" destId="{7B50F3A1-1D2C-4D5D-887E-BC181642214D}" srcOrd="0" destOrd="0" parTransId="{4F0C5309-9268-4894-8046-E6FD44216150}" sibTransId="{51B35981-29FE-4039-BC74-0471D0589048}"/>
    <dgm:cxn modelId="{48EBF982-3F97-4214-B0F0-B7DBFD890DCA}" type="presOf" srcId="{4F377F51-9969-415F-B9E9-1E0A897BA24D}" destId="{E071BF29-9221-4462-A33E-5540BE4E773E}" srcOrd="0" destOrd="0" presId="urn:microsoft.com/office/officeart/2005/8/layout/vList2"/>
    <dgm:cxn modelId="{7CB7AB86-A27A-864A-8C9C-24CB0DAE1C96}" type="presOf" srcId="{BA287B02-FEE7-4CA9-BC9B-9E351B11A3D6}" destId="{729232AB-28FB-D441-B2DD-842FBD7D939E}" srcOrd="0" destOrd="0" presId="urn:microsoft.com/office/officeart/2005/8/layout/vList2"/>
    <dgm:cxn modelId="{79BCA992-12FF-4B0C-9C9E-4104C641643E}" srcId="{3A67AD30-9A4D-4FBE-B239-AA322CDAC5EE}" destId="{4F377F51-9969-415F-B9E9-1E0A897BA24D}" srcOrd="2" destOrd="0" parTransId="{11586ABD-8786-4764-9157-4DBFBE84E85A}" sibTransId="{80E4DEEA-02E2-4EB8-BACF-031C16CDAE98}"/>
    <dgm:cxn modelId="{07031399-5B16-42F5-8700-E802501A1FE5}" srcId="{3A67AD30-9A4D-4FBE-B239-AA322CDAC5EE}" destId="{9A936260-52AB-46F5-98B5-E3FF1402FED1}" srcOrd="1" destOrd="0" parTransId="{CE05B414-EC52-4A82-BFCF-B3DC2AFB3D4C}" sibTransId="{49C83887-B270-407B-9349-D4385357D263}"/>
    <dgm:cxn modelId="{8BD314A8-5E9B-4133-B206-1C8BB2CF3934}" srcId="{3A67AD30-9A4D-4FBE-B239-AA322CDAC5EE}" destId="{17FE5C17-6CAB-43D9-8753-1C5602ACF2CB}" srcOrd="3" destOrd="0" parTransId="{90123E3A-A194-4B60-BA86-018B0FC01A39}" sibTransId="{D09B7F95-E692-4875-9437-57092F2FC554}"/>
    <dgm:cxn modelId="{FA1183D5-EA70-49E5-A4BC-5A85912FEE4B}" srcId="{3A67AD30-9A4D-4FBE-B239-AA322CDAC5EE}" destId="{BA287B02-FEE7-4CA9-BC9B-9E351B11A3D6}" srcOrd="4" destOrd="0" parTransId="{83267130-6847-4778-A0EE-2728ACEEF6E3}" sibTransId="{8B159A1E-6C61-4190-9D91-7F914CB054F3}"/>
    <dgm:cxn modelId="{1B4214E0-2155-48B2-8F74-8ABB5DC4EFF0}" type="presOf" srcId="{9A936260-52AB-46F5-98B5-E3FF1402FED1}" destId="{02F8107C-8343-4043-ABE3-3992E0B5120F}" srcOrd="0" destOrd="0" presId="urn:microsoft.com/office/officeart/2005/8/layout/vList2"/>
    <dgm:cxn modelId="{25A2D7E2-C524-924E-921D-FDE3C0A07CDE}" type="presOf" srcId="{3A67AD30-9A4D-4FBE-B239-AA322CDAC5EE}" destId="{634240F0-48D3-854A-80CC-9E6D4DE857B5}" srcOrd="0" destOrd="0" presId="urn:microsoft.com/office/officeart/2005/8/layout/vList2"/>
    <dgm:cxn modelId="{DCA100E6-C15B-6E40-9138-A298E41972F0}" type="presOf" srcId="{7B50F3A1-1D2C-4D5D-887E-BC181642214D}" destId="{467AE0FE-5411-0744-B157-2A9C92C60CA8}" srcOrd="0" destOrd="0" presId="urn:microsoft.com/office/officeart/2005/8/layout/vList2"/>
    <dgm:cxn modelId="{059463C4-2DC9-E94E-B755-1AC1136099F9}" type="presParOf" srcId="{634240F0-48D3-854A-80CC-9E6D4DE857B5}" destId="{467AE0FE-5411-0744-B157-2A9C92C60CA8}" srcOrd="0" destOrd="0" presId="urn:microsoft.com/office/officeart/2005/8/layout/vList2"/>
    <dgm:cxn modelId="{631DE75C-4135-C247-8B7E-37080C440B5F}" type="presParOf" srcId="{634240F0-48D3-854A-80CC-9E6D4DE857B5}" destId="{A28E0928-1AE6-274A-BC68-87AC3954916F}" srcOrd="1" destOrd="0" presId="urn:microsoft.com/office/officeart/2005/8/layout/vList2"/>
    <dgm:cxn modelId="{73E97777-A9AA-48FD-88A0-A3457DAA777E}" type="presParOf" srcId="{634240F0-48D3-854A-80CC-9E6D4DE857B5}" destId="{02F8107C-8343-4043-ABE3-3992E0B5120F}" srcOrd="2" destOrd="0" presId="urn:microsoft.com/office/officeart/2005/8/layout/vList2"/>
    <dgm:cxn modelId="{71183CA2-BE73-436F-A0F9-6DBAD9A19B17}" type="presParOf" srcId="{634240F0-48D3-854A-80CC-9E6D4DE857B5}" destId="{A2934B41-DD51-4C97-9E6D-A8960D2C64FB}" srcOrd="3" destOrd="0" presId="urn:microsoft.com/office/officeart/2005/8/layout/vList2"/>
    <dgm:cxn modelId="{04AAA498-584E-455B-8715-2EC8DB775871}" type="presParOf" srcId="{634240F0-48D3-854A-80CC-9E6D4DE857B5}" destId="{E071BF29-9221-4462-A33E-5540BE4E773E}" srcOrd="4" destOrd="0" presId="urn:microsoft.com/office/officeart/2005/8/layout/vList2"/>
    <dgm:cxn modelId="{3BA6F704-1051-45DD-8EA7-B79BDB365DBA}" type="presParOf" srcId="{634240F0-48D3-854A-80CC-9E6D4DE857B5}" destId="{904A8EBD-2426-4195-812E-89923CA9F744}" srcOrd="5" destOrd="0" presId="urn:microsoft.com/office/officeart/2005/8/layout/vList2"/>
    <dgm:cxn modelId="{22AEFE2F-8255-9642-99AA-78D7F277A2FD}" type="presParOf" srcId="{634240F0-48D3-854A-80CC-9E6D4DE857B5}" destId="{719E5F95-6531-CF4A-A0BC-F9AC16F40A00}" srcOrd="6" destOrd="0" presId="urn:microsoft.com/office/officeart/2005/8/layout/vList2"/>
    <dgm:cxn modelId="{0684D94C-052E-574D-9DCE-CACB165EF4A8}" type="presParOf" srcId="{634240F0-48D3-854A-80CC-9E6D4DE857B5}" destId="{E8C645BD-189E-494A-BA06-6D92FE2ED3E9}" srcOrd="7" destOrd="0" presId="urn:microsoft.com/office/officeart/2005/8/layout/vList2"/>
    <dgm:cxn modelId="{1C05F1EB-93AE-9F44-B65A-DE50EE7DED40}" type="presParOf" srcId="{634240F0-48D3-854A-80CC-9E6D4DE857B5}" destId="{729232AB-28FB-D441-B2DD-842FBD7D939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7C3CF79-713C-DB45-89EB-A01CBC5531B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7ED9C12-E534-914B-A9DF-0EA03CE1C851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Oddaja prijav na Javni poziv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(29. 9. - 30. 10. 2023)</a:t>
          </a:r>
          <a:endParaRPr lang="en-US" sz="2400" dirty="0">
            <a:latin typeface="+mj-lt"/>
          </a:endParaRPr>
        </a:p>
      </dgm:t>
    </dgm:pt>
    <dgm:pt modelId="{C7854ACA-19BE-F646-98F9-56AEA6C19C5A}" type="parTrans" cxnId="{F7CDD8A9-7DE3-8142-884E-E69A1AB9EC1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E96EE44-CE2D-B64A-A92E-2AB8DB711BF5}" type="sibTrans" cxnId="{F7CDD8A9-7DE3-8142-884E-E69A1AB9EC1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CC4B01E-6130-0541-B77F-E6A6B1999EE9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Pošiljanje sklepov o sofinanciranju s pogodbami </a:t>
          </a:r>
          <a:r>
            <a:rPr lang="sl-SI" sz="2400" dirty="0">
              <a:latin typeface="+mj-lt"/>
            </a:rPr>
            <a:t>(predvidoma od 8. 1. 2024)</a:t>
          </a:r>
          <a:endParaRPr lang="en-US" sz="2400" dirty="0">
            <a:latin typeface="+mj-lt"/>
          </a:endParaRPr>
        </a:p>
      </dgm:t>
    </dgm:pt>
    <dgm:pt modelId="{50435C4A-E970-214C-99A9-1D87F2C524C1}" type="parTrans" cxnId="{9FF936F2-784E-7146-B61C-C6D3EC9D987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24B2FD6-E7DE-4947-B971-69AE29E05554}" type="sibTrans" cxnId="{9FF936F2-784E-7146-B61C-C6D3EC9D987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EEC960E-FD71-47B0-AF1A-C09C5B11A0A1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Odpiranje prispelih prijav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(predvidoma 6. 11. 2023)</a:t>
          </a:r>
          <a:endParaRPr lang="en-US" sz="2400" dirty="0">
            <a:latin typeface="+mj-lt"/>
          </a:endParaRPr>
        </a:p>
      </dgm:t>
    </dgm:pt>
    <dgm:pt modelId="{194A266D-755B-4EC1-BEA1-5D78DE3226D8}" type="parTrans" cxnId="{22DB4ADD-4069-4FA4-87D9-7959322F7466}">
      <dgm:prSet/>
      <dgm:spPr/>
      <dgm:t>
        <a:bodyPr/>
        <a:lstStyle/>
        <a:p>
          <a:endParaRPr lang="sl-SI"/>
        </a:p>
      </dgm:t>
    </dgm:pt>
    <dgm:pt modelId="{5A2EE306-5676-4C7B-8397-74D8FE3A3134}" type="sibTrans" cxnId="{22DB4ADD-4069-4FA4-87D9-7959322F7466}">
      <dgm:prSet/>
      <dgm:spPr/>
      <dgm:t>
        <a:bodyPr/>
        <a:lstStyle/>
        <a:p>
          <a:endParaRPr lang="sl-SI"/>
        </a:p>
      </dgm:t>
    </dgm:pt>
    <dgm:pt modelId="{1CC89DD3-3F31-40C8-997E-78EA4205CE16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Pozivi k dopolnitvi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(predvidoma do 13. 11. 2023)</a:t>
          </a:r>
          <a:endParaRPr lang="en-US" sz="2400" dirty="0">
            <a:latin typeface="+mj-lt"/>
          </a:endParaRPr>
        </a:p>
      </dgm:t>
    </dgm:pt>
    <dgm:pt modelId="{C09FBCF8-AE0F-4F1C-8069-026B57943EB3}" type="parTrans" cxnId="{2AF2AE9A-0577-49D9-87F3-7CC190CE7792}">
      <dgm:prSet/>
      <dgm:spPr/>
      <dgm:t>
        <a:bodyPr/>
        <a:lstStyle/>
        <a:p>
          <a:endParaRPr lang="sl-SI"/>
        </a:p>
      </dgm:t>
    </dgm:pt>
    <dgm:pt modelId="{CD096DB6-DBB2-4BBD-BDC3-D321272D9671}" type="sibTrans" cxnId="{2AF2AE9A-0577-49D9-87F3-7CC190CE7792}">
      <dgm:prSet/>
      <dgm:spPr/>
      <dgm:t>
        <a:bodyPr/>
        <a:lstStyle/>
        <a:p>
          <a:endParaRPr lang="sl-SI"/>
        </a:p>
      </dgm:t>
    </dgm:pt>
    <dgm:pt modelId="{27E957C0-1615-4E98-BD46-8A9B15B2BC96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Prvo poročanje po pogodbi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(do 15. 7. 2024)</a:t>
          </a:r>
          <a:endParaRPr lang="en-US" sz="2400" dirty="0">
            <a:latin typeface="+mj-lt"/>
          </a:endParaRPr>
        </a:p>
      </dgm:t>
    </dgm:pt>
    <dgm:pt modelId="{2940A975-1703-43FD-87A5-2E713B996BB2}" type="parTrans" cxnId="{6B080CB2-5B44-4C85-92FD-FCE622EC901E}">
      <dgm:prSet/>
      <dgm:spPr/>
      <dgm:t>
        <a:bodyPr/>
        <a:lstStyle/>
        <a:p>
          <a:endParaRPr lang="sl-SI"/>
        </a:p>
      </dgm:t>
    </dgm:pt>
    <dgm:pt modelId="{8BBBF65D-A544-4544-B756-9658E14F6BA6}" type="sibTrans" cxnId="{6B080CB2-5B44-4C85-92FD-FCE622EC901E}">
      <dgm:prSet/>
      <dgm:spPr/>
      <dgm:t>
        <a:bodyPr/>
        <a:lstStyle/>
        <a:p>
          <a:endParaRPr lang="sl-SI"/>
        </a:p>
      </dgm:t>
    </dgm:pt>
    <dgm:pt modelId="{A69E3F22-54D3-124E-80F4-F9482600B90B}" type="pres">
      <dgm:prSet presAssocID="{97C3CF79-713C-DB45-89EB-A01CBC5531B7}" presName="arrowDiagram" presStyleCnt="0">
        <dgm:presLayoutVars>
          <dgm:chMax val="5"/>
          <dgm:dir/>
          <dgm:resizeHandles val="exact"/>
        </dgm:presLayoutVars>
      </dgm:prSet>
      <dgm:spPr/>
    </dgm:pt>
    <dgm:pt modelId="{81721452-2D6D-454C-A94A-7047B5AC2325}" type="pres">
      <dgm:prSet presAssocID="{97C3CF79-713C-DB45-89EB-A01CBC5531B7}" presName="arrow" presStyleLbl="bgShp" presStyleIdx="0" presStyleCnt="1"/>
      <dgm:spPr/>
    </dgm:pt>
    <dgm:pt modelId="{E6369355-8B10-418C-AF8E-0C2BB3E0160B}" type="pres">
      <dgm:prSet presAssocID="{97C3CF79-713C-DB45-89EB-A01CBC5531B7}" presName="arrowDiagram5" presStyleCnt="0"/>
      <dgm:spPr/>
    </dgm:pt>
    <dgm:pt modelId="{26A9A4CC-C293-44D2-A38D-5FD201804412}" type="pres">
      <dgm:prSet presAssocID="{B7ED9C12-E534-914B-A9DF-0EA03CE1C851}" presName="bullet5a" presStyleLbl="node1" presStyleIdx="0" presStyleCnt="5"/>
      <dgm:spPr/>
    </dgm:pt>
    <dgm:pt modelId="{EA6D1464-2F06-4756-BEA4-8CA1A7685F59}" type="pres">
      <dgm:prSet presAssocID="{B7ED9C12-E534-914B-A9DF-0EA03CE1C851}" presName="textBox5a" presStyleLbl="revTx" presStyleIdx="0" presStyleCnt="5" custScaleX="303697" custScaleY="64955" custLinFactNeighborX="75099" custLinFactNeighborY="-1556">
        <dgm:presLayoutVars>
          <dgm:bulletEnabled val="1"/>
        </dgm:presLayoutVars>
      </dgm:prSet>
      <dgm:spPr/>
    </dgm:pt>
    <dgm:pt modelId="{83D88DDF-0CE7-4976-AA8E-47CDBA8DE509}" type="pres">
      <dgm:prSet presAssocID="{4EEC960E-FD71-47B0-AF1A-C09C5B11A0A1}" presName="bullet5b" presStyleLbl="node1" presStyleIdx="1" presStyleCnt="5"/>
      <dgm:spPr/>
    </dgm:pt>
    <dgm:pt modelId="{7E718A2F-FAAE-4779-B0AF-45F7EDB2FDD0}" type="pres">
      <dgm:prSet presAssocID="{4EEC960E-FD71-47B0-AF1A-C09C5B11A0A1}" presName="textBox5b" presStyleLbl="revTx" presStyleIdx="1" presStyleCnt="5" custScaleX="209259" custScaleY="76788" custLinFactNeighborX="24403" custLinFactNeighborY="442">
        <dgm:presLayoutVars>
          <dgm:bulletEnabled val="1"/>
        </dgm:presLayoutVars>
      </dgm:prSet>
      <dgm:spPr/>
    </dgm:pt>
    <dgm:pt modelId="{727A3557-C483-438C-BB85-987D82BEC049}" type="pres">
      <dgm:prSet presAssocID="{1CC89DD3-3F31-40C8-997E-78EA4205CE16}" presName="bullet5c" presStyleLbl="node1" presStyleIdx="2" presStyleCnt="5"/>
      <dgm:spPr/>
    </dgm:pt>
    <dgm:pt modelId="{C7EBB281-7661-4F79-B1B4-30016D6017D0}" type="pres">
      <dgm:prSet presAssocID="{1CC89DD3-3F31-40C8-997E-78EA4205CE16}" presName="textBox5c" presStyleLbl="revTx" presStyleIdx="2" presStyleCnt="5" custScaleX="233852" custScaleY="73323" custLinFactNeighborX="33582" custLinFactNeighborY="-2636">
        <dgm:presLayoutVars>
          <dgm:bulletEnabled val="1"/>
        </dgm:presLayoutVars>
      </dgm:prSet>
      <dgm:spPr/>
    </dgm:pt>
    <dgm:pt modelId="{168C01EA-22EB-452F-84CB-FBF63BEA2F22}" type="pres">
      <dgm:prSet presAssocID="{5CC4B01E-6130-0541-B77F-E6A6B1999EE9}" presName="bullet5d" presStyleLbl="node1" presStyleIdx="3" presStyleCnt="5"/>
      <dgm:spPr/>
    </dgm:pt>
    <dgm:pt modelId="{C8AE7150-9DDB-456C-8C5B-368766C2F045}" type="pres">
      <dgm:prSet presAssocID="{5CC4B01E-6130-0541-B77F-E6A6B1999EE9}" presName="textBox5d" presStyleLbl="revTx" presStyleIdx="3" presStyleCnt="5" custScaleX="266618" custScaleY="81316" custLinFactNeighborX="47355" custLinFactNeighborY="61">
        <dgm:presLayoutVars>
          <dgm:bulletEnabled val="1"/>
        </dgm:presLayoutVars>
      </dgm:prSet>
      <dgm:spPr/>
    </dgm:pt>
    <dgm:pt modelId="{ED8FA62A-014B-44D7-80C5-5E004A6E8276}" type="pres">
      <dgm:prSet presAssocID="{27E957C0-1615-4E98-BD46-8A9B15B2BC96}" presName="bullet5e" presStyleLbl="node1" presStyleIdx="4" presStyleCnt="5"/>
      <dgm:spPr/>
    </dgm:pt>
    <dgm:pt modelId="{50E3E29D-5FC2-4B0A-9FCE-2B429B6CDD1E}" type="pres">
      <dgm:prSet presAssocID="{27E957C0-1615-4E98-BD46-8A9B15B2BC96}" presName="textBox5e" presStyleLbl="revTx" presStyleIdx="4" presStyleCnt="5" custScaleX="179146" custScaleY="88204" custLinFactNeighborX="2273" custLinFactNeighborY="-29724">
        <dgm:presLayoutVars>
          <dgm:bulletEnabled val="1"/>
        </dgm:presLayoutVars>
      </dgm:prSet>
      <dgm:spPr/>
    </dgm:pt>
  </dgm:ptLst>
  <dgm:cxnLst>
    <dgm:cxn modelId="{77C50A03-3CEC-4A62-A8D7-5288366D04FE}" type="presOf" srcId="{27E957C0-1615-4E98-BD46-8A9B15B2BC96}" destId="{50E3E29D-5FC2-4B0A-9FCE-2B429B6CDD1E}" srcOrd="0" destOrd="0" presId="urn:microsoft.com/office/officeart/2005/8/layout/arrow2"/>
    <dgm:cxn modelId="{CC7EB018-8B73-45B6-A7B4-19ECBA3F589C}" type="presOf" srcId="{4EEC960E-FD71-47B0-AF1A-C09C5B11A0A1}" destId="{7E718A2F-FAAE-4779-B0AF-45F7EDB2FDD0}" srcOrd="0" destOrd="0" presId="urn:microsoft.com/office/officeart/2005/8/layout/arrow2"/>
    <dgm:cxn modelId="{08886634-4272-4ADD-B4C0-FC167DA43BAD}" type="presOf" srcId="{97C3CF79-713C-DB45-89EB-A01CBC5531B7}" destId="{A69E3F22-54D3-124E-80F4-F9482600B90B}" srcOrd="0" destOrd="0" presId="urn:microsoft.com/office/officeart/2005/8/layout/arrow2"/>
    <dgm:cxn modelId="{57B9F278-8960-4009-AAFF-482DAEB62185}" type="presOf" srcId="{1CC89DD3-3F31-40C8-997E-78EA4205CE16}" destId="{C7EBB281-7661-4F79-B1B4-30016D6017D0}" srcOrd="0" destOrd="0" presId="urn:microsoft.com/office/officeart/2005/8/layout/arrow2"/>
    <dgm:cxn modelId="{6CD2E38A-3A36-4785-AD05-32C3DEA8C725}" type="presOf" srcId="{5CC4B01E-6130-0541-B77F-E6A6B1999EE9}" destId="{C8AE7150-9DDB-456C-8C5B-368766C2F045}" srcOrd="0" destOrd="0" presId="urn:microsoft.com/office/officeart/2005/8/layout/arrow2"/>
    <dgm:cxn modelId="{2AF2AE9A-0577-49D9-87F3-7CC190CE7792}" srcId="{97C3CF79-713C-DB45-89EB-A01CBC5531B7}" destId="{1CC89DD3-3F31-40C8-997E-78EA4205CE16}" srcOrd="2" destOrd="0" parTransId="{C09FBCF8-AE0F-4F1C-8069-026B57943EB3}" sibTransId="{CD096DB6-DBB2-4BBD-BDC3-D321272D9671}"/>
    <dgm:cxn modelId="{F7CDD8A9-7DE3-8142-884E-E69A1AB9EC1A}" srcId="{97C3CF79-713C-DB45-89EB-A01CBC5531B7}" destId="{B7ED9C12-E534-914B-A9DF-0EA03CE1C851}" srcOrd="0" destOrd="0" parTransId="{C7854ACA-19BE-F646-98F9-56AEA6C19C5A}" sibTransId="{5E96EE44-CE2D-B64A-A92E-2AB8DB711BF5}"/>
    <dgm:cxn modelId="{8CC805AF-E10F-45CE-A05E-1DD0B82ADE88}" type="presOf" srcId="{B7ED9C12-E534-914B-A9DF-0EA03CE1C851}" destId="{EA6D1464-2F06-4756-BEA4-8CA1A7685F59}" srcOrd="0" destOrd="0" presId="urn:microsoft.com/office/officeart/2005/8/layout/arrow2"/>
    <dgm:cxn modelId="{6B080CB2-5B44-4C85-92FD-FCE622EC901E}" srcId="{97C3CF79-713C-DB45-89EB-A01CBC5531B7}" destId="{27E957C0-1615-4E98-BD46-8A9B15B2BC96}" srcOrd="4" destOrd="0" parTransId="{2940A975-1703-43FD-87A5-2E713B996BB2}" sibTransId="{8BBBF65D-A544-4544-B756-9658E14F6BA6}"/>
    <dgm:cxn modelId="{22DB4ADD-4069-4FA4-87D9-7959322F7466}" srcId="{97C3CF79-713C-DB45-89EB-A01CBC5531B7}" destId="{4EEC960E-FD71-47B0-AF1A-C09C5B11A0A1}" srcOrd="1" destOrd="0" parTransId="{194A266D-755B-4EC1-BEA1-5D78DE3226D8}" sibTransId="{5A2EE306-5676-4C7B-8397-74D8FE3A3134}"/>
    <dgm:cxn modelId="{9FF936F2-784E-7146-B61C-C6D3EC9D9872}" srcId="{97C3CF79-713C-DB45-89EB-A01CBC5531B7}" destId="{5CC4B01E-6130-0541-B77F-E6A6B1999EE9}" srcOrd="3" destOrd="0" parTransId="{50435C4A-E970-214C-99A9-1D87F2C524C1}" sibTransId="{724B2FD6-E7DE-4947-B971-69AE29E05554}"/>
    <dgm:cxn modelId="{735A688F-EDCA-41F1-8301-4EFFF9446E90}" type="presParOf" srcId="{A69E3F22-54D3-124E-80F4-F9482600B90B}" destId="{81721452-2D6D-454C-A94A-7047B5AC2325}" srcOrd="0" destOrd="0" presId="urn:microsoft.com/office/officeart/2005/8/layout/arrow2"/>
    <dgm:cxn modelId="{F59F6E22-FD44-4C27-A6EC-F0465964E73F}" type="presParOf" srcId="{A69E3F22-54D3-124E-80F4-F9482600B90B}" destId="{E6369355-8B10-418C-AF8E-0C2BB3E0160B}" srcOrd="1" destOrd="0" presId="urn:microsoft.com/office/officeart/2005/8/layout/arrow2"/>
    <dgm:cxn modelId="{75D0089E-9B49-4573-8BEE-AE50884EDB71}" type="presParOf" srcId="{E6369355-8B10-418C-AF8E-0C2BB3E0160B}" destId="{26A9A4CC-C293-44D2-A38D-5FD201804412}" srcOrd="0" destOrd="0" presId="urn:microsoft.com/office/officeart/2005/8/layout/arrow2"/>
    <dgm:cxn modelId="{A3680C25-7504-4784-A762-E4EBE72EA7C0}" type="presParOf" srcId="{E6369355-8B10-418C-AF8E-0C2BB3E0160B}" destId="{EA6D1464-2F06-4756-BEA4-8CA1A7685F59}" srcOrd="1" destOrd="0" presId="urn:microsoft.com/office/officeart/2005/8/layout/arrow2"/>
    <dgm:cxn modelId="{BC1F66CF-7941-4D7E-B02D-4D1A7E71A2A2}" type="presParOf" srcId="{E6369355-8B10-418C-AF8E-0C2BB3E0160B}" destId="{83D88DDF-0CE7-4976-AA8E-47CDBA8DE509}" srcOrd="2" destOrd="0" presId="urn:microsoft.com/office/officeart/2005/8/layout/arrow2"/>
    <dgm:cxn modelId="{E49E8A38-33AA-4EDE-A56F-59A029151E94}" type="presParOf" srcId="{E6369355-8B10-418C-AF8E-0C2BB3E0160B}" destId="{7E718A2F-FAAE-4779-B0AF-45F7EDB2FDD0}" srcOrd="3" destOrd="0" presId="urn:microsoft.com/office/officeart/2005/8/layout/arrow2"/>
    <dgm:cxn modelId="{49B31481-FFAA-464D-8ECA-927BAEBE15AF}" type="presParOf" srcId="{E6369355-8B10-418C-AF8E-0C2BB3E0160B}" destId="{727A3557-C483-438C-BB85-987D82BEC049}" srcOrd="4" destOrd="0" presId="urn:microsoft.com/office/officeart/2005/8/layout/arrow2"/>
    <dgm:cxn modelId="{25288111-F4B5-4654-8799-B9CA18500E2E}" type="presParOf" srcId="{E6369355-8B10-418C-AF8E-0C2BB3E0160B}" destId="{C7EBB281-7661-4F79-B1B4-30016D6017D0}" srcOrd="5" destOrd="0" presId="urn:microsoft.com/office/officeart/2005/8/layout/arrow2"/>
    <dgm:cxn modelId="{8BC6F887-48C0-43A4-A2A4-90544EE940A2}" type="presParOf" srcId="{E6369355-8B10-418C-AF8E-0C2BB3E0160B}" destId="{168C01EA-22EB-452F-84CB-FBF63BEA2F22}" srcOrd="6" destOrd="0" presId="urn:microsoft.com/office/officeart/2005/8/layout/arrow2"/>
    <dgm:cxn modelId="{AF83A4EC-F441-41A5-8817-22292AC663C9}" type="presParOf" srcId="{E6369355-8B10-418C-AF8E-0C2BB3E0160B}" destId="{C8AE7150-9DDB-456C-8C5B-368766C2F045}" srcOrd="7" destOrd="0" presId="urn:microsoft.com/office/officeart/2005/8/layout/arrow2"/>
    <dgm:cxn modelId="{FBBA68DB-B403-40A8-999B-A62BD7ED3FDD}" type="presParOf" srcId="{E6369355-8B10-418C-AF8E-0C2BB3E0160B}" destId="{ED8FA62A-014B-44D7-80C5-5E004A6E8276}" srcOrd="8" destOrd="0" presId="urn:microsoft.com/office/officeart/2005/8/layout/arrow2"/>
    <dgm:cxn modelId="{B42A4F9F-1907-4798-B3F8-F4A2D514E093}" type="presParOf" srcId="{E6369355-8B10-418C-AF8E-0C2BB3E0160B}" destId="{50E3E29D-5FC2-4B0A-9FCE-2B429B6CDD1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552E3E0F-5D59-47FC-9BFE-750D73ACF99C}">
      <dgm:prSet phldrT="[besedilo]" custT="1"/>
      <dgm:spPr/>
      <dgm:t>
        <a:bodyPr/>
        <a:lstStyle/>
        <a:p>
          <a:r>
            <a:rPr lang="sl-SI" sz="1800" dirty="0"/>
            <a:t>Status organizacije v javnem interesu v mladinskem sektorju skladno z 11. in 12. členom ZJIMS ali javni zavod, ki deluje v mladinskem sektorju in v okviru katerega je zagotovljena avtonomija mladih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800" dirty="0"/>
            <a:t>Nima neizpolnjenih pogodbenih obveznosti oz. odprtih terjatev do Urada RS za mladino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800" dirty="0"/>
            <a:t>Ni bila izdana sodna ali upravna odločba o prepovedi opravljanja dejavnosti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800" dirty="0"/>
            <a:t>Da nihče od sodelujočih pri izvedbi programa ni evidentiran v kazenski evidenci in evidenci izbrisanih obsodb za kazniva dejanja zoper spolno nedotakljivost</a:t>
          </a:r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800" dirty="0"/>
            <a:t>Potrdi resničnost oziroma točnost navedb v prijavi programa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800" dirty="0"/>
            <a:t>Potrdi, da priložene fotokopije dokazil ustrezajo originalom</a:t>
          </a:r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/>
        </a:p>
      </dgm:t>
    </dgm:pt>
    <dgm:pt modelId="{77183CBD-7458-4967-9E74-544D69AFA35C}">
      <dgm:prSet phldrT="[besedilo]" custT="1"/>
      <dgm:spPr/>
      <dgm:t>
        <a:bodyPr/>
        <a:lstStyle/>
        <a:p>
          <a:r>
            <a:rPr lang="sl-SI" sz="1800" dirty="0"/>
            <a:t>Mora zagotoviti najmanj 50 % delež sofinanciranja iz drugih virov</a:t>
          </a:r>
        </a:p>
      </dgm:t>
    </dgm:pt>
    <dgm:pt modelId="{2056EDC8-8780-497D-93EB-2986AE90D6B0}" type="parTrans" cxnId="{B538F3C2-A769-412C-86DA-38DB3C720C3C}">
      <dgm:prSet/>
      <dgm:spPr/>
      <dgm:t>
        <a:bodyPr/>
        <a:lstStyle/>
        <a:p>
          <a:endParaRPr lang="sl-SI"/>
        </a:p>
      </dgm:t>
    </dgm:pt>
    <dgm:pt modelId="{CF04E128-18CE-43C4-B184-7375B4D66D5D}" type="sibTrans" cxnId="{B538F3C2-A769-412C-86DA-38DB3C720C3C}">
      <dgm:prSet/>
      <dgm:spPr/>
      <dgm:t>
        <a:bodyPr/>
        <a:lstStyle/>
        <a:p>
          <a:endParaRPr lang="sl-SI"/>
        </a:p>
      </dgm:t>
    </dgm:pt>
    <dgm:pt modelId="{24520C97-B543-4AF3-BAFB-F46151DAC52A}">
      <dgm:prSet phldrT="[besedilo]" custT="1"/>
      <dgm:spPr/>
      <dgm:t>
        <a:bodyPr/>
        <a:lstStyle/>
        <a:p>
          <a:r>
            <a:rPr lang="sl-SI" sz="1800" dirty="0"/>
            <a:t>Program mora biti ovrednoten z minimalno 20.000,00 € in maksimalno 150.000,00 € na letni ravni</a:t>
          </a:r>
        </a:p>
      </dgm:t>
    </dgm:pt>
    <dgm:pt modelId="{A55DF6DE-5AAF-4303-8E27-13EBA9866086}" type="parTrans" cxnId="{364EBA15-4AE2-43A7-A709-A761CF896DD3}">
      <dgm:prSet/>
      <dgm:spPr/>
      <dgm:t>
        <a:bodyPr/>
        <a:lstStyle/>
        <a:p>
          <a:endParaRPr lang="sl-SI"/>
        </a:p>
      </dgm:t>
    </dgm:pt>
    <dgm:pt modelId="{0CC6C253-7960-4CE2-BB30-9037DAEA0DA5}" type="sibTrans" cxnId="{364EBA15-4AE2-43A7-A709-A761CF896DD3}">
      <dgm:prSet/>
      <dgm:spPr/>
      <dgm:t>
        <a:bodyPr/>
        <a:lstStyle/>
        <a:p>
          <a:endParaRPr lang="sl-SI"/>
        </a:p>
      </dgm:t>
    </dgm:pt>
    <dgm:pt modelId="{8A9F9B5D-2951-4E74-919F-720EBDF1A565}">
      <dgm:prSet phldrT="[besedilo]" custT="1"/>
      <dgm:spPr/>
      <dgm:t>
        <a:bodyPr/>
        <a:lstStyle/>
        <a:p>
          <a:r>
            <a:rPr lang="sl-SI" sz="1800" dirty="0"/>
            <a:t>Mora biti nosilec programa iz tega javnega poziva</a:t>
          </a:r>
        </a:p>
      </dgm:t>
    </dgm:pt>
    <dgm:pt modelId="{B45E3239-7BF3-4FEB-8DE5-104E26DD5524}" type="parTrans" cxnId="{783AE5E1-4EBE-4077-8E7B-0699E00C403B}">
      <dgm:prSet/>
      <dgm:spPr/>
      <dgm:t>
        <a:bodyPr/>
        <a:lstStyle/>
        <a:p>
          <a:endParaRPr lang="sl-SI"/>
        </a:p>
      </dgm:t>
    </dgm:pt>
    <dgm:pt modelId="{26857CF7-03C6-4A8F-8CC3-E6D59E293DDC}" type="sibTrans" cxnId="{783AE5E1-4EBE-4077-8E7B-0699E00C403B}">
      <dgm:prSet/>
      <dgm:spPr/>
      <dgm:t>
        <a:bodyPr/>
        <a:lstStyle/>
        <a:p>
          <a:endParaRPr lang="sl-SI"/>
        </a:p>
      </dgm:t>
    </dgm:pt>
    <dgm:pt modelId="{8E19B532-3B62-46A3-ACE2-D6F1F90A154D}">
      <dgm:prSet phldrT="[besedilo]" custT="1"/>
      <dgm:spPr/>
      <dgm:t>
        <a:bodyPr/>
        <a:lstStyle/>
        <a:p>
          <a:r>
            <a:rPr lang="sl-SI" sz="1800" dirty="0"/>
            <a:t>Soglaša z določili javnega poziva in pripadajoče razpisne dokumentacije</a:t>
          </a:r>
        </a:p>
      </dgm:t>
    </dgm:pt>
    <dgm:pt modelId="{D7D2A7F1-0E95-40EB-956E-7C038D19680D}" type="parTrans" cxnId="{BDA2106D-36C8-459A-A7ED-6566BF076748}">
      <dgm:prSet/>
      <dgm:spPr/>
      <dgm:t>
        <a:bodyPr/>
        <a:lstStyle/>
        <a:p>
          <a:endParaRPr lang="sl-SI"/>
        </a:p>
      </dgm:t>
    </dgm:pt>
    <dgm:pt modelId="{92283796-3F7D-4BE7-8AFD-A558DFF15323}" type="sibTrans" cxnId="{BDA2106D-36C8-459A-A7ED-6566BF076748}">
      <dgm:prSet/>
      <dgm:spPr/>
      <dgm:t>
        <a:bodyPr/>
        <a:lstStyle/>
        <a:p>
          <a:endParaRPr lang="sl-SI"/>
        </a:p>
      </dgm:t>
    </dgm:pt>
    <dgm:pt modelId="{F2115133-1777-4FF8-BEDB-C184A4DF852D}">
      <dgm:prSet phldrT="[besedilo]" custT="1"/>
      <dgm:spPr/>
      <dgm:t>
        <a:bodyPr/>
        <a:lstStyle/>
        <a:p>
          <a:r>
            <a:rPr lang="sl-SI" sz="1800" dirty="0"/>
            <a:t>Soglaša s pogodbenim razveznim pogojem v primeru sofinanciranja preko Javnega poziva za sofinanciranje programov mladinskega dela v letih 2022 in 2023.</a:t>
          </a:r>
        </a:p>
      </dgm:t>
    </dgm:pt>
    <dgm:pt modelId="{A37976DC-9C4B-45B2-8396-E5CB9BA0E123}" type="parTrans" cxnId="{8AFFD31C-DE41-417E-A4A4-B6C4105C5A52}">
      <dgm:prSet/>
      <dgm:spPr/>
      <dgm:t>
        <a:bodyPr/>
        <a:lstStyle/>
        <a:p>
          <a:endParaRPr lang="sl-SI"/>
        </a:p>
      </dgm:t>
    </dgm:pt>
    <dgm:pt modelId="{4A5D100C-EFCD-4F65-B4A4-1564E0D3AB66}" type="sibTrans" cxnId="{8AFFD31C-DE41-417E-A4A4-B6C4105C5A52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1" custScaleY="189228" custLinFactY="-55841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115BF027-3219-4909-B083-DFE33077307C}" type="pres">
      <dgm:prSet presAssocID="{8A9F9B5D-2951-4E74-919F-720EBDF1A565}" presName="parentText" presStyleLbl="node1" presStyleIdx="1" presStyleCnt="11" custLinFactY="-4964" custLinFactNeighborY="-100000">
        <dgm:presLayoutVars>
          <dgm:chMax val="0"/>
          <dgm:bulletEnabled val="1"/>
        </dgm:presLayoutVars>
      </dgm:prSet>
      <dgm:spPr/>
    </dgm:pt>
    <dgm:pt modelId="{1E57151E-C37A-4123-A9FD-415135C7789E}" type="pres">
      <dgm:prSet presAssocID="{26857CF7-03C6-4A8F-8CC3-E6D59E293DDC}" presName="spacer" presStyleCnt="0"/>
      <dgm:spPr/>
    </dgm:pt>
    <dgm:pt modelId="{084D6722-6FE5-47D6-87CC-9F688BABD060}" type="pres">
      <dgm:prSet presAssocID="{B5503022-73B2-4B82-ACA5-7153654D2A54}" presName="parentText" presStyleLbl="node1" presStyleIdx="2" presStyleCnt="11" custLinFactY="-5943" custLinFactNeighborY="-100000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11" custLinFactY="92831" custLinFactNeighborY="100000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4" presStyleCnt="11" custLinFactY="90693" custLinFactNeighborY="100000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99D5351E-6D58-44AC-80C8-5C616F9B9E34}" type="pres">
      <dgm:prSet presAssocID="{8E19B532-3B62-46A3-ACE2-D6F1F90A154D}" presName="parentText" presStyleLbl="node1" presStyleIdx="5" presStyleCnt="11" custLinFactY="88677" custLinFactNeighborY="100000">
        <dgm:presLayoutVars>
          <dgm:chMax val="0"/>
          <dgm:bulletEnabled val="1"/>
        </dgm:presLayoutVars>
      </dgm:prSet>
      <dgm:spPr/>
    </dgm:pt>
    <dgm:pt modelId="{85C25534-0D76-4C9B-AABC-5E4F7D1511C9}" type="pres">
      <dgm:prSet presAssocID="{92283796-3F7D-4BE7-8AFD-A558DFF15323}" presName="spacer" presStyleCnt="0"/>
      <dgm:spPr/>
    </dgm:pt>
    <dgm:pt modelId="{FA52DAF9-4803-4084-B155-DDFB0EEED1C3}" type="pres">
      <dgm:prSet presAssocID="{BC2E78AE-A3E9-480E-A8A4-475925A4A493}" presName="parentText" presStyleLbl="node1" presStyleIdx="6" presStyleCnt="11" custLinFactY="85636" custLinFactNeighborY="100000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7" presStyleCnt="11" custLinFactY="81718" custLinFactNeighborY="100000">
        <dgm:presLayoutVars>
          <dgm:chMax val="0"/>
          <dgm:bulletEnabled val="1"/>
        </dgm:presLayoutVars>
      </dgm:prSet>
      <dgm:spPr/>
    </dgm:pt>
    <dgm:pt modelId="{BD519629-8022-401E-9654-749900FBBAF1}" type="pres">
      <dgm:prSet presAssocID="{75EA062C-0F65-4D3C-80AE-8DFAAE2C299B}" presName="spacer" presStyleCnt="0"/>
      <dgm:spPr/>
    </dgm:pt>
    <dgm:pt modelId="{B5FB4B6B-6E23-485B-8283-8AE122111CC6}" type="pres">
      <dgm:prSet presAssocID="{77183CBD-7458-4967-9E74-544D69AFA35C}" presName="parentText" presStyleLbl="node1" presStyleIdx="8" presStyleCnt="11" custLinFactY="74113" custLinFactNeighborY="100000">
        <dgm:presLayoutVars>
          <dgm:chMax val="0"/>
          <dgm:bulletEnabled val="1"/>
        </dgm:presLayoutVars>
      </dgm:prSet>
      <dgm:spPr/>
    </dgm:pt>
    <dgm:pt modelId="{67B91517-AB69-45DB-B454-BF2191F17B5B}" type="pres">
      <dgm:prSet presAssocID="{CF04E128-18CE-43C4-B184-7375B4D66D5D}" presName="spacer" presStyleCnt="0"/>
      <dgm:spPr/>
    </dgm:pt>
    <dgm:pt modelId="{D1A7D515-348A-4FD3-B718-46106998B815}" type="pres">
      <dgm:prSet presAssocID="{24520C97-B543-4AF3-BAFB-F46151DAC52A}" presName="parentText" presStyleLbl="node1" presStyleIdx="9" presStyleCnt="11" custLinFactY="70792" custLinFactNeighborY="100000">
        <dgm:presLayoutVars>
          <dgm:chMax val="0"/>
          <dgm:bulletEnabled val="1"/>
        </dgm:presLayoutVars>
      </dgm:prSet>
      <dgm:spPr/>
    </dgm:pt>
    <dgm:pt modelId="{A9B1FAA7-80A9-4D6B-A2F9-CA0FF3D918D5}" type="pres">
      <dgm:prSet presAssocID="{0CC6C253-7960-4CE2-BB30-9037DAEA0DA5}" presName="spacer" presStyleCnt="0"/>
      <dgm:spPr/>
    </dgm:pt>
    <dgm:pt modelId="{E2E04941-D4BA-4F8B-A79F-3A2E001165B5}" type="pres">
      <dgm:prSet presAssocID="{F2115133-1777-4FF8-BEDB-C184A4DF852D}" presName="parentText" presStyleLbl="node1" presStyleIdx="10" presStyleCnt="11" custLinFactY="-708469" custLinFactNeighborY="-800000">
        <dgm:presLayoutVars>
          <dgm:chMax val="0"/>
          <dgm:bulletEnabled val="1"/>
        </dgm:presLayoutVars>
      </dgm:prSet>
      <dgm:spPr/>
    </dgm:pt>
  </dgm:ptLst>
  <dgm:cxnLst>
    <dgm:cxn modelId="{364EBA15-4AE2-43A7-A709-A761CF896DD3}" srcId="{6B1DF304-516A-4841-B4E6-5E1759E231DD}" destId="{24520C97-B543-4AF3-BAFB-F46151DAC52A}" srcOrd="9" destOrd="0" parTransId="{A55DF6DE-5AAF-4303-8E27-13EBA9866086}" sibTransId="{0CC6C253-7960-4CE2-BB30-9037DAEA0DA5}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8AFFD31C-DE41-417E-A4A4-B6C4105C5A52}" srcId="{6B1DF304-516A-4841-B4E6-5E1759E231DD}" destId="{F2115133-1777-4FF8-BEDB-C184A4DF852D}" srcOrd="10" destOrd="0" parTransId="{A37976DC-9C4B-45B2-8396-E5CB9BA0E123}" sibTransId="{4A5D100C-EFCD-4F65-B4A4-1564E0D3AB66}"/>
    <dgm:cxn modelId="{49722C1E-B298-48CA-9935-F7034B907830}" type="presOf" srcId="{2FFEEB1C-9232-417C-A95D-0BA19EDCC100}" destId="{E2727883-19AF-46C0-BA56-64D2008D9894}" srcOrd="0" destOrd="0" presId="urn:microsoft.com/office/officeart/2005/8/layout/vList2"/>
    <dgm:cxn modelId="{0540AF27-7472-4096-83BD-60A7C5EDEB8C}" srcId="{6B1DF304-516A-4841-B4E6-5E1759E231DD}" destId="{0382EF9C-B2C8-42C7-82C5-56753D61E146}" srcOrd="7" destOrd="0" parTransId="{A4AE403D-26FD-4826-B067-E4796B6757ED}" sibTransId="{75EA062C-0F65-4D3C-80AE-8DFAAE2C299B}"/>
    <dgm:cxn modelId="{A7C5DF3D-58FB-43E7-B023-C4EF84E9A431}" srcId="{6B1DF304-516A-4841-B4E6-5E1759E231DD}" destId="{B5503022-73B2-4B82-ACA5-7153654D2A54}" srcOrd="2" destOrd="0" parTransId="{C09EFAA6-B12B-4C23-AA34-940A1D0B46D9}" sibTransId="{FCD23BC7-82BE-4ADD-A0AF-FCA4643BC63D}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BDA2106D-36C8-459A-A7ED-6566BF076748}" srcId="{6B1DF304-516A-4841-B4E6-5E1759E231DD}" destId="{8E19B532-3B62-46A3-ACE2-D6F1F90A154D}" srcOrd="5" destOrd="0" parTransId="{D7D2A7F1-0E95-40EB-956E-7C038D19680D}" sibTransId="{92283796-3F7D-4BE7-8AFD-A558DFF15323}"/>
    <dgm:cxn modelId="{1B00B254-AC1A-4DD2-ABF4-B238234E545A}" type="presOf" srcId="{BC2E78AE-A3E9-480E-A8A4-475925A4A493}" destId="{FA52DAF9-4803-4084-B155-DDFB0EEED1C3}" srcOrd="0" destOrd="0" presId="urn:microsoft.com/office/officeart/2005/8/layout/vList2"/>
    <dgm:cxn modelId="{73E4BD7A-5564-4EAC-AA8F-BFA5E4D16C5E}" type="presOf" srcId="{B5503022-73B2-4B82-ACA5-7153654D2A54}" destId="{084D6722-6FE5-47D6-87CC-9F688BABD060}" srcOrd="0" destOrd="0" presId="urn:microsoft.com/office/officeart/2005/8/layout/vList2"/>
    <dgm:cxn modelId="{755C5087-3BDD-4E14-A451-16670DC268B5}" type="presOf" srcId="{8E19B532-3B62-46A3-ACE2-D6F1F90A154D}" destId="{99D5351E-6D58-44AC-80C8-5C616F9B9E34}" srcOrd="0" destOrd="0" presId="urn:microsoft.com/office/officeart/2005/8/layout/vList2"/>
    <dgm:cxn modelId="{BA7CAA8D-FFE4-4B84-B363-C285FEAB5256}" type="presOf" srcId="{F2115133-1777-4FF8-BEDB-C184A4DF852D}" destId="{E2E04941-D4BA-4F8B-A79F-3A2E001165B5}" srcOrd="0" destOrd="0" presId="urn:microsoft.com/office/officeart/2005/8/layout/vList2"/>
    <dgm:cxn modelId="{9D5BE58F-074E-4C85-ADE5-C8D8FA272768}" type="presOf" srcId="{77183CBD-7458-4967-9E74-544D69AFA35C}" destId="{B5FB4B6B-6E23-485B-8283-8AE122111CC6}" srcOrd="0" destOrd="0" presId="urn:microsoft.com/office/officeart/2005/8/layout/vList2"/>
    <dgm:cxn modelId="{6ECA4EA5-4AE9-43F0-8FBA-2EC8D6C8B933}" type="presOf" srcId="{8A9F9B5D-2951-4E74-919F-720EBDF1A565}" destId="{115BF027-3219-4909-B083-DFE33077307C}" srcOrd="0" destOrd="0" presId="urn:microsoft.com/office/officeart/2005/8/layout/vList2"/>
    <dgm:cxn modelId="{118330B1-ED91-416D-BEC2-1EBF1A8626E9}" type="presOf" srcId="{6B1DF304-516A-4841-B4E6-5E1759E231DD}" destId="{A46B54DD-8191-40B4-91B2-A8C65BB080BD}" srcOrd="0" destOrd="0" presId="urn:microsoft.com/office/officeart/2005/8/layout/vList2"/>
    <dgm:cxn modelId="{BDC55AB8-AC60-4D4F-9696-AFD5E88D6B03}" srcId="{6B1DF304-516A-4841-B4E6-5E1759E231DD}" destId="{BC2E78AE-A3E9-480E-A8A4-475925A4A493}" srcOrd="6" destOrd="0" parTransId="{789C5E2F-623E-4E9E-A2BC-D8C0473F5197}" sibTransId="{0F5937EB-AD66-4342-80C4-1445D1B5A2D0}"/>
    <dgm:cxn modelId="{B538F3C2-A769-412C-86DA-38DB3C720C3C}" srcId="{6B1DF304-516A-4841-B4E6-5E1759E231DD}" destId="{77183CBD-7458-4967-9E74-544D69AFA35C}" srcOrd="8" destOrd="0" parTransId="{2056EDC8-8780-497D-93EB-2986AE90D6B0}" sibTransId="{CF04E128-18CE-43C4-B184-7375B4D66D5D}"/>
    <dgm:cxn modelId="{56C787C5-9F1E-429D-A882-278F5554C77E}" type="presOf" srcId="{24520C97-B543-4AF3-BAFB-F46151DAC52A}" destId="{D1A7D515-348A-4FD3-B718-46106998B815}" srcOrd="0" destOrd="0" presId="urn:microsoft.com/office/officeart/2005/8/layout/vList2"/>
    <dgm:cxn modelId="{E8FFF3DC-535A-4BF7-AFDC-F2F32F8B735F}" type="presOf" srcId="{0382EF9C-B2C8-42C7-82C5-56753D61E146}" destId="{6DF0566F-B2C3-49E1-BD5D-E30812C9CD69}" srcOrd="0" destOrd="0" presId="urn:microsoft.com/office/officeart/2005/8/layout/vList2"/>
    <dgm:cxn modelId="{783AE5E1-4EBE-4077-8E7B-0699E00C403B}" srcId="{6B1DF304-516A-4841-B4E6-5E1759E231DD}" destId="{8A9F9B5D-2951-4E74-919F-720EBDF1A565}" srcOrd="1" destOrd="0" parTransId="{B45E3239-7BF3-4FEB-8DE5-104E26DD5524}" sibTransId="{26857CF7-03C6-4A8F-8CC3-E6D59E293DDC}"/>
    <dgm:cxn modelId="{D5A2F8F1-32E4-412F-9D57-E1E791B45142}" type="presOf" srcId="{6500A6FF-66E5-4D64-81EB-5E6834F99205}" destId="{04ADCD5B-093E-4FCF-B9A2-21F2C51DA195}" srcOrd="0" destOrd="0" presId="urn:microsoft.com/office/officeart/2005/8/layout/vList2"/>
    <dgm:cxn modelId="{3D5D99F4-0FA4-4B67-AA11-37B032B315CA}" srcId="{6B1DF304-516A-4841-B4E6-5E1759E231DD}" destId="{6500A6FF-66E5-4D64-81EB-5E6834F99205}" srcOrd="4" destOrd="0" parTransId="{BCA2C482-43F0-42D1-BF66-F0C533D093E8}" sibTransId="{A0761AEB-0E58-4942-8A8A-4406EFCE4FED}"/>
    <dgm:cxn modelId="{B52450FD-549A-4650-A487-9598A4182FC5}" type="presOf" srcId="{552E3E0F-5D59-47FC-9BFE-750D73ACF99C}" destId="{47C30330-A5BA-440A-8F3F-F4D656D442A5}" srcOrd="0" destOrd="0" presId="urn:microsoft.com/office/officeart/2005/8/layout/vList2"/>
    <dgm:cxn modelId="{4A6EB2EC-2CDD-4523-8FC8-E064BC56C06E}" type="presParOf" srcId="{A46B54DD-8191-40B4-91B2-A8C65BB080BD}" destId="{47C30330-A5BA-440A-8F3F-F4D656D442A5}" srcOrd="0" destOrd="0" presId="urn:microsoft.com/office/officeart/2005/8/layout/vList2"/>
    <dgm:cxn modelId="{AD8BF18D-0B0E-46F6-9A6D-254F1F0139E6}" type="presParOf" srcId="{A46B54DD-8191-40B4-91B2-A8C65BB080BD}" destId="{D34E18BA-F123-4800-9E5E-60A25D462BD0}" srcOrd="1" destOrd="0" presId="urn:microsoft.com/office/officeart/2005/8/layout/vList2"/>
    <dgm:cxn modelId="{9B2E2D39-514B-446B-99E0-E6DAAE5168A4}" type="presParOf" srcId="{A46B54DD-8191-40B4-91B2-A8C65BB080BD}" destId="{115BF027-3219-4909-B083-DFE33077307C}" srcOrd="2" destOrd="0" presId="urn:microsoft.com/office/officeart/2005/8/layout/vList2"/>
    <dgm:cxn modelId="{6431D707-133B-4D77-A951-2BEDC3335369}" type="presParOf" srcId="{A46B54DD-8191-40B4-91B2-A8C65BB080BD}" destId="{1E57151E-C37A-4123-A9FD-415135C7789E}" srcOrd="3" destOrd="0" presId="urn:microsoft.com/office/officeart/2005/8/layout/vList2"/>
    <dgm:cxn modelId="{F7BE2409-9E84-4E61-A339-31470EFD930D}" type="presParOf" srcId="{A46B54DD-8191-40B4-91B2-A8C65BB080BD}" destId="{084D6722-6FE5-47D6-87CC-9F688BABD060}" srcOrd="4" destOrd="0" presId="urn:microsoft.com/office/officeart/2005/8/layout/vList2"/>
    <dgm:cxn modelId="{E467F0C6-D708-4133-918D-F8FCE44F4661}" type="presParOf" srcId="{A46B54DD-8191-40B4-91B2-A8C65BB080BD}" destId="{5911A2FF-FB34-426E-A011-94417DAB4F1F}" srcOrd="5" destOrd="0" presId="urn:microsoft.com/office/officeart/2005/8/layout/vList2"/>
    <dgm:cxn modelId="{2E744096-7FFE-4091-8126-1AA7418CFB9B}" type="presParOf" srcId="{A46B54DD-8191-40B4-91B2-A8C65BB080BD}" destId="{E2727883-19AF-46C0-BA56-64D2008D9894}" srcOrd="6" destOrd="0" presId="urn:microsoft.com/office/officeart/2005/8/layout/vList2"/>
    <dgm:cxn modelId="{3CD800F6-2C3B-41EA-A056-E626EF5F3588}" type="presParOf" srcId="{A46B54DD-8191-40B4-91B2-A8C65BB080BD}" destId="{3A358F4E-02BE-4BBF-AB1A-7881E5C82AC3}" srcOrd="7" destOrd="0" presId="urn:microsoft.com/office/officeart/2005/8/layout/vList2"/>
    <dgm:cxn modelId="{79A3E622-0B2F-4D6E-9F55-57EA95D2F9FF}" type="presParOf" srcId="{A46B54DD-8191-40B4-91B2-A8C65BB080BD}" destId="{04ADCD5B-093E-4FCF-B9A2-21F2C51DA195}" srcOrd="8" destOrd="0" presId="urn:microsoft.com/office/officeart/2005/8/layout/vList2"/>
    <dgm:cxn modelId="{D6ECC7DD-507D-4778-A577-242DFE9141F3}" type="presParOf" srcId="{A46B54DD-8191-40B4-91B2-A8C65BB080BD}" destId="{D82AA32C-5A86-441E-99F2-18AD7F646ED5}" srcOrd="9" destOrd="0" presId="urn:microsoft.com/office/officeart/2005/8/layout/vList2"/>
    <dgm:cxn modelId="{BF1F24E4-A17D-465A-9AE1-42383BAD08FF}" type="presParOf" srcId="{A46B54DD-8191-40B4-91B2-A8C65BB080BD}" destId="{99D5351E-6D58-44AC-80C8-5C616F9B9E34}" srcOrd="10" destOrd="0" presId="urn:microsoft.com/office/officeart/2005/8/layout/vList2"/>
    <dgm:cxn modelId="{8857AAC0-EB1E-4C55-8D8A-8F613F721544}" type="presParOf" srcId="{A46B54DD-8191-40B4-91B2-A8C65BB080BD}" destId="{85C25534-0D76-4C9B-AABC-5E4F7D1511C9}" srcOrd="11" destOrd="0" presId="urn:microsoft.com/office/officeart/2005/8/layout/vList2"/>
    <dgm:cxn modelId="{B26765D9-4768-4C23-909D-EBEDFB663D24}" type="presParOf" srcId="{A46B54DD-8191-40B4-91B2-A8C65BB080BD}" destId="{FA52DAF9-4803-4084-B155-DDFB0EEED1C3}" srcOrd="12" destOrd="0" presId="urn:microsoft.com/office/officeart/2005/8/layout/vList2"/>
    <dgm:cxn modelId="{DA757321-418C-4C42-B0E8-B141F9A72E82}" type="presParOf" srcId="{A46B54DD-8191-40B4-91B2-A8C65BB080BD}" destId="{29416A33-5346-4289-B6FE-ECFA62888813}" srcOrd="13" destOrd="0" presId="urn:microsoft.com/office/officeart/2005/8/layout/vList2"/>
    <dgm:cxn modelId="{CEDE3FE4-2451-404E-8382-CB0437D1400D}" type="presParOf" srcId="{A46B54DD-8191-40B4-91B2-A8C65BB080BD}" destId="{6DF0566F-B2C3-49E1-BD5D-E30812C9CD69}" srcOrd="14" destOrd="0" presId="urn:microsoft.com/office/officeart/2005/8/layout/vList2"/>
    <dgm:cxn modelId="{B17045EE-CB08-4C4D-A5D1-F7FC4BC989BC}" type="presParOf" srcId="{A46B54DD-8191-40B4-91B2-A8C65BB080BD}" destId="{BD519629-8022-401E-9654-749900FBBAF1}" srcOrd="15" destOrd="0" presId="urn:microsoft.com/office/officeart/2005/8/layout/vList2"/>
    <dgm:cxn modelId="{E101DEE8-335A-455C-AC34-4BBDBAB65A16}" type="presParOf" srcId="{A46B54DD-8191-40B4-91B2-A8C65BB080BD}" destId="{B5FB4B6B-6E23-485B-8283-8AE122111CC6}" srcOrd="16" destOrd="0" presId="urn:microsoft.com/office/officeart/2005/8/layout/vList2"/>
    <dgm:cxn modelId="{EEF1F46E-FAA7-4E43-8281-9F136F58089B}" type="presParOf" srcId="{A46B54DD-8191-40B4-91B2-A8C65BB080BD}" destId="{67B91517-AB69-45DB-B454-BF2191F17B5B}" srcOrd="17" destOrd="0" presId="urn:microsoft.com/office/officeart/2005/8/layout/vList2"/>
    <dgm:cxn modelId="{C3B0ED24-0CCE-4225-AA51-47644AB7623D}" type="presParOf" srcId="{A46B54DD-8191-40B4-91B2-A8C65BB080BD}" destId="{D1A7D515-348A-4FD3-B718-46106998B815}" srcOrd="18" destOrd="0" presId="urn:microsoft.com/office/officeart/2005/8/layout/vList2"/>
    <dgm:cxn modelId="{90931FF7-5DD4-4C43-B5B8-C9FD6F1C50CD}" type="presParOf" srcId="{A46B54DD-8191-40B4-91B2-A8C65BB080BD}" destId="{A9B1FAA7-80A9-4D6B-A2F9-CA0FF3D918D5}" srcOrd="19" destOrd="0" presId="urn:microsoft.com/office/officeart/2005/8/layout/vList2"/>
    <dgm:cxn modelId="{A5259592-CC66-4ABE-AB70-8EF61EE42DD2}" type="presParOf" srcId="{A46B54DD-8191-40B4-91B2-A8C65BB080BD}" destId="{E2E04941-D4BA-4F8B-A79F-3A2E001165B5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37A8C7-CA03-8C4A-A2BB-5E6B3558E71B}" type="doc">
      <dgm:prSet loTypeId="urn:microsoft.com/office/officeart/2005/8/layout/list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94ECF7-481F-C649-8EB1-DF2766C178F7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Nacionalnih mladinskih organizacij</a:t>
          </a:r>
          <a:endParaRPr lang="en-US" b="1" u="none" dirty="0">
            <a:solidFill>
              <a:schemeClr val="tx1"/>
            </a:solidFill>
            <a:latin typeface="+mj-lt"/>
          </a:endParaRPr>
        </a:p>
      </dgm:t>
    </dgm:pt>
    <dgm:pt modelId="{E77AA492-66BD-D74D-8765-BD3715C32B14}" type="parTrans" cxnId="{5C121BAF-6E2F-3A48-8517-898B812DA170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8B94C2CA-A209-834C-9F3D-FAE87480BC65}" type="sibTrans" cxnId="{5C121BAF-6E2F-3A48-8517-898B812DA170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45DBE479-2FCA-3E49-B66B-A9B7AD8168AE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Status nacionalne mladinske organizacije </a:t>
          </a:r>
          <a:r>
            <a:rPr lang="sl-SI" sz="1800" b="0" dirty="0">
              <a:latin typeface="+mj-lt"/>
            </a:rPr>
            <a:t>(iz razvida URSM) </a:t>
          </a:r>
          <a:endParaRPr lang="en-US" sz="1800" b="0" u="none" dirty="0">
            <a:latin typeface="+mj-lt"/>
          </a:endParaRPr>
        </a:p>
      </dgm:t>
    </dgm:pt>
    <dgm:pt modelId="{8C9BF313-F54A-8946-8933-BF59AA05B992}" type="parTrans" cxnId="{D0396FE4-3F72-4046-9D83-84935877A0CF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E76FF8CC-91F2-974F-A403-6FB360BE16E9}" type="sibTrans" cxnId="{D0396FE4-3F72-4046-9D83-84935877A0CF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65226FC8-EF87-B545-8C54-4B1119890D34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Mladinskih centrov</a:t>
          </a:r>
          <a:endParaRPr lang="en-US" b="1" u="none" dirty="0">
            <a:solidFill>
              <a:schemeClr val="tx1"/>
            </a:solidFill>
            <a:latin typeface="+mj-lt"/>
          </a:endParaRPr>
        </a:p>
      </dgm:t>
    </dgm:pt>
    <dgm:pt modelId="{61B9B10B-9DE4-BE47-BFD8-8E92A68C5630}" type="parTrans" cxnId="{FDA96622-39D9-0A44-B782-94F5EE348E2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970F4E0B-839A-9648-A140-7FB8E272AAC2}" type="sibTrans" cxnId="{FDA96622-39D9-0A44-B782-94F5EE348E2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D6C8DAD3-B4A5-F04D-AB8A-56304CC705C8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Ustrezni prostorski pogoji </a:t>
          </a:r>
          <a:r>
            <a:rPr lang="sl-SI" sz="1800" dirty="0">
              <a:latin typeface="+mj-lt"/>
            </a:rPr>
            <a:t>(150 m</a:t>
          </a:r>
          <a:r>
            <a:rPr lang="sl-SI" sz="1800" baseline="30000" dirty="0">
              <a:latin typeface="+mj-lt"/>
            </a:rPr>
            <a:t>2</a:t>
          </a:r>
          <a:r>
            <a:rPr lang="sl-SI" sz="1800" dirty="0">
              <a:latin typeface="+mj-lt"/>
            </a:rPr>
            <a:t> neto javno dostopnih prostorov za izvedbo programov)</a:t>
          </a:r>
          <a:endParaRPr lang="en-US" sz="1800" u="none" dirty="0">
            <a:latin typeface="+mj-lt"/>
          </a:endParaRPr>
        </a:p>
      </dgm:t>
    </dgm:pt>
    <dgm:pt modelId="{3E5EE4D9-DCBF-354B-A1DC-2E979D20D016}" type="parTrans" cxnId="{7DEC076B-B81A-C943-ABE3-22A1C928076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1B0D5292-C883-5E41-A590-AFD9103BD4AD}" type="sibTrans" cxnId="{7DEC076B-B81A-C943-ABE3-22A1C928076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78A43452-255D-0745-BA2A-F968262A3C10}">
      <dgm:prSet phldrT="[Text]"/>
      <dgm:spPr>
        <a:solidFill>
          <a:srgbClr val="FF7C80"/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Drugih nevladnih organizacij</a:t>
          </a:r>
          <a:endParaRPr lang="en-US" b="1" u="none" dirty="0">
            <a:solidFill>
              <a:schemeClr val="tx1"/>
            </a:solidFill>
            <a:latin typeface="+mj-lt"/>
          </a:endParaRPr>
        </a:p>
      </dgm:t>
    </dgm:pt>
    <dgm:pt modelId="{2F09569C-CEF1-F842-AABC-239C2D52C6FC}" type="parTrans" cxnId="{D8D8E9EE-4C3D-E940-BEAF-4B7B82B566C4}">
      <dgm:prSet/>
      <dgm:spPr/>
      <dgm:t>
        <a:bodyPr/>
        <a:lstStyle/>
        <a:p>
          <a:endParaRPr lang="en-US"/>
        </a:p>
      </dgm:t>
    </dgm:pt>
    <dgm:pt modelId="{874D11EF-E580-1943-8717-16AC999D447E}" type="sibTrans" cxnId="{D8D8E9EE-4C3D-E940-BEAF-4B7B82B566C4}">
      <dgm:prSet/>
      <dgm:spPr/>
      <dgm:t>
        <a:bodyPr/>
        <a:lstStyle/>
        <a:p>
          <a:endParaRPr lang="en-US"/>
        </a:p>
      </dgm:t>
    </dgm:pt>
    <dgm:pt modelId="{D0542B41-38A1-4ECE-96A5-85014DE5E56A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Ustrezna odprtost mladinskega centra </a:t>
          </a:r>
          <a:r>
            <a:rPr lang="sl-SI" sz="1800" dirty="0">
              <a:latin typeface="+mj-lt"/>
            </a:rPr>
            <a:t>(odprtost mladinskega centra najmanj 20 ur tedensko skozi vse leto oz. najmanj 1.500 ur letno)</a:t>
          </a:r>
          <a:endParaRPr lang="en-US" sz="1800" u="none" dirty="0">
            <a:latin typeface="+mj-lt"/>
          </a:endParaRPr>
        </a:p>
      </dgm:t>
    </dgm:pt>
    <dgm:pt modelId="{4B1CA250-12C0-41AC-B9DE-D1E495F0235A}" type="parTrans" cxnId="{94B42796-5B34-4F73-93C3-2D3354A66D45}">
      <dgm:prSet/>
      <dgm:spPr/>
      <dgm:t>
        <a:bodyPr/>
        <a:lstStyle/>
        <a:p>
          <a:endParaRPr lang="sl-SI"/>
        </a:p>
      </dgm:t>
    </dgm:pt>
    <dgm:pt modelId="{E9F4D325-4875-4050-B4DC-894CC697D8EE}" type="sibTrans" cxnId="{94B42796-5B34-4F73-93C3-2D3354A66D45}">
      <dgm:prSet/>
      <dgm:spPr/>
      <dgm:t>
        <a:bodyPr/>
        <a:lstStyle/>
        <a:p>
          <a:endParaRPr lang="sl-SI"/>
        </a:p>
      </dgm:t>
    </dgm:pt>
    <dgm:pt modelId="{4883C39C-1EF6-4CE6-AB1A-2CB6B5ABE40A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Celovito izvajanje programa mladinskega dela </a:t>
          </a:r>
          <a:r>
            <a:rPr lang="sl-SI" sz="1800" dirty="0">
              <a:latin typeface="+mj-lt"/>
            </a:rPr>
            <a:t>(celovito, neposredno vključuje mlade)</a:t>
          </a:r>
          <a:endParaRPr lang="en-US" sz="1800" u="none" dirty="0">
            <a:latin typeface="+mj-lt"/>
          </a:endParaRPr>
        </a:p>
      </dgm:t>
    </dgm:pt>
    <dgm:pt modelId="{F5D16E43-93D2-4F23-8CCD-443FD9516AA7}" type="sibTrans" cxnId="{5EF438BD-6A12-429F-BDB5-CF4D62E4CA47}">
      <dgm:prSet/>
      <dgm:spPr/>
      <dgm:t>
        <a:bodyPr/>
        <a:lstStyle/>
        <a:p>
          <a:endParaRPr lang="sl-SI"/>
        </a:p>
      </dgm:t>
    </dgm:pt>
    <dgm:pt modelId="{00AE2433-A127-47DC-B908-55E8133C44AC}" type="parTrans" cxnId="{5EF438BD-6A12-429F-BDB5-CF4D62E4CA47}">
      <dgm:prSet/>
      <dgm:spPr/>
      <dgm:t>
        <a:bodyPr/>
        <a:lstStyle/>
        <a:p>
          <a:endParaRPr lang="sl-SI"/>
        </a:p>
      </dgm:t>
    </dgm:pt>
    <dgm:pt modelId="{F6E14AD6-354D-48A5-920B-2B4AD0263EA3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Redno celoletno delovanje </a:t>
          </a:r>
          <a:r>
            <a:rPr lang="sl-SI" sz="1800" dirty="0">
              <a:latin typeface="+mj-lt"/>
            </a:rPr>
            <a:t>(poteka vsakotedensko v obsegu najmanj 1.500 ur letno)</a:t>
          </a:r>
          <a:endParaRPr lang="en-US" sz="1800" u="none" dirty="0">
            <a:latin typeface="+mj-lt"/>
          </a:endParaRPr>
        </a:p>
      </dgm:t>
    </dgm:pt>
    <dgm:pt modelId="{E915F801-DEA6-41A2-87DE-EBC4F5458345}" type="sibTrans" cxnId="{345F9309-D414-4A12-A23B-42EA676D3AA2}">
      <dgm:prSet/>
      <dgm:spPr/>
      <dgm:t>
        <a:bodyPr/>
        <a:lstStyle/>
        <a:p>
          <a:endParaRPr lang="sl-SI"/>
        </a:p>
      </dgm:t>
    </dgm:pt>
    <dgm:pt modelId="{2123DE73-FEDA-4155-BE1F-F224FEAD6599}" type="parTrans" cxnId="{345F9309-D414-4A12-A23B-42EA676D3AA2}">
      <dgm:prSet/>
      <dgm:spPr/>
      <dgm:t>
        <a:bodyPr/>
        <a:lstStyle/>
        <a:p>
          <a:endParaRPr lang="sl-SI"/>
        </a:p>
      </dgm:t>
    </dgm:pt>
    <dgm:pt modelId="{78CE3D9B-B8FC-2540-8BC1-57DD43A576F2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Delovanje na nacionalni ravni </a:t>
          </a:r>
          <a:r>
            <a:rPr lang="sl-SI" sz="1800" dirty="0">
              <a:latin typeface="+mj-lt"/>
            </a:rPr>
            <a:t>(se izvaja v vsaj 6 statističnih regijah, vsaj 15 aktivnih udeležencev na regijo)</a:t>
          </a:r>
          <a:endParaRPr lang="en-US" sz="1800" u="none" dirty="0">
            <a:latin typeface="+mj-lt"/>
          </a:endParaRPr>
        </a:p>
      </dgm:t>
    </dgm:pt>
    <dgm:pt modelId="{4CB2225B-A51D-CC4B-9D5A-60458B5EDDE2}" type="sibTrans" cxnId="{D825A383-80B9-9047-81EC-AC9303F2B68C}">
      <dgm:prSet/>
      <dgm:spPr/>
      <dgm:t>
        <a:bodyPr/>
        <a:lstStyle/>
        <a:p>
          <a:endParaRPr lang="en-US"/>
        </a:p>
      </dgm:t>
    </dgm:pt>
    <dgm:pt modelId="{8E516E2A-5E95-B649-AC4E-9F52CA14FB80}" type="parTrans" cxnId="{D825A383-80B9-9047-81EC-AC9303F2B68C}">
      <dgm:prSet/>
      <dgm:spPr/>
      <dgm:t>
        <a:bodyPr/>
        <a:lstStyle/>
        <a:p>
          <a:endParaRPr lang="en-US"/>
        </a:p>
      </dgm:t>
    </dgm:pt>
    <dgm:pt modelId="{0CF6AFF4-803F-4D11-963E-36C58139625A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Nacionalnih mladinskih organizacij 212</a:t>
          </a:r>
          <a:endParaRPr lang="en-US" b="1" u="none" dirty="0">
            <a:latin typeface="+mj-lt"/>
          </a:endParaRPr>
        </a:p>
      </dgm:t>
    </dgm:pt>
    <dgm:pt modelId="{B1BEAB78-46A7-450D-8036-CBFDCF054EA6}" type="parTrans" cxnId="{7DC0F3EE-F58A-4820-9664-D4037AE451A8}">
      <dgm:prSet/>
      <dgm:spPr/>
      <dgm:t>
        <a:bodyPr/>
        <a:lstStyle/>
        <a:p>
          <a:endParaRPr lang="sl-SI"/>
        </a:p>
      </dgm:t>
    </dgm:pt>
    <dgm:pt modelId="{AB9B93F9-ABB7-48CD-BB8C-C70D6D4A4FD9}" type="sibTrans" cxnId="{7DC0F3EE-F58A-4820-9664-D4037AE451A8}">
      <dgm:prSet/>
      <dgm:spPr/>
      <dgm:t>
        <a:bodyPr/>
        <a:lstStyle/>
        <a:p>
          <a:endParaRPr lang="sl-SI"/>
        </a:p>
      </dgm:t>
    </dgm:pt>
    <dgm:pt modelId="{842B20C7-4A47-4D35-BA3D-5F5260157FE3}">
      <dgm:prSet phldrT="[Text]" custT="1"/>
      <dgm:spPr/>
      <dgm:t>
        <a:bodyPr/>
        <a:lstStyle/>
        <a:p>
          <a:r>
            <a:rPr lang="sl-SI" sz="1800" b="1" kern="1200" dirty="0">
              <a:latin typeface="+mj-lt"/>
            </a:rPr>
            <a:t>Status nacionalne mladinske organizacije, </a:t>
          </a:r>
          <a:r>
            <a:rPr lang="sl-SI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skladno z drugim odstavkom 12. člena ZJIMS</a:t>
          </a:r>
          <a:r>
            <a:rPr lang="sl-SI" sz="1800" b="1" kern="1200" dirty="0">
              <a:latin typeface="+mj-lt"/>
            </a:rPr>
            <a:t> </a:t>
          </a:r>
          <a:r>
            <a:rPr lang="sl-SI" sz="1800" b="0" kern="1200" dirty="0">
              <a:latin typeface="+mj-lt"/>
            </a:rPr>
            <a:t>(iz razvida URSM)</a:t>
          </a:r>
          <a:r>
            <a:rPr lang="sl-SI" sz="2000" b="0" kern="1200" dirty="0">
              <a:latin typeface="+mj-lt"/>
            </a:rPr>
            <a:t> </a:t>
          </a:r>
          <a:endParaRPr lang="en-US" sz="2000" b="0" u="none" kern="1200" dirty="0">
            <a:latin typeface="+mj-lt"/>
          </a:endParaRPr>
        </a:p>
      </dgm:t>
    </dgm:pt>
    <dgm:pt modelId="{702D3661-F82C-4314-94E4-11CD0536BD81}" type="parTrans" cxnId="{D245478C-70FC-4A27-8E02-05EDE38E5BF2}">
      <dgm:prSet/>
      <dgm:spPr/>
      <dgm:t>
        <a:bodyPr/>
        <a:lstStyle/>
        <a:p>
          <a:endParaRPr lang="sl-SI"/>
        </a:p>
      </dgm:t>
    </dgm:pt>
    <dgm:pt modelId="{D568A248-3B45-4755-B6E0-D7C027BC664D}" type="sibTrans" cxnId="{D245478C-70FC-4A27-8E02-05EDE38E5BF2}">
      <dgm:prSet/>
      <dgm:spPr/>
      <dgm:t>
        <a:bodyPr/>
        <a:lstStyle/>
        <a:p>
          <a:endParaRPr lang="sl-SI"/>
        </a:p>
      </dgm:t>
    </dgm:pt>
    <dgm:pt modelId="{594C8830-61D2-D649-92D3-D6C4D4870FE2}" type="pres">
      <dgm:prSet presAssocID="{8137A8C7-CA03-8C4A-A2BB-5E6B3558E71B}" presName="linear" presStyleCnt="0">
        <dgm:presLayoutVars>
          <dgm:dir/>
          <dgm:animLvl val="lvl"/>
          <dgm:resizeHandles val="exact"/>
        </dgm:presLayoutVars>
      </dgm:prSet>
      <dgm:spPr/>
    </dgm:pt>
    <dgm:pt modelId="{BB9CAAD3-19B9-0B4E-87E6-5BB8F647E175}" type="pres">
      <dgm:prSet presAssocID="{6294ECF7-481F-C649-8EB1-DF2766C178F7}" presName="parentLin" presStyleCnt="0"/>
      <dgm:spPr/>
    </dgm:pt>
    <dgm:pt modelId="{4E588BB5-4C9B-DD4D-84FE-4DA14D565D2A}" type="pres">
      <dgm:prSet presAssocID="{6294ECF7-481F-C649-8EB1-DF2766C178F7}" presName="parentLeftMargin" presStyleLbl="node1" presStyleIdx="0" presStyleCnt="4"/>
      <dgm:spPr/>
    </dgm:pt>
    <dgm:pt modelId="{90DCAD34-691C-914F-B048-22E3489123CB}" type="pres">
      <dgm:prSet presAssocID="{6294ECF7-481F-C649-8EB1-DF2766C178F7}" presName="parentText" presStyleLbl="node1" presStyleIdx="0" presStyleCnt="4" custScaleY="72769">
        <dgm:presLayoutVars>
          <dgm:chMax val="0"/>
          <dgm:bulletEnabled val="1"/>
        </dgm:presLayoutVars>
      </dgm:prSet>
      <dgm:spPr/>
    </dgm:pt>
    <dgm:pt modelId="{9B02A7F3-7D8A-134B-8021-DABB06299D56}" type="pres">
      <dgm:prSet presAssocID="{6294ECF7-481F-C649-8EB1-DF2766C178F7}" presName="negativeSpace" presStyleCnt="0"/>
      <dgm:spPr/>
    </dgm:pt>
    <dgm:pt modelId="{DD5531F4-5AB9-9E4F-931D-0543770858EE}" type="pres">
      <dgm:prSet presAssocID="{6294ECF7-481F-C649-8EB1-DF2766C178F7}" presName="childText" presStyleLbl="conFgAcc1" presStyleIdx="0" presStyleCnt="4">
        <dgm:presLayoutVars>
          <dgm:bulletEnabled val="1"/>
        </dgm:presLayoutVars>
      </dgm:prSet>
      <dgm:spPr/>
    </dgm:pt>
    <dgm:pt modelId="{117336E4-58C0-464F-9095-CB1586F873F7}" type="pres">
      <dgm:prSet presAssocID="{8B94C2CA-A209-834C-9F3D-FAE87480BC65}" presName="spaceBetweenRectangles" presStyleCnt="0"/>
      <dgm:spPr/>
    </dgm:pt>
    <dgm:pt modelId="{B80270A6-9201-4B93-8076-4703AD4D35DB}" type="pres">
      <dgm:prSet presAssocID="{0CF6AFF4-803F-4D11-963E-36C58139625A}" presName="parentLin" presStyleCnt="0"/>
      <dgm:spPr/>
    </dgm:pt>
    <dgm:pt modelId="{C1EF3286-D8D7-443C-9779-5A738E321990}" type="pres">
      <dgm:prSet presAssocID="{0CF6AFF4-803F-4D11-963E-36C58139625A}" presName="parentLeftMargin" presStyleLbl="node1" presStyleIdx="0" presStyleCnt="4"/>
      <dgm:spPr/>
    </dgm:pt>
    <dgm:pt modelId="{280913EC-5F4C-411F-B8A2-43075A9063B9}" type="pres">
      <dgm:prSet presAssocID="{0CF6AFF4-803F-4D11-963E-36C58139625A}" presName="parentText" presStyleLbl="node1" presStyleIdx="1" presStyleCnt="4" custScaleY="72769">
        <dgm:presLayoutVars>
          <dgm:chMax val="0"/>
          <dgm:bulletEnabled val="1"/>
        </dgm:presLayoutVars>
      </dgm:prSet>
      <dgm:spPr/>
    </dgm:pt>
    <dgm:pt modelId="{2288F2C7-0E0B-47EF-965A-1E457484ADB9}" type="pres">
      <dgm:prSet presAssocID="{0CF6AFF4-803F-4D11-963E-36C58139625A}" presName="negativeSpace" presStyleCnt="0"/>
      <dgm:spPr/>
    </dgm:pt>
    <dgm:pt modelId="{D4C834B3-2975-4694-A466-A43F28748F95}" type="pres">
      <dgm:prSet presAssocID="{0CF6AFF4-803F-4D11-963E-36C58139625A}" presName="childText" presStyleLbl="conFgAcc1" presStyleIdx="1" presStyleCnt="4">
        <dgm:presLayoutVars>
          <dgm:bulletEnabled val="1"/>
        </dgm:presLayoutVars>
      </dgm:prSet>
      <dgm:spPr/>
    </dgm:pt>
    <dgm:pt modelId="{9BBFB257-0C9D-47E7-B7B5-ED07DD93E055}" type="pres">
      <dgm:prSet presAssocID="{AB9B93F9-ABB7-48CD-BB8C-C70D6D4A4FD9}" presName="spaceBetweenRectangles" presStyleCnt="0"/>
      <dgm:spPr/>
    </dgm:pt>
    <dgm:pt modelId="{8B8431AF-565E-D540-84E0-2DBA7149D303}" type="pres">
      <dgm:prSet presAssocID="{65226FC8-EF87-B545-8C54-4B1119890D34}" presName="parentLin" presStyleCnt="0"/>
      <dgm:spPr/>
    </dgm:pt>
    <dgm:pt modelId="{CDD0D281-5A1C-534C-8C12-EC9819A9C7F8}" type="pres">
      <dgm:prSet presAssocID="{65226FC8-EF87-B545-8C54-4B1119890D34}" presName="parentLeftMargin" presStyleLbl="node1" presStyleIdx="1" presStyleCnt="4"/>
      <dgm:spPr/>
    </dgm:pt>
    <dgm:pt modelId="{60BA4661-70FD-794A-A12A-22B9E34AB6AB}" type="pres">
      <dgm:prSet presAssocID="{65226FC8-EF87-B545-8C54-4B1119890D34}" presName="parentText" presStyleLbl="node1" presStyleIdx="2" presStyleCnt="4" custScaleY="75106">
        <dgm:presLayoutVars>
          <dgm:chMax val="0"/>
          <dgm:bulletEnabled val="1"/>
        </dgm:presLayoutVars>
      </dgm:prSet>
      <dgm:spPr/>
    </dgm:pt>
    <dgm:pt modelId="{AFC3FA62-9BBF-814F-AC88-D3CFFC7B03DC}" type="pres">
      <dgm:prSet presAssocID="{65226FC8-EF87-B545-8C54-4B1119890D34}" presName="negativeSpace" presStyleCnt="0"/>
      <dgm:spPr/>
    </dgm:pt>
    <dgm:pt modelId="{15B8EC5E-185A-A043-A7BA-B2A11CCD5B1F}" type="pres">
      <dgm:prSet presAssocID="{65226FC8-EF87-B545-8C54-4B1119890D34}" presName="childText" presStyleLbl="conFgAcc1" presStyleIdx="2" presStyleCnt="4">
        <dgm:presLayoutVars>
          <dgm:bulletEnabled val="1"/>
        </dgm:presLayoutVars>
      </dgm:prSet>
      <dgm:spPr/>
    </dgm:pt>
    <dgm:pt modelId="{8668CB29-8CC7-F74F-B379-94D84C66F890}" type="pres">
      <dgm:prSet presAssocID="{970F4E0B-839A-9648-A140-7FB8E272AAC2}" presName="spaceBetweenRectangles" presStyleCnt="0"/>
      <dgm:spPr/>
    </dgm:pt>
    <dgm:pt modelId="{B0E4A9C2-9CD0-6A43-842C-159BD9AECED2}" type="pres">
      <dgm:prSet presAssocID="{78A43452-255D-0745-BA2A-F968262A3C10}" presName="parentLin" presStyleCnt="0"/>
      <dgm:spPr/>
    </dgm:pt>
    <dgm:pt modelId="{766A7AF4-5369-B043-9609-8679F25F75CA}" type="pres">
      <dgm:prSet presAssocID="{78A43452-255D-0745-BA2A-F968262A3C10}" presName="parentLeftMargin" presStyleLbl="node1" presStyleIdx="2" presStyleCnt="4"/>
      <dgm:spPr/>
    </dgm:pt>
    <dgm:pt modelId="{22CEA51A-919F-3043-8811-8F9F7E9A6087}" type="pres">
      <dgm:prSet presAssocID="{78A43452-255D-0745-BA2A-F968262A3C10}" presName="parentText" presStyleLbl="node1" presStyleIdx="3" presStyleCnt="4" custScaleY="74057">
        <dgm:presLayoutVars>
          <dgm:chMax val="0"/>
          <dgm:bulletEnabled val="1"/>
        </dgm:presLayoutVars>
      </dgm:prSet>
      <dgm:spPr/>
    </dgm:pt>
    <dgm:pt modelId="{2396B6FB-A8EB-034D-ACBF-BED587929463}" type="pres">
      <dgm:prSet presAssocID="{78A43452-255D-0745-BA2A-F968262A3C10}" presName="negativeSpace" presStyleCnt="0"/>
      <dgm:spPr/>
    </dgm:pt>
    <dgm:pt modelId="{AF8F0AD1-B532-EE4E-A848-BC9AC5DD9083}" type="pres">
      <dgm:prSet presAssocID="{78A43452-255D-0745-BA2A-F968262A3C1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E66DB05-56C2-42EB-BD29-28A3748B05C4}" type="presOf" srcId="{D6C8DAD3-B4A5-F04D-AB8A-56304CC705C8}" destId="{15B8EC5E-185A-A043-A7BA-B2A11CCD5B1F}" srcOrd="0" destOrd="0" presId="urn:microsoft.com/office/officeart/2005/8/layout/list1"/>
    <dgm:cxn modelId="{345F9309-D414-4A12-A23B-42EA676D3AA2}" srcId="{78A43452-255D-0745-BA2A-F968262A3C10}" destId="{F6E14AD6-354D-48A5-920B-2B4AD0263EA3}" srcOrd="1" destOrd="0" parTransId="{2123DE73-FEDA-4155-BE1F-F224FEAD6599}" sibTransId="{E915F801-DEA6-41A2-87DE-EBC4F5458345}"/>
    <dgm:cxn modelId="{F86D820E-0D36-4A72-9420-44927A207DA4}" type="presOf" srcId="{45DBE479-2FCA-3E49-B66B-A9B7AD8168AE}" destId="{DD5531F4-5AB9-9E4F-931D-0543770858EE}" srcOrd="0" destOrd="0" presId="urn:microsoft.com/office/officeart/2005/8/layout/list1"/>
    <dgm:cxn modelId="{2343D612-5177-4E02-9E22-CC74661F356F}" type="presOf" srcId="{842B20C7-4A47-4D35-BA3D-5F5260157FE3}" destId="{D4C834B3-2975-4694-A466-A43F28748F95}" srcOrd="0" destOrd="0" presId="urn:microsoft.com/office/officeart/2005/8/layout/list1"/>
    <dgm:cxn modelId="{1AE7AD20-DFE3-434E-ACEF-9095C4DB5B68}" type="presOf" srcId="{6294ECF7-481F-C649-8EB1-DF2766C178F7}" destId="{4E588BB5-4C9B-DD4D-84FE-4DA14D565D2A}" srcOrd="0" destOrd="0" presId="urn:microsoft.com/office/officeart/2005/8/layout/list1"/>
    <dgm:cxn modelId="{FDA96622-39D9-0A44-B782-94F5EE348E24}" srcId="{8137A8C7-CA03-8C4A-A2BB-5E6B3558E71B}" destId="{65226FC8-EF87-B545-8C54-4B1119890D34}" srcOrd="2" destOrd="0" parTransId="{61B9B10B-9DE4-BE47-BFD8-8E92A68C5630}" sibTransId="{970F4E0B-839A-9648-A140-7FB8E272AAC2}"/>
    <dgm:cxn modelId="{16F40928-7F6B-45B1-8F52-D492D90A740F}" type="presOf" srcId="{65226FC8-EF87-B545-8C54-4B1119890D34}" destId="{CDD0D281-5A1C-534C-8C12-EC9819A9C7F8}" srcOrd="0" destOrd="0" presId="urn:microsoft.com/office/officeart/2005/8/layout/list1"/>
    <dgm:cxn modelId="{8C635A29-B014-4A1A-B7B4-9E4CE391B7DD}" type="presOf" srcId="{78A43452-255D-0745-BA2A-F968262A3C10}" destId="{22CEA51A-919F-3043-8811-8F9F7E9A6087}" srcOrd="1" destOrd="0" presId="urn:microsoft.com/office/officeart/2005/8/layout/list1"/>
    <dgm:cxn modelId="{B648D82B-A1F1-491B-B599-39C4C0B041AF}" type="presOf" srcId="{0CF6AFF4-803F-4D11-963E-36C58139625A}" destId="{280913EC-5F4C-411F-B8A2-43075A9063B9}" srcOrd="1" destOrd="0" presId="urn:microsoft.com/office/officeart/2005/8/layout/list1"/>
    <dgm:cxn modelId="{7DEC076B-B81A-C943-ABE3-22A1C9280764}" srcId="{65226FC8-EF87-B545-8C54-4B1119890D34}" destId="{D6C8DAD3-B4A5-F04D-AB8A-56304CC705C8}" srcOrd="0" destOrd="0" parTransId="{3E5EE4D9-DCBF-354B-A1DC-2E979D20D016}" sibTransId="{1B0D5292-C883-5E41-A590-AFD9103BD4AD}"/>
    <dgm:cxn modelId="{6F9B346E-7494-419A-A9EE-9BE5A33D7A0F}" type="presOf" srcId="{8137A8C7-CA03-8C4A-A2BB-5E6B3558E71B}" destId="{594C8830-61D2-D649-92D3-D6C4D4870FE2}" srcOrd="0" destOrd="0" presId="urn:microsoft.com/office/officeart/2005/8/layout/list1"/>
    <dgm:cxn modelId="{97609650-82B8-4CFB-83FF-EBC0D34A9DB4}" type="presOf" srcId="{78CE3D9B-B8FC-2540-8BC1-57DD43A576F2}" destId="{AF8F0AD1-B532-EE4E-A848-BC9AC5DD9083}" srcOrd="0" destOrd="0" presId="urn:microsoft.com/office/officeart/2005/8/layout/list1"/>
    <dgm:cxn modelId="{D825A383-80B9-9047-81EC-AC9303F2B68C}" srcId="{78A43452-255D-0745-BA2A-F968262A3C10}" destId="{78CE3D9B-B8FC-2540-8BC1-57DD43A576F2}" srcOrd="0" destOrd="0" parTransId="{8E516E2A-5E95-B649-AC4E-9F52CA14FB80}" sibTransId="{4CB2225B-A51D-CC4B-9D5A-60458B5EDDE2}"/>
    <dgm:cxn modelId="{D245478C-70FC-4A27-8E02-05EDE38E5BF2}" srcId="{0CF6AFF4-803F-4D11-963E-36C58139625A}" destId="{842B20C7-4A47-4D35-BA3D-5F5260157FE3}" srcOrd="0" destOrd="0" parTransId="{702D3661-F82C-4314-94E4-11CD0536BD81}" sibTransId="{D568A248-3B45-4755-B6E0-D7C027BC664D}"/>
    <dgm:cxn modelId="{94B42796-5B34-4F73-93C3-2D3354A66D45}" srcId="{65226FC8-EF87-B545-8C54-4B1119890D34}" destId="{D0542B41-38A1-4ECE-96A5-85014DE5E56A}" srcOrd="1" destOrd="0" parTransId="{4B1CA250-12C0-41AC-B9DE-D1E495F0235A}" sibTransId="{E9F4D325-4875-4050-B4DC-894CC697D8EE}"/>
    <dgm:cxn modelId="{5C121BAF-6E2F-3A48-8517-898B812DA170}" srcId="{8137A8C7-CA03-8C4A-A2BB-5E6B3558E71B}" destId="{6294ECF7-481F-C649-8EB1-DF2766C178F7}" srcOrd="0" destOrd="0" parTransId="{E77AA492-66BD-D74D-8765-BD3715C32B14}" sibTransId="{8B94C2CA-A209-834C-9F3D-FAE87480BC65}"/>
    <dgm:cxn modelId="{5EF438BD-6A12-429F-BDB5-CF4D62E4CA47}" srcId="{78A43452-255D-0745-BA2A-F968262A3C10}" destId="{4883C39C-1EF6-4CE6-AB1A-2CB6B5ABE40A}" srcOrd="2" destOrd="0" parTransId="{00AE2433-A127-47DC-B908-55E8133C44AC}" sibTransId="{F5D16E43-93D2-4F23-8CCD-443FD9516AA7}"/>
    <dgm:cxn modelId="{E49005C2-D81D-42B4-A32B-1EA56AC5754C}" type="presOf" srcId="{F6E14AD6-354D-48A5-920B-2B4AD0263EA3}" destId="{AF8F0AD1-B532-EE4E-A848-BC9AC5DD9083}" srcOrd="0" destOrd="1" presId="urn:microsoft.com/office/officeart/2005/8/layout/list1"/>
    <dgm:cxn modelId="{61E74AC4-9CBB-4401-AC24-0483487955C3}" type="presOf" srcId="{4883C39C-1EF6-4CE6-AB1A-2CB6B5ABE40A}" destId="{AF8F0AD1-B532-EE4E-A848-BC9AC5DD9083}" srcOrd="0" destOrd="2" presId="urn:microsoft.com/office/officeart/2005/8/layout/list1"/>
    <dgm:cxn modelId="{101555D5-E39A-4F41-BAA0-7F2BEEABA295}" type="presOf" srcId="{65226FC8-EF87-B545-8C54-4B1119890D34}" destId="{60BA4661-70FD-794A-A12A-22B9E34AB6AB}" srcOrd="1" destOrd="0" presId="urn:microsoft.com/office/officeart/2005/8/layout/list1"/>
    <dgm:cxn modelId="{72C8B4DB-1FED-4019-954B-B8DC572917C8}" type="presOf" srcId="{D0542B41-38A1-4ECE-96A5-85014DE5E56A}" destId="{15B8EC5E-185A-A043-A7BA-B2A11CCD5B1F}" srcOrd="0" destOrd="1" presId="urn:microsoft.com/office/officeart/2005/8/layout/list1"/>
    <dgm:cxn modelId="{D0396FE4-3F72-4046-9D83-84935877A0CF}" srcId="{6294ECF7-481F-C649-8EB1-DF2766C178F7}" destId="{45DBE479-2FCA-3E49-B66B-A9B7AD8168AE}" srcOrd="0" destOrd="0" parTransId="{8C9BF313-F54A-8946-8933-BF59AA05B992}" sibTransId="{E76FF8CC-91F2-974F-A403-6FB360BE16E9}"/>
    <dgm:cxn modelId="{8F100AE6-D52D-4AFD-8B34-3209CFAC0072}" type="presOf" srcId="{6294ECF7-481F-C649-8EB1-DF2766C178F7}" destId="{90DCAD34-691C-914F-B048-22E3489123CB}" srcOrd="1" destOrd="0" presId="urn:microsoft.com/office/officeart/2005/8/layout/list1"/>
    <dgm:cxn modelId="{D8D8E9EE-4C3D-E940-BEAF-4B7B82B566C4}" srcId="{8137A8C7-CA03-8C4A-A2BB-5E6B3558E71B}" destId="{78A43452-255D-0745-BA2A-F968262A3C10}" srcOrd="3" destOrd="0" parTransId="{2F09569C-CEF1-F842-AABC-239C2D52C6FC}" sibTransId="{874D11EF-E580-1943-8717-16AC999D447E}"/>
    <dgm:cxn modelId="{7DC0F3EE-F58A-4820-9664-D4037AE451A8}" srcId="{8137A8C7-CA03-8C4A-A2BB-5E6B3558E71B}" destId="{0CF6AFF4-803F-4D11-963E-36C58139625A}" srcOrd="1" destOrd="0" parTransId="{B1BEAB78-46A7-450D-8036-CBFDCF054EA6}" sibTransId="{AB9B93F9-ABB7-48CD-BB8C-C70D6D4A4FD9}"/>
    <dgm:cxn modelId="{995757EF-90DB-43DF-9100-48CD712C3934}" type="presOf" srcId="{0CF6AFF4-803F-4D11-963E-36C58139625A}" destId="{C1EF3286-D8D7-443C-9779-5A738E321990}" srcOrd="0" destOrd="0" presId="urn:microsoft.com/office/officeart/2005/8/layout/list1"/>
    <dgm:cxn modelId="{2D0C9CF5-C1F0-41D4-9B94-6A9916406DF1}" type="presOf" srcId="{78A43452-255D-0745-BA2A-F968262A3C10}" destId="{766A7AF4-5369-B043-9609-8679F25F75CA}" srcOrd="0" destOrd="0" presId="urn:microsoft.com/office/officeart/2005/8/layout/list1"/>
    <dgm:cxn modelId="{D03F8600-DDB8-42DA-920A-8086F40F1664}" type="presParOf" srcId="{594C8830-61D2-D649-92D3-D6C4D4870FE2}" destId="{BB9CAAD3-19B9-0B4E-87E6-5BB8F647E175}" srcOrd="0" destOrd="0" presId="urn:microsoft.com/office/officeart/2005/8/layout/list1"/>
    <dgm:cxn modelId="{A04D9028-F8F8-4F7C-8E42-566B764F7D41}" type="presParOf" srcId="{BB9CAAD3-19B9-0B4E-87E6-5BB8F647E175}" destId="{4E588BB5-4C9B-DD4D-84FE-4DA14D565D2A}" srcOrd="0" destOrd="0" presId="urn:microsoft.com/office/officeart/2005/8/layout/list1"/>
    <dgm:cxn modelId="{F8E35194-7A6A-4A4C-B7FA-A53102F91D59}" type="presParOf" srcId="{BB9CAAD3-19B9-0B4E-87E6-5BB8F647E175}" destId="{90DCAD34-691C-914F-B048-22E3489123CB}" srcOrd="1" destOrd="0" presId="urn:microsoft.com/office/officeart/2005/8/layout/list1"/>
    <dgm:cxn modelId="{F10E0F2F-8E8D-44AB-8749-6183668114C3}" type="presParOf" srcId="{594C8830-61D2-D649-92D3-D6C4D4870FE2}" destId="{9B02A7F3-7D8A-134B-8021-DABB06299D56}" srcOrd="1" destOrd="0" presId="urn:microsoft.com/office/officeart/2005/8/layout/list1"/>
    <dgm:cxn modelId="{64400A0D-33C9-49E5-A96C-221164610116}" type="presParOf" srcId="{594C8830-61D2-D649-92D3-D6C4D4870FE2}" destId="{DD5531F4-5AB9-9E4F-931D-0543770858EE}" srcOrd="2" destOrd="0" presId="urn:microsoft.com/office/officeart/2005/8/layout/list1"/>
    <dgm:cxn modelId="{7B201500-F935-42AD-B7B4-8A1FBE1111AB}" type="presParOf" srcId="{594C8830-61D2-D649-92D3-D6C4D4870FE2}" destId="{117336E4-58C0-464F-9095-CB1586F873F7}" srcOrd="3" destOrd="0" presId="urn:microsoft.com/office/officeart/2005/8/layout/list1"/>
    <dgm:cxn modelId="{EF470565-F9C5-4216-AB8B-6ED2ABC29F52}" type="presParOf" srcId="{594C8830-61D2-D649-92D3-D6C4D4870FE2}" destId="{B80270A6-9201-4B93-8076-4703AD4D35DB}" srcOrd="4" destOrd="0" presId="urn:microsoft.com/office/officeart/2005/8/layout/list1"/>
    <dgm:cxn modelId="{5C482F32-ABAC-4B4C-A736-0E006E755D85}" type="presParOf" srcId="{B80270A6-9201-4B93-8076-4703AD4D35DB}" destId="{C1EF3286-D8D7-443C-9779-5A738E321990}" srcOrd="0" destOrd="0" presId="urn:microsoft.com/office/officeart/2005/8/layout/list1"/>
    <dgm:cxn modelId="{CE853632-A19E-444D-B109-771334A3C310}" type="presParOf" srcId="{B80270A6-9201-4B93-8076-4703AD4D35DB}" destId="{280913EC-5F4C-411F-B8A2-43075A9063B9}" srcOrd="1" destOrd="0" presId="urn:microsoft.com/office/officeart/2005/8/layout/list1"/>
    <dgm:cxn modelId="{2456DCD2-3C10-4DF7-9635-EAFA4A5ED60D}" type="presParOf" srcId="{594C8830-61D2-D649-92D3-D6C4D4870FE2}" destId="{2288F2C7-0E0B-47EF-965A-1E457484ADB9}" srcOrd="5" destOrd="0" presId="urn:microsoft.com/office/officeart/2005/8/layout/list1"/>
    <dgm:cxn modelId="{2990D437-0635-4F92-A96E-B167D9525389}" type="presParOf" srcId="{594C8830-61D2-D649-92D3-D6C4D4870FE2}" destId="{D4C834B3-2975-4694-A466-A43F28748F95}" srcOrd="6" destOrd="0" presId="urn:microsoft.com/office/officeart/2005/8/layout/list1"/>
    <dgm:cxn modelId="{5436053E-8DA5-42F8-AD3D-1494DB7026FD}" type="presParOf" srcId="{594C8830-61D2-D649-92D3-D6C4D4870FE2}" destId="{9BBFB257-0C9D-47E7-B7B5-ED07DD93E055}" srcOrd="7" destOrd="0" presId="urn:microsoft.com/office/officeart/2005/8/layout/list1"/>
    <dgm:cxn modelId="{FA107148-7F84-4E3E-B9F9-42E2F4912394}" type="presParOf" srcId="{594C8830-61D2-D649-92D3-D6C4D4870FE2}" destId="{8B8431AF-565E-D540-84E0-2DBA7149D303}" srcOrd="8" destOrd="0" presId="urn:microsoft.com/office/officeart/2005/8/layout/list1"/>
    <dgm:cxn modelId="{C314E9F9-DE53-4485-BC2E-083EDCE97848}" type="presParOf" srcId="{8B8431AF-565E-D540-84E0-2DBA7149D303}" destId="{CDD0D281-5A1C-534C-8C12-EC9819A9C7F8}" srcOrd="0" destOrd="0" presId="urn:microsoft.com/office/officeart/2005/8/layout/list1"/>
    <dgm:cxn modelId="{A5B8AF9A-63D4-4E75-9623-15C3BF60241E}" type="presParOf" srcId="{8B8431AF-565E-D540-84E0-2DBA7149D303}" destId="{60BA4661-70FD-794A-A12A-22B9E34AB6AB}" srcOrd="1" destOrd="0" presId="urn:microsoft.com/office/officeart/2005/8/layout/list1"/>
    <dgm:cxn modelId="{ED2C12FD-E8B2-40A6-8A63-0F85CA20D2B7}" type="presParOf" srcId="{594C8830-61D2-D649-92D3-D6C4D4870FE2}" destId="{AFC3FA62-9BBF-814F-AC88-D3CFFC7B03DC}" srcOrd="9" destOrd="0" presId="urn:microsoft.com/office/officeart/2005/8/layout/list1"/>
    <dgm:cxn modelId="{F457E162-708B-4219-8034-3725D7069709}" type="presParOf" srcId="{594C8830-61D2-D649-92D3-D6C4D4870FE2}" destId="{15B8EC5E-185A-A043-A7BA-B2A11CCD5B1F}" srcOrd="10" destOrd="0" presId="urn:microsoft.com/office/officeart/2005/8/layout/list1"/>
    <dgm:cxn modelId="{88C15C08-41F1-44DE-95EA-AC5DFDE3DD79}" type="presParOf" srcId="{594C8830-61D2-D649-92D3-D6C4D4870FE2}" destId="{8668CB29-8CC7-F74F-B379-94D84C66F890}" srcOrd="11" destOrd="0" presId="urn:microsoft.com/office/officeart/2005/8/layout/list1"/>
    <dgm:cxn modelId="{8C14FA5D-A0A1-4E90-BAB7-20EF1C21C5D9}" type="presParOf" srcId="{594C8830-61D2-D649-92D3-D6C4D4870FE2}" destId="{B0E4A9C2-9CD0-6A43-842C-159BD9AECED2}" srcOrd="12" destOrd="0" presId="urn:microsoft.com/office/officeart/2005/8/layout/list1"/>
    <dgm:cxn modelId="{DD50AD5A-DA87-4E60-9E6C-4791B427502C}" type="presParOf" srcId="{B0E4A9C2-9CD0-6A43-842C-159BD9AECED2}" destId="{766A7AF4-5369-B043-9609-8679F25F75CA}" srcOrd="0" destOrd="0" presId="urn:microsoft.com/office/officeart/2005/8/layout/list1"/>
    <dgm:cxn modelId="{6309653A-2719-4E30-A4B1-53BAE2868E63}" type="presParOf" srcId="{B0E4A9C2-9CD0-6A43-842C-159BD9AECED2}" destId="{22CEA51A-919F-3043-8811-8F9F7E9A6087}" srcOrd="1" destOrd="0" presId="urn:microsoft.com/office/officeart/2005/8/layout/list1"/>
    <dgm:cxn modelId="{70A1123A-4D7C-4757-91AE-9A906DE9753D}" type="presParOf" srcId="{594C8830-61D2-D649-92D3-D6C4D4870FE2}" destId="{2396B6FB-A8EB-034D-ACBF-BED587929463}" srcOrd="13" destOrd="0" presId="urn:microsoft.com/office/officeart/2005/8/layout/list1"/>
    <dgm:cxn modelId="{CFD798F6-A71C-4B50-8045-6B2CCD1130AC}" type="presParOf" srcId="{594C8830-61D2-D649-92D3-D6C4D4870FE2}" destId="{AF8F0AD1-B532-EE4E-A848-BC9AC5DD908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sl-SI" sz="2000" b="1" dirty="0">
              <a:solidFill>
                <a:schemeClr val="tx1"/>
              </a:solidFill>
            </a:rPr>
            <a:t>PROGRAMI „NACIONALNE MLADINSKE ORGANIZACIJE“ 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pPr algn="l"/>
          <a:r>
            <a:rPr lang="sl-SI" sz="2000" dirty="0"/>
            <a:t>Razpisana sredstva za programe: 710.000,00 EUR </a:t>
          </a:r>
        </a:p>
        <a:p>
          <a:pPr algn="l"/>
          <a:r>
            <a:rPr lang="sl-SI" sz="2000" dirty="0"/>
            <a:t>(355.000,00 EUR v letu 2024 in 355.000,00 EUR v letu 2025)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(29)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BED04EAF-9AFC-4FCC-9B81-88B76ACAA0B2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58 </a:t>
          </a:r>
        </a:p>
      </dgm:t>
    </dgm:pt>
    <dgm:pt modelId="{6A588DDE-2CE3-45BB-821F-739697982800}" type="parTrans" cxnId="{48A7C73B-6726-4ECA-8289-390BBC2DB2B3}">
      <dgm:prSet/>
      <dgm:spPr/>
      <dgm:t>
        <a:bodyPr/>
        <a:lstStyle/>
        <a:p>
          <a:endParaRPr lang="sl-SI"/>
        </a:p>
      </dgm:t>
    </dgm:pt>
    <dgm:pt modelId="{3008E91E-4A25-479F-B41C-EB62BF101837}" type="sibTrans" cxnId="{48A7C73B-6726-4ECA-8289-390BBC2DB2B3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LinFactY="-95722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4AA8A2EE-E8A5-4545-8A4C-484282D74F25}" type="pres">
      <dgm:prSet presAssocID="{BED04EAF-9AFC-4FCC-9B81-88B76ACAA0B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07DE4CC-E1A4-4A18-AC68-653494E2F4AB}" type="pres">
      <dgm:prSet presAssocID="{3008E91E-4A25-479F-B41C-EB62BF101837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48A7C73B-6726-4ECA-8289-390BBC2DB2B3}" srcId="{6B1DF304-516A-4841-B4E6-5E1759E231DD}" destId="{BED04EAF-9AFC-4FCC-9B81-88B76ACAA0B2}" srcOrd="2" destOrd="0" parTransId="{6A588DDE-2CE3-45BB-821F-739697982800}" sibTransId="{3008E91E-4A25-479F-B41C-EB62BF101837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29AEE53E-38B7-43D2-8576-9DA08634F38D}" type="presOf" srcId="{6B1DF304-516A-4841-B4E6-5E1759E231DD}" destId="{A46B54DD-8191-40B4-91B2-A8C65BB080BD}" srcOrd="0" destOrd="0" presId="urn:microsoft.com/office/officeart/2005/8/layout/vList2"/>
    <dgm:cxn modelId="{0C3A485B-98F6-4ADA-9D7E-A150D98834B5}" type="presOf" srcId="{2FFEEB1C-9232-417C-A95D-0BA19EDCC100}" destId="{E2727883-19AF-46C0-BA56-64D2008D9894}" srcOrd="0" destOrd="0" presId="urn:microsoft.com/office/officeart/2005/8/layout/vList2"/>
    <dgm:cxn modelId="{2F0C6C69-742A-4BB7-BBB7-967B857C0070}" type="presOf" srcId="{B5503022-73B2-4B82-ACA5-7153654D2A54}" destId="{084D6722-6FE5-47D6-87CC-9F688BABD060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02A06279-5287-47E8-A411-6A951156E942}" type="presOf" srcId="{BED04EAF-9AFC-4FCC-9B81-88B76ACAA0B2}" destId="{4AA8A2EE-E8A5-4545-8A4C-484282D74F25}" srcOrd="0" destOrd="0" presId="urn:microsoft.com/office/officeart/2005/8/layout/vList2"/>
    <dgm:cxn modelId="{FD2EBFAF-2231-4156-BE9B-A2AD9BA7F31C}" type="presOf" srcId="{552E3E0F-5D59-47FC-9BFE-750D73ACF99C}" destId="{47C30330-A5BA-440A-8F3F-F4D656D442A5}" srcOrd="0" destOrd="0" presId="urn:microsoft.com/office/officeart/2005/8/layout/vList2"/>
    <dgm:cxn modelId="{50EF00A9-BB22-4C57-B29D-3CB40FEDDE98}" type="presParOf" srcId="{A46B54DD-8191-40B4-91B2-A8C65BB080BD}" destId="{47C30330-A5BA-440A-8F3F-F4D656D442A5}" srcOrd="0" destOrd="0" presId="urn:microsoft.com/office/officeart/2005/8/layout/vList2"/>
    <dgm:cxn modelId="{16CE28B5-11BB-4DA1-8479-CBA52AB66B16}" type="presParOf" srcId="{A46B54DD-8191-40B4-91B2-A8C65BB080BD}" destId="{D34E18BA-F123-4800-9E5E-60A25D462BD0}" srcOrd="1" destOrd="0" presId="urn:microsoft.com/office/officeart/2005/8/layout/vList2"/>
    <dgm:cxn modelId="{7BEB298D-A5F0-4C21-B940-6F22C96523DF}" type="presParOf" srcId="{A46B54DD-8191-40B4-91B2-A8C65BB080BD}" destId="{084D6722-6FE5-47D6-87CC-9F688BABD060}" srcOrd="2" destOrd="0" presId="urn:microsoft.com/office/officeart/2005/8/layout/vList2"/>
    <dgm:cxn modelId="{44444E26-9C1F-43B6-94E7-334CF0FD3789}" type="presParOf" srcId="{A46B54DD-8191-40B4-91B2-A8C65BB080BD}" destId="{5911A2FF-FB34-426E-A011-94417DAB4F1F}" srcOrd="3" destOrd="0" presId="urn:microsoft.com/office/officeart/2005/8/layout/vList2"/>
    <dgm:cxn modelId="{15DC394D-1726-4EB4-8456-038E55F3D260}" type="presParOf" srcId="{A46B54DD-8191-40B4-91B2-A8C65BB080BD}" destId="{4AA8A2EE-E8A5-4545-8A4C-484282D74F25}" srcOrd="4" destOrd="0" presId="urn:microsoft.com/office/officeart/2005/8/layout/vList2"/>
    <dgm:cxn modelId="{BF2BF81B-3B23-4727-87BD-2D1E38BE2F1D}" type="presParOf" srcId="{A46B54DD-8191-40B4-91B2-A8C65BB080BD}" destId="{107DE4CC-E1A4-4A18-AC68-653494E2F4AB}" srcOrd="5" destOrd="0" presId="urn:microsoft.com/office/officeart/2005/8/layout/vList2"/>
    <dgm:cxn modelId="{18E68801-68F2-4207-8F45-19F18732BC41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REDNO DELOVANJE </a:t>
          </a:r>
          <a:r>
            <a:rPr lang="sl-SI" sz="1600" b="0" dirty="0">
              <a:solidFill>
                <a:schemeClr val="tx1"/>
              </a:solidFill>
            </a:rPr>
            <a:t>(Najvišje možno število točk je 20)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število članic in članov organizacije (28. 9. 2023)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število aktivnih mladih udeležencev načrtovanega programa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teritorialni obseg lokalnih enot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/>
            <a:t>organiziranost in delovanje lokalnih enot</a:t>
          </a: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koordinacija podpornega okolja znotraj organizacije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/>
            <a:t>članstvo v mednarodnih organizacijah</a:t>
          </a:r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21)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7A49F6F4-CE45-44F1-8D12-1B23EE8733AA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AFF9D0CC-C2F0-4C8D-822F-5A586D4F027F}" type="parTrans" cxnId="{5FE35A7C-D896-4A55-9623-B1B056B34F16}">
      <dgm:prSet/>
      <dgm:spPr/>
      <dgm:t>
        <a:bodyPr/>
        <a:lstStyle/>
        <a:p>
          <a:endParaRPr lang="sl-SI" sz="1600"/>
        </a:p>
      </dgm:t>
    </dgm:pt>
    <dgm:pt modelId="{A081EC00-9931-4C2E-AF01-B7EB28C38907}" type="sibTrans" cxnId="{5FE35A7C-D896-4A55-9623-B1B056B34F16}">
      <dgm:prSet/>
      <dgm:spPr/>
      <dgm:t>
        <a:bodyPr/>
        <a:lstStyle/>
        <a:p>
          <a:endParaRPr lang="sl-SI" sz="1600"/>
        </a:p>
      </dgm:t>
    </dgm:pt>
    <dgm:pt modelId="{40E69C32-3BE4-499E-B76B-29E55C003779}">
      <dgm:prSet phldrT="[besedilo]" custT="1"/>
      <dgm:spPr/>
      <dgm:t>
        <a:bodyPr/>
        <a:lstStyle/>
        <a:p>
          <a:r>
            <a:rPr lang="sl-SI" sz="1600" dirty="0"/>
            <a:t>vključenost mladih z manj priložnostmi</a:t>
          </a:r>
          <a:endParaRPr lang="sl-SI" sz="1600" b="0" dirty="0"/>
        </a:p>
      </dgm:t>
    </dgm:pt>
    <dgm:pt modelId="{2AAEF2EB-F7F2-4FD6-BB6F-8B5528B35422}" type="parTrans" cxnId="{2E76807D-FCA7-4469-9B98-772C38ACAFB9}">
      <dgm:prSet/>
      <dgm:spPr/>
      <dgm:t>
        <a:bodyPr/>
        <a:lstStyle/>
        <a:p>
          <a:endParaRPr lang="sl-SI" sz="1600"/>
        </a:p>
      </dgm:t>
    </dgm:pt>
    <dgm:pt modelId="{BE51290C-E7A5-4B62-B2FC-33188C3C1A9A}" type="sibTrans" cxnId="{2E76807D-FCA7-4469-9B98-772C38ACAFB9}">
      <dgm:prSet/>
      <dgm:spPr/>
      <dgm:t>
        <a:bodyPr/>
        <a:lstStyle/>
        <a:p>
          <a:endParaRPr lang="sl-SI" sz="1600"/>
        </a:p>
      </dgm:t>
    </dgm:pt>
    <dgm:pt modelId="{9622CAD7-2498-4618-BF16-EDAFC6DFB26B}">
      <dgm:prSet phldrT="[besedilo]" custT="1"/>
      <dgm:spPr/>
      <dgm:t>
        <a:bodyPr/>
        <a:lstStyle/>
        <a:p>
          <a:r>
            <a:rPr lang="sl-SI" sz="1600" dirty="0"/>
            <a:t>metodologija dela – metode dela</a:t>
          </a:r>
        </a:p>
      </dgm:t>
    </dgm:pt>
    <dgm:pt modelId="{52F90FB7-1087-4A2E-B5E7-ED9CD8625746}" type="parTrans" cxnId="{C0B42AC1-D837-4669-BCE7-EF1290AFDB7A}">
      <dgm:prSet/>
      <dgm:spPr/>
      <dgm:t>
        <a:bodyPr/>
        <a:lstStyle/>
        <a:p>
          <a:endParaRPr lang="sl-SI" sz="1600"/>
        </a:p>
      </dgm:t>
    </dgm:pt>
    <dgm:pt modelId="{556235EA-ED22-41F2-8E0D-2748080A9CEB}" type="sibTrans" cxnId="{C0B42AC1-D837-4669-BCE7-EF1290AFDB7A}">
      <dgm:prSet/>
      <dgm:spPr/>
      <dgm:t>
        <a:bodyPr/>
        <a:lstStyle/>
        <a:p>
          <a:endParaRPr lang="sl-SI" sz="1600"/>
        </a:p>
      </dgm:t>
    </dgm:pt>
    <dgm:pt modelId="{F76255EC-DF58-4F19-A5FB-DE2861EA405C}">
      <dgm:prSet phldrT="[besedilo]" custT="1"/>
      <dgm:spPr/>
      <dgm:t>
        <a:bodyPr/>
        <a:lstStyle/>
        <a:p>
          <a:r>
            <a:rPr lang="sl-SI" sz="1600" dirty="0"/>
            <a:t>metodologija dela – stopnja participacije mladih pri oblikovanju programa, izvajanju in </a:t>
          </a:r>
          <a:r>
            <a:rPr lang="sl-SI" sz="1600" dirty="0" err="1"/>
            <a:t>evalviranju</a:t>
          </a:r>
          <a:r>
            <a:rPr lang="sl-SI" sz="1600" dirty="0"/>
            <a:t> </a:t>
          </a:r>
        </a:p>
      </dgm:t>
    </dgm:pt>
    <dgm:pt modelId="{233FE4C1-817D-4607-A294-C549AF777E80}" type="parTrans" cxnId="{B048610F-ACD0-44A5-93CB-1FECC2385310}">
      <dgm:prSet/>
      <dgm:spPr/>
      <dgm:t>
        <a:bodyPr/>
        <a:lstStyle/>
        <a:p>
          <a:endParaRPr lang="sl-SI" sz="1600"/>
        </a:p>
      </dgm:t>
    </dgm:pt>
    <dgm:pt modelId="{74519E63-F851-4CF7-9D4B-D4EFEB258C83}" type="sibTrans" cxnId="{B048610F-ACD0-44A5-93CB-1FECC2385310}">
      <dgm:prSet/>
      <dgm:spPr/>
      <dgm:t>
        <a:bodyPr/>
        <a:lstStyle/>
        <a:p>
          <a:endParaRPr lang="sl-SI" sz="1600"/>
        </a:p>
      </dgm:t>
    </dgm:pt>
    <dgm:pt modelId="{CFD799FE-0ED2-4DDE-80AA-52B9A7A52B2C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38E64567-EC1B-4B50-8195-B2D72C0A3E61}" type="parTrans" cxnId="{EC0B2BC4-7E1D-4D46-A5D7-36FDDAB69A34}">
      <dgm:prSet/>
      <dgm:spPr/>
      <dgm:t>
        <a:bodyPr/>
        <a:lstStyle/>
        <a:p>
          <a:endParaRPr lang="sl-SI" sz="1600"/>
        </a:p>
      </dgm:t>
    </dgm:pt>
    <dgm:pt modelId="{6D6E6A4D-9256-42C1-998C-01A4C8674D4D}" type="sibTrans" cxnId="{EC0B2BC4-7E1D-4D46-A5D7-36FDDAB69A34}">
      <dgm:prSet/>
      <dgm:spPr/>
      <dgm:t>
        <a:bodyPr/>
        <a:lstStyle/>
        <a:p>
          <a:endParaRPr lang="sl-SI" sz="1600"/>
        </a:p>
      </dgm:t>
    </dgm:pt>
    <dgm:pt modelId="{E96BC287-F8FD-472B-9022-9FC1851EB02C}">
      <dgm:prSet phldrT="[besedilo]" custT="1"/>
      <dgm:spPr/>
      <dgm:t>
        <a:bodyPr/>
        <a:lstStyle/>
        <a:p>
          <a:r>
            <a:rPr lang="sl-SI" sz="1600" dirty="0"/>
            <a:t>doprinos mladinskemu sektorju </a:t>
          </a:r>
        </a:p>
      </dgm:t>
    </dgm:pt>
    <dgm:pt modelId="{A95A7A34-CC0D-4DC1-BECB-3FEFB015FE75}" type="parTrans" cxnId="{7FC13139-B4A0-465E-8073-ABC8157ED4B9}">
      <dgm:prSet/>
      <dgm:spPr/>
      <dgm:t>
        <a:bodyPr/>
        <a:lstStyle/>
        <a:p>
          <a:endParaRPr lang="sl-SI"/>
        </a:p>
      </dgm:t>
    </dgm:pt>
    <dgm:pt modelId="{4A3D3DD5-52C7-4BCA-BAA2-037266225AB5}" type="sibTrans" cxnId="{7FC13139-B4A0-465E-8073-ABC8157ED4B9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5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5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15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15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15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15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6" presStyleCnt="15">
        <dgm:presLayoutVars>
          <dgm:chMax val="0"/>
          <dgm:bulletEnabled val="1"/>
        </dgm:presLayoutVars>
      </dgm:prSet>
      <dgm:spPr/>
    </dgm:pt>
    <dgm:pt modelId="{BD519629-8022-401E-9654-749900FBBAF1}" type="pres">
      <dgm:prSet presAssocID="{75EA062C-0F65-4D3C-80AE-8DFAAE2C299B}" presName="spacer" presStyleCnt="0"/>
      <dgm:spPr/>
    </dgm:pt>
    <dgm:pt modelId="{12AEA9DD-F35A-4CC7-B0A7-7992D79CCF58}" type="pres">
      <dgm:prSet presAssocID="{D418EE27-C7BC-4084-BB3E-E40CDDA5AE37}" presName="parentText" presStyleLbl="node1" presStyleIdx="7" presStyleCnt="15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8" presStyleCnt="15">
        <dgm:presLayoutVars>
          <dgm:chMax val="0"/>
          <dgm:bulletEnabled val="1"/>
        </dgm:presLayoutVars>
      </dgm:prSet>
      <dgm:spPr/>
    </dgm:pt>
    <dgm:pt modelId="{29ABA862-64D9-44EF-9600-DC4B4B899577}" type="pres">
      <dgm:prSet presAssocID="{EBAED553-F1E7-47D8-BA89-BE7CDB24CBE2}" presName="spacer" presStyleCnt="0"/>
      <dgm:spPr/>
    </dgm:pt>
    <dgm:pt modelId="{F7B9AB4D-D708-4AF2-B369-3DB445053BCA}" type="pres">
      <dgm:prSet presAssocID="{7A49F6F4-CE45-44F1-8D12-1B23EE8733AA}" presName="parentText" presStyleLbl="node1" presStyleIdx="9" presStyleCnt="15">
        <dgm:presLayoutVars>
          <dgm:chMax val="0"/>
          <dgm:bulletEnabled val="1"/>
        </dgm:presLayoutVars>
      </dgm:prSet>
      <dgm:spPr/>
    </dgm:pt>
    <dgm:pt modelId="{32050947-6D73-4C01-BCFA-8F03FEFC5B00}" type="pres">
      <dgm:prSet presAssocID="{A081EC00-9931-4C2E-AF01-B7EB28C38907}" presName="spacer" presStyleCnt="0"/>
      <dgm:spPr/>
    </dgm:pt>
    <dgm:pt modelId="{2F2C764E-73FD-461C-BD0C-F7295B58242E}" type="pres">
      <dgm:prSet presAssocID="{40E69C32-3BE4-499E-B76B-29E55C003779}" presName="parentText" presStyleLbl="node1" presStyleIdx="10" presStyleCnt="15">
        <dgm:presLayoutVars>
          <dgm:chMax val="0"/>
          <dgm:bulletEnabled val="1"/>
        </dgm:presLayoutVars>
      </dgm:prSet>
      <dgm:spPr/>
    </dgm:pt>
    <dgm:pt modelId="{19839E86-B51F-4779-94FA-28F5B5CB4F14}" type="pres">
      <dgm:prSet presAssocID="{BE51290C-E7A5-4B62-B2FC-33188C3C1A9A}" presName="spacer" presStyleCnt="0"/>
      <dgm:spPr/>
    </dgm:pt>
    <dgm:pt modelId="{4F339AB2-982B-4DC1-B44E-430E80D5A727}" type="pres">
      <dgm:prSet presAssocID="{9622CAD7-2498-4618-BF16-EDAFC6DFB26B}" presName="parentText" presStyleLbl="node1" presStyleIdx="11" presStyleCnt="15">
        <dgm:presLayoutVars>
          <dgm:chMax val="0"/>
          <dgm:bulletEnabled val="1"/>
        </dgm:presLayoutVars>
      </dgm:prSet>
      <dgm:spPr/>
    </dgm:pt>
    <dgm:pt modelId="{D05DC3D6-F599-4006-BA1F-6E501030D1E9}" type="pres">
      <dgm:prSet presAssocID="{556235EA-ED22-41F2-8E0D-2748080A9CEB}" presName="spacer" presStyleCnt="0"/>
      <dgm:spPr/>
    </dgm:pt>
    <dgm:pt modelId="{99FCCF9E-A354-44A0-A127-547E27BD7EAF}" type="pres">
      <dgm:prSet presAssocID="{F76255EC-DF58-4F19-A5FB-DE2861EA405C}" presName="parentText" presStyleLbl="node1" presStyleIdx="12" presStyleCnt="15">
        <dgm:presLayoutVars>
          <dgm:chMax val="0"/>
          <dgm:bulletEnabled val="1"/>
        </dgm:presLayoutVars>
      </dgm:prSet>
      <dgm:spPr/>
    </dgm:pt>
    <dgm:pt modelId="{A98F8E68-5AC1-4F32-B3A6-ACA36C787FC9}" type="pres">
      <dgm:prSet presAssocID="{74519E63-F851-4CF7-9D4B-D4EFEB258C83}" presName="spacer" presStyleCnt="0"/>
      <dgm:spPr/>
    </dgm:pt>
    <dgm:pt modelId="{6D3467C6-D8AA-44B1-92B6-B432947A473E}" type="pres">
      <dgm:prSet presAssocID="{CFD799FE-0ED2-4DDE-80AA-52B9A7A52B2C}" presName="parentText" presStyleLbl="node1" presStyleIdx="13" presStyleCnt="15">
        <dgm:presLayoutVars>
          <dgm:chMax val="0"/>
          <dgm:bulletEnabled val="1"/>
        </dgm:presLayoutVars>
      </dgm:prSet>
      <dgm:spPr/>
    </dgm:pt>
    <dgm:pt modelId="{1AE59367-68C2-426C-82F1-BCC5DFB762C5}" type="pres">
      <dgm:prSet presAssocID="{6D6E6A4D-9256-42C1-998C-01A4C8674D4D}" presName="spacer" presStyleCnt="0"/>
      <dgm:spPr/>
    </dgm:pt>
    <dgm:pt modelId="{1F9312E4-2070-4C52-9E8C-DB286E874EB2}" type="pres">
      <dgm:prSet presAssocID="{E96BC287-F8FD-472B-9022-9FC1851EB02C}" presName="parentText" presStyleLbl="node1" presStyleIdx="14" presStyleCnt="15">
        <dgm:presLayoutVars>
          <dgm:chMax val="0"/>
          <dgm:bulletEnabled val="1"/>
        </dgm:presLayoutVars>
      </dgm:prSet>
      <dgm:spPr/>
    </dgm:pt>
  </dgm:ptLst>
  <dgm:cxnLst>
    <dgm:cxn modelId="{869F640A-78F8-4F3F-9297-60EAB42F8EFC}" type="presOf" srcId="{BC2E78AE-A3E9-480E-A8A4-475925A4A493}" destId="{FA52DAF9-4803-4084-B155-DDFB0EEED1C3}" srcOrd="0" destOrd="0" presId="urn:microsoft.com/office/officeart/2005/8/layout/vList2"/>
    <dgm:cxn modelId="{B048610F-ACD0-44A5-93CB-1FECC2385310}" srcId="{6B1DF304-516A-4841-B4E6-5E1759E231DD}" destId="{F76255EC-DF58-4F19-A5FB-DE2861EA405C}" srcOrd="12" destOrd="0" parTransId="{233FE4C1-817D-4607-A294-C549AF777E80}" sibTransId="{74519E63-F851-4CF7-9D4B-D4EFEB258C83}"/>
    <dgm:cxn modelId="{96FB1213-DE7A-441B-A1F7-6F5EF4277710}" type="presOf" srcId="{2FFEEB1C-9232-417C-A95D-0BA19EDCC100}" destId="{E2727883-19AF-46C0-BA56-64D2008D9894}" srcOrd="0" destOrd="0" presId="urn:microsoft.com/office/officeart/2005/8/layout/vList2"/>
    <dgm:cxn modelId="{7FF3DE16-ECDD-4BD7-A5E1-1E35BD73CBE4}" type="presOf" srcId="{552E3E0F-5D59-47FC-9BFE-750D73ACF99C}" destId="{47C30330-A5BA-440A-8F3F-F4D656D442A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0540AF27-7472-4096-83BD-60A7C5EDEB8C}" srcId="{6B1DF304-516A-4841-B4E6-5E1759E231DD}" destId="{0382EF9C-B2C8-42C7-82C5-56753D61E146}" srcOrd="6" destOrd="0" parTransId="{A4AE403D-26FD-4826-B067-E4796B6757ED}" sibTransId="{75EA062C-0F65-4D3C-80AE-8DFAAE2C299B}"/>
    <dgm:cxn modelId="{7FC13139-B4A0-465E-8073-ABC8157ED4B9}" srcId="{6B1DF304-516A-4841-B4E6-5E1759E231DD}" destId="{E96BC287-F8FD-472B-9022-9FC1851EB02C}" srcOrd="14" destOrd="0" parTransId="{A95A7A34-CC0D-4DC1-BECB-3FEFB015FE75}" sibTransId="{4A3D3DD5-52C7-4BCA-BAA2-037266225AB5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EAF1F149-7F80-4C3B-AFCA-336A7C2B8953}" type="presOf" srcId="{40E69C32-3BE4-499E-B76B-29E55C003779}" destId="{2F2C764E-73FD-461C-BD0C-F7295B58242E}" srcOrd="0" destOrd="0" presId="urn:microsoft.com/office/officeart/2005/8/layout/vList2"/>
    <dgm:cxn modelId="{D378B66E-965F-4A4F-A683-5BC0F677B360}" type="presOf" srcId="{6B1DF304-516A-4841-B4E6-5E1759E231DD}" destId="{A46B54DD-8191-40B4-91B2-A8C65BB080BD}" srcOrd="0" destOrd="0" presId="urn:microsoft.com/office/officeart/2005/8/layout/vList2"/>
    <dgm:cxn modelId="{DCB63671-D925-47D2-B690-BA5A0331E99F}" type="presOf" srcId="{F76255EC-DF58-4F19-A5FB-DE2861EA405C}" destId="{99FCCF9E-A354-44A0-A127-547E27BD7EAF}" srcOrd="0" destOrd="0" presId="urn:microsoft.com/office/officeart/2005/8/layout/vList2"/>
    <dgm:cxn modelId="{29640673-9D2F-4EFE-9903-99CB2F0A66C9}" type="presOf" srcId="{42A261DC-2814-4E49-9CEE-D450F1758224}" destId="{645B624B-2BCA-46D7-967B-7369DEDDDC16}" srcOrd="0" destOrd="0" presId="urn:microsoft.com/office/officeart/2005/8/layout/vList2"/>
    <dgm:cxn modelId="{17BC2F58-0D2D-4C34-BCB4-8512D9003816}" type="presOf" srcId="{9622CAD7-2498-4618-BF16-EDAFC6DFB26B}" destId="{4F339AB2-982B-4DC1-B44E-430E80D5A727}" srcOrd="0" destOrd="0" presId="urn:microsoft.com/office/officeart/2005/8/layout/vList2"/>
    <dgm:cxn modelId="{63298B58-DF4D-453C-A2D5-522AD6240873}" type="presOf" srcId="{D418EE27-C7BC-4084-BB3E-E40CDDA5AE37}" destId="{12AEA9DD-F35A-4CC7-B0A7-7992D79CCF58}" srcOrd="0" destOrd="0" presId="urn:microsoft.com/office/officeart/2005/8/layout/vList2"/>
    <dgm:cxn modelId="{5FE35A7C-D896-4A55-9623-B1B056B34F16}" srcId="{6B1DF304-516A-4841-B4E6-5E1759E231DD}" destId="{7A49F6F4-CE45-44F1-8D12-1B23EE8733AA}" srcOrd="9" destOrd="0" parTransId="{AFF9D0CC-C2F0-4C8D-822F-5A586D4F027F}" sibTransId="{A081EC00-9931-4C2E-AF01-B7EB28C38907}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2E76807D-FCA7-4469-9B98-772C38ACAFB9}" srcId="{6B1DF304-516A-4841-B4E6-5E1759E231DD}" destId="{40E69C32-3BE4-499E-B76B-29E55C003779}" srcOrd="10" destOrd="0" parTransId="{2AAEF2EB-F7F2-4FD6-BB6F-8B5528B35422}" sibTransId="{BE51290C-E7A5-4B62-B2FC-33188C3C1A9A}"/>
    <dgm:cxn modelId="{6D1FF181-FD29-4022-A85C-B9A1251C2EC9}" type="presOf" srcId="{6500A6FF-66E5-4D64-81EB-5E6834F99205}" destId="{04ADCD5B-093E-4FCF-B9A2-21F2C51DA195}" srcOrd="0" destOrd="0" presId="urn:microsoft.com/office/officeart/2005/8/layout/vList2"/>
    <dgm:cxn modelId="{BE9A2384-39CF-4BB4-A160-C0A1CD441508}" type="presOf" srcId="{CFD799FE-0ED2-4DDE-80AA-52B9A7A52B2C}" destId="{6D3467C6-D8AA-44B1-92B6-B432947A473E}" srcOrd="0" destOrd="0" presId="urn:microsoft.com/office/officeart/2005/8/layout/vList2"/>
    <dgm:cxn modelId="{F467A886-6842-4F68-84C5-DA150F2096EC}" srcId="{6B1DF304-516A-4841-B4E6-5E1759E231DD}" destId="{42A261DC-2814-4E49-9CEE-D450F1758224}" srcOrd="8" destOrd="0" parTransId="{512E539A-B9CA-4634-BF6D-C6F5F47D761F}" sibTransId="{EBAED553-F1E7-47D8-BA89-BE7CDB24CBE2}"/>
    <dgm:cxn modelId="{B4281E87-C00A-4C0E-9125-C5CFFA9F7125}" type="presOf" srcId="{B5503022-73B2-4B82-ACA5-7153654D2A54}" destId="{084D6722-6FE5-47D6-87CC-9F688BABD060}" srcOrd="0" destOrd="0" presId="urn:microsoft.com/office/officeart/2005/8/layout/vList2"/>
    <dgm:cxn modelId="{870EE8A5-78A7-4BF1-9FD7-192E0236C0FF}" type="presOf" srcId="{7A49F6F4-CE45-44F1-8D12-1B23EE8733AA}" destId="{F7B9AB4D-D708-4AF2-B369-3DB445053BCA}" srcOrd="0" destOrd="0" presId="urn:microsoft.com/office/officeart/2005/8/layout/vList2"/>
    <dgm:cxn modelId="{063506AD-1E8A-4522-8ED5-25184EBC9D2F}" type="presOf" srcId="{3381D160-309A-408E-A391-353895220F44}" destId="{B8D0B65A-4FE0-4F97-8E5F-24CCB913719D}" srcOrd="0" destOrd="0" presId="urn:microsoft.com/office/officeart/2005/8/layout/vList2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EE6D80C0-EA86-4274-837D-B73B209BEB54}" type="presOf" srcId="{E96BC287-F8FD-472B-9022-9FC1851EB02C}" destId="{1F9312E4-2070-4C52-9E8C-DB286E874EB2}" srcOrd="0" destOrd="0" presId="urn:microsoft.com/office/officeart/2005/8/layout/vList2"/>
    <dgm:cxn modelId="{C0B42AC1-D837-4669-BCE7-EF1290AFDB7A}" srcId="{6B1DF304-516A-4841-B4E6-5E1759E231DD}" destId="{9622CAD7-2498-4618-BF16-EDAFC6DFB26B}" srcOrd="11" destOrd="0" parTransId="{52F90FB7-1087-4A2E-B5E7-ED9CD8625746}" sibTransId="{556235EA-ED22-41F2-8E0D-2748080A9CEB}"/>
    <dgm:cxn modelId="{EC0B2BC4-7E1D-4D46-A5D7-36FDDAB69A34}" srcId="{6B1DF304-516A-4841-B4E6-5E1759E231DD}" destId="{CFD799FE-0ED2-4DDE-80AA-52B9A7A52B2C}" srcOrd="13" destOrd="0" parTransId="{38E64567-EC1B-4B50-8195-B2D72C0A3E61}" sibTransId="{6D6E6A4D-9256-42C1-998C-01A4C8674D4D}"/>
    <dgm:cxn modelId="{C76711E6-1F5C-4ED0-9E3F-5F66494B734E}" type="presOf" srcId="{0382EF9C-B2C8-42C7-82C5-56753D61E146}" destId="{6DF0566F-B2C3-49E1-BD5D-E30812C9CD69}" srcOrd="0" destOrd="0" presId="urn:microsoft.com/office/officeart/2005/8/layout/vList2"/>
    <dgm:cxn modelId="{49A1D9E7-07A1-4210-BF45-E0A00B1018CB}" srcId="{6B1DF304-516A-4841-B4E6-5E1759E231DD}" destId="{D418EE27-C7BC-4084-BB3E-E40CDDA5AE37}" srcOrd="7" destOrd="0" parTransId="{21173461-D780-424B-8A45-D07B99AD86BA}" sibTransId="{BB2CEAE9-CBBD-42A3-B779-E7422578B33C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866D9AA2-7647-4F3A-A632-218761523F95}" type="presParOf" srcId="{A46B54DD-8191-40B4-91B2-A8C65BB080BD}" destId="{47C30330-A5BA-440A-8F3F-F4D656D442A5}" srcOrd="0" destOrd="0" presId="urn:microsoft.com/office/officeart/2005/8/layout/vList2"/>
    <dgm:cxn modelId="{CDB539D8-E5B0-461A-AA2A-49BBEEAB408E}" type="presParOf" srcId="{A46B54DD-8191-40B4-91B2-A8C65BB080BD}" destId="{D34E18BA-F123-4800-9E5E-60A25D462BD0}" srcOrd="1" destOrd="0" presId="urn:microsoft.com/office/officeart/2005/8/layout/vList2"/>
    <dgm:cxn modelId="{B58B485B-8807-40EF-BD98-DB61F1A5AD5B}" type="presParOf" srcId="{A46B54DD-8191-40B4-91B2-A8C65BB080BD}" destId="{084D6722-6FE5-47D6-87CC-9F688BABD060}" srcOrd="2" destOrd="0" presId="urn:microsoft.com/office/officeart/2005/8/layout/vList2"/>
    <dgm:cxn modelId="{CB079149-2FF5-4BE1-AFB5-2562E61091ED}" type="presParOf" srcId="{A46B54DD-8191-40B4-91B2-A8C65BB080BD}" destId="{5911A2FF-FB34-426E-A011-94417DAB4F1F}" srcOrd="3" destOrd="0" presId="urn:microsoft.com/office/officeart/2005/8/layout/vList2"/>
    <dgm:cxn modelId="{64E16C15-19CB-424E-8781-AEB41ECF5B06}" type="presParOf" srcId="{A46B54DD-8191-40B4-91B2-A8C65BB080BD}" destId="{E2727883-19AF-46C0-BA56-64D2008D9894}" srcOrd="4" destOrd="0" presId="urn:microsoft.com/office/officeart/2005/8/layout/vList2"/>
    <dgm:cxn modelId="{8F4AC026-5C42-4A0A-A49E-5C7D8E5BF010}" type="presParOf" srcId="{A46B54DD-8191-40B4-91B2-A8C65BB080BD}" destId="{3A358F4E-02BE-4BBF-AB1A-7881E5C82AC3}" srcOrd="5" destOrd="0" presId="urn:microsoft.com/office/officeart/2005/8/layout/vList2"/>
    <dgm:cxn modelId="{C4716D41-38B0-475D-96F2-6906B8AF166A}" type="presParOf" srcId="{A46B54DD-8191-40B4-91B2-A8C65BB080BD}" destId="{04ADCD5B-093E-4FCF-B9A2-21F2C51DA195}" srcOrd="6" destOrd="0" presId="urn:microsoft.com/office/officeart/2005/8/layout/vList2"/>
    <dgm:cxn modelId="{DF754C5A-2A0D-4CBA-B6CB-6857FD182FF8}" type="presParOf" srcId="{A46B54DD-8191-40B4-91B2-A8C65BB080BD}" destId="{D82AA32C-5A86-441E-99F2-18AD7F646ED5}" srcOrd="7" destOrd="0" presId="urn:microsoft.com/office/officeart/2005/8/layout/vList2"/>
    <dgm:cxn modelId="{02AD081A-A27A-494A-8258-75CD03F15231}" type="presParOf" srcId="{A46B54DD-8191-40B4-91B2-A8C65BB080BD}" destId="{B8D0B65A-4FE0-4F97-8E5F-24CCB913719D}" srcOrd="8" destOrd="0" presId="urn:microsoft.com/office/officeart/2005/8/layout/vList2"/>
    <dgm:cxn modelId="{D25DA70F-AD34-497B-9757-546FAF68DF70}" type="presParOf" srcId="{A46B54DD-8191-40B4-91B2-A8C65BB080BD}" destId="{7CCF3875-AE09-4E2A-84AC-27376EAF02DD}" srcOrd="9" destOrd="0" presId="urn:microsoft.com/office/officeart/2005/8/layout/vList2"/>
    <dgm:cxn modelId="{7E45DB2B-00F1-4387-99F7-6CB115A97AA0}" type="presParOf" srcId="{A46B54DD-8191-40B4-91B2-A8C65BB080BD}" destId="{FA52DAF9-4803-4084-B155-DDFB0EEED1C3}" srcOrd="10" destOrd="0" presId="urn:microsoft.com/office/officeart/2005/8/layout/vList2"/>
    <dgm:cxn modelId="{ED8ECA84-0E5B-406E-AF1F-0679F50E4200}" type="presParOf" srcId="{A46B54DD-8191-40B4-91B2-A8C65BB080BD}" destId="{29416A33-5346-4289-B6FE-ECFA62888813}" srcOrd="11" destOrd="0" presId="urn:microsoft.com/office/officeart/2005/8/layout/vList2"/>
    <dgm:cxn modelId="{BEA80DAB-2900-4082-BA1E-696CEF94FBCA}" type="presParOf" srcId="{A46B54DD-8191-40B4-91B2-A8C65BB080BD}" destId="{6DF0566F-B2C3-49E1-BD5D-E30812C9CD69}" srcOrd="12" destOrd="0" presId="urn:microsoft.com/office/officeart/2005/8/layout/vList2"/>
    <dgm:cxn modelId="{2D6F3ED1-D522-47CA-B281-CF58BB2F8FB6}" type="presParOf" srcId="{A46B54DD-8191-40B4-91B2-A8C65BB080BD}" destId="{BD519629-8022-401E-9654-749900FBBAF1}" srcOrd="13" destOrd="0" presId="urn:microsoft.com/office/officeart/2005/8/layout/vList2"/>
    <dgm:cxn modelId="{9FF39740-F5AD-4D02-B3E8-F2C5A0D3D9A5}" type="presParOf" srcId="{A46B54DD-8191-40B4-91B2-A8C65BB080BD}" destId="{12AEA9DD-F35A-4CC7-B0A7-7992D79CCF58}" srcOrd="14" destOrd="0" presId="urn:microsoft.com/office/officeart/2005/8/layout/vList2"/>
    <dgm:cxn modelId="{EF939490-543B-41AB-9B31-6D9B6B23F051}" type="presParOf" srcId="{A46B54DD-8191-40B4-91B2-A8C65BB080BD}" destId="{32262F91-BFC3-45E0-94BD-8FF708479C40}" srcOrd="15" destOrd="0" presId="urn:microsoft.com/office/officeart/2005/8/layout/vList2"/>
    <dgm:cxn modelId="{737F8FD2-06C8-4124-8985-369282AB0B4E}" type="presParOf" srcId="{A46B54DD-8191-40B4-91B2-A8C65BB080BD}" destId="{645B624B-2BCA-46D7-967B-7369DEDDDC16}" srcOrd="16" destOrd="0" presId="urn:microsoft.com/office/officeart/2005/8/layout/vList2"/>
    <dgm:cxn modelId="{A4A50792-D430-49D6-A6D9-AFC7D80C9055}" type="presParOf" srcId="{A46B54DD-8191-40B4-91B2-A8C65BB080BD}" destId="{29ABA862-64D9-44EF-9600-DC4B4B899577}" srcOrd="17" destOrd="0" presId="urn:microsoft.com/office/officeart/2005/8/layout/vList2"/>
    <dgm:cxn modelId="{D4DEEF53-D7A2-4485-AF25-6EBC346E1AE3}" type="presParOf" srcId="{A46B54DD-8191-40B4-91B2-A8C65BB080BD}" destId="{F7B9AB4D-D708-4AF2-B369-3DB445053BCA}" srcOrd="18" destOrd="0" presId="urn:microsoft.com/office/officeart/2005/8/layout/vList2"/>
    <dgm:cxn modelId="{0A0B04D2-1ADF-40D6-8F69-D3AD7EDBF7E8}" type="presParOf" srcId="{A46B54DD-8191-40B4-91B2-A8C65BB080BD}" destId="{32050947-6D73-4C01-BCFA-8F03FEFC5B00}" srcOrd="19" destOrd="0" presId="urn:microsoft.com/office/officeart/2005/8/layout/vList2"/>
    <dgm:cxn modelId="{C65545A4-710E-4C0B-A6E3-F376839BA052}" type="presParOf" srcId="{A46B54DD-8191-40B4-91B2-A8C65BB080BD}" destId="{2F2C764E-73FD-461C-BD0C-F7295B58242E}" srcOrd="20" destOrd="0" presId="urn:microsoft.com/office/officeart/2005/8/layout/vList2"/>
    <dgm:cxn modelId="{51944F1E-CFC1-42CC-8278-79483323F85D}" type="presParOf" srcId="{A46B54DD-8191-40B4-91B2-A8C65BB080BD}" destId="{19839E86-B51F-4779-94FA-28F5B5CB4F14}" srcOrd="21" destOrd="0" presId="urn:microsoft.com/office/officeart/2005/8/layout/vList2"/>
    <dgm:cxn modelId="{BFA72404-9AD7-455D-B3C5-E10FB7E71255}" type="presParOf" srcId="{A46B54DD-8191-40B4-91B2-A8C65BB080BD}" destId="{4F339AB2-982B-4DC1-B44E-430E80D5A727}" srcOrd="22" destOrd="0" presId="urn:microsoft.com/office/officeart/2005/8/layout/vList2"/>
    <dgm:cxn modelId="{3FE612F2-1020-451B-A49F-51788612162C}" type="presParOf" srcId="{A46B54DD-8191-40B4-91B2-A8C65BB080BD}" destId="{D05DC3D6-F599-4006-BA1F-6E501030D1E9}" srcOrd="23" destOrd="0" presId="urn:microsoft.com/office/officeart/2005/8/layout/vList2"/>
    <dgm:cxn modelId="{96074D99-2EC6-4835-ABF9-B9D8A1452731}" type="presParOf" srcId="{A46B54DD-8191-40B4-91B2-A8C65BB080BD}" destId="{99FCCF9E-A354-44A0-A127-547E27BD7EAF}" srcOrd="24" destOrd="0" presId="urn:microsoft.com/office/officeart/2005/8/layout/vList2"/>
    <dgm:cxn modelId="{7DBC3A60-670B-4AED-BE3D-285E2B250EDF}" type="presParOf" srcId="{A46B54DD-8191-40B4-91B2-A8C65BB080BD}" destId="{A98F8E68-5AC1-4F32-B3A6-ACA36C787FC9}" srcOrd="25" destOrd="0" presId="urn:microsoft.com/office/officeart/2005/8/layout/vList2"/>
    <dgm:cxn modelId="{94822D7F-1F0C-41F7-82EE-DB53FAD3BDC2}" type="presParOf" srcId="{A46B54DD-8191-40B4-91B2-A8C65BB080BD}" destId="{6D3467C6-D8AA-44B1-92B6-B432947A473E}" srcOrd="26" destOrd="0" presId="urn:microsoft.com/office/officeart/2005/8/layout/vList2"/>
    <dgm:cxn modelId="{74056FAB-C023-42B2-96D6-0D00FF7C7F55}" type="presParOf" srcId="{A46B54DD-8191-40B4-91B2-A8C65BB080BD}" destId="{1AE59367-68C2-426C-82F1-BCC5DFB762C5}" srcOrd="27" destOrd="0" presId="urn:microsoft.com/office/officeart/2005/8/layout/vList2"/>
    <dgm:cxn modelId="{9B726734-D848-496F-BFA9-07D077DD9FA0}" type="presParOf" srcId="{A46B54DD-8191-40B4-91B2-A8C65BB080BD}" destId="{1F9312E4-2070-4C52-9E8C-DB286E874EB2}" srcOrd="2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sl-SI" sz="2000" b="1" dirty="0">
              <a:solidFill>
                <a:schemeClr val="bg1"/>
              </a:solidFill>
            </a:rPr>
            <a:t>PROGRAMI „MLADINSKI CENTRI“ 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2000" dirty="0"/>
            <a:t>Razpisana sredstva za programe: 1.750.000,00 EUR </a:t>
          </a:r>
        </a:p>
        <a:p>
          <a:r>
            <a:rPr lang="sl-SI" sz="2000" dirty="0"/>
            <a:t>(875.000,00 EUR v letu 2024 in 875.000,00 EUR v letu 2025)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(29)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292175B3-AD6A-4CB7-90C5-609C87641926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57</a:t>
          </a:r>
          <a:endParaRPr lang="sl-SI" sz="2000" dirty="0"/>
        </a:p>
      </dgm:t>
    </dgm:pt>
    <dgm:pt modelId="{7AAA46E3-22EB-4D31-A4C5-F45F8608636C}" type="parTrans" cxnId="{302316EC-2C84-46D0-ADA1-C5A78300F627}">
      <dgm:prSet/>
      <dgm:spPr/>
      <dgm:t>
        <a:bodyPr/>
        <a:lstStyle/>
        <a:p>
          <a:endParaRPr lang="sl-SI"/>
        </a:p>
      </dgm:t>
    </dgm:pt>
    <dgm:pt modelId="{0911FF9B-A857-44A6-8DCC-A7ECBB1CCCB2}" type="sibTrans" cxnId="{302316EC-2C84-46D0-ADA1-C5A78300F627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LinFactNeighborX="8575" custLinFactNeighborY="-44824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AA1B703-C453-494D-B3B7-00FC4455E97F}" type="pres">
      <dgm:prSet presAssocID="{292175B3-AD6A-4CB7-90C5-609C8764192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FB5D782-3AD1-4CF2-B5FB-837D3833389B}" type="pres">
      <dgm:prSet presAssocID="{0911FF9B-A857-44A6-8DCC-A7ECBB1CCCB2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22E4621F-1010-413A-8566-A40A209B6D86}" type="presOf" srcId="{292175B3-AD6A-4CB7-90C5-609C87641926}" destId="{EAA1B703-C453-494D-B3B7-00FC4455E97F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E54C4640-9F46-4CE9-90DF-386A83E8AD9C}" type="presOf" srcId="{B5503022-73B2-4B82-ACA5-7153654D2A54}" destId="{084D6722-6FE5-47D6-87CC-9F688BABD060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156F408B-6206-4D13-8CE9-A4763BC56B49}" type="presOf" srcId="{2FFEEB1C-9232-417C-A95D-0BA19EDCC100}" destId="{E2727883-19AF-46C0-BA56-64D2008D9894}" srcOrd="0" destOrd="0" presId="urn:microsoft.com/office/officeart/2005/8/layout/vList2"/>
    <dgm:cxn modelId="{524179C5-FF98-460C-A1FE-7A961C98ACC1}" type="presOf" srcId="{6B1DF304-516A-4841-B4E6-5E1759E231DD}" destId="{A46B54DD-8191-40B4-91B2-A8C65BB080BD}" srcOrd="0" destOrd="0" presId="urn:microsoft.com/office/officeart/2005/8/layout/vList2"/>
    <dgm:cxn modelId="{302316EC-2C84-46D0-ADA1-C5A78300F627}" srcId="{6B1DF304-516A-4841-B4E6-5E1759E231DD}" destId="{292175B3-AD6A-4CB7-90C5-609C87641926}" srcOrd="2" destOrd="0" parTransId="{7AAA46E3-22EB-4D31-A4C5-F45F8608636C}" sibTransId="{0911FF9B-A857-44A6-8DCC-A7ECBB1CCCB2}"/>
    <dgm:cxn modelId="{AFD3D5F8-6DC3-498A-9923-29D0B45B4C1C}" type="presOf" srcId="{552E3E0F-5D59-47FC-9BFE-750D73ACF99C}" destId="{47C30330-A5BA-440A-8F3F-F4D656D442A5}" srcOrd="0" destOrd="0" presId="urn:microsoft.com/office/officeart/2005/8/layout/vList2"/>
    <dgm:cxn modelId="{65CE70F0-BA67-4D67-92EA-70B09CA1F7F5}" type="presParOf" srcId="{A46B54DD-8191-40B4-91B2-A8C65BB080BD}" destId="{47C30330-A5BA-440A-8F3F-F4D656D442A5}" srcOrd="0" destOrd="0" presId="urn:microsoft.com/office/officeart/2005/8/layout/vList2"/>
    <dgm:cxn modelId="{2E7A40CC-8EBC-45A0-BAA0-DC9CAA9FA228}" type="presParOf" srcId="{A46B54DD-8191-40B4-91B2-A8C65BB080BD}" destId="{D34E18BA-F123-4800-9E5E-60A25D462BD0}" srcOrd="1" destOrd="0" presId="urn:microsoft.com/office/officeart/2005/8/layout/vList2"/>
    <dgm:cxn modelId="{F1541C51-0930-4FC1-8D59-A882A1326830}" type="presParOf" srcId="{A46B54DD-8191-40B4-91B2-A8C65BB080BD}" destId="{084D6722-6FE5-47D6-87CC-9F688BABD060}" srcOrd="2" destOrd="0" presId="urn:microsoft.com/office/officeart/2005/8/layout/vList2"/>
    <dgm:cxn modelId="{828FA2CF-4190-4515-8123-6A953E973C6E}" type="presParOf" srcId="{A46B54DD-8191-40B4-91B2-A8C65BB080BD}" destId="{5911A2FF-FB34-426E-A011-94417DAB4F1F}" srcOrd="3" destOrd="0" presId="urn:microsoft.com/office/officeart/2005/8/layout/vList2"/>
    <dgm:cxn modelId="{7C4A2A2F-5B75-4D2C-868D-0C7CF8CF11A9}" type="presParOf" srcId="{A46B54DD-8191-40B4-91B2-A8C65BB080BD}" destId="{EAA1B703-C453-494D-B3B7-00FC4455E97F}" srcOrd="4" destOrd="0" presId="urn:microsoft.com/office/officeart/2005/8/layout/vList2"/>
    <dgm:cxn modelId="{E2A167B0-3AD0-4ABA-8C6D-23FF44C301D2}" type="presParOf" srcId="{A46B54DD-8191-40B4-91B2-A8C65BB080BD}" destId="{CFB5D782-3AD1-4CF2-B5FB-837D3833389B}" srcOrd="5" destOrd="0" presId="urn:microsoft.com/office/officeart/2005/8/layout/vList2"/>
    <dgm:cxn modelId="{612E784B-B8B7-4E4D-A147-7F37BBF8F223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sl-SI" sz="1600" b="1" dirty="0">
              <a:solidFill>
                <a:schemeClr val="tx1"/>
              </a:solidFill>
            </a:rPr>
            <a:t>REDNO DELOVANJE </a:t>
          </a:r>
          <a:r>
            <a:rPr lang="sl-SI" sz="1600" dirty="0">
              <a:solidFill>
                <a:schemeClr val="tx1"/>
              </a:solidFill>
            </a:rPr>
            <a:t>(Najvišje možno število točk je 12)</a:t>
          </a:r>
          <a:endParaRPr lang="sl-SI" sz="1600" b="0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urnik rednega delovanja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28)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7A49F6F4-CE45-44F1-8D12-1B23EE8733AA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AFF9D0CC-C2F0-4C8D-822F-5A586D4F027F}" type="parTrans" cxnId="{5FE35A7C-D896-4A55-9623-B1B056B34F16}">
      <dgm:prSet/>
      <dgm:spPr/>
      <dgm:t>
        <a:bodyPr/>
        <a:lstStyle/>
        <a:p>
          <a:endParaRPr lang="sl-SI" sz="1600"/>
        </a:p>
      </dgm:t>
    </dgm:pt>
    <dgm:pt modelId="{A081EC00-9931-4C2E-AF01-B7EB28C38907}" type="sibTrans" cxnId="{5FE35A7C-D896-4A55-9623-B1B056B34F16}">
      <dgm:prSet/>
      <dgm:spPr/>
      <dgm:t>
        <a:bodyPr/>
        <a:lstStyle/>
        <a:p>
          <a:endParaRPr lang="sl-SI" sz="1600"/>
        </a:p>
      </dgm:t>
    </dgm:pt>
    <dgm:pt modelId="{40E69C32-3BE4-499E-B76B-29E55C003779}">
      <dgm:prSet phldrT="[besedilo]" custT="1"/>
      <dgm:spPr/>
      <dgm:t>
        <a:bodyPr/>
        <a:lstStyle/>
        <a:p>
          <a:r>
            <a:rPr lang="sl-SI" sz="1600" dirty="0"/>
            <a:t>število aktivnih udeležencev načrtovanega programa</a:t>
          </a:r>
          <a:endParaRPr lang="sl-SI" sz="1600" b="0" dirty="0"/>
        </a:p>
      </dgm:t>
    </dgm:pt>
    <dgm:pt modelId="{2AAEF2EB-F7F2-4FD6-BB6F-8B5528B35422}" type="parTrans" cxnId="{2E76807D-FCA7-4469-9B98-772C38ACAFB9}">
      <dgm:prSet/>
      <dgm:spPr/>
      <dgm:t>
        <a:bodyPr/>
        <a:lstStyle/>
        <a:p>
          <a:endParaRPr lang="sl-SI" sz="1600"/>
        </a:p>
      </dgm:t>
    </dgm:pt>
    <dgm:pt modelId="{BE51290C-E7A5-4B62-B2FC-33188C3C1A9A}" type="sibTrans" cxnId="{2E76807D-FCA7-4469-9B98-772C38ACAFB9}">
      <dgm:prSet/>
      <dgm:spPr/>
      <dgm:t>
        <a:bodyPr/>
        <a:lstStyle/>
        <a:p>
          <a:endParaRPr lang="sl-SI" sz="1600"/>
        </a:p>
      </dgm:t>
    </dgm:pt>
    <dgm:pt modelId="{9622CAD7-2498-4618-BF16-EDAFC6DFB26B}">
      <dgm:prSet phldrT="[besedilo]" custT="1"/>
      <dgm:spPr/>
      <dgm:t>
        <a:bodyPr/>
        <a:lstStyle/>
        <a:p>
          <a:r>
            <a:rPr lang="sl-SI" sz="1600" dirty="0"/>
            <a:t>metodologija dela – metode dela</a:t>
          </a:r>
        </a:p>
      </dgm:t>
    </dgm:pt>
    <dgm:pt modelId="{52F90FB7-1087-4A2E-B5E7-ED9CD8625746}" type="parTrans" cxnId="{C0B42AC1-D837-4669-BCE7-EF1290AFDB7A}">
      <dgm:prSet/>
      <dgm:spPr/>
      <dgm:t>
        <a:bodyPr/>
        <a:lstStyle/>
        <a:p>
          <a:endParaRPr lang="sl-SI" sz="1600"/>
        </a:p>
      </dgm:t>
    </dgm:pt>
    <dgm:pt modelId="{556235EA-ED22-41F2-8E0D-2748080A9CEB}" type="sibTrans" cxnId="{C0B42AC1-D837-4669-BCE7-EF1290AFDB7A}">
      <dgm:prSet/>
      <dgm:spPr/>
      <dgm:t>
        <a:bodyPr/>
        <a:lstStyle/>
        <a:p>
          <a:endParaRPr lang="sl-SI" sz="1600"/>
        </a:p>
      </dgm:t>
    </dgm:pt>
    <dgm:pt modelId="{F76255EC-DF58-4F19-A5FB-DE2861EA405C}">
      <dgm:prSet phldrT="[besedilo]" custT="1"/>
      <dgm:spPr/>
      <dgm:t>
        <a:bodyPr/>
        <a:lstStyle/>
        <a:p>
          <a:r>
            <a:rPr lang="sl-SI" sz="1600" dirty="0"/>
            <a:t>metodologija dela – stopnja participacije mladih</a:t>
          </a:r>
        </a:p>
      </dgm:t>
    </dgm:pt>
    <dgm:pt modelId="{233FE4C1-817D-4607-A294-C549AF777E80}" type="parTrans" cxnId="{B048610F-ACD0-44A5-93CB-1FECC2385310}">
      <dgm:prSet/>
      <dgm:spPr/>
      <dgm:t>
        <a:bodyPr/>
        <a:lstStyle/>
        <a:p>
          <a:endParaRPr lang="sl-SI" sz="1600"/>
        </a:p>
      </dgm:t>
    </dgm:pt>
    <dgm:pt modelId="{74519E63-F851-4CF7-9D4B-D4EFEB258C83}" type="sibTrans" cxnId="{B048610F-ACD0-44A5-93CB-1FECC2385310}">
      <dgm:prSet/>
      <dgm:spPr/>
      <dgm:t>
        <a:bodyPr/>
        <a:lstStyle/>
        <a:p>
          <a:endParaRPr lang="sl-SI" sz="1600"/>
        </a:p>
      </dgm:t>
    </dgm:pt>
    <dgm:pt modelId="{CFD799FE-0ED2-4DDE-80AA-52B9A7A52B2C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38E64567-EC1B-4B50-8195-B2D72C0A3E61}" type="parTrans" cxnId="{EC0B2BC4-7E1D-4D46-A5D7-36FDDAB69A34}">
      <dgm:prSet/>
      <dgm:spPr/>
      <dgm:t>
        <a:bodyPr/>
        <a:lstStyle/>
        <a:p>
          <a:endParaRPr lang="sl-SI" sz="1600"/>
        </a:p>
      </dgm:t>
    </dgm:pt>
    <dgm:pt modelId="{6D6E6A4D-9256-42C1-998C-01A4C8674D4D}" type="sibTrans" cxnId="{EC0B2BC4-7E1D-4D46-A5D7-36FDDAB69A34}">
      <dgm:prSet/>
      <dgm:spPr/>
      <dgm:t>
        <a:bodyPr/>
        <a:lstStyle/>
        <a:p>
          <a:endParaRPr lang="sl-SI" sz="1600"/>
        </a:p>
      </dgm:t>
    </dgm:pt>
    <dgm:pt modelId="{C2E355C8-90E6-447F-A740-3684A78272D3}">
      <dgm:prSet phldrT="[besedilo]" custT="1"/>
      <dgm:spPr/>
      <dgm:t>
        <a:bodyPr/>
        <a:lstStyle/>
        <a:p>
          <a:r>
            <a:rPr lang="sl-SI" sz="1600" dirty="0"/>
            <a:t>vključenost mladih z manj priložnostmi </a:t>
          </a:r>
          <a:endParaRPr lang="sl-SI" sz="1600" b="0" dirty="0"/>
        </a:p>
      </dgm:t>
    </dgm:pt>
    <dgm:pt modelId="{3549A07F-83D3-412E-85BE-85B40F3D8664}" type="parTrans" cxnId="{46A0D5DD-0D24-43A4-ADBF-67B1A2326AAE}">
      <dgm:prSet/>
      <dgm:spPr/>
      <dgm:t>
        <a:bodyPr/>
        <a:lstStyle/>
        <a:p>
          <a:endParaRPr lang="sl-SI"/>
        </a:p>
      </dgm:t>
    </dgm:pt>
    <dgm:pt modelId="{1D425BE9-FF4E-4EEA-BD1E-6598D706A599}" type="sibTrans" cxnId="{46A0D5DD-0D24-43A4-ADBF-67B1A2326AAE}">
      <dgm:prSet/>
      <dgm:spPr/>
      <dgm:t>
        <a:bodyPr/>
        <a:lstStyle/>
        <a:p>
          <a:endParaRPr lang="sl-SI"/>
        </a:p>
      </dgm:t>
    </dgm:pt>
    <dgm:pt modelId="{63E0D9B4-37F0-48F5-9F27-1D6B58C22A6B}">
      <dgm:prSet phldrT="[besedilo]" custT="1"/>
      <dgm:spPr/>
      <dgm:t>
        <a:bodyPr/>
        <a:lstStyle/>
        <a:p>
          <a:r>
            <a:rPr lang="sl-SI" sz="1600" dirty="0"/>
            <a:t>usposobljenost in razvoj kompetenc mladinskih delavcev</a:t>
          </a:r>
        </a:p>
      </dgm:t>
    </dgm:pt>
    <dgm:pt modelId="{06967F0E-DC67-4272-B0F4-3A95B2F1ABD8}" type="parTrans" cxnId="{38C93FF2-4BA8-44A6-A8C7-EE2E38AE2A09}">
      <dgm:prSet/>
      <dgm:spPr/>
      <dgm:t>
        <a:bodyPr/>
        <a:lstStyle/>
        <a:p>
          <a:endParaRPr lang="sl-SI"/>
        </a:p>
      </dgm:t>
    </dgm:pt>
    <dgm:pt modelId="{D58DF992-3602-444C-B877-8DA04A83299F}" type="sibTrans" cxnId="{38C93FF2-4BA8-44A6-A8C7-EE2E38AE2A09}">
      <dgm:prSet/>
      <dgm:spPr/>
      <dgm:t>
        <a:bodyPr/>
        <a:lstStyle/>
        <a:p>
          <a:endParaRPr lang="sl-SI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/>
            <a:t>sodelovanje v mednarodnih strukturah </a:t>
          </a:r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povezovanje (koordinacija) programov in organizacij v obdobju 2022-2023</a:t>
          </a:r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/>
            <a:t>podpora mladinskemu delu v obdobju 2022-2023</a:t>
          </a:r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4" custScaleY="125271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B8D0B65A-4FE0-4F97-8E5F-24CCB913719D}" type="pres">
      <dgm:prSet presAssocID="{3381D160-309A-408E-A391-353895220F44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BD519629-8022-401E-9654-749900FBBAF1}" type="pres">
      <dgm:prSet presAssocID="{75EA062C-0F65-4D3C-80AE-8DFAAE2C299B}" presName="spacer" presStyleCnt="0"/>
      <dgm:spPr/>
    </dgm:pt>
    <dgm:pt modelId="{12AEA9DD-F35A-4CC7-B0A7-7992D79CCF58}" type="pres">
      <dgm:prSet presAssocID="{D418EE27-C7BC-4084-BB3E-E40CDDA5AE37}" presName="parentText" presStyleLbl="node1" presStyleIdx="5" presStyleCnt="14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29ABA862-64D9-44EF-9600-DC4B4B899577}" type="pres">
      <dgm:prSet presAssocID="{EBAED553-F1E7-47D8-BA89-BE7CDB24CBE2}" presName="spacer" presStyleCnt="0"/>
      <dgm:spPr/>
    </dgm:pt>
    <dgm:pt modelId="{F7B9AB4D-D708-4AF2-B369-3DB445053BCA}" type="pres">
      <dgm:prSet presAssocID="{7A49F6F4-CE45-44F1-8D12-1B23EE8733AA}" presName="parentText" presStyleLbl="node1" presStyleIdx="7" presStyleCnt="14">
        <dgm:presLayoutVars>
          <dgm:chMax val="0"/>
          <dgm:bulletEnabled val="1"/>
        </dgm:presLayoutVars>
      </dgm:prSet>
      <dgm:spPr/>
    </dgm:pt>
    <dgm:pt modelId="{32050947-6D73-4C01-BCFA-8F03FEFC5B00}" type="pres">
      <dgm:prSet presAssocID="{A081EC00-9931-4C2E-AF01-B7EB28C38907}" presName="spacer" presStyleCnt="0"/>
      <dgm:spPr/>
    </dgm:pt>
    <dgm:pt modelId="{2F2C764E-73FD-461C-BD0C-F7295B58242E}" type="pres">
      <dgm:prSet presAssocID="{40E69C32-3BE4-499E-B76B-29E55C003779}" presName="parentText" presStyleLbl="node1" presStyleIdx="8" presStyleCnt="14">
        <dgm:presLayoutVars>
          <dgm:chMax val="0"/>
          <dgm:bulletEnabled val="1"/>
        </dgm:presLayoutVars>
      </dgm:prSet>
      <dgm:spPr/>
    </dgm:pt>
    <dgm:pt modelId="{19839E86-B51F-4779-94FA-28F5B5CB4F14}" type="pres">
      <dgm:prSet presAssocID="{BE51290C-E7A5-4B62-B2FC-33188C3C1A9A}" presName="spacer" presStyleCnt="0"/>
      <dgm:spPr/>
    </dgm:pt>
    <dgm:pt modelId="{C0E0647A-18D7-459C-9895-B3470CF0275C}" type="pres">
      <dgm:prSet presAssocID="{C2E355C8-90E6-447F-A740-3684A78272D3}" presName="parentText" presStyleLbl="node1" presStyleIdx="9" presStyleCnt="14">
        <dgm:presLayoutVars>
          <dgm:chMax val="0"/>
          <dgm:bulletEnabled val="1"/>
        </dgm:presLayoutVars>
      </dgm:prSet>
      <dgm:spPr/>
    </dgm:pt>
    <dgm:pt modelId="{D84D5773-8C36-442B-B87E-AE7644EE5AA6}" type="pres">
      <dgm:prSet presAssocID="{1D425BE9-FF4E-4EEA-BD1E-6598D706A599}" presName="spacer" presStyleCnt="0"/>
      <dgm:spPr/>
    </dgm:pt>
    <dgm:pt modelId="{4F339AB2-982B-4DC1-B44E-430E80D5A727}" type="pres">
      <dgm:prSet presAssocID="{9622CAD7-2498-4618-BF16-EDAFC6DFB26B}" presName="parentText" presStyleLbl="node1" presStyleIdx="10" presStyleCnt="14">
        <dgm:presLayoutVars>
          <dgm:chMax val="0"/>
          <dgm:bulletEnabled val="1"/>
        </dgm:presLayoutVars>
      </dgm:prSet>
      <dgm:spPr/>
    </dgm:pt>
    <dgm:pt modelId="{D05DC3D6-F599-4006-BA1F-6E501030D1E9}" type="pres">
      <dgm:prSet presAssocID="{556235EA-ED22-41F2-8E0D-2748080A9CEB}" presName="spacer" presStyleCnt="0"/>
      <dgm:spPr/>
    </dgm:pt>
    <dgm:pt modelId="{99FCCF9E-A354-44A0-A127-547E27BD7EAF}" type="pres">
      <dgm:prSet presAssocID="{F76255EC-DF58-4F19-A5FB-DE2861EA405C}" presName="parentText" presStyleLbl="node1" presStyleIdx="11" presStyleCnt="14">
        <dgm:presLayoutVars>
          <dgm:chMax val="0"/>
          <dgm:bulletEnabled val="1"/>
        </dgm:presLayoutVars>
      </dgm:prSet>
      <dgm:spPr/>
    </dgm:pt>
    <dgm:pt modelId="{A98F8E68-5AC1-4F32-B3A6-ACA36C787FC9}" type="pres">
      <dgm:prSet presAssocID="{74519E63-F851-4CF7-9D4B-D4EFEB258C83}" presName="spacer" presStyleCnt="0"/>
      <dgm:spPr/>
    </dgm:pt>
    <dgm:pt modelId="{6D3467C6-D8AA-44B1-92B6-B432947A473E}" type="pres">
      <dgm:prSet presAssocID="{CFD799FE-0ED2-4DDE-80AA-52B9A7A52B2C}" presName="parentText" presStyleLbl="node1" presStyleIdx="12" presStyleCnt="14">
        <dgm:presLayoutVars>
          <dgm:chMax val="0"/>
          <dgm:bulletEnabled val="1"/>
        </dgm:presLayoutVars>
      </dgm:prSet>
      <dgm:spPr/>
    </dgm:pt>
    <dgm:pt modelId="{09A47094-775D-4496-8987-DCEAAB221689}" type="pres">
      <dgm:prSet presAssocID="{6D6E6A4D-9256-42C1-998C-01A4C8674D4D}" presName="spacer" presStyleCnt="0"/>
      <dgm:spPr/>
    </dgm:pt>
    <dgm:pt modelId="{EF93772E-6028-4DF9-BDA3-08CF294AC2B1}" type="pres">
      <dgm:prSet presAssocID="{63E0D9B4-37F0-48F5-9F27-1D6B58C22A6B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B048610F-ACD0-44A5-93CB-1FECC2385310}" srcId="{6B1DF304-516A-4841-B4E6-5E1759E231DD}" destId="{F76255EC-DF58-4F19-A5FB-DE2861EA405C}" srcOrd="11" destOrd="0" parTransId="{233FE4C1-817D-4607-A294-C549AF777E80}" sibTransId="{74519E63-F851-4CF7-9D4B-D4EFEB258C83}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DCB4211E-5702-41DF-8964-42CB5789D070}" type="presOf" srcId="{F76255EC-DF58-4F19-A5FB-DE2861EA405C}" destId="{99FCCF9E-A354-44A0-A127-547E27BD7EAF}" srcOrd="0" destOrd="0" presId="urn:microsoft.com/office/officeart/2005/8/layout/vList2"/>
    <dgm:cxn modelId="{0540AF27-7472-4096-83BD-60A7C5EDEB8C}" srcId="{6B1DF304-516A-4841-B4E6-5E1759E231DD}" destId="{0382EF9C-B2C8-42C7-82C5-56753D61E146}" srcOrd="4" destOrd="0" parTransId="{A4AE403D-26FD-4826-B067-E4796B6757ED}" sibTransId="{75EA062C-0F65-4D3C-80AE-8DFAAE2C299B}"/>
    <dgm:cxn modelId="{A4369C2A-0AAE-46DE-B599-81EBFBDC2EB8}" type="presOf" srcId="{9622CAD7-2498-4618-BF16-EDAFC6DFB26B}" destId="{4F339AB2-982B-4DC1-B44E-430E80D5A727}" srcOrd="0" destOrd="0" presId="urn:microsoft.com/office/officeart/2005/8/layout/vList2"/>
    <dgm:cxn modelId="{D4B2163B-DD2E-429F-9386-84FDB6388D27}" type="presOf" srcId="{6B1DF304-516A-4841-B4E6-5E1759E231DD}" destId="{A46B54DD-8191-40B4-91B2-A8C65BB080BD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7795013E-2031-4526-9897-A5FDB6182E49}" type="presOf" srcId="{3381D160-309A-408E-A391-353895220F44}" destId="{B8D0B65A-4FE0-4F97-8E5F-24CCB913719D}" srcOrd="0" destOrd="0" presId="urn:microsoft.com/office/officeart/2005/8/layout/vList2"/>
    <dgm:cxn modelId="{FD17C43E-F6EA-4D4B-801B-EC34BBBE62C4}" type="presOf" srcId="{63E0D9B4-37F0-48F5-9F27-1D6B58C22A6B}" destId="{EF93772E-6028-4DF9-BDA3-08CF294AC2B1}" srcOrd="0" destOrd="0" presId="urn:microsoft.com/office/officeart/2005/8/layout/vList2"/>
    <dgm:cxn modelId="{4C534E49-ABEE-4411-B32F-E87995A2F9D4}" type="presOf" srcId="{CFD799FE-0ED2-4DDE-80AA-52B9A7A52B2C}" destId="{6D3467C6-D8AA-44B1-92B6-B432947A473E}" srcOrd="0" destOrd="0" presId="urn:microsoft.com/office/officeart/2005/8/layout/vList2"/>
    <dgm:cxn modelId="{DE118C49-082F-4758-9D38-2F58C99494D3}" type="presOf" srcId="{B5503022-73B2-4B82-ACA5-7153654D2A54}" destId="{084D6722-6FE5-47D6-87CC-9F688BABD060}" srcOrd="0" destOrd="0" presId="urn:microsoft.com/office/officeart/2005/8/layout/vList2"/>
    <dgm:cxn modelId="{5FE35A7C-D896-4A55-9623-B1B056B34F16}" srcId="{6B1DF304-516A-4841-B4E6-5E1759E231DD}" destId="{7A49F6F4-CE45-44F1-8D12-1B23EE8733AA}" srcOrd="7" destOrd="0" parTransId="{AFF9D0CC-C2F0-4C8D-822F-5A586D4F027F}" sibTransId="{A081EC00-9931-4C2E-AF01-B7EB28C38907}"/>
    <dgm:cxn modelId="{480F557D-9BE9-43BB-950D-F9FBF7771767}" srcId="{6B1DF304-516A-4841-B4E6-5E1759E231DD}" destId="{3381D160-309A-408E-A391-353895220F44}" srcOrd="2" destOrd="0" parTransId="{C192DB4F-3386-4DF4-997C-80E2898376FD}" sibTransId="{F2250436-64FF-42DD-9105-233B5D831AE1}"/>
    <dgm:cxn modelId="{2E76807D-FCA7-4469-9B98-772C38ACAFB9}" srcId="{6B1DF304-516A-4841-B4E6-5E1759E231DD}" destId="{40E69C32-3BE4-499E-B76B-29E55C003779}" srcOrd="8" destOrd="0" parTransId="{2AAEF2EB-F7F2-4FD6-BB6F-8B5528B35422}" sibTransId="{BE51290C-E7A5-4B62-B2FC-33188C3C1A9A}"/>
    <dgm:cxn modelId="{F467A886-6842-4F68-84C5-DA150F2096EC}" srcId="{6B1DF304-516A-4841-B4E6-5E1759E231DD}" destId="{42A261DC-2814-4E49-9CEE-D450F1758224}" srcOrd="6" destOrd="0" parTransId="{512E539A-B9CA-4634-BF6D-C6F5F47D761F}" sibTransId="{EBAED553-F1E7-47D8-BA89-BE7CDB24CBE2}"/>
    <dgm:cxn modelId="{2E0C9F8C-297D-4239-A0C3-D310D08EE3D2}" type="presOf" srcId="{0382EF9C-B2C8-42C7-82C5-56753D61E146}" destId="{6DF0566F-B2C3-49E1-BD5D-E30812C9CD69}" srcOrd="0" destOrd="0" presId="urn:microsoft.com/office/officeart/2005/8/layout/vList2"/>
    <dgm:cxn modelId="{0E4CCB97-8F87-4F22-B65F-AC945E1FD9AD}" type="presOf" srcId="{40E69C32-3BE4-499E-B76B-29E55C003779}" destId="{2F2C764E-73FD-461C-BD0C-F7295B58242E}" srcOrd="0" destOrd="0" presId="urn:microsoft.com/office/officeart/2005/8/layout/vList2"/>
    <dgm:cxn modelId="{8CC2D5B0-E570-444D-A3EA-1FF6ABEBA0D7}" type="presOf" srcId="{552E3E0F-5D59-47FC-9BFE-750D73ACF99C}" destId="{47C30330-A5BA-440A-8F3F-F4D656D442A5}" srcOrd="0" destOrd="0" presId="urn:microsoft.com/office/officeart/2005/8/layout/vList2"/>
    <dgm:cxn modelId="{BDC55AB8-AC60-4D4F-9696-AFD5E88D6B03}" srcId="{6B1DF304-516A-4841-B4E6-5E1759E231DD}" destId="{BC2E78AE-A3E9-480E-A8A4-475925A4A493}" srcOrd="3" destOrd="0" parTransId="{789C5E2F-623E-4E9E-A2BC-D8C0473F5197}" sibTransId="{0F5937EB-AD66-4342-80C4-1445D1B5A2D0}"/>
    <dgm:cxn modelId="{CF5AEAB8-2CD3-4FFE-8F46-6330D34E103D}" type="presOf" srcId="{42A261DC-2814-4E49-9CEE-D450F1758224}" destId="{645B624B-2BCA-46D7-967B-7369DEDDDC16}" srcOrd="0" destOrd="0" presId="urn:microsoft.com/office/officeart/2005/8/layout/vList2"/>
    <dgm:cxn modelId="{681B8EBA-3E99-4D65-8223-FBE34338A66F}" type="presOf" srcId="{C2E355C8-90E6-447F-A740-3684A78272D3}" destId="{C0E0647A-18D7-459C-9895-B3470CF0275C}" srcOrd="0" destOrd="0" presId="urn:microsoft.com/office/officeart/2005/8/layout/vList2"/>
    <dgm:cxn modelId="{C0B42AC1-D837-4669-BCE7-EF1290AFDB7A}" srcId="{6B1DF304-516A-4841-B4E6-5E1759E231DD}" destId="{9622CAD7-2498-4618-BF16-EDAFC6DFB26B}" srcOrd="10" destOrd="0" parTransId="{52F90FB7-1087-4A2E-B5E7-ED9CD8625746}" sibTransId="{556235EA-ED22-41F2-8E0D-2748080A9CEB}"/>
    <dgm:cxn modelId="{EC0B2BC4-7E1D-4D46-A5D7-36FDDAB69A34}" srcId="{6B1DF304-516A-4841-B4E6-5E1759E231DD}" destId="{CFD799FE-0ED2-4DDE-80AA-52B9A7A52B2C}" srcOrd="12" destOrd="0" parTransId="{38E64567-EC1B-4B50-8195-B2D72C0A3E61}" sibTransId="{6D6E6A4D-9256-42C1-998C-01A4C8674D4D}"/>
    <dgm:cxn modelId="{B04BAEC8-4988-4E47-86B5-F2A471768E06}" type="presOf" srcId="{D418EE27-C7BC-4084-BB3E-E40CDDA5AE37}" destId="{12AEA9DD-F35A-4CC7-B0A7-7992D79CCF58}" srcOrd="0" destOrd="0" presId="urn:microsoft.com/office/officeart/2005/8/layout/vList2"/>
    <dgm:cxn modelId="{5835BED7-060F-4170-A75F-204FC4DBBE9D}" type="presOf" srcId="{BC2E78AE-A3E9-480E-A8A4-475925A4A493}" destId="{FA52DAF9-4803-4084-B155-DDFB0EEED1C3}" srcOrd="0" destOrd="0" presId="urn:microsoft.com/office/officeart/2005/8/layout/vList2"/>
    <dgm:cxn modelId="{46A0D5DD-0D24-43A4-ADBF-67B1A2326AAE}" srcId="{6B1DF304-516A-4841-B4E6-5E1759E231DD}" destId="{C2E355C8-90E6-447F-A740-3684A78272D3}" srcOrd="9" destOrd="0" parTransId="{3549A07F-83D3-412E-85BE-85B40F3D8664}" sibTransId="{1D425BE9-FF4E-4EEA-BD1E-6598D706A599}"/>
    <dgm:cxn modelId="{49A1D9E7-07A1-4210-BF45-E0A00B1018CB}" srcId="{6B1DF304-516A-4841-B4E6-5E1759E231DD}" destId="{D418EE27-C7BC-4084-BB3E-E40CDDA5AE37}" srcOrd="5" destOrd="0" parTransId="{21173461-D780-424B-8A45-D07B99AD86BA}" sibTransId="{BB2CEAE9-CBBD-42A3-B779-E7422578B33C}"/>
    <dgm:cxn modelId="{763717F0-E765-4D35-8DC6-DC508E1BE7BC}" type="presOf" srcId="{7A49F6F4-CE45-44F1-8D12-1B23EE8733AA}" destId="{F7B9AB4D-D708-4AF2-B369-3DB445053BCA}" srcOrd="0" destOrd="0" presId="urn:microsoft.com/office/officeart/2005/8/layout/vList2"/>
    <dgm:cxn modelId="{38C93FF2-4BA8-44A6-A8C7-EE2E38AE2A09}" srcId="{6B1DF304-516A-4841-B4E6-5E1759E231DD}" destId="{63E0D9B4-37F0-48F5-9F27-1D6B58C22A6B}" srcOrd="13" destOrd="0" parTransId="{06967F0E-DC67-4272-B0F4-3A95B2F1ABD8}" sibTransId="{D58DF992-3602-444C-B877-8DA04A83299F}"/>
    <dgm:cxn modelId="{9303379C-5F29-4480-8F05-D600CC88241F}" type="presParOf" srcId="{A46B54DD-8191-40B4-91B2-A8C65BB080BD}" destId="{47C30330-A5BA-440A-8F3F-F4D656D442A5}" srcOrd="0" destOrd="0" presId="urn:microsoft.com/office/officeart/2005/8/layout/vList2"/>
    <dgm:cxn modelId="{67D1AEA7-3066-4E68-871F-47EEC056DFA1}" type="presParOf" srcId="{A46B54DD-8191-40B4-91B2-A8C65BB080BD}" destId="{D34E18BA-F123-4800-9E5E-60A25D462BD0}" srcOrd="1" destOrd="0" presId="urn:microsoft.com/office/officeart/2005/8/layout/vList2"/>
    <dgm:cxn modelId="{43C2B893-143B-4D00-9F99-1F2E9C2B6F4F}" type="presParOf" srcId="{A46B54DD-8191-40B4-91B2-A8C65BB080BD}" destId="{084D6722-6FE5-47D6-87CC-9F688BABD060}" srcOrd="2" destOrd="0" presId="urn:microsoft.com/office/officeart/2005/8/layout/vList2"/>
    <dgm:cxn modelId="{29D55DFF-705E-495D-B321-DF84CBE1F49C}" type="presParOf" srcId="{A46B54DD-8191-40B4-91B2-A8C65BB080BD}" destId="{5911A2FF-FB34-426E-A011-94417DAB4F1F}" srcOrd="3" destOrd="0" presId="urn:microsoft.com/office/officeart/2005/8/layout/vList2"/>
    <dgm:cxn modelId="{982F1027-27AD-4F4E-A257-43CD797A7F45}" type="presParOf" srcId="{A46B54DD-8191-40B4-91B2-A8C65BB080BD}" destId="{B8D0B65A-4FE0-4F97-8E5F-24CCB913719D}" srcOrd="4" destOrd="0" presId="urn:microsoft.com/office/officeart/2005/8/layout/vList2"/>
    <dgm:cxn modelId="{D9F8C2F8-74E3-45D3-915B-58FAA103B98D}" type="presParOf" srcId="{A46B54DD-8191-40B4-91B2-A8C65BB080BD}" destId="{7CCF3875-AE09-4E2A-84AC-27376EAF02DD}" srcOrd="5" destOrd="0" presId="urn:microsoft.com/office/officeart/2005/8/layout/vList2"/>
    <dgm:cxn modelId="{0B90EE8D-C36C-4A34-99ED-9EC7CB1C3D79}" type="presParOf" srcId="{A46B54DD-8191-40B4-91B2-A8C65BB080BD}" destId="{FA52DAF9-4803-4084-B155-DDFB0EEED1C3}" srcOrd="6" destOrd="0" presId="urn:microsoft.com/office/officeart/2005/8/layout/vList2"/>
    <dgm:cxn modelId="{8316608B-C45F-453E-913C-8D62A7324EA2}" type="presParOf" srcId="{A46B54DD-8191-40B4-91B2-A8C65BB080BD}" destId="{29416A33-5346-4289-B6FE-ECFA62888813}" srcOrd="7" destOrd="0" presId="urn:microsoft.com/office/officeart/2005/8/layout/vList2"/>
    <dgm:cxn modelId="{916494B0-37DB-47A0-BF54-A6B2906BA2A1}" type="presParOf" srcId="{A46B54DD-8191-40B4-91B2-A8C65BB080BD}" destId="{6DF0566F-B2C3-49E1-BD5D-E30812C9CD69}" srcOrd="8" destOrd="0" presId="urn:microsoft.com/office/officeart/2005/8/layout/vList2"/>
    <dgm:cxn modelId="{49BF30BD-FA0E-4296-B4FB-751540D250DC}" type="presParOf" srcId="{A46B54DD-8191-40B4-91B2-A8C65BB080BD}" destId="{BD519629-8022-401E-9654-749900FBBAF1}" srcOrd="9" destOrd="0" presId="urn:microsoft.com/office/officeart/2005/8/layout/vList2"/>
    <dgm:cxn modelId="{10318BF8-7CD0-481E-94E6-C0EA70DED79C}" type="presParOf" srcId="{A46B54DD-8191-40B4-91B2-A8C65BB080BD}" destId="{12AEA9DD-F35A-4CC7-B0A7-7992D79CCF58}" srcOrd="10" destOrd="0" presId="urn:microsoft.com/office/officeart/2005/8/layout/vList2"/>
    <dgm:cxn modelId="{3CDAAF85-8AF4-4BE9-90FE-E3A747DC5F99}" type="presParOf" srcId="{A46B54DD-8191-40B4-91B2-A8C65BB080BD}" destId="{32262F91-BFC3-45E0-94BD-8FF708479C40}" srcOrd="11" destOrd="0" presId="urn:microsoft.com/office/officeart/2005/8/layout/vList2"/>
    <dgm:cxn modelId="{FC8F7819-3CF7-47F0-8AB9-80E738DF7FA4}" type="presParOf" srcId="{A46B54DD-8191-40B4-91B2-A8C65BB080BD}" destId="{645B624B-2BCA-46D7-967B-7369DEDDDC16}" srcOrd="12" destOrd="0" presId="urn:microsoft.com/office/officeart/2005/8/layout/vList2"/>
    <dgm:cxn modelId="{02117AC5-938B-4A19-9F85-96E6EC69EC27}" type="presParOf" srcId="{A46B54DD-8191-40B4-91B2-A8C65BB080BD}" destId="{29ABA862-64D9-44EF-9600-DC4B4B899577}" srcOrd="13" destOrd="0" presId="urn:microsoft.com/office/officeart/2005/8/layout/vList2"/>
    <dgm:cxn modelId="{2E4597C4-801C-497F-B7E7-A25344912815}" type="presParOf" srcId="{A46B54DD-8191-40B4-91B2-A8C65BB080BD}" destId="{F7B9AB4D-D708-4AF2-B369-3DB445053BCA}" srcOrd="14" destOrd="0" presId="urn:microsoft.com/office/officeart/2005/8/layout/vList2"/>
    <dgm:cxn modelId="{74956E6A-75B8-479C-9954-01B46DF45560}" type="presParOf" srcId="{A46B54DD-8191-40B4-91B2-A8C65BB080BD}" destId="{32050947-6D73-4C01-BCFA-8F03FEFC5B00}" srcOrd="15" destOrd="0" presId="urn:microsoft.com/office/officeart/2005/8/layout/vList2"/>
    <dgm:cxn modelId="{5AB31106-383A-4E1B-9D72-9D1FD5662E9F}" type="presParOf" srcId="{A46B54DD-8191-40B4-91B2-A8C65BB080BD}" destId="{2F2C764E-73FD-461C-BD0C-F7295B58242E}" srcOrd="16" destOrd="0" presId="urn:microsoft.com/office/officeart/2005/8/layout/vList2"/>
    <dgm:cxn modelId="{9E386CA0-94DE-4149-B1A5-6DB248D31287}" type="presParOf" srcId="{A46B54DD-8191-40B4-91B2-A8C65BB080BD}" destId="{19839E86-B51F-4779-94FA-28F5B5CB4F14}" srcOrd="17" destOrd="0" presId="urn:microsoft.com/office/officeart/2005/8/layout/vList2"/>
    <dgm:cxn modelId="{FA313B8D-6080-4686-B58E-2B56630141B3}" type="presParOf" srcId="{A46B54DD-8191-40B4-91B2-A8C65BB080BD}" destId="{C0E0647A-18D7-459C-9895-B3470CF0275C}" srcOrd="18" destOrd="0" presId="urn:microsoft.com/office/officeart/2005/8/layout/vList2"/>
    <dgm:cxn modelId="{D61EB4EC-D060-4357-9F6B-E94CEACB5B2C}" type="presParOf" srcId="{A46B54DD-8191-40B4-91B2-A8C65BB080BD}" destId="{D84D5773-8C36-442B-B87E-AE7644EE5AA6}" srcOrd="19" destOrd="0" presId="urn:microsoft.com/office/officeart/2005/8/layout/vList2"/>
    <dgm:cxn modelId="{7CEDB167-4B96-4006-A670-E4DFC84FF848}" type="presParOf" srcId="{A46B54DD-8191-40B4-91B2-A8C65BB080BD}" destId="{4F339AB2-982B-4DC1-B44E-430E80D5A727}" srcOrd="20" destOrd="0" presId="urn:microsoft.com/office/officeart/2005/8/layout/vList2"/>
    <dgm:cxn modelId="{374B331A-65AC-4EA1-A0F8-3A049C90A61D}" type="presParOf" srcId="{A46B54DD-8191-40B4-91B2-A8C65BB080BD}" destId="{D05DC3D6-F599-4006-BA1F-6E501030D1E9}" srcOrd="21" destOrd="0" presId="urn:microsoft.com/office/officeart/2005/8/layout/vList2"/>
    <dgm:cxn modelId="{4C61C3C8-FD16-4D2F-AB37-03CB4DA46A6C}" type="presParOf" srcId="{A46B54DD-8191-40B4-91B2-A8C65BB080BD}" destId="{99FCCF9E-A354-44A0-A127-547E27BD7EAF}" srcOrd="22" destOrd="0" presId="urn:microsoft.com/office/officeart/2005/8/layout/vList2"/>
    <dgm:cxn modelId="{7371B3DE-7AE8-421D-BC66-05A9E86CBE25}" type="presParOf" srcId="{A46B54DD-8191-40B4-91B2-A8C65BB080BD}" destId="{A98F8E68-5AC1-4F32-B3A6-ACA36C787FC9}" srcOrd="23" destOrd="0" presId="urn:microsoft.com/office/officeart/2005/8/layout/vList2"/>
    <dgm:cxn modelId="{35C39888-B740-4845-A4BC-70AD5441C966}" type="presParOf" srcId="{A46B54DD-8191-40B4-91B2-A8C65BB080BD}" destId="{6D3467C6-D8AA-44B1-92B6-B432947A473E}" srcOrd="24" destOrd="0" presId="urn:microsoft.com/office/officeart/2005/8/layout/vList2"/>
    <dgm:cxn modelId="{0D52A2D9-F88B-4647-BA7B-394ABEAEEC8B}" type="presParOf" srcId="{A46B54DD-8191-40B4-91B2-A8C65BB080BD}" destId="{09A47094-775D-4496-8987-DCEAAB221689}" srcOrd="25" destOrd="0" presId="urn:microsoft.com/office/officeart/2005/8/layout/vList2"/>
    <dgm:cxn modelId="{D2D48660-523C-4CD3-98A1-833A7C081301}" type="presParOf" srcId="{A46B54DD-8191-40B4-91B2-A8C65BB080BD}" destId="{EF93772E-6028-4DF9-BDA3-08CF294AC2B1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rgbClr val="FF7C80"/>
        </a:solidFill>
      </dgm:spPr>
      <dgm:t>
        <a:bodyPr/>
        <a:lstStyle/>
        <a:p>
          <a:r>
            <a:rPr lang="sl-SI" sz="2000" b="1" dirty="0">
              <a:solidFill>
                <a:schemeClr val="bg1"/>
              </a:solidFill>
            </a:rPr>
            <a:t>PROGRAMI „DRUGE NEVLADNE ORGANIZACIJE, KI IZVAJAJO PROGRAM MLADINSKEGA DELA“ 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2000" dirty="0"/>
            <a:t>Razpisana sredstva za programe: 1.170.000,00 EUR </a:t>
          </a:r>
        </a:p>
        <a:p>
          <a:r>
            <a:rPr lang="sl-SI" sz="2000" dirty="0"/>
            <a:t>(585.000,00 EUR v letu 2024 in 585.000,00 EUR v letu 2025)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(33)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292175B3-AD6A-4CB7-90C5-609C87641926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65</a:t>
          </a:r>
          <a:endParaRPr lang="sl-SI" sz="2000" dirty="0"/>
        </a:p>
      </dgm:t>
    </dgm:pt>
    <dgm:pt modelId="{7AAA46E3-22EB-4D31-A4C5-F45F8608636C}" type="parTrans" cxnId="{302316EC-2C84-46D0-ADA1-C5A78300F627}">
      <dgm:prSet/>
      <dgm:spPr/>
      <dgm:t>
        <a:bodyPr/>
        <a:lstStyle/>
        <a:p>
          <a:endParaRPr lang="sl-SI"/>
        </a:p>
      </dgm:t>
    </dgm:pt>
    <dgm:pt modelId="{0911FF9B-A857-44A6-8DCC-A7ECBB1CCCB2}" type="sibTrans" cxnId="{302316EC-2C84-46D0-ADA1-C5A78300F627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LinFactY="-26181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AA1B703-C453-494D-B3B7-00FC4455E97F}" type="pres">
      <dgm:prSet presAssocID="{292175B3-AD6A-4CB7-90C5-609C8764192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FB5D782-3AD1-4CF2-B5FB-837D3833389B}" type="pres">
      <dgm:prSet presAssocID="{0911FF9B-A857-44A6-8DCC-A7ECBB1CCCB2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2399FE26-CA6B-422B-A5BB-1137E19DCFA2}" type="presOf" srcId="{2FFEEB1C-9232-417C-A95D-0BA19EDCC100}" destId="{E2727883-19AF-46C0-BA56-64D2008D9894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90E14269-79CD-456D-A873-309D6F1F264A}" type="presOf" srcId="{6B1DF304-516A-4841-B4E6-5E1759E231DD}" destId="{A46B54DD-8191-40B4-91B2-A8C65BB080BD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F9BE254A-1D06-49E7-98B2-12FB9D1E8860}" type="presOf" srcId="{B5503022-73B2-4B82-ACA5-7153654D2A54}" destId="{084D6722-6FE5-47D6-87CC-9F688BABD060}" srcOrd="0" destOrd="0" presId="urn:microsoft.com/office/officeart/2005/8/layout/vList2"/>
    <dgm:cxn modelId="{030FEE83-A5F8-47B4-984B-ACA20EEFE66D}" type="presOf" srcId="{552E3E0F-5D59-47FC-9BFE-750D73ACF99C}" destId="{47C30330-A5BA-440A-8F3F-F4D656D442A5}" srcOrd="0" destOrd="0" presId="urn:microsoft.com/office/officeart/2005/8/layout/vList2"/>
    <dgm:cxn modelId="{A0AD26A1-2E60-439B-B93E-3AD33FFD1266}" type="presOf" srcId="{292175B3-AD6A-4CB7-90C5-609C87641926}" destId="{EAA1B703-C453-494D-B3B7-00FC4455E97F}" srcOrd="0" destOrd="0" presId="urn:microsoft.com/office/officeart/2005/8/layout/vList2"/>
    <dgm:cxn modelId="{302316EC-2C84-46D0-ADA1-C5A78300F627}" srcId="{6B1DF304-516A-4841-B4E6-5E1759E231DD}" destId="{292175B3-AD6A-4CB7-90C5-609C87641926}" srcOrd="2" destOrd="0" parTransId="{7AAA46E3-22EB-4D31-A4C5-F45F8608636C}" sibTransId="{0911FF9B-A857-44A6-8DCC-A7ECBB1CCCB2}"/>
    <dgm:cxn modelId="{865B6810-BCC0-43A4-9F2C-AE07A861CF4B}" type="presParOf" srcId="{A46B54DD-8191-40B4-91B2-A8C65BB080BD}" destId="{47C30330-A5BA-440A-8F3F-F4D656D442A5}" srcOrd="0" destOrd="0" presId="urn:microsoft.com/office/officeart/2005/8/layout/vList2"/>
    <dgm:cxn modelId="{93FE3210-F016-4D02-BCA8-24359B70FA97}" type="presParOf" srcId="{A46B54DD-8191-40B4-91B2-A8C65BB080BD}" destId="{D34E18BA-F123-4800-9E5E-60A25D462BD0}" srcOrd="1" destOrd="0" presId="urn:microsoft.com/office/officeart/2005/8/layout/vList2"/>
    <dgm:cxn modelId="{D34E88DD-B9C7-42FA-9E70-C28EA6503F12}" type="presParOf" srcId="{A46B54DD-8191-40B4-91B2-A8C65BB080BD}" destId="{084D6722-6FE5-47D6-87CC-9F688BABD060}" srcOrd="2" destOrd="0" presId="urn:microsoft.com/office/officeart/2005/8/layout/vList2"/>
    <dgm:cxn modelId="{6CB9191E-925C-48C7-BB27-6B5BB03853F9}" type="presParOf" srcId="{A46B54DD-8191-40B4-91B2-A8C65BB080BD}" destId="{5911A2FF-FB34-426E-A011-94417DAB4F1F}" srcOrd="3" destOrd="0" presId="urn:microsoft.com/office/officeart/2005/8/layout/vList2"/>
    <dgm:cxn modelId="{CD958471-00BC-4716-99E3-803A756A6ACF}" type="presParOf" srcId="{A46B54DD-8191-40B4-91B2-A8C65BB080BD}" destId="{EAA1B703-C453-494D-B3B7-00FC4455E97F}" srcOrd="4" destOrd="0" presId="urn:microsoft.com/office/officeart/2005/8/layout/vList2"/>
    <dgm:cxn modelId="{7D707F60-534B-44B4-8F2B-A9F7CB273BC1}" type="presParOf" srcId="{A46B54DD-8191-40B4-91B2-A8C65BB080BD}" destId="{CFB5D782-3AD1-4CF2-B5FB-837D3833389B}" srcOrd="5" destOrd="0" presId="urn:microsoft.com/office/officeart/2005/8/layout/vList2"/>
    <dgm:cxn modelId="{8E383E3F-E857-4BC1-BE98-6F7684626037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UTEMELJENOST PROGRAMA MLADINSKEGA DELA </a:t>
          </a:r>
          <a:r>
            <a:rPr lang="sl-SI" sz="1600" dirty="0">
              <a:solidFill>
                <a:schemeClr val="tx1"/>
              </a:solidFill>
            </a:rPr>
            <a:t>(Najvišje možno število točk je 12)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namen in pomen programa za nacionalno raven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Sodelovanje z drugimi organizacijami s statusom v javnem interesu v mladinskem sektorju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IN OBSEG PROGRAMA MLADINSKEGA DELA </a:t>
          </a:r>
          <a:r>
            <a:rPr lang="sl-SI" sz="1600" dirty="0">
              <a:solidFill>
                <a:schemeClr val="tx1"/>
              </a:solidFill>
            </a:rPr>
            <a:t>(Najvišje možno število točk je 12)</a:t>
          </a:r>
          <a:endParaRPr lang="sl-SI" sz="1600" b="1" dirty="0">
            <a:solidFill>
              <a:schemeClr val="tx1"/>
            </a:solidFill>
          </a:endParaRP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skladnost posameznih aktivnosti glede na cilje in rezultate, ki so opisani pod posamezno aktivnostjo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1865F3C3-CEE0-4C44-8091-A76A6EEC8BF8}">
      <dgm:prSet phldrT="[besedilo]" custT="1"/>
      <dgm:spPr/>
      <dgm:t>
        <a:bodyPr/>
        <a:lstStyle/>
        <a:p>
          <a:r>
            <a:rPr lang="sl-SI" sz="1600" dirty="0"/>
            <a:t>obseg izvajanja programa na nacionalni ravni</a:t>
          </a:r>
        </a:p>
      </dgm:t>
    </dgm:pt>
    <dgm:pt modelId="{FBF3988D-EF44-470A-A80B-F243CAE5BA37}" type="parTrans" cxnId="{9AC0791B-D1BE-4EE3-84DB-E0F1ED0FC12C}">
      <dgm:prSet/>
      <dgm:spPr/>
      <dgm:t>
        <a:bodyPr/>
        <a:lstStyle/>
        <a:p>
          <a:endParaRPr lang="sl-SI" sz="1600"/>
        </a:p>
      </dgm:t>
    </dgm:pt>
    <dgm:pt modelId="{F4FDE8BB-AEAF-429C-8835-D0738C5E14E7}" type="sibTrans" cxnId="{9AC0791B-D1BE-4EE3-84DB-E0F1ED0FC12C}">
      <dgm:prSet/>
      <dgm:spPr/>
      <dgm:t>
        <a:bodyPr/>
        <a:lstStyle/>
        <a:p>
          <a:endParaRPr lang="sl-SI" sz="1600"/>
        </a:p>
      </dgm:t>
    </dgm:pt>
    <dgm:pt modelId="{2AACB1FC-060C-44AC-944B-1DF6B20668DC}">
      <dgm:prSet phldrT="[besedilo]" custT="1"/>
      <dgm:spPr/>
      <dgm:t>
        <a:bodyPr/>
        <a:lstStyle/>
        <a:p>
          <a:r>
            <a:rPr lang="sl-SI" sz="1600" dirty="0"/>
            <a:t>število aktivnih mladih udeležencev načrtovanega programa</a:t>
          </a:r>
        </a:p>
      </dgm:t>
    </dgm:pt>
    <dgm:pt modelId="{80C5E770-69D3-433C-AB60-5380BF4C77C7}" type="parTrans" cxnId="{2486057F-2D68-464F-A0C0-52E8B2BB7F20}">
      <dgm:prSet/>
      <dgm:spPr/>
      <dgm:t>
        <a:bodyPr/>
        <a:lstStyle/>
        <a:p>
          <a:endParaRPr lang="sl-SI" sz="1600"/>
        </a:p>
      </dgm:t>
    </dgm:pt>
    <dgm:pt modelId="{C99F586A-3631-42EE-8299-BFEF8F76BF37}" type="sibTrans" cxnId="{2486057F-2D68-464F-A0C0-52E8B2BB7F20}">
      <dgm:prSet/>
      <dgm:spPr/>
      <dgm:t>
        <a:bodyPr/>
        <a:lstStyle/>
        <a:p>
          <a:endParaRPr lang="sl-SI" sz="1600"/>
        </a:p>
      </dgm:t>
    </dgm:pt>
    <dgm:pt modelId="{15FC037B-5080-4DAB-AE05-57FB40A784CA}">
      <dgm:prSet phldrT="[besedilo]" custT="1"/>
      <dgm:spPr/>
      <dgm:t>
        <a:bodyPr/>
        <a:lstStyle/>
        <a:p>
          <a:r>
            <a:rPr lang="sl-SI" sz="1600" dirty="0"/>
            <a:t>vključenost mladih z manj priložnostmi</a:t>
          </a:r>
        </a:p>
      </dgm:t>
    </dgm:pt>
    <dgm:pt modelId="{08B28513-A180-4CB5-AE60-45C9528F09BD}" type="parTrans" cxnId="{657F95B6-C2B9-48FF-BD40-380F54736767}">
      <dgm:prSet/>
      <dgm:spPr/>
      <dgm:t>
        <a:bodyPr/>
        <a:lstStyle/>
        <a:p>
          <a:endParaRPr lang="sl-SI" sz="1600"/>
        </a:p>
      </dgm:t>
    </dgm:pt>
    <dgm:pt modelId="{1D82E7C4-7B79-40D2-8E0B-7C33BD204C21}" type="sibTrans" cxnId="{657F95B6-C2B9-48FF-BD40-380F54736767}">
      <dgm:prSet/>
      <dgm:spPr/>
      <dgm:t>
        <a:bodyPr/>
        <a:lstStyle/>
        <a:p>
          <a:endParaRPr lang="sl-SI" sz="1600"/>
        </a:p>
      </dgm:t>
    </dgm:pt>
    <dgm:pt modelId="{CF48A091-DA8A-4FFE-AA2F-3D6130A93600}">
      <dgm:prSet phldrT="[besedilo]" custT="1"/>
      <dgm:spPr/>
      <dgm:t>
        <a:bodyPr/>
        <a:lstStyle/>
        <a:p>
          <a:r>
            <a:rPr lang="sl-SI" sz="1600" dirty="0"/>
            <a:t>metodologija dela – metode dela</a:t>
          </a:r>
        </a:p>
      </dgm:t>
    </dgm:pt>
    <dgm:pt modelId="{A2C59026-BD17-4851-8C75-7CBCFC78587C}" type="parTrans" cxnId="{BCA3DE29-88B3-46C3-B405-766B45933BD4}">
      <dgm:prSet/>
      <dgm:spPr/>
      <dgm:t>
        <a:bodyPr/>
        <a:lstStyle/>
        <a:p>
          <a:endParaRPr lang="sl-SI" sz="1600"/>
        </a:p>
      </dgm:t>
    </dgm:pt>
    <dgm:pt modelId="{8DB99BD8-0AD4-4F7B-9EBF-5758AD19EE96}" type="sibTrans" cxnId="{BCA3DE29-88B3-46C3-B405-766B45933BD4}">
      <dgm:prSet/>
      <dgm:spPr/>
      <dgm:t>
        <a:bodyPr/>
        <a:lstStyle/>
        <a:p>
          <a:endParaRPr lang="sl-SI" sz="1600"/>
        </a:p>
      </dgm:t>
    </dgm:pt>
    <dgm:pt modelId="{DF9DE337-4E21-4A81-9C15-608B37F80AEC}">
      <dgm:prSet phldrT="[besedilo]" custT="1"/>
      <dgm:spPr/>
      <dgm:t>
        <a:bodyPr/>
        <a:lstStyle/>
        <a:p>
          <a:r>
            <a:rPr lang="sl-SI" sz="1600" dirty="0"/>
            <a:t>metodologija dela – stopnja participacije mladih pri oblikovanju programa, izvajanju in </a:t>
          </a:r>
          <a:r>
            <a:rPr lang="sl-SI" sz="1600" dirty="0" err="1"/>
            <a:t>evalviranju</a:t>
          </a:r>
          <a:endParaRPr lang="sl-SI" sz="1600" dirty="0"/>
        </a:p>
      </dgm:t>
    </dgm:pt>
    <dgm:pt modelId="{245C7587-7A18-4BA0-BF7B-4C56164D1B50}" type="parTrans" cxnId="{AC807CD8-9FFD-4C18-82BC-B478F7C15EDB}">
      <dgm:prSet/>
      <dgm:spPr/>
      <dgm:t>
        <a:bodyPr/>
        <a:lstStyle/>
        <a:p>
          <a:endParaRPr lang="sl-SI" sz="1600"/>
        </a:p>
      </dgm:t>
    </dgm:pt>
    <dgm:pt modelId="{FFC0BF64-0C14-490E-A28C-EBC7C6D03E25}" type="sibTrans" cxnId="{AC807CD8-9FFD-4C18-82BC-B478F7C15EDB}">
      <dgm:prSet/>
      <dgm:spPr/>
      <dgm:t>
        <a:bodyPr/>
        <a:lstStyle/>
        <a:p>
          <a:endParaRPr lang="sl-SI" sz="1600"/>
        </a:p>
      </dgm:t>
    </dgm:pt>
    <dgm:pt modelId="{3E97D70D-BACC-4CBE-ADF4-B8BA1FFF5DCD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52CE2CCA-0A3D-42DF-A1F0-747ED6BDD616}" type="parTrans" cxnId="{BE83969D-646B-4E9B-A664-AEEA2D3ACC05}">
      <dgm:prSet/>
      <dgm:spPr/>
      <dgm:t>
        <a:bodyPr/>
        <a:lstStyle/>
        <a:p>
          <a:endParaRPr lang="sl-SI" sz="1600"/>
        </a:p>
      </dgm:t>
    </dgm:pt>
    <dgm:pt modelId="{7F599E5E-7039-4CFE-AAB0-ACF280EA5477}" type="sibTrans" cxnId="{BE83969D-646B-4E9B-A664-AEEA2D3ACC05}">
      <dgm:prSet/>
      <dgm:spPr/>
      <dgm:t>
        <a:bodyPr/>
        <a:lstStyle/>
        <a:p>
          <a:endParaRPr lang="sl-SI" sz="1600"/>
        </a:p>
      </dgm:t>
    </dgm:pt>
    <dgm:pt modelId="{F1677CE2-97D0-4322-86BE-9EABE2D96C2C}">
      <dgm:prSet phldrT="[besedilo]" custT="1"/>
      <dgm:spPr/>
      <dgm:t>
        <a:bodyPr/>
        <a:lstStyle/>
        <a:p>
          <a:r>
            <a:rPr lang="sl-SI" sz="1600" dirty="0"/>
            <a:t>doprinos mladinskemu sektorju</a:t>
          </a:r>
        </a:p>
      </dgm:t>
    </dgm:pt>
    <dgm:pt modelId="{F59D9FD2-14B1-40A1-8F3D-AD7EB5D3B799}" type="parTrans" cxnId="{A391234B-A82A-4BD1-B644-43E3A50AD963}">
      <dgm:prSet/>
      <dgm:spPr/>
    </dgm:pt>
    <dgm:pt modelId="{2E07FD06-7011-4D50-B774-F732EA3F6EAC}" type="sibTrans" cxnId="{A391234B-A82A-4BD1-B644-43E3A50AD963}">
      <dgm:prSet/>
      <dgm:spPr/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4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14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BD519629-8022-401E-9654-749900FBBAF1}" type="pres">
      <dgm:prSet presAssocID="{75EA062C-0F65-4D3C-80AE-8DFAAE2C299B}" presName="spacer" presStyleCnt="0"/>
      <dgm:spPr/>
    </dgm:pt>
    <dgm:pt modelId="{A27E8D94-B35F-4CA1-A35A-D6D425A08035}" type="pres">
      <dgm:prSet presAssocID="{1865F3C3-CEE0-4C44-8091-A76A6EEC8BF8}" presName="parentText" presStyleLbl="node1" presStyleIdx="7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CCA8F9EA-DE51-42A9-AD68-C3682D3EAED8}" type="pres">
      <dgm:prSet presAssocID="{F4FDE8BB-AEAF-429C-8835-D0738C5E14E7}" presName="spacer" presStyleCnt="0"/>
      <dgm:spPr/>
    </dgm:pt>
    <dgm:pt modelId="{48204D5F-0FC4-4C12-A500-873F537A99A7}" type="pres">
      <dgm:prSet presAssocID="{2AACB1FC-060C-44AC-944B-1DF6B20668DC}" presName="parentText" presStyleLbl="node1" presStyleIdx="8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ECA9837E-729E-4243-92C6-BA10FE2EF0D3}" type="pres">
      <dgm:prSet presAssocID="{C99F586A-3631-42EE-8299-BFEF8F76BF37}" presName="spacer" presStyleCnt="0"/>
      <dgm:spPr/>
    </dgm:pt>
    <dgm:pt modelId="{CEE19E0C-3E70-426B-8878-C7D31F024BF9}" type="pres">
      <dgm:prSet presAssocID="{15FC037B-5080-4DAB-AE05-57FB40A784CA}" presName="parentText" presStyleLbl="node1" presStyleIdx="9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AA6EB371-ECF8-43BD-B267-763F4B0DFDC0}" type="pres">
      <dgm:prSet presAssocID="{1D82E7C4-7B79-40D2-8E0B-7C33BD204C21}" presName="spacer" presStyleCnt="0"/>
      <dgm:spPr/>
    </dgm:pt>
    <dgm:pt modelId="{030237AD-29E9-4E6B-801A-56D7F03B10B3}" type="pres">
      <dgm:prSet presAssocID="{CF48A091-DA8A-4FFE-AA2F-3D6130A93600}" presName="parentText" presStyleLbl="node1" presStyleIdx="10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36B44A7F-9A45-46CB-BFF7-26C69BDBBB4C}" type="pres">
      <dgm:prSet presAssocID="{8DB99BD8-0AD4-4F7B-9EBF-5758AD19EE96}" presName="spacer" presStyleCnt="0"/>
      <dgm:spPr/>
    </dgm:pt>
    <dgm:pt modelId="{5CFA1B84-4818-4B58-AA01-BA6367A5C758}" type="pres">
      <dgm:prSet presAssocID="{DF9DE337-4E21-4A81-9C15-608B37F80AEC}" presName="parentText" presStyleLbl="node1" presStyleIdx="11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5BD9B60D-9EAB-41B3-96B4-91A3053D9E51}" type="pres">
      <dgm:prSet presAssocID="{FFC0BF64-0C14-490E-A28C-EBC7C6D03E25}" presName="spacer" presStyleCnt="0"/>
      <dgm:spPr/>
    </dgm:pt>
    <dgm:pt modelId="{D6640F2F-20D9-42B5-B190-8FFF71F9139A}" type="pres">
      <dgm:prSet presAssocID="{3E97D70D-BACC-4CBE-ADF4-B8BA1FFF5DCD}" presName="parentText" presStyleLbl="node1" presStyleIdx="12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91AD518F-F8D2-48EF-917A-1407B9C0EDE8}" type="pres">
      <dgm:prSet presAssocID="{7F599E5E-7039-4CFE-AAB0-ACF280EA5477}" presName="spacer" presStyleCnt="0"/>
      <dgm:spPr/>
    </dgm:pt>
    <dgm:pt modelId="{0FFB0F6D-B472-4E96-93C9-36DFC9C74DBB}" type="pres">
      <dgm:prSet presAssocID="{F1677CE2-97D0-4322-86BE-9EABE2D96C2C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00240008-CBB6-418F-BA5D-6FA4BC135069}" type="presOf" srcId="{0382EF9C-B2C8-42C7-82C5-56753D61E146}" destId="{6DF0566F-B2C3-49E1-BD5D-E30812C9CD69}" srcOrd="0" destOrd="0" presId="urn:microsoft.com/office/officeart/2005/8/layout/vList2"/>
    <dgm:cxn modelId="{F01E4D12-8098-494E-90E7-11425F07EC74}" type="presOf" srcId="{2AACB1FC-060C-44AC-944B-1DF6B20668DC}" destId="{48204D5F-0FC4-4C12-A500-873F537A99A7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9AC0791B-D1BE-4EE3-84DB-E0F1ED0FC12C}" srcId="{6B1DF304-516A-4841-B4E6-5E1759E231DD}" destId="{1865F3C3-CEE0-4C44-8091-A76A6EEC8BF8}" srcOrd="7" destOrd="0" parTransId="{FBF3988D-EF44-470A-A80B-F243CAE5BA37}" sibTransId="{F4FDE8BB-AEAF-429C-8835-D0738C5E14E7}"/>
    <dgm:cxn modelId="{3DFDA61C-59E5-4EBF-8018-5B8662E2F028}" type="presOf" srcId="{552E3E0F-5D59-47FC-9BFE-750D73ACF99C}" destId="{47C30330-A5BA-440A-8F3F-F4D656D442A5}" srcOrd="0" destOrd="0" presId="urn:microsoft.com/office/officeart/2005/8/layout/vList2"/>
    <dgm:cxn modelId="{0540AF27-7472-4096-83BD-60A7C5EDEB8C}" srcId="{6B1DF304-516A-4841-B4E6-5E1759E231DD}" destId="{0382EF9C-B2C8-42C7-82C5-56753D61E146}" srcOrd="6" destOrd="0" parTransId="{A4AE403D-26FD-4826-B067-E4796B6757ED}" sibTransId="{75EA062C-0F65-4D3C-80AE-8DFAAE2C299B}"/>
    <dgm:cxn modelId="{BCA3DE29-88B3-46C3-B405-766B45933BD4}" srcId="{6B1DF304-516A-4841-B4E6-5E1759E231DD}" destId="{CF48A091-DA8A-4FFE-AA2F-3D6130A93600}" srcOrd="10" destOrd="0" parTransId="{A2C59026-BD17-4851-8C75-7CBCFC78587C}" sibTransId="{8DB99BD8-0AD4-4F7B-9EBF-5758AD19EE96}"/>
    <dgm:cxn modelId="{D2434D39-3EF3-4A13-B64C-7F52CDC123C7}" type="presOf" srcId="{15FC037B-5080-4DAB-AE05-57FB40A784CA}" destId="{CEE19E0C-3E70-426B-8878-C7D31F024BF9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47094642-E9AA-4896-B8F7-F938ADAC45D6}" type="presOf" srcId="{6B1DF304-516A-4841-B4E6-5E1759E231DD}" destId="{A46B54DD-8191-40B4-91B2-A8C65BB080BD}" srcOrd="0" destOrd="0" presId="urn:microsoft.com/office/officeart/2005/8/layout/vList2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A391234B-A82A-4BD1-B644-43E3A50AD963}" srcId="{6B1DF304-516A-4841-B4E6-5E1759E231DD}" destId="{F1677CE2-97D0-4322-86BE-9EABE2D96C2C}" srcOrd="13" destOrd="0" parTransId="{F59D9FD2-14B1-40A1-8F3D-AD7EB5D3B799}" sibTransId="{2E07FD06-7011-4D50-B774-F732EA3F6EAC}"/>
    <dgm:cxn modelId="{99B95F7B-CC0D-45DE-816D-FD7F4455442F}" type="presOf" srcId="{DF9DE337-4E21-4A81-9C15-608B37F80AEC}" destId="{5CFA1B84-4818-4B58-AA01-BA6367A5C758}" srcOrd="0" destOrd="0" presId="urn:microsoft.com/office/officeart/2005/8/layout/vList2"/>
    <dgm:cxn modelId="{7A46937C-D85D-40A2-8893-D24E6FE43610}" type="presOf" srcId="{3381D160-309A-408E-A391-353895220F44}" destId="{B8D0B65A-4FE0-4F97-8E5F-24CCB913719D}" srcOrd="0" destOrd="0" presId="urn:microsoft.com/office/officeart/2005/8/layout/vList2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2486057F-2D68-464F-A0C0-52E8B2BB7F20}" srcId="{6B1DF304-516A-4841-B4E6-5E1759E231DD}" destId="{2AACB1FC-060C-44AC-944B-1DF6B20668DC}" srcOrd="8" destOrd="0" parTransId="{80C5E770-69D3-433C-AB60-5380BF4C77C7}" sibTransId="{C99F586A-3631-42EE-8299-BFEF8F76BF37}"/>
    <dgm:cxn modelId="{A030CE81-533D-4B09-926E-EA23A2D7E839}" type="presOf" srcId="{3E97D70D-BACC-4CBE-ADF4-B8BA1FFF5DCD}" destId="{D6640F2F-20D9-42B5-B190-8FFF71F9139A}" srcOrd="0" destOrd="0" presId="urn:microsoft.com/office/officeart/2005/8/layout/vList2"/>
    <dgm:cxn modelId="{39E2208C-9009-4AA5-B3F2-8FC39369C77D}" type="presOf" srcId="{1865F3C3-CEE0-4C44-8091-A76A6EEC8BF8}" destId="{A27E8D94-B35F-4CA1-A35A-D6D425A08035}" srcOrd="0" destOrd="0" presId="urn:microsoft.com/office/officeart/2005/8/layout/vList2"/>
    <dgm:cxn modelId="{BE83969D-646B-4E9B-A664-AEEA2D3ACC05}" srcId="{6B1DF304-516A-4841-B4E6-5E1759E231DD}" destId="{3E97D70D-BACC-4CBE-ADF4-B8BA1FFF5DCD}" srcOrd="12" destOrd="0" parTransId="{52CE2CCA-0A3D-42DF-A1F0-747ED6BDD616}" sibTransId="{7F599E5E-7039-4CFE-AAB0-ACF280EA5477}"/>
    <dgm:cxn modelId="{FF625FAC-8640-4191-B4E3-36B5565C4254}" type="presOf" srcId="{2FFEEB1C-9232-417C-A95D-0BA19EDCC100}" destId="{E2727883-19AF-46C0-BA56-64D2008D9894}" srcOrd="0" destOrd="0" presId="urn:microsoft.com/office/officeart/2005/8/layout/vList2"/>
    <dgm:cxn modelId="{1AB81BB2-FF36-473D-9343-2D6D2433B6F4}" type="presOf" srcId="{BC2E78AE-A3E9-480E-A8A4-475925A4A493}" destId="{FA52DAF9-4803-4084-B155-DDFB0EEED1C3}" srcOrd="0" destOrd="0" presId="urn:microsoft.com/office/officeart/2005/8/layout/vList2"/>
    <dgm:cxn modelId="{657F95B6-C2B9-48FF-BD40-380F54736767}" srcId="{6B1DF304-516A-4841-B4E6-5E1759E231DD}" destId="{15FC037B-5080-4DAB-AE05-57FB40A784CA}" srcOrd="9" destOrd="0" parTransId="{08B28513-A180-4CB5-AE60-45C9528F09BD}" sibTransId="{1D82E7C4-7B79-40D2-8E0B-7C33BD204C21}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15CDF9C6-D2B1-4BEC-ABC4-276E6BA1E05C}" type="presOf" srcId="{F1677CE2-97D0-4322-86BE-9EABE2D96C2C}" destId="{0FFB0F6D-B472-4E96-93C9-36DFC9C74DBB}" srcOrd="0" destOrd="0" presId="urn:microsoft.com/office/officeart/2005/8/layout/vList2"/>
    <dgm:cxn modelId="{AC807CD8-9FFD-4C18-82BC-B478F7C15EDB}" srcId="{6B1DF304-516A-4841-B4E6-5E1759E231DD}" destId="{DF9DE337-4E21-4A81-9C15-608B37F80AEC}" srcOrd="11" destOrd="0" parTransId="{245C7587-7A18-4BA0-BF7B-4C56164D1B50}" sibTransId="{FFC0BF64-0C14-490E-A28C-EBC7C6D03E25}"/>
    <dgm:cxn modelId="{ECAC9CDD-27D5-4BA0-840A-CDB252F3C63A}" type="presOf" srcId="{CF48A091-DA8A-4FFE-AA2F-3D6130A93600}" destId="{030237AD-29E9-4E6B-801A-56D7F03B10B3}" srcOrd="0" destOrd="0" presId="urn:microsoft.com/office/officeart/2005/8/layout/vList2"/>
    <dgm:cxn modelId="{23DCD8DD-1F53-41A0-A5C4-15E5F9073B83}" type="presOf" srcId="{6500A6FF-66E5-4D64-81EB-5E6834F99205}" destId="{04ADCD5B-093E-4FCF-B9A2-21F2C51DA195}" srcOrd="0" destOrd="0" presId="urn:microsoft.com/office/officeart/2005/8/layout/vList2"/>
    <dgm:cxn modelId="{0C438EF3-1D09-4D2D-80E4-AB46DEBFA2F5}" type="presOf" srcId="{B5503022-73B2-4B82-ACA5-7153654D2A54}" destId="{084D6722-6FE5-47D6-87CC-9F688BABD060}" srcOrd="0" destOrd="0" presId="urn:microsoft.com/office/officeart/2005/8/layout/vList2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A30F66E8-8B8C-4714-96D2-1C99BCEACBB6}" type="presParOf" srcId="{A46B54DD-8191-40B4-91B2-A8C65BB080BD}" destId="{47C30330-A5BA-440A-8F3F-F4D656D442A5}" srcOrd="0" destOrd="0" presId="urn:microsoft.com/office/officeart/2005/8/layout/vList2"/>
    <dgm:cxn modelId="{1C13903D-8FE2-4922-9584-35B5415A9EE2}" type="presParOf" srcId="{A46B54DD-8191-40B4-91B2-A8C65BB080BD}" destId="{D34E18BA-F123-4800-9E5E-60A25D462BD0}" srcOrd="1" destOrd="0" presId="urn:microsoft.com/office/officeart/2005/8/layout/vList2"/>
    <dgm:cxn modelId="{5CDD22F6-41F7-4742-9A4D-BF711D5857D3}" type="presParOf" srcId="{A46B54DD-8191-40B4-91B2-A8C65BB080BD}" destId="{084D6722-6FE5-47D6-87CC-9F688BABD060}" srcOrd="2" destOrd="0" presId="urn:microsoft.com/office/officeart/2005/8/layout/vList2"/>
    <dgm:cxn modelId="{87EBA495-59EE-462C-8108-7A6B4678E8CC}" type="presParOf" srcId="{A46B54DD-8191-40B4-91B2-A8C65BB080BD}" destId="{5911A2FF-FB34-426E-A011-94417DAB4F1F}" srcOrd="3" destOrd="0" presId="urn:microsoft.com/office/officeart/2005/8/layout/vList2"/>
    <dgm:cxn modelId="{DEC36298-73BE-4133-B243-EFCADA6A0185}" type="presParOf" srcId="{A46B54DD-8191-40B4-91B2-A8C65BB080BD}" destId="{E2727883-19AF-46C0-BA56-64D2008D9894}" srcOrd="4" destOrd="0" presId="urn:microsoft.com/office/officeart/2005/8/layout/vList2"/>
    <dgm:cxn modelId="{90281839-71E5-4EA4-963A-1DDDA6D65B8D}" type="presParOf" srcId="{A46B54DD-8191-40B4-91B2-A8C65BB080BD}" destId="{3A358F4E-02BE-4BBF-AB1A-7881E5C82AC3}" srcOrd="5" destOrd="0" presId="urn:microsoft.com/office/officeart/2005/8/layout/vList2"/>
    <dgm:cxn modelId="{33345FBB-C2F8-4083-98C4-85667A36EF10}" type="presParOf" srcId="{A46B54DD-8191-40B4-91B2-A8C65BB080BD}" destId="{04ADCD5B-093E-4FCF-B9A2-21F2C51DA195}" srcOrd="6" destOrd="0" presId="urn:microsoft.com/office/officeart/2005/8/layout/vList2"/>
    <dgm:cxn modelId="{B0939937-E9C3-4D9E-A06B-B63DAB8BFF36}" type="presParOf" srcId="{A46B54DD-8191-40B4-91B2-A8C65BB080BD}" destId="{D82AA32C-5A86-441E-99F2-18AD7F646ED5}" srcOrd="7" destOrd="0" presId="urn:microsoft.com/office/officeart/2005/8/layout/vList2"/>
    <dgm:cxn modelId="{77766C9A-99F2-4CB3-96D2-90990E7022B1}" type="presParOf" srcId="{A46B54DD-8191-40B4-91B2-A8C65BB080BD}" destId="{B8D0B65A-4FE0-4F97-8E5F-24CCB913719D}" srcOrd="8" destOrd="0" presId="urn:microsoft.com/office/officeart/2005/8/layout/vList2"/>
    <dgm:cxn modelId="{B0F1F7AC-996A-42DA-90C4-AB74B4E12CE8}" type="presParOf" srcId="{A46B54DD-8191-40B4-91B2-A8C65BB080BD}" destId="{7CCF3875-AE09-4E2A-84AC-27376EAF02DD}" srcOrd="9" destOrd="0" presId="urn:microsoft.com/office/officeart/2005/8/layout/vList2"/>
    <dgm:cxn modelId="{8A5C07FC-DA79-4DDE-802F-E08A4B99D4A3}" type="presParOf" srcId="{A46B54DD-8191-40B4-91B2-A8C65BB080BD}" destId="{FA52DAF9-4803-4084-B155-DDFB0EEED1C3}" srcOrd="10" destOrd="0" presId="urn:microsoft.com/office/officeart/2005/8/layout/vList2"/>
    <dgm:cxn modelId="{8FC4ECFB-2E01-4C55-B482-E52A2F1DA88F}" type="presParOf" srcId="{A46B54DD-8191-40B4-91B2-A8C65BB080BD}" destId="{29416A33-5346-4289-B6FE-ECFA62888813}" srcOrd="11" destOrd="0" presId="urn:microsoft.com/office/officeart/2005/8/layout/vList2"/>
    <dgm:cxn modelId="{1FBAAA06-9343-4D40-B7C0-AA4F87E3ACBD}" type="presParOf" srcId="{A46B54DD-8191-40B4-91B2-A8C65BB080BD}" destId="{6DF0566F-B2C3-49E1-BD5D-E30812C9CD69}" srcOrd="12" destOrd="0" presId="urn:microsoft.com/office/officeart/2005/8/layout/vList2"/>
    <dgm:cxn modelId="{22B1E4A9-1066-4834-BF72-15329620B172}" type="presParOf" srcId="{A46B54DD-8191-40B4-91B2-A8C65BB080BD}" destId="{BD519629-8022-401E-9654-749900FBBAF1}" srcOrd="13" destOrd="0" presId="urn:microsoft.com/office/officeart/2005/8/layout/vList2"/>
    <dgm:cxn modelId="{5BD03839-7C91-47ED-B195-EBB43AC37908}" type="presParOf" srcId="{A46B54DD-8191-40B4-91B2-A8C65BB080BD}" destId="{A27E8D94-B35F-4CA1-A35A-D6D425A08035}" srcOrd="14" destOrd="0" presId="urn:microsoft.com/office/officeart/2005/8/layout/vList2"/>
    <dgm:cxn modelId="{67939F4C-1D61-4AA4-8403-226EE8E3E981}" type="presParOf" srcId="{A46B54DD-8191-40B4-91B2-A8C65BB080BD}" destId="{CCA8F9EA-DE51-42A9-AD68-C3682D3EAED8}" srcOrd="15" destOrd="0" presId="urn:microsoft.com/office/officeart/2005/8/layout/vList2"/>
    <dgm:cxn modelId="{867F3941-687F-48E1-A147-BAFF59CCA73B}" type="presParOf" srcId="{A46B54DD-8191-40B4-91B2-A8C65BB080BD}" destId="{48204D5F-0FC4-4C12-A500-873F537A99A7}" srcOrd="16" destOrd="0" presId="urn:microsoft.com/office/officeart/2005/8/layout/vList2"/>
    <dgm:cxn modelId="{2B15FF03-2E9C-426B-AC48-D1AF1E40B74B}" type="presParOf" srcId="{A46B54DD-8191-40B4-91B2-A8C65BB080BD}" destId="{ECA9837E-729E-4243-92C6-BA10FE2EF0D3}" srcOrd="17" destOrd="0" presId="urn:microsoft.com/office/officeart/2005/8/layout/vList2"/>
    <dgm:cxn modelId="{CB0649B0-B93F-4CE7-B975-A9DE770FB037}" type="presParOf" srcId="{A46B54DD-8191-40B4-91B2-A8C65BB080BD}" destId="{CEE19E0C-3E70-426B-8878-C7D31F024BF9}" srcOrd="18" destOrd="0" presId="urn:microsoft.com/office/officeart/2005/8/layout/vList2"/>
    <dgm:cxn modelId="{204BBA8F-481D-40A0-B066-A495AD5810BE}" type="presParOf" srcId="{A46B54DD-8191-40B4-91B2-A8C65BB080BD}" destId="{AA6EB371-ECF8-43BD-B267-763F4B0DFDC0}" srcOrd="19" destOrd="0" presId="urn:microsoft.com/office/officeart/2005/8/layout/vList2"/>
    <dgm:cxn modelId="{1203A849-D2B6-40EE-AE5F-5BCF8042DBD3}" type="presParOf" srcId="{A46B54DD-8191-40B4-91B2-A8C65BB080BD}" destId="{030237AD-29E9-4E6B-801A-56D7F03B10B3}" srcOrd="20" destOrd="0" presId="urn:microsoft.com/office/officeart/2005/8/layout/vList2"/>
    <dgm:cxn modelId="{D9A596B0-ACE0-4B57-9B6D-7C222EDE8426}" type="presParOf" srcId="{A46B54DD-8191-40B4-91B2-A8C65BB080BD}" destId="{36B44A7F-9A45-46CB-BFF7-26C69BDBBB4C}" srcOrd="21" destOrd="0" presId="urn:microsoft.com/office/officeart/2005/8/layout/vList2"/>
    <dgm:cxn modelId="{3D9CF106-41B3-4A3A-8D5C-8FB05CF21FDF}" type="presParOf" srcId="{A46B54DD-8191-40B4-91B2-A8C65BB080BD}" destId="{5CFA1B84-4818-4B58-AA01-BA6367A5C758}" srcOrd="22" destOrd="0" presId="urn:microsoft.com/office/officeart/2005/8/layout/vList2"/>
    <dgm:cxn modelId="{B9FEF8E5-4F09-4A4F-A6A9-6B4E6C137ABA}" type="presParOf" srcId="{A46B54DD-8191-40B4-91B2-A8C65BB080BD}" destId="{5BD9B60D-9EAB-41B3-96B4-91A3053D9E51}" srcOrd="23" destOrd="0" presId="urn:microsoft.com/office/officeart/2005/8/layout/vList2"/>
    <dgm:cxn modelId="{21E821CC-1FE6-4A6F-B042-90C23DD6CC80}" type="presParOf" srcId="{A46B54DD-8191-40B4-91B2-A8C65BB080BD}" destId="{D6640F2F-20D9-42B5-B190-8FFF71F9139A}" srcOrd="24" destOrd="0" presId="urn:microsoft.com/office/officeart/2005/8/layout/vList2"/>
    <dgm:cxn modelId="{EA9676E4-A3B3-4D8D-933C-19601458598E}" type="presParOf" srcId="{A46B54DD-8191-40B4-91B2-A8C65BB080BD}" destId="{91AD518F-F8D2-48EF-917A-1407B9C0EDE8}" srcOrd="25" destOrd="0" presId="urn:microsoft.com/office/officeart/2005/8/layout/vList2"/>
    <dgm:cxn modelId="{06B92A58-A209-4ADB-8A53-36B20F54612E}" type="presParOf" srcId="{A46B54DD-8191-40B4-91B2-A8C65BB080BD}" destId="{0FFB0F6D-B472-4E96-93C9-36DFC9C74DBB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8B55B-6FF2-4C8F-B560-7335B553A374}">
      <dsp:nvSpPr>
        <dsp:cNvPr id="0" name=""/>
        <dsp:cNvSpPr/>
      </dsp:nvSpPr>
      <dsp:spPr>
        <a:xfrm>
          <a:off x="0" y="0"/>
          <a:ext cx="1759404" cy="39090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Okvirna sredstva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JP 2024-2025</a:t>
          </a:r>
        </a:p>
      </dsp:txBody>
      <dsp:txXfrm>
        <a:off x="0" y="0"/>
        <a:ext cx="1759404" cy="1172705"/>
      </dsp:txXfrm>
    </dsp:sp>
    <dsp:sp modelId="{987E2376-A114-4EF6-9FE3-9BC9E894C4C4}">
      <dsp:nvSpPr>
        <dsp:cNvPr id="0" name=""/>
        <dsp:cNvSpPr/>
      </dsp:nvSpPr>
      <dsp:spPr>
        <a:xfrm>
          <a:off x="180393" y="1173039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Skupaj</a:t>
          </a:r>
        </a:p>
      </dsp:txBody>
      <dsp:txXfrm>
        <a:off x="202886" y="1195532"/>
        <a:ext cx="1362537" cy="722979"/>
      </dsp:txXfrm>
    </dsp:sp>
    <dsp:sp modelId="{297D7EFE-B217-4598-9664-580F94031360}">
      <dsp:nvSpPr>
        <dsp:cNvPr id="0" name=""/>
        <dsp:cNvSpPr/>
      </dsp:nvSpPr>
      <dsp:spPr>
        <a:xfrm>
          <a:off x="180393" y="2059153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V letu 2024</a:t>
          </a:r>
        </a:p>
      </dsp:txBody>
      <dsp:txXfrm>
        <a:off x="202886" y="2081646"/>
        <a:ext cx="1362537" cy="722979"/>
      </dsp:txXfrm>
    </dsp:sp>
    <dsp:sp modelId="{243C0FB2-7D6C-4D7B-A52C-232CD7B92E52}">
      <dsp:nvSpPr>
        <dsp:cNvPr id="0" name=""/>
        <dsp:cNvSpPr/>
      </dsp:nvSpPr>
      <dsp:spPr>
        <a:xfrm>
          <a:off x="180393" y="2945267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V letu 2025</a:t>
          </a:r>
        </a:p>
      </dsp:txBody>
      <dsp:txXfrm>
        <a:off x="202886" y="2967760"/>
        <a:ext cx="1362537" cy="722979"/>
      </dsp:txXfrm>
    </dsp:sp>
    <dsp:sp modelId="{BD4D2C88-1975-4E5B-9EE2-AA7C39574877}">
      <dsp:nvSpPr>
        <dsp:cNvPr id="0" name=""/>
        <dsp:cNvSpPr/>
      </dsp:nvSpPr>
      <dsp:spPr>
        <a:xfrm>
          <a:off x="1895813" y="0"/>
          <a:ext cx="1759404" cy="39090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vse programe skupaj</a:t>
          </a:r>
        </a:p>
      </dsp:txBody>
      <dsp:txXfrm>
        <a:off x="1895813" y="0"/>
        <a:ext cx="1759404" cy="1172705"/>
      </dsp:txXfrm>
    </dsp:sp>
    <dsp:sp modelId="{23E594C5-1473-4EE3-9DE1-03ED2F5DF481}">
      <dsp:nvSpPr>
        <dsp:cNvPr id="0" name=""/>
        <dsp:cNvSpPr/>
      </dsp:nvSpPr>
      <dsp:spPr>
        <a:xfrm>
          <a:off x="2071753" y="1173039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3.680.000 EUR</a:t>
          </a:r>
        </a:p>
      </dsp:txBody>
      <dsp:txXfrm>
        <a:off x="2094246" y="1195532"/>
        <a:ext cx="1362537" cy="722979"/>
      </dsp:txXfrm>
    </dsp:sp>
    <dsp:sp modelId="{C527C812-366D-486D-8A44-7A1A7B830C04}">
      <dsp:nvSpPr>
        <dsp:cNvPr id="0" name=""/>
        <dsp:cNvSpPr/>
      </dsp:nvSpPr>
      <dsp:spPr>
        <a:xfrm>
          <a:off x="2071753" y="2059153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1.840.000 EUR</a:t>
          </a:r>
        </a:p>
      </dsp:txBody>
      <dsp:txXfrm>
        <a:off x="2094246" y="2081646"/>
        <a:ext cx="1362537" cy="722979"/>
      </dsp:txXfrm>
    </dsp:sp>
    <dsp:sp modelId="{1272650D-7B81-4192-997E-59C9EB46BB03}">
      <dsp:nvSpPr>
        <dsp:cNvPr id="0" name=""/>
        <dsp:cNvSpPr/>
      </dsp:nvSpPr>
      <dsp:spPr>
        <a:xfrm>
          <a:off x="2071753" y="2945267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1.840.000 EUR</a:t>
          </a:r>
        </a:p>
      </dsp:txBody>
      <dsp:txXfrm>
        <a:off x="2094246" y="2967760"/>
        <a:ext cx="1362537" cy="722979"/>
      </dsp:txXfrm>
    </dsp:sp>
    <dsp:sp modelId="{BE8BEB66-1E9E-4A75-A963-EF0C4C0A19BF}">
      <dsp:nvSpPr>
        <dsp:cNvPr id="0" name=""/>
        <dsp:cNvSpPr/>
      </dsp:nvSpPr>
      <dsp:spPr>
        <a:xfrm>
          <a:off x="3787172" y="0"/>
          <a:ext cx="1759404" cy="390901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NMO</a:t>
          </a:r>
        </a:p>
      </dsp:txBody>
      <dsp:txXfrm>
        <a:off x="3787172" y="0"/>
        <a:ext cx="1759404" cy="1172705"/>
      </dsp:txXfrm>
    </dsp:sp>
    <dsp:sp modelId="{F590BB27-2F82-49E0-9F75-6CE4728F9A94}">
      <dsp:nvSpPr>
        <dsp:cNvPr id="0" name=""/>
        <dsp:cNvSpPr/>
      </dsp:nvSpPr>
      <dsp:spPr>
        <a:xfrm>
          <a:off x="3963113" y="1173039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710.000 EUR</a:t>
          </a:r>
        </a:p>
      </dsp:txBody>
      <dsp:txXfrm>
        <a:off x="3985606" y="1195532"/>
        <a:ext cx="1362537" cy="722979"/>
      </dsp:txXfrm>
    </dsp:sp>
    <dsp:sp modelId="{84FF8D19-1E42-447C-A22F-BA0AC0841B06}">
      <dsp:nvSpPr>
        <dsp:cNvPr id="0" name=""/>
        <dsp:cNvSpPr/>
      </dsp:nvSpPr>
      <dsp:spPr>
        <a:xfrm>
          <a:off x="3963113" y="2059153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355.000 EUR</a:t>
          </a:r>
        </a:p>
      </dsp:txBody>
      <dsp:txXfrm>
        <a:off x="3985606" y="2081646"/>
        <a:ext cx="1362537" cy="722979"/>
      </dsp:txXfrm>
    </dsp:sp>
    <dsp:sp modelId="{B40E19AF-0D95-4C7F-87C2-32F455394172}">
      <dsp:nvSpPr>
        <dsp:cNvPr id="0" name=""/>
        <dsp:cNvSpPr/>
      </dsp:nvSpPr>
      <dsp:spPr>
        <a:xfrm>
          <a:off x="3963113" y="2945267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355.000 EUR</a:t>
          </a:r>
        </a:p>
      </dsp:txBody>
      <dsp:txXfrm>
        <a:off x="3985606" y="2967760"/>
        <a:ext cx="1362537" cy="722979"/>
      </dsp:txXfrm>
    </dsp:sp>
    <dsp:sp modelId="{7F7AEC77-5B57-440A-B28D-44BBFDAA2D17}">
      <dsp:nvSpPr>
        <dsp:cNvPr id="0" name=""/>
        <dsp:cNvSpPr/>
      </dsp:nvSpPr>
      <dsp:spPr>
        <a:xfrm>
          <a:off x="5678532" y="0"/>
          <a:ext cx="1759404" cy="390901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NMO212</a:t>
          </a:r>
        </a:p>
      </dsp:txBody>
      <dsp:txXfrm>
        <a:off x="5678532" y="0"/>
        <a:ext cx="1759404" cy="1172705"/>
      </dsp:txXfrm>
    </dsp:sp>
    <dsp:sp modelId="{2FF249AA-4EE0-4E92-84AA-251713788CFB}">
      <dsp:nvSpPr>
        <dsp:cNvPr id="0" name=""/>
        <dsp:cNvSpPr/>
      </dsp:nvSpPr>
      <dsp:spPr>
        <a:xfrm>
          <a:off x="5854473" y="1173039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50.000 EUR</a:t>
          </a:r>
        </a:p>
      </dsp:txBody>
      <dsp:txXfrm>
        <a:off x="5876966" y="1195532"/>
        <a:ext cx="1362537" cy="722979"/>
      </dsp:txXfrm>
    </dsp:sp>
    <dsp:sp modelId="{71EDA01C-5A54-4B39-A2A5-D3FE19ABD747}">
      <dsp:nvSpPr>
        <dsp:cNvPr id="0" name=""/>
        <dsp:cNvSpPr/>
      </dsp:nvSpPr>
      <dsp:spPr>
        <a:xfrm>
          <a:off x="5854473" y="2059153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25.000</a:t>
          </a:r>
          <a:r>
            <a:rPr lang="sl-SI" sz="2200" kern="1200" dirty="0"/>
            <a:t> </a:t>
          </a:r>
          <a:r>
            <a:rPr lang="sl-SI" sz="1800" kern="1200" dirty="0"/>
            <a:t>EUR</a:t>
          </a:r>
        </a:p>
      </dsp:txBody>
      <dsp:txXfrm>
        <a:off x="5876966" y="2081646"/>
        <a:ext cx="1362537" cy="722979"/>
      </dsp:txXfrm>
    </dsp:sp>
    <dsp:sp modelId="{DB7268B8-D090-47B9-AA54-F59CA28B9FB0}">
      <dsp:nvSpPr>
        <dsp:cNvPr id="0" name=""/>
        <dsp:cNvSpPr/>
      </dsp:nvSpPr>
      <dsp:spPr>
        <a:xfrm>
          <a:off x="5854473" y="2945267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25.000 EUR</a:t>
          </a:r>
        </a:p>
      </dsp:txBody>
      <dsp:txXfrm>
        <a:off x="5876966" y="2967760"/>
        <a:ext cx="1362537" cy="722979"/>
      </dsp:txXfrm>
    </dsp:sp>
    <dsp:sp modelId="{E293BED3-94E9-4D9B-9ED0-5E81062AD89F}">
      <dsp:nvSpPr>
        <dsp:cNvPr id="0" name=""/>
        <dsp:cNvSpPr/>
      </dsp:nvSpPr>
      <dsp:spPr>
        <a:xfrm>
          <a:off x="7569892" y="0"/>
          <a:ext cx="1759404" cy="390901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MC</a:t>
          </a:r>
        </a:p>
      </dsp:txBody>
      <dsp:txXfrm>
        <a:off x="7569892" y="0"/>
        <a:ext cx="1759404" cy="1172705"/>
      </dsp:txXfrm>
    </dsp:sp>
    <dsp:sp modelId="{078BBD7E-C2B8-49BF-80B9-07C6DCF7106B}">
      <dsp:nvSpPr>
        <dsp:cNvPr id="0" name=""/>
        <dsp:cNvSpPr/>
      </dsp:nvSpPr>
      <dsp:spPr>
        <a:xfrm>
          <a:off x="7745832" y="1173039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1.750.000 EUR</a:t>
          </a:r>
        </a:p>
      </dsp:txBody>
      <dsp:txXfrm>
        <a:off x="7768325" y="1195532"/>
        <a:ext cx="1362537" cy="722979"/>
      </dsp:txXfrm>
    </dsp:sp>
    <dsp:sp modelId="{6F0D7592-EA9A-47A3-A731-2508618B1415}">
      <dsp:nvSpPr>
        <dsp:cNvPr id="0" name=""/>
        <dsp:cNvSpPr/>
      </dsp:nvSpPr>
      <dsp:spPr>
        <a:xfrm>
          <a:off x="7745832" y="2059153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875.000 EUR</a:t>
          </a:r>
        </a:p>
      </dsp:txBody>
      <dsp:txXfrm>
        <a:off x="7768325" y="2081646"/>
        <a:ext cx="1362537" cy="722979"/>
      </dsp:txXfrm>
    </dsp:sp>
    <dsp:sp modelId="{21DAE7EB-9A16-4C3E-B6F4-A7F289FA0BCE}">
      <dsp:nvSpPr>
        <dsp:cNvPr id="0" name=""/>
        <dsp:cNvSpPr/>
      </dsp:nvSpPr>
      <dsp:spPr>
        <a:xfrm>
          <a:off x="7745832" y="2945267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875.000 EUR</a:t>
          </a:r>
        </a:p>
      </dsp:txBody>
      <dsp:txXfrm>
        <a:off x="7768325" y="2967760"/>
        <a:ext cx="1362537" cy="722979"/>
      </dsp:txXfrm>
    </dsp:sp>
    <dsp:sp modelId="{EE817624-1904-439D-8DB4-8384CD5907C8}">
      <dsp:nvSpPr>
        <dsp:cNvPr id="0" name=""/>
        <dsp:cNvSpPr/>
      </dsp:nvSpPr>
      <dsp:spPr>
        <a:xfrm>
          <a:off x="9461252" y="0"/>
          <a:ext cx="1759404" cy="3909018"/>
        </a:xfrm>
        <a:prstGeom prst="roundRect">
          <a:avLst>
            <a:gd name="adj" fmla="val 10000"/>
          </a:avLst>
        </a:prstGeom>
        <a:solidFill>
          <a:srgbClr val="FF7C8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DNO</a:t>
          </a:r>
        </a:p>
      </dsp:txBody>
      <dsp:txXfrm>
        <a:off x="9461252" y="0"/>
        <a:ext cx="1759404" cy="1172705"/>
      </dsp:txXfrm>
    </dsp:sp>
    <dsp:sp modelId="{F7D7672E-106F-4877-BCB4-BBF79E028D53}">
      <dsp:nvSpPr>
        <dsp:cNvPr id="0" name=""/>
        <dsp:cNvSpPr/>
      </dsp:nvSpPr>
      <dsp:spPr>
        <a:xfrm>
          <a:off x="9637192" y="1173039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1.170.000 EUR</a:t>
          </a:r>
        </a:p>
      </dsp:txBody>
      <dsp:txXfrm>
        <a:off x="9659685" y="1195532"/>
        <a:ext cx="1362537" cy="722979"/>
      </dsp:txXfrm>
    </dsp:sp>
    <dsp:sp modelId="{8B7B24CD-25E1-4007-96C3-606DAE4544E0}">
      <dsp:nvSpPr>
        <dsp:cNvPr id="0" name=""/>
        <dsp:cNvSpPr/>
      </dsp:nvSpPr>
      <dsp:spPr>
        <a:xfrm>
          <a:off x="9637192" y="2059153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585.000 EUR</a:t>
          </a:r>
        </a:p>
      </dsp:txBody>
      <dsp:txXfrm>
        <a:off x="9659685" y="2081646"/>
        <a:ext cx="1362537" cy="722979"/>
      </dsp:txXfrm>
    </dsp:sp>
    <dsp:sp modelId="{084A2A6A-AB75-4CAD-BE32-CB3542BEA4C7}">
      <dsp:nvSpPr>
        <dsp:cNvPr id="0" name=""/>
        <dsp:cNvSpPr/>
      </dsp:nvSpPr>
      <dsp:spPr>
        <a:xfrm>
          <a:off x="9637192" y="2945267"/>
          <a:ext cx="1407523" cy="767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585.000 EUR</a:t>
          </a:r>
        </a:p>
      </dsp:txBody>
      <dsp:txXfrm>
        <a:off x="9659685" y="2967760"/>
        <a:ext cx="1362537" cy="72297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87984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IZVAJANJE PODPORNIH PROGRAMOV ZA ZAGOTAVLJANJE RAZVOJA MLADINSKEGA DELA, MLADINSKEGA SEKTORJA IN MLADINSKE POLITIKE V REPUBLIKI SLOVENIJI </a:t>
          </a:r>
          <a:r>
            <a:rPr lang="sl-SI" sz="1600" kern="1200" dirty="0">
              <a:solidFill>
                <a:schemeClr val="tx1"/>
              </a:solidFill>
            </a:rPr>
            <a:t>(Najvišje možno število točk je 18)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42950" y="42950"/>
        <a:ext cx="9489900" cy="793940"/>
      </dsp:txXfrm>
    </dsp:sp>
    <dsp:sp modelId="{084D6722-6FE5-47D6-87CC-9F688BABD060}">
      <dsp:nvSpPr>
        <dsp:cNvPr id="0" name=""/>
        <dsp:cNvSpPr/>
      </dsp:nvSpPr>
      <dsp:spPr>
        <a:xfrm>
          <a:off x="0" y="1021380"/>
          <a:ext cx="95758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obseg koordinacije podpornega programa</a:t>
          </a:r>
        </a:p>
      </dsp:txBody>
      <dsp:txXfrm>
        <a:off x="42950" y="1064330"/>
        <a:ext cx="9489900" cy="793940"/>
      </dsp:txXfrm>
    </dsp:sp>
    <dsp:sp modelId="{E2727883-19AF-46C0-BA56-64D2008D9894}">
      <dsp:nvSpPr>
        <dsp:cNvPr id="0" name=""/>
        <dsp:cNvSpPr/>
      </dsp:nvSpPr>
      <dsp:spPr>
        <a:xfrm>
          <a:off x="0" y="2036580"/>
          <a:ext cx="95758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koordinacija podpornega programa</a:t>
          </a:r>
        </a:p>
      </dsp:txBody>
      <dsp:txXfrm>
        <a:off x="42950" y="2079530"/>
        <a:ext cx="9489900" cy="793940"/>
      </dsp:txXfrm>
    </dsp:sp>
    <dsp:sp modelId="{04ADCD5B-093E-4FCF-B9A2-21F2C51DA195}">
      <dsp:nvSpPr>
        <dsp:cNvPr id="0" name=""/>
        <dsp:cNvSpPr/>
      </dsp:nvSpPr>
      <dsp:spPr>
        <a:xfrm>
          <a:off x="0" y="3051780"/>
          <a:ext cx="95758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učinki programa na nacionalni in/ali mednarodni ravni</a:t>
          </a:r>
          <a:endParaRPr lang="sl-SI" sz="1600" b="0" kern="1200" dirty="0"/>
        </a:p>
      </dsp:txBody>
      <dsp:txXfrm>
        <a:off x="42950" y="3094730"/>
        <a:ext cx="9489900" cy="793940"/>
      </dsp:txXfrm>
    </dsp:sp>
    <dsp:sp modelId="{FA52DAF9-4803-4084-B155-DDFB0EEED1C3}">
      <dsp:nvSpPr>
        <dsp:cNvPr id="0" name=""/>
        <dsp:cNvSpPr/>
      </dsp:nvSpPr>
      <dsp:spPr>
        <a:xfrm>
          <a:off x="0" y="4066980"/>
          <a:ext cx="95758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izvajanje podpore mladinskemu sektorju glede na cilje Nacionalnega programa za mladino</a:t>
          </a:r>
        </a:p>
      </dsp:txBody>
      <dsp:txXfrm>
        <a:off x="42950" y="4109930"/>
        <a:ext cx="9489900" cy="7939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54288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9)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26501" y="26501"/>
        <a:ext cx="9522798" cy="489878"/>
      </dsp:txXfrm>
    </dsp:sp>
    <dsp:sp modelId="{084D6722-6FE5-47D6-87CC-9F688BABD060}">
      <dsp:nvSpPr>
        <dsp:cNvPr id="0" name=""/>
        <dsp:cNvSpPr/>
      </dsp:nvSpPr>
      <dsp:spPr>
        <a:xfrm>
          <a:off x="0" y="639059"/>
          <a:ext cx="9575800" cy="54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doseganje vidnosti izvedenega programa mladinskega dela v obdobju 2022-2023</a:t>
          </a:r>
        </a:p>
      </dsp:txBody>
      <dsp:txXfrm>
        <a:off x="26501" y="665560"/>
        <a:ext cx="9522798" cy="489878"/>
      </dsp:txXfrm>
    </dsp:sp>
    <dsp:sp modelId="{E2727883-19AF-46C0-BA56-64D2008D9894}">
      <dsp:nvSpPr>
        <dsp:cNvPr id="0" name=""/>
        <dsp:cNvSpPr/>
      </dsp:nvSpPr>
      <dsp:spPr>
        <a:xfrm>
          <a:off x="0" y="1265459"/>
          <a:ext cx="9575800" cy="54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načrt informiranja mladih in komuniciranja z javnostmi za doseganje vidnosti programa v obdobju 2024-2025</a:t>
          </a:r>
        </a:p>
      </dsp:txBody>
      <dsp:txXfrm>
        <a:off x="26501" y="1291960"/>
        <a:ext cx="9522798" cy="489878"/>
      </dsp:txXfrm>
    </dsp:sp>
    <dsp:sp modelId="{04ADCD5B-093E-4FCF-B9A2-21F2C51DA195}">
      <dsp:nvSpPr>
        <dsp:cNvPr id="0" name=""/>
        <dsp:cNvSpPr/>
      </dsp:nvSpPr>
      <dsp:spPr>
        <a:xfrm>
          <a:off x="0" y="1891859"/>
          <a:ext cx="9575800" cy="54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uporaba orodij za spremljanje pridobljenih znanj, veščin in kompetenc posameznika</a:t>
          </a:r>
          <a:endParaRPr lang="sl-SI" sz="1600" b="0" kern="1200" dirty="0"/>
        </a:p>
      </dsp:txBody>
      <dsp:txXfrm>
        <a:off x="26501" y="1918360"/>
        <a:ext cx="9522798" cy="489878"/>
      </dsp:txXfrm>
    </dsp:sp>
    <dsp:sp modelId="{B8D0B65A-4FE0-4F97-8E5F-24CCB913719D}">
      <dsp:nvSpPr>
        <dsp:cNvPr id="0" name=""/>
        <dsp:cNvSpPr/>
      </dsp:nvSpPr>
      <dsp:spPr>
        <a:xfrm>
          <a:off x="0" y="2518259"/>
          <a:ext cx="9575800" cy="542880"/>
        </a:xfrm>
        <a:prstGeom prst="round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FINANČNA UČINKOVITOST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8)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26501" y="2544760"/>
        <a:ext cx="9522798" cy="489878"/>
      </dsp:txXfrm>
    </dsp:sp>
    <dsp:sp modelId="{FA52DAF9-4803-4084-B155-DDFB0EEED1C3}">
      <dsp:nvSpPr>
        <dsp:cNvPr id="0" name=""/>
        <dsp:cNvSpPr/>
      </dsp:nvSpPr>
      <dsp:spPr>
        <a:xfrm>
          <a:off x="0" y="3144659"/>
          <a:ext cx="9575800" cy="54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višina načrtovanih finančnih sredstev za izvedbo prijavljenega programa</a:t>
          </a:r>
        </a:p>
      </dsp:txBody>
      <dsp:txXfrm>
        <a:off x="26501" y="3171160"/>
        <a:ext cx="9522798" cy="489878"/>
      </dsp:txXfrm>
    </dsp:sp>
    <dsp:sp modelId="{6DF0566F-B2C3-49E1-BD5D-E30812C9CD69}">
      <dsp:nvSpPr>
        <dsp:cNvPr id="0" name=""/>
        <dsp:cNvSpPr/>
      </dsp:nvSpPr>
      <dsp:spPr>
        <a:xfrm>
          <a:off x="0" y="3771060"/>
          <a:ext cx="9575800" cy="54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razdelanost finančne strukture</a:t>
          </a:r>
        </a:p>
      </dsp:txBody>
      <dsp:txXfrm>
        <a:off x="26501" y="3797561"/>
        <a:ext cx="9522798" cy="489878"/>
      </dsp:txXfrm>
    </dsp:sp>
    <dsp:sp modelId="{A27E8D94-B35F-4CA1-A35A-D6D425A08035}">
      <dsp:nvSpPr>
        <dsp:cNvPr id="0" name=""/>
        <dsp:cNvSpPr/>
      </dsp:nvSpPr>
      <dsp:spPr>
        <a:xfrm>
          <a:off x="0" y="4410120"/>
          <a:ext cx="9575800" cy="54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skladnost finančnega in vsebinskega načrta</a:t>
          </a:r>
        </a:p>
      </dsp:txBody>
      <dsp:txXfrm>
        <a:off x="26501" y="4436621"/>
        <a:ext cx="9522798" cy="4898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126577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</a:rPr>
            <a:t>PROGRAMI „NACIONALNE MLADINSKE ORGANIZACIJE 212“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</a:rPr>
            <a:t>NA OBMOČJU, KJER ŽIVIJO PRIPADNIKI MANJŠINSKE NARODNE SKUPNOSTI ALI ROMSKE SKUPNOSTI</a:t>
          </a:r>
        </a:p>
      </dsp:txBody>
      <dsp:txXfrm>
        <a:off x="61790" y="61790"/>
        <a:ext cx="9452220" cy="1142195"/>
      </dsp:txXfrm>
    </dsp:sp>
    <dsp:sp modelId="{084D6722-6FE5-47D6-87CC-9F688BABD060}">
      <dsp:nvSpPr>
        <dsp:cNvPr id="0" name=""/>
        <dsp:cNvSpPr/>
      </dsp:nvSpPr>
      <dsp:spPr>
        <a:xfrm>
          <a:off x="0" y="1277841"/>
          <a:ext cx="9575800" cy="937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50.000,00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(25.000,00 EUR v letu 2024 in 25.000,00 EUR v letu 2025)</a:t>
          </a:r>
        </a:p>
      </dsp:txBody>
      <dsp:txXfrm>
        <a:off x="45761" y="1323602"/>
        <a:ext cx="9484278" cy="845894"/>
      </dsp:txXfrm>
    </dsp:sp>
    <dsp:sp modelId="{4AA8A2EE-E8A5-4545-8A4C-484282D74F25}">
      <dsp:nvSpPr>
        <dsp:cNvPr id="0" name=""/>
        <dsp:cNvSpPr/>
      </dsp:nvSpPr>
      <dsp:spPr>
        <a:xfrm>
          <a:off x="0" y="2226142"/>
          <a:ext cx="9575800" cy="937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49 </a:t>
          </a:r>
        </a:p>
      </dsp:txBody>
      <dsp:txXfrm>
        <a:off x="45761" y="2271903"/>
        <a:ext cx="9484278" cy="845894"/>
      </dsp:txXfrm>
    </dsp:sp>
    <dsp:sp modelId="{E2727883-19AF-46C0-BA56-64D2008D9894}">
      <dsp:nvSpPr>
        <dsp:cNvPr id="0" name=""/>
        <dsp:cNvSpPr/>
      </dsp:nvSpPr>
      <dsp:spPr>
        <a:xfrm>
          <a:off x="0" y="3174443"/>
          <a:ext cx="9575800" cy="937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(25)</a:t>
          </a:r>
        </a:p>
      </dsp:txBody>
      <dsp:txXfrm>
        <a:off x="45761" y="3220204"/>
        <a:ext cx="9484278" cy="8458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665028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UTEMELJENOST PROGRAMA MLADINSKEGA DELA IN DELOVANJE ORGANIZACIJE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600" b="0" kern="1200" dirty="0">
              <a:solidFill>
                <a:schemeClr val="tx1"/>
              </a:solidFill>
            </a:rPr>
            <a:t>(Najvišje možno število točk je 12)</a:t>
          </a:r>
        </a:p>
      </dsp:txBody>
      <dsp:txXfrm>
        <a:off x="32464" y="32464"/>
        <a:ext cx="9510872" cy="600100"/>
      </dsp:txXfrm>
    </dsp:sp>
    <dsp:sp modelId="{084D6722-6FE5-47D6-87CC-9F688BABD060}">
      <dsp:nvSpPr>
        <dsp:cNvPr id="0" name=""/>
        <dsp:cNvSpPr/>
      </dsp:nvSpPr>
      <dsp:spPr>
        <a:xfrm>
          <a:off x="0" y="674285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19668" y="693953"/>
        <a:ext cx="9536464" cy="363559"/>
      </dsp:txXfrm>
    </dsp:sp>
    <dsp:sp modelId="{B8D0B65A-4FE0-4F97-8E5F-24CCB913719D}">
      <dsp:nvSpPr>
        <dsp:cNvPr id="0" name=""/>
        <dsp:cNvSpPr/>
      </dsp:nvSpPr>
      <dsp:spPr>
        <a:xfrm>
          <a:off x="0" y="1086364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namen in pomen programa </a:t>
          </a:r>
        </a:p>
      </dsp:txBody>
      <dsp:txXfrm>
        <a:off x="19668" y="1106032"/>
        <a:ext cx="9536464" cy="363559"/>
      </dsp:txXfrm>
    </dsp:sp>
    <dsp:sp modelId="{FA52DAF9-4803-4084-B155-DDFB0EEED1C3}">
      <dsp:nvSpPr>
        <dsp:cNvPr id="0" name=""/>
        <dsp:cNvSpPr/>
      </dsp:nvSpPr>
      <dsp:spPr>
        <a:xfrm>
          <a:off x="0" y="1498443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sodelovanje z drugimi organizacijami v mladinskem sektorju</a:t>
          </a:r>
        </a:p>
      </dsp:txBody>
      <dsp:txXfrm>
        <a:off x="19668" y="1518111"/>
        <a:ext cx="9536464" cy="363559"/>
      </dsp:txXfrm>
    </dsp:sp>
    <dsp:sp modelId="{6DF0566F-B2C3-49E1-BD5D-E30812C9CD69}">
      <dsp:nvSpPr>
        <dsp:cNvPr id="0" name=""/>
        <dsp:cNvSpPr/>
      </dsp:nvSpPr>
      <dsp:spPr>
        <a:xfrm>
          <a:off x="0" y="1910521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članstvo v mednarodnih organizacijah</a:t>
          </a:r>
        </a:p>
      </dsp:txBody>
      <dsp:txXfrm>
        <a:off x="19668" y="1930189"/>
        <a:ext cx="9536464" cy="363559"/>
      </dsp:txXfrm>
    </dsp:sp>
    <dsp:sp modelId="{12AEA9DD-F35A-4CC7-B0A7-7992D79CCF58}">
      <dsp:nvSpPr>
        <dsp:cNvPr id="0" name=""/>
        <dsp:cNvSpPr/>
      </dsp:nvSpPr>
      <dsp:spPr>
        <a:xfrm>
          <a:off x="0" y="2321004"/>
          <a:ext cx="9575800" cy="402895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22)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19668" y="2340672"/>
        <a:ext cx="9536464" cy="363559"/>
      </dsp:txXfrm>
    </dsp:sp>
    <dsp:sp modelId="{645B624B-2BCA-46D7-967B-7369DEDDDC16}">
      <dsp:nvSpPr>
        <dsp:cNvPr id="0" name=""/>
        <dsp:cNvSpPr/>
      </dsp:nvSpPr>
      <dsp:spPr>
        <a:xfrm>
          <a:off x="0" y="2734679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19668" y="2754347"/>
        <a:ext cx="9536464" cy="363559"/>
      </dsp:txXfrm>
    </dsp:sp>
    <dsp:sp modelId="{F7B9AB4D-D708-4AF2-B369-3DB445053BCA}">
      <dsp:nvSpPr>
        <dsp:cNvPr id="0" name=""/>
        <dsp:cNvSpPr/>
      </dsp:nvSpPr>
      <dsp:spPr>
        <a:xfrm>
          <a:off x="0" y="3146757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udeležencev načrtovanega programa</a:t>
          </a:r>
        </a:p>
      </dsp:txBody>
      <dsp:txXfrm>
        <a:off x="19668" y="3166425"/>
        <a:ext cx="9536464" cy="363559"/>
      </dsp:txXfrm>
    </dsp:sp>
    <dsp:sp modelId="{2F2C764E-73FD-461C-BD0C-F7295B58242E}">
      <dsp:nvSpPr>
        <dsp:cNvPr id="0" name=""/>
        <dsp:cNvSpPr/>
      </dsp:nvSpPr>
      <dsp:spPr>
        <a:xfrm>
          <a:off x="0" y="3558836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vključenost mladih z manj priložnostmi</a:t>
          </a:r>
          <a:endParaRPr lang="sl-SI" sz="1600" b="0" kern="1200" dirty="0"/>
        </a:p>
      </dsp:txBody>
      <dsp:txXfrm>
        <a:off x="19668" y="3578504"/>
        <a:ext cx="9536464" cy="363559"/>
      </dsp:txXfrm>
    </dsp:sp>
    <dsp:sp modelId="{C0E0647A-18D7-459C-9895-B3470CF0275C}">
      <dsp:nvSpPr>
        <dsp:cNvPr id="0" name=""/>
        <dsp:cNvSpPr/>
      </dsp:nvSpPr>
      <dsp:spPr>
        <a:xfrm>
          <a:off x="0" y="3970915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0" kern="1200" dirty="0"/>
            <a:t>vključenost mladih pripadnikov manjšinske narodne skupnosti ali romske skupnosti </a:t>
          </a:r>
        </a:p>
      </dsp:txBody>
      <dsp:txXfrm>
        <a:off x="19668" y="3990583"/>
        <a:ext cx="9536464" cy="363559"/>
      </dsp:txXfrm>
    </dsp:sp>
    <dsp:sp modelId="{4F339AB2-982B-4DC1-B44E-430E80D5A727}">
      <dsp:nvSpPr>
        <dsp:cNvPr id="0" name=""/>
        <dsp:cNvSpPr/>
      </dsp:nvSpPr>
      <dsp:spPr>
        <a:xfrm>
          <a:off x="0" y="4382994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dela</a:t>
          </a:r>
        </a:p>
      </dsp:txBody>
      <dsp:txXfrm>
        <a:off x="19668" y="4402662"/>
        <a:ext cx="9536464" cy="363559"/>
      </dsp:txXfrm>
    </dsp:sp>
    <dsp:sp modelId="{99FCCF9E-A354-44A0-A127-547E27BD7EAF}">
      <dsp:nvSpPr>
        <dsp:cNvPr id="0" name=""/>
        <dsp:cNvSpPr/>
      </dsp:nvSpPr>
      <dsp:spPr>
        <a:xfrm>
          <a:off x="0" y="4795072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</a:t>
          </a:r>
        </a:p>
      </dsp:txBody>
      <dsp:txXfrm>
        <a:off x="19668" y="4814740"/>
        <a:ext cx="9536464" cy="363559"/>
      </dsp:txXfrm>
    </dsp:sp>
    <dsp:sp modelId="{6D3467C6-D8AA-44B1-92B6-B432947A473E}">
      <dsp:nvSpPr>
        <dsp:cNvPr id="0" name=""/>
        <dsp:cNvSpPr/>
      </dsp:nvSpPr>
      <dsp:spPr>
        <a:xfrm>
          <a:off x="0" y="5207151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19668" y="5226819"/>
        <a:ext cx="9536464" cy="363559"/>
      </dsp:txXfrm>
    </dsp:sp>
    <dsp:sp modelId="{EF93772E-6028-4DF9-BDA3-08CF294AC2B1}">
      <dsp:nvSpPr>
        <dsp:cNvPr id="0" name=""/>
        <dsp:cNvSpPr/>
      </dsp:nvSpPr>
      <dsp:spPr>
        <a:xfrm>
          <a:off x="0" y="5619230"/>
          <a:ext cx="9575800" cy="4028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doprinos mladinskemu sektorju</a:t>
          </a:r>
        </a:p>
      </dsp:txBody>
      <dsp:txXfrm>
        <a:off x="19668" y="5638898"/>
        <a:ext cx="9536464" cy="36355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1521"/>
          <a:ext cx="9575800" cy="58032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10)</a:t>
          </a:r>
        </a:p>
      </dsp:txBody>
      <dsp:txXfrm>
        <a:off x="28329" y="29850"/>
        <a:ext cx="9519142" cy="523662"/>
      </dsp:txXfrm>
    </dsp:sp>
    <dsp:sp modelId="{084D6722-6FE5-47D6-87CC-9F688BABD060}">
      <dsp:nvSpPr>
        <dsp:cNvPr id="0" name=""/>
        <dsp:cNvSpPr/>
      </dsp:nvSpPr>
      <dsp:spPr>
        <a:xfrm>
          <a:off x="0" y="686639"/>
          <a:ext cx="9575800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doseganje vidnosti izvedenega programa v obdobju 2022-2023</a:t>
          </a:r>
        </a:p>
      </dsp:txBody>
      <dsp:txXfrm>
        <a:off x="28329" y="714968"/>
        <a:ext cx="9519142" cy="523662"/>
      </dsp:txXfrm>
    </dsp:sp>
    <dsp:sp modelId="{E2727883-19AF-46C0-BA56-64D2008D9894}">
      <dsp:nvSpPr>
        <dsp:cNvPr id="0" name=""/>
        <dsp:cNvSpPr/>
      </dsp:nvSpPr>
      <dsp:spPr>
        <a:xfrm>
          <a:off x="0" y="1356239"/>
          <a:ext cx="9575800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načrt informiranja mladih in komuniciranja z javnostmi za doseganje vidnosti programa v obdobju 2024-2025</a:t>
          </a:r>
        </a:p>
      </dsp:txBody>
      <dsp:txXfrm>
        <a:off x="28329" y="1384568"/>
        <a:ext cx="9519142" cy="523662"/>
      </dsp:txXfrm>
    </dsp:sp>
    <dsp:sp modelId="{04ADCD5B-093E-4FCF-B9A2-21F2C51DA195}">
      <dsp:nvSpPr>
        <dsp:cNvPr id="0" name=""/>
        <dsp:cNvSpPr/>
      </dsp:nvSpPr>
      <dsp:spPr>
        <a:xfrm>
          <a:off x="0" y="2025839"/>
          <a:ext cx="9575800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uporaba orodij za spremljanje pridobljenih znanj, veščin in kompetenc posameznika </a:t>
          </a:r>
          <a:endParaRPr lang="sl-SI" sz="1600" b="0" kern="1200" dirty="0"/>
        </a:p>
      </dsp:txBody>
      <dsp:txXfrm>
        <a:off x="28329" y="2054168"/>
        <a:ext cx="9519142" cy="523662"/>
      </dsp:txXfrm>
    </dsp:sp>
    <dsp:sp modelId="{12AEA9DD-F35A-4CC7-B0A7-7992D79CCF58}">
      <dsp:nvSpPr>
        <dsp:cNvPr id="0" name=""/>
        <dsp:cNvSpPr/>
      </dsp:nvSpPr>
      <dsp:spPr>
        <a:xfrm>
          <a:off x="0" y="2679921"/>
          <a:ext cx="9575800" cy="58032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FINANČNA UČINKOVITOST PROGRAMA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5)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28329" y="2708250"/>
        <a:ext cx="9519142" cy="523662"/>
      </dsp:txXfrm>
    </dsp:sp>
    <dsp:sp modelId="{645B624B-2BCA-46D7-967B-7369DEDDDC16}">
      <dsp:nvSpPr>
        <dsp:cNvPr id="0" name=""/>
        <dsp:cNvSpPr/>
      </dsp:nvSpPr>
      <dsp:spPr>
        <a:xfrm>
          <a:off x="0" y="3365040"/>
          <a:ext cx="9575800" cy="58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razdelanost finančne strukture programa (odhodkov in prihodkov) ter skladnost finančnega in vsebinskega načrta</a:t>
          </a:r>
        </a:p>
      </dsp:txBody>
      <dsp:txXfrm>
        <a:off x="28329" y="3393369"/>
        <a:ext cx="9519142" cy="52366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7AE0FE-5411-0744-B157-2A9C92C60CA8}">
      <dsp:nvSpPr>
        <dsp:cNvPr id="0" name=""/>
        <dsp:cNvSpPr/>
      </dsp:nvSpPr>
      <dsp:spPr>
        <a:xfrm>
          <a:off x="0" y="422977"/>
          <a:ext cx="6513603" cy="9572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dirty="0"/>
            <a:t>Prijavo izpolniti (v celoti in v slovenskem jeziku) izključno prek spletne aplikacije!</a:t>
          </a:r>
          <a:endParaRPr lang="en-US" sz="2200" kern="1200" dirty="0"/>
        </a:p>
      </dsp:txBody>
      <dsp:txXfrm>
        <a:off x="46727" y="469704"/>
        <a:ext cx="6420149" cy="863752"/>
      </dsp:txXfrm>
    </dsp:sp>
    <dsp:sp modelId="{02F8107C-8343-4043-ABE3-3992E0B5120F}">
      <dsp:nvSpPr>
        <dsp:cNvPr id="0" name=""/>
        <dsp:cNvSpPr/>
      </dsp:nvSpPr>
      <dsp:spPr>
        <a:xfrm>
          <a:off x="0" y="1443543"/>
          <a:ext cx="6513603" cy="957206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dirty="0"/>
            <a:t>Prijavo zaključiti v spletni aplikaciji, jo natisniti, ožigosati in podpisati ter poslati priporočeno po pošti!</a:t>
          </a:r>
          <a:endParaRPr lang="en-US" sz="2200" kern="1200" dirty="0"/>
        </a:p>
      </dsp:txBody>
      <dsp:txXfrm>
        <a:off x="46727" y="1490270"/>
        <a:ext cx="6420149" cy="863752"/>
      </dsp:txXfrm>
    </dsp:sp>
    <dsp:sp modelId="{E071BF29-9221-4462-A33E-5540BE4E773E}">
      <dsp:nvSpPr>
        <dsp:cNvPr id="0" name=""/>
        <dsp:cNvSpPr/>
      </dsp:nvSpPr>
      <dsp:spPr>
        <a:xfrm>
          <a:off x="0" y="2464109"/>
          <a:ext cx="6513603" cy="957206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dirty="0"/>
            <a:t>K prijavnem obrazcu priložiti vse zahtevane obvezne priloge! </a:t>
          </a:r>
          <a:endParaRPr lang="en-US" sz="2200" kern="1200" dirty="0"/>
        </a:p>
      </dsp:txBody>
      <dsp:txXfrm>
        <a:off x="46727" y="2510836"/>
        <a:ext cx="6420149" cy="863752"/>
      </dsp:txXfrm>
    </dsp:sp>
    <dsp:sp modelId="{719E5F95-6531-CF4A-A0BC-F9AC16F40A00}">
      <dsp:nvSpPr>
        <dsp:cNvPr id="0" name=""/>
        <dsp:cNvSpPr/>
      </dsp:nvSpPr>
      <dsp:spPr>
        <a:xfrm>
          <a:off x="0" y="3484676"/>
          <a:ext cx="6513603" cy="957206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200" kern="1200" dirty="0"/>
            <a:t>Za sofinanciranje lahko organizacija kandidira le </a:t>
          </a:r>
          <a:r>
            <a:rPr lang="sl-SI" sz="2200" b="1" kern="1200" dirty="0"/>
            <a:t>z eno prijavo</a:t>
          </a:r>
          <a:r>
            <a:rPr lang="sl-SI" sz="2200" b="0" kern="1200" dirty="0"/>
            <a:t>!</a:t>
          </a:r>
          <a:endParaRPr lang="en-US" sz="2200" b="0" kern="1200" dirty="0"/>
        </a:p>
      </dsp:txBody>
      <dsp:txXfrm>
        <a:off x="46727" y="3531403"/>
        <a:ext cx="6420149" cy="863752"/>
      </dsp:txXfrm>
    </dsp:sp>
    <dsp:sp modelId="{729232AB-28FB-D441-B2DD-842FBD7D939E}">
      <dsp:nvSpPr>
        <dsp:cNvPr id="0" name=""/>
        <dsp:cNvSpPr/>
      </dsp:nvSpPr>
      <dsp:spPr>
        <a:xfrm>
          <a:off x="0" y="4505242"/>
          <a:ext cx="6513603" cy="9572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200" kern="1200" dirty="0"/>
            <a:t>Rok za oddajo prijav: </a:t>
          </a:r>
          <a:r>
            <a:rPr lang="sl-SI" sz="2200" b="1" kern="1200" dirty="0"/>
            <a:t>30. 10. 2023</a:t>
          </a:r>
          <a:r>
            <a:rPr lang="sl-SI" sz="2200" b="0" kern="1200" dirty="0"/>
            <a:t>!</a:t>
          </a:r>
          <a:endParaRPr lang="en-US" sz="2200" b="1" kern="1200" dirty="0"/>
        </a:p>
      </dsp:txBody>
      <dsp:txXfrm>
        <a:off x="46727" y="4551969"/>
        <a:ext cx="6420149" cy="86375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21452-2D6D-454C-A94A-7047B5AC2325}">
      <dsp:nvSpPr>
        <dsp:cNvPr id="0" name=""/>
        <dsp:cNvSpPr/>
      </dsp:nvSpPr>
      <dsp:spPr>
        <a:xfrm>
          <a:off x="196611" y="0"/>
          <a:ext cx="11176000" cy="6985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A4CC-C293-44D2-A38D-5FD201804412}">
      <dsp:nvSpPr>
        <dsp:cNvPr id="0" name=""/>
        <dsp:cNvSpPr/>
      </dsp:nvSpPr>
      <dsp:spPr>
        <a:xfrm>
          <a:off x="1297447" y="5194046"/>
          <a:ext cx="257048" cy="257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D1464-2F06-4756-BEA4-8CA1A7685F59}">
      <dsp:nvSpPr>
        <dsp:cNvPr id="0" name=""/>
        <dsp:cNvSpPr/>
      </dsp:nvSpPr>
      <dsp:spPr>
        <a:xfrm>
          <a:off x="1034344" y="5588001"/>
          <a:ext cx="4446294" cy="1079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204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Oddaja prijav na Javni poziv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(29. 9. - 30. 10. 2023)</a:t>
          </a:r>
          <a:endParaRPr lang="en-US" sz="2400" kern="1200" dirty="0">
            <a:latin typeface="+mj-lt"/>
          </a:endParaRPr>
        </a:p>
      </dsp:txBody>
      <dsp:txXfrm>
        <a:off x="1034344" y="5588001"/>
        <a:ext cx="4446294" cy="1079831"/>
      </dsp:txXfrm>
    </dsp:sp>
    <dsp:sp modelId="{83D88DDF-0CE7-4976-AA8E-47CDBA8DE509}">
      <dsp:nvSpPr>
        <dsp:cNvPr id="0" name=""/>
        <dsp:cNvSpPr/>
      </dsp:nvSpPr>
      <dsp:spPr>
        <a:xfrm>
          <a:off x="2688859" y="3857117"/>
          <a:ext cx="402336" cy="402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18A2F-FAAE-4779-B0AF-45F7EDB2FDD0}">
      <dsp:nvSpPr>
        <dsp:cNvPr id="0" name=""/>
        <dsp:cNvSpPr/>
      </dsp:nvSpPr>
      <dsp:spPr>
        <a:xfrm>
          <a:off x="2329260" y="4410895"/>
          <a:ext cx="3882206" cy="224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19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Odpiranje prispelih prijav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(predvidoma 6. 11. 2023)</a:t>
          </a:r>
          <a:endParaRPr lang="en-US" sz="2400" kern="1200" dirty="0">
            <a:latin typeface="+mj-lt"/>
          </a:endParaRPr>
        </a:p>
      </dsp:txBody>
      <dsp:txXfrm>
        <a:off x="2329260" y="4410895"/>
        <a:ext cx="3882206" cy="2247365"/>
      </dsp:txXfrm>
    </dsp:sp>
    <dsp:sp modelId="{727A3557-C483-438C-BB85-987D82BEC049}">
      <dsp:nvSpPr>
        <dsp:cNvPr id="0" name=""/>
        <dsp:cNvSpPr/>
      </dsp:nvSpPr>
      <dsp:spPr>
        <a:xfrm>
          <a:off x="4477019" y="2791206"/>
          <a:ext cx="536448" cy="5364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BB281-7661-4F79-B1B4-30016D6017D0}">
      <dsp:nvSpPr>
        <dsp:cNvPr id="0" name=""/>
        <dsp:cNvSpPr/>
      </dsp:nvSpPr>
      <dsp:spPr>
        <a:xfrm>
          <a:off x="4026024" y="3479564"/>
          <a:ext cx="5044112" cy="2878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253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Pozivi k dopolnitvi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(predvidoma do 13. 11. 2023)</a:t>
          </a:r>
          <a:endParaRPr lang="en-US" sz="2400" kern="1200" dirty="0">
            <a:latin typeface="+mj-lt"/>
          </a:endParaRPr>
        </a:p>
      </dsp:txBody>
      <dsp:txXfrm>
        <a:off x="4026024" y="3479564"/>
        <a:ext cx="5044112" cy="2878345"/>
      </dsp:txXfrm>
    </dsp:sp>
    <dsp:sp modelId="{168C01EA-22EB-452F-84CB-FBF63BEA2F22}">
      <dsp:nvSpPr>
        <dsp:cNvPr id="0" name=""/>
        <dsp:cNvSpPr/>
      </dsp:nvSpPr>
      <dsp:spPr>
        <a:xfrm>
          <a:off x="6555755" y="1958594"/>
          <a:ext cx="692912" cy="6929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E7150-9DDB-456C-8C5B-368766C2F045}">
      <dsp:nvSpPr>
        <dsp:cNvPr id="0" name=""/>
        <dsp:cNvSpPr/>
      </dsp:nvSpPr>
      <dsp:spPr>
        <a:xfrm>
          <a:off x="6098567" y="2745105"/>
          <a:ext cx="5959445" cy="3805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16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Pošiljanje sklepov o sofinanciranju s pogodbami </a:t>
          </a:r>
          <a:r>
            <a:rPr lang="sl-SI" sz="2400" kern="1200" dirty="0">
              <a:latin typeface="+mj-lt"/>
            </a:rPr>
            <a:t>(predvidoma od 8. 1. 2024)</a:t>
          </a:r>
          <a:endParaRPr lang="en-US" sz="2400" kern="1200" dirty="0">
            <a:latin typeface="+mj-lt"/>
          </a:endParaRPr>
        </a:p>
      </dsp:txBody>
      <dsp:txXfrm>
        <a:off x="6098567" y="2745105"/>
        <a:ext cx="5959445" cy="3805548"/>
      </dsp:txXfrm>
    </dsp:sp>
    <dsp:sp modelId="{ED8FA62A-014B-44D7-80C5-5E004A6E8276}">
      <dsp:nvSpPr>
        <dsp:cNvPr id="0" name=""/>
        <dsp:cNvSpPr/>
      </dsp:nvSpPr>
      <dsp:spPr>
        <a:xfrm>
          <a:off x="8695959" y="1402588"/>
          <a:ext cx="882904" cy="8829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3E29D-5FC2-4B0A-9FCE-2B429B6CDD1E}">
      <dsp:nvSpPr>
        <dsp:cNvPr id="0" name=""/>
        <dsp:cNvSpPr/>
      </dsp:nvSpPr>
      <dsp:spPr>
        <a:xfrm>
          <a:off x="8252875" y="619154"/>
          <a:ext cx="4004271" cy="4534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7833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Prvo poročanje po pogodbi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(do 15. 7. 2024)</a:t>
          </a:r>
          <a:endParaRPr lang="en-US" sz="2400" kern="1200" dirty="0">
            <a:latin typeface="+mj-lt"/>
          </a:endParaRPr>
        </a:p>
      </dsp:txBody>
      <dsp:txXfrm>
        <a:off x="8252875" y="619154"/>
        <a:ext cx="4004271" cy="4534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8427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Status organizacije v javnem interesu v mladinskem sektorju skladno z 11. in 12. členom ZJIMS ali javni zavod, ki deluje v mladinskem sektorju in v okviru katerega je zagotovljena avtonomija mladih</a:t>
          </a:r>
        </a:p>
      </dsp:txBody>
      <dsp:txXfrm>
        <a:off x="41140" y="41140"/>
        <a:ext cx="9493520" cy="760476"/>
      </dsp:txXfrm>
    </dsp:sp>
    <dsp:sp modelId="{115BF027-3219-4909-B083-DFE33077307C}">
      <dsp:nvSpPr>
        <dsp:cNvPr id="0" name=""/>
        <dsp:cNvSpPr/>
      </dsp:nvSpPr>
      <dsp:spPr>
        <a:xfrm>
          <a:off x="0" y="822946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Mora biti nosilec programa iz tega javnega poziva</a:t>
          </a:r>
        </a:p>
      </dsp:txBody>
      <dsp:txXfrm>
        <a:off x="21741" y="844687"/>
        <a:ext cx="9532318" cy="401883"/>
      </dsp:txXfrm>
    </dsp:sp>
    <dsp:sp modelId="{084D6722-6FE5-47D6-87CC-9F688BABD060}">
      <dsp:nvSpPr>
        <dsp:cNvPr id="0" name=""/>
        <dsp:cNvSpPr/>
      </dsp:nvSpPr>
      <dsp:spPr>
        <a:xfrm>
          <a:off x="0" y="1272937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Nima neizpolnjenih pogodbenih obveznosti oz. odprtih terjatev do Urada RS za mladino</a:t>
          </a:r>
        </a:p>
      </dsp:txBody>
      <dsp:txXfrm>
        <a:off x="21741" y="1294678"/>
        <a:ext cx="9532318" cy="401883"/>
      </dsp:txXfrm>
    </dsp:sp>
    <dsp:sp modelId="{E2727883-19AF-46C0-BA56-64D2008D9894}">
      <dsp:nvSpPr>
        <dsp:cNvPr id="0" name=""/>
        <dsp:cNvSpPr/>
      </dsp:nvSpPr>
      <dsp:spPr>
        <a:xfrm>
          <a:off x="0" y="2185166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Ni bila izdana sodna ali upravna odločba o prepovedi opravljanja dejavnosti</a:t>
          </a:r>
        </a:p>
      </dsp:txBody>
      <dsp:txXfrm>
        <a:off x="21741" y="2206907"/>
        <a:ext cx="9532318" cy="401883"/>
      </dsp:txXfrm>
    </dsp:sp>
    <dsp:sp modelId="{04ADCD5B-093E-4FCF-B9A2-21F2C51DA195}">
      <dsp:nvSpPr>
        <dsp:cNvPr id="0" name=""/>
        <dsp:cNvSpPr/>
      </dsp:nvSpPr>
      <dsp:spPr>
        <a:xfrm>
          <a:off x="0" y="2629995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Da nihče od sodelujočih pri izvedbi programa ni evidentiran v kazenski evidenci in evidenci izbrisanih obsodb za kazniva dejanja zoper spolno nedotakljivost</a:t>
          </a:r>
        </a:p>
      </dsp:txBody>
      <dsp:txXfrm>
        <a:off x="21741" y="2651736"/>
        <a:ext cx="9532318" cy="401883"/>
      </dsp:txXfrm>
    </dsp:sp>
    <dsp:sp modelId="{99D5351E-6D58-44AC-80C8-5C616F9B9E34}">
      <dsp:nvSpPr>
        <dsp:cNvPr id="0" name=""/>
        <dsp:cNvSpPr/>
      </dsp:nvSpPr>
      <dsp:spPr>
        <a:xfrm>
          <a:off x="0" y="3075368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Soglaša z določili javnega poziva in pripadajoče razpisne dokumentacije</a:t>
          </a:r>
        </a:p>
      </dsp:txBody>
      <dsp:txXfrm>
        <a:off x="21741" y="3097109"/>
        <a:ext cx="9532318" cy="401883"/>
      </dsp:txXfrm>
    </dsp:sp>
    <dsp:sp modelId="{FA52DAF9-4803-4084-B155-DDFB0EEED1C3}">
      <dsp:nvSpPr>
        <dsp:cNvPr id="0" name=""/>
        <dsp:cNvSpPr/>
      </dsp:nvSpPr>
      <dsp:spPr>
        <a:xfrm>
          <a:off x="0" y="3516176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Potrdi resničnost oziroma točnost navedb v prijavi programa</a:t>
          </a:r>
        </a:p>
      </dsp:txBody>
      <dsp:txXfrm>
        <a:off x="21741" y="3537917"/>
        <a:ext cx="9532318" cy="401883"/>
      </dsp:txXfrm>
    </dsp:sp>
    <dsp:sp modelId="{6DF0566F-B2C3-49E1-BD5D-E30812C9CD69}">
      <dsp:nvSpPr>
        <dsp:cNvPr id="0" name=""/>
        <dsp:cNvSpPr/>
      </dsp:nvSpPr>
      <dsp:spPr>
        <a:xfrm>
          <a:off x="0" y="3953078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Potrdi, da priložene fotokopije dokazil ustrezajo originalom</a:t>
          </a:r>
        </a:p>
      </dsp:txBody>
      <dsp:txXfrm>
        <a:off x="21741" y="3974819"/>
        <a:ext cx="9532318" cy="401883"/>
      </dsp:txXfrm>
    </dsp:sp>
    <dsp:sp modelId="{B5FB4B6B-6E23-485B-8283-8AE122111CC6}">
      <dsp:nvSpPr>
        <dsp:cNvPr id="0" name=""/>
        <dsp:cNvSpPr/>
      </dsp:nvSpPr>
      <dsp:spPr>
        <a:xfrm>
          <a:off x="0" y="4373560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Mora zagotoviti najmanj 50 % delež sofinanciranja iz drugih virov</a:t>
          </a:r>
        </a:p>
      </dsp:txBody>
      <dsp:txXfrm>
        <a:off x="21741" y="4395301"/>
        <a:ext cx="9532318" cy="401883"/>
      </dsp:txXfrm>
    </dsp:sp>
    <dsp:sp modelId="{D1A7D515-348A-4FD3-B718-46106998B815}">
      <dsp:nvSpPr>
        <dsp:cNvPr id="0" name=""/>
        <dsp:cNvSpPr/>
      </dsp:nvSpPr>
      <dsp:spPr>
        <a:xfrm>
          <a:off x="0" y="4813121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Program mora biti ovrednoten z minimalno 20.000,00 € in maksimalno 150.000,00 € na letni ravni</a:t>
          </a:r>
        </a:p>
      </dsp:txBody>
      <dsp:txXfrm>
        <a:off x="21741" y="4834862"/>
        <a:ext cx="9532318" cy="401883"/>
      </dsp:txXfrm>
    </dsp:sp>
    <dsp:sp modelId="{E2E04941-D4BA-4F8B-A79F-3A2E001165B5}">
      <dsp:nvSpPr>
        <dsp:cNvPr id="0" name=""/>
        <dsp:cNvSpPr/>
      </dsp:nvSpPr>
      <dsp:spPr>
        <a:xfrm>
          <a:off x="0" y="1716039"/>
          <a:ext cx="9575800" cy="44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Soglaša s pogodbenim razveznim pogojem v primeru sofinanciranja preko Javnega poziva za sofinanciranje programov mladinskega dela v letih 2022 in 2023.</a:t>
          </a:r>
        </a:p>
      </dsp:txBody>
      <dsp:txXfrm>
        <a:off x="21741" y="1737780"/>
        <a:ext cx="9532318" cy="4018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531F4-5AB9-9E4F-931D-0543770858EE}">
      <dsp:nvSpPr>
        <dsp:cNvPr id="0" name=""/>
        <dsp:cNvSpPr/>
      </dsp:nvSpPr>
      <dsp:spPr>
        <a:xfrm>
          <a:off x="0" y="260824"/>
          <a:ext cx="10058399" cy="803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Status nacionalne mladinske organizacije </a:t>
          </a:r>
          <a:r>
            <a:rPr lang="sl-SI" sz="1800" b="0" kern="1200" dirty="0">
              <a:latin typeface="+mj-lt"/>
            </a:rPr>
            <a:t>(iz razvida URSM) </a:t>
          </a:r>
          <a:endParaRPr lang="en-US" sz="1800" b="0" u="none" kern="1200" dirty="0">
            <a:latin typeface="+mj-lt"/>
          </a:endParaRPr>
        </a:p>
      </dsp:txBody>
      <dsp:txXfrm>
        <a:off x="0" y="260824"/>
        <a:ext cx="10058399" cy="803250"/>
      </dsp:txXfrm>
    </dsp:sp>
    <dsp:sp modelId="{90DCAD34-691C-914F-B048-22E3489123CB}">
      <dsp:nvSpPr>
        <dsp:cNvPr id="0" name=""/>
        <dsp:cNvSpPr/>
      </dsp:nvSpPr>
      <dsp:spPr>
        <a:xfrm>
          <a:off x="502920" y="126396"/>
          <a:ext cx="7040880" cy="429628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Nacionalnih mladinskih organizacij</a:t>
          </a:r>
          <a:endParaRPr lang="en-US" sz="2000" b="1" u="none" kern="1200" dirty="0">
            <a:solidFill>
              <a:schemeClr val="tx1"/>
            </a:solidFill>
            <a:latin typeface="+mj-lt"/>
          </a:endParaRPr>
        </a:p>
      </dsp:txBody>
      <dsp:txXfrm>
        <a:off x="523893" y="147369"/>
        <a:ext cx="6998934" cy="387682"/>
      </dsp:txXfrm>
    </dsp:sp>
    <dsp:sp modelId="{D4C834B3-2975-4694-A466-A43F28748F95}">
      <dsp:nvSpPr>
        <dsp:cNvPr id="0" name=""/>
        <dsp:cNvSpPr/>
      </dsp:nvSpPr>
      <dsp:spPr>
        <a:xfrm>
          <a:off x="0" y="1306502"/>
          <a:ext cx="10058399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Status nacionalne mladinske organizacije, </a:t>
          </a:r>
          <a:r>
            <a:rPr lang="sl-SI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skladno z drugim odstavkom 12. člena ZJIMS</a:t>
          </a:r>
          <a:r>
            <a:rPr lang="sl-SI" sz="1800" b="1" kern="1200" dirty="0">
              <a:latin typeface="+mj-lt"/>
            </a:rPr>
            <a:t> </a:t>
          </a:r>
          <a:r>
            <a:rPr lang="sl-SI" sz="1800" b="0" kern="1200" dirty="0">
              <a:latin typeface="+mj-lt"/>
            </a:rPr>
            <a:t>(iz razvida URSM)</a:t>
          </a:r>
          <a:r>
            <a:rPr lang="sl-SI" sz="2000" b="0" kern="1200" dirty="0">
              <a:latin typeface="+mj-lt"/>
            </a:rPr>
            <a:t> </a:t>
          </a:r>
          <a:endParaRPr lang="en-US" sz="2000" b="0" u="none" kern="1200" dirty="0">
            <a:latin typeface="+mj-lt"/>
          </a:endParaRPr>
        </a:p>
      </dsp:txBody>
      <dsp:txXfrm>
        <a:off x="0" y="1306502"/>
        <a:ext cx="10058399" cy="1102500"/>
      </dsp:txXfrm>
    </dsp:sp>
    <dsp:sp modelId="{280913EC-5F4C-411F-B8A2-43075A9063B9}">
      <dsp:nvSpPr>
        <dsp:cNvPr id="0" name=""/>
        <dsp:cNvSpPr/>
      </dsp:nvSpPr>
      <dsp:spPr>
        <a:xfrm>
          <a:off x="502920" y="1172074"/>
          <a:ext cx="7040880" cy="42962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Nacionalnih mladinskih organizacij 212</a:t>
          </a:r>
          <a:endParaRPr lang="en-US" sz="2000" b="1" u="none" kern="1200" dirty="0">
            <a:latin typeface="+mj-lt"/>
          </a:endParaRPr>
        </a:p>
      </dsp:txBody>
      <dsp:txXfrm>
        <a:off x="523893" y="1193047"/>
        <a:ext cx="6998934" cy="387682"/>
      </dsp:txXfrm>
    </dsp:sp>
    <dsp:sp modelId="{15B8EC5E-185A-A043-A7BA-B2A11CCD5B1F}">
      <dsp:nvSpPr>
        <dsp:cNvPr id="0" name=""/>
        <dsp:cNvSpPr/>
      </dsp:nvSpPr>
      <dsp:spPr>
        <a:xfrm>
          <a:off x="0" y="2665228"/>
          <a:ext cx="10058399" cy="135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Ustrezni prostorski pogoji </a:t>
          </a:r>
          <a:r>
            <a:rPr lang="sl-SI" sz="1800" kern="1200" dirty="0">
              <a:latin typeface="+mj-lt"/>
            </a:rPr>
            <a:t>(150 m</a:t>
          </a:r>
          <a:r>
            <a:rPr lang="sl-SI" sz="1800" kern="1200" baseline="30000" dirty="0">
              <a:latin typeface="+mj-lt"/>
            </a:rPr>
            <a:t>2</a:t>
          </a:r>
          <a:r>
            <a:rPr lang="sl-SI" sz="1800" kern="1200" dirty="0">
              <a:latin typeface="+mj-lt"/>
            </a:rPr>
            <a:t> neto javno dostopnih prostorov za izvedbo programov)</a:t>
          </a:r>
          <a:endParaRPr lang="en-US" sz="1800" u="none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Ustrezna odprtost mladinskega centra </a:t>
          </a:r>
          <a:r>
            <a:rPr lang="sl-SI" sz="1800" kern="1200" dirty="0">
              <a:latin typeface="+mj-lt"/>
            </a:rPr>
            <a:t>(odprtost mladinskega centra najmanj 20 ur tedensko skozi vse leto oz. najmanj 1.500 ur letno)</a:t>
          </a:r>
          <a:endParaRPr lang="en-US" sz="1800" u="none" kern="1200" dirty="0">
            <a:latin typeface="+mj-lt"/>
          </a:endParaRPr>
        </a:p>
      </dsp:txBody>
      <dsp:txXfrm>
        <a:off x="0" y="2665228"/>
        <a:ext cx="10058399" cy="1354500"/>
      </dsp:txXfrm>
    </dsp:sp>
    <dsp:sp modelId="{60BA4661-70FD-794A-A12A-22B9E34AB6AB}">
      <dsp:nvSpPr>
        <dsp:cNvPr id="0" name=""/>
        <dsp:cNvSpPr/>
      </dsp:nvSpPr>
      <dsp:spPr>
        <a:xfrm>
          <a:off x="502920" y="2517002"/>
          <a:ext cx="7040880" cy="44342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Mladinskih centrov</a:t>
          </a:r>
          <a:endParaRPr lang="en-US" sz="2000" b="1" u="none" kern="1200" dirty="0">
            <a:solidFill>
              <a:schemeClr val="tx1"/>
            </a:solidFill>
            <a:latin typeface="+mj-lt"/>
          </a:endParaRPr>
        </a:p>
      </dsp:txBody>
      <dsp:txXfrm>
        <a:off x="524566" y="2538648"/>
        <a:ext cx="6997588" cy="400133"/>
      </dsp:txXfrm>
    </dsp:sp>
    <dsp:sp modelId="{AF8F0AD1-B532-EE4E-A848-BC9AC5DD9083}">
      <dsp:nvSpPr>
        <dsp:cNvPr id="0" name=""/>
        <dsp:cNvSpPr/>
      </dsp:nvSpPr>
      <dsp:spPr>
        <a:xfrm>
          <a:off x="0" y="4269760"/>
          <a:ext cx="10058399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Delovanje na nacionalni ravni </a:t>
          </a:r>
          <a:r>
            <a:rPr lang="sl-SI" sz="1800" kern="1200" dirty="0">
              <a:latin typeface="+mj-lt"/>
            </a:rPr>
            <a:t>(se izvaja v vsaj 6 statističnih regijah, vsaj 15 aktivnih udeležencev na regijo)</a:t>
          </a:r>
          <a:endParaRPr lang="en-US" sz="1800" u="none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Redno celoletno delovanje </a:t>
          </a:r>
          <a:r>
            <a:rPr lang="sl-SI" sz="1800" kern="1200" dirty="0">
              <a:latin typeface="+mj-lt"/>
            </a:rPr>
            <a:t>(poteka vsakotedensko v obsegu najmanj 1.500 ur letno)</a:t>
          </a:r>
          <a:endParaRPr lang="en-US" sz="1800" u="none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Celovito izvajanje programa mladinskega dela </a:t>
          </a:r>
          <a:r>
            <a:rPr lang="sl-SI" sz="1800" kern="1200" dirty="0">
              <a:latin typeface="+mj-lt"/>
            </a:rPr>
            <a:t>(celovito, neposredno vključuje mlade)</a:t>
          </a:r>
          <a:endParaRPr lang="en-US" sz="1800" u="none" kern="1200" dirty="0">
            <a:latin typeface="+mj-lt"/>
          </a:endParaRPr>
        </a:p>
      </dsp:txBody>
      <dsp:txXfrm>
        <a:off x="0" y="4269760"/>
        <a:ext cx="10058399" cy="1638000"/>
      </dsp:txXfrm>
    </dsp:sp>
    <dsp:sp modelId="{22CEA51A-919F-3043-8811-8F9F7E9A6087}">
      <dsp:nvSpPr>
        <dsp:cNvPr id="0" name=""/>
        <dsp:cNvSpPr/>
      </dsp:nvSpPr>
      <dsp:spPr>
        <a:xfrm>
          <a:off x="502920" y="4127728"/>
          <a:ext cx="7040880" cy="437232"/>
        </a:xfrm>
        <a:prstGeom prst="round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Drugih nevladnih organizacij</a:t>
          </a:r>
          <a:endParaRPr lang="en-US" sz="2000" b="1" u="none" kern="1200" dirty="0">
            <a:solidFill>
              <a:schemeClr val="tx1"/>
            </a:solidFill>
            <a:latin typeface="+mj-lt"/>
          </a:endParaRPr>
        </a:p>
      </dsp:txBody>
      <dsp:txXfrm>
        <a:off x="524264" y="4149072"/>
        <a:ext cx="6998192" cy="3945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913312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</a:rPr>
            <a:t>PROGRAMI „NACIONALNE MLADINSKE ORGANIZACIJE“ </a:t>
          </a:r>
        </a:p>
      </dsp:txBody>
      <dsp:txXfrm>
        <a:off x="44584" y="44584"/>
        <a:ext cx="9486632" cy="824144"/>
      </dsp:txXfrm>
    </dsp:sp>
    <dsp:sp modelId="{084D6722-6FE5-47D6-87CC-9F688BABD060}">
      <dsp:nvSpPr>
        <dsp:cNvPr id="0" name=""/>
        <dsp:cNvSpPr/>
      </dsp:nvSpPr>
      <dsp:spPr>
        <a:xfrm>
          <a:off x="0" y="952750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710.000,00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(355.000,00 EUR v letu 2024 in 355.000,00 EUR v letu 2025)</a:t>
          </a:r>
        </a:p>
      </dsp:txBody>
      <dsp:txXfrm>
        <a:off x="44584" y="997334"/>
        <a:ext cx="9486632" cy="824144"/>
      </dsp:txXfrm>
    </dsp:sp>
    <dsp:sp modelId="{4AA8A2EE-E8A5-4545-8A4C-484282D74F25}">
      <dsp:nvSpPr>
        <dsp:cNvPr id="0" name=""/>
        <dsp:cNvSpPr/>
      </dsp:nvSpPr>
      <dsp:spPr>
        <a:xfrm>
          <a:off x="0" y="1903503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58 </a:t>
          </a:r>
        </a:p>
      </dsp:txBody>
      <dsp:txXfrm>
        <a:off x="44584" y="1948087"/>
        <a:ext cx="9486632" cy="824144"/>
      </dsp:txXfrm>
    </dsp:sp>
    <dsp:sp modelId="{E2727883-19AF-46C0-BA56-64D2008D9894}">
      <dsp:nvSpPr>
        <dsp:cNvPr id="0" name=""/>
        <dsp:cNvSpPr/>
      </dsp:nvSpPr>
      <dsp:spPr>
        <a:xfrm>
          <a:off x="0" y="2854255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(29)</a:t>
          </a:r>
        </a:p>
      </dsp:txBody>
      <dsp:txXfrm>
        <a:off x="44584" y="2898839"/>
        <a:ext cx="9486632" cy="824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346509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REDNO DELOVANJE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20)</a:t>
          </a:r>
        </a:p>
      </dsp:txBody>
      <dsp:txXfrm>
        <a:off x="16915" y="16915"/>
        <a:ext cx="9541970" cy="312679"/>
      </dsp:txXfrm>
    </dsp:sp>
    <dsp:sp modelId="{084D6722-6FE5-47D6-87CC-9F688BABD060}">
      <dsp:nvSpPr>
        <dsp:cNvPr id="0" name=""/>
        <dsp:cNvSpPr/>
      </dsp:nvSpPr>
      <dsp:spPr>
        <a:xfrm>
          <a:off x="0" y="360338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članic in članov organizacije (28. 9. 2023)</a:t>
          </a:r>
        </a:p>
      </dsp:txBody>
      <dsp:txXfrm>
        <a:off x="16915" y="377253"/>
        <a:ext cx="9541970" cy="312679"/>
      </dsp:txXfrm>
    </dsp:sp>
    <dsp:sp modelId="{E2727883-19AF-46C0-BA56-64D2008D9894}">
      <dsp:nvSpPr>
        <dsp:cNvPr id="0" name=""/>
        <dsp:cNvSpPr/>
      </dsp:nvSpPr>
      <dsp:spPr>
        <a:xfrm>
          <a:off x="0" y="719771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mladih udeležencev načrtovanega programa</a:t>
          </a:r>
        </a:p>
      </dsp:txBody>
      <dsp:txXfrm>
        <a:off x="16915" y="736686"/>
        <a:ext cx="9541970" cy="312679"/>
      </dsp:txXfrm>
    </dsp:sp>
    <dsp:sp modelId="{04ADCD5B-093E-4FCF-B9A2-21F2C51DA195}">
      <dsp:nvSpPr>
        <dsp:cNvPr id="0" name=""/>
        <dsp:cNvSpPr/>
      </dsp:nvSpPr>
      <dsp:spPr>
        <a:xfrm>
          <a:off x="0" y="1079204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teritorialni obseg lokalnih enot</a:t>
          </a:r>
          <a:endParaRPr lang="sl-SI" sz="1600" b="0" kern="1200" dirty="0"/>
        </a:p>
      </dsp:txBody>
      <dsp:txXfrm>
        <a:off x="16915" y="1096119"/>
        <a:ext cx="9541970" cy="312679"/>
      </dsp:txXfrm>
    </dsp:sp>
    <dsp:sp modelId="{B8D0B65A-4FE0-4F97-8E5F-24CCB913719D}">
      <dsp:nvSpPr>
        <dsp:cNvPr id="0" name=""/>
        <dsp:cNvSpPr/>
      </dsp:nvSpPr>
      <dsp:spPr>
        <a:xfrm>
          <a:off x="0" y="1438637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organiziranost in delovanje lokalnih enot</a:t>
          </a:r>
        </a:p>
      </dsp:txBody>
      <dsp:txXfrm>
        <a:off x="16915" y="1455552"/>
        <a:ext cx="9541970" cy="312679"/>
      </dsp:txXfrm>
    </dsp:sp>
    <dsp:sp modelId="{FA52DAF9-4803-4084-B155-DDFB0EEED1C3}">
      <dsp:nvSpPr>
        <dsp:cNvPr id="0" name=""/>
        <dsp:cNvSpPr/>
      </dsp:nvSpPr>
      <dsp:spPr>
        <a:xfrm>
          <a:off x="0" y="1798070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koordinacija podpornega okolja znotraj organizacije</a:t>
          </a:r>
        </a:p>
      </dsp:txBody>
      <dsp:txXfrm>
        <a:off x="16915" y="1814985"/>
        <a:ext cx="9541970" cy="312679"/>
      </dsp:txXfrm>
    </dsp:sp>
    <dsp:sp modelId="{6DF0566F-B2C3-49E1-BD5D-E30812C9CD69}">
      <dsp:nvSpPr>
        <dsp:cNvPr id="0" name=""/>
        <dsp:cNvSpPr/>
      </dsp:nvSpPr>
      <dsp:spPr>
        <a:xfrm>
          <a:off x="0" y="2157503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članstvo v mednarodnih organizacijah</a:t>
          </a:r>
        </a:p>
      </dsp:txBody>
      <dsp:txXfrm>
        <a:off x="16915" y="2174418"/>
        <a:ext cx="9541970" cy="312679"/>
      </dsp:txXfrm>
    </dsp:sp>
    <dsp:sp modelId="{12AEA9DD-F35A-4CC7-B0A7-7992D79CCF58}">
      <dsp:nvSpPr>
        <dsp:cNvPr id="0" name=""/>
        <dsp:cNvSpPr/>
      </dsp:nvSpPr>
      <dsp:spPr>
        <a:xfrm>
          <a:off x="0" y="2514690"/>
          <a:ext cx="9575800" cy="346509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21)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16915" y="2531605"/>
        <a:ext cx="9541970" cy="312679"/>
      </dsp:txXfrm>
    </dsp:sp>
    <dsp:sp modelId="{645B624B-2BCA-46D7-967B-7369DEDDDC16}">
      <dsp:nvSpPr>
        <dsp:cNvPr id="0" name=""/>
        <dsp:cNvSpPr/>
      </dsp:nvSpPr>
      <dsp:spPr>
        <a:xfrm>
          <a:off x="0" y="2876369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16915" y="2893284"/>
        <a:ext cx="9541970" cy="312679"/>
      </dsp:txXfrm>
    </dsp:sp>
    <dsp:sp modelId="{F7B9AB4D-D708-4AF2-B369-3DB445053BCA}">
      <dsp:nvSpPr>
        <dsp:cNvPr id="0" name=""/>
        <dsp:cNvSpPr/>
      </dsp:nvSpPr>
      <dsp:spPr>
        <a:xfrm>
          <a:off x="0" y="3235802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16915" y="3252717"/>
        <a:ext cx="9541970" cy="312679"/>
      </dsp:txXfrm>
    </dsp:sp>
    <dsp:sp modelId="{2F2C764E-73FD-461C-BD0C-F7295B58242E}">
      <dsp:nvSpPr>
        <dsp:cNvPr id="0" name=""/>
        <dsp:cNvSpPr/>
      </dsp:nvSpPr>
      <dsp:spPr>
        <a:xfrm>
          <a:off x="0" y="3595235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vključenost mladih z manj priložnostmi</a:t>
          </a:r>
          <a:endParaRPr lang="sl-SI" sz="1600" b="0" kern="1200" dirty="0"/>
        </a:p>
      </dsp:txBody>
      <dsp:txXfrm>
        <a:off x="16915" y="3612150"/>
        <a:ext cx="9541970" cy="312679"/>
      </dsp:txXfrm>
    </dsp:sp>
    <dsp:sp modelId="{4F339AB2-982B-4DC1-B44E-430E80D5A727}">
      <dsp:nvSpPr>
        <dsp:cNvPr id="0" name=""/>
        <dsp:cNvSpPr/>
      </dsp:nvSpPr>
      <dsp:spPr>
        <a:xfrm>
          <a:off x="0" y="3954669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dela</a:t>
          </a:r>
        </a:p>
      </dsp:txBody>
      <dsp:txXfrm>
        <a:off x="16915" y="3971584"/>
        <a:ext cx="9541970" cy="312679"/>
      </dsp:txXfrm>
    </dsp:sp>
    <dsp:sp modelId="{99FCCF9E-A354-44A0-A127-547E27BD7EAF}">
      <dsp:nvSpPr>
        <dsp:cNvPr id="0" name=""/>
        <dsp:cNvSpPr/>
      </dsp:nvSpPr>
      <dsp:spPr>
        <a:xfrm>
          <a:off x="0" y="4314102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 pri oblikovanju programa, izvajanju in </a:t>
          </a:r>
          <a:r>
            <a:rPr lang="sl-SI" sz="1600" kern="1200" dirty="0" err="1"/>
            <a:t>evalviranju</a:t>
          </a:r>
          <a:r>
            <a:rPr lang="sl-SI" sz="1600" kern="1200" dirty="0"/>
            <a:t> </a:t>
          </a:r>
        </a:p>
      </dsp:txBody>
      <dsp:txXfrm>
        <a:off x="16915" y="4331017"/>
        <a:ext cx="9541970" cy="312679"/>
      </dsp:txXfrm>
    </dsp:sp>
    <dsp:sp modelId="{6D3467C6-D8AA-44B1-92B6-B432947A473E}">
      <dsp:nvSpPr>
        <dsp:cNvPr id="0" name=""/>
        <dsp:cNvSpPr/>
      </dsp:nvSpPr>
      <dsp:spPr>
        <a:xfrm>
          <a:off x="0" y="4673535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16915" y="4690450"/>
        <a:ext cx="9541970" cy="312679"/>
      </dsp:txXfrm>
    </dsp:sp>
    <dsp:sp modelId="{1F9312E4-2070-4C52-9E8C-DB286E874EB2}">
      <dsp:nvSpPr>
        <dsp:cNvPr id="0" name=""/>
        <dsp:cNvSpPr/>
      </dsp:nvSpPr>
      <dsp:spPr>
        <a:xfrm>
          <a:off x="0" y="5032968"/>
          <a:ext cx="9575800" cy="346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doprinos mladinskemu sektorju </a:t>
          </a:r>
        </a:p>
      </dsp:txBody>
      <dsp:txXfrm>
        <a:off x="16915" y="5049883"/>
        <a:ext cx="9541970" cy="3126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913312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bg1"/>
              </a:solidFill>
            </a:rPr>
            <a:t>PROGRAMI „MLADINSKI CENTRI“ </a:t>
          </a:r>
        </a:p>
      </dsp:txBody>
      <dsp:txXfrm>
        <a:off x="44584" y="44584"/>
        <a:ext cx="9486632" cy="824144"/>
      </dsp:txXfrm>
    </dsp:sp>
    <dsp:sp modelId="{084D6722-6FE5-47D6-87CC-9F688BABD060}">
      <dsp:nvSpPr>
        <dsp:cNvPr id="0" name=""/>
        <dsp:cNvSpPr/>
      </dsp:nvSpPr>
      <dsp:spPr>
        <a:xfrm>
          <a:off x="0" y="952750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1.750.000,00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(875.000,00 EUR v letu 2024 in 875.000,00 EUR v letu 2025)</a:t>
          </a:r>
        </a:p>
      </dsp:txBody>
      <dsp:txXfrm>
        <a:off x="44584" y="997334"/>
        <a:ext cx="9486632" cy="824144"/>
      </dsp:txXfrm>
    </dsp:sp>
    <dsp:sp modelId="{EAA1B703-C453-494D-B3B7-00FC4455E97F}">
      <dsp:nvSpPr>
        <dsp:cNvPr id="0" name=""/>
        <dsp:cNvSpPr/>
      </dsp:nvSpPr>
      <dsp:spPr>
        <a:xfrm>
          <a:off x="0" y="1903503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57</a:t>
          </a:r>
          <a:endParaRPr lang="sl-SI" sz="2000" kern="1200" dirty="0"/>
        </a:p>
      </dsp:txBody>
      <dsp:txXfrm>
        <a:off x="44584" y="1948087"/>
        <a:ext cx="9486632" cy="824144"/>
      </dsp:txXfrm>
    </dsp:sp>
    <dsp:sp modelId="{E2727883-19AF-46C0-BA56-64D2008D9894}">
      <dsp:nvSpPr>
        <dsp:cNvPr id="0" name=""/>
        <dsp:cNvSpPr/>
      </dsp:nvSpPr>
      <dsp:spPr>
        <a:xfrm>
          <a:off x="0" y="2854255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(29)</a:t>
          </a:r>
        </a:p>
      </dsp:txBody>
      <dsp:txXfrm>
        <a:off x="44584" y="2898839"/>
        <a:ext cx="9486632" cy="8241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480837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REDNO DELOVANJE </a:t>
          </a:r>
          <a:r>
            <a:rPr lang="sl-SI" sz="1600" kern="1200" dirty="0">
              <a:solidFill>
                <a:schemeClr val="tx1"/>
              </a:solidFill>
            </a:rPr>
            <a:t>(Najvišje možno število točk je 12)</a:t>
          </a:r>
          <a:endParaRPr lang="sl-SI" sz="1600" b="0" kern="1200" dirty="0">
            <a:solidFill>
              <a:schemeClr val="tx1"/>
            </a:solidFill>
          </a:endParaRPr>
        </a:p>
      </dsp:txBody>
      <dsp:txXfrm>
        <a:off x="23473" y="23473"/>
        <a:ext cx="9528854" cy="433891"/>
      </dsp:txXfrm>
    </dsp:sp>
    <dsp:sp modelId="{084D6722-6FE5-47D6-87CC-9F688BABD060}">
      <dsp:nvSpPr>
        <dsp:cNvPr id="0" name=""/>
        <dsp:cNvSpPr/>
      </dsp:nvSpPr>
      <dsp:spPr>
        <a:xfrm>
          <a:off x="0" y="495620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urnik rednega delovanja</a:t>
          </a:r>
        </a:p>
      </dsp:txBody>
      <dsp:txXfrm>
        <a:off x="18737" y="514357"/>
        <a:ext cx="9538326" cy="346363"/>
      </dsp:txXfrm>
    </dsp:sp>
    <dsp:sp modelId="{B8D0B65A-4FE0-4F97-8E5F-24CCB913719D}">
      <dsp:nvSpPr>
        <dsp:cNvPr id="0" name=""/>
        <dsp:cNvSpPr/>
      </dsp:nvSpPr>
      <dsp:spPr>
        <a:xfrm>
          <a:off x="0" y="893774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podpora mladinskemu delu v obdobju 2022-2023</a:t>
          </a:r>
        </a:p>
      </dsp:txBody>
      <dsp:txXfrm>
        <a:off x="18737" y="912511"/>
        <a:ext cx="9538326" cy="346363"/>
      </dsp:txXfrm>
    </dsp:sp>
    <dsp:sp modelId="{FA52DAF9-4803-4084-B155-DDFB0EEED1C3}">
      <dsp:nvSpPr>
        <dsp:cNvPr id="0" name=""/>
        <dsp:cNvSpPr/>
      </dsp:nvSpPr>
      <dsp:spPr>
        <a:xfrm>
          <a:off x="0" y="1291927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povezovanje (koordinacija) programov in organizacij v obdobju 2022-2023</a:t>
          </a:r>
        </a:p>
      </dsp:txBody>
      <dsp:txXfrm>
        <a:off x="18737" y="1310664"/>
        <a:ext cx="9538326" cy="346363"/>
      </dsp:txXfrm>
    </dsp:sp>
    <dsp:sp modelId="{6DF0566F-B2C3-49E1-BD5D-E30812C9CD69}">
      <dsp:nvSpPr>
        <dsp:cNvPr id="0" name=""/>
        <dsp:cNvSpPr/>
      </dsp:nvSpPr>
      <dsp:spPr>
        <a:xfrm>
          <a:off x="0" y="1690080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sodelovanje v mednarodnih strukturah </a:t>
          </a:r>
        </a:p>
      </dsp:txBody>
      <dsp:txXfrm>
        <a:off x="18737" y="1708817"/>
        <a:ext cx="9538326" cy="346363"/>
      </dsp:txXfrm>
    </dsp:sp>
    <dsp:sp modelId="{12AEA9DD-F35A-4CC7-B0A7-7992D79CCF58}">
      <dsp:nvSpPr>
        <dsp:cNvPr id="0" name=""/>
        <dsp:cNvSpPr/>
      </dsp:nvSpPr>
      <dsp:spPr>
        <a:xfrm>
          <a:off x="0" y="2085745"/>
          <a:ext cx="9575800" cy="383837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28)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18737" y="2104482"/>
        <a:ext cx="9538326" cy="346363"/>
      </dsp:txXfrm>
    </dsp:sp>
    <dsp:sp modelId="{645B624B-2BCA-46D7-967B-7369DEDDDC16}">
      <dsp:nvSpPr>
        <dsp:cNvPr id="0" name=""/>
        <dsp:cNvSpPr/>
      </dsp:nvSpPr>
      <dsp:spPr>
        <a:xfrm>
          <a:off x="0" y="2486387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18737" y="2505124"/>
        <a:ext cx="9538326" cy="346363"/>
      </dsp:txXfrm>
    </dsp:sp>
    <dsp:sp modelId="{F7B9AB4D-D708-4AF2-B369-3DB445053BCA}">
      <dsp:nvSpPr>
        <dsp:cNvPr id="0" name=""/>
        <dsp:cNvSpPr/>
      </dsp:nvSpPr>
      <dsp:spPr>
        <a:xfrm>
          <a:off x="0" y="2884540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18737" y="2903277"/>
        <a:ext cx="9538326" cy="346363"/>
      </dsp:txXfrm>
    </dsp:sp>
    <dsp:sp modelId="{2F2C764E-73FD-461C-BD0C-F7295B58242E}">
      <dsp:nvSpPr>
        <dsp:cNvPr id="0" name=""/>
        <dsp:cNvSpPr/>
      </dsp:nvSpPr>
      <dsp:spPr>
        <a:xfrm>
          <a:off x="0" y="3282693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udeležencev načrtovanega programa</a:t>
          </a:r>
          <a:endParaRPr lang="sl-SI" sz="1600" b="0" kern="1200" dirty="0"/>
        </a:p>
      </dsp:txBody>
      <dsp:txXfrm>
        <a:off x="18737" y="3301430"/>
        <a:ext cx="9538326" cy="346363"/>
      </dsp:txXfrm>
    </dsp:sp>
    <dsp:sp modelId="{C0E0647A-18D7-459C-9895-B3470CF0275C}">
      <dsp:nvSpPr>
        <dsp:cNvPr id="0" name=""/>
        <dsp:cNvSpPr/>
      </dsp:nvSpPr>
      <dsp:spPr>
        <a:xfrm>
          <a:off x="0" y="3680847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vključenost mladih z manj priložnostmi </a:t>
          </a:r>
          <a:endParaRPr lang="sl-SI" sz="1600" b="0" kern="1200" dirty="0"/>
        </a:p>
      </dsp:txBody>
      <dsp:txXfrm>
        <a:off x="18737" y="3699584"/>
        <a:ext cx="9538326" cy="346363"/>
      </dsp:txXfrm>
    </dsp:sp>
    <dsp:sp modelId="{4F339AB2-982B-4DC1-B44E-430E80D5A727}">
      <dsp:nvSpPr>
        <dsp:cNvPr id="0" name=""/>
        <dsp:cNvSpPr/>
      </dsp:nvSpPr>
      <dsp:spPr>
        <a:xfrm>
          <a:off x="0" y="4079000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dela</a:t>
          </a:r>
        </a:p>
      </dsp:txBody>
      <dsp:txXfrm>
        <a:off x="18737" y="4097737"/>
        <a:ext cx="9538326" cy="346363"/>
      </dsp:txXfrm>
    </dsp:sp>
    <dsp:sp modelId="{99FCCF9E-A354-44A0-A127-547E27BD7EAF}">
      <dsp:nvSpPr>
        <dsp:cNvPr id="0" name=""/>
        <dsp:cNvSpPr/>
      </dsp:nvSpPr>
      <dsp:spPr>
        <a:xfrm>
          <a:off x="0" y="4477153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</a:t>
          </a:r>
        </a:p>
      </dsp:txBody>
      <dsp:txXfrm>
        <a:off x="18737" y="4495890"/>
        <a:ext cx="9538326" cy="346363"/>
      </dsp:txXfrm>
    </dsp:sp>
    <dsp:sp modelId="{6D3467C6-D8AA-44B1-92B6-B432947A473E}">
      <dsp:nvSpPr>
        <dsp:cNvPr id="0" name=""/>
        <dsp:cNvSpPr/>
      </dsp:nvSpPr>
      <dsp:spPr>
        <a:xfrm>
          <a:off x="0" y="4875307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18737" y="4894044"/>
        <a:ext cx="9538326" cy="346363"/>
      </dsp:txXfrm>
    </dsp:sp>
    <dsp:sp modelId="{EF93772E-6028-4DF9-BDA3-08CF294AC2B1}">
      <dsp:nvSpPr>
        <dsp:cNvPr id="0" name=""/>
        <dsp:cNvSpPr/>
      </dsp:nvSpPr>
      <dsp:spPr>
        <a:xfrm>
          <a:off x="0" y="5273460"/>
          <a:ext cx="9575800" cy="3838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usposobljenost in razvoj kompetenc mladinskih delavcev</a:t>
          </a:r>
        </a:p>
      </dsp:txBody>
      <dsp:txXfrm>
        <a:off x="18737" y="5292197"/>
        <a:ext cx="9538326" cy="3463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925323"/>
        </a:xfrm>
        <a:prstGeom prst="round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bg1"/>
              </a:solidFill>
            </a:rPr>
            <a:t>PROGRAMI „DRUGE NEVLADNE ORGANIZACIJE, KI IZVAJAJO PROGRAM MLADINSKEGA DELA“ </a:t>
          </a:r>
        </a:p>
      </dsp:txBody>
      <dsp:txXfrm>
        <a:off x="45171" y="45171"/>
        <a:ext cx="9485458" cy="834981"/>
      </dsp:txXfrm>
    </dsp:sp>
    <dsp:sp modelId="{084D6722-6FE5-47D6-87CC-9F688BABD060}">
      <dsp:nvSpPr>
        <dsp:cNvPr id="0" name=""/>
        <dsp:cNvSpPr/>
      </dsp:nvSpPr>
      <dsp:spPr>
        <a:xfrm>
          <a:off x="0" y="950819"/>
          <a:ext cx="9575800" cy="92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1.170.000,00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(585.000,00 EUR v letu 2024 in 585.000,00 EUR v letu 2025)</a:t>
          </a:r>
        </a:p>
      </dsp:txBody>
      <dsp:txXfrm>
        <a:off x="45171" y="995990"/>
        <a:ext cx="9485458" cy="834981"/>
      </dsp:txXfrm>
    </dsp:sp>
    <dsp:sp modelId="{EAA1B703-C453-494D-B3B7-00FC4455E97F}">
      <dsp:nvSpPr>
        <dsp:cNvPr id="0" name=""/>
        <dsp:cNvSpPr/>
      </dsp:nvSpPr>
      <dsp:spPr>
        <a:xfrm>
          <a:off x="0" y="1893422"/>
          <a:ext cx="9575800" cy="92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65</a:t>
          </a:r>
          <a:endParaRPr lang="sl-SI" sz="2000" kern="1200" dirty="0"/>
        </a:p>
      </dsp:txBody>
      <dsp:txXfrm>
        <a:off x="45171" y="1938593"/>
        <a:ext cx="9485458" cy="834981"/>
      </dsp:txXfrm>
    </dsp:sp>
    <dsp:sp modelId="{E2727883-19AF-46C0-BA56-64D2008D9894}">
      <dsp:nvSpPr>
        <dsp:cNvPr id="0" name=""/>
        <dsp:cNvSpPr/>
      </dsp:nvSpPr>
      <dsp:spPr>
        <a:xfrm>
          <a:off x="0" y="2836026"/>
          <a:ext cx="9575800" cy="92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(33)</a:t>
          </a:r>
        </a:p>
      </dsp:txBody>
      <dsp:txXfrm>
        <a:off x="45171" y="2881197"/>
        <a:ext cx="9485458" cy="8349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215"/>
          <a:ext cx="9575800" cy="341608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UTEMELJENOST PROGRAMA MLADINSKEGA DELA </a:t>
          </a:r>
          <a:r>
            <a:rPr lang="sl-SI" sz="1600" kern="1200" dirty="0">
              <a:solidFill>
                <a:schemeClr val="tx1"/>
              </a:solidFill>
            </a:rPr>
            <a:t>(Najvišje možno število točk je 12)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16676" y="16891"/>
        <a:ext cx="9542448" cy="308256"/>
      </dsp:txXfrm>
    </dsp:sp>
    <dsp:sp modelId="{084D6722-6FE5-47D6-87CC-9F688BABD060}">
      <dsp:nvSpPr>
        <dsp:cNvPr id="0" name=""/>
        <dsp:cNvSpPr/>
      </dsp:nvSpPr>
      <dsp:spPr>
        <a:xfrm>
          <a:off x="0" y="356778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16676" y="373454"/>
        <a:ext cx="9542448" cy="308256"/>
      </dsp:txXfrm>
    </dsp:sp>
    <dsp:sp modelId="{E2727883-19AF-46C0-BA56-64D2008D9894}">
      <dsp:nvSpPr>
        <dsp:cNvPr id="0" name=""/>
        <dsp:cNvSpPr/>
      </dsp:nvSpPr>
      <dsp:spPr>
        <a:xfrm>
          <a:off x="0" y="711127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namen in pomen programa za nacionalno raven</a:t>
          </a:r>
        </a:p>
      </dsp:txBody>
      <dsp:txXfrm>
        <a:off x="16676" y="727803"/>
        <a:ext cx="9542448" cy="308256"/>
      </dsp:txXfrm>
    </dsp:sp>
    <dsp:sp modelId="{04ADCD5B-093E-4FCF-B9A2-21F2C51DA195}">
      <dsp:nvSpPr>
        <dsp:cNvPr id="0" name=""/>
        <dsp:cNvSpPr/>
      </dsp:nvSpPr>
      <dsp:spPr>
        <a:xfrm>
          <a:off x="0" y="1065475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Sodelovanje z drugimi organizacijami s statusom v javnem interesu v mladinskem sektorju</a:t>
          </a:r>
          <a:endParaRPr lang="sl-SI" sz="1600" b="0" kern="1200" dirty="0"/>
        </a:p>
      </dsp:txBody>
      <dsp:txXfrm>
        <a:off x="16676" y="1082151"/>
        <a:ext cx="9542448" cy="308256"/>
      </dsp:txXfrm>
    </dsp:sp>
    <dsp:sp modelId="{B8D0B65A-4FE0-4F97-8E5F-24CCB913719D}">
      <dsp:nvSpPr>
        <dsp:cNvPr id="0" name=""/>
        <dsp:cNvSpPr/>
      </dsp:nvSpPr>
      <dsp:spPr>
        <a:xfrm>
          <a:off x="0" y="1419824"/>
          <a:ext cx="9575800" cy="341608"/>
        </a:xfrm>
        <a:prstGeom prst="round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IN OBSEG PROGRAMA MLADINSKEGA DELA </a:t>
          </a:r>
          <a:r>
            <a:rPr lang="sl-SI" sz="1600" kern="1200" dirty="0">
              <a:solidFill>
                <a:schemeClr val="tx1"/>
              </a:solidFill>
            </a:rPr>
            <a:t>(Najvišje možno število točk je 12)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16676" y="1436500"/>
        <a:ext cx="9542448" cy="308256"/>
      </dsp:txXfrm>
    </dsp:sp>
    <dsp:sp modelId="{FA52DAF9-4803-4084-B155-DDFB0EEED1C3}">
      <dsp:nvSpPr>
        <dsp:cNvPr id="0" name=""/>
        <dsp:cNvSpPr/>
      </dsp:nvSpPr>
      <dsp:spPr>
        <a:xfrm>
          <a:off x="0" y="1774173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skladnost posameznih aktivnosti glede na cilje in rezultate, ki so opisani pod posamezno aktivnostjo</a:t>
          </a:r>
        </a:p>
      </dsp:txBody>
      <dsp:txXfrm>
        <a:off x="16676" y="1790849"/>
        <a:ext cx="9542448" cy="308256"/>
      </dsp:txXfrm>
    </dsp:sp>
    <dsp:sp modelId="{6DF0566F-B2C3-49E1-BD5D-E30812C9CD69}">
      <dsp:nvSpPr>
        <dsp:cNvPr id="0" name=""/>
        <dsp:cNvSpPr/>
      </dsp:nvSpPr>
      <dsp:spPr>
        <a:xfrm>
          <a:off x="0" y="2128521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16676" y="2145197"/>
        <a:ext cx="9542448" cy="308256"/>
      </dsp:txXfrm>
    </dsp:sp>
    <dsp:sp modelId="{A27E8D94-B35F-4CA1-A35A-D6D425A08035}">
      <dsp:nvSpPr>
        <dsp:cNvPr id="0" name=""/>
        <dsp:cNvSpPr/>
      </dsp:nvSpPr>
      <dsp:spPr>
        <a:xfrm>
          <a:off x="0" y="2487505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obseg izvajanja programa na nacionalni ravni</a:t>
          </a:r>
        </a:p>
      </dsp:txBody>
      <dsp:txXfrm>
        <a:off x="16676" y="2504181"/>
        <a:ext cx="9542448" cy="308256"/>
      </dsp:txXfrm>
    </dsp:sp>
    <dsp:sp modelId="{48204D5F-0FC4-4C12-A500-873F537A99A7}">
      <dsp:nvSpPr>
        <dsp:cNvPr id="0" name=""/>
        <dsp:cNvSpPr/>
      </dsp:nvSpPr>
      <dsp:spPr>
        <a:xfrm>
          <a:off x="0" y="2841853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mladih udeležencev načrtovanega programa</a:t>
          </a:r>
        </a:p>
      </dsp:txBody>
      <dsp:txXfrm>
        <a:off x="16676" y="2858529"/>
        <a:ext cx="9542448" cy="308256"/>
      </dsp:txXfrm>
    </dsp:sp>
    <dsp:sp modelId="{CEE19E0C-3E70-426B-8878-C7D31F024BF9}">
      <dsp:nvSpPr>
        <dsp:cNvPr id="0" name=""/>
        <dsp:cNvSpPr/>
      </dsp:nvSpPr>
      <dsp:spPr>
        <a:xfrm>
          <a:off x="0" y="3196202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vključenost mladih z manj priložnostmi</a:t>
          </a:r>
        </a:p>
      </dsp:txBody>
      <dsp:txXfrm>
        <a:off x="16676" y="3212878"/>
        <a:ext cx="9542448" cy="308256"/>
      </dsp:txXfrm>
    </dsp:sp>
    <dsp:sp modelId="{030237AD-29E9-4E6B-801A-56D7F03B10B3}">
      <dsp:nvSpPr>
        <dsp:cNvPr id="0" name=""/>
        <dsp:cNvSpPr/>
      </dsp:nvSpPr>
      <dsp:spPr>
        <a:xfrm>
          <a:off x="0" y="3550551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dela</a:t>
          </a:r>
        </a:p>
      </dsp:txBody>
      <dsp:txXfrm>
        <a:off x="16676" y="3567227"/>
        <a:ext cx="9542448" cy="308256"/>
      </dsp:txXfrm>
    </dsp:sp>
    <dsp:sp modelId="{5CFA1B84-4818-4B58-AA01-BA6367A5C758}">
      <dsp:nvSpPr>
        <dsp:cNvPr id="0" name=""/>
        <dsp:cNvSpPr/>
      </dsp:nvSpPr>
      <dsp:spPr>
        <a:xfrm>
          <a:off x="0" y="3904899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 pri oblikovanju programa, izvajanju in </a:t>
          </a:r>
          <a:r>
            <a:rPr lang="sl-SI" sz="1600" kern="1200" dirty="0" err="1"/>
            <a:t>evalviranju</a:t>
          </a:r>
          <a:endParaRPr lang="sl-SI" sz="1600" kern="1200" dirty="0"/>
        </a:p>
      </dsp:txBody>
      <dsp:txXfrm>
        <a:off x="16676" y="3921575"/>
        <a:ext cx="9542448" cy="308256"/>
      </dsp:txXfrm>
    </dsp:sp>
    <dsp:sp modelId="{D6640F2F-20D9-42B5-B190-8FFF71F9139A}">
      <dsp:nvSpPr>
        <dsp:cNvPr id="0" name=""/>
        <dsp:cNvSpPr/>
      </dsp:nvSpPr>
      <dsp:spPr>
        <a:xfrm>
          <a:off x="0" y="4259248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16676" y="4275924"/>
        <a:ext cx="9542448" cy="308256"/>
      </dsp:txXfrm>
    </dsp:sp>
    <dsp:sp modelId="{0FFB0F6D-B472-4E96-93C9-36DFC9C74DBB}">
      <dsp:nvSpPr>
        <dsp:cNvPr id="0" name=""/>
        <dsp:cNvSpPr/>
      </dsp:nvSpPr>
      <dsp:spPr>
        <a:xfrm>
          <a:off x="0" y="4608962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doprinos mladinskemu sektorju</a:t>
          </a:r>
        </a:p>
      </dsp:txBody>
      <dsp:txXfrm>
        <a:off x="16676" y="4625638"/>
        <a:ext cx="9542448" cy="308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E5ABA-B887-4F84-9F50-FEBA1CA0A978}" type="datetimeFigureOut">
              <a:rPr lang="sl-SI" smtClean="0"/>
              <a:t>12. 10. 2023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49F2C-FE60-4B68-A9B7-F048449814E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2262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2AD43-786A-014F-8079-8C24FFBC3DE3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4148C-5AD6-8A4C-8966-E18DA136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6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91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7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1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31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24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MC: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75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31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1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95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37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50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27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489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809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Podporni programi so dolgotrajnejši programi z velikim učinkom pri dvigu kakovosti mladinskega dela. P</a:t>
            </a:r>
            <a:r>
              <a:rPr lang="sl-SI" baseline="0" dirty="0"/>
              <a:t>odprejo delovanje širšega spektra organizacij mladinskega sektorja na več nivojih s tem da omogočajo sodelovanje in povezovanje ter izmenjavo dobrih praks.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69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sl-SI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77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79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A4148C-5AD6-8A4C-8966-E18DA13693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9263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A4148C-5AD6-8A4C-8966-E18DA13693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67933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62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6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328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A4148C-5AD6-8A4C-8966-E18DA13693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08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694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39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221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812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640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072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81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7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02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13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1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2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E8549-0989-CB45-91C1-9CCA64B22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F0FE4-776B-5B49-B079-B8211F6AB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3DE81-0877-9646-9B68-437D7794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11B34-8999-E34A-8543-A9908E4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916-08AB-2648-99A8-C847BD16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5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81115-1391-A943-98FF-3B48B0EF4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049E3F-7DDB-2640-9E1B-DD4AE2A35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1B003-0717-3D43-B610-7DC680B4F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863BE-FE57-E549-931E-E017A3814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2424E-E71C-B047-84A4-5C324253C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4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1EFD1F-DD8F-2A4F-A01E-214DA779C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4F61B-2B97-0B4D-9363-84D46B655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2929C-F23F-7F47-9A60-46068336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D78CE-B9D0-594F-93D3-7BB96584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9199F-969C-DE48-BB85-C0E36A7B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4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D17C5-9953-6F4C-A3A0-3BC4029B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8B601-DE8D-AB4F-938B-FF6B176F5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29527-4BAF-344A-BECD-F616F4E2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08961-F022-BA49-A568-415B3E62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D5DBD-534A-EC44-986C-D230B370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9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BEA2A-9059-CF4F-A8ED-FDA98FFC8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93419-A1A4-8F46-B256-E96115118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F424A-CCF9-8149-BDBA-10A63DCD0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F8A06-34ED-0344-974C-9FC48253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BFAB4-D934-F04A-8482-D267B9DB0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0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32224-8C01-4048-98A9-5460F9B3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027C-2879-B347-9AC2-B54981DB7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17AF37-2B32-7B48-8832-57707938A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84B57F-8BD1-124C-97A6-0C61787D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712A19-3C4E-F944-A389-F4988F501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4A498-056D-BF4F-87F1-D9E1BC343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2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3A784-1B09-004A-9AC3-3160168B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2E4E7-F3BC-8F4B-A1C2-A99F2269A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1B355-34E0-0740-8DCB-EF29B051D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C24A65-02A6-0842-A451-81313A862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E364B8-D24E-8B4E-9D67-6F5F5EA2B3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3AAFB-CC56-5C41-A5F8-6CD82919F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F63212-A5DB-BC46-AB6F-F5680BD73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FC8ED8-D469-F24A-840F-35173C236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18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F2941-CA63-E64C-A3D3-A028695E4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F74DB6-1462-B941-9D9F-490EAC9F5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E1983-9F1C-CA49-97E6-BD9FD3A8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F2A17F-20BC-724C-A76A-9F05289E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95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87EFAA-2DD8-224D-AC96-75A1E4036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65CA21-0E33-EF4D-98C5-D13C5CF4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E4F7A-DF33-4A44-8DF9-789F262DB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7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CCA5A-0379-9E47-B8E5-896743BA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3BB35-EC49-5D49-9E16-6E29EA575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A8172-DC05-CF4B-B899-7C06B245D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4C55C-58D4-9848-93F5-DDF9BF5E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80EBA-6928-D342-A7D9-EE0BD3DC8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46B74-0B25-7D41-973C-E6F59C2B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37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5E9D-4531-2E40-8612-06D26956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CBFF2-2FFA-7A43-935E-D80AE411B8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327A01-D15D-9346-8DC8-69B0EAF73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B6A02-6611-2044-9586-444588F99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2E7F65-759D-3E4E-9D05-EC06901E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B98F96-254D-CC48-915E-44B15279C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6CECAB-35C1-554A-81D5-01B75BD7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F0DA9-3612-314F-83B8-3ACBC1527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B0BF7-884E-CB47-8119-245C7076F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AE7D-AA15-BC4D-90AD-4CC3B8661E89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3F6C0-637F-E941-909A-E1904ACF3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F3160-B27E-B140-9194-D9F1F648A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2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15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5.xml"/><Relationship Id="rId9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zbirke/javne-objave/javni-poziv-za-sofinanciranje-programov-mladinskega-dela-v-letih-2024-in-2025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odatki.gov.si/dataset/evidenca-organizacij-v-javnem-intersu-v-mladinskem-sektorj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9B3E1-6040-104D-9050-163DBC8E6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391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l-SI" b="1" dirty="0">
                <a:solidFill>
                  <a:srgbClr val="5294AA"/>
                </a:solidFill>
              </a:rPr>
              <a:t>Javni poziv za sofinanciranje programov mladinskega dela v letih 2024 in 2025</a:t>
            </a:r>
            <a:endParaRPr lang="en-US" b="1" dirty="0">
              <a:solidFill>
                <a:srgbClr val="5294AA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09B3E1-6040-104D-9050-163DBC8E6A87}"/>
              </a:ext>
            </a:extLst>
          </p:cNvPr>
          <p:cNvSpPr txBox="1">
            <a:spLocks/>
          </p:cNvSpPr>
          <p:nvPr/>
        </p:nvSpPr>
        <p:spPr>
          <a:xfrm>
            <a:off x="1524000" y="4038626"/>
            <a:ext cx="9144000" cy="1041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5500" dirty="0"/>
              <a:t>Informativni dan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09B3E1-6040-104D-9050-163DBC8E6A87}"/>
              </a:ext>
            </a:extLst>
          </p:cNvPr>
          <p:cNvSpPr txBox="1">
            <a:spLocks/>
          </p:cNvSpPr>
          <p:nvPr/>
        </p:nvSpPr>
        <p:spPr>
          <a:xfrm>
            <a:off x="1524000" y="5524526"/>
            <a:ext cx="9144000" cy="1041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400" dirty="0"/>
              <a:t>6. 10. 2023</a:t>
            </a:r>
          </a:p>
        </p:txBody>
      </p:sp>
      <p:pic>
        <p:nvPicPr>
          <p:cNvPr id="8" name="Slika 7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7E0B9418-0FD7-D124-D55F-DD86D3F54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88" y="508891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29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2024-2025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4461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Koliko?</a:t>
            </a:r>
            <a:endParaRPr lang="sl-SI" sz="3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96491771"/>
              </p:ext>
            </p:extLst>
          </p:nvPr>
        </p:nvGraphicFramePr>
        <p:xfrm>
          <a:off x="645326" y="1790700"/>
          <a:ext cx="11225110" cy="3909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0906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430424"/>
            <a:ext cx="10820400" cy="513589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Način delitve sredstev med prijavljene programe: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>
                <a:latin typeface="+mj-lt"/>
              </a:rPr>
              <a:t>Sredstva bodo razdeljena med prijavitelje, ki bodo dosegli vsaj minimalno število točk v posamezni skupini programov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>
                <a:latin typeface="+mj-lt"/>
              </a:rPr>
              <a:t>Osnova za izračun vrednosti točke: Višina razpisanih sredstev v posamezni skupini programov, deljena s skupnim številom točk vseh uspešnih prijaviteljev v posamezni skupini.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>
                <a:latin typeface="+mj-lt"/>
              </a:rPr>
              <a:t>Delež sredstev, ki jih prejme posamezni izbrani program, bo enak zmnožku vrednosti točke in števila točk, ki jih je dosegel prijavitelj, zaokrožen na najbližjo celo vrednost večkratnika 50,00 EUR)</a:t>
            </a:r>
          </a:p>
          <a:p>
            <a:pPr marL="0" indent="0">
              <a:buNone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2024-2025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4461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Koliko?</a:t>
            </a:r>
            <a:endParaRPr lang="sl-SI" sz="3400" dirty="0"/>
          </a:p>
        </p:txBody>
      </p:sp>
      <p:sp>
        <p:nvSpPr>
          <p:cNvPr id="5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9770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3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Pogoji, ki jih morajo izpolnjevati prijavitelji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5" name="Slika 4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A1E302E9-1E9B-8CF4-BA64-7F2D4C848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6585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68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739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3. Pogoji, ki jih morajo izpolnjevati prijavitelji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967746695"/>
              </p:ext>
            </p:extLst>
          </p:nvPr>
        </p:nvGraphicFramePr>
        <p:xfrm>
          <a:off x="1701800" y="1113183"/>
          <a:ext cx="9575800" cy="5390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113183"/>
            <a:ext cx="914400" cy="5261113"/>
          </a:xfrm>
          <a:prstGeom prst="rect">
            <a:avLst/>
          </a:prstGeom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SPLOŠNI POGOJI</a:t>
            </a:r>
          </a:p>
        </p:txBody>
      </p:sp>
    </p:spTree>
    <p:extLst>
      <p:ext uri="{BB962C8B-B14F-4D97-AF65-F5344CB8AC3E}">
        <p14:creationId xmlns:p14="http://schemas.microsoft.com/office/powerpoint/2010/main" val="169642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907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3. Pogoji, ki jih morajo izpolnjevati prijavitelji</a:t>
            </a:r>
            <a:endParaRPr lang="sl-SI" sz="2400" dirty="0"/>
          </a:p>
        </p:txBody>
      </p:sp>
      <p:sp>
        <p:nvSpPr>
          <p:cNvPr id="6" name="Pravokotnik 5"/>
          <p:cNvSpPr/>
          <p:nvPr/>
        </p:nvSpPr>
        <p:spPr>
          <a:xfrm>
            <a:off x="596900" y="1073425"/>
            <a:ext cx="914400" cy="5671931"/>
          </a:xfrm>
          <a:prstGeom prst="rect">
            <a:avLst/>
          </a:prstGeom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POSEBNI POGOJI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CBFEB45-BBE9-2040-88CB-C075EFFEFE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5807264"/>
              </p:ext>
            </p:extLst>
          </p:nvPr>
        </p:nvGraphicFramePr>
        <p:xfrm>
          <a:off x="1752600" y="823843"/>
          <a:ext cx="10058400" cy="6034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7231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4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Merila in kriteriji za ocenjevanje prijav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0741F4CB-EE76-76C6-3620-0509C1D60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6585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7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955938574"/>
              </p:ext>
            </p:extLst>
          </p:nvPr>
        </p:nvGraphicFramePr>
        <p:xfrm>
          <a:off x="1351835" y="1654358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6344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149231048"/>
              </p:ext>
            </p:extLst>
          </p:nvPr>
        </p:nvGraphicFramePr>
        <p:xfrm>
          <a:off x="1701800" y="1179443"/>
          <a:ext cx="9575800" cy="5380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179443"/>
            <a:ext cx="914400" cy="53803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NMO</a:t>
            </a:r>
          </a:p>
        </p:txBody>
      </p:sp>
    </p:spTree>
    <p:extLst>
      <p:ext uri="{BB962C8B-B14F-4D97-AF65-F5344CB8AC3E}">
        <p14:creationId xmlns:p14="http://schemas.microsoft.com/office/powerpoint/2010/main" val="3863810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623582040"/>
              </p:ext>
            </p:extLst>
          </p:nvPr>
        </p:nvGraphicFramePr>
        <p:xfrm>
          <a:off x="1391591" y="1558348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7331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sp>
        <p:nvSpPr>
          <p:cNvPr id="13" name="Pravokotnik 12"/>
          <p:cNvSpPr/>
          <p:nvPr/>
        </p:nvSpPr>
        <p:spPr>
          <a:xfrm>
            <a:off x="596900" y="941817"/>
            <a:ext cx="914400" cy="56577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MC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99941795"/>
              </p:ext>
            </p:extLst>
          </p:nvPr>
        </p:nvGraphicFramePr>
        <p:xfrm>
          <a:off x="1701800" y="969233"/>
          <a:ext cx="9575800" cy="5657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427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sl-SI" altLang="sl-SI" b="1" dirty="0">
                <a:solidFill>
                  <a:schemeClr val="accent1"/>
                </a:solidFill>
              </a:rPr>
              <a:t>Dnevni red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Nagovor v. d. direktorice Urada RS za mladino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Osnove Javnega poziva 2024-2025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Pogoji, ki jih morajo izpolnjevati prijavitelji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Merila in kriteriji za ocenjevanje prijav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Uporaba spletne aplikacije za oddajo prijav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Kako oddati prijavo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Vprašanja in odgovori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>
                <a:latin typeface="+mj-lt"/>
              </a:rPr>
              <a:t>Skrbnik javnega poziva: Aleš Susman, ales.susman@gov.si</a:t>
            </a:r>
          </a:p>
        </p:txBody>
      </p:sp>
      <p:pic>
        <p:nvPicPr>
          <p:cNvPr id="5" name="Slika 4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4354837E-7007-8806-E632-9A300203C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16" y="649347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47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865A792F-12B0-7F30-070C-58745282E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124" y="0"/>
            <a:ext cx="5444836" cy="6858000"/>
          </a:xfrm>
          <a:prstGeom prst="rect">
            <a:avLst/>
          </a:prstGeom>
        </p:spPr>
      </p:pic>
      <p:sp>
        <p:nvSpPr>
          <p:cNvPr id="7" name="Pravokotnik: zaokroženi vogali 6">
            <a:extLst>
              <a:ext uri="{FF2B5EF4-FFF2-40B4-BE49-F238E27FC236}">
                <a16:creationId xmlns:a16="http://schemas.microsoft.com/office/drawing/2014/main" id="{5B5A40F2-E8DA-07E7-2598-08ACB38AA3F7}"/>
              </a:ext>
            </a:extLst>
          </p:cNvPr>
          <p:cNvSpPr/>
          <p:nvPr/>
        </p:nvSpPr>
        <p:spPr>
          <a:xfrm>
            <a:off x="139797" y="622170"/>
            <a:ext cx="5843081" cy="463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sl-SI" dirty="0"/>
              <a:t>Javni zavodi - Avtonomija mladih v organizaciji (Tabela I)</a:t>
            </a:r>
          </a:p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6986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199414916"/>
              </p:ext>
            </p:extLst>
          </p:nvPr>
        </p:nvGraphicFramePr>
        <p:xfrm>
          <a:off x="1510861" y="1558347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019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577352421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rgbClr val="FF7C80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DNO</a:t>
            </a:r>
          </a:p>
        </p:txBody>
      </p:sp>
    </p:spTree>
    <p:extLst>
      <p:ext uri="{BB962C8B-B14F-4D97-AF65-F5344CB8AC3E}">
        <p14:creationId xmlns:p14="http://schemas.microsoft.com/office/powerpoint/2010/main" val="3876333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339432169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rgbClr val="FF7C80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DNO</a:t>
            </a:r>
          </a:p>
        </p:txBody>
      </p:sp>
    </p:spTree>
    <p:extLst>
      <p:ext uri="{BB962C8B-B14F-4D97-AF65-F5344CB8AC3E}">
        <p14:creationId xmlns:p14="http://schemas.microsoft.com/office/powerpoint/2010/main" val="4171254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159649508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238539" y="1447800"/>
            <a:ext cx="1272761" cy="4953000"/>
          </a:xfrm>
          <a:prstGeom prst="rect">
            <a:avLst/>
          </a:prstGeom>
          <a:solidFill>
            <a:srgbClr val="5294AA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MC, NMO, DNO</a:t>
            </a:r>
          </a:p>
        </p:txBody>
      </p:sp>
    </p:spTree>
    <p:extLst>
      <p:ext uri="{BB962C8B-B14F-4D97-AF65-F5344CB8AC3E}">
        <p14:creationId xmlns:p14="http://schemas.microsoft.com/office/powerpoint/2010/main" val="903517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289761899"/>
              </p:ext>
            </p:extLst>
          </p:nvPr>
        </p:nvGraphicFramePr>
        <p:xfrm>
          <a:off x="1683139" y="1232452"/>
          <a:ext cx="9575800" cy="4113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8419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Merila in kriteriji za ocenjevanje prijav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393932799"/>
              </p:ext>
            </p:extLst>
          </p:nvPr>
        </p:nvGraphicFramePr>
        <p:xfrm>
          <a:off x="1701800" y="835799"/>
          <a:ext cx="9575800" cy="6022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835799"/>
            <a:ext cx="914400" cy="60222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PROGRAMI NMO212</a:t>
            </a:r>
          </a:p>
        </p:txBody>
      </p:sp>
    </p:spTree>
    <p:extLst>
      <p:ext uri="{BB962C8B-B14F-4D97-AF65-F5344CB8AC3E}">
        <p14:creationId xmlns:p14="http://schemas.microsoft.com/office/powerpoint/2010/main" val="2047856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Merila in kriteriji za ocenjevanje prijav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931827995"/>
              </p:ext>
            </p:extLst>
          </p:nvPr>
        </p:nvGraphicFramePr>
        <p:xfrm>
          <a:off x="1701800" y="1762539"/>
          <a:ext cx="9575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291548" y="1762538"/>
            <a:ext cx="1219752" cy="39624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PROGRAMI NMO212</a:t>
            </a:r>
          </a:p>
        </p:txBody>
      </p:sp>
    </p:spTree>
    <p:extLst>
      <p:ext uri="{BB962C8B-B14F-4D97-AF65-F5344CB8AC3E}">
        <p14:creationId xmlns:p14="http://schemas.microsoft.com/office/powerpoint/2010/main" val="27948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5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Uporaba spletne aplikacije za oddajo prijav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8" name="Slika 7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E33E4891-3383-4D8E-420B-A2BD3B4C6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89" y="86514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55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5801" y="963877"/>
            <a:ext cx="3038965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>
                <a:latin typeface="+mj-lt"/>
              </a:rPr>
              <a:t>Dostop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u="sng" dirty="0">
                <a:latin typeface="+mj-lt"/>
              </a:rPr>
              <a:t>https://razpisi.mlad.si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400" u="sng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>
                <a:latin typeface="+mj-lt"/>
              </a:rPr>
              <a:t>Podpora: 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dirty="0" err="1">
                <a:latin typeface="+mj-lt"/>
              </a:rPr>
              <a:t>Positiva</a:t>
            </a:r>
            <a:r>
              <a:rPr lang="sl-SI" sz="2400" dirty="0">
                <a:latin typeface="+mj-lt"/>
              </a:rPr>
              <a:t> </a:t>
            </a:r>
            <a:r>
              <a:rPr lang="sl-SI" sz="2400" dirty="0" err="1">
                <a:latin typeface="+mj-lt"/>
              </a:rPr>
              <a:t>d.o.o</a:t>
            </a:r>
            <a:r>
              <a:rPr lang="sl-SI" sz="2400" dirty="0">
                <a:latin typeface="+mj-lt"/>
              </a:rPr>
              <a:t>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dirty="0">
                <a:latin typeface="+mj-lt"/>
              </a:rPr>
              <a:t>Tomaž Zorc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dirty="0">
                <a:latin typeface="+mj-lt"/>
              </a:rPr>
              <a:t>(01) 620 33 13 tomaz.zorc@positiva.si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400" dirty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5821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5. </a:t>
            </a:r>
            <a:r>
              <a:rPr lang="sl-SI" sz="2400" dirty="0">
                <a:solidFill>
                  <a:schemeClr val="accent1"/>
                </a:solidFill>
              </a:rPr>
              <a:t>Uporaba spletne aplikacije za oddajo prijav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CBAB763-3022-093A-1929-82D124101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451" y="1576950"/>
            <a:ext cx="5519497" cy="350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5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1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Nagovor v. d. direktorice Urada RS za mladino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E40935F0-6C00-EB7E-8408-5D49F8BF5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6585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178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014610809"/>
              </p:ext>
            </p:extLst>
          </p:nvPr>
        </p:nvGraphicFramePr>
        <p:xfrm>
          <a:off x="6394380" y="2496069"/>
          <a:ext cx="5040644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Slika 2">
            <a:extLst>
              <a:ext uri="{FF2B5EF4-FFF2-40B4-BE49-F238E27FC236}">
                <a16:creationId xmlns:a16="http://schemas.microsoft.com/office/drawing/2014/main" id="{BA1DFE08-54D5-0063-3860-A3A52AF90A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045" y="2057447"/>
            <a:ext cx="10097909" cy="173379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451DE7CE-1691-4A6B-FB34-DF46468189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045" y="204178"/>
            <a:ext cx="5410955" cy="1571844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7EDD27DC-4492-FDBE-EEEB-02362BE31D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045" y="4055555"/>
            <a:ext cx="6573167" cy="1495634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EA4F059B-F6F1-2F2D-128B-B2DB2D2566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045" y="5721960"/>
            <a:ext cx="7554379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37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dirty="0">
                <a:solidFill>
                  <a:schemeClr val="accent1"/>
                </a:solidFill>
              </a:rPr>
              <a:t>6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Kako oddati prijavo?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5C9907D2-3BC7-8A56-87F0-7613A264B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72" y="759001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64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11302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6. Kaj vse mora vsebovati prijava?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637822"/>
            <a:ext cx="11214099" cy="4519382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v celoti izpolnjen prijavni obrazec iz razpisne dokumentacije razpisovalca (katere del je izjava o izpolnjevanju pogojev), žigosan in podpisan s strani pooblaščene osebe (zastopnika) prijavitelja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sl-SI" sz="2200" dirty="0">
                <a:solidFill>
                  <a:srgbClr val="FF0000"/>
                </a:solidFill>
              </a:rPr>
              <a:t>za prijavitelje v skupini »Mladinski centri«: seznam vseh prostorov, s katerimi razpolaga mladinski center za načrtovanje in izvajanje dejavnosti mladinskega dela po namembnosti in velikosti (v prijavnem obrazcu)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sl-SI" sz="2200" dirty="0">
                <a:solidFill>
                  <a:srgbClr val="7030A0"/>
                </a:solidFill>
              </a:rPr>
              <a:t>za javne zavode, ki delujejo v mladinskem sektorju: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- fotokopijo temeljnega akta javnega zavoda (npr. statut), iz katerega je razvidna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avtonomija mladih,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- izpolnjeno samooceno participacije mladih v tabeli I (v prijavnem obrazcu)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- seznam dogodkov v letu 2022, ki jih je prijavitelj organiziral ali soorganiziral 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navedbo naziva dogodka, datuma in kraja izvedbe dogodka ter števila aktivnih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udeležencev programa (le tisti javni zavodi, ki niso bili izbrani na javnem pozivu za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sofinanciranje mladinskega dela v letih 2022 in 2023) (v prijavnem obrazcu)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>
              <a:latin typeface="+mj-lt"/>
            </a:endParaRPr>
          </a:p>
        </p:txBody>
      </p:sp>
      <p:sp>
        <p:nvSpPr>
          <p:cNvPr id="7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8659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419820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6. Kako oddati prijavo?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368231"/>
            <a:ext cx="11214099" cy="451938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Izpolniti prijavni obrazec z uporabo spletne aplikacije (v celoti in v slovenskem jeziku)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Prijavo zaključiti v spletni aplikaciji (tako, da le-ta generira črtno kodo)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Elektronsko zaključeno elektronsko prijavo natisniti, jo podpisati in žigosati ter jo z vsemi predpisanimi prilogami vložiti v pisemsko ovojnico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Na ovojnico nalepiti zadnjo stran obrazca: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sl-SI" sz="2200" dirty="0"/>
              <a:t>Ovojnico poslati s priporočeno pošiljko najpozneje do </a:t>
            </a:r>
            <a:r>
              <a:rPr lang="sl-SI" sz="2200" b="1" u="sng" dirty="0"/>
              <a:t>30. 10. 2023</a:t>
            </a:r>
            <a:endParaRPr lang="sl-SI" sz="22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5" name="Slika 4" descr="Pravilno opremljena ovojnica.&#10;Natisnjena zadnja stran prijavnice z nazivom in naslovom prijavitelja, nazivom in naslovom razpisovalca in z napisoma Priporočeno - R! &quot;Ne odpiraj - Prijava na javni poziv - JP 2024-2025 ter črtno kodo pod napisoma.">
            <a:extLst>
              <a:ext uri="{FF2B5EF4-FFF2-40B4-BE49-F238E27FC236}">
                <a16:creationId xmlns:a16="http://schemas.microsoft.com/office/drawing/2014/main" id="{59665D8D-47ED-A65B-438E-A6DF0037F0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" b="5335"/>
          <a:stretch/>
        </p:blipFill>
        <p:spPr bwMode="auto">
          <a:xfrm>
            <a:off x="2919814" y="2647792"/>
            <a:ext cx="5055262" cy="31268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977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id="{BCF100C2-E6C9-A643-AC74-8F77A9D9FD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63029" y="1012004"/>
            <a:ext cx="3416158" cy="479540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sl-SI" altLang="sl-SI" b="1" dirty="0">
                <a:solidFill>
                  <a:srgbClr val="FFFFFF"/>
                </a:solidFill>
              </a:rPr>
              <a:t>Na kaj biti še posebej pozoren?</a:t>
            </a:r>
            <a:endParaRPr lang="en-US" altLang="sl-SI" dirty="0">
              <a:solidFill>
                <a:srgbClr val="FFFFFF"/>
              </a:solidFill>
            </a:endParaRPr>
          </a:p>
        </p:txBody>
      </p:sp>
      <p:graphicFrame>
        <p:nvGraphicFramePr>
          <p:cNvPr id="18437" name="Content Placeholder 2">
            <a:extLst>
              <a:ext uri="{FF2B5EF4-FFF2-40B4-BE49-F238E27FC236}">
                <a16:creationId xmlns:a16="http://schemas.microsoft.com/office/drawing/2014/main" id="{FD9F9D18-6446-4449-86D8-24E4EB295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466280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2174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957F45C-2AD0-1942-845A-0E10A3816E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7964894"/>
              </p:ext>
            </p:extLst>
          </p:nvPr>
        </p:nvGraphicFramePr>
        <p:xfrm>
          <a:off x="0" y="0"/>
          <a:ext cx="12192000" cy="698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ravokotnik 2"/>
          <p:cNvSpPr/>
          <p:nvPr/>
        </p:nvSpPr>
        <p:spPr>
          <a:xfrm>
            <a:off x="389446" y="234434"/>
            <a:ext cx="44098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4400" dirty="0">
                <a:solidFill>
                  <a:schemeClr val="accent1"/>
                </a:solidFill>
              </a:rPr>
              <a:t>Okvirna </a:t>
            </a:r>
            <a:r>
              <a:rPr lang="sl-SI" altLang="sl-SI" sz="4400" dirty="0" err="1">
                <a:solidFill>
                  <a:schemeClr val="accent1"/>
                </a:solidFill>
              </a:rPr>
              <a:t>časovnica</a:t>
            </a:r>
            <a:endParaRPr lang="sl-SI" sz="4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4506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7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Vprašanja in odgovori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5E0CC485-DB6F-9C2C-5E81-79F2C09C4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61" y="619813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897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A58C4-79D9-B546-9463-369DAA8DF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963877"/>
            <a:ext cx="2997201" cy="4930246"/>
          </a:xfrm>
        </p:spPr>
        <p:txBody>
          <a:bodyPr>
            <a:normAutofit/>
          </a:bodyPr>
          <a:lstStyle/>
          <a:p>
            <a:pPr algn="ctr"/>
            <a:r>
              <a:rPr lang="sl-SI" b="1" dirty="0">
                <a:solidFill>
                  <a:schemeClr val="accent1"/>
                </a:solidFill>
              </a:rPr>
              <a:t>Dodatne informacije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23882-9084-1B41-ABDD-4B7FC1EBC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3227" y="1151685"/>
            <a:ext cx="7543801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l-SI" sz="2400" dirty="0">
                <a:latin typeface="+mj-lt"/>
              </a:rPr>
              <a:t>Aleš Susman</a:t>
            </a:r>
          </a:p>
          <a:p>
            <a:pPr marL="0" indent="0">
              <a:buNone/>
            </a:pPr>
            <a:r>
              <a:rPr lang="sl-SI" altLang="sl-SI" sz="2400" dirty="0">
                <a:latin typeface="+mj-lt"/>
              </a:rPr>
              <a:t>E-pošta: ales.susman@gov.si</a:t>
            </a:r>
          </a:p>
          <a:p>
            <a:pPr marL="0" indent="0">
              <a:buNone/>
            </a:pPr>
            <a:r>
              <a:rPr lang="sl-SI" altLang="sl-SI" sz="2400" dirty="0">
                <a:latin typeface="+mj-lt"/>
              </a:rPr>
              <a:t>Tel.: 01 400 56 12 (delavniki 10:00-11:00 in 13:30-14:30)</a:t>
            </a:r>
          </a:p>
          <a:p>
            <a:pPr marL="0" indent="0">
              <a:buNone/>
            </a:pPr>
            <a:r>
              <a:rPr lang="sl-SI" altLang="sl-SI" sz="2400" dirty="0">
                <a:latin typeface="+mj-lt"/>
              </a:rPr>
              <a:t>do </a:t>
            </a:r>
            <a:r>
              <a:rPr lang="sl-SI" altLang="sl-SI" sz="2400" b="1" dirty="0">
                <a:latin typeface="+mj-lt"/>
              </a:rPr>
              <a:t>26. 10. 2023</a:t>
            </a:r>
          </a:p>
          <a:p>
            <a:pPr marL="0" indent="0">
              <a:buNone/>
            </a:pPr>
            <a:endParaRPr lang="sl-SI" altLang="sl-SI" sz="2400" dirty="0">
              <a:latin typeface="+mj-lt"/>
            </a:endParaRPr>
          </a:p>
          <a:p>
            <a:pPr marL="0" indent="0">
              <a:buNone/>
            </a:pPr>
            <a:r>
              <a:rPr lang="sl-SI" altLang="sl-SI" sz="2400" dirty="0">
                <a:latin typeface="+mj-lt"/>
                <a:hlinkClick r:id="rId3"/>
              </a:rPr>
              <a:t>https://www.gov.si/zbirke/javne-objave/javni-poziv-za-sofinanciranje-programov-mladinskega-dela-v-letih-2024-in-2025/</a:t>
            </a:r>
            <a:r>
              <a:rPr lang="sl-SI" altLang="sl-SI" sz="2400" dirty="0">
                <a:latin typeface="+mj-lt"/>
              </a:rPr>
              <a:t> </a:t>
            </a:r>
            <a:endParaRPr lang="en-US" sz="2400" dirty="0">
              <a:latin typeface="+mj-lt"/>
            </a:endParaRPr>
          </a:p>
        </p:txBody>
      </p:sp>
      <p:cxnSp>
        <p:nvCxnSpPr>
          <p:cNvPr id="5" name="Raven povezovalnik 4"/>
          <p:cNvCxnSpPr/>
          <p:nvPr/>
        </p:nvCxnSpPr>
        <p:spPr>
          <a:xfrm>
            <a:off x="4102100" y="1866900"/>
            <a:ext cx="12700" cy="3225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lika 5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3F65B9FA-7290-0B21-5298-12D623160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13" y="578611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8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2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Osnove Javnega poziva 2024-2025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FAEED989-5B66-CE09-F4D5-46CA4CCE9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77340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8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2024-2025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493319"/>
            <a:ext cx="10820400" cy="47511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Podlage: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državni upravi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javnih financah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izvrševanju proračunov RS za leti 2023 in 2024 (in leta 2025 in 2026, ko bodo sprejeti)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Proračuni RS za leta 2024, 2025 in 2026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nevladnih organizacijah (</a:t>
            </a:r>
            <a:r>
              <a:rPr lang="sl-SI" sz="2200" dirty="0" err="1">
                <a:latin typeface="+mj-lt"/>
              </a:rPr>
              <a:t>ZNOrg</a:t>
            </a:r>
            <a:r>
              <a:rPr lang="sl-SI" sz="2200" dirty="0">
                <a:latin typeface="+mj-lt"/>
              </a:rPr>
              <a:t>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javnem interesu v javnem sektorju (ZJIMS)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Pravilnik o izvajanju ZJIMS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Sklep o začetku postopka za sofinanciranje programov mladinskega dela v letih 2024 in 2025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2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67667" y="374133"/>
            <a:ext cx="130042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Zakaj?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167257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2024-2025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2068776"/>
            <a:ext cx="10820400" cy="47511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Namen: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namenjen sofinanciranju programov mladinskega dela v letih 2024 in 2025, ki jih izvajajo organizacije v mladinskem sektorju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Cilji: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participacije med mladimi, zlasti s promoviranjem pomena mladinske participacije in krepitvijo informiranja in svetovanja v mladinskem sektorju,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prostovoljstva med mladimi,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ustanavljanja in razvoja organizacij v mladinskem sektorju,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razvoja ključnih področij mladinskega sektorja,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zagotavljanje delovanja neorganizirane mladine ter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vključevanja v mednarodno mladinsko delo in učnih mobilnosti v mladinskem delu ter njihovo krepitev.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2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130042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Zakaj?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6209900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02998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2024-2025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663700"/>
            <a:ext cx="11214099" cy="5218376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>
                <a:latin typeface="+mj-lt"/>
              </a:rPr>
              <a:t>Predmet: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>
                <a:latin typeface="+mj-lt"/>
              </a:rPr>
              <a:t>Programi mladinskega dela, namenjeni mladim od 15. do dopolnjenega 29. leta.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>
                <a:solidFill>
                  <a:srgbClr val="FF0000"/>
                </a:solidFill>
                <a:latin typeface="+mj-lt"/>
              </a:rPr>
              <a:t>„Mladinsko delo je organizirana in ciljno usmerjena oblika delovanja mladih in za mlade, v okviru katere mladi na podlagi lastnih prizadevanj prispevajo k lastnemu vključevanju v družbo, krepijo svoje kompetence ter prispevajo k razvoju skupnosti.“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endParaRPr lang="sl-SI" sz="2400" dirty="0">
              <a:latin typeface="+mj-lt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>
                <a:latin typeface="+mj-lt"/>
              </a:rPr>
              <a:t>Programi morajo biti umeščeni v vsaj eno od spodaj navedenih področij mladinskega sektorja: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avtonomija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neformalno učenje in usposabljanje ter večanje kompetenc mladih, dostop mladih do trga dela in razvoj podjetnosti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skrb za mlade z manj priložnostmi v družbi,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prostovoljstvo, solidarnost in medgeneracijsko sodelovanje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mobilnost mladih in mednarodno povezovanje,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zdrav način življenja in preprečevanje različnih oblik odvisnosti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dostop mladih do kulturnih dobrin in spodbujanje ustvarjalnosti ter inovativnosti mladih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sodelovanje mladih pri upravljanju javnih zadev v družbi.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4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91800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Kaj?</a:t>
            </a:r>
            <a:endParaRPr lang="sl-SI" sz="3400" dirty="0"/>
          </a:p>
        </p:txBody>
      </p:sp>
    </p:spTree>
    <p:extLst>
      <p:ext uri="{BB962C8B-B14F-4D97-AF65-F5344CB8AC3E}">
        <p14:creationId xmlns:p14="http://schemas.microsoft.com/office/powerpoint/2010/main" val="210099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86758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2024-2025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368952"/>
            <a:ext cx="11214099" cy="5513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l-SI" sz="2200" b="1" dirty="0">
                <a:latin typeface="+mj-lt"/>
              </a:rPr>
              <a:t>Skupine programov, ki jih bo podprl Javni poziv: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Nacionalne mladinske organizacije (NMO)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Nacionalne mladinske organizacije s statusom, pridobljenim skladno z drugim odstavkom 12. člena ZJIMS (NMO212)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Mladinski centri (MC)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Druge nevladne organizacije, ki izvajajo program mladinskega dela (DNO)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sl-SI" sz="2200" dirty="0"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>
                <a:latin typeface="+mj-lt"/>
              </a:rPr>
              <a:t>Prednostna področja, ki naj jih zasledujejo prijavljeni programi mladinskega dela (</a:t>
            </a:r>
            <a:r>
              <a:rPr lang="sl-SI" sz="2200" b="1" dirty="0" err="1">
                <a:latin typeface="+mj-lt"/>
              </a:rPr>
              <a:t>Podpodročje</a:t>
            </a:r>
            <a:r>
              <a:rPr lang="sl-SI" sz="2200" b="1" dirty="0">
                <a:latin typeface="+mj-lt"/>
              </a:rPr>
              <a:t> „Mladi in družba“ NPM 2013-2022):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participacije in zastopanosti mladih žensk in moških,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ustanavljanja in razvoja organizacij v mladinskem sektorju, razvoja ključnih področij mladinskega sektorja ter zagotavljanje delovanja neorganizirane mladine,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vključevanja v mednarodno mladinsko delo in učnih mobilnosti v mladinskem delu ter njihova krepitev,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prostovoljstva med mladimi.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91800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8162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521260"/>
            <a:ext cx="10820400" cy="47511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Upravičenci do oddaje prijav:</a:t>
            </a:r>
            <a:endParaRPr lang="sl-SI" sz="22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sl-SI" sz="2200" dirty="0">
                <a:latin typeface="+mj-lt"/>
              </a:rPr>
              <a:t>organizacije s statusom v javnem interesu v mladinskem sektorju skladno z 11. in 12. členom ZJIMS ali 7. členom </a:t>
            </a:r>
            <a:r>
              <a:rPr lang="sl-SI" sz="2200" dirty="0" err="1">
                <a:latin typeface="+mj-lt"/>
              </a:rPr>
              <a:t>ZNOrg</a:t>
            </a:r>
            <a:r>
              <a:rPr lang="sl-SI" sz="2200" dirty="0">
                <a:latin typeface="+mj-lt"/>
              </a:rPr>
              <a:t> (društva, zasebni zavodi, ustanove, sindikati, podmladki)* in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sl-SI" sz="2200" dirty="0">
                <a:latin typeface="+mj-lt"/>
              </a:rPr>
              <a:t>javni zavodi, ki delujejo v mladinskem sektorju in v okviru katerih je zagotovljena avtonomija mladih.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* Evidenca organizacij v javnem interesu v mladinskem sektorju (</a:t>
            </a:r>
            <a:r>
              <a:rPr lang="sl-SI" sz="1600" dirty="0">
                <a:latin typeface="+mj-lt"/>
                <a:hlinkClick r:id="rId3"/>
              </a:rPr>
              <a:t>https://podatki.gov.si/dataset/evidenca-organizacij-v-javnem-intersu-v-mladinskem-sektorju</a:t>
            </a:r>
            <a:r>
              <a:rPr lang="sl-SI" sz="1600" dirty="0">
                <a:latin typeface="+mj-lt"/>
              </a:rPr>
              <a:t>)</a:t>
            </a:r>
            <a:endParaRPr lang="sl-SI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400" dirty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2024-2025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06407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Kdo?</a:t>
            </a:r>
            <a:endParaRPr lang="sl-SI" sz="3400" dirty="0"/>
          </a:p>
        </p:txBody>
      </p:sp>
      <p:sp>
        <p:nvSpPr>
          <p:cNvPr id="5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5496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4642</TotalTime>
  <Words>2623</Words>
  <Application>Microsoft Office PowerPoint</Application>
  <PresentationFormat>Širokozaslonsko</PresentationFormat>
  <Paragraphs>357</Paragraphs>
  <Slides>37</Slides>
  <Notes>37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Javni poziv za sofinanciranje programov mladinskega dela v letih 2024 in 2025</vt:lpstr>
      <vt:lpstr>Dnevni red</vt:lpstr>
      <vt:lpstr>1</vt:lpstr>
      <vt:lpstr>2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3</vt:lpstr>
      <vt:lpstr>PowerPointova predstavitev</vt:lpstr>
      <vt:lpstr>PowerPointova predstavitev</vt:lpstr>
      <vt:lpstr>4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5</vt:lpstr>
      <vt:lpstr>PowerPointova predstavitev</vt:lpstr>
      <vt:lpstr>PowerPointova predstavitev</vt:lpstr>
      <vt:lpstr>6</vt:lpstr>
      <vt:lpstr>PowerPointova predstavitev</vt:lpstr>
      <vt:lpstr>PowerPointova predstavitev</vt:lpstr>
      <vt:lpstr>Na kaj biti še posebej pozoren?</vt:lpstr>
      <vt:lpstr>PowerPointova predstavitev</vt:lpstr>
      <vt:lpstr>7</vt:lpstr>
      <vt:lpstr>Dodatne informacije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the Republic of Slovenia for Youth</dc:title>
  <dc:creator>Aleš Susman</dc:creator>
  <cp:lastModifiedBy>Aleš Susman</cp:lastModifiedBy>
  <cp:revision>148</cp:revision>
  <cp:lastPrinted>2020-01-15T14:28:11Z</cp:lastPrinted>
  <dcterms:created xsi:type="dcterms:W3CDTF">2019-10-15T20:57:21Z</dcterms:created>
  <dcterms:modified xsi:type="dcterms:W3CDTF">2023-10-12T11:16:37Z</dcterms:modified>
</cp:coreProperties>
</file>