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3" r:id="rId5"/>
    <p:sldId id="259" r:id="rId6"/>
    <p:sldId id="275" r:id="rId7"/>
    <p:sldId id="264" r:id="rId8"/>
    <p:sldId id="274" r:id="rId9"/>
    <p:sldId id="258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D6AE30-4C0E-CD4B-D0C9-610DCE047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D1FA295-341F-71C7-9081-1AFB8B42B6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9EAAC03-3E48-979E-4B26-39381C674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96C6F2D-24BC-42A6-D9F3-82E38E562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8C5D887-F0E3-AFA8-AD79-44EBAB107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6374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348D45-AC2C-0618-27E1-34D3CC060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CF1DAE1-8CFC-B23D-EC13-0BC671CBA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A5A7F0E-3D48-AFE5-EA0C-3A181575F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F8D57D1-AC48-9A2C-E737-E8701C00F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B8B6F83-E8E2-A942-2697-D7CC8A7D9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595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EB7C23CF-A69A-DFA1-54AB-96F77EDC7A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9756243-8967-62D0-60AC-9CAFEA0409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BB2360D-E430-FC70-1608-6A65C4ED3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8DE11CB-6015-4D47-AE93-3CCF8EFD8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94C7828-DCA5-0C28-196D-D4BA604D2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386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4E207C-9770-0252-B768-D35135222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D5429D2-043E-AEA7-BB18-E4BC2EF53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A8C8A7F-6A1B-FEC3-B2DE-3B2602702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784D08A-C185-121D-E2CB-23C3D68F5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C6F3F78-33FA-24AE-D113-ADB0642C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1910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405E0C-D721-A10E-455D-76BF36BA2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58AD923-AC00-045A-60D4-6E9BCF2E4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DB0B57E-3C34-BFCC-9838-286E57D4B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B7610E3-4E07-1AE1-A536-E2818F5BF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BBA2D52-6401-EF06-319E-14768AF08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109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A6C9E0-F2FC-2832-2581-F5D4690BA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6194F01-095C-47C3-F9E8-54BDFC8555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3E779ED-BD62-F5E5-FC2C-DFACDAE04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420BA35-A81C-1AB0-09AB-F012AC5ED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A831D09-4722-2D1B-902E-350C64414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BD0D9B5-A1DD-FB43-D44D-F59524D7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786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C3D9E3-245A-5784-1A90-9B9D79D01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78F4C9F-AAF7-7325-DE9B-981438404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92E2C15-B934-4D97-D2EC-5226DD5FC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9736DB5-91E0-8A6B-1D64-0869D80D76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B6389952-E93E-A713-0B6C-C7EA235063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E065A994-0664-6DCF-B493-CB3B0F32F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CB435E8E-9FE7-8008-776B-6FC677A32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97B11FF6-5AC7-95B6-7AB2-8F3395465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793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82369B-45F6-574B-2612-4217E40C0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BD1E0AD-ACBD-E7E2-173B-1AFD2CA88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E608EBB7-BA10-F933-88E7-FCD499FDC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598FA017-6C1E-EAE7-C309-5622B8035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863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57D9DA19-4A73-E87E-7FAD-20A0C9E3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6B47D41C-E892-C082-E4D4-613895196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71D5C45-3A4B-8CD7-BD71-0AEB54F79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4068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B4DEC9-C1A9-8122-EE4E-1CADD09BD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C74EC4D-FBC7-8F6D-48EF-860D97158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BBF454C-4379-759F-D526-3ED9C62F5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4C139F0-5CC7-7919-9FF0-B3816CD43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7287F10-088D-B459-3731-7FD79C435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3F8EC815-13FA-729E-D9E3-EA287B7FE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407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1F720A-126F-F7A9-CA57-DAC27EC0F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EDD700AF-FB9D-EE59-5E0A-4B3DA20A19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E851F1E-9B12-1E08-ECF7-FC41F597E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865B7DA-980E-FA6E-0259-1B052B4EF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C3DB15B-222F-9C6B-9290-4C3839D29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F57EA67-A889-3C03-6185-8AAE5D823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6965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A1D9A54-134D-F9C7-2DA9-A7B64E2A3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B81D8FA-35FE-CDA6-FCE6-6734E7857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79A1F61-BCD2-462A-1BCA-D2F095294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8320C-2E8D-4DBE-9243-286784287152}" type="datetimeFigureOut">
              <a:rPr lang="sl-SI" smtClean="0"/>
              <a:t>18. 12. 2025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95F28FB-D110-C7A2-CBE9-6213300E31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5C40699-8ED6-D647-38E0-D914FFFD2D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4718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si/zbirke/javne-objave/projekt-skupnega-evropskega-interesa-na-podrocju-racunalniskih-infrastruktur-povabilo-za-izkaz-interesa-ter-k-oddaji-projektnih-predlogov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ipcei.mgts@gov.si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Slika, ki vsebuje besede besedilo, posnetek zaslona, pisava, oblikovanje&#10;&#10;Opis je samodejno ustvarjen">
            <a:extLst>
              <a:ext uri="{FF2B5EF4-FFF2-40B4-BE49-F238E27FC236}">
                <a16:creationId xmlns:a16="http://schemas.microsoft.com/office/drawing/2014/main" id="{68AF30EF-FFE4-4BD1-B6CC-DAECC1B69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jeZBesedilom 8">
            <a:extLst>
              <a:ext uri="{FF2B5EF4-FFF2-40B4-BE49-F238E27FC236}">
                <a16:creationId xmlns:a16="http://schemas.microsoft.com/office/drawing/2014/main" id="{050A57DA-792E-2103-8C37-894465E1649E}"/>
              </a:ext>
            </a:extLst>
          </p:cNvPr>
          <p:cNvSpPr txBox="1"/>
          <p:nvPr/>
        </p:nvSpPr>
        <p:spPr>
          <a:xfrm>
            <a:off x="2233534" y="2705725"/>
            <a:ext cx="959494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altLang="sl-SI" sz="4400" b="1" dirty="0">
                <a:solidFill>
                  <a:schemeClr val="bg1"/>
                </a:solidFill>
                <a:latin typeface="Republika" panose="02000506040000020004" pitchFamily="2" charset="-18"/>
              </a:rPr>
              <a:t>IPCEI CIC – prezentacija</a:t>
            </a:r>
            <a:endParaRPr lang="sl-SI" sz="4400" b="1" dirty="0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F94A0D2-1BA4-EDD7-4EDB-614823E9E07F}"/>
              </a:ext>
            </a:extLst>
          </p:cNvPr>
          <p:cNvSpPr txBox="1"/>
          <p:nvPr/>
        </p:nvSpPr>
        <p:spPr>
          <a:xfrm>
            <a:off x="6837029" y="5105900"/>
            <a:ext cx="47062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l-SI" altLang="sl-SI" sz="2800" b="1" dirty="0">
                <a:solidFill>
                  <a:schemeClr val="bg1"/>
                </a:solidFill>
                <a:latin typeface="Republika" panose="02000506040000020004" pitchFamily="2" charset="-18"/>
                <a:cs typeface="Arial" panose="020B0604020202020204" pitchFamily="34" charset="0"/>
              </a:rPr>
              <a:t>Ljubljana, 18 December 2025</a:t>
            </a:r>
            <a:endParaRPr lang="en-US" altLang="sl-SI" sz="2800" b="1" i="1" dirty="0">
              <a:solidFill>
                <a:schemeClr val="bg1"/>
              </a:solidFill>
              <a:latin typeface="Republica"/>
              <a:cs typeface="Arial" panose="020B0604020202020204" pitchFamily="34" charset="0"/>
            </a:endParaRP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1EE03695-0AE7-450C-854C-DA712CD3E01A}"/>
              </a:ext>
            </a:extLst>
          </p:cNvPr>
          <p:cNvSpPr txBox="1"/>
          <p:nvPr/>
        </p:nvSpPr>
        <p:spPr>
          <a:xfrm>
            <a:off x="2841771" y="5939406"/>
            <a:ext cx="25859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altLang="sl-SI" sz="2800" b="1" dirty="0">
                <a:solidFill>
                  <a:srgbClr val="529DBA"/>
                </a:solidFill>
                <a:latin typeface="Republica"/>
                <a:cs typeface="Arial" panose="020B0604020202020204" pitchFamily="34" charset="0"/>
              </a:rPr>
              <a:t>Nena Dokuzov</a:t>
            </a:r>
            <a:endParaRPr lang="en-US" altLang="sl-SI" sz="2800" b="1" dirty="0">
              <a:solidFill>
                <a:srgbClr val="529DBA"/>
              </a:solidFill>
              <a:latin typeface="Republic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19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EC6164-16E0-A93B-DDB5-5F8935EA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0376"/>
            <a:ext cx="10515600" cy="1017557"/>
          </a:xfrm>
        </p:spPr>
        <p:txBody>
          <a:bodyPr/>
          <a:lstStyle/>
          <a:p>
            <a:r>
              <a:rPr lang="sl-SI" altLang="sl-SI" b="1" dirty="0">
                <a:solidFill>
                  <a:srgbClr val="529DBA"/>
                </a:solidFill>
                <a:latin typeface="Republika" panose="02000506040000020004" pitchFamily="2" charset="-18"/>
              </a:rPr>
              <a:t>Izzivi</a:t>
            </a:r>
            <a:endParaRPr lang="sl-SI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B5666B-E4CD-21DE-85DB-F3CB4CD71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7934"/>
            <a:ext cx="10515600" cy="4359018"/>
          </a:xfrm>
        </p:spPr>
        <p:txBody>
          <a:bodyPr>
            <a:normAutofit lnSpcReduction="10000"/>
          </a:bodyPr>
          <a:lstStyle/>
          <a:p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Največji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izzivi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s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katerimi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se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sooča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Evropa: </a:t>
            </a:r>
          </a:p>
          <a:p>
            <a:pPr marL="0" indent="0">
              <a:buNone/>
            </a:pPr>
            <a:r>
              <a:rPr lang="sl-SI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-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Nizka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stopnja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rešitev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ki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temeljijo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umetni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inteligenci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pPr marL="0" indent="0">
              <a:buNone/>
            </a:pPr>
            <a:r>
              <a:rPr lang="sl-SI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-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Omejena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razpoložljivost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računalniških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zmogljivosti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umetne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inteligence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visokokakovostnih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naborov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podatkov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pPr marL="0" indent="0">
              <a:buNone/>
            </a:pPr>
            <a:r>
              <a:rPr lang="sl-SI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- 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Visoka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razdrobljenost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trga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področju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računalništva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oblaku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v EU in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pomanjkanje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najsodobnejših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tehnologij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umetne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inteligence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rešitev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računalništvo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oblaku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pPr marL="0" indent="0">
              <a:buNone/>
            </a:pPr>
            <a:r>
              <a:rPr lang="sl-SI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-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Pomanjkanje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interoperabilnosti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med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evropskimi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računalniškimi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zmogljivostmi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pPr marL="0" indent="0">
              <a:buNone/>
            </a:pP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Nezadostna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pripravljenost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prihodnji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razvoj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umetne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inteligence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pPr marL="0" indent="0">
              <a:buNone/>
            </a:pPr>
            <a:endParaRPr lang="sl-SI" altLang="sl-SI" sz="2800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endParaRPr lang="sl-SI" dirty="0">
              <a:latin typeface="Republica"/>
            </a:endParaRPr>
          </a:p>
        </p:txBody>
      </p:sp>
    </p:spTree>
    <p:extLst>
      <p:ext uri="{BB962C8B-B14F-4D97-AF65-F5344CB8AC3E}">
        <p14:creationId xmlns:p14="http://schemas.microsoft.com/office/powerpoint/2010/main" val="2348134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EC6164-16E0-A93B-DDB5-5F8935EA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0376"/>
            <a:ext cx="10515600" cy="1017557"/>
          </a:xfrm>
        </p:spPr>
        <p:txBody>
          <a:bodyPr/>
          <a:lstStyle/>
          <a:p>
            <a:r>
              <a:rPr lang="sl-SI" altLang="sl-SI" b="1" dirty="0">
                <a:solidFill>
                  <a:srgbClr val="529DBA"/>
                </a:solidFill>
                <a:latin typeface="Republika" panose="02000506040000020004" pitchFamily="2" charset="-18"/>
              </a:rPr>
              <a:t>Cilj IPCEI - CIC</a:t>
            </a:r>
            <a:endParaRPr lang="sl-SI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B5666B-E4CD-21DE-85DB-F3CB4CD71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7934"/>
            <a:ext cx="10515600" cy="4359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Cilj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IPCEI CIC je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uvedba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suverene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računalniške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infrastrukture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v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ki jo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zagotavlja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arhitektura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večjega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števila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ponudnikov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čemer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poudarek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omejen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uvajanje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rešitev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umetne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inteligence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  <a:endParaRPr lang="sl-SI" altLang="sl-SI" sz="2000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Za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zagotovitev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širših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gospodarskih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koristi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bi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morali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podprti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projekti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neposredno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prispevati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k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razvoju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evropske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digitalne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verige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vrednosti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– od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izgradnje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podatkovnih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centrov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do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zagotavljanja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storitev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oblaku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  <a:endParaRPr lang="sl-SI" altLang="sl-SI" sz="2000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Pomembna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je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sposobnost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usposabljanja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delovanja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rešitev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umetne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inteligence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lokaciji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kjer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se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podatki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ustvarjajo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  <a:endParaRPr lang="sl-SI" altLang="sl-SI" sz="2000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Gre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sistemski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pristop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federiranega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porazdeljenega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ekosistema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s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pametno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orkestracijo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distribuiranega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računalništva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funkcij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povezljivosti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ki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omogoča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varen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zaupen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prenos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ter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obdelavo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množičnih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podatkov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  <a:endParaRPr lang="sl-SI" altLang="sl-SI" sz="2400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endParaRPr lang="sl-SI" sz="2400" dirty="0">
              <a:latin typeface="Republica"/>
            </a:endParaRPr>
          </a:p>
        </p:txBody>
      </p:sp>
    </p:spTree>
    <p:extLst>
      <p:ext uri="{BB962C8B-B14F-4D97-AF65-F5344CB8AC3E}">
        <p14:creationId xmlns:p14="http://schemas.microsoft.com/office/powerpoint/2010/main" val="2921253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B47A1-48E6-0E08-ECA3-C2217C187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B23206-5488-44D7-6DC7-87AD26256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0376"/>
            <a:ext cx="10515600" cy="1017557"/>
          </a:xfrm>
        </p:spPr>
        <p:txBody>
          <a:bodyPr/>
          <a:lstStyle/>
          <a:p>
            <a:r>
              <a:rPr lang="sl-SI" altLang="sl-SI" b="1" dirty="0">
                <a:solidFill>
                  <a:srgbClr val="529DBA"/>
                </a:solidFill>
                <a:latin typeface="Republika" panose="02000506040000020004" pitchFamily="2" charset="-18"/>
              </a:rPr>
              <a:t>Delovna področja (</a:t>
            </a:r>
            <a:r>
              <a:rPr lang="sl-SI" altLang="sl-SI" b="1" dirty="0" err="1">
                <a:solidFill>
                  <a:srgbClr val="529DBA"/>
                </a:solidFill>
                <a:latin typeface="Republika" panose="02000506040000020004" pitchFamily="2" charset="-18"/>
              </a:rPr>
              <a:t>workstreams</a:t>
            </a:r>
            <a:r>
              <a:rPr lang="sl-SI" altLang="sl-SI" b="1" dirty="0">
                <a:solidFill>
                  <a:srgbClr val="529DBA"/>
                </a:solidFill>
                <a:latin typeface="Republika" panose="02000506040000020004" pitchFamily="2" charset="-18"/>
              </a:rPr>
              <a:t>)</a:t>
            </a:r>
            <a:endParaRPr lang="sl-SI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4D775B7-0730-5FE0-5790-AA0E24FB2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7934"/>
            <a:ext cx="10515600" cy="43590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Projekt se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osredotoča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dve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delovni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področji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:</a:t>
            </a:r>
          </a:p>
          <a:p>
            <a:pPr marL="0" indent="0">
              <a:buNone/>
            </a:pPr>
            <a:endParaRPr lang="en-US" altLang="sl-SI" sz="2000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1)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Uvedba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infrastrukture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:</a:t>
            </a:r>
          </a:p>
          <a:p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Uvedba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skalabilne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infrastrukture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kot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storitve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(IaaS)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ki je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zelo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agilna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kot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mešanica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platform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računalništva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oblaku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robu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evropski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ravni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da bi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zadostila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trenutnemu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pričakovanemu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prihodnjemu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povpraševanju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Regionalna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infrastrukture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kot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dela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suverenega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omrežja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ravni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EU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To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omrežje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bi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moralo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biti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interoperabilno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dostopno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dostop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pa bi moral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biti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odprt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nediskriminatoren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ter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bi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tako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omogočal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omrežja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vsem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upravičenim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zainteresiranim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potencialnim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uporabnikom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Uvedba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najsodobnejših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evropskih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tehnologij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energetsko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učinkovitost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oblaku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umetni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inteligenci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ki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izpolnjujejo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najboljša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merila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glede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inovacij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(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zlasti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glede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okoljskega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odtisa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).</a:t>
            </a:r>
          </a:p>
          <a:p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Uvedba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konkurenčnih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evropskih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storitev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oblaku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z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umetne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inteligence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Na ta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način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bi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lahko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imela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celotna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industrija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EU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koristi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od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najsodobnejše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infrastrukture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oblaku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umetne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inteligence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ter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povezanih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čezmejnih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storitev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  <a:endParaRPr lang="sl-SI" altLang="sl-SI" sz="2400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endParaRPr lang="sl-SI" altLang="sl-SI" sz="2400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endParaRPr lang="sl-SI" sz="2400" dirty="0">
              <a:latin typeface="Republica"/>
            </a:endParaRPr>
          </a:p>
        </p:txBody>
      </p:sp>
    </p:spTree>
    <p:extLst>
      <p:ext uri="{BB962C8B-B14F-4D97-AF65-F5344CB8AC3E}">
        <p14:creationId xmlns:p14="http://schemas.microsoft.com/office/powerpoint/2010/main" val="1496628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EC6164-16E0-A93B-DDB5-5F8935EA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0376"/>
            <a:ext cx="10515600" cy="1017557"/>
          </a:xfrm>
        </p:spPr>
        <p:txBody>
          <a:bodyPr>
            <a:normAutofit/>
          </a:bodyPr>
          <a:lstStyle/>
          <a:p>
            <a:r>
              <a:rPr lang="sl-SI" sz="4000" b="1" dirty="0">
                <a:solidFill>
                  <a:srgbClr val="529DBA"/>
                </a:solidFill>
                <a:latin typeface="Republika" panose="02000506040000020004" pitchFamily="2" charset="-18"/>
              </a:rPr>
              <a:t>Delovna področja (</a:t>
            </a:r>
            <a:r>
              <a:rPr lang="sl-SI" sz="4000" b="1" dirty="0" err="1">
                <a:solidFill>
                  <a:srgbClr val="529DBA"/>
                </a:solidFill>
                <a:latin typeface="Republika" panose="02000506040000020004" pitchFamily="2" charset="-18"/>
              </a:rPr>
              <a:t>workstreams</a:t>
            </a:r>
            <a:r>
              <a:rPr lang="sl-SI" sz="4000" b="1" dirty="0">
                <a:solidFill>
                  <a:srgbClr val="529DBA"/>
                </a:solidFill>
                <a:latin typeface="Republika" panose="02000506040000020004" pitchFamily="2" charset="-18"/>
              </a:rPr>
              <a:t>)</a:t>
            </a:r>
            <a:endParaRPr lang="sl-SI" sz="40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B5666B-E4CD-21DE-85DB-F3CB4CD71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7934"/>
            <a:ext cx="10515600" cy="43590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2)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Združevanje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(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federiranje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)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povezovanje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omrežju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suverenih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čezmejnih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medsebojno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povezanih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infrastruktur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ravni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celotne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EU, ki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delujejo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kot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računalniški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kontinuum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:</a:t>
            </a:r>
          </a:p>
          <a:p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Vzpostavitev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federiranega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porazdeljenega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ekosistema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infrastruktur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evropski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ravni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ki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deluje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po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skupnih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pravilih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konvencijah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Integracija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skupni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arhitekturni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okvir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: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Suverena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infrastruktura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bi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morala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biti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uvedena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z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tehnologij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IPCEI-CIS (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ali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enakovrednih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tehnologij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) za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zagotavljanje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nemotenega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delovanja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npr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za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izkoriščanje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razvoja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usposabljanja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modelov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umetne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inteligence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Zagotavljanje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interoperabilnosti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ki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omogoča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več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vstopov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(od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roba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do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oblaka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), z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koncepta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kontinuuma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namene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analize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obdelave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shranjevanja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ustvarjanja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podatkov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Izdelava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načrtov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funkcionalne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infrastrukture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Osredotočenost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varne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energetsko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učinkovite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računalniške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tehnologije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Zagotavljanje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večnamenskih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zmogljivosti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ki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lahko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delujejo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kritičnih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primerih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ne le v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umetni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inteligenci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  <a:endParaRPr lang="sl-SI" sz="2000" dirty="0">
              <a:latin typeface="Republica"/>
            </a:endParaRPr>
          </a:p>
        </p:txBody>
      </p:sp>
    </p:spTree>
    <p:extLst>
      <p:ext uri="{BB962C8B-B14F-4D97-AF65-F5344CB8AC3E}">
        <p14:creationId xmlns:p14="http://schemas.microsoft.com/office/powerpoint/2010/main" val="1196368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BA66CACB-7142-9859-14BB-3839AF6738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938530"/>
            <a:ext cx="10622280" cy="544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488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D1F15-3179-EB53-91CB-ACDAFA4B0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9EE8F4-BDF9-71CD-F578-29FBFDD5D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0376"/>
            <a:ext cx="10515600" cy="1017557"/>
          </a:xfrm>
        </p:spPr>
        <p:txBody>
          <a:bodyPr>
            <a:normAutofit fontScale="90000"/>
          </a:bodyPr>
          <a:lstStyle/>
          <a:p>
            <a:r>
              <a:rPr lang="sl-SI" sz="4000" b="1" dirty="0">
                <a:solidFill>
                  <a:srgbClr val="529DBA"/>
                </a:solidFill>
                <a:latin typeface="Republika" panose="02000506040000020004" pitchFamily="2" charset="-18"/>
              </a:rPr>
              <a:t>Rok za oddajo izkaza interesa in informativni dan</a:t>
            </a:r>
            <a:endParaRPr lang="sl-SI" sz="40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13BA1B3-008C-6278-C504-793C9BA45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7934"/>
            <a:ext cx="10515600" cy="4359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Javno povabilo je za izkaz interesa in oddajo projektnih predlogov odprto do zaključenega povezovanja v IPCEI CIC. Kljub temu podjetjem predlagamo, da izkažejo interes in oddajo projektni predlog do </a:t>
            </a:r>
            <a:r>
              <a:rPr lang="sl-SI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16. 1. 2026</a:t>
            </a:r>
            <a:r>
              <a:rPr lang="sl-SI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saj bodo tako lahko vključena v postopek povezovanja v IPCEI CIC že takoj na začetku tega postopka.</a:t>
            </a:r>
          </a:p>
          <a:p>
            <a:pPr marL="0" indent="0">
              <a:buNone/>
            </a:pPr>
            <a:endParaRPr lang="sl-SI" sz="2000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r>
              <a:rPr lang="sl-SI" sz="2000" dirty="0">
                <a:latin typeface="Republica"/>
              </a:rPr>
              <a:t>Ministrstvo organizira spletno srečanje oziroma informativni dogodek z namenom predstavitve IPCEI CIC. Srečanje bo potekalo 6. 1. 2026 ob 10. uri, povezava je objavljena na spletni strani, kjer je tudi Javno povabilo za izkaz interesa: </a:t>
            </a:r>
            <a:r>
              <a:rPr lang="sl-SI" sz="2000" dirty="0">
                <a:latin typeface="Republica"/>
                <a:hlinkClick r:id="rId2"/>
              </a:rPr>
              <a:t>https://www.gov.si/zbirke/javne-objave/projekt-skupnega-evropskega-interesa-na-podrocju-racunalniskih-infrastruktur-povabilo-za-izkaz-interesa-ter-k-oddaji-projektnih-predlogov/</a:t>
            </a:r>
            <a:r>
              <a:rPr lang="sl-SI" sz="2000" dirty="0">
                <a:latin typeface="Republic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89836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2AF6B2-6F4C-B53D-25B7-B71E8CE7B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143F94-45E9-1318-5051-653CD2D57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7106"/>
            <a:ext cx="10515600" cy="1017557"/>
          </a:xfrm>
        </p:spPr>
        <p:txBody>
          <a:bodyPr>
            <a:normAutofit/>
          </a:bodyPr>
          <a:lstStyle/>
          <a:p>
            <a:r>
              <a:rPr lang="sl-SI" altLang="sl-SI" sz="4000" b="1" dirty="0" err="1">
                <a:solidFill>
                  <a:srgbClr val="529DBA"/>
                </a:solidFill>
                <a:latin typeface="Republika" panose="02000506040000020004" pitchFamily="2" charset="-18"/>
              </a:rPr>
              <a:t>Timeline</a:t>
            </a:r>
            <a:endParaRPr lang="sl-SI" sz="4000" b="1" dirty="0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AFC9E2D3-F591-5E55-A745-17A57A025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015" y="1744663"/>
            <a:ext cx="10003970" cy="422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762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E76C89-70EA-9F46-A789-70FE9358F2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ADF5E40-974B-03DE-D75E-6D67B2C0E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5" name="Slika 4" descr="Slika, ki vsebuje besede posnetek zaslona, besedilo, pisava, oblikovanje&#10;&#10;Opis je samodejno ustvarjen">
            <a:extLst>
              <a:ext uri="{FF2B5EF4-FFF2-40B4-BE49-F238E27FC236}">
                <a16:creationId xmlns:a16="http://schemas.microsoft.com/office/drawing/2014/main" id="{709C4720-35F6-1E75-0207-4AEDEB60F1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951DAD9-8A08-69DE-B34F-857FB7B013F2}"/>
              </a:ext>
            </a:extLst>
          </p:cNvPr>
          <p:cNvSpPr txBox="1"/>
          <p:nvPr/>
        </p:nvSpPr>
        <p:spPr>
          <a:xfrm>
            <a:off x="1001027" y="2781596"/>
            <a:ext cx="817631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altLang="sl-SI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Hvala za pozornost</a:t>
            </a:r>
          </a:p>
          <a:p>
            <a:endParaRPr lang="sl-SI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l-SI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 za vprašanja/posredovanja izkaza interesa</a:t>
            </a:r>
          </a:p>
          <a:p>
            <a:r>
              <a:rPr lang="sl-SI" sz="20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ipcei.mgts@gov.si</a:t>
            </a:r>
            <a:r>
              <a:rPr lang="sl-SI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8184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48125</TotalTime>
  <Words>632</Words>
  <Application>Microsoft Office PowerPoint</Application>
  <PresentationFormat>Širokozaslonsko</PresentationFormat>
  <Paragraphs>40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Republica</vt:lpstr>
      <vt:lpstr>Republika</vt:lpstr>
      <vt:lpstr>Officeova tema</vt:lpstr>
      <vt:lpstr>PowerPointova predstavitev</vt:lpstr>
      <vt:lpstr>Izzivi</vt:lpstr>
      <vt:lpstr>Cilj IPCEI - CIC</vt:lpstr>
      <vt:lpstr>Delovna področja (workstreams)</vt:lpstr>
      <vt:lpstr>Delovna področja (workstreams)</vt:lpstr>
      <vt:lpstr>PowerPointova predstavitev</vt:lpstr>
      <vt:lpstr>Rok za oddajo izkaza interesa in informativni dan</vt:lpstr>
      <vt:lpstr>Timeline</vt:lpstr>
      <vt:lpstr>PowerPointova predstavitev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Mirjam Zdovc</dc:creator>
  <cp:lastModifiedBy>Nena Dokuzov</cp:lastModifiedBy>
  <cp:revision>9</cp:revision>
  <dcterms:created xsi:type="dcterms:W3CDTF">2023-09-22T09:17:10Z</dcterms:created>
  <dcterms:modified xsi:type="dcterms:W3CDTF">2025-12-18T10:30:59Z</dcterms:modified>
</cp:coreProperties>
</file>