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customXml/itemProps32.xml" ContentType="application/vnd.openxmlformats-officedocument.customXmlProperties+xml"/>
  <Override PartName="/customXml/itemProps33.xml" ContentType="application/vnd.openxmlformats-officedocument.customXmlProperties+xml"/>
  <Override PartName="/customXml/itemProps34.xml" ContentType="application/vnd.openxmlformats-officedocument.customXmlProperties+xml"/>
  <Override PartName="/customXml/itemProps35.xml" ContentType="application/vnd.openxmlformats-officedocument.customXmlProperties+xml"/>
  <Override PartName="/customXml/itemProps36.xml" ContentType="application/vnd.openxmlformats-officedocument.customXmlProperties+xml"/>
  <Override PartName="/customXml/itemProps37.xml" ContentType="application/vnd.openxmlformats-officedocument.customXmlProperties+xml"/>
  <Override PartName="/customXml/itemProps38.xml" ContentType="application/vnd.openxmlformats-officedocument.customXmlProperties+xml"/>
  <Override PartName="/customXml/itemProps39.xml" ContentType="application/vnd.openxmlformats-officedocument.customXmlProperties+xml"/>
  <Override PartName="/customXml/itemProps40.xml" ContentType="application/vnd.openxmlformats-officedocument.customXmlProperties+xml"/>
  <Override PartName="/customXml/itemProps41.xml" ContentType="application/vnd.openxmlformats-officedocument.customXmlProperties+xml"/>
  <Override PartName="/customXml/itemProps42.xml" ContentType="application/vnd.openxmlformats-officedocument.customXmlProperties+xml"/>
  <Override PartName="/customXml/itemProps43.xml" ContentType="application/vnd.openxmlformats-officedocument.customXmlProperties+xml"/>
  <Override PartName="/customXml/itemProps44.xml" ContentType="application/vnd.openxmlformats-officedocument.customXmlProperties+xml"/>
  <Override PartName="/customXml/itemProps45.xml" ContentType="application/vnd.openxmlformats-officedocument.customXmlProperties+xml"/>
  <Override PartName="/customXml/itemProps46.xml" ContentType="application/vnd.openxmlformats-officedocument.customXmlProperties+xml"/>
  <Override PartName="/customXml/itemProps47.xml" ContentType="application/vnd.openxmlformats-officedocument.customXmlProperties+xml"/>
  <Override PartName="/customXml/itemProps48.xml" ContentType="application/vnd.openxmlformats-officedocument.customXmlProperties+xml"/>
  <Override PartName="/customXml/itemProps49.xml" ContentType="application/vnd.openxmlformats-officedocument.customXmlProperties+xml"/>
  <Override PartName="/customXml/itemProps50.xml" ContentType="application/vnd.openxmlformats-officedocument.customXmlProperties+xml"/>
  <Override PartName="/customXml/itemProps51.xml" ContentType="application/vnd.openxmlformats-officedocument.customXmlProperties+xml"/>
  <Override PartName="/customXml/itemProps52.xml" ContentType="application/vnd.openxmlformats-officedocument.customXmlProperties+xml"/>
  <Override PartName="/customXml/itemProps53.xml" ContentType="application/vnd.openxmlformats-officedocument.customXmlProperties+xml"/>
  <Override PartName="/customXml/itemProps54.xml" ContentType="application/vnd.openxmlformats-officedocument.customXmlProperties+xml"/>
  <Override PartName="/customXml/itemProps55.xml" ContentType="application/vnd.openxmlformats-officedocument.customXmlProperties+xml"/>
  <Override PartName="/customXml/itemProps56.xml" ContentType="application/vnd.openxmlformats-officedocument.customXmlProperties+xml"/>
  <Override PartName="/customXml/itemProps57.xml" ContentType="application/vnd.openxmlformats-officedocument.customXmlProperties+xml"/>
  <Override PartName="/customXml/itemProps58.xml" ContentType="application/vnd.openxmlformats-officedocument.customXmlProperties+xml"/>
  <Override PartName="/customXml/itemProps59.xml" ContentType="application/vnd.openxmlformats-officedocument.customXmlProperties+xml"/>
  <Override PartName="/customXml/itemProps60.xml" ContentType="application/vnd.openxmlformats-officedocument.customXmlProperties+xml"/>
  <Override PartName="/customXml/itemProps61.xml" ContentType="application/vnd.openxmlformats-officedocument.customXmlProperties+xml"/>
  <Override PartName="/customXml/itemProps62.xml" ContentType="application/vnd.openxmlformats-officedocument.customXmlProperties+xml"/>
  <Override PartName="/customXml/itemProps63.xml" ContentType="application/vnd.openxmlformats-officedocument.customXmlProperties+xml"/>
  <Override PartName="/customXml/itemProps64.xml" ContentType="application/vnd.openxmlformats-officedocument.customXmlProperties+xml"/>
  <Override PartName="/customXml/itemProps65.xml" ContentType="application/vnd.openxmlformats-officedocument.customXmlProperties+xml"/>
  <Override PartName="/customXml/itemProps66.xml" ContentType="application/vnd.openxmlformats-officedocument.customXmlProperties+xml"/>
  <Override PartName="/customXml/itemProps67.xml" ContentType="application/vnd.openxmlformats-officedocument.customXmlProperties+xml"/>
  <Override PartName="/customXml/itemProps68.xml" ContentType="application/vnd.openxmlformats-officedocument.customXmlProperties+xml"/>
  <Override PartName="/customXml/itemProps69.xml" ContentType="application/vnd.openxmlformats-officedocument.customXmlProperties+xml"/>
  <Override PartName="/customXml/itemProps70.xml" ContentType="application/vnd.openxmlformats-officedocument.customXmlProperties+xml"/>
  <Override PartName="/customXml/itemProps71.xml" ContentType="application/vnd.openxmlformats-officedocument.customXmlProperties+xml"/>
  <Override PartName="/customXml/itemProps72.xml" ContentType="application/vnd.openxmlformats-officedocument.customXmlProperties+xml"/>
  <Override PartName="/customXml/itemProps73.xml" ContentType="application/vnd.openxmlformats-officedocument.customXmlProperties+xml"/>
  <Override PartName="/customXml/itemProps74.xml" ContentType="application/vnd.openxmlformats-officedocument.customXmlProperties+xml"/>
  <Override PartName="/customXml/itemProps75.xml" ContentType="application/vnd.openxmlformats-officedocument.customXmlProperties+xml"/>
  <Override PartName="/customXml/itemProps76.xml" ContentType="application/vnd.openxmlformats-officedocument.customXmlProperties+xml"/>
  <Override PartName="/customXml/itemProps77.xml" ContentType="application/vnd.openxmlformats-officedocument.customXmlProperties+xml"/>
  <Override PartName="/customXml/itemProps78.xml" ContentType="application/vnd.openxmlformats-officedocument.customXmlProperties+xml"/>
  <Override PartName="/customXml/itemProps79.xml" ContentType="application/vnd.openxmlformats-officedocument.customXmlProperties+xml"/>
  <Override PartName="/customXml/itemProps80.xml" ContentType="application/vnd.openxmlformats-officedocument.customXmlProperties+xml"/>
  <Override PartName="/customXml/itemProps81.xml" ContentType="application/vnd.openxmlformats-officedocument.customXmlProperties+xml"/>
  <Override PartName="/customXml/itemProps82.xml" ContentType="application/vnd.openxmlformats-officedocument.customXmlProperties+xml"/>
  <Override PartName="/customXml/itemProps83.xml" ContentType="application/vnd.openxmlformats-officedocument.customXmlProperties+xml"/>
  <Override PartName="/customXml/itemProps84.xml" ContentType="application/vnd.openxmlformats-officedocument.customXmlProperties+xml"/>
  <Override PartName="/customXml/itemProps85.xml" ContentType="application/vnd.openxmlformats-officedocument.customXmlProperties+xml"/>
  <Override PartName="/customXml/itemProps86.xml" ContentType="application/vnd.openxmlformats-officedocument.customXmlProperties+xml"/>
  <Override PartName="/customXml/itemProps87.xml" ContentType="application/vnd.openxmlformats-officedocument.customXmlProperties+xml"/>
  <Override PartName="/customXml/itemProps88.xml" ContentType="application/vnd.openxmlformats-officedocument.customXmlProperties+xml"/>
  <Override PartName="/customXml/itemProps89.xml" ContentType="application/vnd.openxmlformats-officedocument.customXmlProperties+xml"/>
  <Override PartName="/customXml/itemProps90.xml" ContentType="application/vnd.openxmlformats-officedocument.customXmlProperties+xml"/>
  <Override PartName="/customXml/itemProps91.xml" ContentType="application/vnd.openxmlformats-officedocument.customXmlProperties+xml"/>
  <Override PartName="/customXml/itemProps92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word/documenttasks/documenttasks1.xml" ContentType="application/vnd.ms-office.documenttask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tbl>
      <w:tblPr>
        <w:tblpPr w:leftFromText="141" w:rightFromText="141" w:vertAnchor="page" w:horzAnchor="margin" w:tblpY="4501"/>
        <w:tblW w:w="0" w:type="auto"/>
        <w:tblLook w:val="04A0" w:firstRow="1" w:lastRow="0" w:firstColumn="1" w:lastColumn="0" w:noHBand="0" w:noVBand="1"/>
      </w:tblPr>
      <w:tblGrid>
        <w:gridCol w:w="2972"/>
        <w:gridCol w:w="352"/>
        <w:gridCol w:w="5164"/>
      </w:tblGrid>
      <w:tr w:rsidR="00050075" w:rsidRPr="0062215D" w14:paraId="7E2CAD45" w14:textId="77777777" w:rsidTr="005647AE">
        <w:tc>
          <w:tcPr>
            <w:tcW w:w="8488" w:type="dxa"/>
            <w:gridSpan w:val="3"/>
          </w:tcPr>
          <w:p w14:paraId="06EAF103" w14:textId="639CB7C6" w:rsidR="00050075" w:rsidRPr="0062215D" w:rsidRDefault="00050075" w:rsidP="005647AE">
            <w:pPr>
              <w:rPr>
                <w:rFonts w:cs="Arial"/>
                <w:szCs w:val="20"/>
              </w:rPr>
            </w:pPr>
            <w:r w:rsidRPr="0062215D">
              <w:rPr>
                <w:rFonts w:cs="Arial"/>
                <w:b/>
                <w:szCs w:val="20"/>
                <w:highlight w:val="lightGray"/>
              </w:rPr>
              <w:t xml:space="preserve">NAZIV, </w:t>
            </w:r>
            <w:r w:rsidRPr="0062215D">
              <w:rPr>
                <w:rFonts w:cs="Arial"/>
                <w:szCs w:val="20"/>
                <w:highlight w:val="lightGray"/>
              </w:rPr>
              <w:t>naslov</w:t>
            </w:r>
            <w:r w:rsidRPr="0062215D">
              <w:rPr>
                <w:rFonts w:cs="Arial"/>
                <w:b/>
                <w:szCs w:val="20"/>
              </w:rPr>
              <w:t xml:space="preserve">-kot </w:t>
            </w:r>
            <w:proofErr w:type="spellStart"/>
            <w:r w:rsidR="00F501D2" w:rsidRPr="0062215D">
              <w:rPr>
                <w:rFonts w:cs="Arial"/>
                <w:b/>
                <w:szCs w:val="20"/>
              </w:rPr>
              <w:t>poslovodeči</w:t>
            </w:r>
            <w:proofErr w:type="spellEnd"/>
            <w:r w:rsidR="00F501D2" w:rsidRPr="0062215D">
              <w:rPr>
                <w:rFonts w:cs="Arial"/>
                <w:b/>
                <w:szCs w:val="20"/>
              </w:rPr>
              <w:t xml:space="preserve"> </w:t>
            </w:r>
            <w:r w:rsidRPr="0062215D">
              <w:rPr>
                <w:rFonts w:cs="Arial"/>
                <w:b/>
                <w:szCs w:val="20"/>
              </w:rPr>
              <w:t>partner in upravičenec</w:t>
            </w:r>
            <w:r w:rsidRPr="0062215D">
              <w:rPr>
                <w:rFonts w:cs="Arial"/>
                <w:szCs w:val="20"/>
              </w:rPr>
              <w:t xml:space="preserve">, ki ga zastopa </w:t>
            </w:r>
            <w:r w:rsidRPr="0062215D">
              <w:rPr>
                <w:rFonts w:cs="Arial"/>
                <w:szCs w:val="20"/>
                <w:highlight w:val="lightGray"/>
              </w:rPr>
              <w:t>__________</w:t>
            </w:r>
          </w:p>
        </w:tc>
      </w:tr>
      <w:tr w:rsidR="00050075" w:rsidRPr="0062215D" w14:paraId="0693D80F" w14:textId="77777777" w:rsidTr="005647AE">
        <w:tc>
          <w:tcPr>
            <w:tcW w:w="8488" w:type="dxa"/>
            <w:gridSpan w:val="3"/>
          </w:tcPr>
          <w:p w14:paraId="13001E37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</w:p>
        </w:tc>
      </w:tr>
      <w:tr w:rsidR="00050075" w:rsidRPr="0062215D" w14:paraId="23355A96" w14:textId="77777777" w:rsidTr="005647AE">
        <w:tc>
          <w:tcPr>
            <w:tcW w:w="2972" w:type="dxa"/>
          </w:tcPr>
          <w:p w14:paraId="70D47423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  <w:r w:rsidRPr="0062215D">
              <w:rPr>
                <w:rFonts w:cs="Arial"/>
                <w:szCs w:val="20"/>
              </w:rPr>
              <w:t>Matična številka iz PRS:</w:t>
            </w:r>
          </w:p>
        </w:tc>
        <w:tc>
          <w:tcPr>
            <w:tcW w:w="5516" w:type="dxa"/>
            <w:gridSpan w:val="2"/>
          </w:tcPr>
          <w:p w14:paraId="217867DD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</w:p>
        </w:tc>
      </w:tr>
      <w:tr w:rsidR="00050075" w:rsidRPr="0062215D" w14:paraId="770D741B" w14:textId="77777777" w:rsidTr="005647AE">
        <w:tc>
          <w:tcPr>
            <w:tcW w:w="2972" w:type="dxa"/>
          </w:tcPr>
          <w:p w14:paraId="50E0E30A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  <w:r w:rsidRPr="0062215D">
              <w:rPr>
                <w:rFonts w:cs="Arial"/>
                <w:szCs w:val="20"/>
              </w:rPr>
              <w:t>Davčna številka:</w:t>
            </w:r>
          </w:p>
        </w:tc>
        <w:tc>
          <w:tcPr>
            <w:tcW w:w="5516" w:type="dxa"/>
            <w:gridSpan w:val="2"/>
          </w:tcPr>
          <w:p w14:paraId="5E72D976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  <w:r w:rsidRPr="0062215D">
              <w:rPr>
                <w:rFonts w:cs="Arial"/>
                <w:szCs w:val="20"/>
              </w:rPr>
              <w:t>(SI)</w:t>
            </w:r>
          </w:p>
        </w:tc>
      </w:tr>
      <w:tr w:rsidR="00050075" w:rsidRPr="0062215D" w14:paraId="2CF904A2" w14:textId="77777777" w:rsidTr="005647AE">
        <w:tc>
          <w:tcPr>
            <w:tcW w:w="2972" w:type="dxa"/>
          </w:tcPr>
          <w:p w14:paraId="5A2C33C2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  <w:r w:rsidRPr="0062215D">
              <w:rPr>
                <w:rFonts w:cs="Arial"/>
                <w:szCs w:val="20"/>
              </w:rPr>
              <w:t>Transakcijski račun:</w:t>
            </w:r>
          </w:p>
        </w:tc>
        <w:tc>
          <w:tcPr>
            <w:tcW w:w="5516" w:type="dxa"/>
            <w:gridSpan w:val="2"/>
          </w:tcPr>
          <w:p w14:paraId="6CCA6E5E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  <w:r w:rsidRPr="0062215D">
              <w:rPr>
                <w:rFonts w:cs="Arial"/>
                <w:szCs w:val="20"/>
              </w:rPr>
              <w:t xml:space="preserve">SI56 </w:t>
            </w:r>
          </w:p>
        </w:tc>
      </w:tr>
      <w:tr w:rsidR="00050075" w:rsidRPr="0062215D" w14:paraId="5B2A8479" w14:textId="77777777" w:rsidTr="005647AE">
        <w:tc>
          <w:tcPr>
            <w:tcW w:w="8488" w:type="dxa"/>
            <w:gridSpan w:val="3"/>
          </w:tcPr>
          <w:p w14:paraId="683397B0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</w:p>
          <w:p w14:paraId="1E4F16CD" w14:textId="25C4D48A" w:rsidR="00050075" w:rsidRPr="0062215D" w:rsidRDefault="00050075" w:rsidP="005647AE">
            <w:pPr>
              <w:rPr>
                <w:rFonts w:cs="Arial"/>
                <w:szCs w:val="20"/>
              </w:rPr>
            </w:pPr>
            <w:r w:rsidRPr="0062215D">
              <w:rPr>
                <w:rFonts w:cs="Arial"/>
                <w:szCs w:val="20"/>
              </w:rPr>
              <w:t xml:space="preserve">(v </w:t>
            </w:r>
            <w:r w:rsidR="00E76EF4" w:rsidRPr="0062215D">
              <w:rPr>
                <w:rFonts w:cs="Arial"/>
                <w:szCs w:val="20"/>
              </w:rPr>
              <w:t>nadaljnjem besedilu:</w:t>
            </w:r>
            <w:r w:rsidR="00C37BC8" w:rsidRPr="0062215D">
              <w:rPr>
                <w:rFonts w:cs="Arial"/>
                <w:szCs w:val="20"/>
              </w:rPr>
              <w:t xml:space="preserve"> </w:t>
            </w:r>
            <w:proofErr w:type="spellStart"/>
            <w:r w:rsidR="00F501D2" w:rsidRPr="0062215D">
              <w:rPr>
                <w:rFonts w:cs="Arial"/>
                <w:b/>
                <w:szCs w:val="20"/>
              </w:rPr>
              <w:t>poslovodeči</w:t>
            </w:r>
            <w:proofErr w:type="spellEnd"/>
            <w:r w:rsidR="00F501D2" w:rsidRPr="0062215D">
              <w:rPr>
                <w:rFonts w:cs="Arial"/>
                <w:b/>
                <w:szCs w:val="20"/>
              </w:rPr>
              <w:t xml:space="preserve"> partner</w:t>
            </w:r>
            <w:r w:rsidRPr="0062215D">
              <w:rPr>
                <w:rFonts w:cs="Arial"/>
                <w:szCs w:val="20"/>
              </w:rPr>
              <w:t>)</w:t>
            </w:r>
          </w:p>
        </w:tc>
      </w:tr>
      <w:tr w:rsidR="00050075" w:rsidRPr="0062215D" w14:paraId="3D011AD8" w14:textId="77777777" w:rsidTr="005647AE">
        <w:tc>
          <w:tcPr>
            <w:tcW w:w="2972" w:type="dxa"/>
          </w:tcPr>
          <w:p w14:paraId="0928F32C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</w:p>
          <w:p w14:paraId="030590F7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  <w:r w:rsidRPr="0062215D">
              <w:rPr>
                <w:rFonts w:cs="Arial"/>
                <w:szCs w:val="20"/>
              </w:rPr>
              <w:t>in</w:t>
            </w:r>
          </w:p>
          <w:p w14:paraId="07970D21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</w:p>
        </w:tc>
        <w:tc>
          <w:tcPr>
            <w:tcW w:w="5516" w:type="dxa"/>
            <w:gridSpan w:val="2"/>
          </w:tcPr>
          <w:p w14:paraId="48DF63B6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</w:p>
        </w:tc>
      </w:tr>
      <w:tr w:rsidR="00050075" w:rsidRPr="0062215D" w14:paraId="4BF1155D" w14:textId="77777777" w:rsidTr="005647AE">
        <w:tc>
          <w:tcPr>
            <w:tcW w:w="8488" w:type="dxa"/>
            <w:gridSpan w:val="3"/>
          </w:tcPr>
          <w:p w14:paraId="6E6FA3F0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  <w:r w:rsidRPr="0062215D">
              <w:rPr>
                <w:rFonts w:cs="Arial"/>
                <w:b/>
                <w:szCs w:val="20"/>
                <w:highlight w:val="lightGray"/>
              </w:rPr>
              <w:t xml:space="preserve">NAZIV, </w:t>
            </w:r>
            <w:r w:rsidRPr="0062215D">
              <w:rPr>
                <w:rFonts w:cs="Arial"/>
                <w:szCs w:val="20"/>
                <w:highlight w:val="lightGray"/>
              </w:rPr>
              <w:t>naslov</w:t>
            </w:r>
            <w:r w:rsidRPr="0062215D">
              <w:rPr>
                <w:rFonts w:cs="Arial"/>
                <w:b/>
                <w:szCs w:val="20"/>
              </w:rPr>
              <w:t xml:space="preserve">-kot </w:t>
            </w:r>
            <w:r w:rsidR="00F503E6" w:rsidRPr="0062215D">
              <w:rPr>
                <w:rFonts w:cs="Arial"/>
                <w:b/>
                <w:szCs w:val="20"/>
              </w:rPr>
              <w:t>partner</w:t>
            </w:r>
            <w:r w:rsidRPr="0062215D">
              <w:rPr>
                <w:rFonts w:cs="Arial"/>
                <w:szCs w:val="20"/>
              </w:rPr>
              <w:t xml:space="preserve">, ki ga zastopa </w:t>
            </w:r>
            <w:r w:rsidRPr="0062215D">
              <w:rPr>
                <w:rFonts w:cs="Arial"/>
                <w:szCs w:val="20"/>
                <w:highlight w:val="lightGray"/>
              </w:rPr>
              <w:t>__________</w:t>
            </w:r>
          </w:p>
        </w:tc>
      </w:tr>
      <w:tr w:rsidR="00050075" w:rsidRPr="0062215D" w14:paraId="363285C8" w14:textId="77777777" w:rsidTr="005647AE">
        <w:tc>
          <w:tcPr>
            <w:tcW w:w="8488" w:type="dxa"/>
            <w:gridSpan w:val="3"/>
          </w:tcPr>
          <w:p w14:paraId="7ACD6F44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</w:p>
        </w:tc>
      </w:tr>
      <w:tr w:rsidR="00050075" w:rsidRPr="0062215D" w14:paraId="46E2E433" w14:textId="77777777" w:rsidTr="005647AE">
        <w:tc>
          <w:tcPr>
            <w:tcW w:w="2972" w:type="dxa"/>
          </w:tcPr>
          <w:p w14:paraId="4B4309B8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  <w:r w:rsidRPr="0062215D">
              <w:rPr>
                <w:rFonts w:cs="Arial"/>
                <w:szCs w:val="20"/>
              </w:rPr>
              <w:t>Matična številka iz PRS:</w:t>
            </w:r>
          </w:p>
        </w:tc>
        <w:tc>
          <w:tcPr>
            <w:tcW w:w="5516" w:type="dxa"/>
            <w:gridSpan w:val="2"/>
          </w:tcPr>
          <w:p w14:paraId="65D8BD4B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</w:p>
        </w:tc>
      </w:tr>
      <w:tr w:rsidR="00050075" w:rsidRPr="0062215D" w14:paraId="6E7D2DC3" w14:textId="77777777" w:rsidTr="005647AE">
        <w:tc>
          <w:tcPr>
            <w:tcW w:w="2972" w:type="dxa"/>
          </w:tcPr>
          <w:p w14:paraId="09595F55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  <w:r w:rsidRPr="0062215D">
              <w:rPr>
                <w:rFonts w:cs="Arial"/>
                <w:szCs w:val="20"/>
              </w:rPr>
              <w:t>Davčna številka:</w:t>
            </w:r>
          </w:p>
        </w:tc>
        <w:tc>
          <w:tcPr>
            <w:tcW w:w="5516" w:type="dxa"/>
            <w:gridSpan w:val="2"/>
          </w:tcPr>
          <w:p w14:paraId="44AAFB72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  <w:r w:rsidRPr="0062215D">
              <w:rPr>
                <w:rFonts w:cs="Arial"/>
                <w:szCs w:val="20"/>
              </w:rPr>
              <w:t>(SI)</w:t>
            </w:r>
          </w:p>
        </w:tc>
      </w:tr>
      <w:tr w:rsidR="00050075" w:rsidRPr="0062215D" w14:paraId="648C54B6" w14:textId="77777777" w:rsidTr="005647AE">
        <w:tc>
          <w:tcPr>
            <w:tcW w:w="2972" w:type="dxa"/>
          </w:tcPr>
          <w:p w14:paraId="53517A84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  <w:r w:rsidRPr="0062215D">
              <w:rPr>
                <w:rFonts w:cs="Arial"/>
                <w:szCs w:val="20"/>
              </w:rPr>
              <w:t>Transakcijski račun:</w:t>
            </w:r>
          </w:p>
        </w:tc>
        <w:tc>
          <w:tcPr>
            <w:tcW w:w="5516" w:type="dxa"/>
            <w:gridSpan w:val="2"/>
          </w:tcPr>
          <w:p w14:paraId="77D5EA59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  <w:r w:rsidRPr="0062215D">
              <w:rPr>
                <w:rFonts w:cs="Arial"/>
                <w:szCs w:val="20"/>
              </w:rPr>
              <w:t xml:space="preserve">SI56 </w:t>
            </w:r>
          </w:p>
        </w:tc>
      </w:tr>
      <w:tr w:rsidR="00050075" w:rsidRPr="0062215D" w14:paraId="2ECD0416" w14:textId="77777777" w:rsidTr="005647AE">
        <w:tc>
          <w:tcPr>
            <w:tcW w:w="8488" w:type="dxa"/>
            <w:gridSpan w:val="3"/>
          </w:tcPr>
          <w:p w14:paraId="769AB809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</w:p>
          <w:p w14:paraId="28931D05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  <w:r w:rsidRPr="0062215D">
              <w:rPr>
                <w:rFonts w:cs="Arial"/>
                <w:szCs w:val="20"/>
              </w:rPr>
              <w:t xml:space="preserve">(v </w:t>
            </w:r>
            <w:r w:rsidR="00E76EF4" w:rsidRPr="0062215D">
              <w:rPr>
                <w:rFonts w:cs="Arial"/>
                <w:szCs w:val="20"/>
              </w:rPr>
              <w:t>nadaljnjem besedilu</w:t>
            </w:r>
            <w:r w:rsidRPr="0062215D">
              <w:rPr>
                <w:rFonts w:cs="Arial"/>
                <w:szCs w:val="20"/>
              </w:rPr>
              <w:t xml:space="preserve">: </w:t>
            </w:r>
            <w:r w:rsidR="00E85F27" w:rsidRPr="0062215D">
              <w:rPr>
                <w:rFonts w:cs="Arial"/>
                <w:b/>
                <w:szCs w:val="20"/>
              </w:rPr>
              <w:t>partner</w:t>
            </w:r>
            <w:r w:rsidR="00E85CAA" w:rsidRPr="0062215D">
              <w:rPr>
                <w:rFonts w:cs="Arial"/>
                <w:b/>
                <w:szCs w:val="20"/>
              </w:rPr>
              <w:t xml:space="preserve"> 1</w:t>
            </w:r>
            <w:r w:rsidRPr="0062215D">
              <w:rPr>
                <w:rFonts w:cs="Arial"/>
                <w:szCs w:val="20"/>
              </w:rPr>
              <w:t>)</w:t>
            </w:r>
          </w:p>
        </w:tc>
      </w:tr>
      <w:tr w:rsidR="00050075" w:rsidRPr="0062215D" w14:paraId="3767F34E" w14:textId="77777777" w:rsidTr="005647AE">
        <w:tc>
          <w:tcPr>
            <w:tcW w:w="8488" w:type="dxa"/>
            <w:gridSpan w:val="3"/>
          </w:tcPr>
          <w:p w14:paraId="0A228D79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</w:p>
          <w:p w14:paraId="6A9A0763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  <w:r w:rsidRPr="0062215D">
              <w:rPr>
                <w:rFonts w:cs="Arial"/>
                <w:szCs w:val="20"/>
              </w:rPr>
              <w:t>in</w:t>
            </w:r>
          </w:p>
          <w:p w14:paraId="321A5627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</w:p>
        </w:tc>
      </w:tr>
      <w:tr w:rsidR="00050075" w:rsidRPr="0062215D" w14:paraId="2239ABA3" w14:textId="77777777" w:rsidTr="005647AE">
        <w:tc>
          <w:tcPr>
            <w:tcW w:w="8488" w:type="dxa"/>
            <w:gridSpan w:val="3"/>
          </w:tcPr>
          <w:p w14:paraId="29EDC8B6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  <w:r w:rsidRPr="0062215D">
              <w:rPr>
                <w:rFonts w:cs="Arial"/>
                <w:b/>
                <w:szCs w:val="20"/>
                <w:highlight w:val="lightGray"/>
              </w:rPr>
              <w:t xml:space="preserve">NAZIV, </w:t>
            </w:r>
            <w:r w:rsidRPr="0062215D">
              <w:rPr>
                <w:rFonts w:cs="Arial"/>
                <w:szCs w:val="20"/>
                <w:highlight w:val="lightGray"/>
              </w:rPr>
              <w:t>naslov</w:t>
            </w:r>
            <w:r w:rsidRPr="0062215D">
              <w:rPr>
                <w:rFonts w:cs="Arial"/>
                <w:b/>
                <w:szCs w:val="20"/>
              </w:rPr>
              <w:t xml:space="preserve">-kot </w:t>
            </w:r>
            <w:r w:rsidR="00F503E6" w:rsidRPr="0062215D">
              <w:rPr>
                <w:rFonts w:cs="Arial"/>
                <w:b/>
                <w:szCs w:val="20"/>
              </w:rPr>
              <w:t>partner</w:t>
            </w:r>
            <w:r w:rsidRPr="0062215D">
              <w:rPr>
                <w:rFonts w:cs="Arial"/>
                <w:szCs w:val="20"/>
              </w:rPr>
              <w:t xml:space="preserve">, ki ga zastopa </w:t>
            </w:r>
            <w:r w:rsidRPr="0062215D">
              <w:rPr>
                <w:rFonts w:cs="Arial"/>
                <w:szCs w:val="20"/>
                <w:highlight w:val="lightGray"/>
              </w:rPr>
              <w:t>__________</w:t>
            </w:r>
          </w:p>
        </w:tc>
      </w:tr>
      <w:tr w:rsidR="00050075" w:rsidRPr="0062215D" w14:paraId="02A51292" w14:textId="77777777" w:rsidTr="005647AE">
        <w:tc>
          <w:tcPr>
            <w:tcW w:w="8488" w:type="dxa"/>
            <w:gridSpan w:val="3"/>
          </w:tcPr>
          <w:p w14:paraId="197A4490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</w:p>
        </w:tc>
      </w:tr>
      <w:tr w:rsidR="00050075" w:rsidRPr="0062215D" w14:paraId="32394B31" w14:textId="77777777" w:rsidTr="005647AE">
        <w:tc>
          <w:tcPr>
            <w:tcW w:w="3324" w:type="dxa"/>
            <w:gridSpan w:val="2"/>
          </w:tcPr>
          <w:p w14:paraId="11C61EBE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  <w:r w:rsidRPr="0062215D">
              <w:rPr>
                <w:rFonts w:cs="Arial"/>
                <w:szCs w:val="20"/>
              </w:rPr>
              <w:t>Matična številka iz PRS:</w:t>
            </w:r>
          </w:p>
        </w:tc>
        <w:tc>
          <w:tcPr>
            <w:tcW w:w="5164" w:type="dxa"/>
          </w:tcPr>
          <w:p w14:paraId="78961F3C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</w:p>
        </w:tc>
      </w:tr>
      <w:tr w:rsidR="00050075" w:rsidRPr="0062215D" w14:paraId="4DE48611" w14:textId="77777777" w:rsidTr="005647AE">
        <w:tc>
          <w:tcPr>
            <w:tcW w:w="3324" w:type="dxa"/>
            <w:gridSpan w:val="2"/>
          </w:tcPr>
          <w:p w14:paraId="5B065D28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  <w:r w:rsidRPr="0062215D">
              <w:rPr>
                <w:rFonts w:cs="Arial"/>
                <w:szCs w:val="20"/>
              </w:rPr>
              <w:t>Davčna številka:</w:t>
            </w:r>
          </w:p>
        </w:tc>
        <w:tc>
          <w:tcPr>
            <w:tcW w:w="5164" w:type="dxa"/>
          </w:tcPr>
          <w:p w14:paraId="1E30B6E1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  <w:r w:rsidRPr="0062215D">
              <w:rPr>
                <w:rFonts w:cs="Arial"/>
                <w:szCs w:val="20"/>
              </w:rPr>
              <w:t>(SI)</w:t>
            </w:r>
          </w:p>
        </w:tc>
      </w:tr>
      <w:tr w:rsidR="00050075" w:rsidRPr="0062215D" w14:paraId="08A6B929" w14:textId="77777777" w:rsidTr="005647AE">
        <w:tc>
          <w:tcPr>
            <w:tcW w:w="3324" w:type="dxa"/>
            <w:gridSpan w:val="2"/>
          </w:tcPr>
          <w:p w14:paraId="52F81A15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  <w:r w:rsidRPr="0062215D">
              <w:rPr>
                <w:rFonts w:cs="Arial"/>
                <w:szCs w:val="20"/>
              </w:rPr>
              <w:t>Transakcijski račun:</w:t>
            </w:r>
          </w:p>
        </w:tc>
        <w:tc>
          <w:tcPr>
            <w:tcW w:w="5164" w:type="dxa"/>
          </w:tcPr>
          <w:p w14:paraId="130D84A7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  <w:r w:rsidRPr="0062215D">
              <w:rPr>
                <w:rFonts w:cs="Arial"/>
                <w:szCs w:val="20"/>
              </w:rPr>
              <w:t xml:space="preserve">SI56 </w:t>
            </w:r>
          </w:p>
        </w:tc>
      </w:tr>
      <w:tr w:rsidR="00050075" w:rsidRPr="0062215D" w14:paraId="62CC9821" w14:textId="77777777" w:rsidTr="005647AE">
        <w:tc>
          <w:tcPr>
            <w:tcW w:w="8488" w:type="dxa"/>
            <w:gridSpan w:val="3"/>
          </w:tcPr>
          <w:p w14:paraId="7F1A2019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</w:p>
          <w:p w14:paraId="284E66DB" w14:textId="77777777" w:rsidR="00050075" w:rsidRPr="0062215D" w:rsidRDefault="00E76EF4" w:rsidP="005647AE">
            <w:pPr>
              <w:rPr>
                <w:rFonts w:cs="Arial"/>
                <w:szCs w:val="20"/>
              </w:rPr>
            </w:pPr>
            <w:r w:rsidRPr="0062215D">
              <w:rPr>
                <w:rFonts w:cs="Arial"/>
                <w:szCs w:val="20"/>
              </w:rPr>
              <w:t>(</w:t>
            </w:r>
            <w:r w:rsidR="00050075" w:rsidRPr="0062215D">
              <w:rPr>
                <w:rFonts w:cs="Arial"/>
                <w:szCs w:val="20"/>
              </w:rPr>
              <w:t>v</w:t>
            </w:r>
            <w:r w:rsidRPr="0062215D">
              <w:rPr>
                <w:rFonts w:cs="Arial"/>
                <w:szCs w:val="20"/>
              </w:rPr>
              <w:t xml:space="preserve"> nadaljnjem besedilu</w:t>
            </w:r>
            <w:r w:rsidR="00050075" w:rsidRPr="0062215D">
              <w:rPr>
                <w:rFonts w:cs="Arial"/>
                <w:szCs w:val="20"/>
              </w:rPr>
              <w:t>:</w:t>
            </w:r>
            <w:r w:rsidR="00050075" w:rsidRPr="0062215D">
              <w:rPr>
                <w:rFonts w:cs="Arial"/>
                <w:b/>
                <w:szCs w:val="20"/>
              </w:rPr>
              <w:t xml:space="preserve"> partner</w:t>
            </w:r>
            <w:r w:rsidR="00E85CAA" w:rsidRPr="0062215D">
              <w:rPr>
                <w:rFonts w:cs="Arial"/>
                <w:b/>
                <w:szCs w:val="20"/>
              </w:rPr>
              <w:t xml:space="preserve"> 2</w:t>
            </w:r>
            <w:r w:rsidR="00050075" w:rsidRPr="0062215D">
              <w:rPr>
                <w:rFonts w:cs="Arial"/>
                <w:szCs w:val="20"/>
              </w:rPr>
              <w:t>)</w:t>
            </w:r>
          </w:p>
        </w:tc>
      </w:tr>
      <w:tr w:rsidR="00050075" w:rsidRPr="0062215D" w14:paraId="050275FB" w14:textId="77777777" w:rsidTr="005647AE">
        <w:tc>
          <w:tcPr>
            <w:tcW w:w="8488" w:type="dxa"/>
            <w:gridSpan w:val="3"/>
          </w:tcPr>
          <w:p w14:paraId="5DF50925" w14:textId="77777777" w:rsidR="00E85F27" w:rsidRPr="0062215D" w:rsidRDefault="00E85F27" w:rsidP="005647AE">
            <w:pPr>
              <w:rPr>
                <w:rFonts w:cs="Arial"/>
                <w:szCs w:val="20"/>
              </w:rPr>
            </w:pPr>
          </w:p>
          <w:p w14:paraId="1C6CC482" w14:textId="77777777" w:rsidR="00E85F27" w:rsidRPr="0062215D" w:rsidRDefault="00BF0ABC" w:rsidP="005647AE">
            <w:pPr>
              <w:rPr>
                <w:rFonts w:cs="Arial"/>
                <w:szCs w:val="20"/>
              </w:rPr>
            </w:pPr>
            <w:r w:rsidRPr="0062215D">
              <w:rPr>
                <w:rFonts w:cs="Arial"/>
                <w:i/>
                <w:szCs w:val="20"/>
                <w:highlight w:val="lightGray"/>
              </w:rPr>
              <w:t>Dopolniti v primeru več partnerjev</w:t>
            </w:r>
          </w:p>
          <w:p w14:paraId="13BB7091" w14:textId="77777777" w:rsidR="00BF0ABC" w:rsidRPr="0062215D" w:rsidRDefault="00BF0ABC" w:rsidP="005647AE">
            <w:pPr>
              <w:rPr>
                <w:rFonts w:cs="Arial"/>
                <w:szCs w:val="20"/>
              </w:rPr>
            </w:pPr>
          </w:p>
          <w:p w14:paraId="18DA2D24" w14:textId="77777777" w:rsidR="00050075" w:rsidRPr="0062215D" w:rsidRDefault="00050075" w:rsidP="005647AE">
            <w:pPr>
              <w:rPr>
                <w:rFonts w:cs="Arial"/>
                <w:szCs w:val="20"/>
              </w:rPr>
            </w:pPr>
            <w:r w:rsidRPr="0062215D">
              <w:rPr>
                <w:rFonts w:cs="Arial"/>
                <w:szCs w:val="20"/>
              </w:rPr>
              <w:t>sklenejo</w:t>
            </w:r>
          </w:p>
        </w:tc>
      </w:tr>
    </w:tbl>
    <w:p w14:paraId="66487EBF" w14:textId="20C9F4B0" w:rsidR="006B40C5" w:rsidRPr="00267056" w:rsidRDefault="006B40C5" w:rsidP="00267056">
      <w:pPr>
        <w:pStyle w:val="Naslov1"/>
      </w:pPr>
      <w:r w:rsidRPr="00267056">
        <w:t xml:space="preserve">PRILOGA 2: (Vzorec </w:t>
      </w:r>
      <w:proofErr w:type="spellStart"/>
      <w:r w:rsidRPr="00267056">
        <w:t>konzorcijskega</w:t>
      </w:r>
      <w:proofErr w:type="spellEnd"/>
      <w:r w:rsidRPr="00267056">
        <w:t xml:space="preserve"> pogodbe se ne izpolnjuje in je informativnega značaja)</w:t>
      </w:r>
    </w:p>
    <w:p w14:paraId="06336478" w14:textId="77777777" w:rsidR="006B40C5" w:rsidRPr="0062215D" w:rsidRDefault="006B40C5" w:rsidP="006B40C5">
      <w:pPr>
        <w:rPr>
          <w:rFonts w:cs="Arial"/>
          <w:i/>
          <w:iCs/>
          <w:sz w:val="18"/>
          <w:szCs w:val="18"/>
        </w:rPr>
      </w:pPr>
    </w:p>
    <w:p w14:paraId="3EBA85AF" w14:textId="12E60C2C" w:rsidR="00694956" w:rsidRPr="0062215D" w:rsidRDefault="006B40C5" w:rsidP="00C614CC">
      <w:pPr>
        <w:rPr>
          <w:rFonts w:cs="Arial"/>
          <w:i/>
          <w:iCs/>
          <w:sz w:val="18"/>
          <w:szCs w:val="18"/>
        </w:rPr>
      </w:pPr>
      <w:r w:rsidRPr="0062215D">
        <w:rPr>
          <w:rFonts w:cs="Arial"/>
          <w:i/>
          <w:iCs/>
          <w:sz w:val="18"/>
          <w:szCs w:val="18"/>
        </w:rPr>
        <w:t xml:space="preserve">V primeru, da prijavitelj izvaja </w:t>
      </w:r>
      <w:r w:rsidR="4C6542C6" w:rsidRPr="0062215D">
        <w:rPr>
          <w:rFonts w:cs="Arial"/>
          <w:i/>
          <w:iCs/>
          <w:sz w:val="18"/>
          <w:szCs w:val="18"/>
        </w:rPr>
        <w:t>operacijo</w:t>
      </w:r>
      <w:r w:rsidRPr="0062215D">
        <w:rPr>
          <w:rFonts w:cs="Arial"/>
          <w:i/>
          <w:iCs/>
          <w:sz w:val="18"/>
          <w:szCs w:val="18"/>
        </w:rPr>
        <w:t xml:space="preserve"> s partnerji je vlogi potrebno priložiti izpolnjeno, podpisano in žigosano </w:t>
      </w:r>
      <w:proofErr w:type="spellStart"/>
      <w:r w:rsidRPr="0062215D">
        <w:rPr>
          <w:rFonts w:cs="Arial"/>
          <w:i/>
          <w:iCs/>
          <w:sz w:val="18"/>
          <w:szCs w:val="18"/>
        </w:rPr>
        <w:t>konzorcijsko</w:t>
      </w:r>
      <w:proofErr w:type="spellEnd"/>
      <w:r w:rsidRPr="0062215D">
        <w:rPr>
          <w:rFonts w:cs="Arial"/>
          <w:i/>
          <w:iCs/>
          <w:sz w:val="18"/>
          <w:szCs w:val="18"/>
        </w:rPr>
        <w:t xml:space="preserve"> pogodbo. Vzorec </w:t>
      </w:r>
      <w:proofErr w:type="spellStart"/>
      <w:r w:rsidRPr="0062215D">
        <w:rPr>
          <w:rFonts w:cs="Arial"/>
          <w:i/>
          <w:iCs/>
          <w:sz w:val="18"/>
          <w:szCs w:val="18"/>
        </w:rPr>
        <w:t>konzorcijskega</w:t>
      </w:r>
      <w:proofErr w:type="spellEnd"/>
      <w:r w:rsidRPr="0062215D">
        <w:rPr>
          <w:rFonts w:cs="Arial"/>
          <w:i/>
          <w:iCs/>
          <w:sz w:val="18"/>
          <w:szCs w:val="18"/>
        </w:rPr>
        <w:t xml:space="preserve"> sporazuma LAHKO prijavitelji dopolnijo in pravice in obveznosti partnerjev bolj podrobno določijo, obvezani so ohraniti bistvene elemente </w:t>
      </w:r>
      <w:r w:rsidR="795BCAD3" w:rsidRPr="0062215D">
        <w:rPr>
          <w:rFonts w:cs="Arial"/>
          <w:i/>
          <w:iCs/>
          <w:sz w:val="18"/>
          <w:szCs w:val="18"/>
        </w:rPr>
        <w:t>sporazuma</w:t>
      </w:r>
      <w:r w:rsidRPr="0062215D">
        <w:rPr>
          <w:rFonts w:cs="Arial"/>
          <w:i/>
          <w:iCs/>
          <w:sz w:val="18"/>
          <w:szCs w:val="18"/>
        </w:rPr>
        <w:t>, ki so navedeni v vzorcu.</w:t>
      </w:r>
    </w:p>
    <w:p w14:paraId="238FF387" w14:textId="647E3BBD" w:rsidR="00694956" w:rsidRPr="0062215D" w:rsidRDefault="00694956" w:rsidP="00050075">
      <w:pPr>
        <w:rPr>
          <w:rFonts w:cs="Arial"/>
          <w:i/>
          <w:sz w:val="18"/>
          <w:szCs w:val="18"/>
        </w:rPr>
      </w:pPr>
    </w:p>
    <w:p w14:paraId="59C6AD42" w14:textId="77777777" w:rsidR="00694956" w:rsidRPr="0062215D" w:rsidRDefault="00694956" w:rsidP="00050075">
      <w:pPr>
        <w:rPr>
          <w:rFonts w:cs="Arial"/>
          <w:szCs w:val="20"/>
        </w:rPr>
      </w:pPr>
    </w:p>
    <w:p w14:paraId="0F422C77" w14:textId="77777777" w:rsidR="00694956" w:rsidRPr="0062215D" w:rsidRDefault="00694956" w:rsidP="00050075">
      <w:pPr>
        <w:jc w:val="center"/>
        <w:rPr>
          <w:rFonts w:cs="Arial"/>
          <w:b/>
          <w:szCs w:val="20"/>
        </w:rPr>
      </w:pPr>
    </w:p>
    <w:p w14:paraId="1EE78B27" w14:textId="11B5135A" w:rsidR="005647AE" w:rsidRPr="0062215D" w:rsidRDefault="005647AE" w:rsidP="24DB8B51">
      <w:pPr>
        <w:jc w:val="center"/>
        <w:rPr>
          <w:rFonts w:cs="Arial"/>
          <w:b/>
          <w:bCs/>
          <w:highlight w:val="lightGray"/>
        </w:rPr>
      </w:pPr>
      <w:r w:rsidRPr="0062215D">
        <w:rPr>
          <w:rFonts w:cs="Arial"/>
          <w:b/>
          <w:bCs/>
        </w:rPr>
        <w:t xml:space="preserve">KONZORCIJSKI </w:t>
      </w:r>
      <w:r w:rsidR="00050075" w:rsidRPr="0062215D">
        <w:rPr>
          <w:rFonts w:cs="Arial"/>
          <w:b/>
          <w:bCs/>
        </w:rPr>
        <w:t>SPORAZUM</w:t>
      </w:r>
      <w:r w:rsidR="00E85CAA" w:rsidRPr="0062215D">
        <w:rPr>
          <w:rFonts w:cs="Arial"/>
          <w:b/>
          <w:bCs/>
        </w:rPr>
        <w:t xml:space="preserve"> </w:t>
      </w:r>
    </w:p>
    <w:p w14:paraId="381BA8D1" w14:textId="173DBF4F" w:rsidR="00AE7A0B" w:rsidRPr="0062215D" w:rsidRDefault="00050075" w:rsidP="24DB8B51">
      <w:pPr>
        <w:jc w:val="center"/>
        <w:rPr>
          <w:rFonts w:cs="Arial"/>
          <w:b/>
          <w:bCs/>
        </w:rPr>
      </w:pPr>
      <w:r w:rsidRPr="0062215D">
        <w:rPr>
          <w:rFonts w:cs="Arial"/>
          <w:b/>
          <w:bCs/>
        </w:rPr>
        <w:t xml:space="preserve">ZA IZVEDBO </w:t>
      </w:r>
      <w:r w:rsidR="7155966F" w:rsidRPr="0062215D">
        <w:rPr>
          <w:rFonts w:cs="Arial"/>
          <w:b/>
          <w:bCs/>
        </w:rPr>
        <w:t xml:space="preserve">OPERACIJE </w:t>
      </w:r>
      <w:r w:rsidR="003767BE" w:rsidRPr="0062215D">
        <w:rPr>
          <w:rFonts w:cs="Arial"/>
          <w:b/>
          <w:bCs/>
        </w:rPr>
        <w:t>»</w:t>
      </w:r>
      <w:r w:rsidR="00737F14" w:rsidRPr="0062215D">
        <w:rPr>
          <w:rFonts w:cs="Arial"/>
          <w:b/>
          <w:bCs/>
          <w:highlight w:val="lightGray"/>
        </w:rPr>
        <w:t>NAZIV</w:t>
      </w:r>
      <w:r w:rsidR="003767BE" w:rsidRPr="0062215D">
        <w:rPr>
          <w:rFonts w:cs="Arial"/>
          <w:b/>
          <w:bCs/>
        </w:rPr>
        <w:t>«</w:t>
      </w:r>
    </w:p>
    <w:p w14:paraId="1828321F" w14:textId="77777777" w:rsidR="003C5391" w:rsidRPr="0062215D" w:rsidRDefault="003C5391" w:rsidP="00050075">
      <w:pPr>
        <w:jc w:val="center"/>
        <w:rPr>
          <w:rFonts w:cs="Arial"/>
          <w:b/>
          <w:szCs w:val="20"/>
        </w:rPr>
      </w:pPr>
    </w:p>
    <w:p w14:paraId="591791B9" w14:textId="77777777" w:rsidR="006A335A" w:rsidRPr="0062215D" w:rsidRDefault="006A335A" w:rsidP="00DD3FB5">
      <w:pPr>
        <w:jc w:val="center"/>
        <w:rPr>
          <w:rFonts w:cs="Arial"/>
          <w:b/>
          <w:szCs w:val="20"/>
        </w:rPr>
      </w:pPr>
    </w:p>
    <w:p w14:paraId="783E4477" w14:textId="77777777" w:rsidR="00537012" w:rsidRPr="0062215D" w:rsidRDefault="00537012" w:rsidP="00DD3FB5">
      <w:pPr>
        <w:jc w:val="center"/>
        <w:rPr>
          <w:rFonts w:cs="Arial"/>
          <w:b/>
          <w:szCs w:val="20"/>
        </w:rPr>
      </w:pPr>
    </w:p>
    <w:p w14:paraId="07D57668" w14:textId="77777777" w:rsidR="00AE7A0B" w:rsidRPr="0062215D" w:rsidRDefault="00AE7A0B" w:rsidP="00DD3FB5">
      <w:pPr>
        <w:rPr>
          <w:rFonts w:cs="Arial"/>
          <w:b/>
          <w:szCs w:val="20"/>
        </w:rPr>
      </w:pPr>
      <w:r w:rsidRPr="0062215D">
        <w:rPr>
          <w:rFonts w:cs="Arial"/>
          <w:b/>
          <w:szCs w:val="20"/>
        </w:rPr>
        <w:t>I. UVODNE DOLOČBE</w:t>
      </w:r>
    </w:p>
    <w:p w14:paraId="232C19EC" w14:textId="77777777" w:rsidR="00693FF5" w:rsidRPr="0062215D" w:rsidRDefault="00693FF5" w:rsidP="00DD3FB5">
      <w:pPr>
        <w:rPr>
          <w:rFonts w:cs="Arial"/>
          <w:b/>
          <w:szCs w:val="20"/>
        </w:rPr>
      </w:pPr>
    </w:p>
    <w:p w14:paraId="6DEB37AA" w14:textId="77777777" w:rsidR="00F31A06" w:rsidRPr="0062215D" w:rsidRDefault="00F31A06" w:rsidP="00DD3FB5">
      <w:pPr>
        <w:rPr>
          <w:rFonts w:cs="Arial"/>
          <w:b/>
          <w:szCs w:val="20"/>
        </w:rPr>
      </w:pPr>
    </w:p>
    <w:p w14:paraId="73C37927" w14:textId="77777777" w:rsidR="00AE7A0B" w:rsidRPr="0062215D" w:rsidRDefault="00AE7A0B" w:rsidP="00DD3FB5">
      <w:pPr>
        <w:numPr>
          <w:ilvl w:val="0"/>
          <w:numId w:val="1"/>
        </w:numPr>
        <w:tabs>
          <w:tab w:val="num" w:pos="426"/>
        </w:tabs>
        <w:suppressAutoHyphens w:val="0"/>
        <w:ind w:left="426"/>
        <w:jc w:val="center"/>
        <w:rPr>
          <w:rFonts w:cs="Arial"/>
          <w:szCs w:val="20"/>
        </w:rPr>
      </w:pPr>
      <w:r w:rsidRPr="0062215D">
        <w:rPr>
          <w:rFonts w:cs="Arial"/>
          <w:szCs w:val="20"/>
        </w:rPr>
        <w:t>člen</w:t>
      </w:r>
    </w:p>
    <w:p w14:paraId="2D0BCBE0" w14:textId="77777777" w:rsidR="00AE7A0B" w:rsidRPr="0062215D" w:rsidRDefault="00AE7A0B" w:rsidP="00DD3FB5">
      <w:pPr>
        <w:jc w:val="center"/>
        <w:rPr>
          <w:rFonts w:cs="Arial"/>
          <w:szCs w:val="20"/>
        </w:rPr>
      </w:pPr>
      <w:r w:rsidRPr="0062215D">
        <w:rPr>
          <w:rFonts w:cs="Arial"/>
          <w:szCs w:val="20"/>
        </w:rPr>
        <w:t>(ugotovitvene določbe)</w:t>
      </w:r>
    </w:p>
    <w:p w14:paraId="389909D9" w14:textId="77777777" w:rsidR="00AE7A0B" w:rsidRPr="0062215D" w:rsidRDefault="00AE7A0B" w:rsidP="00DD3FB5">
      <w:pPr>
        <w:jc w:val="center"/>
        <w:rPr>
          <w:rFonts w:cs="Arial"/>
          <w:szCs w:val="20"/>
        </w:rPr>
      </w:pPr>
    </w:p>
    <w:p w14:paraId="621B8985" w14:textId="1B9614CE" w:rsidR="00AE7A0B" w:rsidRPr="0062215D" w:rsidRDefault="00050075" w:rsidP="00DD3FB5">
      <w:pPr>
        <w:rPr>
          <w:rFonts w:cs="Arial"/>
          <w:szCs w:val="20"/>
        </w:rPr>
      </w:pPr>
      <w:r w:rsidRPr="0062215D">
        <w:rPr>
          <w:rFonts w:cs="Arial"/>
          <w:szCs w:val="20"/>
        </w:rPr>
        <w:t>Pogodbene stranke</w:t>
      </w:r>
      <w:r w:rsidR="00AE7A0B" w:rsidRPr="0062215D">
        <w:rPr>
          <w:rFonts w:cs="Arial"/>
          <w:szCs w:val="20"/>
        </w:rPr>
        <w:t xml:space="preserve"> uvodoma </w:t>
      </w:r>
      <w:r w:rsidR="007F7A2A" w:rsidRPr="0062215D">
        <w:rPr>
          <w:rFonts w:cs="Arial"/>
          <w:szCs w:val="20"/>
        </w:rPr>
        <w:t xml:space="preserve">kot nesporno </w:t>
      </w:r>
      <w:r w:rsidRPr="0062215D">
        <w:rPr>
          <w:rFonts w:cs="Arial"/>
          <w:szCs w:val="20"/>
        </w:rPr>
        <w:t>ugotavljajo</w:t>
      </w:r>
      <w:r w:rsidR="00B116B0" w:rsidRPr="0062215D">
        <w:rPr>
          <w:rFonts w:cs="Arial"/>
          <w:szCs w:val="20"/>
        </w:rPr>
        <w:t>, da</w:t>
      </w:r>
      <w:r w:rsidR="00AE7A0B" w:rsidRPr="0062215D">
        <w:rPr>
          <w:rFonts w:cs="Arial"/>
          <w:szCs w:val="20"/>
        </w:rPr>
        <w:t>:</w:t>
      </w:r>
    </w:p>
    <w:p w14:paraId="67A8F6AE" w14:textId="77777777" w:rsidR="005647AE" w:rsidRPr="0062215D" w:rsidRDefault="005647AE" w:rsidP="00DD3FB5">
      <w:pPr>
        <w:rPr>
          <w:rFonts w:cs="Arial"/>
          <w:szCs w:val="20"/>
        </w:rPr>
      </w:pPr>
    </w:p>
    <w:p w14:paraId="2583C1EE" w14:textId="3A1EAB09" w:rsidR="00F4326F" w:rsidRPr="0062215D" w:rsidRDefault="00A10299" w:rsidP="550CD39B">
      <w:pPr>
        <w:pStyle w:val="Odstavekseznama"/>
        <w:numPr>
          <w:ilvl w:val="0"/>
          <w:numId w:val="5"/>
        </w:numPr>
        <w:tabs>
          <w:tab w:val="clear" w:pos="720"/>
        </w:tabs>
        <w:autoSpaceDE w:val="0"/>
        <w:autoSpaceDN w:val="0"/>
        <w:adjustRightInd w:val="0"/>
        <w:ind w:left="426"/>
        <w:rPr>
          <w:rFonts w:cs="Arial"/>
        </w:rPr>
      </w:pPr>
      <w:r w:rsidRPr="0062215D">
        <w:rPr>
          <w:rFonts w:cs="Arial"/>
        </w:rPr>
        <w:t xml:space="preserve">je Ministrstvo za </w:t>
      </w:r>
      <w:r w:rsidR="005647AE" w:rsidRPr="0062215D">
        <w:rPr>
          <w:rFonts w:cs="Arial"/>
        </w:rPr>
        <w:t>digitalno preobrazbo</w:t>
      </w:r>
      <w:r w:rsidR="005F73F2" w:rsidRPr="0062215D">
        <w:rPr>
          <w:rFonts w:cs="Arial"/>
        </w:rPr>
        <w:t xml:space="preserve"> </w:t>
      </w:r>
      <w:r w:rsidRPr="0062215D">
        <w:rPr>
          <w:rFonts w:cs="Arial"/>
        </w:rPr>
        <w:t>(v</w:t>
      </w:r>
      <w:r w:rsidR="00853B63" w:rsidRPr="0062215D">
        <w:rPr>
          <w:rFonts w:cs="Arial"/>
        </w:rPr>
        <w:t xml:space="preserve"> nadalj</w:t>
      </w:r>
      <w:r w:rsidR="005647AE" w:rsidRPr="0062215D">
        <w:rPr>
          <w:rFonts w:cs="Arial"/>
        </w:rPr>
        <w:t>evanju</w:t>
      </w:r>
      <w:r w:rsidRPr="0062215D">
        <w:rPr>
          <w:rFonts w:cs="Arial"/>
        </w:rPr>
        <w:t xml:space="preserve">: ministrstvo) objavilo </w:t>
      </w:r>
      <w:r w:rsidR="001D4BA7" w:rsidRPr="0062215D">
        <w:rPr>
          <w:rFonts w:cs="Arial"/>
        </w:rPr>
        <w:t xml:space="preserve">Javni razpis za </w:t>
      </w:r>
      <w:r w:rsidR="005647AE" w:rsidRPr="0062215D">
        <w:rPr>
          <w:rFonts w:cs="Arial"/>
        </w:rPr>
        <w:t>financiranje</w:t>
      </w:r>
      <w:r w:rsidR="5843569E" w:rsidRPr="0062215D">
        <w:rPr>
          <w:rFonts w:cs="Arial"/>
        </w:rPr>
        <w:t xml:space="preserve"> izvajanja neformalnih izobraževanj za odrasle na področju digitalnih kompetenc za leti 2024 in 2025</w:t>
      </w:r>
      <w:r w:rsidR="720D4BDD" w:rsidRPr="0062215D">
        <w:rPr>
          <w:rFonts w:cs="Arial"/>
        </w:rPr>
        <w:t xml:space="preserve"> (JR DDK 2024-2025)</w:t>
      </w:r>
      <w:r w:rsidR="005647AE" w:rsidRPr="0062215D">
        <w:rPr>
          <w:rFonts w:cs="Arial"/>
        </w:rPr>
        <w:t xml:space="preserve"> </w:t>
      </w:r>
      <w:r w:rsidR="001D4BA7" w:rsidRPr="0062215D">
        <w:rPr>
          <w:rFonts w:cs="Arial"/>
        </w:rPr>
        <w:t xml:space="preserve"> </w:t>
      </w:r>
      <w:r w:rsidR="00F4326F" w:rsidRPr="0062215D">
        <w:rPr>
          <w:rFonts w:cs="Arial"/>
        </w:rPr>
        <w:t>(Uradni list RS, št.</w:t>
      </w:r>
      <w:r w:rsidR="5DA8B91C" w:rsidRPr="0062215D">
        <w:rPr>
          <w:rFonts w:cs="Arial"/>
        </w:rPr>
        <w:t xml:space="preserve"> .......</w:t>
      </w:r>
      <w:r w:rsidR="00F4326F" w:rsidRPr="0062215D">
        <w:rPr>
          <w:rFonts w:cs="Arial"/>
        </w:rPr>
        <w:t>/2</w:t>
      </w:r>
      <w:r w:rsidR="45BC599B" w:rsidRPr="0062215D">
        <w:rPr>
          <w:rFonts w:cs="Arial"/>
        </w:rPr>
        <w:t>4</w:t>
      </w:r>
      <w:r w:rsidR="00F4326F" w:rsidRPr="0062215D">
        <w:rPr>
          <w:rFonts w:cs="Arial"/>
        </w:rPr>
        <w:t xml:space="preserve"> z dne </w:t>
      </w:r>
      <w:r w:rsidR="35E09B52" w:rsidRPr="0062215D">
        <w:rPr>
          <w:rFonts w:cs="Arial"/>
        </w:rPr>
        <w:t xml:space="preserve"> ....................</w:t>
      </w:r>
      <w:r w:rsidR="00F4326F" w:rsidRPr="0062215D">
        <w:rPr>
          <w:rFonts w:cs="Arial"/>
        </w:rPr>
        <w:t xml:space="preserve"> v nadalj</w:t>
      </w:r>
      <w:r w:rsidR="003865D9" w:rsidRPr="0062215D">
        <w:rPr>
          <w:rFonts w:cs="Arial"/>
        </w:rPr>
        <w:t>evanju</w:t>
      </w:r>
      <w:r w:rsidR="00F4326F" w:rsidRPr="0062215D">
        <w:rPr>
          <w:rFonts w:cs="Arial"/>
        </w:rPr>
        <w:t>: javni razpis);</w:t>
      </w:r>
    </w:p>
    <w:p w14:paraId="70A7A3C6" w14:textId="77777777" w:rsidR="00DF7EBB" w:rsidRPr="0062215D" w:rsidRDefault="00DF7EBB" w:rsidP="00DF7EBB">
      <w:pPr>
        <w:pStyle w:val="Odstavekseznama"/>
        <w:autoSpaceDE w:val="0"/>
        <w:autoSpaceDN w:val="0"/>
        <w:adjustRightInd w:val="0"/>
        <w:ind w:left="426"/>
        <w:rPr>
          <w:rFonts w:cs="Arial"/>
          <w:szCs w:val="20"/>
        </w:rPr>
      </w:pPr>
    </w:p>
    <w:p w14:paraId="636FAE66" w14:textId="6069A866" w:rsidR="00FA59C6" w:rsidRPr="0062215D" w:rsidRDefault="00B40BA9" w:rsidP="550CD39B">
      <w:pPr>
        <w:numPr>
          <w:ilvl w:val="0"/>
          <w:numId w:val="5"/>
        </w:numPr>
        <w:tabs>
          <w:tab w:val="clear" w:pos="720"/>
        </w:tabs>
        <w:suppressAutoHyphens w:val="0"/>
        <w:autoSpaceDE w:val="0"/>
        <w:autoSpaceDN w:val="0"/>
        <w:adjustRightInd w:val="0"/>
        <w:ind w:left="426"/>
        <w:rPr>
          <w:rFonts w:cs="Arial"/>
          <w:lang w:eastAsia="sl-SI"/>
        </w:rPr>
      </w:pPr>
      <w:r w:rsidRPr="0062215D">
        <w:rPr>
          <w:rFonts w:cs="Arial"/>
          <w:lang w:eastAsia="sl-SI"/>
        </w:rPr>
        <w:t xml:space="preserve">pogodbene stranke s tem </w:t>
      </w:r>
      <w:proofErr w:type="spellStart"/>
      <w:r w:rsidR="003865D9" w:rsidRPr="0062215D">
        <w:rPr>
          <w:rFonts w:cs="Arial"/>
          <w:lang w:eastAsia="sl-SI"/>
        </w:rPr>
        <w:t>konzorcijskim</w:t>
      </w:r>
      <w:proofErr w:type="spellEnd"/>
      <w:r w:rsidR="00544EAE" w:rsidRPr="0062215D">
        <w:rPr>
          <w:rFonts w:cs="Arial"/>
          <w:lang w:eastAsia="sl-SI"/>
        </w:rPr>
        <w:t xml:space="preserve"> </w:t>
      </w:r>
      <w:r w:rsidRPr="0062215D">
        <w:rPr>
          <w:rFonts w:cs="Arial"/>
          <w:lang w:eastAsia="sl-SI"/>
        </w:rPr>
        <w:t xml:space="preserve">sporazumom ustanavljajo </w:t>
      </w:r>
      <w:r w:rsidR="58351D84" w:rsidRPr="0062215D">
        <w:rPr>
          <w:rFonts w:cs="Arial"/>
          <w:lang w:eastAsia="sl-SI"/>
        </w:rPr>
        <w:t>konzorcij</w:t>
      </w:r>
      <w:r w:rsidRPr="0062215D">
        <w:rPr>
          <w:rFonts w:cs="Arial"/>
          <w:lang w:eastAsia="sl-SI"/>
        </w:rPr>
        <w:t xml:space="preserve"> </w:t>
      </w:r>
      <w:r w:rsidR="4A75592F" w:rsidRPr="0062215D">
        <w:rPr>
          <w:rFonts w:cs="Arial"/>
          <w:lang w:eastAsia="sl-SI"/>
        </w:rPr>
        <w:t xml:space="preserve"> z namenom </w:t>
      </w:r>
      <w:r w:rsidR="00BE40B0" w:rsidRPr="0062215D">
        <w:rPr>
          <w:rFonts w:cs="Arial"/>
          <w:lang w:eastAsia="sl-SI"/>
        </w:rPr>
        <w:t>izvedb</w:t>
      </w:r>
      <w:r w:rsidR="086F6C5D" w:rsidRPr="0062215D">
        <w:rPr>
          <w:rFonts w:cs="Arial"/>
          <w:lang w:eastAsia="sl-SI"/>
        </w:rPr>
        <w:t>e</w:t>
      </w:r>
      <w:r w:rsidR="00BE40B0" w:rsidRPr="0062215D">
        <w:rPr>
          <w:rFonts w:cs="Arial"/>
          <w:lang w:eastAsia="sl-SI"/>
        </w:rPr>
        <w:t xml:space="preserve"> </w:t>
      </w:r>
      <w:r w:rsidR="67AD8656" w:rsidRPr="0062215D">
        <w:rPr>
          <w:rFonts w:cs="Arial"/>
          <w:lang w:eastAsia="sl-SI"/>
        </w:rPr>
        <w:t>operacije</w:t>
      </w:r>
      <w:r w:rsidR="673B7E25" w:rsidRPr="0062215D">
        <w:rPr>
          <w:rFonts w:cs="Arial"/>
          <w:lang w:eastAsia="sl-SI"/>
        </w:rPr>
        <w:t xml:space="preserve"> “.................”.</w:t>
      </w:r>
    </w:p>
    <w:p w14:paraId="4E827A50" w14:textId="77777777" w:rsidR="00FA59C6" w:rsidRPr="0062215D" w:rsidRDefault="00FA59C6" w:rsidP="00FA59C6">
      <w:pPr>
        <w:pStyle w:val="Odstavekseznama"/>
        <w:rPr>
          <w:rFonts w:cs="Arial"/>
        </w:rPr>
      </w:pPr>
    </w:p>
    <w:p w14:paraId="7B57F059" w14:textId="77777777" w:rsidR="00C823C4" w:rsidRPr="0062215D" w:rsidRDefault="00C823C4" w:rsidP="005F73F2">
      <w:pPr>
        <w:rPr>
          <w:rFonts w:cs="Arial"/>
        </w:rPr>
      </w:pPr>
    </w:p>
    <w:p w14:paraId="77AC8C27" w14:textId="77777777" w:rsidR="00C51F85" w:rsidRPr="0062215D" w:rsidRDefault="00C51F85" w:rsidP="00C823C4">
      <w:pPr>
        <w:pStyle w:val="Odstavekseznama"/>
        <w:ind w:left="720"/>
        <w:rPr>
          <w:rFonts w:cs="Arial"/>
        </w:rPr>
      </w:pPr>
    </w:p>
    <w:p w14:paraId="3189B4D2" w14:textId="77777777" w:rsidR="00C51F85" w:rsidRPr="0062215D" w:rsidRDefault="00C51F85" w:rsidP="00C823C4">
      <w:pPr>
        <w:pStyle w:val="Odstavekseznama"/>
        <w:ind w:left="720"/>
        <w:rPr>
          <w:rFonts w:cs="Arial"/>
        </w:rPr>
      </w:pPr>
    </w:p>
    <w:p w14:paraId="0AEAB17C" w14:textId="4AEDA59B" w:rsidR="00C51F85" w:rsidRPr="0062215D" w:rsidRDefault="00C51F85" w:rsidP="550CD39B">
      <w:pPr>
        <w:rPr>
          <w:rFonts w:cs="Arial"/>
          <w:b/>
          <w:bCs/>
        </w:rPr>
      </w:pPr>
      <w:r w:rsidRPr="0062215D">
        <w:rPr>
          <w:rFonts w:cs="Arial"/>
          <w:b/>
          <w:bCs/>
        </w:rPr>
        <w:t xml:space="preserve">II. </w:t>
      </w:r>
      <w:r w:rsidR="4FF0F452" w:rsidRPr="0062215D">
        <w:rPr>
          <w:rFonts w:cs="Arial"/>
          <w:b/>
          <w:bCs/>
        </w:rPr>
        <w:t>KONZORCIJ</w:t>
      </w:r>
    </w:p>
    <w:p w14:paraId="68A7A9AD" w14:textId="77777777" w:rsidR="008B3E25" w:rsidRPr="0062215D" w:rsidRDefault="008B3E25" w:rsidP="00DD3FB5">
      <w:pPr>
        <w:ind w:left="720"/>
        <w:rPr>
          <w:rFonts w:cs="Arial"/>
          <w:szCs w:val="20"/>
        </w:rPr>
      </w:pPr>
    </w:p>
    <w:p w14:paraId="03254491" w14:textId="77777777" w:rsidR="008B3E25" w:rsidRPr="0062215D" w:rsidRDefault="008B3E25" w:rsidP="008B3E25">
      <w:pPr>
        <w:numPr>
          <w:ilvl w:val="0"/>
          <w:numId w:val="1"/>
        </w:numPr>
        <w:tabs>
          <w:tab w:val="num" w:pos="426"/>
        </w:tabs>
        <w:suppressAutoHyphens w:val="0"/>
        <w:ind w:left="426"/>
        <w:jc w:val="center"/>
        <w:rPr>
          <w:rFonts w:cs="Arial"/>
          <w:szCs w:val="20"/>
        </w:rPr>
      </w:pPr>
      <w:r w:rsidRPr="0062215D">
        <w:rPr>
          <w:rFonts w:cs="Arial"/>
          <w:szCs w:val="20"/>
        </w:rPr>
        <w:t>člen</w:t>
      </w:r>
    </w:p>
    <w:p w14:paraId="47C425AC" w14:textId="71C56E2D" w:rsidR="008B3E25" w:rsidRPr="0062215D" w:rsidRDefault="008B3E25" w:rsidP="550CD39B">
      <w:pPr>
        <w:suppressAutoHyphens w:val="0"/>
        <w:jc w:val="center"/>
        <w:rPr>
          <w:rFonts w:cs="Arial"/>
        </w:rPr>
      </w:pPr>
      <w:r w:rsidRPr="0062215D">
        <w:rPr>
          <w:rFonts w:cs="Arial"/>
        </w:rPr>
        <w:t>(</w:t>
      </w:r>
      <w:r w:rsidR="00BE40B0" w:rsidRPr="0062215D">
        <w:rPr>
          <w:rFonts w:cs="Arial"/>
        </w:rPr>
        <w:t>odgovornost</w:t>
      </w:r>
      <w:r w:rsidR="001D4BA7" w:rsidRPr="0062215D">
        <w:rPr>
          <w:rFonts w:cs="Arial"/>
        </w:rPr>
        <w:t xml:space="preserve"> </w:t>
      </w:r>
      <w:proofErr w:type="spellStart"/>
      <w:r w:rsidR="52D6EB64" w:rsidRPr="0062215D">
        <w:rPr>
          <w:rFonts w:cs="Arial"/>
        </w:rPr>
        <w:t>konzorcijskih</w:t>
      </w:r>
      <w:proofErr w:type="spellEnd"/>
      <w:r w:rsidR="52D6EB64" w:rsidRPr="0062215D">
        <w:rPr>
          <w:rFonts w:cs="Arial"/>
        </w:rPr>
        <w:t xml:space="preserve"> partnerjev</w:t>
      </w:r>
      <w:r w:rsidRPr="0062215D">
        <w:rPr>
          <w:rFonts w:cs="Arial"/>
        </w:rPr>
        <w:t>)</w:t>
      </w:r>
    </w:p>
    <w:p w14:paraId="4AE61DC3" w14:textId="77777777" w:rsidR="008B3E25" w:rsidRPr="0062215D" w:rsidRDefault="008B3E25" w:rsidP="008B3E25">
      <w:pPr>
        <w:suppressAutoHyphens w:val="0"/>
        <w:jc w:val="center"/>
        <w:rPr>
          <w:rFonts w:cs="Arial"/>
          <w:szCs w:val="20"/>
        </w:rPr>
      </w:pPr>
    </w:p>
    <w:p w14:paraId="73176DB3" w14:textId="68B1AA42" w:rsidR="00FA59C6" w:rsidRPr="0062215D" w:rsidRDefault="00FA59C6" w:rsidP="550CD39B">
      <w:pPr>
        <w:numPr>
          <w:ilvl w:val="0"/>
          <w:numId w:val="6"/>
        </w:numPr>
        <w:tabs>
          <w:tab w:val="clear" w:pos="720"/>
        </w:tabs>
        <w:suppressAutoHyphens w:val="0"/>
        <w:autoSpaceDE w:val="0"/>
        <w:autoSpaceDN w:val="0"/>
        <w:adjustRightInd w:val="0"/>
        <w:ind w:left="426"/>
        <w:rPr>
          <w:rFonts w:cs="Arial"/>
        </w:rPr>
      </w:pPr>
      <w:r w:rsidRPr="0062215D">
        <w:rPr>
          <w:rFonts w:cs="Arial"/>
          <w:color w:val="000000" w:themeColor="text1"/>
        </w:rPr>
        <w:t>S t</w:t>
      </w:r>
      <w:r w:rsidR="3610C66E" w:rsidRPr="0062215D">
        <w:rPr>
          <w:rFonts w:cs="Arial"/>
          <w:color w:val="000000" w:themeColor="text1"/>
        </w:rPr>
        <w:t>em sporazumom</w:t>
      </w:r>
      <w:r w:rsidRPr="0062215D">
        <w:rPr>
          <w:rFonts w:cs="Arial"/>
          <w:color w:val="000000" w:themeColor="text1"/>
        </w:rPr>
        <w:t xml:space="preserve"> pogodbene stranke poleg ustanovitve </w:t>
      </w:r>
      <w:r w:rsidR="25939C1E" w:rsidRPr="0062215D">
        <w:rPr>
          <w:rFonts w:cs="Arial"/>
          <w:color w:val="000000" w:themeColor="text1"/>
        </w:rPr>
        <w:t>konzorcija</w:t>
      </w:r>
      <w:r w:rsidRPr="0062215D">
        <w:rPr>
          <w:rFonts w:cs="Arial"/>
          <w:color w:val="000000" w:themeColor="text1"/>
        </w:rPr>
        <w:t xml:space="preserve"> uredijo tudi medsebojne pravice in obveznosti ter se dogovorijo o načinu delitve sredstev, ki jih v primeru uspešne izbire na javnem razpisu dodeli ministrstvo za financiranje </w:t>
      </w:r>
      <w:r w:rsidR="592F73EE" w:rsidRPr="0062215D">
        <w:rPr>
          <w:rFonts w:cs="Arial"/>
          <w:color w:val="000000" w:themeColor="text1"/>
        </w:rPr>
        <w:t>operacije</w:t>
      </w:r>
      <w:r w:rsidRPr="0062215D">
        <w:rPr>
          <w:rFonts w:cs="Arial"/>
          <w:color w:val="000000" w:themeColor="text1"/>
        </w:rPr>
        <w:t>.</w:t>
      </w:r>
    </w:p>
    <w:p w14:paraId="655CC392" w14:textId="77777777" w:rsidR="00FA59C6" w:rsidRPr="0062215D" w:rsidRDefault="00FA59C6" w:rsidP="00691FE5">
      <w:pPr>
        <w:suppressAutoHyphens w:val="0"/>
        <w:autoSpaceDE w:val="0"/>
        <w:autoSpaceDN w:val="0"/>
        <w:adjustRightInd w:val="0"/>
        <w:ind w:left="426"/>
        <w:rPr>
          <w:rFonts w:cs="Arial"/>
          <w:szCs w:val="20"/>
        </w:rPr>
      </w:pPr>
    </w:p>
    <w:p w14:paraId="5E044E32" w14:textId="1C5603E9" w:rsidR="00FA59C6" w:rsidRPr="0062215D" w:rsidRDefault="00FA59C6" w:rsidP="550CD39B">
      <w:pPr>
        <w:pStyle w:val="Odstavekseznama"/>
        <w:numPr>
          <w:ilvl w:val="0"/>
          <w:numId w:val="6"/>
        </w:numPr>
        <w:tabs>
          <w:tab w:val="clear" w:pos="720"/>
        </w:tabs>
        <w:ind w:left="426"/>
        <w:rPr>
          <w:rFonts w:cs="Arial"/>
          <w:color w:val="000000" w:themeColor="text1"/>
        </w:rPr>
      </w:pPr>
      <w:r w:rsidRPr="0062215D">
        <w:rPr>
          <w:rFonts w:cs="Arial"/>
          <w:color w:val="000000" w:themeColor="text1"/>
        </w:rPr>
        <w:t>Pogodbene stranke soglasno poobla</w:t>
      </w:r>
      <w:r w:rsidR="25886859" w:rsidRPr="0062215D">
        <w:rPr>
          <w:rFonts w:cs="Arial"/>
          <w:color w:val="000000" w:themeColor="text1"/>
        </w:rPr>
        <w:t>ščajo</w:t>
      </w:r>
      <w:r w:rsidRPr="0062215D">
        <w:rPr>
          <w:rFonts w:cs="Arial"/>
          <w:color w:val="000000" w:themeColor="text1"/>
        </w:rPr>
        <w:t xml:space="preserve"> </w:t>
      </w:r>
      <w:r w:rsidR="1C157E6F" w:rsidRPr="0062215D">
        <w:rPr>
          <w:rFonts w:cs="Arial"/>
          <w:color w:val="000000" w:themeColor="text1"/>
        </w:rPr>
        <w:t>[</w:t>
      </w:r>
      <w:r w:rsidRPr="0062215D">
        <w:rPr>
          <w:rFonts w:cs="Arial"/>
          <w:color w:val="000000" w:themeColor="text1"/>
        </w:rPr>
        <w:t xml:space="preserve">NAZIV </w:t>
      </w:r>
      <w:r w:rsidR="3E3D5BD8" w:rsidRPr="0062215D">
        <w:rPr>
          <w:rFonts w:cs="Arial"/>
          <w:color w:val="000000" w:themeColor="text1"/>
        </w:rPr>
        <w:t xml:space="preserve"> POSLOVODEČEGA PARTNERJA</w:t>
      </w:r>
      <w:r w:rsidRPr="0062215D">
        <w:rPr>
          <w:rFonts w:cs="Arial"/>
          <w:color w:val="000000" w:themeColor="text1"/>
        </w:rPr>
        <w:t>,</w:t>
      </w:r>
      <w:r w:rsidRPr="0062215D">
        <w:rPr>
          <w:rFonts w:cs="Arial"/>
          <w:b/>
          <w:bCs/>
          <w:color w:val="000000" w:themeColor="text1"/>
        </w:rPr>
        <w:t xml:space="preserve"> </w:t>
      </w:r>
      <w:r w:rsidRPr="0062215D">
        <w:rPr>
          <w:rFonts w:cs="Arial"/>
          <w:color w:val="000000" w:themeColor="text1"/>
        </w:rPr>
        <w:t>v nadaljevanju:</w:t>
      </w:r>
      <w:r w:rsidRPr="0062215D">
        <w:rPr>
          <w:rFonts w:cs="Arial"/>
          <w:b/>
          <w:bCs/>
          <w:color w:val="000000" w:themeColor="text1"/>
        </w:rPr>
        <w:t xml:space="preserve"> </w:t>
      </w:r>
      <w:proofErr w:type="spellStart"/>
      <w:r w:rsidR="00F501D2" w:rsidRPr="0062215D">
        <w:rPr>
          <w:rFonts w:cs="Arial"/>
          <w:color w:val="000000" w:themeColor="text1"/>
        </w:rPr>
        <w:t>poslovodeči</w:t>
      </w:r>
      <w:proofErr w:type="spellEnd"/>
      <w:r w:rsidRPr="0062215D">
        <w:rPr>
          <w:rFonts w:cs="Arial"/>
          <w:color w:val="000000" w:themeColor="text1"/>
        </w:rPr>
        <w:t xml:space="preserve"> partner] za predložitev skupne vloge na javni razpis in da v primeru uspešne </w:t>
      </w:r>
      <w:r w:rsidR="41E68C41" w:rsidRPr="0062215D">
        <w:rPr>
          <w:rFonts w:cs="Arial"/>
          <w:color w:val="000000" w:themeColor="text1"/>
        </w:rPr>
        <w:t>kandidature</w:t>
      </w:r>
      <w:r w:rsidRPr="0062215D">
        <w:rPr>
          <w:rFonts w:cs="Arial"/>
          <w:color w:val="000000" w:themeColor="text1"/>
        </w:rPr>
        <w:t xml:space="preserve"> na javnem razpisu zastopa </w:t>
      </w:r>
      <w:r w:rsidR="260264C8" w:rsidRPr="0062215D">
        <w:rPr>
          <w:rFonts w:cs="Arial"/>
          <w:color w:val="000000" w:themeColor="text1"/>
        </w:rPr>
        <w:t xml:space="preserve">konzorcij </w:t>
      </w:r>
      <w:r w:rsidRPr="0062215D">
        <w:rPr>
          <w:rFonts w:cs="Arial"/>
          <w:color w:val="000000" w:themeColor="text1"/>
        </w:rPr>
        <w:t>v skladu s t</w:t>
      </w:r>
      <w:r w:rsidR="25BA5B64" w:rsidRPr="0062215D">
        <w:rPr>
          <w:rFonts w:cs="Arial"/>
          <w:color w:val="000000" w:themeColor="text1"/>
        </w:rPr>
        <w:t>em</w:t>
      </w:r>
      <w:r w:rsidRPr="0062215D">
        <w:rPr>
          <w:rFonts w:cs="Arial"/>
          <w:color w:val="000000" w:themeColor="text1"/>
        </w:rPr>
        <w:t xml:space="preserve"> </w:t>
      </w:r>
      <w:r w:rsidR="6091D5E2" w:rsidRPr="0062215D">
        <w:rPr>
          <w:rFonts w:cs="Arial"/>
          <w:color w:val="000000" w:themeColor="text1"/>
        </w:rPr>
        <w:t>sporazumom</w:t>
      </w:r>
      <w:r w:rsidRPr="0062215D">
        <w:rPr>
          <w:rFonts w:cs="Arial"/>
          <w:color w:val="000000" w:themeColor="text1"/>
        </w:rPr>
        <w:t xml:space="preserve"> ter z ministrstvom podpiše pogodbo o financiranju v imenu in za račun vseh partnerjev.</w:t>
      </w:r>
    </w:p>
    <w:p w14:paraId="6638BB30" w14:textId="77777777" w:rsidR="00FA59C6" w:rsidRPr="0062215D" w:rsidRDefault="00FA59C6" w:rsidP="00691FE5">
      <w:pPr>
        <w:pStyle w:val="Odstavekseznama"/>
        <w:ind w:left="426"/>
        <w:rPr>
          <w:rFonts w:cs="Arial"/>
          <w:color w:val="000000" w:themeColor="text1"/>
          <w:szCs w:val="20"/>
        </w:rPr>
      </w:pPr>
    </w:p>
    <w:p w14:paraId="7DF0DA3A" w14:textId="5E10F170" w:rsidR="00FA59C6" w:rsidRPr="0062215D" w:rsidRDefault="00FA59C6" w:rsidP="550CD39B">
      <w:pPr>
        <w:pStyle w:val="Odstavekseznama"/>
        <w:numPr>
          <w:ilvl w:val="0"/>
          <w:numId w:val="6"/>
        </w:numPr>
        <w:tabs>
          <w:tab w:val="clear" w:pos="720"/>
        </w:tabs>
        <w:ind w:left="426"/>
        <w:rPr>
          <w:rFonts w:cs="Arial"/>
          <w:color w:val="000000" w:themeColor="text1"/>
        </w:rPr>
      </w:pPr>
      <w:r w:rsidRPr="0062215D">
        <w:rPr>
          <w:rFonts w:cs="Arial"/>
          <w:color w:val="000000" w:themeColor="text1"/>
        </w:rPr>
        <w:t xml:space="preserve">Pogodbene stranke se dogovorijo, da bo </w:t>
      </w:r>
      <w:proofErr w:type="spellStart"/>
      <w:r w:rsidR="002F35A3" w:rsidRPr="0062215D">
        <w:rPr>
          <w:rFonts w:cs="Arial"/>
          <w:color w:val="000000" w:themeColor="text1"/>
        </w:rPr>
        <w:t>poslovodeči</w:t>
      </w:r>
      <w:proofErr w:type="spellEnd"/>
      <w:r w:rsidRPr="0062215D">
        <w:rPr>
          <w:rFonts w:cs="Arial"/>
          <w:color w:val="000000" w:themeColor="text1"/>
        </w:rPr>
        <w:t xml:space="preserve"> partner</w:t>
      </w:r>
      <w:r w:rsidRPr="0062215D">
        <w:rPr>
          <w:rFonts w:cs="Arial"/>
          <w:b/>
          <w:bCs/>
          <w:color w:val="000000" w:themeColor="text1"/>
        </w:rPr>
        <w:t xml:space="preserve"> </w:t>
      </w:r>
      <w:r w:rsidRPr="0062215D">
        <w:rPr>
          <w:rFonts w:cs="Arial"/>
          <w:color w:val="000000" w:themeColor="text1"/>
        </w:rPr>
        <w:t xml:space="preserve">kot upravičenec po pogodbi o financiranju prevzel odgovornost do ravnanja s sredstvi, ki jih </w:t>
      </w:r>
      <w:r w:rsidR="102DD577" w:rsidRPr="0062215D">
        <w:rPr>
          <w:rFonts w:cs="Arial"/>
          <w:color w:val="000000" w:themeColor="text1"/>
        </w:rPr>
        <w:t>konzorcij</w:t>
      </w:r>
      <w:r w:rsidRPr="0062215D">
        <w:rPr>
          <w:rFonts w:cs="Arial"/>
          <w:color w:val="000000" w:themeColor="text1"/>
        </w:rPr>
        <w:t xml:space="preserve"> prejme od ministrstva. V okviru te naloge bo v imenu </w:t>
      </w:r>
      <w:r w:rsidR="62A98319" w:rsidRPr="0062215D">
        <w:rPr>
          <w:rFonts w:cs="Arial"/>
          <w:color w:val="000000" w:themeColor="text1"/>
        </w:rPr>
        <w:t>konzorcija</w:t>
      </w:r>
      <w:r w:rsidR="003E0E14" w:rsidRPr="0062215D">
        <w:rPr>
          <w:rFonts w:cs="Arial"/>
          <w:color w:val="000000" w:themeColor="text1"/>
        </w:rPr>
        <w:t xml:space="preserve"> </w:t>
      </w:r>
      <w:r w:rsidRPr="0062215D">
        <w:rPr>
          <w:rFonts w:cs="Arial"/>
          <w:color w:val="000000" w:themeColor="text1"/>
        </w:rPr>
        <w:t>odgovoren tudi za izvršitev obveznosti, vezanih na ravnanje s sredstvi po te</w:t>
      </w:r>
      <w:r w:rsidR="0A4B7135" w:rsidRPr="0062215D">
        <w:rPr>
          <w:rFonts w:cs="Arial"/>
          <w:color w:val="000000" w:themeColor="text1"/>
        </w:rPr>
        <w:t>m sporazumu</w:t>
      </w:r>
      <w:r w:rsidRPr="0062215D">
        <w:rPr>
          <w:rFonts w:cs="Arial"/>
          <w:color w:val="000000" w:themeColor="text1"/>
        </w:rPr>
        <w:t xml:space="preserve"> in pogodbi o financiranju ……[NAZIV </w:t>
      </w:r>
      <w:r w:rsidR="75E6DE73" w:rsidRPr="0062215D">
        <w:rPr>
          <w:rFonts w:cs="Arial"/>
          <w:color w:val="000000" w:themeColor="text1"/>
        </w:rPr>
        <w:t>OPERACIJE</w:t>
      </w:r>
      <w:r w:rsidRPr="0062215D">
        <w:rPr>
          <w:rFonts w:cs="Arial"/>
          <w:color w:val="000000" w:themeColor="text1"/>
        </w:rPr>
        <w:t>], ki jo bo na podlagi javnega razpisa iz 1. člena te</w:t>
      </w:r>
      <w:r w:rsidR="2BEBF968" w:rsidRPr="0062215D">
        <w:rPr>
          <w:rFonts w:cs="Arial"/>
          <w:color w:val="000000" w:themeColor="text1"/>
        </w:rPr>
        <w:t>ga sporazuma</w:t>
      </w:r>
      <w:r w:rsidRPr="0062215D">
        <w:rPr>
          <w:rFonts w:cs="Arial"/>
          <w:color w:val="000000" w:themeColor="text1"/>
        </w:rPr>
        <w:t xml:space="preserve"> sklenil z ministrstvom.</w:t>
      </w:r>
      <w:r w:rsidR="2F2688C9" w:rsidRPr="0062215D">
        <w:rPr>
          <w:rFonts w:cs="Arial"/>
          <w:color w:val="000000" w:themeColor="text1"/>
        </w:rPr>
        <w:t xml:space="preserve"> </w:t>
      </w:r>
    </w:p>
    <w:p w14:paraId="3FB8B23C" w14:textId="6520E76D" w:rsidR="00FA59C6" w:rsidRPr="0062215D" w:rsidRDefault="00FA59C6" w:rsidP="24DB8B51">
      <w:pPr>
        <w:rPr>
          <w:rFonts w:cs="Arial"/>
          <w:color w:val="000000" w:themeColor="text1"/>
        </w:rPr>
      </w:pPr>
    </w:p>
    <w:p w14:paraId="29721747" w14:textId="6790FBB2" w:rsidR="00FA59C6" w:rsidRPr="0062215D" w:rsidRDefault="766B3837" w:rsidP="550CD39B">
      <w:pPr>
        <w:pStyle w:val="Odstavekseznama"/>
        <w:numPr>
          <w:ilvl w:val="0"/>
          <w:numId w:val="6"/>
        </w:numPr>
        <w:tabs>
          <w:tab w:val="clear" w:pos="720"/>
        </w:tabs>
        <w:ind w:left="426"/>
        <w:rPr>
          <w:rFonts w:cs="Arial"/>
          <w:color w:val="000000" w:themeColor="text1"/>
        </w:rPr>
      </w:pPr>
      <w:r w:rsidRPr="0062215D">
        <w:rPr>
          <w:rFonts w:cs="Arial"/>
          <w:color w:val="000000" w:themeColor="text1"/>
        </w:rPr>
        <w:t xml:space="preserve">Vsi </w:t>
      </w:r>
      <w:proofErr w:type="spellStart"/>
      <w:r w:rsidRPr="0062215D">
        <w:rPr>
          <w:rFonts w:cs="Arial"/>
          <w:color w:val="000000" w:themeColor="text1"/>
        </w:rPr>
        <w:t>konzorcijski</w:t>
      </w:r>
      <w:proofErr w:type="spellEnd"/>
      <w:r w:rsidRPr="0062215D">
        <w:rPr>
          <w:rFonts w:cs="Arial"/>
          <w:color w:val="000000" w:themeColor="text1"/>
        </w:rPr>
        <w:t xml:space="preserve"> partnerji po tem sporazumu v razmerju do ministrstva odgovarjajo </w:t>
      </w:r>
      <w:r w:rsidR="6334AA03" w:rsidRPr="0062215D">
        <w:rPr>
          <w:rFonts w:cs="Arial"/>
          <w:color w:val="000000" w:themeColor="text1"/>
        </w:rPr>
        <w:t xml:space="preserve">neomejeno </w:t>
      </w:r>
      <w:r w:rsidRPr="0062215D">
        <w:rPr>
          <w:rFonts w:cs="Arial"/>
          <w:color w:val="000000" w:themeColor="text1"/>
        </w:rPr>
        <w:t xml:space="preserve">solidarno, </w:t>
      </w:r>
      <w:r w:rsidR="2F2688C9" w:rsidRPr="0062215D">
        <w:rPr>
          <w:rFonts w:cs="Arial"/>
          <w:color w:val="000000" w:themeColor="text1"/>
        </w:rPr>
        <w:t xml:space="preserve">v imenu konzorcija </w:t>
      </w:r>
      <w:r w:rsidR="43924BE8" w:rsidRPr="0062215D">
        <w:rPr>
          <w:rFonts w:cs="Arial"/>
          <w:color w:val="000000" w:themeColor="text1"/>
        </w:rPr>
        <w:t xml:space="preserve">pa je </w:t>
      </w:r>
      <w:r w:rsidR="2F2688C9" w:rsidRPr="0062215D">
        <w:rPr>
          <w:rFonts w:cs="Arial"/>
          <w:color w:val="000000" w:themeColor="text1"/>
        </w:rPr>
        <w:t>ministrstvu za izvršitev vseh obveznosti iz pogodbe o financiranju</w:t>
      </w:r>
      <w:r w:rsidR="44011492" w:rsidRPr="0062215D">
        <w:rPr>
          <w:rFonts w:cs="Arial"/>
          <w:color w:val="000000" w:themeColor="text1"/>
        </w:rPr>
        <w:t xml:space="preserve"> prvi odgovoren </w:t>
      </w:r>
      <w:proofErr w:type="spellStart"/>
      <w:r w:rsidR="44011492" w:rsidRPr="0062215D">
        <w:rPr>
          <w:rFonts w:cs="Arial"/>
          <w:color w:val="000000" w:themeColor="text1"/>
        </w:rPr>
        <w:t>poslovodeči</w:t>
      </w:r>
      <w:proofErr w:type="spellEnd"/>
      <w:r w:rsidR="44011492" w:rsidRPr="0062215D">
        <w:rPr>
          <w:rFonts w:cs="Arial"/>
          <w:color w:val="000000" w:themeColor="text1"/>
        </w:rPr>
        <w:t xml:space="preserve"> partner</w:t>
      </w:r>
      <w:r w:rsidR="259AF41E" w:rsidRPr="0062215D">
        <w:rPr>
          <w:rFonts w:cs="Arial"/>
          <w:color w:val="000000" w:themeColor="text1"/>
        </w:rPr>
        <w:t>.</w:t>
      </w:r>
    </w:p>
    <w:p w14:paraId="298BDEC3" w14:textId="77777777" w:rsidR="00691FE5" w:rsidRPr="0062215D" w:rsidRDefault="00691FE5" w:rsidP="00691FE5">
      <w:pPr>
        <w:pStyle w:val="Odstavekseznama"/>
        <w:rPr>
          <w:rFonts w:cs="Arial"/>
          <w:color w:val="000000" w:themeColor="text1"/>
          <w:szCs w:val="20"/>
        </w:rPr>
      </w:pPr>
    </w:p>
    <w:p w14:paraId="178A6877" w14:textId="3F8526FF" w:rsidR="00BE40B0" w:rsidRPr="0062215D" w:rsidRDefault="00691FE5" w:rsidP="550CD39B">
      <w:pPr>
        <w:pStyle w:val="Odstavekseznama"/>
        <w:numPr>
          <w:ilvl w:val="0"/>
          <w:numId w:val="6"/>
        </w:numPr>
        <w:tabs>
          <w:tab w:val="clear" w:pos="720"/>
        </w:tabs>
        <w:autoSpaceDE w:val="0"/>
        <w:autoSpaceDN w:val="0"/>
        <w:adjustRightInd w:val="0"/>
        <w:ind w:left="426"/>
        <w:rPr>
          <w:rFonts w:cs="Arial"/>
        </w:rPr>
      </w:pPr>
      <w:proofErr w:type="spellStart"/>
      <w:r w:rsidRPr="0062215D">
        <w:rPr>
          <w:rFonts w:cs="Arial"/>
          <w:color w:val="000000" w:themeColor="text1"/>
        </w:rPr>
        <w:t>P</w:t>
      </w:r>
      <w:r w:rsidR="002F35A3" w:rsidRPr="0062215D">
        <w:rPr>
          <w:rFonts w:cs="Arial"/>
          <w:color w:val="000000" w:themeColor="text1"/>
        </w:rPr>
        <w:t>oslovodeči</w:t>
      </w:r>
      <w:proofErr w:type="spellEnd"/>
      <w:r w:rsidR="002F35A3" w:rsidRPr="0062215D">
        <w:rPr>
          <w:rFonts w:cs="Arial"/>
          <w:color w:val="000000" w:themeColor="text1"/>
        </w:rPr>
        <w:t xml:space="preserve"> partner</w:t>
      </w:r>
      <w:r w:rsidR="00BE40B0" w:rsidRPr="0062215D">
        <w:rPr>
          <w:rFonts w:cs="Arial"/>
          <w:color w:val="000000" w:themeColor="text1"/>
        </w:rPr>
        <w:t xml:space="preserve"> in vsi partnerji morajo biti </w:t>
      </w:r>
      <w:r w:rsidR="005F73F2" w:rsidRPr="0062215D">
        <w:rPr>
          <w:rFonts w:cs="Arial"/>
          <w:color w:val="000000" w:themeColor="text1"/>
        </w:rPr>
        <w:t xml:space="preserve">ves čas izvajanja </w:t>
      </w:r>
      <w:r w:rsidR="4279F11F" w:rsidRPr="0062215D">
        <w:rPr>
          <w:rFonts w:cs="Arial"/>
          <w:color w:val="000000" w:themeColor="text1"/>
        </w:rPr>
        <w:t>operacije</w:t>
      </w:r>
      <w:r w:rsidR="005F73F2" w:rsidRPr="0062215D">
        <w:rPr>
          <w:rFonts w:cs="Arial"/>
          <w:color w:val="000000" w:themeColor="text1"/>
        </w:rPr>
        <w:t xml:space="preserve"> </w:t>
      </w:r>
      <w:r w:rsidR="00BE40B0" w:rsidRPr="0062215D">
        <w:rPr>
          <w:rFonts w:cs="Arial"/>
          <w:color w:val="000000" w:themeColor="text1"/>
        </w:rPr>
        <w:t>dosegljivi za komunikacijo z ministrstvom.</w:t>
      </w:r>
    </w:p>
    <w:p w14:paraId="33D66DB4" w14:textId="77777777" w:rsidR="00BE40B0" w:rsidRPr="0062215D" w:rsidRDefault="00BE40B0" w:rsidP="00F27FC3">
      <w:pPr>
        <w:suppressAutoHyphens w:val="0"/>
        <w:jc w:val="left"/>
        <w:rPr>
          <w:rFonts w:cs="Arial"/>
          <w:color w:val="000000"/>
          <w:szCs w:val="20"/>
          <w:lang w:eastAsia="sl-SI"/>
        </w:rPr>
      </w:pPr>
    </w:p>
    <w:p w14:paraId="443B6F60" w14:textId="77777777" w:rsidR="00AD27FA" w:rsidRPr="0062215D" w:rsidRDefault="00AD27FA" w:rsidP="00DD3FB5">
      <w:pPr>
        <w:rPr>
          <w:rFonts w:cs="Arial"/>
          <w:b/>
          <w:szCs w:val="20"/>
        </w:rPr>
      </w:pPr>
    </w:p>
    <w:p w14:paraId="372C9FAD" w14:textId="77777777" w:rsidR="00AD27FA" w:rsidRPr="0062215D" w:rsidRDefault="00AD27FA" w:rsidP="00AD27FA">
      <w:pPr>
        <w:numPr>
          <w:ilvl w:val="0"/>
          <w:numId w:val="1"/>
        </w:numPr>
        <w:tabs>
          <w:tab w:val="num" w:pos="426"/>
        </w:tabs>
        <w:suppressAutoHyphens w:val="0"/>
        <w:ind w:left="426"/>
        <w:jc w:val="center"/>
        <w:rPr>
          <w:rFonts w:cs="Arial"/>
          <w:szCs w:val="20"/>
        </w:rPr>
      </w:pPr>
      <w:r w:rsidRPr="0062215D">
        <w:rPr>
          <w:rFonts w:cs="Arial"/>
          <w:szCs w:val="20"/>
        </w:rPr>
        <w:t xml:space="preserve">člen </w:t>
      </w:r>
    </w:p>
    <w:p w14:paraId="45F6759B" w14:textId="77777777" w:rsidR="00AD27FA" w:rsidRPr="0062215D" w:rsidRDefault="00AD27FA" w:rsidP="00AD27FA">
      <w:pPr>
        <w:ind w:left="360"/>
        <w:jc w:val="center"/>
        <w:rPr>
          <w:rFonts w:cs="Arial"/>
          <w:color w:val="000000"/>
          <w:szCs w:val="20"/>
        </w:rPr>
      </w:pPr>
      <w:r w:rsidRPr="0062215D">
        <w:rPr>
          <w:rFonts w:cs="Arial"/>
          <w:color w:val="000000"/>
          <w:szCs w:val="20"/>
        </w:rPr>
        <w:t>(sestava in naloge)</w:t>
      </w:r>
    </w:p>
    <w:p w14:paraId="1B0A9945" w14:textId="77777777" w:rsidR="00AD27FA" w:rsidRPr="0062215D" w:rsidRDefault="00AD27FA" w:rsidP="00AD27FA">
      <w:pPr>
        <w:rPr>
          <w:rFonts w:cs="Arial"/>
          <w:szCs w:val="20"/>
        </w:rPr>
      </w:pPr>
    </w:p>
    <w:p w14:paraId="00A6BD5E" w14:textId="4A7D8D49" w:rsidR="00582ED1" w:rsidRPr="0062215D" w:rsidRDefault="00AD27FA" w:rsidP="550CD39B">
      <w:pPr>
        <w:pStyle w:val="Odstavekseznama"/>
        <w:numPr>
          <w:ilvl w:val="1"/>
          <w:numId w:val="1"/>
        </w:numPr>
        <w:tabs>
          <w:tab w:val="clear" w:pos="1440"/>
        </w:tabs>
        <w:ind w:left="426"/>
        <w:rPr>
          <w:rFonts w:cs="Arial"/>
          <w:color w:val="000000"/>
        </w:rPr>
      </w:pPr>
      <w:r w:rsidRPr="0062215D">
        <w:rPr>
          <w:rFonts w:cs="Arial"/>
          <w:color w:val="000000" w:themeColor="text1"/>
        </w:rPr>
        <w:t>Pogodbene stranke se</w:t>
      </w:r>
      <w:r w:rsidR="000B7C13" w:rsidRPr="0062215D">
        <w:rPr>
          <w:rFonts w:cs="Arial"/>
          <w:color w:val="000000" w:themeColor="text1"/>
        </w:rPr>
        <w:t xml:space="preserve"> v tem </w:t>
      </w:r>
      <w:proofErr w:type="spellStart"/>
      <w:r w:rsidR="00691FE5" w:rsidRPr="0062215D">
        <w:rPr>
          <w:rFonts w:cs="Arial"/>
          <w:color w:val="000000" w:themeColor="text1"/>
        </w:rPr>
        <w:t>konzorcijskem</w:t>
      </w:r>
      <w:proofErr w:type="spellEnd"/>
      <w:r w:rsidR="000B7C13" w:rsidRPr="0062215D">
        <w:rPr>
          <w:rFonts w:cs="Arial"/>
          <w:color w:val="000000" w:themeColor="text1"/>
        </w:rPr>
        <w:t xml:space="preserve"> sporazumu</w:t>
      </w:r>
      <w:r w:rsidRPr="0062215D">
        <w:rPr>
          <w:rFonts w:cs="Arial"/>
          <w:color w:val="000000" w:themeColor="text1"/>
        </w:rPr>
        <w:t xml:space="preserve"> dogovorijo o delitvi izvedbe aktivnosti </w:t>
      </w:r>
      <w:r w:rsidR="40D4BE4B" w:rsidRPr="0062215D">
        <w:rPr>
          <w:rFonts w:cs="Arial"/>
          <w:color w:val="000000" w:themeColor="text1"/>
        </w:rPr>
        <w:t>operacije, zaradi katere ustanavljajo konzorcij</w:t>
      </w:r>
      <w:r w:rsidR="000B7C13" w:rsidRPr="0062215D">
        <w:rPr>
          <w:rFonts w:cs="Arial"/>
          <w:color w:val="000000" w:themeColor="text1"/>
        </w:rPr>
        <w:t xml:space="preserve">, </w:t>
      </w:r>
      <w:r w:rsidRPr="0062215D">
        <w:rPr>
          <w:rFonts w:cs="Arial"/>
          <w:color w:val="000000" w:themeColor="text1"/>
        </w:rPr>
        <w:t>rokih za izvedbo posameznih aktivnosti in delitvi sredstev, ki jih bo financiralo ministrstvo, in sicer na naslednji način</w:t>
      </w:r>
      <w:r w:rsidR="2A137ACC" w:rsidRPr="0062215D">
        <w:rPr>
          <w:rFonts w:cs="Arial"/>
          <w:color w:val="000000" w:themeColor="text1"/>
        </w:rPr>
        <w:t xml:space="preserve"> </w:t>
      </w:r>
      <w:r w:rsidRPr="0062215D">
        <w:rPr>
          <w:rFonts w:cs="Arial"/>
          <w:color w:val="000000" w:themeColor="text1"/>
          <w:highlight w:val="lightGray"/>
        </w:rPr>
        <w:t>:</w:t>
      </w:r>
      <w:r w:rsidR="00582ED1" w:rsidRPr="0062215D">
        <w:rPr>
          <w:rFonts w:cs="Arial"/>
          <w:color w:val="000000" w:themeColor="text1"/>
          <w:highlight w:val="lightGray"/>
        </w:rPr>
        <w:t xml:space="preserve">/izpolniti delitev med partnerji, kot sledi iz </w:t>
      </w:r>
      <w:r w:rsidR="006917D0" w:rsidRPr="0062215D">
        <w:rPr>
          <w:rFonts w:cs="Arial"/>
          <w:color w:val="000000" w:themeColor="text1"/>
          <w:highlight w:val="lightGray"/>
        </w:rPr>
        <w:t>finančnega načrta</w:t>
      </w:r>
      <w:r w:rsidR="00582ED1" w:rsidRPr="0062215D">
        <w:rPr>
          <w:rFonts w:cs="Arial"/>
          <w:color w:val="000000" w:themeColor="text1"/>
          <w:highlight w:val="lightGray"/>
        </w:rPr>
        <w:t>/</w:t>
      </w:r>
    </w:p>
    <w:p w14:paraId="17BB75B3" w14:textId="77777777" w:rsidR="00582ED1" w:rsidRPr="0062215D" w:rsidRDefault="00582ED1" w:rsidP="00582ED1">
      <w:pPr>
        <w:suppressAutoHyphens w:val="0"/>
        <w:rPr>
          <w:rFonts w:cs="Arial"/>
          <w:color w:val="000000"/>
          <w:szCs w:val="20"/>
        </w:rPr>
      </w:pPr>
    </w:p>
    <w:p w14:paraId="0D9F1080" w14:textId="77777777" w:rsidR="00AD27FA" w:rsidRPr="0062215D" w:rsidRDefault="00AD27FA" w:rsidP="00AD27FA">
      <w:pPr>
        <w:rPr>
          <w:rFonts w:cs="Arial"/>
          <w:color w:val="000000"/>
          <w:szCs w:val="20"/>
        </w:rPr>
      </w:pPr>
    </w:p>
    <w:tbl>
      <w:tblPr>
        <w:tblW w:w="8931" w:type="dxa"/>
        <w:tblInd w:w="-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000" w:firstRow="0" w:lastRow="0" w:firstColumn="0" w:lastColumn="0" w:noHBand="0" w:noVBand="0"/>
      </w:tblPr>
      <w:tblGrid>
        <w:gridCol w:w="2694"/>
        <w:gridCol w:w="2369"/>
        <w:gridCol w:w="1980"/>
        <w:gridCol w:w="1888"/>
      </w:tblGrid>
      <w:tr w:rsidR="00B6346C" w:rsidRPr="0062215D" w14:paraId="0725B36A" w14:textId="77777777" w:rsidTr="24DB8B51">
        <w:trPr>
          <w:cantSplit/>
          <w:trHeight w:val="472"/>
        </w:trPr>
        <w:tc>
          <w:tcPr>
            <w:tcW w:w="2694" w:type="dxa"/>
            <w:shd w:val="clear" w:color="auto" w:fill="92CDDC" w:themeFill="accent5" w:themeFillTint="99"/>
          </w:tcPr>
          <w:p w14:paraId="2A48AD85" w14:textId="53DAF393" w:rsidR="00B6346C" w:rsidRPr="0062215D" w:rsidRDefault="00B6346C" w:rsidP="00AD27FA">
            <w:pPr>
              <w:jc w:val="center"/>
              <w:rPr>
                <w:rFonts w:cs="Arial"/>
                <w:szCs w:val="20"/>
              </w:rPr>
            </w:pPr>
            <w:r w:rsidRPr="0062215D">
              <w:rPr>
                <w:rFonts w:cs="Arial"/>
                <w:szCs w:val="20"/>
              </w:rPr>
              <w:t>Naziv partnerja</w:t>
            </w:r>
            <w:r w:rsidR="002F35A3" w:rsidRPr="0062215D">
              <w:rPr>
                <w:rFonts w:cs="Arial"/>
                <w:szCs w:val="20"/>
              </w:rPr>
              <w:t xml:space="preserve"> </w:t>
            </w:r>
          </w:p>
        </w:tc>
        <w:tc>
          <w:tcPr>
            <w:tcW w:w="2369" w:type="dxa"/>
            <w:shd w:val="clear" w:color="auto" w:fill="92CDDC" w:themeFill="accent5" w:themeFillTint="99"/>
          </w:tcPr>
          <w:p w14:paraId="41358D30" w14:textId="31D59805" w:rsidR="00B6346C" w:rsidRPr="0062215D" w:rsidRDefault="2431168A" w:rsidP="550CD39B">
            <w:pPr>
              <w:jc w:val="center"/>
              <w:rPr>
                <w:rFonts w:cs="Arial"/>
              </w:rPr>
            </w:pPr>
            <w:r w:rsidRPr="0062215D">
              <w:rPr>
                <w:rFonts w:cs="Arial"/>
              </w:rPr>
              <w:t xml:space="preserve">Aktivnosti </w:t>
            </w:r>
            <w:r w:rsidR="6C40143B" w:rsidRPr="0062215D">
              <w:rPr>
                <w:rFonts w:cs="Arial"/>
              </w:rPr>
              <w:t>operacije</w:t>
            </w:r>
          </w:p>
        </w:tc>
        <w:tc>
          <w:tcPr>
            <w:tcW w:w="1980" w:type="dxa"/>
            <w:shd w:val="clear" w:color="auto" w:fill="92CDDC" w:themeFill="accent5" w:themeFillTint="99"/>
          </w:tcPr>
          <w:p w14:paraId="3E763FAB" w14:textId="2AC994CB" w:rsidR="00B6346C" w:rsidRPr="0062215D" w:rsidRDefault="4F6ECBB1" w:rsidP="24DB8B51">
            <w:pPr>
              <w:jc w:val="center"/>
              <w:rPr>
                <w:rFonts w:cs="Arial"/>
              </w:rPr>
            </w:pPr>
            <w:r w:rsidRPr="0062215D">
              <w:rPr>
                <w:rFonts w:cs="Arial"/>
              </w:rPr>
              <w:t>Delež posla</w:t>
            </w:r>
          </w:p>
        </w:tc>
        <w:tc>
          <w:tcPr>
            <w:tcW w:w="1888" w:type="dxa"/>
            <w:shd w:val="clear" w:color="auto" w:fill="92CDDC" w:themeFill="accent5" w:themeFillTint="99"/>
          </w:tcPr>
          <w:p w14:paraId="59756161" w14:textId="77777777" w:rsidR="00B6346C" w:rsidRPr="0062215D" w:rsidRDefault="00B6346C" w:rsidP="00F477FE">
            <w:pPr>
              <w:jc w:val="center"/>
              <w:rPr>
                <w:rFonts w:cs="Arial"/>
                <w:szCs w:val="20"/>
              </w:rPr>
            </w:pPr>
            <w:r w:rsidRPr="0062215D">
              <w:rPr>
                <w:rFonts w:cs="Arial"/>
                <w:szCs w:val="20"/>
              </w:rPr>
              <w:t>Znesek v EUR</w:t>
            </w:r>
          </w:p>
        </w:tc>
      </w:tr>
      <w:tr w:rsidR="00AD27FA" w:rsidRPr="0062215D" w14:paraId="5EF6B291" w14:textId="77777777" w:rsidTr="24DB8B51">
        <w:trPr>
          <w:trHeight w:val="300"/>
        </w:trPr>
        <w:tc>
          <w:tcPr>
            <w:tcW w:w="2694" w:type="dxa"/>
          </w:tcPr>
          <w:p w14:paraId="15DD920D" w14:textId="77777777" w:rsidR="00AD27FA" w:rsidRPr="0062215D" w:rsidRDefault="00AD27FA" w:rsidP="00F477FE">
            <w:pPr>
              <w:rPr>
                <w:rFonts w:cs="Arial"/>
                <w:szCs w:val="20"/>
              </w:rPr>
            </w:pPr>
          </w:p>
        </w:tc>
        <w:tc>
          <w:tcPr>
            <w:tcW w:w="2369" w:type="dxa"/>
          </w:tcPr>
          <w:p w14:paraId="7038C148" w14:textId="77777777" w:rsidR="00AD27FA" w:rsidRPr="0062215D" w:rsidRDefault="00AD27FA" w:rsidP="00F477FE">
            <w:pPr>
              <w:rPr>
                <w:rFonts w:cs="Arial"/>
                <w:szCs w:val="20"/>
              </w:rPr>
            </w:pPr>
          </w:p>
        </w:tc>
        <w:tc>
          <w:tcPr>
            <w:tcW w:w="1980" w:type="dxa"/>
          </w:tcPr>
          <w:p w14:paraId="4C5BC8B6" w14:textId="77777777" w:rsidR="00AD27FA" w:rsidRPr="0062215D" w:rsidRDefault="00AD27FA" w:rsidP="00F477FE">
            <w:pPr>
              <w:rPr>
                <w:rFonts w:cs="Arial"/>
                <w:szCs w:val="20"/>
              </w:rPr>
            </w:pPr>
          </w:p>
        </w:tc>
        <w:tc>
          <w:tcPr>
            <w:tcW w:w="1888" w:type="dxa"/>
          </w:tcPr>
          <w:p w14:paraId="782FDB22" w14:textId="77777777" w:rsidR="00AD27FA" w:rsidRPr="0062215D" w:rsidRDefault="00AD27FA" w:rsidP="00F477FE">
            <w:pPr>
              <w:rPr>
                <w:rFonts w:cs="Arial"/>
                <w:szCs w:val="20"/>
              </w:rPr>
            </w:pPr>
          </w:p>
        </w:tc>
      </w:tr>
      <w:tr w:rsidR="00AD27FA" w:rsidRPr="0062215D" w14:paraId="7B3F7572" w14:textId="77777777" w:rsidTr="24DB8B51">
        <w:trPr>
          <w:trHeight w:val="300"/>
        </w:trPr>
        <w:tc>
          <w:tcPr>
            <w:tcW w:w="2694" w:type="dxa"/>
          </w:tcPr>
          <w:p w14:paraId="392D5166" w14:textId="77777777" w:rsidR="00AD27FA" w:rsidRPr="0062215D" w:rsidRDefault="00AD27FA" w:rsidP="00F477FE">
            <w:pPr>
              <w:rPr>
                <w:rFonts w:cs="Arial"/>
                <w:szCs w:val="20"/>
              </w:rPr>
            </w:pPr>
          </w:p>
        </w:tc>
        <w:tc>
          <w:tcPr>
            <w:tcW w:w="2369" w:type="dxa"/>
          </w:tcPr>
          <w:p w14:paraId="1A987F0A" w14:textId="77777777" w:rsidR="00AD27FA" w:rsidRPr="0062215D" w:rsidRDefault="00AD27FA" w:rsidP="00F477FE">
            <w:pPr>
              <w:rPr>
                <w:rFonts w:cs="Arial"/>
                <w:szCs w:val="20"/>
              </w:rPr>
            </w:pPr>
          </w:p>
        </w:tc>
        <w:tc>
          <w:tcPr>
            <w:tcW w:w="1980" w:type="dxa"/>
          </w:tcPr>
          <w:p w14:paraId="674E52F6" w14:textId="77777777" w:rsidR="00AD27FA" w:rsidRPr="0062215D" w:rsidRDefault="00AD27FA" w:rsidP="00F477FE">
            <w:pPr>
              <w:rPr>
                <w:rFonts w:cs="Arial"/>
                <w:szCs w:val="20"/>
              </w:rPr>
            </w:pPr>
          </w:p>
        </w:tc>
        <w:tc>
          <w:tcPr>
            <w:tcW w:w="1888" w:type="dxa"/>
          </w:tcPr>
          <w:p w14:paraId="42D18747" w14:textId="77777777" w:rsidR="00AD27FA" w:rsidRPr="0062215D" w:rsidRDefault="00AD27FA" w:rsidP="00F477FE">
            <w:pPr>
              <w:rPr>
                <w:rFonts w:cs="Arial"/>
                <w:szCs w:val="20"/>
              </w:rPr>
            </w:pPr>
          </w:p>
        </w:tc>
      </w:tr>
      <w:tr w:rsidR="00AD27FA" w:rsidRPr="0062215D" w14:paraId="3FF62357" w14:textId="77777777" w:rsidTr="24DB8B51">
        <w:trPr>
          <w:trHeight w:val="300"/>
        </w:trPr>
        <w:tc>
          <w:tcPr>
            <w:tcW w:w="2694" w:type="dxa"/>
          </w:tcPr>
          <w:p w14:paraId="4C89A1A1" w14:textId="77777777" w:rsidR="00AD27FA" w:rsidRPr="0062215D" w:rsidRDefault="00AD27FA" w:rsidP="00F477FE">
            <w:pPr>
              <w:rPr>
                <w:rFonts w:cs="Arial"/>
                <w:szCs w:val="20"/>
              </w:rPr>
            </w:pPr>
          </w:p>
        </w:tc>
        <w:tc>
          <w:tcPr>
            <w:tcW w:w="2369" w:type="dxa"/>
          </w:tcPr>
          <w:p w14:paraId="570A8A35" w14:textId="77777777" w:rsidR="00AD27FA" w:rsidRPr="0062215D" w:rsidRDefault="00AD27FA" w:rsidP="00F477FE">
            <w:pPr>
              <w:rPr>
                <w:rFonts w:cs="Arial"/>
                <w:szCs w:val="20"/>
              </w:rPr>
            </w:pPr>
          </w:p>
        </w:tc>
        <w:tc>
          <w:tcPr>
            <w:tcW w:w="1980" w:type="dxa"/>
          </w:tcPr>
          <w:p w14:paraId="4A650299" w14:textId="77777777" w:rsidR="00AD27FA" w:rsidRPr="0062215D" w:rsidRDefault="00AD27FA" w:rsidP="00F477FE">
            <w:pPr>
              <w:rPr>
                <w:rFonts w:cs="Arial"/>
                <w:szCs w:val="20"/>
              </w:rPr>
            </w:pPr>
          </w:p>
        </w:tc>
        <w:tc>
          <w:tcPr>
            <w:tcW w:w="1888" w:type="dxa"/>
          </w:tcPr>
          <w:p w14:paraId="20217E47" w14:textId="77777777" w:rsidR="00AD27FA" w:rsidRPr="0062215D" w:rsidRDefault="00AD27FA" w:rsidP="00F477FE">
            <w:pPr>
              <w:rPr>
                <w:rFonts w:cs="Arial"/>
                <w:szCs w:val="20"/>
              </w:rPr>
            </w:pPr>
          </w:p>
        </w:tc>
      </w:tr>
      <w:tr w:rsidR="00AD27FA" w:rsidRPr="0062215D" w14:paraId="23F4E54F" w14:textId="77777777" w:rsidTr="24DB8B51">
        <w:trPr>
          <w:trHeight w:val="300"/>
        </w:trPr>
        <w:tc>
          <w:tcPr>
            <w:tcW w:w="2694" w:type="dxa"/>
          </w:tcPr>
          <w:p w14:paraId="60B68743" w14:textId="77777777" w:rsidR="00AD27FA" w:rsidRPr="0062215D" w:rsidRDefault="00AD27FA" w:rsidP="00F477FE">
            <w:pPr>
              <w:rPr>
                <w:rFonts w:cs="Arial"/>
                <w:szCs w:val="20"/>
              </w:rPr>
            </w:pPr>
          </w:p>
        </w:tc>
        <w:tc>
          <w:tcPr>
            <w:tcW w:w="2369" w:type="dxa"/>
          </w:tcPr>
          <w:p w14:paraId="556FFA31" w14:textId="77777777" w:rsidR="00AD27FA" w:rsidRPr="0062215D" w:rsidRDefault="00AD27FA" w:rsidP="00F477FE">
            <w:pPr>
              <w:rPr>
                <w:rFonts w:cs="Arial"/>
                <w:szCs w:val="20"/>
              </w:rPr>
            </w:pPr>
          </w:p>
        </w:tc>
        <w:tc>
          <w:tcPr>
            <w:tcW w:w="1980" w:type="dxa"/>
          </w:tcPr>
          <w:p w14:paraId="43DE165F" w14:textId="77777777" w:rsidR="00AD27FA" w:rsidRPr="0062215D" w:rsidRDefault="00AD27FA" w:rsidP="00F477FE">
            <w:pPr>
              <w:rPr>
                <w:rFonts w:cs="Arial"/>
                <w:szCs w:val="20"/>
              </w:rPr>
            </w:pPr>
          </w:p>
        </w:tc>
        <w:tc>
          <w:tcPr>
            <w:tcW w:w="1888" w:type="dxa"/>
          </w:tcPr>
          <w:p w14:paraId="3A0D1BEB" w14:textId="77777777" w:rsidR="00AD27FA" w:rsidRPr="0062215D" w:rsidRDefault="00AD27FA" w:rsidP="00F477FE">
            <w:pPr>
              <w:rPr>
                <w:rFonts w:cs="Arial"/>
                <w:szCs w:val="20"/>
              </w:rPr>
            </w:pPr>
          </w:p>
        </w:tc>
      </w:tr>
      <w:tr w:rsidR="00AD27FA" w:rsidRPr="0062215D" w14:paraId="3DDBD624" w14:textId="77777777" w:rsidTr="24DB8B51">
        <w:trPr>
          <w:trHeight w:val="300"/>
        </w:trPr>
        <w:tc>
          <w:tcPr>
            <w:tcW w:w="2694" w:type="dxa"/>
          </w:tcPr>
          <w:p w14:paraId="5A79D82C" w14:textId="77777777" w:rsidR="00AD27FA" w:rsidRPr="0062215D" w:rsidRDefault="00AD27FA" w:rsidP="00F477FE">
            <w:pPr>
              <w:rPr>
                <w:rFonts w:cs="Arial"/>
                <w:szCs w:val="20"/>
              </w:rPr>
            </w:pPr>
          </w:p>
        </w:tc>
        <w:tc>
          <w:tcPr>
            <w:tcW w:w="2369" w:type="dxa"/>
          </w:tcPr>
          <w:p w14:paraId="0F66EA5A" w14:textId="77777777" w:rsidR="00AD27FA" w:rsidRPr="0062215D" w:rsidRDefault="00AD27FA" w:rsidP="00F477FE">
            <w:pPr>
              <w:rPr>
                <w:rFonts w:cs="Arial"/>
                <w:szCs w:val="20"/>
              </w:rPr>
            </w:pPr>
          </w:p>
        </w:tc>
        <w:tc>
          <w:tcPr>
            <w:tcW w:w="1980" w:type="dxa"/>
          </w:tcPr>
          <w:p w14:paraId="7A39346A" w14:textId="77777777" w:rsidR="00AD27FA" w:rsidRPr="0062215D" w:rsidRDefault="00AD27FA" w:rsidP="00F477FE">
            <w:pPr>
              <w:rPr>
                <w:rFonts w:cs="Arial"/>
                <w:szCs w:val="20"/>
              </w:rPr>
            </w:pPr>
          </w:p>
        </w:tc>
        <w:tc>
          <w:tcPr>
            <w:tcW w:w="1888" w:type="dxa"/>
          </w:tcPr>
          <w:p w14:paraId="7F9CCFC6" w14:textId="77777777" w:rsidR="00AD27FA" w:rsidRPr="0062215D" w:rsidRDefault="00AD27FA" w:rsidP="00F477FE">
            <w:pPr>
              <w:rPr>
                <w:rFonts w:cs="Arial"/>
                <w:szCs w:val="20"/>
              </w:rPr>
            </w:pPr>
          </w:p>
        </w:tc>
      </w:tr>
      <w:tr w:rsidR="000B7C13" w:rsidRPr="0062215D" w14:paraId="7B93FA13" w14:textId="77777777" w:rsidTr="24DB8B51">
        <w:trPr>
          <w:trHeight w:val="300"/>
        </w:trPr>
        <w:tc>
          <w:tcPr>
            <w:tcW w:w="2694" w:type="dxa"/>
          </w:tcPr>
          <w:p w14:paraId="35B2FC9E" w14:textId="77777777" w:rsidR="000B7C13" w:rsidRPr="0062215D" w:rsidRDefault="000B7C13" w:rsidP="00F477FE">
            <w:pPr>
              <w:rPr>
                <w:rFonts w:cs="Arial"/>
                <w:szCs w:val="20"/>
              </w:rPr>
            </w:pPr>
          </w:p>
        </w:tc>
        <w:tc>
          <w:tcPr>
            <w:tcW w:w="2369" w:type="dxa"/>
          </w:tcPr>
          <w:p w14:paraId="2E921590" w14:textId="77777777" w:rsidR="000B7C13" w:rsidRPr="0062215D" w:rsidRDefault="000B7C13" w:rsidP="00F477FE">
            <w:pPr>
              <w:rPr>
                <w:rFonts w:cs="Arial"/>
                <w:szCs w:val="20"/>
              </w:rPr>
            </w:pPr>
          </w:p>
        </w:tc>
        <w:tc>
          <w:tcPr>
            <w:tcW w:w="1980" w:type="dxa"/>
          </w:tcPr>
          <w:p w14:paraId="3551F8D3" w14:textId="77777777" w:rsidR="000B7C13" w:rsidRPr="0062215D" w:rsidRDefault="000B7C13" w:rsidP="00F477FE">
            <w:pPr>
              <w:rPr>
                <w:rFonts w:cs="Arial"/>
                <w:szCs w:val="20"/>
              </w:rPr>
            </w:pPr>
          </w:p>
        </w:tc>
        <w:tc>
          <w:tcPr>
            <w:tcW w:w="1888" w:type="dxa"/>
          </w:tcPr>
          <w:p w14:paraId="24C38362" w14:textId="77777777" w:rsidR="000B7C13" w:rsidRPr="0062215D" w:rsidRDefault="000B7C13" w:rsidP="00F477FE">
            <w:pPr>
              <w:rPr>
                <w:rFonts w:cs="Arial"/>
                <w:szCs w:val="20"/>
              </w:rPr>
            </w:pPr>
          </w:p>
        </w:tc>
      </w:tr>
    </w:tbl>
    <w:p w14:paraId="6568B323" w14:textId="77777777" w:rsidR="00AD27FA" w:rsidRPr="0062215D" w:rsidRDefault="00AD27FA" w:rsidP="00AD27FA">
      <w:pPr>
        <w:rPr>
          <w:rFonts w:cs="Arial"/>
          <w:color w:val="000000"/>
          <w:szCs w:val="20"/>
        </w:rPr>
      </w:pPr>
    </w:p>
    <w:p w14:paraId="454162D6" w14:textId="77777777" w:rsidR="00587B6A" w:rsidRPr="0062215D" w:rsidRDefault="00587B6A" w:rsidP="00587B6A">
      <w:pPr>
        <w:numPr>
          <w:ilvl w:val="0"/>
          <w:numId w:val="1"/>
        </w:numPr>
        <w:tabs>
          <w:tab w:val="num" w:pos="426"/>
          <w:tab w:val="num" w:pos="720"/>
        </w:tabs>
        <w:suppressAutoHyphens w:val="0"/>
        <w:ind w:left="426"/>
        <w:jc w:val="center"/>
        <w:rPr>
          <w:rFonts w:cs="Arial"/>
          <w:szCs w:val="20"/>
        </w:rPr>
      </w:pPr>
      <w:r w:rsidRPr="0062215D">
        <w:rPr>
          <w:rFonts w:cs="Arial"/>
          <w:szCs w:val="20"/>
        </w:rPr>
        <w:t>člen</w:t>
      </w:r>
    </w:p>
    <w:p w14:paraId="7879947D" w14:textId="77777777" w:rsidR="00587B6A" w:rsidRPr="0062215D" w:rsidRDefault="00587B6A" w:rsidP="00587B6A">
      <w:pPr>
        <w:suppressAutoHyphens w:val="0"/>
        <w:jc w:val="center"/>
        <w:rPr>
          <w:rFonts w:cs="Arial"/>
          <w:color w:val="000000"/>
          <w:szCs w:val="20"/>
          <w:lang w:eastAsia="sl-SI"/>
        </w:rPr>
      </w:pPr>
      <w:r w:rsidRPr="0062215D">
        <w:rPr>
          <w:rFonts w:cs="Arial"/>
          <w:color w:val="000000"/>
          <w:szCs w:val="20"/>
          <w:lang w:eastAsia="sl-SI"/>
        </w:rPr>
        <w:t>(seznanjenost z obveznostmi)</w:t>
      </w:r>
    </w:p>
    <w:p w14:paraId="6B427D10" w14:textId="77777777" w:rsidR="00587B6A" w:rsidRPr="0062215D" w:rsidRDefault="00587B6A" w:rsidP="00587B6A">
      <w:pPr>
        <w:suppressAutoHyphens w:val="0"/>
        <w:jc w:val="center"/>
        <w:rPr>
          <w:rFonts w:cs="Arial"/>
          <w:color w:val="000000"/>
          <w:szCs w:val="20"/>
          <w:lang w:eastAsia="sl-SI"/>
        </w:rPr>
      </w:pPr>
    </w:p>
    <w:p w14:paraId="70C4C02D" w14:textId="4F6EBE65" w:rsidR="00587B6A" w:rsidRPr="0062215D" w:rsidRDefault="00587B6A" w:rsidP="550CD39B">
      <w:pPr>
        <w:pStyle w:val="Odstavekseznama"/>
        <w:numPr>
          <w:ilvl w:val="1"/>
          <w:numId w:val="1"/>
        </w:numPr>
        <w:tabs>
          <w:tab w:val="clear" w:pos="1440"/>
        </w:tabs>
        <w:ind w:left="426"/>
        <w:rPr>
          <w:rFonts w:cs="Arial"/>
          <w:color w:val="000000"/>
        </w:rPr>
      </w:pPr>
      <w:r w:rsidRPr="0062215D">
        <w:rPr>
          <w:rFonts w:cs="Arial"/>
          <w:color w:val="000000" w:themeColor="text1"/>
        </w:rPr>
        <w:t xml:space="preserve">S podpisom tega </w:t>
      </w:r>
      <w:proofErr w:type="spellStart"/>
      <w:r w:rsidR="00691FE5" w:rsidRPr="0062215D">
        <w:rPr>
          <w:rFonts w:cs="Arial"/>
          <w:color w:val="000000" w:themeColor="text1"/>
        </w:rPr>
        <w:t>konzorcijskega</w:t>
      </w:r>
      <w:proofErr w:type="spellEnd"/>
      <w:r w:rsidRPr="0062215D">
        <w:rPr>
          <w:rFonts w:cs="Arial"/>
          <w:color w:val="000000" w:themeColor="text1"/>
        </w:rPr>
        <w:t xml:space="preserve"> sporazuma pogodbene stranke potrjujejo, da so seznanjene in se strinjaj</w:t>
      </w:r>
      <w:r w:rsidR="00532BF0" w:rsidRPr="0062215D">
        <w:rPr>
          <w:rFonts w:cs="Arial"/>
          <w:color w:val="000000" w:themeColor="text1"/>
        </w:rPr>
        <w:t xml:space="preserve">o z obveznostmi, ki izhajajo iz </w:t>
      </w:r>
      <w:r w:rsidR="6B263C7F" w:rsidRPr="0062215D">
        <w:rPr>
          <w:rFonts w:cs="Arial"/>
          <w:color w:val="000000" w:themeColor="text1"/>
        </w:rPr>
        <w:t xml:space="preserve">(vzorca) </w:t>
      </w:r>
      <w:r w:rsidRPr="0062215D">
        <w:rPr>
          <w:rFonts w:cs="Arial"/>
          <w:color w:val="000000" w:themeColor="text1"/>
        </w:rPr>
        <w:t xml:space="preserve">pogodbe o </w:t>
      </w:r>
      <w:r w:rsidRPr="0062215D">
        <w:rPr>
          <w:rFonts w:cs="Arial"/>
        </w:rPr>
        <w:t xml:space="preserve">financiranju, </w:t>
      </w:r>
      <w:r w:rsidRPr="0062215D">
        <w:rPr>
          <w:rFonts w:cs="Arial"/>
          <w:color w:val="000000" w:themeColor="text1"/>
        </w:rPr>
        <w:t xml:space="preserve">javnega razpisa ter razpisne dokumentacije ter se bodo po njih ravnale. Seznanjene in strinjajo se tudi z odgovornostjo </w:t>
      </w:r>
      <w:proofErr w:type="spellStart"/>
      <w:r w:rsidR="002F35A3" w:rsidRPr="0062215D">
        <w:rPr>
          <w:rFonts w:cs="Arial"/>
          <w:color w:val="000000" w:themeColor="text1"/>
        </w:rPr>
        <w:t>poslovodečega</w:t>
      </w:r>
      <w:proofErr w:type="spellEnd"/>
      <w:r w:rsidR="002F35A3" w:rsidRPr="0062215D">
        <w:rPr>
          <w:rFonts w:cs="Arial"/>
          <w:color w:val="000000" w:themeColor="text1"/>
        </w:rPr>
        <w:t xml:space="preserve"> partnerja</w:t>
      </w:r>
      <w:r w:rsidRPr="0062215D">
        <w:rPr>
          <w:rFonts w:cs="Arial"/>
          <w:color w:val="000000" w:themeColor="text1"/>
        </w:rPr>
        <w:t xml:space="preserve">, ki izhaja iz pogodbe o financiranju. </w:t>
      </w:r>
    </w:p>
    <w:p w14:paraId="470D77CE" w14:textId="77777777" w:rsidR="00532BF0" w:rsidRPr="0062215D" w:rsidRDefault="00532BF0" w:rsidP="00691FE5">
      <w:pPr>
        <w:suppressAutoHyphens w:val="0"/>
        <w:ind w:left="426"/>
        <w:rPr>
          <w:rFonts w:cs="Arial"/>
          <w:szCs w:val="20"/>
          <w:lang w:eastAsia="sl-SI"/>
        </w:rPr>
      </w:pPr>
    </w:p>
    <w:p w14:paraId="6ABA049B" w14:textId="60896FEF" w:rsidR="00587B6A" w:rsidRPr="0062215D" w:rsidRDefault="00587B6A" w:rsidP="550CD39B">
      <w:pPr>
        <w:pStyle w:val="Odstavekseznama"/>
        <w:numPr>
          <w:ilvl w:val="1"/>
          <w:numId w:val="1"/>
        </w:numPr>
        <w:tabs>
          <w:tab w:val="clear" w:pos="1440"/>
        </w:tabs>
        <w:ind w:left="426"/>
        <w:rPr>
          <w:rFonts w:cs="Arial"/>
        </w:rPr>
      </w:pPr>
      <w:r w:rsidRPr="0062215D">
        <w:rPr>
          <w:rFonts w:cs="Arial"/>
        </w:rPr>
        <w:t xml:space="preserve">Pogodbene stranke se zavezujejo, da bodo </w:t>
      </w:r>
      <w:r w:rsidR="00691FE5" w:rsidRPr="0062215D">
        <w:rPr>
          <w:rFonts w:cs="Arial"/>
        </w:rPr>
        <w:t xml:space="preserve">svoje </w:t>
      </w:r>
      <w:r w:rsidRPr="0062215D">
        <w:rPr>
          <w:rFonts w:cs="Arial"/>
        </w:rPr>
        <w:t xml:space="preserve">obveznosti izpolnjevale v skladu z določili tega </w:t>
      </w:r>
      <w:proofErr w:type="spellStart"/>
      <w:r w:rsidR="00691FE5" w:rsidRPr="0062215D">
        <w:rPr>
          <w:rFonts w:cs="Arial"/>
        </w:rPr>
        <w:t>konzorcijskega</w:t>
      </w:r>
      <w:proofErr w:type="spellEnd"/>
      <w:r w:rsidRPr="0062215D">
        <w:rPr>
          <w:rFonts w:cs="Arial"/>
        </w:rPr>
        <w:t xml:space="preserve"> sporazuma in pogodbe o financiranju. Partnerji se zavezujejo, da bodo ravnali v </w:t>
      </w:r>
      <w:r w:rsidRPr="0062215D">
        <w:rPr>
          <w:rFonts w:cs="Arial"/>
        </w:rPr>
        <w:lastRenderedPageBreak/>
        <w:t xml:space="preserve">skladu z </w:t>
      </w:r>
      <w:r w:rsidR="00E82F89" w:rsidRPr="0062215D">
        <w:rPr>
          <w:rFonts w:cs="Arial"/>
        </w:rPr>
        <w:t>n</w:t>
      </w:r>
      <w:r w:rsidR="00176EC6" w:rsidRPr="0062215D">
        <w:rPr>
          <w:rFonts w:cs="Arial"/>
        </w:rPr>
        <w:t>avodil</w:t>
      </w:r>
      <w:r w:rsidR="00532BF0" w:rsidRPr="0062215D">
        <w:rPr>
          <w:rFonts w:cs="Arial"/>
        </w:rPr>
        <w:t>i</w:t>
      </w:r>
      <w:r w:rsidR="00176EC6" w:rsidRPr="0062215D">
        <w:rPr>
          <w:rFonts w:cs="Arial"/>
        </w:rPr>
        <w:t xml:space="preserve"> ministrstva</w:t>
      </w:r>
      <w:r w:rsidRPr="0062215D">
        <w:rPr>
          <w:rFonts w:cs="Arial"/>
        </w:rPr>
        <w:t>, vključujoč spremembe, ki jih bo ministrstvo naknadno sporočilo oz. posredovalo upravičencu, ta pa vsem ostalim partnerjem.</w:t>
      </w:r>
    </w:p>
    <w:p w14:paraId="7D4FA84A" w14:textId="77777777" w:rsidR="00587B6A" w:rsidRPr="0062215D" w:rsidRDefault="00587B6A" w:rsidP="00587B6A">
      <w:pPr>
        <w:suppressAutoHyphens w:val="0"/>
        <w:rPr>
          <w:rFonts w:cs="Arial"/>
          <w:szCs w:val="20"/>
          <w:lang w:eastAsia="sl-SI"/>
        </w:rPr>
      </w:pPr>
    </w:p>
    <w:p w14:paraId="73F813FE" w14:textId="77777777" w:rsidR="00587B6A" w:rsidRPr="0062215D" w:rsidRDefault="00587B6A" w:rsidP="00587B6A">
      <w:pPr>
        <w:suppressAutoHyphens w:val="0"/>
        <w:rPr>
          <w:rFonts w:cs="Arial"/>
          <w:szCs w:val="20"/>
          <w:lang w:eastAsia="sl-SI"/>
        </w:rPr>
      </w:pPr>
    </w:p>
    <w:p w14:paraId="0F23F3E2" w14:textId="77777777" w:rsidR="00587B6A" w:rsidRPr="0062215D" w:rsidRDefault="00587B6A" w:rsidP="00587B6A">
      <w:pPr>
        <w:suppressAutoHyphens w:val="0"/>
        <w:rPr>
          <w:rFonts w:cs="Arial"/>
          <w:szCs w:val="20"/>
          <w:lang w:eastAsia="sl-SI"/>
        </w:rPr>
      </w:pPr>
    </w:p>
    <w:p w14:paraId="714FDB46" w14:textId="2DFF064F" w:rsidR="00CC59BF" w:rsidRPr="0062215D" w:rsidRDefault="00F503E6" w:rsidP="00DD3FB5">
      <w:pPr>
        <w:rPr>
          <w:rFonts w:cs="Arial"/>
          <w:b/>
          <w:szCs w:val="20"/>
        </w:rPr>
      </w:pPr>
      <w:r w:rsidRPr="0062215D">
        <w:rPr>
          <w:rFonts w:cs="Arial"/>
          <w:b/>
          <w:szCs w:val="20"/>
        </w:rPr>
        <w:t>III</w:t>
      </w:r>
      <w:r w:rsidR="0080365B" w:rsidRPr="0062215D">
        <w:rPr>
          <w:rFonts w:cs="Arial"/>
          <w:b/>
          <w:szCs w:val="20"/>
        </w:rPr>
        <w:t xml:space="preserve">. </w:t>
      </w:r>
      <w:r w:rsidR="000724C2" w:rsidRPr="0062215D">
        <w:rPr>
          <w:rFonts w:cs="Arial"/>
          <w:b/>
          <w:szCs w:val="20"/>
        </w:rPr>
        <w:t>F</w:t>
      </w:r>
      <w:r w:rsidR="002103A4" w:rsidRPr="0062215D">
        <w:rPr>
          <w:rFonts w:cs="Arial"/>
          <w:b/>
          <w:szCs w:val="20"/>
        </w:rPr>
        <w:t>INANCIRANJE</w:t>
      </w:r>
    </w:p>
    <w:p w14:paraId="1F9BF2C9" w14:textId="77777777" w:rsidR="00363593" w:rsidRPr="0062215D" w:rsidRDefault="00363593" w:rsidP="00DD3FB5">
      <w:pPr>
        <w:suppressAutoHyphens w:val="0"/>
        <w:ind w:left="426"/>
        <w:rPr>
          <w:rFonts w:cs="Arial"/>
          <w:szCs w:val="20"/>
        </w:rPr>
      </w:pPr>
    </w:p>
    <w:p w14:paraId="3CBDC14B" w14:textId="77777777" w:rsidR="00363593" w:rsidRPr="0062215D" w:rsidRDefault="00E706BD" w:rsidP="00DD3FB5">
      <w:pPr>
        <w:numPr>
          <w:ilvl w:val="0"/>
          <w:numId w:val="1"/>
        </w:numPr>
        <w:tabs>
          <w:tab w:val="num" w:pos="426"/>
        </w:tabs>
        <w:suppressAutoHyphens w:val="0"/>
        <w:ind w:left="426"/>
        <w:jc w:val="center"/>
        <w:rPr>
          <w:rFonts w:cs="Arial"/>
          <w:szCs w:val="20"/>
        </w:rPr>
      </w:pPr>
      <w:r w:rsidRPr="0062215D">
        <w:rPr>
          <w:rFonts w:cs="Arial"/>
          <w:szCs w:val="20"/>
        </w:rPr>
        <w:t>člen</w:t>
      </w:r>
    </w:p>
    <w:p w14:paraId="56AD1D88" w14:textId="403F9D65" w:rsidR="00AE7A0B" w:rsidRPr="0062215D" w:rsidRDefault="00E706BD" w:rsidP="550CD39B">
      <w:pPr>
        <w:jc w:val="center"/>
        <w:rPr>
          <w:rFonts w:cs="Arial"/>
        </w:rPr>
      </w:pPr>
      <w:r w:rsidRPr="0062215D">
        <w:rPr>
          <w:rFonts w:cs="Arial"/>
        </w:rPr>
        <w:t>(</w:t>
      </w:r>
      <w:r w:rsidR="000724C2" w:rsidRPr="0062215D">
        <w:rPr>
          <w:rFonts w:cs="Arial"/>
        </w:rPr>
        <w:t xml:space="preserve">financiranje </w:t>
      </w:r>
      <w:r w:rsidR="6543D83D" w:rsidRPr="0062215D">
        <w:rPr>
          <w:rFonts w:cs="Arial"/>
        </w:rPr>
        <w:t>operacije</w:t>
      </w:r>
      <w:r w:rsidRPr="0062215D">
        <w:rPr>
          <w:rFonts w:cs="Arial"/>
        </w:rPr>
        <w:t>)</w:t>
      </w:r>
    </w:p>
    <w:p w14:paraId="4A52C897" w14:textId="77777777" w:rsidR="00AE7A0B" w:rsidRPr="0062215D" w:rsidRDefault="00AE7A0B" w:rsidP="00DD3FB5">
      <w:pPr>
        <w:jc w:val="center"/>
        <w:rPr>
          <w:rFonts w:cs="Arial"/>
          <w:szCs w:val="20"/>
        </w:rPr>
      </w:pPr>
    </w:p>
    <w:p w14:paraId="64E62F0E" w14:textId="44E983C5" w:rsidR="00307799" w:rsidRPr="0062215D" w:rsidRDefault="003727FF" w:rsidP="550CD39B">
      <w:pPr>
        <w:pStyle w:val="Odstavekseznama"/>
        <w:numPr>
          <w:ilvl w:val="1"/>
          <w:numId w:val="1"/>
        </w:numPr>
        <w:tabs>
          <w:tab w:val="clear" w:pos="1440"/>
        </w:tabs>
        <w:ind w:left="284"/>
        <w:rPr>
          <w:rFonts w:cs="Arial"/>
        </w:rPr>
      </w:pPr>
      <w:r w:rsidRPr="0062215D">
        <w:rPr>
          <w:rFonts w:cs="Arial"/>
        </w:rPr>
        <w:t xml:space="preserve">Financiranje </w:t>
      </w:r>
      <w:r w:rsidR="33DE163D" w:rsidRPr="0062215D">
        <w:rPr>
          <w:rFonts w:cs="Arial"/>
        </w:rPr>
        <w:t>operacije</w:t>
      </w:r>
      <w:r w:rsidRPr="0062215D">
        <w:rPr>
          <w:rFonts w:cs="Arial"/>
        </w:rPr>
        <w:t xml:space="preserve"> </w:t>
      </w:r>
      <w:r w:rsidR="71897627" w:rsidRPr="0062215D">
        <w:rPr>
          <w:rFonts w:cs="Arial"/>
        </w:rPr>
        <w:t>je določeno na podlagi upravičenega stroška - standardni strošek na izvedeno izobraževanje</w:t>
      </w:r>
      <w:r w:rsidRPr="0062215D">
        <w:rPr>
          <w:rFonts w:cs="Arial"/>
        </w:rPr>
        <w:t xml:space="preserve">, ki </w:t>
      </w:r>
      <w:r w:rsidR="3610BF9B" w:rsidRPr="0062215D">
        <w:rPr>
          <w:rFonts w:cs="Arial"/>
        </w:rPr>
        <w:t xml:space="preserve">znaša </w:t>
      </w:r>
      <w:r w:rsidR="00CD1D25" w:rsidRPr="0062215D">
        <w:rPr>
          <w:rFonts w:cs="Arial"/>
        </w:rPr>
        <w:t>2.350,00</w:t>
      </w:r>
      <w:r w:rsidR="3610BF9B" w:rsidRPr="0062215D">
        <w:rPr>
          <w:rFonts w:cs="Arial"/>
        </w:rPr>
        <w:t xml:space="preserve"> EUR in </w:t>
      </w:r>
      <w:r w:rsidRPr="0062215D">
        <w:rPr>
          <w:rFonts w:cs="Arial"/>
        </w:rPr>
        <w:t xml:space="preserve">se v celoti (100 %) zagotovi iz sredstev </w:t>
      </w:r>
      <w:r w:rsidR="33E7BE6E" w:rsidRPr="0062215D">
        <w:rPr>
          <w:rFonts w:cs="Arial"/>
        </w:rPr>
        <w:t xml:space="preserve">državnega </w:t>
      </w:r>
      <w:r w:rsidRPr="0062215D">
        <w:rPr>
          <w:rFonts w:cs="Arial"/>
        </w:rPr>
        <w:t>proračuna</w:t>
      </w:r>
      <w:r w:rsidR="616BB5F1" w:rsidRPr="0062215D">
        <w:rPr>
          <w:rFonts w:cs="Arial"/>
        </w:rPr>
        <w:t xml:space="preserve"> in evropskih sredstev</w:t>
      </w:r>
      <w:r w:rsidRPr="0062215D">
        <w:rPr>
          <w:rFonts w:cs="Arial"/>
        </w:rPr>
        <w:t>.</w:t>
      </w:r>
    </w:p>
    <w:p w14:paraId="181E9CF5" w14:textId="697811FB" w:rsidR="00B41C70" w:rsidRPr="0062215D" w:rsidRDefault="00B41C70" w:rsidP="00691FE5">
      <w:pPr>
        <w:ind w:left="284"/>
        <w:rPr>
          <w:rFonts w:cs="Arial"/>
          <w:szCs w:val="20"/>
        </w:rPr>
      </w:pPr>
    </w:p>
    <w:p w14:paraId="4F11407E" w14:textId="1E95A06A" w:rsidR="00EA3D68" w:rsidRPr="0062215D" w:rsidRDefault="31F67939" w:rsidP="24DB8B51">
      <w:pPr>
        <w:pStyle w:val="Odstavekseznama"/>
        <w:numPr>
          <w:ilvl w:val="1"/>
          <w:numId w:val="1"/>
        </w:numPr>
        <w:tabs>
          <w:tab w:val="clear" w:pos="1440"/>
        </w:tabs>
        <w:ind w:left="284"/>
        <w:rPr>
          <w:rFonts w:cs="Arial"/>
        </w:rPr>
      </w:pPr>
      <w:r w:rsidRPr="0062215D">
        <w:rPr>
          <w:rFonts w:cs="Arial"/>
        </w:rPr>
        <w:t xml:space="preserve">Vsak od </w:t>
      </w:r>
      <w:proofErr w:type="spellStart"/>
      <w:r w:rsidRPr="0062215D">
        <w:rPr>
          <w:rFonts w:cs="Arial"/>
        </w:rPr>
        <w:t>konzorcijskih</w:t>
      </w:r>
      <w:proofErr w:type="spellEnd"/>
      <w:r w:rsidRPr="0062215D">
        <w:rPr>
          <w:rFonts w:cs="Arial"/>
        </w:rPr>
        <w:t xml:space="preserve"> partnerjev je </w:t>
      </w:r>
      <w:r w:rsidR="711F908C" w:rsidRPr="0062215D">
        <w:rPr>
          <w:rFonts w:cs="Arial"/>
        </w:rPr>
        <w:t xml:space="preserve">za svoj del izvedenih aktivnosti </w:t>
      </w:r>
      <w:r w:rsidRPr="0062215D">
        <w:rPr>
          <w:rFonts w:cs="Arial"/>
        </w:rPr>
        <w:t xml:space="preserve">odgovoren za pravočasno in ustrezno zagotovitev vseh potrebnih dokazil za </w:t>
      </w:r>
      <w:r w:rsidR="2C984719" w:rsidRPr="0062215D">
        <w:rPr>
          <w:rFonts w:cs="Arial"/>
        </w:rPr>
        <w:t xml:space="preserve">uveljavljanje </w:t>
      </w:r>
      <w:r w:rsidRPr="0062215D">
        <w:rPr>
          <w:rFonts w:cs="Arial"/>
        </w:rPr>
        <w:t>upravičen</w:t>
      </w:r>
      <w:r w:rsidR="1C689C41" w:rsidRPr="0062215D">
        <w:rPr>
          <w:rFonts w:cs="Arial"/>
        </w:rPr>
        <w:t>ih</w:t>
      </w:r>
      <w:r w:rsidRPr="0062215D">
        <w:rPr>
          <w:rFonts w:cs="Arial"/>
        </w:rPr>
        <w:t xml:space="preserve"> strošk</w:t>
      </w:r>
      <w:r w:rsidR="7B13811B" w:rsidRPr="0062215D">
        <w:rPr>
          <w:rFonts w:cs="Arial"/>
        </w:rPr>
        <w:t>ov</w:t>
      </w:r>
      <w:r w:rsidRPr="0062215D">
        <w:rPr>
          <w:rFonts w:cs="Arial"/>
        </w:rPr>
        <w:t xml:space="preserve"> operacije</w:t>
      </w:r>
      <w:r w:rsidR="50720325" w:rsidRPr="0062215D">
        <w:rPr>
          <w:rFonts w:cs="Arial"/>
        </w:rPr>
        <w:t>, ki jih je potrebno priložiti vsakokratnemu zahtevku za izplačilo (ZZI).</w:t>
      </w:r>
    </w:p>
    <w:p w14:paraId="63E3F385" w14:textId="77777777" w:rsidR="00BF0ABC" w:rsidRPr="0062215D" w:rsidRDefault="00BF0ABC" w:rsidP="00EA3D68">
      <w:pPr>
        <w:rPr>
          <w:rFonts w:cs="Arial"/>
          <w:szCs w:val="20"/>
        </w:rPr>
      </w:pPr>
    </w:p>
    <w:p w14:paraId="3B0215AD" w14:textId="77777777" w:rsidR="00106A5E" w:rsidRPr="0062215D" w:rsidRDefault="00106A5E" w:rsidP="00DD3FB5">
      <w:pPr>
        <w:numPr>
          <w:ilvl w:val="0"/>
          <w:numId w:val="1"/>
        </w:numPr>
        <w:tabs>
          <w:tab w:val="num" w:pos="426"/>
        </w:tabs>
        <w:suppressAutoHyphens w:val="0"/>
        <w:ind w:left="426"/>
        <w:jc w:val="center"/>
        <w:rPr>
          <w:rFonts w:cs="Arial"/>
          <w:szCs w:val="20"/>
        </w:rPr>
      </w:pPr>
      <w:r w:rsidRPr="0062215D">
        <w:rPr>
          <w:rFonts w:cs="Arial"/>
          <w:szCs w:val="20"/>
        </w:rPr>
        <w:t>člen</w:t>
      </w:r>
    </w:p>
    <w:p w14:paraId="5A0657F3" w14:textId="603D7E63" w:rsidR="00AE7A0B" w:rsidRPr="0062215D" w:rsidRDefault="00AE7A0B" w:rsidP="00C858A0">
      <w:pPr>
        <w:jc w:val="center"/>
        <w:rPr>
          <w:rFonts w:cs="Arial"/>
          <w:szCs w:val="20"/>
        </w:rPr>
      </w:pPr>
      <w:r w:rsidRPr="0062215D">
        <w:rPr>
          <w:rFonts w:cs="Arial"/>
          <w:szCs w:val="20"/>
        </w:rPr>
        <w:t>(plačila sredstev)</w:t>
      </w:r>
    </w:p>
    <w:p w14:paraId="4068F7C5" w14:textId="77777777" w:rsidR="00733BF6" w:rsidRPr="0062215D" w:rsidRDefault="00733BF6" w:rsidP="00DD3FB5">
      <w:pPr>
        <w:rPr>
          <w:rFonts w:cs="Arial"/>
          <w:szCs w:val="20"/>
        </w:rPr>
      </w:pPr>
    </w:p>
    <w:p w14:paraId="1C944B63" w14:textId="0D3F4124" w:rsidR="005D5244" w:rsidRPr="0062215D" w:rsidRDefault="002F35A3" w:rsidP="550CD39B">
      <w:pPr>
        <w:suppressAutoHyphens w:val="0"/>
        <w:rPr>
          <w:rFonts w:cs="Arial"/>
        </w:rPr>
      </w:pPr>
      <w:proofErr w:type="spellStart"/>
      <w:r w:rsidRPr="0062215D">
        <w:rPr>
          <w:rFonts w:cs="Arial"/>
        </w:rPr>
        <w:t>Poslovodeči</w:t>
      </w:r>
      <w:proofErr w:type="spellEnd"/>
      <w:r w:rsidRPr="0062215D">
        <w:rPr>
          <w:rFonts w:cs="Arial"/>
        </w:rPr>
        <w:t xml:space="preserve"> partner</w:t>
      </w:r>
      <w:r w:rsidR="003C73DB" w:rsidRPr="0062215D">
        <w:rPr>
          <w:rFonts w:cs="Arial"/>
        </w:rPr>
        <w:t xml:space="preserve"> bo</w:t>
      </w:r>
      <w:r w:rsidR="00BC503C" w:rsidRPr="0062215D">
        <w:rPr>
          <w:rFonts w:cs="Arial"/>
        </w:rPr>
        <w:t xml:space="preserve"> </w:t>
      </w:r>
      <w:r w:rsidR="1EF3D863" w:rsidRPr="0062215D">
        <w:rPr>
          <w:rFonts w:cs="Arial"/>
        </w:rPr>
        <w:t xml:space="preserve">prejeta </w:t>
      </w:r>
      <w:r w:rsidR="00340C90" w:rsidRPr="0062215D">
        <w:rPr>
          <w:rFonts w:cs="Arial"/>
        </w:rPr>
        <w:t xml:space="preserve">finančna </w:t>
      </w:r>
      <w:r w:rsidR="00673BC1" w:rsidRPr="0062215D">
        <w:rPr>
          <w:rFonts w:cs="Arial"/>
        </w:rPr>
        <w:t>sredstva</w:t>
      </w:r>
      <w:r w:rsidR="00340C90" w:rsidRPr="0062215D">
        <w:rPr>
          <w:rFonts w:cs="Arial"/>
        </w:rPr>
        <w:t xml:space="preserve"> </w:t>
      </w:r>
      <w:r w:rsidR="076B1B68" w:rsidRPr="0062215D">
        <w:rPr>
          <w:rFonts w:cs="Arial"/>
        </w:rPr>
        <w:t xml:space="preserve">partnerjem </w:t>
      </w:r>
      <w:r w:rsidR="00673BC1" w:rsidRPr="0062215D">
        <w:rPr>
          <w:rFonts w:cs="Arial"/>
        </w:rPr>
        <w:t>nakaz</w:t>
      </w:r>
      <w:r w:rsidR="00340C90" w:rsidRPr="0062215D">
        <w:rPr>
          <w:rFonts w:cs="Arial"/>
        </w:rPr>
        <w:t>al</w:t>
      </w:r>
      <w:r w:rsidR="003C73DB" w:rsidRPr="0062215D">
        <w:rPr>
          <w:rFonts w:cs="Arial"/>
        </w:rPr>
        <w:t xml:space="preserve"> na </w:t>
      </w:r>
      <w:r w:rsidR="00B366D2" w:rsidRPr="0062215D">
        <w:rPr>
          <w:rFonts w:cs="Arial"/>
        </w:rPr>
        <w:t>transakcijsk</w:t>
      </w:r>
      <w:r w:rsidR="00E82F89" w:rsidRPr="0062215D">
        <w:rPr>
          <w:rFonts w:cs="Arial"/>
          <w:shd w:val="clear" w:color="auto" w:fill="DDD9C3" w:themeFill="background2" w:themeFillShade="E6"/>
        </w:rPr>
        <w:t>i/</w:t>
      </w:r>
      <w:r w:rsidR="00B366D2" w:rsidRPr="0062215D">
        <w:rPr>
          <w:rFonts w:cs="Arial"/>
          <w:shd w:val="clear" w:color="auto" w:fill="DDD9C3" w:themeFill="background2" w:themeFillShade="E6"/>
        </w:rPr>
        <w:t>e</w:t>
      </w:r>
      <w:r w:rsidR="002A3C9F" w:rsidRPr="0062215D">
        <w:rPr>
          <w:rFonts w:cs="Arial"/>
        </w:rPr>
        <w:t xml:space="preserve"> račun</w:t>
      </w:r>
      <w:r w:rsidR="00E82F89" w:rsidRPr="0062215D">
        <w:rPr>
          <w:rFonts w:cs="Arial"/>
          <w:shd w:val="clear" w:color="auto" w:fill="DDD9C3" w:themeFill="background2" w:themeFillShade="E6"/>
        </w:rPr>
        <w:t>/</w:t>
      </w:r>
      <w:r w:rsidR="00B366D2" w:rsidRPr="0062215D">
        <w:rPr>
          <w:rFonts w:cs="Arial"/>
          <w:shd w:val="clear" w:color="auto" w:fill="DDD9C3" w:themeFill="background2" w:themeFillShade="E6"/>
        </w:rPr>
        <w:t>e</w:t>
      </w:r>
      <w:r w:rsidR="00B366D2" w:rsidRPr="0062215D">
        <w:rPr>
          <w:rFonts w:cs="Arial"/>
        </w:rPr>
        <w:t xml:space="preserve">, ki so razvidni iz preambule tega </w:t>
      </w:r>
      <w:proofErr w:type="spellStart"/>
      <w:r w:rsidR="00F11066" w:rsidRPr="0062215D">
        <w:rPr>
          <w:rFonts w:cs="Arial"/>
        </w:rPr>
        <w:t>konzorcijskega</w:t>
      </w:r>
      <w:proofErr w:type="spellEnd"/>
      <w:r w:rsidR="00B366D2" w:rsidRPr="0062215D">
        <w:rPr>
          <w:rFonts w:cs="Arial"/>
        </w:rPr>
        <w:t xml:space="preserve"> sporazuma, in sicer v roku </w:t>
      </w:r>
      <w:r w:rsidR="7BF15E44" w:rsidRPr="0062215D">
        <w:rPr>
          <w:rFonts w:cs="Arial"/>
        </w:rPr>
        <w:t>...........</w:t>
      </w:r>
      <w:r w:rsidR="00B366D2" w:rsidRPr="0062215D">
        <w:rPr>
          <w:rFonts w:cs="Arial"/>
        </w:rPr>
        <w:t xml:space="preserve"> dni od prejema </w:t>
      </w:r>
      <w:r w:rsidR="002F4AA6" w:rsidRPr="0062215D">
        <w:rPr>
          <w:rFonts w:cs="Arial"/>
        </w:rPr>
        <w:t xml:space="preserve">sredstev s strani ministrstva. </w:t>
      </w:r>
    </w:p>
    <w:p w14:paraId="2F2C5097" w14:textId="77777777" w:rsidR="00587B6A" w:rsidRPr="0062215D" w:rsidRDefault="00587B6A" w:rsidP="00DD3FB5">
      <w:pPr>
        <w:rPr>
          <w:rFonts w:cs="Arial"/>
          <w:szCs w:val="20"/>
        </w:rPr>
      </w:pPr>
    </w:p>
    <w:p w14:paraId="521C87FF" w14:textId="77777777" w:rsidR="00091B78" w:rsidRPr="0062215D" w:rsidRDefault="00091B78" w:rsidP="00DD3FB5">
      <w:pPr>
        <w:rPr>
          <w:rFonts w:cs="Arial"/>
          <w:szCs w:val="20"/>
        </w:rPr>
      </w:pPr>
    </w:p>
    <w:p w14:paraId="2B9A24FE" w14:textId="77777777" w:rsidR="00AE7A0B" w:rsidRPr="0062215D" w:rsidRDefault="00D20FE7" w:rsidP="00DD3FB5">
      <w:pPr>
        <w:rPr>
          <w:rFonts w:cs="Arial"/>
          <w:b/>
          <w:szCs w:val="20"/>
        </w:rPr>
      </w:pPr>
      <w:r w:rsidRPr="0062215D">
        <w:rPr>
          <w:rFonts w:cs="Arial"/>
          <w:b/>
          <w:szCs w:val="20"/>
        </w:rPr>
        <w:t>IV</w:t>
      </w:r>
      <w:r w:rsidR="00AE7A0B" w:rsidRPr="0062215D">
        <w:rPr>
          <w:rFonts w:cs="Arial"/>
          <w:b/>
          <w:szCs w:val="20"/>
        </w:rPr>
        <w:t xml:space="preserve">. </w:t>
      </w:r>
      <w:r w:rsidR="00B366D2" w:rsidRPr="0062215D">
        <w:rPr>
          <w:rFonts w:cs="Arial"/>
          <w:b/>
          <w:szCs w:val="20"/>
        </w:rPr>
        <w:t>OBVEZNOSTI PARTNERJEV</w:t>
      </w:r>
    </w:p>
    <w:p w14:paraId="5389F891" w14:textId="77777777" w:rsidR="00F14DB4" w:rsidRPr="0062215D" w:rsidRDefault="00F14DB4" w:rsidP="00DD3FB5">
      <w:pPr>
        <w:rPr>
          <w:rFonts w:cs="Arial"/>
          <w:szCs w:val="20"/>
        </w:rPr>
      </w:pPr>
    </w:p>
    <w:p w14:paraId="6F11B9C6" w14:textId="77777777" w:rsidR="00F31A06" w:rsidRPr="0062215D" w:rsidRDefault="00F31A06" w:rsidP="00DD3FB5">
      <w:pPr>
        <w:rPr>
          <w:rFonts w:cs="Arial"/>
          <w:szCs w:val="20"/>
        </w:rPr>
      </w:pPr>
    </w:p>
    <w:p w14:paraId="1610DEBD" w14:textId="77777777" w:rsidR="004A7299" w:rsidRPr="0062215D" w:rsidRDefault="00AE7A0B" w:rsidP="00DD3FB5">
      <w:pPr>
        <w:numPr>
          <w:ilvl w:val="0"/>
          <w:numId w:val="1"/>
        </w:numPr>
        <w:tabs>
          <w:tab w:val="num" w:pos="426"/>
        </w:tabs>
        <w:suppressAutoHyphens w:val="0"/>
        <w:ind w:left="426"/>
        <w:jc w:val="center"/>
        <w:rPr>
          <w:rFonts w:cs="Arial"/>
          <w:szCs w:val="20"/>
        </w:rPr>
      </w:pPr>
      <w:r w:rsidRPr="0062215D">
        <w:rPr>
          <w:rFonts w:cs="Arial"/>
          <w:szCs w:val="20"/>
        </w:rPr>
        <w:t>člen</w:t>
      </w:r>
    </w:p>
    <w:p w14:paraId="203DAB3D" w14:textId="14B37305" w:rsidR="00100E0B" w:rsidRPr="0062215D" w:rsidRDefault="00100E0B" w:rsidP="00100E0B">
      <w:pPr>
        <w:suppressAutoHyphens w:val="0"/>
        <w:ind w:left="426"/>
        <w:jc w:val="center"/>
        <w:rPr>
          <w:rFonts w:cs="Arial"/>
          <w:szCs w:val="20"/>
        </w:rPr>
      </w:pPr>
      <w:r w:rsidRPr="0062215D">
        <w:rPr>
          <w:rFonts w:cs="Arial"/>
          <w:szCs w:val="20"/>
        </w:rPr>
        <w:t>(</w:t>
      </w:r>
      <w:r w:rsidR="001E544A" w:rsidRPr="0062215D">
        <w:rPr>
          <w:rFonts w:cs="Arial"/>
          <w:szCs w:val="20"/>
        </w:rPr>
        <w:t>jamstva</w:t>
      </w:r>
      <w:r w:rsidRPr="0062215D">
        <w:rPr>
          <w:rFonts w:cs="Arial"/>
          <w:szCs w:val="20"/>
        </w:rPr>
        <w:t xml:space="preserve"> </w:t>
      </w:r>
      <w:r w:rsidR="00B366D2" w:rsidRPr="0062215D">
        <w:rPr>
          <w:rFonts w:cs="Arial"/>
          <w:szCs w:val="20"/>
        </w:rPr>
        <w:t>partnerjev</w:t>
      </w:r>
      <w:r w:rsidRPr="0062215D">
        <w:rPr>
          <w:rFonts w:cs="Arial"/>
          <w:szCs w:val="20"/>
        </w:rPr>
        <w:t>)</w:t>
      </w:r>
    </w:p>
    <w:p w14:paraId="78DF0DEF" w14:textId="77777777" w:rsidR="00100E0B" w:rsidRPr="0062215D" w:rsidRDefault="00100E0B" w:rsidP="00100E0B">
      <w:pPr>
        <w:suppressAutoHyphens w:val="0"/>
        <w:ind w:left="426"/>
        <w:jc w:val="center"/>
        <w:rPr>
          <w:rFonts w:cs="Arial"/>
          <w:szCs w:val="20"/>
        </w:rPr>
      </w:pPr>
    </w:p>
    <w:p w14:paraId="202694AB" w14:textId="4FC24226" w:rsidR="00100E0B" w:rsidRPr="0062215D" w:rsidRDefault="00B366D2" w:rsidP="00726BC9">
      <w:pPr>
        <w:pStyle w:val="Odstavekseznama"/>
        <w:numPr>
          <w:ilvl w:val="1"/>
          <w:numId w:val="1"/>
        </w:numPr>
        <w:tabs>
          <w:tab w:val="clear" w:pos="1440"/>
        </w:tabs>
        <w:ind w:left="426"/>
        <w:rPr>
          <w:rFonts w:cs="Arial"/>
        </w:rPr>
      </w:pPr>
      <w:r w:rsidRPr="0062215D">
        <w:rPr>
          <w:rFonts w:cs="Arial"/>
        </w:rPr>
        <w:t>Vsak partner</w:t>
      </w:r>
      <w:r w:rsidR="00100E0B" w:rsidRPr="0062215D">
        <w:rPr>
          <w:rFonts w:cs="Arial"/>
        </w:rPr>
        <w:t xml:space="preserve"> s podpisom te</w:t>
      </w:r>
      <w:r w:rsidRPr="0062215D">
        <w:rPr>
          <w:rFonts w:cs="Arial"/>
        </w:rPr>
        <w:t xml:space="preserve">ga </w:t>
      </w:r>
      <w:proofErr w:type="spellStart"/>
      <w:r w:rsidR="00726BC9" w:rsidRPr="0062215D">
        <w:rPr>
          <w:rFonts w:cs="Arial"/>
        </w:rPr>
        <w:t>konzorcijskega</w:t>
      </w:r>
      <w:proofErr w:type="spellEnd"/>
      <w:r w:rsidRPr="0062215D">
        <w:rPr>
          <w:rFonts w:cs="Arial"/>
        </w:rPr>
        <w:t xml:space="preserve"> sporazuma</w:t>
      </w:r>
      <w:r w:rsidR="00100E0B" w:rsidRPr="0062215D">
        <w:rPr>
          <w:rFonts w:cs="Arial"/>
        </w:rPr>
        <w:t xml:space="preserve"> potrjuje in jamči, da: </w:t>
      </w:r>
    </w:p>
    <w:p w14:paraId="03222DEE" w14:textId="77777777" w:rsidR="00100E0B" w:rsidRPr="0062215D" w:rsidRDefault="00100E0B" w:rsidP="00100E0B">
      <w:pPr>
        <w:rPr>
          <w:rFonts w:cs="Arial"/>
        </w:rPr>
      </w:pPr>
    </w:p>
    <w:p w14:paraId="5148B3B7" w14:textId="1F252187" w:rsidR="00100E0B" w:rsidRPr="0062215D" w:rsidRDefault="00100E0B" w:rsidP="550CD39B">
      <w:pPr>
        <w:numPr>
          <w:ilvl w:val="0"/>
          <w:numId w:val="2"/>
        </w:numPr>
        <w:suppressAutoHyphens w:val="0"/>
        <w:autoSpaceDE w:val="0"/>
        <w:autoSpaceDN w:val="0"/>
        <w:adjustRightInd w:val="0"/>
        <w:rPr>
          <w:rFonts w:cs="Arial"/>
        </w:rPr>
      </w:pPr>
      <w:r w:rsidRPr="0062215D">
        <w:rPr>
          <w:rFonts w:cs="Arial"/>
        </w:rPr>
        <w:t xml:space="preserve">je seznanjen z dejstvom, da je </w:t>
      </w:r>
      <w:r w:rsidR="57476233" w:rsidRPr="0062215D">
        <w:rPr>
          <w:rFonts w:cs="Arial"/>
        </w:rPr>
        <w:t>operacija</w:t>
      </w:r>
      <w:r w:rsidR="00951F65" w:rsidRPr="0062215D">
        <w:rPr>
          <w:rFonts w:cs="Arial"/>
        </w:rPr>
        <w:t xml:space="preserve"> financiran</w:t>
      </w:r>
      <w:r w:rsidR="0611BE54" w:rsidRPr="0062215D">
        <w:rPr>
          <w:rFonts w:cs="Arial"/>
        </w:rPr>
        <w:t>a</w:t>
      </w:r>
      <w:r w:rsidRPr="0062215D">
        <w:rPr>
          <w:rFonts w:cs="Arial"/>
        </w:rPr>
        <w:t xml:space="preserve"> s strani </w:t>
      </w:r>
      <w:r w:rsidR="00C858A0" w:rsidRPr="0062215D">
        <w:rPr>
          <w:rFonts w:cs="Arial"/>
        </w:rPr>
        <w:t xml:space="preserve">Ministrstva za </w:t>
      </w:r>
      <w:r w:rsidR="00726BC9" w:rsidRPr="0062215D">
        <w:rPr>
          <w:rFonts w:cs="Arial"/>
        </w:rPr>
        <w:t>digitalno preobrazbo</w:t>
      </w:r>
      <w:r w:rsidRPr="0062215D">
        <w:rPr>
          <w:rFonts w:cs="Arial"/>
        </w:rPr>
        <w:t xml:space="preserve"> in </w:t>
      </w:r>
      <w:r w:rsidR="2C8A0DFF" w:rsidRPr="0062215D">
        <w:rPr>
          <w:rFonts w:cs="Arial"/>
        </w:rPr>
        <w:t xml:space="preserve">Evropske unije ter </w:t>
      </w:r>
      <w:r w:rsidRPr="0062215D">
        <w:rPr>
          <w:rFonts w:cs="Arial"/>
        </w:rPr>
        <w:t xml:space="preserve">se strinja, da se pri izvajanju </w:t>
      </w:r>
      <w:r w:rsidR="32F0A463" w:rsidRPr="0062215D">
        <w:rPr>
          <w:rFonts w:cs="Arial"/>
        </w:rPr>
        <w:t>operacije</w:t>
      </w:r>
      <w:r w:rsidRPr="0062215D">
        <w:rPr>
          <w:rFonts w:cs="Arial"/>
        </w:rPr>
        <w:t xml:space="preserve"> upoštevajo navodila </w:t>
      </w:r>
      <w:r w:rsidR="00D20FE7" w:rsidRPr="0062215D">
        <w:rPr>
          <w:rFonts w:cs="Arial"/>
        </w:rPr>
        <w:t>ministrstva</w:t>
      </w:r>
      <w:r w:rsidR="00973026" w:rsidRPr="0062215D">
        <w:rPr>
          <w:rFonts w:cs="Arial"/>
        </w:rPr>
        <w:t xml:space="preserve"> ter </w:t>
      </w:r>
      <w:r w:rsidR="00BB53C7" w:rsidRPr="0062215D">
        <w:rPr>
          <w:rFonts w:cs="Arial"/>
        </w:rPr>
        <w:t>relevantn</w:t>
      </w:r>
      <w:r w:rsidR="05B31972" w:rsidRPr="0062215D">
        <w:rPr>
          <w:rFonts w:cs="Arial"/>
        </w:rPr>
        <w:t>a</w:t>
      </w:r>
      <w:r w:rsidR="00BB53C7" w:rsidRPr="0062215D">
        <w:rPr>
          <w:rFonts w:cs="Arial"/>
        </w:rPr>
        <w:t xml:space="preserve"> veljavn</w:t>
      </w:r>
      <w:r w:rsidR="2A0C92C4" w:rsidRPr="0062215D">
        <w:rPr>
          <w:rFonts w:cs="Arial"/>
        </w:rPr>
        <w:t>a</w:t>
      </w:r>
      <w:r w:rsidR="00BB53C7" w:rsidRPr="0062215D">
        <w:rPr>
          <w:rFonts w:cs="Arial"/>
        </w:rPr>
        <w:t xml:space="preserve"> zakonodaj</w:t>
      </w:r>
      <w:r w:rsidR="003042BD" w:rsidRPr="0062215D">
        <w:rPr>
          <w:rFonts w:cs="Arial"/>
        </w:rPr>
        <w:t>a</w:t>
      </w:r>
      <w:r w:rsidR="00C858A0" w:rsidRPr="0062215D">
        <w:rPr>
          <w:rFonts w:cs="Arial"/>
        </w:rPr>
        <w:t>;</w:t>
      </w:r>
    </w:p>
    <w:p w14:paraId="6D234C6C" w14:textId="441E49AB" w:rsidR="00100E0B" w:rsidRPr="0062215D" w:rsidRDefault="00135145">
      <w:pPr>
        <w:numPr>
          <w:ilvl w:val="0"/>
          <w:numId w:val="2"/>
        </w:numPr>
        <w:suppressAutoHyphens w:val="0"/>
        <w:autoSpaceDE w:val="0"/>
        <w:autoSpaceDN w:val="0"/>
        <w:adjustRightInd w:val="0"/>
        <w:rPr>
          <w:rFonts w:cs="Arial"/>
          <w:bCs/>
          <w:szCs w:val="20"/>
        </w:rPr>
      </w:pPr>
      <w:r w:rsidRPr="0062215D">
        <w:rPr>
          <w:rFonts w:cs="Arial"/>
          <w:bCs/>
          <w:szCs w:val="20"/>
        </w:rPr>
        <w:t xml:space="preserve">so </w:t>
      </w:r>
      <w:proofErr w:type="spellStart"/>
      <w:r w:rsidR="00726BC9" w:rsidRPr="0062215D">
        <w:rPr>
          <w:rFonts w:cs="Arial"/>
          <w:bCs/>
          <w:szCs w:val="20"/>
        </w:rPr>
        <w:t>konzorcijski</w:t>
      </w:r>
      <w:proofErr w:type="spellEnd"/>
      <w:r w:rsidR="00726BC9" w:rsidRPr="0062215D">
        <w:rPr>
          <w:rFonts w:cs="Arial"/>
          <w:bCs/>
          <w:szCs w:val="20"/>
        </w:rPr>
        <w:t xml:space="preserve"> </w:t>
      </w:r>
      <w:r w:rsidR="00B366D2" w:rsidRPr="0062215D">
        <w:rPr>
          <w:rFonts w:cs="Arial"/>
          <w:bCs/>
          <w:szCs w:val="20"/>
        </w:rPr>
        <w:t xml:space="preserve">sporazum </w:t>
      </w:r>
      <w:r w:rsidRPr="0062215D">
        <w:rPr>
          <w:rFonts w:cs="Arial"/>
          <w:bCs/>
          <w:szCs w:val="20"/>
        </w:rPr>
        <w:t xml:space="preserve">in vse druge listine v zvezi </w:t>
      </w:r>
      <w:r w:rsidR="008E5907" w:rsidRPr="0062215D">
        <w:rPr>
          <w:rFonts w:cs="Arial"/>
          <w:bCs/>
          <w:szCs w:val="20"/>
        </w:rPr>
        <w:t>z njim</w:t>
      </w:r>
      <w:r w:rsidRPr="0062215D">
        <w:rPr>
          <w:rFonts w:cs="Arial"/>
          <w:bCs/>
          <w:szCs w:val="20"/>
        </w:rPr>
        <w:t xml:space="preserve"> po</w:t>
      </w:r>
      <w:r w:rsidR="00BB53C7" w:rsidRPr="0062215D">
        <w:rPr>
          <w:rFonts w:cs="Arial"/>
          <w:bCs/>
          <w:szCs w:val="20"/>
        </w:rPr>
        <w:t>dpisale osebe, ki so vpisane v P</w:t>
      </w:r>
      <w:r w:rsidRPr="0062215D">
        <w:rPr>
          <w:rFonts w:cs="Arial"/>
          <w:bCs/>
          <w:szCs w:val="20"/>
        </w:rPr>
        <w:t xml:space="preserve">oslovni register </w:t>
      </w:r>
      <w:r w:rsidR="00BB53C7" w:rsidRPr="0062215D">
        <w:rPr>
          <w:rFonts w:cs="Arial"/>
          <w:bCs/>
          <w:szCs w:val="20"/>
        </w:rPr>
        <w:t xml:space="preserve">Republike </w:t>
      </w:r>
      <w:r w:rsidRPr="0062215D">
        <w:rPr>
          <w:rFonts w:cs="Arial"/>
          <w:bCs/>
          <w:szCs w:val="20"/>
        </w:rPr>
        <w:t>Slo</w:t>
      </w:r>
      <w:r w:rsidR="00BB53C7" w:rsidRPr="0062215D">
        <w:rPr>
          <w:rFonts w:cs="Arial"/>
          <w:bCs/>
          <w:szCs w:val="20"/>
        </w:rPr>
        <w:t xml:space="preserve">venije (v nadaljnjem besedilu: </w:t>
      </w:r>
      <w:r w:rsidRPr="0062215D">
        <w:rPr>
          <w:rFonts w:cs="Arial"/>
          <w:bCs/>
          <w:szCs w:val="20"/>
        </w:rPr>
        <w:t>PRS) kot zakoniti zastopniki za tovrstno zastopanje, oziroma druge osebe, ki jih je za t</w:t>
      </w:r>
      <w:r w:rsidR="00BB53C7" w:rsidRPr="0062215D">
        <w:rPr>
          <w:rFonts w:cs="Arial"/>
          <w:bCs/>
          <w:szCs w:val="20"/>
        </w:rPr>
        <w:t xml:space="preserve">o pooblastila oseba, vpisana v </w:t>
      </w:r>
      <w:r w:rsidRPr="0062215D">
        <w:rPr>
          <w:rFonts w:cs="Arial"/>
          <w:bCs/>
          <w:szCs w:val="20"/>
        </w:rPr>
        <w:t>PRS;</w:t>
      </w:r>
    </w:p>
    <w:p w14:paraId="7E37AD03" w14:textId="50C48A54" w:rsidR="00100E0B" w:rsidRPr="0062215D" w:rsidRDefault="00135145">
      <w:pPr>
        <w:numPr>
          <w:ilvl w:val="0"/>
          <w:numId w:val="2"/>
        </w:numPr>
        <w:suppressAutoHyphens w:val="0"/>
        <w:autoSpaceDE w:val="0"/>
        <w:autoSpaceDN w:val="0"/>
        <w:adjustRightInd w:val="0"/>
        <w:rPr>
          <w:rFonts w:cs="Arial"/>
          <w:bCs/>
          <w:szCs w:val="20"/>
        </w:rPr>
      </w:pPr>
      <w:r w:rsidRPr="0062215D">
        <w:rPr>
          <w:rFonts w:cs="Arial"/>
          <w:bCs/>
          <w:szCs w:val="20"/>
        </w:rPr>
        <w:t xml:space="preserve">je </w:t>
      </w:r>
      <w:proofErr w:type="spellStart"/>
      <w:r w:rsidR="00F501D2" w:rsidRPr="0062215D">
        <w:rPr>
          <w:rFonts w:cs="Arial"/>
          <w:bCs/>
          <w:szCs w:val="20"/>
        </w:rPr>
        <w:t>poslovodečega</w:t>
      </w:r>
      <w:proofErr w:type="spellEnd"/>
      <w:r w:rsidR="00F501D2" w:rsidRPr="0062215D">
        <w:rPr>
          <w:rFonts w:cs="Arial"/>
          <w:bCs/>
          <w:szCs w:val="20"/>
        </w:rPr>
        <w:t xml:space="preserve"> partnerja</w:t>
      </w:r>
      <w:r w:rsidR="00437E4D" w:rsidRPr="0062215D">
        <w:rPr>
          <w:rFonts w:cs="Arial"/>
          <w:bCs/>
          <w:szCs w:val="20"/>
        </w:rPr>
        <w:t xml:space="preserve"> seznanil z vsemi dejstvi, podatki in okoliščinami, ki so mu bili znani ali bi mu morali biti znani in ki bi lahko vplivali na odločitev </w:t>
      </w:r>
      <w:r w:rsidR="00100E0B" w:rsidRPr="0062215D">
        <w:rPr>
          <w:rFonts w:cs="Arial"/>
          <w:bCs/>
          <w:szCs w:val="20"/>
        </w:rPr>
        <w:t>o sklenitvi te</w:t>
      </w:r>
      <w:r w:rsidR="00B366D2" w:rsidRPr="0062215D">
        <w:rPr>
          <w:rFonts w:cs="Arial"/>
          <w:bCs/>
          <w:szCs w:val="20"/>
        </w:rPr>
        <w:t xml:space="preserve">ga </w:t>
      </w:r>
      <w:proofErr w:type="spellStart"/>
      <w:r w:rsidR="00F11066" w:rsidRPr="0062215D">
        <w:rPr>
          <w:rFonts w:cs="Arial"/>
          <w:bCs/>
          <w:szCs w:val="20"/>
        </w:rPr>
        <w:t>konzorcijskega</w:t>
      </w:r>
      <w:proofErr w:type="spellEnd"/>
      <w:r w:rsidR="00B366D2" w:rsidRPr="0062215D">
        <w:rPr>
          <w:rFonts w:cs="Arial"/>
          <w:bCs/>
          <w:szCs w:val="20"/>
        </w:rPr>
        <w:t xml:space="preserve"> </w:t>
      </w:r>
      <w:r w:rsidR="00587B6A" w:rsidRPr="0062215D">
        <w:rPr>
          <w:rFonts w:cs="Arial"/>
          <w:bCs/>
          <w:szCs w:val="20"/>
        </w:rPr>
        <w:t>sporazuma</w:t>
      </w:r>
      <w:r w:rsidR="00100E0B" w:rsidRPr="0062215D">
        <w:rPr>
          <w:rFonts w:cs="Arial"/>
          <w:bCs/>
          <w:szCs w:val="20"/>
        </w:rPr>
        <w:t>;</w:t>
      </w:r>
    </w:p>
    <w:p w14:paraId="38F54DF1" w14:textId="1846CCA5" w:rsidR="00100E0B" w:rsidRPr="0062215D" w:rsidRDefault="00100E0B" w:rsidP="550CD39B">
      <w:pPr>
        <w:numPr>
          <w:ilvl w:val="0"/>
          <w:numId w:val="2"/>
        </w:numPr>
        <w:suppressAutoHyphens w:val="0"/>
        <w:autoSpaceDE w:val="0"/>
        <w:autoSpaceDN w:val="0"/>
        <w:adjustRightInd w:val="0"/>
        <w:rPr>
          <w:rFonts w:cs="Arial"/>
        </w:rPr>
      </w:pPr>
      <w:r w:rsidRPr="0062215D">
        <w:rPr>
          <w:rFonts w:cs="Arial"/>
        </w:rPr>
        <w:t xml:space="preserve">so vsi podatki, ki jih je posredoval </w:t>
      </w:r>
      <w:proofErr w:type="spellStart"/>
      <w:r w:rsidR="00F501D2" w:rsidRPr="0062215D">
        <w:rPr>
          <w:rFonts w:cs="Arial"/>
        </w:rPr>
        <w:t>poslovodečemu</w:t>
      </w:r>
      <w:proofErr w:type="spellEnd"/>
      <w:r w:rsidR="00F501D2" w:rsidRPr="0062215D">
        <w:rPr>
          <w:rFonts w:cs="Arial"/>
        </w:rPr>
        <w:t xml:space="preserve"> partnerju</w:t>
      </w:r>
      <w:r w:rsidR="00B366D2" w:rsidRPr="0062215D">
        <w:rPr>
          <w:rFonts w:cs="Arial"/>
        </w:rPr>
        <w:t xml:space="preserve"> v zvezi s tem </w:t>
      </w:r>
      <w:proofErr w:type="spellStart"/>
      <w:r w:rsidR="00726BC9" w:rsidRPr="0062215D">
        <w:rPr>
          <w:rFonts w:cs="Arial"/>
        </w:rPr>
        <w:t>konzorcijskim</w:t>
      </w:r>
      <w:proofErr w:type="spellEnd"/>
      <w:r w:rsidR="00726BC9" w:rsidRPr="0062215D">
        <w:rPr>
          <w:rFonts w:cs="Arial"/>
        </w:rPr>
        <w:t xml:space="preserve"> </w:t>
      </w:r>
      <w:r w:rsidR="00544EAE" w:rsidRPr="0062215D">
        <w:rPr>
          <w:rFonts w:cs="Arial"/>
        </w:rPr>
        <w:t xml:space="preserve"> </w:t>
      </w:r>
      <w:r w:rsidR="00B366D2" w:rsidRPr="0062215D">
        <w:rPr>
          <w:rFonts w:cs="Arial"/>
        </w:rPr>
        <w:t>sporazumom</w:t>
      </w:r>
      <w:r w:rsidRPr="0062215D">
        <w:rPr>
          <w:rFonts w:cs="Arial"/>
        </w:rPr>
        <w:t>, ažurni, resnični, veljavni</w:t>
      </w:r>
      <w:r w:rsidR="4A8165C9" w:rsidRPr="0062215D">
        <w:rPr>
          <w:rFonts w:cs="Arial"/>
        </w:rPr>
        <w:t xml:space="preserve"> in</w:t>
      </w:r>
      <w:r w:rsidRPr="0062215D">
        <w:rPr>
          <w:rFonts w:cs="Arial"/>
        </w:rPr>
        <w:t xml:space="preserve"> popolni.</w:t>
      </w:r>
    </w:p>
    <w:p w14:paraId="35BBE826" w14:textId="77777777" w:rsidR="00100E0B" w:rsidRPr="0062215D" w:rsidRDefault="00100E0B" w:rsidP="00100E0B">
      <w:pPr>
        <w:ind w:left="720"/>
        <w:rPr>
          <w:rFonts w:cs="Arial"/>
        </w:rPr>
      </w:pPr>
    </w:p>
    <w:p w14:paraId="04C5CC3B" w14:textId="424C167D" w:rsidR="00100E0B" w:rsidRPr="0062215D" w:rsidRDefault="00055FB0" w:rsidP="00726BC9">
      <w:pPr>
        <w:pStyle w:val="Odstavekseznama"/>
        <w:numPr>
          <w:ilvl w:val="1"/>
          <w:numId w:val="1"/>
        </w:numPr>
        <w:tabs>
          <w:tab w:val="clear" w:pos="1440"/>
        </w:tabs>
        <w:ind w:left="426"/>
        <w:rPr>
          <w:rFonts w:cs="Arial"/>
        </w:rPr>
      </w:pPr>
      <w:r w:rsidRPr="0062215D">
        <w:rPr>
          <w:rFonts w:cs="Arial"/>
        </w:rPr>
        <w:t>Kršitve</w:t>
      </w:r>
      <w:r w:rsidR="001E544A" w:rsidRPr="0062215D">
        <w:rPr>
          <w:rFonts w:cs="Arial"/>
        </w:rPr>
        <w:t xml:space="preserve"> obveznosti</w:t>
      </w:r>
      <w:r w:rsidRPr="0062215D">
        <w:rPr>
          <w:rFonts w:cs="Arial"/>
        </w:rPr>
        <w:t xml:space="preserve"> iz prejšnjega odst</w:t>
      </w:r>
      <w:r w:rsidR="00B366D2" w:rsidRPr="0062215D">
        <w:rPr>
          <w:rFonts w:cs="Arial"/>
        </w:rPr>
        <w:t xml:space="preserve">avka so bistvene kršitve </w:t>
      </w:r>
      <w:proofErr w:type="spellStart"/>
      <w:r w:rsidR="00726BC9" w:rsidRPr="0062215D">
        <w:rPr>
          <w:rFonts w:cs="Arial"/>
        </w:rPr>
        <w:t>konzorcijskega</w:t>
      </w:r>
      <w:proofErr w:type="spellEnd"/>
      <w:r w:rsidR="00B366D2" w:rsidRPr="0062215D">
        <w:rPr>
          <w:rFonts w:cs="Arial"/>
        </w:rPr>
        <w:t xml:space="preserve"> sporazuma</w:t>
      </w:r>
      <w:r w:rsidRPr="0062215D">
        <w:rPr>
          <w:rFonts w:cs="Arial"/>
        </w:rPr>
        <w:t xml:space="preserve">. V primeru takih kršitev </w:t>
      </w:r>
      <w:r w:rsidR="00952379" w:rsidRPr="0062215D">
        <w:rPr>
          <w:rFonts w:cs="Arial"/>
        </w:rPr>
        <w:t xml:space="preserve">lahko </w:t>
      </w:r>
      <w:proofErr w:type="spellStart"/>
      <w:r w:rsidR="00F501D2" w:rsidRPr="0062215D">
        <w:rPr>
          <w:rFonts w:cs="Arial"/>
        </w:rPr>
        <w:t>poslovodeči</w:t>
      </w:r>
      <w:proofErr w:type="spellEnd"/>
      <w:r w:rsidR="00F501D2" w:rsidRPr="0062215D">
        <w:rPr>
          <w:rFonts w:cs="Arial"/>
        </w:rPr>
        <w:t xml:space="preserve"> partner</w:t>
      </w:r>
      <w:r w:rsidR="00CC6A11" w:rsidRPr="0062215D">
        <w:rPr>
          <w:rFonts w:cs="Arial"/>
        </w:rPr>
        <w:t xml:space="preserve"> odstopi od </w:t>
      </w:r>
      <w:proofErr w:type="spellStart"/>
      <w:r w:rsidR="00726BC9" w:rsidRPr="0062215D">
        <w:rPr>
          <w:rFonts w:cs="Arial"/>
        </w:rPr>
        <w:t>konzorcijskega</w:t>
      </w:r>
      <w:proofErr w:type="spellEnd"/>
      <w:r w:rsidR="00183056" w:rsidRPr="0062215D">
        <w:rPr>
          <w:rFonts w:cs="Arial"/>
        </w:rPr>
        <w:t xml:space="preserve"> </w:t>
      </w:r>
      <w:r w:rsidR="00B366D2" w:rsidRPr="0062215D">
        <w:rPr>
          <w:rFonts w:cs="Arial"/>
        </w:rPr>
        <w:t>sporazuma</w:t>
      </w:r>
      <w:r w:rsidR="00CC6A11" w:rsidRPr="0062215D">
        <w:rPr>
          <w:rFonts w:cs="Arial"/>
        </w:rPr>
        <w:t xml:space="preserve">, </w:t>
      </w:r>
      <w:r w:rsidR="00B366D2" w:rsidRPr="0062215D">
        <w:rPr>
          <w:rFonts w:cs="Arial"/>
        </w:rPr>
        <w:t>partner</w:t>
      </w:r>
      <w:r w:rsidR="00CC6A11" w:rsidRPr="0062215D">
        <w:rPr>
          <w:rFonts w:cs="Arial"/>
        </w:rPr>
        <w:t xml:space="preserve"> pa </w:t>
      </w:r>
      <w:r w:rsidR="005758DC" w:rsidRPr="0062215D">
        <w:rPr>
          <w:rFonts w:cs="Arial"/>
        </w:rPr>
        <w:t xml:space="preserve">je dolžan </w:t>
      </w:r>
      <w:r w:rsidR="00B366D2" w:rsidRPr="0062215D">
        <w:rPr>
          <w:rFonts w:cs="Arial"/>
        </w:rPr>
        <w:t xml:space="preserve">vrniti prejeta sredstva po tem </w:t>
      </w:r>
      <w:proofErr w:type="spellStart"/>
      <w:r w:rsidR="002103A4" w:rsidRPr="0062215D">
        <w:rPr>
          <w:rFonts w:cs="Arial"/>
        </w:rPr>
        <w:t>konzorcijskem</w:t>
      </w:r>
      <w:proofErr w:type="spellEnd"/>
      <w:r w:rsidR="002103A4" w:rsidRPr="0062215D">
        <w:rPr>
          <w:rFonts w:cs="Arial"/>
        </w:rPr>
        <w:t xml:space="preserve"> </w:t>
      </w:r>
      <w:r w:rsidR="00B366D2" w:rsidRPr="0062215D">
        <w:rPr>
          <w:rFonts w:cs="Arial"/>
        </w:rPr>
        <w:t>sporazumu</w:t>
      </w:r>
      <w:r w:rsidR="00CC6A11" w:rsidRPr="0062215D">
        <w:rPr>
          <w:rFonts w:cs="Arial"/>
        </w:rPr>
        <w:t xml:space="preserve"> v roku 30  dni od pisnega poziva </w:t>
      </w:r>
      <w:r w:rsidR="00B366D2" w:rsidRPr="0062215D">
        <w:rPr>
          <w:rFonts w:cs="Arial"/>
        </w:rPr>
        <w:t xml:space="preserve">ministrstva </w:t>
      </w:r>
      <w:proofErr w:type="spellStart"/>
      <w:r w:rsidR="002F35A3" w:rsidRPr="0062215D">
        <w:rPr>
          <w:rFonts w:cs="Arial"/>
        </w:rPr>
        <w:t>poslovodečemu</w:t>
      </w:r>
      <w:proofErr w:type="spellEnd"/>
      <w:r w:rsidR="002F35A3" w:rsidRPr="0062215D">
        <w:rPr>
          <w:rFonts w:cs="Arial"/>
        </w:rPr>
        <w:t xml:space="preserve"> partnerju</w:t>
      </w:r>
      <w:r w:rsidR="00CC6A11" w:rsidRPr="0062215D">
        <w:rPr>
          <w:rFonts w:cs="Arial"/>
        </w:rPr>
        <w:t xml:space="preserve">, </w:t>
      </w:r>
      <w:r w:rsidR="00952379" w:rsidRPr="0062215D">
        <w:rPr>
          <w:rFonts w:cs="Arial"/>
          <w:szCs w:val="20"/>
        </w:rPr>
        <w:t>skupaj z zakonitimi zamudnimi obrestmi</w:t>
      </w:r>
      <w:r w:rsidR="00952379" w:rsidRPr="0062215D">
        <w:rPr>
          <w:rFonts w:cs="Arial"/>
          <w:snapToGrid w:val="0"/>
        </w:rPr>
        <w:t>, ki so obračunane</w:t>
      </w:r>
      <w:r w:rsidR="00952379" w:rsidRPr="0062215D">
        <w:rPr>
          <w:rFonts w:cs="Arial"/>
          <w:szCs w:val="20"/>
        </w:rPr>
        <w:t xml:space="preserve"> od dneva </w:t>
      </w:r>
      <w:r w:rsidR="004E2FDE" w:rsidRPr="0062215D">
        <w:rPr>
          <w:rFonts w:cs="Arial"/>
          <w:szCs w:val="20"/>
        </w:rPr>
        <w:t>nakazila na TRR do dneva nakazila v dobro proračuna RS</w:t>
      </w:r>
      <w:r w:rsidR="00CC6A11" w:rsidRPr="0062215D">
        <w:rPr>
          <w:rFonts w:cs="Arial"/>
        </w:rPr>
        <w:t>.</w:t>
      </w:r>
    </w:p>
    <w:p w14:paraId="33389F6B" w14:textId="77777777" w:rsidR="00100E0B" w:rsidRPr="0062215D" w:rsidRDefault="00100E0B" w:rsidP="00100E0B">
      <w:pPr>
        <w:suppressAutoHyphens w:val="0"/>
        <w:ind w:left="426"/>
        <w:jc w:val="center"/>
        <w:rPr>
          <w:rFonts w:cs="Arial"/>
          <w:szCs w:val="20"/>
        </w:rPr>
      </w:pPr>
    </w:p>
    <w:p w14:paraId="1E489740" w14:textId="77777777" w:rsidR="00100E0B" w:rsidRPr="0062215D" w:rsidRDefault="00100E0B" w:rsidP="00100E0B">
      <w:pPr>
        <w:suppressAutoHyphens w:val="0"/>
        <w:ind w:left="426"/>
        <w:jc w:val="center"/>
        <w:rPr>
          <w:rFonts w:cs="Arial"/>
          <w:szCs w:val="20"/>
        </w:rPr>
      </w:pPr>
    </w:p>
    <w:p w14:paraId="61DF41BF" w14:textId="77777777" w:rsidR="00100E0B" w:rsidRPr="0062215D" w:rsidRDefault="00100E0B" w:rsidP="00DD3FB5">
      <w:pPr>
        <w:numPr>
          <w:ilvl w:val="0"/>
          <w:numId w:val="1"/>
        </w:numPr>
        <w:tabs>
          <w:tab w:val="num" w:pos="426"/>
        </w:tabs>
        <w:suppressAutoHyphens w:val="0"/>
        <w:ind w:left="426"/>
        <w:jc w:val="center"/>
        <w:rPr>
          <w:rFonts w:cs="Arial"/>
          <w:szCs w:val="20"/>
        </w:rPr>
      </w:pPr>
      <w:r w:rsidRPr="0062215D">
        <w:rPr>
          <w:rFonts w:cs="Arial"/>
          <w:szCs w:val="20"/>
        </w:rPr>
        <w:t>člen</w:t>
      </w:r>
    </w:p>
    <w:p w14:paraId="4CEA31E0" w14:textId="77777777" w:rsidR="00AE7A0B" w:rsidRPr="0062215D" w:rsidRDefault="00587B6A" w:rsidP="550CD39B">
      <w:pPr>
        <w:jc w:val="center"/>
        <w:rPr>
          <w:rFonts w:cs="Arial"/>
        </w:rPr>
      </w:pPr>
      <w:r w:rsidRPr="0062215D">
        <w:rPr>
          <w:rFonts w:cs="Arial"/>
        </w:rPr>
        <w:t>(</w:t>
      </w:r>
      <w:r w:rsidR="00AE7A0B" w:rsidRPr="0062215D">
        <w:rPr>
          <w:rFonts w:cs="Arial"/>
        </w:rPr>
        <w:t xml:space="preserve">obveznosti </w:t>
      </w:r>
      <w:r w:rsidR="00B366D2" w:rsidRPr="0062215D">
        <w:rPr>
          <w:rFonts w:cs="Arial"/>
        </w:rPr>
        <w:t>partnerjev</w:t>
      </w:r>
      <w:r w:rsidR="00AE7A0B" w:rsidRPr="0062215D">
        <w:rPr>
          <w:rFonts w:cs="Arial"/>
        </w:rPr>
        <w:t>)</w:t>
      </w:r>
    </w:p>
    <w:p w14:paraId="1710C4A9" w14:textId="7F1F3261" w:rsidR="550CD39B" w:rsidRPr="0062215D" w:rsidRDefault="550CD39B" w:rsidP="550CD39B">
      <w:pPr>
        <w:jc w:val="center"/>
        <w:rPr>
          <w:rFonts w:cs="Arial"/>
        </w:rPr>
      </w:pPr>
    </w:p>
    <w:p w14:paraId="36CD7412" w14:textId="0F580EDF" w:rsidR="00587B6A" w:rsidRPr="0062215D" w:rsidRDefault="00587B6A" w:rsidP="002103A4">
      <w:pPr>
        <w:pStyle w:val="Odstavekseznama"/>
        <w:numPr>
          <w:ilvl w:val="1"/>
          <w:numId w:val="1"/>
        </w:numPr>
        <w:tabs>
          <w:tab w:val="clear" w:pos="1440"/>
        </w:tabs>
        <w:ind w:left="426"/>
        <w:rPr>
          <w:rFonts w:cs="Arial"/>
          <w:szCs w:val="20"/>
        </w:rPr>
      </w:pPr>
      <w:r w:rsidRPr="0062215D">
        <w:rPr>
          <w:rFonts w:cs="Arial"/>
          <w:szCs w:val="20"/>
        </w:rPr>
        <w:t xml:space="preserve">Pogodbene stranke se zavezujejo, da bodo: </w:t>
      </w:r>
    </w:p>
    <w:p w14:paraId="02EA958F" w14:textId="77777777" w:rsidR="00587B6A" w:rsidRPr="0062215D" w:rsidRDefault="00587B6A" w:rsidP="00DD3FB5">
      <w:pPr>
        <w:jc w:val="center"/>
        <w:rPr>
          <w:rFonts w:cs="Arial"/>
          <w:szCs w:val="20"/>
        </w:rPr>
      </w:pPr>
    </w:p>
    <w:p w14:paraId="7C783935" w14:textId="6F37A694" w:rsidR="00587B6A" w:rsidRPr="0062215D" w:rsidRDefault="00587B6A" w:rsidP="550CD39B">
      <w:pPr>
        <w:numPr>
          <w:ilvl w:val="0"/>
          <w:numId w:val="3"/>
        </w:numPr>
        <w:tabs>
          <w:tab w:val="clear" w:pos="360"/>
        </w:tabs>
        <w:suppressAutoHyphens w:val="0"/>
        <w:autoSpaceDE w:val="0"/>
        <w:autoSpaceDN w:val="0"/>
        <w:adjustRightInd w:val="0"/>
        <w:ind w:left="851"/>
        <w:rPr>
          <w:rFonts w:cs="Arial"/>
        </w:rPr>
      </w:pPr>
      <w:r w:rsidRPr="0062215D">
        <w:rPr>
          <w:rFonts w:cs="Arial"/>
        </w:rPr>
        <w:t xml:space="preserve">obveznosti, ki jih prevzemajo s tem </w:t>
      </w:r>
      <w:proofErr w:type="spellStart"/>
      <w:r w:rsidR="002103A4" w:rsidRPr="0062215D">
        <w:rPr>
          <w:rFonts w:cs="Arial"/>
        </w:rPr>
        <w:t>konzorcijskim</w:t>
      </w:r>
      <w:proofErr w:type="spellEnd"/>
      <w:r w:rsidRPr="0062215D">
        <w:rPr>
          <w:rFonts w:cs="Arial"/>
        </w:rPr>
        <w:t xml:space="preserve"> sporazumom, izpolnjevale v skladu z določili tega </w:t>
      </w:r>
      <w:proofErr w:type="spellStart"/>
      <w:r w:rsidR="002103A4" w:rsidRPr="0062215D">
        <w:rPr>
          <w:rFonts w:cs="Arial"/>
        </w:rPr>
        <w:t>konzorcijskega</w:t>
      </w:r>
      <w:proofErr w:type="spellEnd"/>
      <w:r w:rsidRPr="0062215D">
        <w:rPr>
          <w:rFonts w:cs="Arial"/>
        </w:rPr>
        <w:t xml:space="preserve"> sporazuma </w:t>
      </w:r>
      <w:r w:rsidR="5F6A2AAC" w:rsidRPr="0062215D">
        <w:rPr>
          <w:rFonts w:cs="Arial"/>
        </w:rPr>
        <w:t xml:space="preserve">in pogodbo o sofinanciranju </w:t>
      </w:r>
      <w:r w:rsidRPr="0062215D">
        <w:rPr>
          <w:rFonts w:cs="Arial"/>
        </w:rPr>
        <w:t xml:space="preserve">ter aktivnosti </w:t>
      </w:r>
      <w:r w:rsidR="0A8988F0" w:rsidRPr="0062215D">
        <w:rPr>
          <w:rFonts w:cs="Arial"/>
        </w:rPr>
        <w:t>operacije</w:t>
      </w:r>
      <w:r w:rsidRPr="0062215D">
        <w:rPr>
          <w:rFonts w:cs="Arial"/>
        </w:rPr>
        <w:t xml:space="preserve"> izvedle strokovno in vestno;</w:t>
      </w:r>
    </w:p>
    <w:p w14:paraId="2B37912E" w14:textId="2074898E" w:rsidR="00587B6A" w:rsidRPr="0062215D" w:rsidRDefault="00587B6A" w:rsidP="550CD39B">
      <w:pPr>
        <w:numPr>
          <w:ilvl w:val="0"/>
          <w:numId w:val="3"/>
        </w:numPr>
        <w:tabs>
          <w:tab w:val="clear" w:pos="360"/>
        </w:tabs>
        <w:suppressAutoHyphens w:val="0"/>
        <w:autoSpaceDE w:val="0"/>
        <w:autoSpaceDN w:val="0"/>
        <w:adjustRightInd w:val="0"/>
        <w:ind w:left="851"/>
        <w:rPr>
          <w:rFonts w:cs="Arial"/>
        </w:rPr>
      </w:pPr>
      <w:r w:rsidRPr="0062215D">
        <w:rPr>
          <w:rFonts w:cs="Arial"/>
        </w:rPr>
        <w:lastRenderedPageBreak/>
        <w:t xml:space="preserve">sodelovale pri izvedbi </w:t>
      </w:r>
      <w:r w:rsidR="3C83696C" w:rsidRPr="0062215D">
        <w:rPr>
          <w:rFonts w:cs="Arial"/>
        </w:rPr>
        <w:t>operacije</w:t>
      </w:r>
      <w:r w:rsidRPr="0062215D">
        <w:rPr>
          <w:rFonts w:cs="Arial"/>
        </w:rPr>
        <w:t xml:space="preserve"> na način in v obsegu, kot bo dogovorjeno in opredeljeno v vlogi na javni razpis; </w:t>
      </w:r>
    </w:p>
    <w:p w14:paraId="0DC963E9" w14:textId="77777777" w:rsidR="00587B6A" w:rsidRPr="0062215D" w:rsidRDefault="00587B6A">
      <w:pPr>
        <w:numPr>
          <w:ilvl w:val="0"/>
          <w:numId w:val="3"/>
        </w:numPr>
        <w:tabs>
          <w:tab w:val="clear" w:pos="360"/>
        </w:tabs>
        <w:suppressAutoHyphens w:val="0"/>
        <w:autoSpaceDE w:val="0"/>
        <w:autoSpaceDN w:val="0"/>
        <w:adjustRightInd w:val="0"/>
        <w:ind w:left="851"/>
        <w:rPr>
          <w:rFonts w:cs="Arial"/>
          <w:bCs/>
          <w:szCs w:val="20"/>
        </w:rPr>
      </w:pPr>
      <w:r w:rsidRPr="0062215D">
        <w:rPr>
          <w:rFonts w:cs="Arial"/>
          <w:bCs/>
          <w:szCs w:val="20"/>
        </w:rPr>
        <w:t>pri porabi odobrenih sredstev ravnale skladno z načelom gospodarnosti, ekonomične porabe sredstev in učinkovitosti;</w:t>
      </w:r>
    </w:p>
    <w:p w14:paraId="020A9F17" w14:textId="53604336" w:rsidR="00587B6A" w:rsidRPr="0062215D" w:rsidRDefault="00587B6A" w:rsidP="550CD39B">
      <w:pPr>
        <w:numPr>
          <w:ilvl w:val="0"/>
          <w:numId w:val="3"/>
        </w:numPr>
        <w:tabs>
          <w:tab w:val="clear" w:pos="360"/>
        </w:tabs>
        <w:suppressAutoHyphens w:val="0"/>
        <w:autoSpaceDE w:val="0"/>
        <w:autoSpaceDN w:val="0"/>
        <w:adjustRightInd w:val="0"/>
        <w:ind w:left="851"/>
        <w:rPr>
          <w:rFonts w:cs="Arial"/>
        </w:rPr>
      </w:pPr>
      <w:r w:rsidRPr="0062215D">
        <w:rPr>
          <w:rFonts w:cs="Arial"/>
        </w:rPr>
        <w:t>sredstva, pridobljena po pogodbi</w:t>
      </w:r>
      <w:r w:rsidR="65543506" w:rsidRPr="0062215D">
        <w:rPr>
          <w:rFonts w:cs="Arial"/>
        </w:rPr>
        <w:t xml:space="preserve"> o financiranju</w:t>
      </w:r>
      <w:r w:rsidRPr="0062215D">
        <w:rPr>
          <w:rFonts w:cs="Arial"/>
        </w:rPr>
        <w:t xml:space="preserve">, porabile namensko in izključno za izvajanje aktivnosti </w:t>
      </w:r>
      <w:r w:rsidR="1E0F0FDE" w:rsidRPr="0062215D">
        <w:rPr>
          <w:rFonts w:cs="Arial"/>
        </w:rPr>
        <w:t>operacije</w:t>
      </w:r>
      <w:r w:rsidR="00307799" w:rsidRPr="0062215D">
        <w:rPr>
          <w:rFonts w:cs="Arial"/>
        </w:rPr>
        <w:t>, ki je</w:t>
      </w:r>
      <w:r w:rsidRPr="0062215D">
        <w:rPr>
          <w:rFonts w:cs="Arial"/>
        </w:rPr>
        <w:t xml:space="preserve"> predmet te</w:t>
      </w:r>
      <w:r w:rsidR="00307799" w:rsidRPr="0062215D">
        <w:rPr>
          <w:rFonts w:cs="Arial"/>
        </w:rPr>
        <w:t xml:space="preserve">ga </w:t>
      </w:r>
      <w:proofErr w:type="spellStart"/>
      <w:r w:rsidR="002103A4" w:rsidRPr="0062215D">
        <w:rPr>
          <w:rFonts w:cs="Arial"/>
        </w:rPr>
        <w:t>konzorcijskega</w:t>
      </w:r>
      <w:proofErr w:type="spellEnd"/>
      <w:r w:rsidR="00307799" w:rsidRPr="0062215D">
        <w:rPr>
          <w:rFonts w:cs="Arial"/>
        </w:rPr>
        <w:t xml:space="preserve"> sporazuma</w:t>
      </w:r>
      <w:r w:rsidRPr="0062215D">
        <w:rPr>
          <w:rFonts w:cs="Arial"/>
        </w:rPr>
        <w:t xml:space="preserve">; </w:t>
      </w:r>
    </w:p>
    <w:p w14:paraId="6C85E6BB" w14:textId="5B2416A9" w:rsidR="00587B6A" w:rsidRPr="0062215D" w:rsidRDefault="00587B6A" w:rsidP="550CD39B">
      <w:pPr>
        <w:numPr>
          <w:ilvl w:val="0"/>
          <w:numId w:val="3"/>
        </w:numPr>
        <w:tabs>
          <w:tab w:val="clear" w:pos="360"/>
        </w:tabs>
        <w:suppressAutoHyphens w:val="0"/>
        <w:autoSpaceDE w:val="0"/>
        <w:autoSpaceDN w:val="0"/>
        <w:adjustRightInd w:val="0"/>
        <w:ind w:left="851"/>
        <w:rPr>
          <w:rFonts w:cs="Arial"/>
        </w:rPr>
      </w:pPr>
      <w:r w:rsidRPr="0062215D">
        <w:rPr>
          <w:rFonts w:cs="Arial"/>
        </w:rPr>
        <w:t>v primeru preverjanja na kraju samem</w:t>
      </w:r>
      <w:r w:rsidR="00777D9A" w:rsidRPr="0062215D">
        <w:rPr>
          <w:rFonts w:cs="Arial"/>
        </w:rPr>
        <w:t xml:space="preserve"> s strani ministrstva</w:t>
      </w:r>
      <w:r w:rsidR="00154FF6" w:rsidRPr="0062215D">
        <w:rPr>
          <w:rFonts w:cs="Arial"/>
        </w:rPr>
        <w:t xml:space="preserve"> in</w:t>
      </w:r>
      <w:r w:rsidR="00154FF6" w:rsidRPr="0062215D">
        <w:rPr>
          <w:rFonts w:eastAsia="Arial" w:cs="Arial"/>
          <w:color w:val="000000" w:themeColor="text1"/>
          <w:lang w:eastAsia="sl-SI"/>
        </w:rPr>
        <w:t xml:space="preserve"> pristojnih nadzornih organov Republike Slovenije</w:t>
      </w:r>
      <w:r w:rsidR="0F8F4ADF" w:rsidRPr="0062215D">
        <w:rPr>
          <w:rFonts w:eastAsia="Arial" w:cs="Arial"/>
          <w:color w:val="000000" w:themeColor="text1"/>
          <w:lang w:eastAsia="sl-SI"/>
        </w:rPr>
        <w:t xml:space="preserve"> ali Evropske komisije</w:t>
      </w:r>
      <w:r w:rsidR="00307799" w:rsidRPr="0062215D">
        <w:rPr>
          <w:rFonts w:cs="Arial"/>
        </w:rPr>
        <w:t xml:space="preserve">, </w:t>
      </w:r>
      <w:r w:rsidR="00154FF6" w:rsidRPr="0062215D">
        <w:rPr>
          <w:rFonts w:cs="Arial"/>
        </w:rPr>
        <w:t>omogoči</w:t>
      </w:r>
      <w:r w:rsidR="001E544A" w:rsidRPr="0062215D">
        <w:rPr>
          <w:rFonts w:cs="Arial"/>
        </w:rPr>
        <w:t>le</w:t>
      </w:r>
      <w:r w:rsidR="00154FF6" w:rsidRPr="0062215D">
        <w:rPr>
          <w:rFonts w:cs="Arial"/>
        </w:rPr>
        <w:t xml:space="preserve"> vpogled v</w:t>
      </w:r>
      <w:r w:rsidR="00154FF6" w:rsidRPr="0062215D">
        <w:rPr>
          <w:rFonts w:eastAsia="Arial" w:cs="Arial"/>
          <w:color w:val="000000" w:themeColor="text1"/>
          <w:lang w:eastAsia="sl-SI"/>
        </w:rPr>
        <w:t xml:space="preserve"> </w:t>
      </w:r>
      <w:r w:rsidRPr="0062215D">
        <w:rPr>
          <w:rFonts w:cs="Arial"/>
        </w:rPr>
        <w:t xml:space="preserve">računalniške programe, postopke v zvezi z izvajanjem </w:t>
      </w:r>
      <w:r w:rsidR="220ED16A" w:rsidRPr="0062215D">
        <w:rPr>
          <w:rFonts w:cs="Arial"/>
        </w:rPr>
        <w:t>operacije</w:t>
      </w:r>
      <w:r w:rsidRPr="0062215D">
        <w:rPr>
          <w:rFonts w:cs="Arial"/>
        </w:rPr>
        <w:t xml:space="preserve"> </w:t>
      </w:r>
      <w:bookmarkStart w:id="0" w:name="_Hlk511224199"/>
      <w:r w:rsidRPr="0062215D">
        <w:rPr>
          <w:rFonts w:cs="Arial"/>
        </w:rPr>
        <w:t xml:space="preserve">ter rezultate </w:t>
      </w:r>
      <w:r w:rsidR="2475A642" w:rsidRPr="0062215D">
        <w:rPr>
          <w:rFonts w:cs="Arial"/>
        </w:rPr>
        <w:t>operacije</w:t>
      </w:r>
      <w:bookmarkEnd w:id="0"/>
      <w:r w:rsidRPr="0062215D">
        <w:rPr>
          <w:rFonts w:cs="Arial"/>
        </w:rPr>
        <w:t xml:space="preserve">; partnerji se obvezujejo, da bodo sodelovali pri izvedbi teh preverjanj ter se nanje ustrezno pripravili; </w:t>
      </w:r>
      <w:proofErr w:type="spellStart"/>
      <w:r w:rsidR="002F35A3" w:rsidRPr="0062215D">
        <w:rPr>
          <w:rFonts w:cs="Arial"/>
        </w:rPr>
        <w:t>poslovodeči</w:t>
      </w:r>
      <w:proofErr w:type="spellEnd"/>
      <w:r w:rsidR="002F35A3" w:rsidRPr="0062215D">
        <w:rPr>
          <w:rFonts w:cs="Arial"/>
        </w:rPr>
        <w:t xml:space="preserve"> partner</w:t>
      </w:r>
      <w:r w:rsidRPr="0062215D">
        <w:rPr>
          <w:rFonts w:cs="Arial"/>
        </w:rPr>
        <w:t xml:space="preserve"> bo s strani nadzornih organov predhodno obveščen o izvedbi preverjanj na kraju samem</w:t>
      </w:r>
      <w:r w:rsidR="00C858A0" w:rsidRPr="0062215D">
        <w:rPr>
          <w:rFonts w:cs="Arial"/>
        </w:rPr>
        <w:t>,</w:t>
      </w:r>
      <w:r w:rsidRPr="0062215D">
        <w:rPr>
          <w:rFonts w:cs="Arial"/>
        </w:rPr>
        <w:t xml:space="preserve"> </w:t>
      </w:r>
      <w:bookmarkStart w:id="1" w:name="_Hlk511224075"/>
      <w:r w:rsidRPr="0062215D">
        <w:rPr>
          <w:rFonts w:cs="Arial"/>
        </w:rPr>
        <w:t xml:space="preserve">lahko </w:t>
      </w:r>
      <w:r w:rsidR="00C858A0" w:rsidRPr="0062215D">
        <w:rPr>
          <w:rFonts w:cs="Arial"/>
        </w:rPr>
        <w:t xml:space="preserve">pa se </w:t>
      </w:r>
      <w:r w:rsidRPr="0062215D">
        <w:rPr>
          <w:rFonts w:cs="Arial"/>
        </w:rPr>
        <w:t>opravi tudi nenajavljeno preverjanje na kraju samem;</w:t>
      </w:r>
    </w:p>
    <w:bookmarkEnd w:id="1"/>
    <w:p w14:paraId="67F188AC" w14:textId="026604B9" w:rsidR="00587B6A" w:rsidRPr="0062215D" w:rsidRDefault="00587B6A" w:rsidP="550CD39B">
      <w:pPr>
        <w:numPr>
          <w:ilvl w:val="0"/>
          <w:numId w:val="3"/>
        </w:numPr>
        <w:tabs>
          <w:tab w:val="clear" w:pos="360"/>
        </w:tabs>
        <w:suppressAutoHyphens w:val="0"/>
        <w:autoSpaceDE w:val="0"/>
        <w:autoSpaceDN w:val="0"/>
        <w:adjustRightInd w:val="0"/>
        <w:ind w:left="851"/>
        <w:rPr>
          <w:rFonts w:cs="Arial"/>
        </w:rPr>
      </w:pPr>
      <w:r w:rsidRPr="0062215D">
        <w:rPr>
          <w:rFonts w:cs="Arial"/>
        </w:rPr>
        <w:t xml:space="preserve">omogočile nadzor tudi zunanjim ocenjevalcem, v primeru, da jih bo ministrstvo pooblastilo za nadzor nad izvajanjem </w:t>
      </w:r>
      <w:r w:rsidR="3A8B27DB" w:rsidRPr="0062215D">
        <w:rPr>
          <w:rFonts w:cs="Arial"/>
        </w:rPr>
        <w:t>operacije</w:t>
      </w:r>
      <w:r w:rsidRPr="0062215D">
        <w:rPr>
          <w:rFonts w:cs="Arial"/>
        </w:rPr>
        <w:t>.</w:t>
      </w:r>
    </w:p>
    <w:p w14:paraId="38151F41" w14:textId="77777777" w:rsidR="00587B6A" w:rsidRPr="0062215D" w:rsidRDefault="00587B6A" w:rsidP="00587B6A">
      <w:pPr>
        <w:suppressAutoHyphens w:val="0"/>
        <w:autoSpaceDE w:val="0"/>
        <w:autoSpaceDN w:val="0"/>
        <w:adjustRightInd w:val="0"/>
        <w:rPr>
          <w:rFonts w:cs="Arial"/>
          <w:sz w:val="24"/>
          <w:lang w:eastAsia="sl-SI"/>
        </w:rPr>
      </w:pPr>
    </w:p>
    <w:p w14:paraId="1D5CC241" w14:textId="70AA6A5B" w:rsidR="00307799" w:rsidRPr="0062215D" w:rsidRDefault="3D766438" w:rsidP="550CD39B">
      <w:pPr>
        <w:pStyle w:val="Odstavekseznama"/>
        <w:numPr>
          <w:ilvl w:val="1"/>
          <w:numId w:val="1"/>
        </w:numPr>
        <w:tabs>
          <w:tab w:val="clear" w:pos="1440"/>
        </w:tabs>
        <w:autoSpaceDE w:val="0"/>
        <w:autoSpaceDN w:val="0"/>
        <w:adjustRightInd w:val="0"/>
        <w:ind w:left="426"/>
        <w:rPr>
          <w:rFonts w:cs="Arial"/>
          <w:color w:val="000000"/>
        </w:rPr>
      </w:pPr>
      <w:r w:rsidRPr="0062215D">
        <w:rPr>
          <w:rFonts w:cs="Arial"/>
          <w:color w:val="000000" w:themeColor="text1"/>
        </w:rPr>
        <w:t>Pogodbene stranke so seznanjene, da lahko ministrstvo, v</w:t>
      </w:r>
      <w:r w:rsidR="00587B6A" w:rsidRPr="0062215D">
        <w:rPr>
          <w:rFonts w:cs="Arial"/>
          <w:color w:val="000000" w:themeColor="text1"/>
        </w:rPr>
        <w:t xml:space="preserve"> kolikor se bo pri kateremkoli nadzoru </w:t>
      </w:r>
      <w:r w:rsidR="48BB3A50" w:rsidRPr="0062215D">
        <w:rPr>
          <w:rFonts w:cs="Arial"/>
          <w:color w:val="000000" w:themeColor="text1"/>
        </w:rPr>
        <w:t>operacije</w:t>
      </w:r>
      <w:r w:rsidR="00587B6A" w:rsidRPr="0062215D">
        <w:rPr>
          <w:rFonts w:cs="Arial"/>
          <w:color w:val="000000" w:themeColor="text1"/>
        </w:rPr>
        <w:t xml:space="preserve"> izkazalo, da </w:t>
      </w:r>
      <w:r w:rsidR="11D672FD" w:rsidRPr="0062215D">
        <w:rPr>
          <w:rFonts w:cs="Arial"/>
          <w:color w:val="000000" w:themeColor="text1"/>
        </w:rPr>
        <w:t>operacija</w:t>
      </w:r>
      <w:r w:rsidR="00587B6A" w:rsidRPr="0062215D">
        <w:rPr>
          <w:rFonts w:cs="Arial"/>
          <w:color w:val="000000" w:themeColor="text1"/>
        </w:rPr>
        <w:t xml:space="preserve"> ni </w:t>
      </w:r>
      <w:r w:rsidR="484F624E" w:rsidRPr="0062215D">
        <w:rPr>
          <w:rFonts w:cs="Arial"/>
          <w:color w:val="000000" w:themeColor="text1"/>
        </w:rPr>
        <w:t xml:space="preserve">bila izvedena </w:t>
      </w:r>
      <w:r w:rsidR="00587B6A" w:rsidRPr="0062215D">
        <w:rPr>
          <w:rFonts w:cs="Arial"/>
          <w:color w:val="000000" w:themeColor="text1"/>
        </w:rPr>
        <w:t xml:space="preserve">v skladu z javnim razpisom ali pogodbo o financiranju, od </w:t>
      </w:r>
      <w:proofErr w:type="spellStart"/>
      <w:r w:rsidR="00F501D2" w:rsidRPr="0062215D">
        <w:rPr>
          <w:rFonts w:cs="Arial"/>
          <w:color w:val="000000" w:themeColor="text1"/>
        </w:rPr>
        <w:t>poslovodečega</w:t>
      </w:r>
      <w:proofErr w:type="spellEnd"/>
      <w:r w:rsidR="00F501D2" w:rsidRPr="0062215D">
        <w:rPr>
          <w:rFonts w:cs="Arial"/>
          <w:color w:val="000000" w:themeColor="text1"/>
        </w:rPr>
        <w:t xml:space="preserve"> partnerja</w:t>
      </w:r>
      <w:r w:rsidR="00587B6A" w:rsidRPr="0062215D">
        <w:rPr>
          <w:rFonts w:cs="Arial"/>
          <w:color w:val="000000" w:themeColor="text1"/>
        </w:rPr>
        <w:t xml:space="preserve"> zahteva vrnitev vseh prejetih sredstev skladno s pogodbo o financiranju. </w:t>
      </w:r>
    </w:p>
    <w:p w14:paraId="0A94EF97" w14:textId="77777777" w:rsidR="00587B6A" w:rsidRPr="0062215D" w:rsidRDefault="00587B6A" w:rsidP="002103A4">
      <w:pPr>
        <w:suppressAutoHyphens w:val="0"/>
        <w:autoSpaceDE w:val="0"/>
        <w:autoSpaceDN w:val="0"/>
        <w:adjustRightInd w:val="0"/>
        <w:ind w:left="426"/>
        <w:rPr>
          <w:rFonts w:cs="Arial"/>
          <w:color w:val="000000"/>
          <w:szCs w:val="20"/>
          <w:lang w:eastAsia="sl-SI"/>
        </w:rPr>
      </w:pPr>
    </w:p>
    <w:p w14:paraId="0EB81B45" w14:textId="1247CB7D" w:rsidR="00587B6A" w:rsidRPr="0062215D" w:rsidRDefault="00587B6A" w:rsidP="550CD39B">
      <w:pPr>
        <w:pStyle w:val="Odstavekseznama"/>
        <w:numPr>
          <w:ilvl w:val="1"/>
          <w:numId w:val="1"/>
        </w:numPr>
        <w:tabs>
          <w:tab w:val="clear" w:pos="1440"/>
        </w:tabs>
        <w:autoSpaceDE w:val="0"/>
        <w:autoSpaceDN w:val="0"/>
        <w:adjustRightInd w:val="0"/>
        <w:ind w:left="426"/>
        <w:rPr>
          <w:rFonts w:cs="Arial"/>
          <w:color w:val="000000"/>
        </w:rPr>
      </w:pPr>
      <w:r w:rsidRPr="0062215D">
        <w:rPr>
          <w:rFonts w:cs="Arial"/>
          <w:color w:val="000000" w:themeColor="text1"/>
        </w:rPr>
        <w:t xml:space="preserve">Pogodbene stranke se strinjajo, da so kot partnerji solidarno odgovorne za škodo in druge posledice, ki bi nastale zaradi nepravilne ali nezakonite izvedbe </w:t>
      </w:r>
      <w:r w:rsidR="2CAD857C" w:rsidRPr="0062215D">
        <w:rPr>
          <w:rFonts w:cs="Arial"/>
          <w:color w:val="000000" w:themeColor="text1"/>
        </w:rPr>
        <w:t>operacije</w:t>
      </w:r>
      <w:r w:rsidRPr="0062215D">
        <w:rPr>
          <w:rFonts w:cs="Arial"/>
          <w:color w:val="000000" w:themeColor="text1"/>
        </w:rPr>
        <w:t xml:space="preserve"> po pogodbi o financiranju med ministrstvom in </w:t>
      </w:r>
      <w:proofErr w:type="spellStart"/>
      <w:r w:rsidR="00F501D2" w:rsidRPr="0062215D">
        <w:rPr>
          <w:rFonts w:cs="Arial"/>
          <w:color w:val="000000" w:themeColor="text1"/>
        </w:rPr>
        <w:t>poslovodečim</w:t>
      </w:r>
      <w:proofErr w:type="spellEnd"/>
      <w:r w:rsidR="00F501D2" w:rsidRPr="0062215D">
        <w:rPr>
          <w:rFonts w:cs="Arial"/>
          <w:color w:val="000000" w:themeColor="text1"/>
        </w:rPr>
        <w:t xml:space="preserve"> partnerjem</w:t>
      </w:r>
      <w:r w:rsidRPr="0062215D">
        <w:rPr>
          <w:rFonts w:cs="Arial"/>
          <w:color w:val="000000" w:themeColor="text1"/>
        </w:rPr>
        <w:t>.</w:t>
      </w:r>
    </w:p>
    <w:p w14:paraId="47FAEE5F" w14:textId="77777777" w:rsidR="00307799" w:rsidRPr="0062215D" w:rsidRDefault="00307799" w:rsidP="00307799">
      <w:pPr>
        <w:suppressAutoHyphens w:val="0"/>
        <w:autoSpaceDE w:val="0"/>
        <w:autoSpaceDN w:val="0"/>
        <w:adjustRightInd w:val="0"/>
        <w:rPr>
          <w:rFonts w:cs="Arial"/>
          <w:color w:val="000000"/>
          <w:szCs w:val="20"/>
          <w:lang w:eastAsia="sl-SI"/>
        </w:rPr>
      </w:pPr>
    </w:p>
    <w:p w14:paraId="5BBEC8AA" w14:textId="4E066476" w:rsidR="00822A5C" w:rsidRPr="0062215D" w:rsidRDefault="002F35A3" w:rsidP="00822A5C">
      <w:pPr>
        <w:spacing w:line="276" w:lineRule="auto"/>
        <w:ind w:left="360"/>
        <w:jc w:val="center"/>
        <w:rPr>
          <w:rFonts w:cs="Arial"/>
          <w:color w:val="000000" w:themeColor="text1"/>
          <w:lang w:eastAsia="sl-SI"/>
        </w:rPr>
      </w:pPr>
      <w:r w:rsidRPr="0062215D">
        <w:rPr>
          <w:rFonts w:cs="Arial"/>
          <w:color w:val="000000" w:themeColor="text1"/>
          <w:lang w:eastAsia="sl-SI"/>
        </w:rPr>
        <w:t>9</w:t>
      </w:r>
      <w:r w:rsidR="00822A5C" w:rsidRPr="0062215D">
        <w:rPr>
          <w:rFonts w:cs="Arial"/>
          <w:color w:val="000000" w:themeColor="text1"/>
          <w:lang w:eastAsia="sl-SI"/>
        </w:rPr>
        <w:t>. člen</w:t>
      </w:r>
    </w:p>
    <w:p w14:paraId="4124FA19" w14:textId="77777777" w:rsidR="00822A5C" w:rsidRPr="0062215D" w:rsidRDefault="00822A5C" w:rsidP="00822A5C">
      <w:pPr>
        <w:spacing w:line="276" w:lineRule="auto"/>
        <w:ind w:left="360"/>
        <w:jc w:val="center"/>
        <w:rPr>
          <w:rFonts w:cs="Arial"/>
          <w:color w:val="000000" w:themeColor="text1"/>
          <w:lang w:eastAsia="sl-SI"/>
        </w:rPr>
      </w:pPr>
      <w:r w:rsidRPr="0062215D">
        <w:rPr>
          <w:rFonts w:cs="Arial"/>
          <w:color w:val="000000" w:themeColor="text1"/>
          <w:lang w:eastAsia="sl-SI"/>
        </w:rPr>
        <w:t xml:space="preserve">(varovanje osebnih podatkov) </w:t>
      </w:r>
    </w:p>
    <w:p w14:paraId="429B70D7" w14:textId="77777777" w:rsidR="00822A5C" w:rsidRPr="0062215D" w:rsidRDefault="00822A5C" w:rsidP="00822A5C">
      <w:pPr>
        <w:rPr>
          <w:rFonts w:cs="Arial"/>
          <w:color w:val="000000" w:themeColor="text1"/>
          <w:lang w:eastAsia="sl-SI"/>
        </w:rPr>
      </w:pPr>
    </w:p>
    <w:p w14:paraId="6044C730" w14:textId="06F846DA" w:rsidR="00822A5C" w:rsidRPr="0062215D" w:rsidRDefault="00822A5C">
      <w:pPr>
        <w:pStyle w:val="Odstavekseznama"/>
        <w:widowControl w:val="0"/>
        <w:numPr>
          <w:ilvl w:val="0"/>
          <w:numId w:val="8"/>
        </w:numPr>
        <w:tabs>
          <w:tab w:val="left" w:pos="0"/>
        </w:tabs>
        <w:ind w:left="426"/>
        <w:rPr>
          <w:rFonts w:cs="Arial"/>
          <w:color w:val="000000" w:themeColor="text1"/>
        </w:rPr>
      </w:pPr>
      <w:r w:rsidRPr="0062215D">
        <w:rPr>
          <w:rFonts w:cs="Arial"/>
          <w:color w:val="000000" w:themeColor="text1"/>
        </w:rPr>
        <w:t>Pogodbene stranke soglašajo, da:</w:t>
      </w:r>
    </w:p>
    <w:p w14:paraId="499A6988" w14:textId="77777777" w:rsidR="00822A5C" w:rsidRPr="0062215D" w:rsidRDefault="00822A5C" w:rsidP="00822A5C">
      <w:pPr>
        <w:widowControl w:val="0"/>
        <w:tabs>
          <w:tab w:val="left" w:pos="0"/>
        </w:tabs>
        <w:rPr>
          <w:rFonts w:cs="Arial"/>
          <w:color w:val="000000" w:themeColor="text1"/>
          <w:lang w:eastAsia="sl-SI"/>
        </w:rPr>
      </w:pPr>
    </w:p>
    <w:p w14:paraId="43CF723A" w14:textId="77777777" w:rsidR="00822A5C" w:rsidRPr="0062215D" w:rsidRDefault="00822A5C">
      <w:pPr>
        <w:pStyle w:val="Odstavekseznama"/>
        <w:widowControl w:val="0"/>
        <w:numPr>
          <w:ilvl w:val="0"/>
          <w:numId w:val="7"/>
        </w:numPr>
        <w:tabs>
          <w:tab w:val="left" w:pos="0"/>
        </w:tabs>
        <w:rPr>
          <w:rFonts w:cs="Arial"/>
          <w:color w:val="000000" w:themeColor="text1"/>
        </w:rPr>
      </w:pPr>
      <w:r w:rsidRPr="0062215D">
        <w:rPr>
          <w:rFonts w:cs="Arial"/>
        </w:rPr>
        <w:t>bodo osebne podatke obdelovale v skladu s predpisi na področju varovanja osebnih podatkov</w:t>
      </w:r>
      <w:r w:rsidRPr="0062215D">
        <w:rPr>
          <w:rFonts w:cs="Arial"/>
          <w:color w:val="000000" w:themeColor="text1"/>
        </w:rPr>
        <w:t>;</w:t>
      </w:r>
    </w:p>
    <w:p w14:paraId="085E0386" w14:textId="36E749AD" w:rsidR="00822A5C" w:rsidRPr="0062215D" w:rsidRDefault="00822A5C" w:rsidP="550CD39B">
      <w:pPr>
        <w:pStyle w:val="Odstavekseznama"/>
        <w:widowControl w:val="0"/>
        <w:numPr>
          <w:ilvl w:val="0"/>
          <w:numId w:val="7"/>
        </w:numPr>
        <w:rPr>
          <w:rFonts w:cs="Arial"/>
          <w:color w:val="000000" w:themeColor="text1"/>
        </w:rPr>
      </w:pPr>
      <w:r w:rsidRPr="0062215D">
        <w:rPr>
          <w:rFonts w:cs="Arial"/>
          <w:color w:val="000000" w:themeColor="text1"/>
        </w:rPr>
        <w:t xml:space="preserve">bodo zagotavljale pogoje in ukrepe za zagotovitev varstva osebnih podatkov </w:t>
      </w:r>
      <w:proofErr w:type="spellStart"/>
      <w:r w:rsidRPr="0062215D">
        <w:rPr>
          <w:rFonts w:cs="Arial"/>
          <w:color w:val="000000" w:themeColor="text1"/>
        </w:rPr>
        <w:t>terpreprečevale</w:t>
      </w:r>
      <w:proofErr w:type="spellEnd"/>
      <w:r w:rsidRPr="0062215D">
        <w:rPr>
          <w:rFonts w:cs="Arial"/>
          <w:color w:val="000000" w:themeColor="text1"/>
        </w:rPr>
        <w:t xml:space="preserve"> morebitne zlorabe;</w:t>
      </w:r>
    </w:p>
    <w:p w14:paraId="19B9E71A" w14:textId="4BD6F361" w:rsidR="00822A5C" w:rsidRPr="0062215D" w:rsidRDefault="00822A5C" w:rsidP="550CD39B">
      <w:pPr>
        <w:pStyle w:val="Odstavekseznama"/>
        <w:widowControl w:val="0"/>
        <w:numPr>
          <w:ilvl w:val="0"/>
          <w:numId w:val="7"/>
        </w:numPr>
        <w:rPr>
          <w:rFonts w:cs="Arial"/>
          <w:color w:val="000000" w:themeColor="text1"/>
        </w:rPr>
      </w:pPr>
      <w:r w:rsidRPr="0062215D">
        <w:rPr>
          <w:rFonts w:cs="Arial"/>
          <w:color w:val="000000" w:themeColor="text1"/>
        </w:rPr>
        <w:t>bodo ves čas varovale tudi osebne podatke, pridobljene pri delu oziroma v zvezi z izvajanjem pogodbe o financiranju operacije.</w:t>
      </w:r>
    </w:p>
    <w:p w14:paraId="0BE38580" w14:textId="77777777" w:rsidR="00822A5C" w:rsidRPr="0062215D" w:rsidRDefault="00822A5C" w:rsidP="00822A5C">
      <w:pPr>
        <w:widowControl w:val="0"/>
        <w:tabs>
          <w:tab w:val="left" w:pos="0"/>
        </w:tabs>
        <w:rPr>
          <w:rFonts w:cs="Arial"/>
          <w:color w:val="000000" w:themeColor="text1"/>
          <w:lang w:eastAsia="sl-SI"/>
        </w:rPr>
      </w:pPr>
    </w:p>
    <w:p w14:paraId="328523B1" w14:textId="29904339" w:rsidR="00822A5C" w:rsidRPr="0062215D" w:rsidRDefault="00822A5C">
      <w:pPr>
        <w:pStyle w:val="Odstavekseznama"/>
        <w:widowControl w:val="0"/>
        <w:numPr>
          <w:ilvl w:val="0"/>
          <w:numId w:val="8"/>
        </w:numPr>
        <w:tabs>
          <w:tab w:val="left" w:pos="0"/>
        </w:tabs>
        <w:ind w:left="426"/>
        <w:rPr>
          <w:rFonts w:cs="Arial"/>
          <w:color w:val="000000" w:themeColor="text1"/>
        </w:rPr>
      </w:pPr>
      <w:r w:rsidRPr="0062215D">
        <w:rPr>
          <w:rFonts w:cs="Arial"/>
          <w:color w:val="000000" w:themeColor="text1"/>
        </w:rPr>
        <w:t>Pogodbene stranke z zavezo iz prejšnjega odstavka seznanijo tudi pri njih zaposlene.</w:t>
      </w:r>
    </w:p>
    <w:p w14:paraId="38B70CE0" w14:textId="77777777" w:rsidR="00822A5C" w:rsidRPr="0062215D" w:rsidRDefault="00822A5C" w:rsidP="002103A4">
      <w:pPr>
        <w:widowControl w:val="0"/>
        <w:tabs>
          <w:tab w:val="left" w:pos="0"/>
        </w:tabs>
        <w:ind w:left="426"/>
        <w:rPr>
          <w:rFonts w:cs="Arial"/>
          <w:color w:val="000000" w:themeColor="text1"/>
          <w:lang w:eastAsia="sl-SI"/>
        </w:rPr>
      </w:pPr>
    </w:p>
    <w:p w14:paraId="6175C377" w14:textId="4E0BBBC6" w:rsidR="00822A5C" w:rsidRPr="0062215D" w:rsidRDefault="00822A5C">
      <w:pPr>
        <w:pStyle w:val="Odstavekseznama"/>
        <w:widowControl w:val="0"/>
        <w:numPr>
          <w:ilvl w:val="0"/>
          <w:numId w:val="8"/>
        </w:numPr>
        <w:tabs>
          <w:tab w:val="left" w:pos="0"/>
        </w:tabs>
        <w:ind w:left="426"/>
        <w:rPr>
          <w:rFonts w:cs="Arial"/>
          <w:color w:val="000000" w:themeColor="text1"/>
        </w:rPr>
      </w:pPr>
      <w:r w:rsidRPr="0062215D">
        <w:rPr>
          <w:rFonts w:cs="Arial"/>
          <w:color w:val="000000" w:themeColor="text1"/>
        </w:rPr>
        <w:t>Za morebitne kršitve so pogodbene stranke odškodninsko odgovorne.</w:t>
      </w:r>
    </w:p>
    <w:p w14:paraId="00979738" w14:textId="77777777" w:rsidR="002C077B" w:rsidRPr="0062215D" w:rsidRDefault="002C077B" w:rsidP="002C077B">
      <w:pPr>
        <w:suppressAutoHyphens w:val="0"/>
        <w:rPr>
          <w:rFonts w:cs="Arial"/>
          <w:color w:val="000000"/>
          <w:szCs w:val="20"/>
          <w:lang w:eastAsia="sl-SI"/>
        </w:rPr>
      </w:pPr>
    </w:p>
    <w:p w14:paraId="5290F79D" w14:textId="44CB6B6D" w:rsidR="002C077B" w:rsidRPr="0062215D" w:rsidRDefault="002C077B">
      <w:pPr>
        <w:pStyle w:val="Odstavekseznama"/>
        <w:numPr>
          <w:ilvl w:val="0"/>
          <w:numId w:val="9"/>
        </w:numPr>
        <w:rPr>
          <w:rFonts w:cs="Arial"/>
          <w:szCs w:val="20"/>
        </w:rPr>
      </w:pPr>
      <w:r w:rsidRPr="0062215D">
        <w:rPr>
          <w:rFonts w:cs="Arial"/>
          <w:szCs w:val="20"/>
        </w:rPr>
        <w:t>člen</w:t>
      </w:r>
    </w:p>
    <w:p w14:paraId="1E782BB0" w14:textId="77777777" w:rsidR="002C077B" w:rsidRPr="0062215D" w:rsidRDefault="002C077B" w:rsidP="002C077B">
      <w:pPr>
        <w:suppressAutoHyphens w:val="0"/>
        <w:ind w:left="360"/>
        <w:jc w:val="center"/>
        <w:rPr>
          <w:rFonts w:cs="Arial"/>
          <w:color w:val="000000"/>
          <w:szCs w:val="20"/>
          <w:lang w:eastAsia="sl-SI"/>
        </w:rPr>
      </w:pPr>
      <w:r w:rsidRPr="0062215D">
        <w:rPr>
          <w:rFonts w:cs="Arial"/>
          <w:color w:val="000000"/>
          <w:szCs w:val="20"/>
          <w:lang w:eastAsia="sl-SI"/>
        </w:rPr>
        <w:t>(načela dobre prakse)</w:t>
      </w:r>
    </w:p>
    <w:p w14:paraId="0330C23A" w14:textId="77777777" w:rsidR="002C077B" w:rsidRPr="0062215D" w:rsidRDefault="002C077B" w:rsidP="002C077B">
      <w:pPr>
        <w:suppressAutoHyphens w:val="0"/>
        <w:ind w:left="360"/>
        <w:jc w:val="center"/>
        <w:rPr>
          <w:rFonts w:cs="Arial"/>
          <w:color w:val="000000"/>
          <w:szCs w:val="20"/>
          <w:lang w:eastAsia="sl-SI"/>
        </w:rPr>
      </w:pPr>
    </w:p>
    <w:p w14:paraId="0097E2E5" w14:textId="5B2D60BA" w:rsidR="002C077B" w:rsidRPr="0062215D" w:rsidRDefault="002C077B" w:rsidP="550CD39B">
      <w:pPr>
        <w:pStyle w:val="Odstavekseznama"/>
        <w:numPr>
          <w:ilvl w:val="0"/>
          <w:numId w:val="10"/>
        </w:numPr>
        <w:ind w:left="426"/>
        <w:rPr>
          <w:rFonts w:cs="Arial"/>
          <w:color w:val="000000"/>
        </w:rPr>
      </w:pPr>
      <w:r w:rsidRPr="0062215D">
        <w:rPr>
          <w:rFonts w:cs="Arial"/>
          <w:color w:val="000000" w:themeColor="text1"/>
        </w:rPr>
        <w:t xml:space="preserve">Da bi zagotovile tekoče izvajanje </w:t>
      </w:r>
      <w:r w:rsidR="426CFE0C" w:rsidRPr="0062215D">
        <w:rPr>
          <w:rFonts w:cs="Arial"/>
          <w:color w:val="000000" w:themeColor="text1"/>
        </w:rPr>
        <w:t>operacije</w:t>
      </w:r>
      <w:r w:rsidRPr="0062215D">
        <w:rPr>
          <w:rFonts w:cs="Arial"/>
          <w:color w:val="000000" w:themeColor="text1"/>
        </w:rPr>
        <w:t>, se pogodbene stranke zavezujejo, da bodo delovale v skladu z načeli dobre partnerske prakse, ki so:</w:t>
      </w:r>
    </w:p>
    <w:p w14:paraId="5DE82B08" w14:textId="77777777" w:rsidR="00E85F27" w:rsidRPr="0062215D" w:rsidRDefault="00E85F27" w:rsidP="002C077B">
      <w:pPr>
        <w:suppressAutoHyphens w:val="0"/>
        <w:rPr>
          <w:rFonts w:cs="Arial"/>
          <w:color w:val="000000"/>
          <w:szCs w:val="20"/>
          <w:lang w:eastAsia="sl-SI"/>
        </w:rPr>
      </w:pPr>
    </w:p>
    <w:p w14:paraId="2EC7B974" w14:textId="38DFC47F" w:rsidR="002C077B" w:rsidRPr="0062215D" w:rsidRDefault="002C077B" w:rsidP="550CD39B">
      <w:pPr>
        <w:numPr>
          <w:ilvl w:val="0"/>
          <w:numId w:val="4"/>
        </w:numPr>
        <w:tabs>
          <w:tab w:val="clear" w:pos="360"/>
        </w:tabs>
        <w:suppressAutoHyphens w:val="0"/>
        <w:autoSpaceDE w:val="0"/>
        <w:autoSpaceDN w:val="0"/>
        <w:adjustRightInd w:val="0"/>
        <w:ind w:left="709"/>
        <w:rPr>
          <w:rFonts w:cs="Arial"/>
        </w:rPr>
      </w:pPr>
      <w:r w:rsidRPr="0062215D">
        <w:rPr>
          <w:rFonts w:cs="Arial"/>
        </w:rPr>
        <w:t xml:space="preserve">vse pogodbene stranke </w:t>
      </w:r>
      <w:r w:rsidR="6E17FFEB" w:rsidRPr="0062215D">
        <w:rPr>
          <w:rFonts w:cs="Arial"/>
        </w:rPr>
        <w:t xml:space="preserve">so </w:t>
      </w:r>
      <w:r w:rsidRPr="0062215D">
        <w:rPr>
          <w:rFonts w:cs="Arial"/>
        </w:rPr>
        <w:t xml:space="preserve">seznanjene z javnim razpisom in razpisno dokumentacijo ter navodili </w:t>
      </w:r>
      <w:r w:rsidR="00207E20" w:rsidRPr="0062215D">
        <w:rPr>
          <w:rFonts w:cs="Arial"/>
        </w:rPr>
        <w:t xml:space="preserve">ministrstva </w:t>
      </w:r>
      <w:r w:rsidRPr="0062215D">
        <w:rPr>
          <w:rFonts w:cs="Arial"/>
        </w:rPr>
        <w:t>in razume</w:t>
      </w:r>
      <w:r w:rsidR="35C9C769" w:rsidRPr="0062215D">
        <w:rPr>
          <w:rFonts w:cs="Arial"/>
        </w:rPr>
        <w:t>jo</w:t>
      </w:r>
      <w:r w:rsidRPr="0062215D">
        <w:rPr>
          <w:rFonts w:cs="Arial"/>
        </w:rPr>
        <w:t xml:space="preserve"> svojo vlogo v </w:t>
      </w:r>
      <w:r w:rsidR="6EE1E391" w:rsidRPr="0062215D">
        <w:rPr>
          <w:rFonts w:cs="Arial"/>
        </w:rPr>
        <w:t>operaciji</w:t>
      </w:r>
      <w:r w:rsidRPr="0062215D">
        <w:rPr>
          <w:rFonts w:cs="Arial"/>
        </w:rPr>
        <w:t xml:space="preserve">; </w:t>
      </w:r>
    </w:p>
    <w:p w14:paraId="3F225EEC" w14:textId="69A77ABC" w:rsidR="002C077B" w:rsidRPr="0062215D" w:rsidRDefault="002C077B" w:rsidP="550CD39B">
      <w:pPr>
        <w:numPr>
          <w:ilvl w:val="0"/>
          <w:numId w:val="4"/>
        </w:numPr>
        <w:tabs>
          <w:tab w:val="clear" w:pos="360"/>
          <w:tab w:val="num" w:pos="1287"/>
        </w:tabs>
        <w:suppressAutoHyphens w:val="0"/>
        <w:autoSpaceDE w:val="0"/>
        <w:autoSpaceDN w:val="0"/>
        <w:adjustRightInd w:val="0"/>
        <w:ind w:left="709"/>
        <w:rPr>
          <w:rFonts w:cs="Arial"/>
        </w:rPr>
      </w:pPr>
      <w:r w:rsidRPr="0062215D">
        <w:rPr>
          <w:rFonts w:cs="Arial"/>
        </w:rPr>
        <w:t xml:space="preserve">vse pogodbene stranke </w:t>
      </w:r>
      <w:r w:rsidR="46EC4673" w:rsidRPr="0062215D">
        <w:rPr>
          <w:rFonts w:cs="Arial"/>
        </w:rPr>
        <w:t>so</w:t>
      </w:r>
      <w:r w:rsidRPr="0062215D">
        <w:rPr>
          <w:rFonts w:cs="Arial"/>
        </w:rPr>
        <w:t xml:space="preserve"> seznanjene </w:t>
      </w:r>
      <w:r w:rsidR="00815CF7" w:rsidRPr="0062215D">
        <w:rPr>
          <w:rFonts w:cs="Arial"/>
        </w:rPr>
        <w:t>s</w:t>
      </w:r>
      <w:r w:rsidR="00207E20" w:rsidRPr="0062215D">
        <w:rPr>
          <w:rFonts w:cs="Arial"/>
        </w:rPr>
        <w:t xml:space="preserve"> pogodbo</w:t>
      </w:r>
      <w:r w:rsidRPr="0062215D">
        <w:rPr>
          <w:rFonts w:cs="Arial"/>
        </w:rPr>
        <w:t xml:space="preserve"> o financiranju in razume</w:t>
      </w:r>
      <w:r w:rsidR="4E05F32B" w:rsidRPr="0062215D">
        <w:rPr>
          <w:rFonts w:cs="Arial"/>
        </w:rPr>
        <w:t>jo</w:t>
      </w:r>
      <w:r w:rsidRPr="0062215D">
        <w:rPr>
          <w:rFonts w:cs="Arial"/>
        </w:rPr>
        <w:t xml:space="preserve"> svoje obveznosti; partnerji s podpisom te</w:t>
      </w:r>
      <w:r w:rsidR="00207E20" w:rsidRPr="0062215D">
        <w:rPr>
          <w:rFonts w:cs="Arial"/>
        </w:rPr>
        <w:t xml:space="preserve">ga </w:t>
      </w:r>
      <w:proofErr w:type="spellStart"/>
      <w:r w:rsidR="002103A4" w:rsidRPr="0062215D">
        <w:rPr>
          <w:rFonts w:cs="Arial"/>
        </w:rPr>
        <w:t>konzorcijskega</w:t>
      </w:r>
      <w:proofErr w:type="spellEnd"/>
      <w:r w:rsidR="00207E20" w:rsidRPr="0062215D">
        <w:rPr>
          <w:rFonts w:cs="Arial"/>
        </w:rPr>
        <w:t xml:space="preserve"> sporazuma</w:t>
      </w:r>
      <w:r w:rsidRPr="0062215D">
        <w:rPr>
          <w:rFonts w:cs="Arial"/>
        </w:rPr>
        <w:t xml:space="preserve"> pooblastijo </w:t>
      </w:r>
      <w:proofErr w:type="spellStart"/>
      <w:r w:rsidR="00F501D2" w:rsidRPr="0062215D">
        <w:rPr>
          <w:rFonts w:cs="Arial"/>
        </w:rPr>
        <w:t>poslovodečega</w:t>
      </w:r>
      <w:proofErr w:type="spellEnd"/>
      <w:r w:rsidR="00F501D2" w:rsidRPr="0062215D">
        <w:rPr>
          <w:rFonts w:cs="Arial"/>
        </w:rPr>
        <w:t xml:space="preserve"> partnerja</w:t>
      </w:r>
      <w:r w:rsidRPr="0062215D">
        <w:rPr>
          <w:rFonts w:cs="Arial"/>
        </w:rPr>
        <w:t xml:space="preserve">, da jih zastopa pri vseh opravilih z ministrstvom, ki so povezana z izvedbo </w:t>
      </w:r>
      <w:r w:rsidR="6A6ECF82" w:rsidRPr="0062215D">
        <w:rPr>
          <w:rFonts w:cs="Arial"/>
        </w:rPr>
        <w:t>operacije</w:t>
      </w:r>
      <w:r w:rsidRPr="0062215D">
        <w:rPr>
          <w:rFonts w:cs="Arial"/>
        </w:rPr>
        <w:t>;</w:t>
      </w:r>
    </w:p>
    <w:p w14:paraId="24A05E06" w14:textId="337D0D4E" w:rsidR="002C077B" w:rsidRPr="0062215D" w:rsidRDefault="00F501D2" w:rsidP="550CD39B">
      <w:pPr>
        <w:numPr>
          <w:ilvl w:val="0"/>
          <w:numId w:val="4"/>
        </w:numPr>
        <w:tabs>
          <w:tab w:val="clear" w:pos="360"/>
          <w:tab w:val="num" w:pos="1287"/>
        </w:tabs>
        <w:suppressAutoHyphens w:val="0"/>
        <w:autoSpaceDE w:val="0"/>
        <w:autoSpaceDN w:val="0"/>
        <w:adjustRightInd w:val="0"/>
        <w:ind w:left="709"/>
        <w:rPr>
          <w:rFonts w:cs="Arial"/>
        </w:rPr>
      </w:pPr>
      <w:proofErr w:type="spellStart"/>
      <w:r w:rsidRPr="0062215D">
        <w:rPr>
          <w:rFonts w:cs="Arial"/>
        </w:rPr>
        <w:t>poslovodeči</w:t>
      </w:r>
      <w:proofErr w:type="spellEnd"/>
      <w:r w:rsidRPr="0062215D">
        <w:rPr>
          <w:rFonts w:cs="Arial"/>
        </w:rPr>
        <w:t xml:space="preserve"> partner </w:t>
      </w:r>
      <w:r w:rsidR="002C077B" w:rsidRPr="0062215D">
        <w:rPr>
          <w:rFonts w:cs="Arial"/>
        </w:rPr>
        <w:t xml:space="preserve">se mora redno posvetovati s partnerji in jih izčrpno obveščati o poteku </w:t>
      </w:r>
      <w:r w:rsidR="72E8418F" w:rsidRPr="0062215D">
        <w:rPr>
          <w:rFonts w:cs="Arial"/>
        </w:rPr>
        <w:t>operacije</w:t>
      </w:r>
      <w:r w:rsidR="002C077B" w:rsidRPr="0062215D">
        <w:rPr>
          <w:rFonts w:cs="Arial"/>
        </w:rPr>
        <w:t>;</w:t>
      </w:r>
    </w:p>
    <w:p w14:paraId="3743E14D" w14:textId="3BBFA887" w:rsidR="002C077B" w:rsidRPr="0062215D" w:rsidRDefault="002C077B" w:rsidP="550CD39B">
      <w:pPr>
        <w:numPr>
          <w:ilvl w:val="0"/>
          <w:numId w:val="4"/>
        </w:numPr>
        <w:tabs>
          <w:tab w:val="clear" w:pos="360"/>
          <w:tab w:val="num" w:pos="1287"/>
        </w:tabs>
        <w:suppressAutoHyphens w:val="0"/>
        <w:autoSpaceDE w:val="0"/>
        <w:autoSpaceDN w:val="0"/>
        <w:adjustRightInd w:val="0"/>
        <w:ind w:left="709"/>
        <w:rPr>
          <w:rFonts w:cs="Arial"/>
        </w:rPr>
      </w:pPr>
      <w:r w:rsidRPr="0062215D">
        <w:rPr>
          <w:rFonts w:cs="Arial"/>
        </w:rPr>
        <w:t>predloge za sprememb</w:t>
      </w:r>
      <w:r w:rsidR="00183056" w:rsidRPr="0062215D">
        <w:rPr>
          <w:rFonts w:cs="Arial"/>
        </w:rPr>
        <w:t xml:space="preserve">o </w:t>
      </w:r>
      <w:r w:rsidR="24A895F6" w:rsidRPr="0062215D">
        <w:rPr>
          <w:rFonts w:cs="Arial"/>
        </w:rPr>
        <w:t>operacije</w:t>
      </w:r>
      <w:r w:rsidRPr="0062215D">
        <w:rPr>
          <w:rFonts w:cs="Arial"/>
        </w:rPr>
        <w:t xml:space="preserve"> (npr. spremembe aktivnosti</w:t>
      </w:r>
      <w:r w:rsidR="00000E58" w:rsidRPr="0062215D">
        <w:rPr>
          <w:rFonts w:cs="Arial"/>
        </w:rPr>
        <w:t xml:space="preserve">, </w:t>
      </w:r>
      <w:r w:rsidR="46A4AF24" w:rsidRPr="0062215D">
        <w:rPr>
          <w:rFonts w:cs="Arial"/>
        </w:rPr>
        <w:t>terminov izvedbe izobraževanj</w:t>
      </w:r>
      <w:r w:rsidRPr="0062215D">
        <w:rPr>
          <w:rFonts w:cs="Arial"/>
        </w:rPr>
        <w:t xml:space="preserve"> ipd.) morajo partnerji pisno potrditi, preden jih </w:t>
      </w:r>
      <w:proofErr w:type="spellStart"/>
      <w:r w:rsidR="00F501D2" w:rsidRPr="0062215D">
        <w:rPr>
          <w:rFonts w:cs="Arial"/>
        </w:rPr>
        <w:t>poslovodeči</w:t>
      </w:r>
      <w:proofErr w:type="spellEnd"/>
      <w:r w:rsidR="00F501D2" w:rsidRPr="0062215D">
        <w:rPr>
          <w:rFonts w:cs="Arial"/>
        </w:rPr>
        <w:t xml:space="preserve"> partner</w:t>
      </w:r>
      <w:r w:rsidRPr="0062215D">
        <w:rPr>
          <w:rFonts w:cs="Arial"/>
        </w:rPr>
        <w:t xml:space="preserve"> predloži ministrstvu; če takega sporazuma ni mogoče doseči, mora </w:t>
      </w:r>
      <w:proofErr w:type="spellStart"/>
      <w:r w:rsidR="00F501D2" w:rsidRPr="0062215D">
        <w:rPr>
          <w:rFonts w:cs="Arial"/>
        </w:rPr>
        <w:t>poslovodeči</w:t>
      </w:r>
      <w:proofErr w:type="spellEnd"/>
      <w:r w:rsidR="00F501D2" w:rsidRPr="0062215D">
        <w:rPr>
          <w:rFonts w:cs="Arial"/>
        </w:rPr>
        <w:t xml:space="preserve"> partner</w:t>
      </w:r>
      <w:r w:rsidRPr="0062215D">
        <w:rPr>
          <w:rFonts w:cs="Arial"/>
        </w:rPr>
        <w:t xml:space="preserve"> razloge za to navesti, kadar spremembe predloži ministrstvu v odobritev.</w:t>
      </w:r>
    </w:p>
    <w:p w14:paraId="422707A3" w14:textId="77777777" w:rsidR="002C077B" w:rsidRPr="0062215D" w:rsidRDefault="002C077B" w:rsidP="002C077B">
      <w:pPr>
        <w:suppressAutoHyphens w:val="0"/>
        <w:rPr>
          <w:rFonts w:cs="Arial"/>
          <w:color w:val="000000"/>
          <w:szCs w:val="20"/>
          <w:highlight w:val="yellow"/>
          <w:lang w:eastAsia="sl-SI"/>
        </w:rPr>
      </w:pPr>
    </w:p>
    <w:p w14:paraId="6E5CC8AF" w14:textId="6D117208" w:rsidR="002C077B" w:rsidRPr="0062215D" w:rsidRDefault="002C077B" w:rsidP="550CD39B">
      <w:pPr>
        <w:pStyle w:val="Odstavekseznama"/>
        <w:numPr>
          <w:ilvl w:val="0"/>
          <w:numId w:val="10"/>
        </w:numPr>
        <w:ind w:left="426"/>
        <w:rPr>
          <w:rFonts w:cs="Arial"/>
          <w:color w:val="000000"/>
        </w:rPr>
      </w:pPr>
      <w:r w:rsidRPr="0062215D">
        <w:rPr>
          <w:rFonts w:cs="Arial"/>
          <w:color w:val="000000" w:themeColor="text1"/>
        </w:rPr>
        <w:t xml:space="preserve">Pogodbene stranke potrjujejo in jamčijo, da so ministrstvo ob prijavi </w:t>
      </w:r>
      <w:r w:rsidR="00777D9A" w:rsidRPr="0062215D">
        <w:rPr>
          <w:rFonts w:cs="Arial"/>
          <w:color w:val="000000" w:themeColor="text1"/>
        </w:rPr>
        <w:t xml:space="preserve">na javni razpis </w:t>
      </w:r>
      <w:r w:rsidRPr="0062215D">
        <w:rPr>
          <w:rFonts w:cs="Arial"/>
          <w:color w:val="000000" w:themeColor="text1"/>
        </w:rPr>
        <w:t>seznanile z vsemi dejstvi in podatki, ki so jim bili znani ali bi jim morali biti znani in ki bi lahko vplivali na odločitev ministrstva o skl</w:t>
      </w:r>
      <w:r w:rsidR="004D4CE5" w:rsidRPr="0062215D">
        <w:rPr>
          <w:rFonts w:cs="Arial"/>
          <w:color w:val="000000" w:themeColor="text1"/>
        </w:rPr>
        <w:t>enitvi pogodbe o financiranju</w:t>
      </w:r>
      <w:r w:rsidRPr="0062215D">
        <w:rPr>
          <w:rFonts w:cs="Arial"/>
          <w:color w:val="000000" w:themeColor="text1"/>
        </w:rPr>
        <w:t xml:space="preserve"> ter da so vsi podatki, ki so jih in ki jih bodo </w:t>
      </w:r>
      <w:r w:rsidRPr="0062215D">
        <w:rPr>
          <w:rFonts w:cs="Arial"/>
          <w:color w:val="000000" w:themeColor="text1"/>
        </w:rPr>
        <w:lastRenderedPageBreak/>
        <w:t xml:space="preserve">posredovali </w:t>
      </w:r>
      <w:proofErr w:type="spellStart"/>
      <w:r w:rsidR="00F501D2" w:rsidRPr="0062215D">
        <w:rPr>
          <w:rFonts w:cs="Arial"/>
          <w:color w:val="000000" w:themeColor="text1"/>
        </w:rPr>
        <w:t>poslovodečemu</w:t>
      </w:r>
      <w:proofErr w:type="spellEnd"/>
      <w:r w:rsidR="00F501D2" w:rsidRPr="0062215D">
        <w:rPr>
          <w:rFonts w:cs="Arial"/>
          <w:color w:val="000000" w:themeColor="text1"/>
        </w:rPr>
        <w:t xml:space="preserve"> partnerju</w:t>
      </w:r>
      <w:r w:rsidR="004D4CE5" w:rsidRPr="0062215D">
        <w:rPr>
          <w:rFonts w:cs="Arial"/>
          <w:color w:val="000000" w:themeColor="text1"/>
        </w:rPr>
        <w:t xml:space="preserve"> oz. ministrstvu</w:t>
      </w:r>
      <w:r w:rsidRPr="0062215D">
        <w:rPr>
          <w:rFonts w:cs="Arial"/>
          <w:color w:val="000000" w:themeColor="text1"/>
        </w:rPr>
        <w:t xml:space="preserve"> resnični in popolni, v nasprotnem primeru se to šteje kot hujša kršitev pogodbe</w:t>
      </w:r>
      <w:r w:rsidR="004D4CE5" w:rsidRPr="0062215D">
        <w:rPr>
          <w:rFonts w:cs="Arial"/>
          <w:color w:val="000000" w:themeColor="text1"/>
        </w:rPr>
        <w:t xml:space="preserve"> o financiranju.</w:t>
      </w:r>
    </w:p>
    <w:p w14:paraId="788BE4EC" w14:textId="77777777" w:rsidR="00307799" w:rsidRPr="0062215D" w:rsidRDefault="00307799" w:rsidP="00307799">
      <w:pPr>
        <w:suppressAutoHyphens w:val="0"/>
        <w:autoSpaceDE w:val="0"/>
        <w:autoSpaceDN w:val="0"/>
        <w:adjustRightInd w:val="0"/>
        <w:rPr>
          <w:rFonts w:cs="Arial"/>
          <w:color w:val="000000"/>
          <w:szCs w:val="20"/>
          <w:lang w:eastAsia="sl-SI"/>
        </w:rPr>
      </w:pPr>
    </w:p>
    <w:p w14:paraId="29DA1B9C" w14:textId="77777777" w:rsidR="00207E20" w:rsidRPr="0062215D" w:rsidRDefault="00207E20" w:rsidP="00307799">
      <w:pPr>
        <w:suppressAutoHyphens w:val="0"/>
        <w:autoSpaceDE w:val="0"/>
        <w:autoSpaceDN w:val="0"/>
        <w:adjustRightInd w:val="0"/>
        <w:rPr>
          <w:rFonts w:cs="Arial"/>
          <w:color w:val="000000"/>
          <w:szCs w:val="20"/>
          <w:lang w:eastAsia="sl-SI"/>
        </w:rPr>
      </w:pPr>
    </w:p>
    <w:p w14:paraId="2F61FC7A" w14:textId="66DB18EE" w:rsidR="009E6B06" w:rsidRPr="0062215D" w:rsidRDefault="009E6B06">
      <w:pPr>
        <w:pStyle w:val="Odstavekseznama"/>
        <w:numPr>
          <w:ilvl w:val="0"/>
          <w:numId w:val="9"/>
        </w:numPr>
        <w:rPr>
          <w:rFonts w:cs="Arial"/>
          <w:szCs w:val="20"/>
        </w:rPr>
      </w:pPr>
      <w:r w:rsidRPr="0062215D">
        <w:rPr>
          <w:rFonts w:cs="Arial"/>
          <w:szCs w:val="20"/>
        </w:rPr>
        <w:t>člen</w:t>
      </w:r>
    </w:p>
    <w:p w14:paraId="5D1F8EC3" w14:textId="47B8E965" w:rsidR="009E6B06" w:rsidRPr="0062215D" w:rsidRDefault="002F35A3" w:rsidP="002F35A3">
      <w:pPr>
        <w:rPr>
          <w:rFonts w:cs="Arial"/>
          <w:szCs w:val="20"/>
        </w:rPr>
      </w:pPr>
      <w:r w:rsidRPr="0062215D">
        <w:rPr>
          <w:rFonts w:cs="Arial"/>
          <w:szCs w:val="20"/>
        </w:rPr>
        <w:t xml:space="preserve">                                           </w:t>
      </w:r>
      <w:r w:rsidR="009E6B06" w:rsidRPr="0062215D">
        <w:rPr>
          <w:rFonts w:cs="Arial"/>
          <w:szCs w:val="20"/>
        </w:rPr>
        <w:t>(</w:t>
      </w:r>
      <w:r w:rsidR="00504775" w:rsidRPr="0062215D">
        <w:rPr>
          <w:rFonts w:cs="Arial"/>
          <w:szCs w:val="20"/>
        </w:rPr>
        <w:t>od</w:t>
      </w:r>
      <w:r w:rsidR="000D6D1D" w:rsidRPr="0062215D">
        <w:rPr>
          <w:rFonts w:cs="Arial"/>
          <w:szCs w:val="20"/>
        </w:rPr>
        <w:t>stop</w:t>
      </w:r>
      <w:r w:rsidR="00C068DD" w:rsidRPr="0062215D">
        <w:rPr>
          <w:rFonts w:cs="Arial"/>
          <w:szCs w:val="20"/>
        </w:rPr>
        <w:t xml:space="preserve"> </w:t>
      </w:r>
      <w:r w:rsidR="000D6D1D" w:rsidRPr="0062215D">
        <w:rPr>
          <w:rFonts w:cs="Arial"/>
          <w:szCs w:val="20"/>
        </w:rPr>
        <w:t xml:space="preserve">partnerja </w:t>
      </w:r>
      <w:r w:rsidR="00504775" w:rsidRPr="0062215D">
        <w:rPr>
          <w:rFonts w:cs="Arial"/>
          <w:szCs w:val="20"/>
        </w:rPr>
        <w:t>od</w:t>
      </w:r>
      <w:r w:rsidR="000D6D1D" w:rsidRPr="0062215D">
        <w:rPr>
          <w:rFonts w:cs="Arial"/>
          <w:szCs w:val="20"/>
        </w:rPr>
        <w:t xml:space="preserve"> </w:t>
      </w:r>
      <w:proofErr w:type="spellStart"/>
      <w:r w:rsidR="009951BC" w:rsidRPr="0062215D">
        <w:rPr>
          <w:rFonts w:cs="Arial"/>
          <w:szCs w:val="20"/>
        </w:rPr>
        <w:t>konzorcijskega</w:t>
      </w:r>
      <w:proofErr w:type="spellEnd"/>
      <w:r w:rsidR="000D6D1D" w:rsidRPr="0062215D">
        <w:rPr>
          <w:rFonts w:cs="Arial"/>
          <w:szCs w:val="20"/>
        </w:rPr>
        <w:t xml:space="preserve"> sporazuma</w:t>
      </w:r>
      <w:r w:rsidR="009E6B06" w:rsidRPr="0062215D">
        <w:rPr>
          <w:rFonts w:cs="Arial"/>
          <w:szCs w:val="20"/>
        </w:rPr>
        <w:t>)</w:t>
      </w:r>
    </w:p>
    <w:p w14:paraId="1EB4C2C2" w14:textId="77777777" w:rsidR="009E6B06" w:rsidRPr="0062215D" w:rsidRDefault="009E6B06" w:rsidP="009E6B06">
      <w:pPr>
        <w:jc w:val="center"/>
        <w:rPr>
          <w:rFonts w:cs="Arial"/>
          <w:szCs w:val="20"/>
        </w:rPr>
      </w:pPr>
    </w:p>
    <w:p w14:paraId="14614B25" w14:textId="3E7A68BB" w:rsidR="004A8F32" w:rsidRPr="0062215D" w:rsidRDefault="004A8F32" w:rsidP="24DB8B51">
      <w:pPr>
        <w:pStyle w:val="Odstavekseznama"/>
        <w:numPr>
          <w:ilvl w:val="0"/>
          <w:numId w:val="11"/>
        </w:numPr>
        <w:spacing w:line="259" w:lineRule="auto"/>
        <w:ind w:left="426"/>
        <w:rPr>
          <w:rFonts w:cs="Arial"/>
        </w:rPr>
      </w:pPr>
      <w:r w:rsidRPr="0062215D">
        <w:rPr>
          <w:rFonts w:cs="Arial"/>
        </w:rPr>
        <w:t xml:space="preserve">Vsi </w:t>
      </w:r>
      <w:proofErr w:type="spellStart"/>
      <w:r w:rsidRPr="0062215D">
        <w:rPr>
          <w:rFonts w:cs="Arial"/>
        </w:rPr>
        <w:t>konzorcijski</w:t>
      </w:r>
      <w:proofErr w:type="spellEnd"/>
      <w:r w:rsidRPr="0062215D">
        <w:rPr>
          <w:rFonts w:cs="Arial"/>
        </w:rPr>
        <w:t xml:space="preserve"> partnerji se zavezujejo, da si bodo</w:t>
      </w:r>
      <w:r w:rsidR="1DBDB4DA" w:rsidRPr="0062215D">
        <w:rPr>
          <w:rFonts w:cs="Arial"/>
        </w:rPr>
        <w:t xml:space="preserve"> prizadevali, da se konzorcij ohrani v prvotni sestavi </w:t>
      </w:r>
      <w:r w:rsidR="390D1021" w:rsidRPr="0062215D">
        <w:rPr>
          <w:rFonts w:cs="Arial"/>
        </w:rPr>
        <w:t xml:space="preserve">ves čas </w:t>
      </w:r>
      <w:r w:rsidR="442883F3" w:rsidRPr="0062215D">
        <w:rPr>
          <w:rFonts w:cs="Arial"/>
        </w:rPr>
        <w:t>za katerega je sklenjen</w:t>
      </w:r>
      <w:r w:rsidR="390D1021" w:rsidRPr="0062215D">
        <w:rPr>
          <w:rFonts w:cs="Arial"/>
        </w:rPr>
        <w:t xml:space="preserve"> ta </w:t>
      </w:r>
      <w:proofErr w:type="spellStart"/>
      <w:r w:rsidR="390D1021" w:rsidRPr="0062215D">
        <w:rPr>
          <w:rFonts w:cs="Arial"/>
        </w:rPr>
        <w:t>konzorcijsk</w:t>
      </w:r>
      <w:r w:rsidR="77E6124E" w:rsidRPr="0062215D">
        <w:rPr>
          <w:rFonts w:cs="Arial"/>
        </w:rPr>
        <w:t>i</w:t>
      </w:r>
      <w:proofErr w:type="spellEnd"/>
      <w:r w:rsidR="390D1021" w:rsidRPr="0062215D">
        <w:rPr>
          <w:rFonts w:cs="Arial"/>
        </w:rPr>
        <w:t xml:space="preserve"> sporazuma.</w:t>
      </w:r>
    </w:p>
    <w:p w14:paraId="583EDEEB" w14:textId="61A34C4F" w:rsidR="550CD39B" w:rsidRPr="0062215D" w:rsidRDefault="550CD39B" w:rsidP="24DB8B51">
      <w:pPr>
        <w:spacing w:line="259" w:lineRule="auto"/>
        <w:rPr>
          <w:rFonts w:cs="Arial"/>
        </w:rPr>
      </w:pPr>
    </w:p>
    <w:p w14:paraId="17A03FE1" w14:textId="64ABA229" w:rsidR="009E6B06" w:rsidRPr="0062215D" w:rsidRDefault="24059FB6" w:rsidP="550CD39B">
      <w:pPr>
        <w:pStyle w:val="Odstavekseznama"/>
        <w:numPr>
          <w:ilvl w:val="0"/>
          <w:numId w:val="11"/>
        </w:numPr>
        <w:autoSpaceDE w:val="0"/>
        <w:autoSpaceDN w:val="0"/>
        <w:adjustRightInd w:val="0"/>
        <w:ind w:left="426"/>
        <w:rPr>
          <w:rFonts w:cs="Arial"/>
        </w:rPr>
      </w:pPr>
      <w:r w:rsidRPr="0062215D">
        <w:rPr>
          <w:rFonts w:cs="Arial"/>
        </w:rPr>
        <w:t>P</w:t>
      </w:r>
      <w:r w:rsidR="000D6D1D" w:rsidRPr="0062215D">
        <w:rPr>
          <w:rFonts w:cs="Arial"/>
        </w:rPr>
        <w:t xml:space="preserve">artner </w:t>
      </w:r>
      <w:r w:rsidR="377573C9" w:rsidRPr="0062215D">
        <w:rPr>
          <w:rFonts w:cs="Arial"/>
        </w:rPr>
        <w:t xml:space="preserve">lahko </w:t>
      </w:r>
      <w:r w:rsidR="009E6B06" w:rsidRPr="0062215D">
        <w:rPr>
          <w:rFonts w:cs="Arial"/>
        </w:rPr>
        <w:t xml:space="preserve">predčasno </w:t>
      </w:r>
      <w:r w:rsidR="00504775" w:rsidRPr="0062215D">
        <w:rPr>
          <w:rFonts w:cs="Arial"/>
        </w:rPr>
        <w:t>od</w:t>
      </w:r>
      <w:r w:rsidR="009E6B06" w:rsidRPr="0062215D">
        <w:rPr>
          <w:rFonts w:cs="Arial"/>
        </w:rPr>
        <w:t xml:space="preserve">stopi </w:t>
      </w:r>
      <w:r w:rsidR="00504775" w:rsidRPr="0062215D">
        <w:rPr>
          <w:rFonts w:cs="Arial"/>
        </w:rPr>
        <w:t>od</w:t>
      </w:r>
      <w:r w:rsidR="000D6D1D" w:rsidRPr="0062215D">
        <w:rPr>
          <w:rFonts w:cs="Arial"/>
        </w:rPr>
        <w:t xml:space="preserve"> </w:t>
      </w:r>
      <w:proofErr w:type="spellStart"/>
      <w:r w:rsidR="002103A4" w:rsidRPr="0062215D">
        <w:rPr>
          <w:rFonts w:cs="Arial"/>
        </w:rPr>
        <w:t>konzorcijskega</w:t>
      </w:r>
      <w:proofErr w:type="spellEnd"/>
      <w:r w:rsidR="000D6D1D" w:rsidRPr="0062215D">
        <w:rPr>
          <w:rFonts w:cs="Arial"/>
        </w:rPr>
        <w:t xml:space="preserve"> sporazuma </w:t>
      </w:r>
      <w:r w:rsidR="770F17A8" w:rsidRPr="0062215D">
        <w:rPr>
          <w:rFonts w:cs="Arial"/>
        </w:rPr>
        <w:t xml:space="preserve">zgolj </w:t>
      </w:r>
      <w:r w:rsidR="009E6B06" w:rsidRPr="0062215D">
        <w:rPr>
          <w:rFonts w:cs="Arial"/>
        </w:rPr>
        <w:t>na podlagi utemeljenih razlogov</w:t>
      </w:r>
      <w:r w:rsidR="00E82F89" w:rsidRPr="0062215D">
        <w:rPr>
          <w:rFonts w:cs="Arial"/>
        </w:rPr>
        <w:t xml:space="preserve">. </w:t>
      </w:r>
      <w:r w:rsidR="009E6B06" w:rsidRPr="0062215D">
        <w:rPr>
          <w:rFonts w:cs="Arial"/>
        </w:rPr>
        <w:t xml:space="preserve">Med utemeljene razloge sodijo razlogi, nastali po sklenitvi </w:t>
      </w:r>
      <w:proofErr w:type="spellStart"/>
      <w:r w:rsidR="002103A4" w:rsidRPr="0062215D">
        <w:rPr>
          <w:rFonts w:cs="Arial"/>
        </w:rPr>
        <w:t>konzorcijskega</w:t>
      </w:r>
      <w:proofErr w:type="spellEnd"/>
      <w:r w:rsidR="00FA1C66" w:rsidRPr="0062215D">
        <w:rPr>
          <w:rFonts w:cs="Arial"/>
        </w:rPr>
        <w:t xml:space="preserve"> sporazuma</w:t>
      </w:r>
      <w:r w:rsidR="009E6B06" w:rsidRPr="0062215D">
        <w:rPr>
          <w:rFonts w:cs="Arial"/>
        </w:rPr>
        <w:t xml:space="preserve">, ki niso rezultat dejanj </w:t>
      </w:r>
      <w:r w:rsidR="000D6D1D" w:rsidRPr="0062215D">
        <w:rPr>
          <w:rFonts w:cs="Arial"/>
        </w:rPr>
        <w:t>partnerja</w:t>
      </w:r>
      <w:r w:rsidR="009E6B06" w:rsidRPr="0062215D">
        <w:rPr>
          <w:rFonts w:cs="Arial"/>
        </w:rPr>
        <w:t xml:space="preserve">, so nepričakovani in ki jih </w:t>
      </w:r>
      <w:r w:rsidR="00FA1C66" w:rsidRPr="0062215D">
        <w:rPr>
          <w:rFonts w:cs="Arial"/>
        </w:rPr>
        <w:t>partner</w:t>
      </w:r>
      <w:r w:rsidR="009E6B06" w:rsidRPr="0062215D">
        <w:rPr>
          <w:rFonts w:cs="Arial"/>
        </w:rPr>
        <w:t xml:space="preserve"> ni mogel preprečiti, ne odpraviti in se jim tudi ne izogniti. </w:t>
      </w:r>
    </w:p>
    <w:p w14:paraId="79BF6570" w14:textId="77777777" w:rsidR="009E6B06" w:rsidRPr="0062215D" w:rsidRDefault="009E6B06" w:rsidP="002103A4">
      <w:pPr>
        <w:ind w:left="426"/>
        <w:rPr>
          <w:rFonts w:cs="Arial"/>
          <w:szCs w:val="20"/>
        </w:rPr>
      </w:pPr>
    </w:p>
    <w:p w14:paraId="4BB6ECC9" w14:textId="6FC275EC" w:rsidR="009E6B06" w:rsidRPr="0062215D" w:rsidRDefault="009E6B06" w:rsidP="550CD39B">
      <w:pPr>
        <w:pStyle w:val="Odstavekseznama"/>
        <w:numPr>
          <w:ilvl w:val="0"/>
          <w:numId w:val="11"/>
        </w:numPr>
        <w:ind w:left="426"/>
        <w:rPr>
          <w:rFonts w:cs="Arial"/>
        </w:rPr>
      </w:pPr>
      <w:r w:rsidRPr="0062215D">
        <w:rPr>
          <w:rFonts w:cs="Arial"/>
        </w:rPr>
        <w:t xml:space="preserve">V primeru predčasnega </w:t>
      </w:r>
      <w:r w:rsidR="00504775" w:rsidRPr="0062215D">
        <w:rPr>
          <w:rFonts w:cs="Arial"/>
        </w:rPr>
        <w:t>od</w:t>
      </w:r>
      <w:r w:rsidR="00FA1C66" w:rsidRPr="0062215D">
        <w:rPr>
          <w:rFonts w:cs="Arial"/>
        </w:rPr>
        <w:t>s</w:t>
      </w:r>
      <w:r w:rsidRPr="0062215D">
        <w:rPr>
          <w:rFonts w:cs="Arial"/>
        </w:rPr>
        <w:t xml:space="preserve">topa </w:t>
      </w:r>
      <w:r w:rsidR="00504775" w:rsidRPr="0062215D">
        <w:rPr>
          <w:rFonts w:cs="Arial"/>
        </w:rPr>
        <w:t>partnerja od</w:t>
      </w:r>
      <w:r w:rsidR="00FA1C66" w:rsidRPr="0062215D">
        <w:rPr>
          <w:rFonts w:cs="Arial"/>
        </w:rPr>
        <w:t xml:space="preserve"> </w:t>
      </w:r>
      <w:proofErr w:type="spellStart"/>
      <w:r w:rsidR="002103A4" w:rsidRPr="0062215D">
        <w:rPr>
          <w:rFonts w:cs="Arial"/>
        </w:rPr>
        <w:t>konzorcijskega</w:t>
      </w:r>
      <w:proofErr w:type="spellEnd"/>
      <w:r w:rsidR="00FA1C66" w:rsidRPr="0062215D">
        <w:rPr>
          <w:rFonts w:cs="Arial"/>
        </w:rPr>
        <w:t xml:space="preserve"> sporazuma, je</w:t>
      </w:r>
      <w:r w:rsidR="00F501D2" w:rsidRPr="0062215D">
        <w:rPr>
          <w:rFonts w:cs="Arial"/>
        </w:rPr>
        <w:t xml:space="preserve"> </w:t>
      </w:r>
      <w:proofErr w:type="spellStart"/>
      <w:r w:rsidR="00F501D2" w:rsidRPr="0062215D">
        <w:rPr>
          <w:rFonts w:cs="Arial"/>
        </w:rPr>
        <w:t>poslovodeči</w:t>
      </w:r>
      <w:proofErr w:type="spellEnd"/>
      <w:r w:rsidR="00F501D2" w:rsidRPr="0062215D">
        <w:rPr>
          <w:rFonts w:cs="Arial"/>
        </w:rPr>
        <w:t xml:space="preserve"> partner </w:t>
      </w:r>
      <w:r w:rsidR="00091B78" w:rsidRPr="0062215D">
        <w:rPr>
          <w:rFonts w:cs="Arial"/>
        </w:rPr>
        <w:t xml:space="preserve">ali drug partner </w:t>
      </w:r>
      <w:r w:rsidR="00FA1C66" w:rsidRPr="0062215D">
        <w:rPr>
          <w:rFonts w:cs="Arial"/>
        </w:rPr>
        <w:t xml:space="preserve">dolžan izvesti vse predvidene aktivnosti </w:t>
      </w:r>
      <w:r w:rsidR="5027D87F" w:rsidRPr="0062215D">
        <w:rPr>
          <w:rFonts w:cs="Arial"/>
        </w:rPr>
        <w:t>operacije</w:t>
      </w:r>
      <w:r w:rsidR="00FA1C66" w:rsidRPr="0062215D">
        <w:rPr>
          <w:rFonts w:cs="Arial"/>
        </w:rPr>
        <w:t>, za katere je bil zadolžen partner</w:t>
      </w:r>
      <w:r w:rsidR="00091B78" w:rsidRPr="0062215D">
        <w:rPr>
          <w:rFonts w:cs="Arial"/>
        </w:rPr>
        <w:t>, ki je odstopil</w:t>
      </w:r>
      <w:r w:rsidR="00FA1C66" w:rsidRPr="0062215D">
        <w:rPr>
          <w:rFonts w:cs="Arial"/>
        </w:rPr>
        <w:t xml:space="preserve">. </w:t>
      </w:r>
      <w:r w:rsidR="001DAA90" w:rsidRPr="0062215D">
        <w:rPr>
          <w:rFonts w:cs="Arial"/>
        </w:rPr>
        <w:t>Z dnem izstopa iz konzorcija partner izgubi pravico do nadaljnjega financiranja.</w:t>
      </w:r>
    </w:p>
    <w:p w14:paraId="29A7B071" w14:textId="5CF8D6B1" w:rsidR="009E6B06" w:rsidRPr="0062215D" w:rsidRDefault="009E6B06" w:rsidP="24DB8B51">
      <w:pPr>
        <w:rPr>
          <w:rFonts w:cs="Arial"/>
        </w:rPr>
      </w:pPr>
    </w:p>
    <w:p w14:paraId="3EA37D90" w14:textId="3535C2C9" w:rsidR="009E6B06" w:rsidRPr="0062215D" w:rsidRDefault="568E6EE3" w:rsidP="550CD39B">
      <w:pPr>
        <w:pStyle w:val="Odstavekseznama"/>
        <w:numPr>
          <w:ilvl w:val="0"/>
          <w:numId w:val="11"/>
        </w:numPr>
        <w:ind w:left="426"/>
        <w:rPr>
          <w:rFonts w:cs="Arial"/>
        </w:rPr>
      </w:pPr>
      <w:r w:rsidRPr="0062215D">
        <w:rPr>
          <w:rFonts w:cs="Arial"/>
        </w:rPr>
        <w:t xml:space="preserve"> </w:t>
      </w:r>
      <w:r w:rsidR="03A1B65D" w:rsidRPr="0062215D">
        <w:rPr>
          <w:rFonts w:cs="Arial"/>
        </w:rPr>
        <w:t xml:space="preserve">O tem </w:t>
      </w:r>
      <w:r w:rsidRPr="0062215D">
        <w:rPr>
          <w:rFonts w:cs="Arial"/>
        </w:rPr>
        <w:t>je potrebno</w:t>
      </w:r>
      <w:r w:rsidR="00FA1C66" w:rsidRPr="0062215D">
        <w:rPr>
          <w:rFonts w:cs="Arial"/>
        </w:rPr>
        <w:t xml:space="preserve"> obvesti</w:t>
      </w:r>
      <w:r w:rsidR="0B62DC80" w:rsidRPr="0062215D">
        <w:rPr>
          <w:rFonts w:cs="Arial"/>
        </w:rPr>
        <w:t>ti</w:t>
      </w:r>
      <w:r w:rsidR="00FA1C66" w:rsidRPr="0062215D">
        <w:rPr>
          <w:rFonts w:cs="Arial"/>
        </w:rPr>
        <w:t xml:space="preserve"> </w:t>
      </w:r>
      <w:r w:rsidR="00D20FE7" w:rsidRPr="0062215D">
        <w:rPr>
          <w:rFonts w:cs="Arial"/>
        </w:rPr>
        <w:t>ministrstvo</w:t>
      </w:r>
      <w:r w:rsidR="00FA1C66" w:rsidRPr="0062215D">
        <w:rPr>
          <w:rFonts w:cs="Arial"/>
        </w:rPr>
        <w:t xml:space="preserve">. </w:t>
      </w:r>
    </w:p>
    <w:p w14:paraId="0F2016FE" w14:textId="77777777" w:rsidR="00091B78" w:rsidRPr="0062215D" w:rsidRDefault="00091B78" w:rsidP="00DD3FB5">
      <w:pPr>
        <w:rPr>
          <w:rFonts w:cs="Arial"/>
          <w:b/>
          <w:szCs w:val="20"/>
        </w:rPr>
      </w:pPr>
    </w:p>
    <w:p w14:paraId="5D1EC6EB" w14:textId="77777777" w:rsidR="00091B78" w:rsidRPr="0062215D" w:rsidRDefault="00091B78" w:rsidP="00DD3FB5">
      <w:pPr>
        <w:rPr>
          <w:rFonts w:cs="Arial"/>
          <w:b/>
          <w:szCs w:val="20"/>
        </w:rPr>
      </w:pPr>
    </w:p>
    <w:p w14:paraId="56718943" w14:textId="77777777" w:rsidR="00F41E74" w:rsidRPr="0062215D" w:rsidRDefault="00F41E74" w:rsidP="00F41E74">
      <w:pPr>
        <w:rPr>
          <w:rFonts w:cs="Arial"/>
          <w:szCs w:val="20"/>
        </w:rPr>
      </w:pPr>
    </w:p>
    <w:p w14:paraId="5CABBEAF" w14:textId="77777777" w:rsidR="00D20FC4" w:rsidRPr="0062215D" w:rsidRDefault="00D20FE7" w:rsidP="00D20FC4">
      <w:pPr>
        <w:rPr>
          <w:rFonts w:cs="Arial"/>
          <w:b/>
          <w:szCs w:val="20"/>
        </w:rPr>
      </w:pPr>
      <w:r w:rsidRPr="0062215D">
        <w:rPr>
          <w:rFonts w:cs="Arial"/>
          <w:b/>
          <w:szCs w:val="20"/>
        </w:rPr>
        <w:t>V</w:t>
      </w:r>
      <w:r w:rsidR="00D20FC4" w:rsidRPr="0062215D">
        <w:rPr>
          <w:rFonts w:cs="Arial"/>
          <w:b/>
          <w:szCs w:val="20"/>
        </w:rPr>
        <w:t xml:space="preserve">. </w:t>
      </w:r>
      <w:r w:rsidRPr="0062215D">
        <w:rPr>
          <w:rFonts w:cs="Arial"/>
          <w:b/>
          <w:szCs w:val="20"/>
        </w:rPr>
        <w:t>KONČNE</w:t>
      </w:r>
      <w:r w:rsidR="00D20FC4" w:rsidRPr="0062215D">
        <w:rPr>
          <w:rFonts w:cs="Arial"/>
          <w:b/>
          <w:szCs w:val="20"/>
        </w:rPr>
        <w:t xml:space="preserve"> DOLOČBE</w:t>
      </w:r>
    </w:p>
    <w:p w14:paraId="43BF1644" w14:textId="77777777" w:rsidR="00207E20" w:rsidRPr="0062215D" w:rsidRDefault="00207E20" w:rsidP="00D20FC4">
      <w:pPr>
        <w:rPr>
          <w:rFonts w:cs="Arial"/>
          <w:b/>
          <w:szCs w:val="20"/>
        </w:rPr>
      </w:pPr>
    </w:p>
    <w:p w14:paraId="14C60E9D" w14:textId="77777777" w:rsidR="00207E20" w:rsidRPr="0062215D" w:rsidRDefault="00207E20" w:rsidP="00D20FC4">
      <w:pPr>
        <w:rPr>
          <w:rFonts w:cs="Arial"/>
          <w:szCs w:val="20"/>
        </w:rPr>
      </w:pPr>
    </w:p>
    <w:p w14:paraId="0D2B63B2" w14:textId="77777777" w:rsidR="00207E20" w:rsidRPr="0062215D" w:rsidRDefault="00207E20">
      <w:pPr>
        <w:numPr>
          <w:ilvl w:val="0"/>
          <w:numId w:val="9"/>
        </w:numPr>
        <w:tabs>
          <w:tab w:val="num" w:pos="4897"/>
        </w:tabs>
        <w:suppressAutoHyphens w:val="0"/>
        <w:ind w:left="426"/>
        <w:jc w:val="center"/>
        <w:rPr>
          <w:rFonts w:cs="Arial"/>
          <w:szCs w:val="20"/>
        </w:rPr>
      </w:pPr>
      <w:r w:rsidRPr="0062215D">
        <w:rPr>
          <w:rFonts w:cs="Arial"/>
          <w:szCs w:val="20"/>
        </w:rPr>
        <w:t>člen</w:t>
      </w:r>
    </w:p>
    <w:p w14:paraId="549C6227" w14:textId="57C0ED95" w:rsidR="00207E20" w:rsidRPr="0062215D" w:rsidRDefault="00207E20" w:rsidP="005753D4">
      <w:pPr>
        <w:suppressAutoHyphens w:val="0"/>
        <w:ind w:left="2586" w:firstLine="294"/>
        <w:rPr>
          <w:rFonts w:cs="Arial"/>
          <w:szCs w:val="20"/>
        </w:rPr>
      </w:pPr>
      <w:r w:rsidRPr="0062215D">
        <w:rPr>
          <w:rFonts w:cs="Arial"/>
          <w:szCs w:val="20"/>
        </w:rPr>
        <w:t xml:space="preserve">(skrbniki </w:t>
      </w:r>
      <w:proofErr w:type="spellStart"/>
      <w:r w:rsidR="002103A4" w:rsidRPr="0062215D">
        <w:rPr>
          <w:rFonts w:cs="Arial"/>
          <w:szCs w:val="20"/>
        </w:rPr>
        <w:t>konzorcijskega</w:t>
      </w:r>
      <w:proofErr w:type="spellEnd"/>
      <w:r w:rsidRPr="0062215D">
        <w:rPr>
          <w:rFonts w:cs="Arial"/>
          <w:szCs w:val="20"/>
        </w:rPr>
        <w:t xml:space="preserve"> sporazuma)</w:t>
      </w:r>
    </w:p>
    <w:p w14:paraId="0E6E5EBE" w14:textId="77777777" w:rsidR="00207E20" w:rsidRPr="0062215D" w:rsidRDefault="00207E20" w:rsidP="00207E20">
      <w:pPr>
        <w:rPr>
          <w:rFonts w:cs="Arial"/>
          <w:szCs w:val="20"/>
        </w:rPr>
      </w:pPr>
    </w:p>
    <w:p w14:paraId="3B355A11" w14:textId="204035D3" w:rsidR="00207E20" w:rsidRPr="0062215D" w:rsidRDefault="00207E20">
      <w:pPr>
        <w:pStyle w:val="Odstavekseznama"/>
        <w:numPr>
          <w:ilvl w:val="0"/>
          <w:numId w:val="12"/>
        </w:numPr>
        <w:ind w:left="426"/>
        <w:rPr>
          <w:rFonts w:cs="Arial"/>
          <w:bCs/>
          <w:szCs w:val="20"/>
        </w:rPr>
      </w:pPr>
      <w:r w:rsidRPr="0062215D">
        <w:rPr>
          <w:rFonts w:cs="Arial"/>
          <w:szCs w:val="20"/>
        </w:rPr>
        <w:t xml:space="preserve">S strani </w:t>
      </w:r>
      <w:proofErr w:type="spellStart"/>
      <w:r w:rsidR="00F501D2" w:rsidRPr="0062215D">
        <w:rPr>
          <w:rFonts w:cs="Arial"/>
          <w:szCs w:val="20"/>
        </w:rPr>
        <w:t>poslovodečega</w:t>
      </w:r>
      <w:proofErr w:type="spellEnd"/>
      <w:r w:rsidR="00F501D2" w:rsidRPr="0062215D">
        <w:rPr>
          <w:rFonts w:cs="Arial"/>
          <w:szCs w:val="20"/>
        </w:rPr>
        <w:t xml:space="preserve"> partnerja</w:t>
      </w:r>
      <w:r w:rsidR="009951BC" w:rsidRPr="0062215D">
        <w:rPr>
          <w:rFonts w:cs="Arial"/>
          <w:szCs w:val="20"/>
        </w:rPr>
        <w:t xml:space="preserve"> </w:t>
      </w:r>
      <w:r w:rsidRPr="0062215D">
        <w:rPr>
          <w:rFonts w:cs="Arial"/>
          <w:szCs w:val="20"/>
        </w:rPr>
        <w:t xml:space="preserve"> </w:t>
      </w:r>
      <w:r w:rsidR="009951BC" w:rsidRPr="0062215D">
        <w:rPr>
          <w:rFonts w:cs="Arial"/>
          <w:bCs/>
          <w:szCs w:val="20"/>
          <w:highlight w:val="lightGray"/>
        </w:rPr>
        <w:t>»naziv«</w:t>
      </w:r>
      <w:r w:rsidR="009951BC" w:rsidRPr="0062215D">
        <w:rPr>
          <w:rFonts w:cs="Arial"/>
          <w:bCs/>
          <w:szCs w:val="20"/>
        </w:rPr>
        <w:t xml:space="preserve"> </w:t>
      </w:r>
      <w:r w:rsidR="009951BC" w:rsidRPr="0062215D">
        <w:rPr>
          <w:rFonts w:cs="Arial"/>
          <w:szCs w:val="20"/>
        </w:rPr>
        <w:t xml:space="preserve"> </w:t>
      </w:r>
      <w:r w:rsidRPr="0062215D">
        <w:rPr>
          <w:rFonts w:cs="Arial"/>
          <w:szCs w:val="20"/>
        </w:rPr>
        <w:t xml:space="preserve">je skrbnik </w:t>
      </w:r>
      <w:proofErr w:type="spellStart"/>
      <w:r w:rsidR="002103A4" w:rsidRPr="0062215D">
        <w:rPr>
          <w:rFonts w:cs="Arial"/>
          <w:szCs w:val="20"/>
        </w:rPr>
        <w:t>konzorcijskega</w:t>
      </w:r>
      <w:proofErr w:type="spellEnd"/>
      <w:r w:rsidRPr="0062215D">
        <w:rPr>
          <w:rFonts w:cs="Arial"/>
          <w:szCs w:val="20"/>
        </w:rPr>
        <w:t xml:space="preserve"> sporazuma</w:t>
      </w:r>
      <w:r w:rsidR="00BC503C" w:rsidRPr="0062215D">
        <w:rPr>
          <w:rFonts w:cs="Arial"/>
          <w:szCs w:val="20"/>
        </w:rPr>
        <w:t xml:space="preserve"> </w:t>
      </w:r>
      <w:r w:rsidR="00AC489C" w:rsidRPr="0062215D">
        <w:rPr>
          <w:rFonts w:cs="Arial"/>
          <w:bCs/>
          <w:szCs w:val="20"/>
          <w:highlight w:val="lightGray"/>
        </w:rPr>
        <w:t>Ime in Priimek</w:t>
      </w:r>
      <w:r w:rsidR="00D303B4" w:rsidRPr="0062215D">
        <w:rPr>
          <w:rFonts w:cs="Arial"/>
          <w:bCs/>
          <w:szCs w:val="20"/>
          <w:highlight w:val="lightGray"/>
        </w:rPr>
        <w:t>,</w:t>
      </w:r>
      <w:r w:rsidRPr="0062215D">
        <w:rPr>
          <w:rFonts w:cs="Arial"/>
          <w:szCs w:val="20"/>
        </w:rPr>
        <w:t xml:space="preserve"> s strani partnerja</w:t>
      </w:r>
      <w:r w:rsidR="00AC489C" w:rsidRPr="0062215D">
        <w:rPr>
          <w:rFonts w:cs="Arial"/>
          <w:szCs w:val="20"/>
        </w:rPr>
        <w:t xml:space="preserve"> 1</w:t>
      </w:r>
      <w:r w:rsidR="00D20FE7" w:rsidRPr="0062215D">
        <w:rPr>
          <w:rFonts w:cs="Arial"/>
          <w:szCs w:val="20"/>
          <w:highlight w:val="lightGray"/>
        </w:rPr>
        <w:t>»naziv«</w:t>
      </w:r>
      <w:r w:rsidRPr="0062215D">
        <w:rPr>
          <w:rFonts w:cs="Arial"/>
          <w:bCs/>
          <w:szCs w:val="20"/>
          <w:highlight w:val="lightGray"/>
        </w:rPr>
        <w:t>Ime in Priimek</w:t>
      </w:r>
      <w:r w:rsidRPr="0062215D">
        <w:rPr>
          <w:rFonts w:cs="Arial"/>
          <w:bCs/>
          <w:szCs w:val="20"/>
        </w:rPr>
        <w:t>, s strani partnerja</w:t>
      </w:r>
      <w:r w:rsidR="00AC489C" w:rsidRPr="0062215D">
        <w:rPr>
          <w:rFonts w:cs="Arial"/>
          <w:bCs/>
          <w:szCs w:val="20"/>
        </w:rPr>
        <w:t xml:space="preserve"> 2</w:t>
      </w:r>
      <w:r w:rsidR="00C37BC8" w:rsidRPr="0062215D">
        <w:rPr>
          <w:rFonts w:cs="Arial"/>
          <w:bCs/>
          <w:szCs w:val="20"/>
        </w:rPr>
        <w:t xml:space="preserve"> </w:t>
      </w:r>
      <w:r w:rsidR="00D20FE7" w:rsidRPr="0062215D">
        <w:rPr>
          <w:rFonts w:cs="Arial"/>
          <w:bCs/>
          <w:szCs w:val="20"/>
          <w:highlight w:val="lightGray"/>
        </w:rPr>
        <w:t>»naziv«</w:t>
      </w:r>
      <w:r w:rsidRPr="0062215D">
        <w:rPr>
          <w:rFonts w:cs="Arial"/>
          <w:bCs/>
          <w:szCs w:val="20"/>
        </w:rPr>
        <w:t xml:space="preserve"> pa </w:t>
      </w:r>
      <w:r w:rsidRPr="0062215D">
        <w:rPr>
          <w:rFonts w:cs="Arial"/>
          <w:bCs/>
          <w:szCs w:val="20"/>
          <w:highlight w:val="lightGray"/>
        </w:rPr>
        <w:t>Ime in Priimek</w:t>
      </w:r>
      <w:r w:rsidR="00BF0ABC" w:rsidRPr="0062215D">
        <w:rPr>
          <w:rFonts w:cs="Arial"/>
          <w:bCs/>
          <w:szCs w:val="20"/>
        </w:rPr>
        <w:t>/</w:t>
      </w:r>
      <w:r w:rsidR="00BF0ABC" w:rsidRPr="0062215D">
        <w:rPr>
          <w:rFonts w:cs="Arial"/>
          <w:bCs/>
          <w:szCs w:val="20"/>
          <w:shd w:val="clear" w:color="auto" w:fill="D9D9D9" w:themeFill="background1" w:themeFillShade="D9"/>
        </w:rPr>
        <w:t>dopolniti v primeru več partnerjev</w:t>
      </w:r>
      <w:r w:rsidR="00777D9A" w:rsidRPr="0062215D">
        <w:rPr>
          <w:rFonts w:cs="Arial"/>
          <w:bCs/>
          <w:szCs w:val="20"/>
          <w:shd w:val="clear" w:color="auto" w:fill="D9D9D9" w:themeFill="background1" w:themeFillShade="D9"/>
        </w:rPr>
        <w:t>.</w:t>
      </w:r>
      <w:r w:rsidR="00777D9A" w:rsidRPr="0062215D">
        <w:rPr>
          <w:rFonts w:cs="Arial"/>
          <w:bCs/>
          <w:szCs w:val="20"/>
        </w:rPr>
        <w:t xml:space="preserve"> </w:t>
      </w:r>
    </w:p>
    <w:p w14:paraId="08CD1D1D" w14:textId="77777777" w:rsidR="00777D9A" w:rsidRPr="0062215D" w:rsidRDefault="00777D9A" w:rsidP="002103A4">
      <w:pPr>
        <w:ind w:left="426"/>
        <w:rPr>
          <w:rFonts w:cs="Arial"/>
          <w:szCs w:val="20"/>
        </w:rPr>
      </w:pPr>
    </w:p>
    <w:p w14:paraId="3FE29A55" w14:textId="436CF9D4" w:rsidR="00207E20" w:rsidRPr="0062215D" w:rsidRDefault="00207E20">
      <w:pPr>
        <w:pStyle w:val="Odstavekseznama"/>
        <w:numPr>
          <w:ilvl w:val="0"/>
          <w:numId w:val="12"/>
        </w:numPr>
        <w:ind w:left="426"/>
        <w:rPr>
          <w:rFonts w:cs="Arial"/>
        </w:rPr>
      </w:pPr>
      <w:r w:rsidRPr="0062215D">
        <w:rPr>
          <w:rFonts w:cs="Arial"/>
          <w:szCs w:val="20"/>
        </w:rPr>
        <w:t xml:space="preserve">Pogodbene stranke so dolžne druge pogodbene stranke o spremembi skrbnika </w:t>
      </w:r>
      <w:r w:rsidR="009951BC" w:rsidRPr="0062215D">
        <w:rPr>
          <w:rFonts w:cs="Arial"/>
          <w:szCs w:val="20"/>
        </w:rPr>
        <w:t>tega</w:t>
      </w:r>
      <w:r w:rsidR="002103A4" w:rsidRPr="0062215D">
        <w:rPr>
          <w:rFonts w:cs="Arial"/>
          <w:szCs w:val="20"/>
        </w:rPr>
        <w:t xml:space="preserve"> </w:t>
      </w:r>
      <w:r w:rsidRPr="0062215D">
        <w:rPr>
          <w:rFonts w:cs="Arial"/>
          <w:szCs w:val="20"/>
        </w:rPr>
        <w:t xml:space="preserve">sporazuma pisno obvestiti v roku </w:t>
      </w:r>
      <w:r w:rsidR="00815CF7" w:rsidRPr="0062215D">
        <w:rPr>
          <w:rFonts w:cs="Arial"/>
          <w:szCs w:val="20"/>
        </w:rPr>
        <w:t xml:space="preserve"> </w:t>
      </w:r>
      <w:r w:rsidR="00815CF7" w:rsidRPr="0062215D">
        <w:rPr>
          <w:rFonts w:cs="Arial"/>
          <w:szCs w:val="20"/>
          <w:highlight w:val="lightGray"/>
        </w:rPr>
        <w:t>XX</w:t>
      </w:r>
      <w:r w:rsidRPr="0062215D">
        <w:rPr>
          <w:rFonts w:cs="Arial"/>
          <w:szCs w:val="20"/>
          <w:highlight w:val="lightGray"/>
        </w:rPr>
        <w:t xml:space="preserve"> dni</w:t>
      </w:r>
      <w:r w:rsidRPr="0062215D">
        <w:rPr>
          <w:rFonts w:cs="Arial"/>
          <w:szCs w:val="20"/>
        </w:rPr>
        <w:t xml:space="preserve"> od spremembe. </w:t>
      </w:r>
      <w:r w:rsidRPr="0062215D">
        <w:rPr>
          <w:rFonts w:cs="Arial"/>
        </w:rPr>
        <w:t xml:space="preserve">Sprememba skrbnika </w:t>
      </w:r>
      <w:proofErr w:type="spellStart"/>
      <w:r w:rsidR="002103A4" w:rsidRPr="0062215D">
        <w:rPr>
          <w:rFonts w:cs="Arial"/>
          <w:szCs w:val="20"/>
        </w:rPr>
        <w:t>konzorcijskega</w:t>
      </w:r>
      <w:proofErr w:type="spellEnd"/>
      <w:r w:rsidRPr="0062215D">
        <w:rPr>
          <w:rFonts w:cs="Arial"/>
        </w:rPr>
        <w:t xml:space="preserve"> sporazuma začne veljati z dnem prejema dopisa drug</w:t>
      </w:r>
      <w:r w:rsidR="009951BC" w:rsidRPr="0062215D">
        <w:rPr>
          <w:rFonts w:cs="Arial"/>
        </w:rPr>
        <w:t>ih</w:t>
      </w:r>
      <w:r w:rsidRPr="0062215D">
        <w:rPr>
          <w:rFonts w:cs="Arial"/>
        </w:rPr>
        <w:t xml:space="preserve"> pogodben</w:t>
      </w:r>
      <w:r w:rsidR="009951BC" w:rsidRPr="0062215D">
        <w:rPr>
          <w:rFonts w:cs="Arial"/>
        </w:rPr>
        <w:t>ih</w:t>
      </w:r>
      <w:r w:rsidRPr="0062215D">
        <w:rPr>
          <w:rFonts w:cs="Arial"/>
        </w:rPr>
        <w:t xml:space="preserve"> strank.</w:t>
      </w:r>
    </w:p>
    <w:p w14:paraId="73477C94" w14:textId="77777777" w:rsidR="005753D4" w:rsidRPr="0062215D" w:rsidRDefault="005753D4" w:rsidP="00207E20">
      <w:pPr>
        <w:rPr>
          <w:rFonts w:cs="Arial"/>
          <w:szCs w:val="20"/>
        </w:rPr>
      </w:pPr>
    </w:p>
    <w:p w14:paraId="79A7BB0D" w14:textId="77777777" w:rsidR="005B71AB" w:rsidRPr="0062215D" w:rsidRDefault="005B71AB" w:rsidP="00207E20">
      <w:pPr>
        <w:rPr>
          <w:rFonts w:cs="Arial"/>
          <w:szCs w:val="20"/>
        </w:rPr>
      </w:pPr>
    </w:p>
    <w:p w14:paraId="32BFE659" w14:textId="77777777" w:rsidR="001B2A99" w:rsidRPr="0062215D" w:rsidRDefault="001B2A99">
      <w:pPr>
        <w:numPr>
          <w:ilvl w:val="0"/>
          <w:numId w:val="9"/>
        </w:numPr>
        <w:tabs>
          <w:tab w:val="num" w:pos="4897"/>
        </w:tabs>
        <w:suppressAutoHyphens w:val="0"/>
        <w:ind w:left="426"/>
        <w:jc w:val="center"/>
        <w:rPr>
          <w:rFonts w:cs="Arial"/>
          <w:szCs w:val="20"/>
        </w:rPr>
      </w:pPr>
      <w:r w:rsidRPr="0062215D">
        <w:rPr>
          <w:rFonts w:cs="Arial"/>
          <w:szCs w:val="20"/>
        </w:rPr>
        <w:t>člen</w:t>
      </w:r>
    </w:p>
    <w:p w14:paraId="735C103E" w14:textId="5B9AC59E" w:rsidR="00AE7A0B" w:rsidRPr="0062215D" w:rsidRDefault="00AE7A0B" w:rsidP="002103A4">
      <w:pPr>
        <w:suppressAutoHyphens w:val="0"/>
        <w:jc w:val="center"/>
        <w:rPr>
          <w:rFonts w:cs="Arial"/>
          <w:szCs w:val="20"/>
        </w:rPr>
      </w:pPr>
      <w:r w:rsidRPr="0062215D">
        <w:rPr>
          <w:rFonts w:cs="Arial"/>
          <w:szCs w:val="20"/>
        </w:rPr>
        <w:t>(</w:t>
      </w:r>
      <w:r w:rsidR="002103A4" w:rsidRPr="0062215D">
        <w:rPr>
          <w:rFonts w:cs="Arial"/>
          <w:szCs w:val="20"/>
        </w:rPr>
        <w:t xml:space="preserve">spremembe </w:t>
      </w:r>
      <w:proofErr w:type="spellStart"/>
      <w:r w:rsidR="002103A4" w:rsidRPr="0062215D">
        <w:rPr>
          <w:rFonts w:cs="Arial"/>
          <w:szCs w:val="20"/>
        </w:rPr>
        <w:t>konzorcijskega</w:t>
      </w:r>
      <w:proofErr w:type="spellEnd"/>
      <w:r w:rsidR="002103A4" w:rsidRPr="0062215D">
        <w:rPr>
          <w:rFonts w:cs="Arial"/>
          <w:szCs w:val="20"/>
        </w:rPr>
        <w:t xml:space="preserve"> sporazuma</w:t>
      </w:r>
      <w:r w:rsidRPr="0062215D">
        <w:rPr>
          <w:rFonts w:cs="Arial"/>
          <w:szCs w:val="20"/>
        </w:rPr>
        <w:t>)</w:t>
      </w:r>
    </w:p>
    <w:p w14:paraId="0D60F38F" w14:textId="77777777" w:rsidR="002103A4" w:rsidRPr="0062215D" w:rsidRDefault="002103A4" w:rsidP="00DD3FB5">
      <w:pPr>
        <w:rPr>
          <w:rFonts w:cs="Arial"/>
          <w:szCs w:val="20"/>
        </w:rPr>
      </w:pPr>
    </w:p>
    <w:p w14:paraId="46A7277B" w14:textId="56E0888C" w:rsidR="002103A4" w:rsidRPr="0062215D" w:rsidRDefault="002103A4" w:rsidP="002103A4">
      <w:pPr>
        <w:rPr>
          <w:rFonts w:cs="Arial"/>
          <w:lang w:eastAsia="sl-SI"/>
        </w:rPr>
      </w:pPr>
      <w:r w:rsidRPr="0062215D">
        <w:rPr>
          <w:rFonts w:cs="Arial"/>
        </w:rPr>
        <w:t xml:space="preserve">Vse spremembe in dopolnitve </w:t>
      </w:r>
      <w:proofErr w:type="spellStart"/>
      <w:r w:rsidR="00D03753" w:rsidRPr="0062215D">
        <w:rPr>
          <w:rFonts w:cs="Arial"/>
        </w:rPr>
        <w:t>konzorcijskega</w:t>
      </w:r>
      <w:proofErr w:type="spellEnd"/>
      <w:r w:rsidRPr="0062215D">
        <w:rPr>
          <w:rFonts w:cs="Arial"/>
        </w:rPr>
        <w:t xml:space="preserve"> sporazuma pogodbene stranke uredijo </w:t>
      </w:r>
      <w:r w:rsidR="00A1DCB2" w:rsidRPr="0062215D">
        <w:rPr>
          <w:rFonts w:cs="Arial"/>
        </w:rPr>
        <w:t>z</w:t>
      </w:r>
      <w:r w:rsidRPr="0062215D">
        <w:rPr>
          <w:rFonts w:cs="Arial"/>
        </w:rPr>
        <w:t xml:space="preserve"> aneksom </w:t>
      </w:r>
      <w:r w:rsidR="00B61575" w:rsidRPr="0062215D">
        <w:rPr>
          <w:rFonts w:cs="Arial"/>
        </w:rPr>
        <w:t>k</w:t>
      </w:r>
      <w:r w:rsidRPr="0062215D">
        <w:rPr>
          <w:rFonts w:cs="Arial"/>
        </w:rPr>
        <w:t xml:space="preserve"> sporazumu, ki ga sklenejo pred iztekom </w:t>
      </w:r>
      <w:r w:rsidR="0403D89F" w:rsidRPr="0062215D">
        <w:rPr>
          <w:rFonts w:cs="Arial"/>
        </w:rPr>
        <w:t xml:space="preserve">njegove </w:t>
      </w:r>
      <w:r w:rsidRPr="0062215D">
        <w:rPr>
          <w:rFonts w:cs="Arial"/>
        </w:rPr>
        <w:t xml:space="preserve">veljavnosti. </w:t>
      </w:r>
      <w:proofErr w:type="spellStart"/>
      <w:r w:rsidRPr="0062215D">
        <w:rPr>
          <w:rFonts w:cs="Arial"/>
        </w:rPr>
        <w:t>Poslovodeči</w:t>
      </w:r>
      <w:proofErr w:type="spellEnd"/>
      <w:r w:rsidRPr="0062215D">
        <w:rPr>
          <w:rFonts w:cs="Arial"/>
        </w:rPr>
        <w:t xml:space="preserve"> partner mora o spremembi ali dopolnitvi </w:t>
      </w:r>
      <w:proofErr w:type="spellStart"/>
      <w:r w:rsidR="00D03753" w:rsidRPr="0062215D">
        <w:rPr>
          <w:rFonts w:cs="Arial"/>
        </w:rPr>
        <w:t>konzorcijskega</w:t>
      </w:r>
      <w:proofErr w:type="spellEnd"/>
      <w:r w:rsidRPr="0062215D">
        <w:rPr>
          <w:rFonts w:cs="Arial"/>
        </w:rPr>
        <w:t xml:space="preserve"> sporazuma obvestiti ministrstvo in sicer najkasneje v roku treh (3) dni od </w:t>
      </w:r>
      <w:r w:rsidR="00C1226D" w:rsidRPr="0062215D">
        <w:rPr>
          <w:rFonts w:cs="Arial"/>
        </w:rPr>
        <w:t>sklenitve</w:t>
      </w:r>
      <w:r w:rsidRPr="0062215D">
        <w:rPr>
          <w:rFonts w:cs="Arial"/>
        </w:rPr>
        <w:t xml:space="preserve"> aneksa.</w:t>
      </w:r>
    </w:p>
    <w:p w14:paraId="3CAC5F70" w14:textId="77777777" w:rsidR="008C2FD3" w:rsidRPr="0062215D" w:rsidRDefault="008C2FD3" w:rsidP="002103A4">
      <w:pPr>
        <w:rPr>
          <w:rFonts w:cs="Arial"/>
          <w:szCs w:val="20"/>
        </w:rPr>
      </w:pPr>
    </w:p>
    <w:p w14:paraId="3BD62381" w14:textId="77777777" w:rsidR="00B74AE5" w:rsidRPr="0062215D" w:rsidRDefault="00B74AE5" w:rsidP="00DD3FB5">
      <w:pPr>
        <w:jc w:val="center"/>
        <w:rPr>
          <w:rFonts w:cs="Arial"/>
          <w:szCs w:val="20"/>
        </w:rPr>
      </w:pPr>
    </w:p>
    <w:p w14:paraId="211CE135" w14:textId="77777777" w:rsidR="004A7299" w:rsidRPr="0062215D" w:rsidRDefault="00AE7A0B">
      <w:pPr>
        <w:numPr>
          <w:ilvl w:val="0"/>
          <w:numId w:val="9"/>
        </w:numPr>
        <w:tabs>
          <w:tab w:val="num" w:pos="4897"/>
        </w:tabs>
        <w:suppressAutoHyphens w:val="0"/>
        <w:ind w:left="426"/>
        <w:jc w:val="center"/>
        <w:rPr>
          <w:rFonts w:cs="Arial"/>
          <w:szCs w:val="20"/>
        </w:rPr>
      </w:pPr>
      <w:r w:rsidRPr="0062215D">
        <w:rPr>
          <w:rFonts w:cs="Arial"/>
          <w:szCs w:val="20"/>
        </w:rPr>
        <w:t>člen</w:t>
      </w:r>
    </w:p>
    <w:p w14:paraId="6BF883D2" w14:textId="463C0725" w:rsidR="00F31A06" w:rsidRPr="0062215D" w:rsidRDefault="00F31A06" w:rsidP="00DD3FB5">
      <w:pPr>
        <w:suppressAutoHyphens w:val="0"/>
        <w:jc w:val="center"/>
        <w:rPr>
          <w:rFonts w:cs="Arial"/>
          <w:szCs w:val="20"/>
        </w:rPr>
      </w:pPr>
      <w:r w:rsidRPr="0062215D">
        <w:rPr>
          <w:rFonts w:cs="Arial"/>
          <w:szCs w:val="20"/>
        </w:rPr>
        <w:t>(</w:t>
      </w:r>
      <w:r w:rsidR="002103A4" w:rsidRPr="0062215D">
        <w:rPr>
          <w:rFonts w:cs="Arial"/>
          <w:szCs w:val="20"/>
        </w:rPr>
        <w:t>reševanje sporov</w:t>
      </w:r>
      <w:r w:rsidRPr="0062215D">
        <w:rPr>
          <w:rFonts w:cs="Arial"/>
          <w:szCs w:val="20"/>
        </w:rPr>
        <w:t>)</w:t>
      </w:r>
    </w:p>
    <w:p w14:paraId="37E5F9C3" w14:textId="77777777" w:rsidR="00F31A06" w:rsidRPr="0062215D" w:rsidRDefault="00F31A06" w:rsidP="00DD3FB5">
      <w:pPr>
        <w:suppressAutoHyphens w:val="0"/>
        <w:ind w:left="720"/>
        <w:jc w:val="center"/>
        <w:rPr>
          <w:rFonts w:cs="Arial"/>
          <w:szCs w:val="20"/>
        </w:rPr>
      </w:pPr>
    </w:p>
    <w:p w14:paraId="795609E3" w14:textId="77777777" w:rsidR="002103A4" w:rsidRPr="0062215D" w:rsidRDefault="002103A4" w:rsidP="002103A4">
      <w:pPr>
        <w:rPr>
          <w:rFonts w:cs="Arial"/>
          <w:szCs w:val="20"/>
        </w:rPr>
      </w:pPr>
      <w:r w:rsidRPr="0062215D">
        <w:rPr>
          <w:rFonts w:cs="Arial"/>
          <w:szCs w:val="20"/>
        </w:rPr>
        <w:t xml:space="preserve">Pogodbene stranke se zavezujejo, da bodo morebitne spore iz tega </w:t>
      </w:r>
      <w:proofErr w:type="spellStart"/>
      <w:r w:rsidRPr="0062215D">
        <w:rPr>
          <w:rFonts w:cs="Arial"/>
          <w:szCs w:val="20"/>
        </w:rPr>
        <w:t>konzorcijskega</w:t>
      </w:r>
      <w:proofErr w:type="spellEnd"/>
      <w:r w:rsidRPr="0062215D">
        <w:rPr>
          <w:rFonts w:cs="Arial"/>
          <w:szCs w:val="20"/>
        </w:rPr>
        <w:t xml:space="preserve"> sporazuma reševale sporazumno. V primeru, da sporazumna rešitev spora ni mogoča, se zadeva preda stvarno pristojnemu sodišču v …. </w:t>
      </w:r>
      <w:r w:rsidRPr="0062215D">
        <w:rPr>
          <w:rFonts w:cs="Arial"/>
          <w:szCs w:val="20"/>
          <w:highlight w:val="lightGray"/>
        </w:rPr>
        <w:t xml:space="preserve">/določiti glede na pristojnost sodišč. </w:t>
      </w:r>
    </w:p>
    <w:p w14:paraId="2C27A862" w14:textId="77777777" w:rsidR="00F73BB7" w:rsidRPr="0062215D" w:rsidRDefault="00F73BB7" w:rsidP="00DD3FB5">
      <w:pPr>
        <w:rPr>
          <w:rFonts w:cs="Arial"/>
          <w:lang w:eastAsia="sl-SI"/>
        </w:rPr>
      </w:pPr>
    </w:p>
    <w:p w14:paraId="08738827" w14:textId="23983A98" w:rsidR="00D20FE7" w:rsidRPr="0062215D" w:rsidRDefault="00D20FE7" w:rsidP="00F73BB7">
      <w:pPr>
        <w:rPr>
          <w:rFonts w:cs="Arial"/>
        </w:rPr>
      </w:pPr>
    </w:p>
    <w:p w14:paraId="220C9FCE" w14:textId="77777777" w:rsidR="00A8484B" w:rsidRPr="0062215D" w:rsidRDefault="00A8484B" w:rsidP="00F73BB7">
      <w:pPr>
        <w:rPr>
          <w:rFonts w:cs="Arial"/>
        </w:rPr>
      </w:pPr>
    </w:p>
    <w:p w14:paraId="533AFDC2" w14:textId="77777777" w:rsidR="00363593" w:rsidRPr="0062215D" w:rsidRDefault="00E02517">
      <w:pPr>
        <w:numPr>
          <w:ilvl w:val="0"/>
          <w:numId w:val="9"/>
        </w:numPr>
        <w:tabs>
          <w:tab w:val="num" w:pos="4897"/>
        </w:tabs>
        <w:suppressAutoHyphens w:val="0"/>
        <w:ind w:left="426"/>
        <w:jc w:val="center"/>
        <w:rPr>
          <w:rFonts w:cs="Arial"/>
          <w:szCs w:val="20"/>
        </w:rPr>
      </w:pPr>
      <w:r w:rsidRPr="0062215D">
        <w:rPr>
          <w:rFonts w:cs="Arial"/>
          <w:szCs w:val="20"/>
        </w:rPr>
        <w:t>člen</w:t>
      </w:r>
    </w:p>
    <w:p w14:paraId="1925E128" w14:textId="65DCC1A2" w:rsidR="00AE7A0B" w:rsidRPr="0062215D" w:rsidRDefault="00AE7A0B" w:rsidP="00DD3FB5">
      <w:pPr>
        <w:jc w:val="center"/>
        <w:rPr>
          <w:rFonts w:cs="Arial"/>
          <w:szCs w:val="20"/>
        </w:rPr>
      </w:pPr>
      <w:r w:rsidRPr="0062215D">
        <w:rPr>
          <w:rFonts w:cs="Arial"/>
          <w:szCs w:val="20"/>
        </w:rPr>
        <w:t xml:space="preserve">(veljavnost </w:t>
      </w:r>
      <w:proofErr w:type="spellStart"/>
      <w:r w:rsidR="00A8484B" w:rsidRPr="0062215D">
        <w:rPr>
          <w:rFonts w:cs="Arial"/>
          <w:szCs w:val="20"/>
        </w:rPr>
        <w:t>konzorcijskega</w:t>
      </w:r>
      <w:proofErr w:type="spellEnd"/>
      <w:r w:rsidR="00F5025F" w:rsidRPr="0062215D">
        <w:rPr>
          <w:rFonts w:cs="Arial"/>
          <w:szCs w:val="20"/>
        </w:rPr>
        <w:t xml:space="preserve"> sporazuma</w:t>
      </w:r>
      <w:r w:rsidRPr="0062215D">
        <w:rPr>
          <w:rFonts w:cs="Arial"/>
          <w:szCs w:val="20"/>
        </w:rPr>
        <w:t>)</w:t>
      </w:r>
    </w:p>
    <w:p w14:paraId="5D3B81AA" w14:textId="77777777" w:rsidR="00AE7A0B" w:rsidRPr="0062215D" w:rsidRDefault="00AE7A0B" w:rsidP="00DD3FB5">
      <w:pPr>
        <w:rPr>
          <w:rFonts w:cs="Arial"/>
          <w:szCs w:val="20"/>
        </w:rPr>
      </w:pPr>
    </w:p>
    <w:p w14:paraId="4EEA3132" w14:textId="6488F681" w:rsidR="00AE7A0B" w:rsidRPr="0062215D" w:rsidRDefault="00AE7A0B" w:rsidP="00DD3FB5">
      <w:pPr>
        <w:rPr>
          <w:rFonts w:cs="Arial"/>
        </w:rPr>
      </w:pPr>
      <w:r w:rsidRPr="0062215D">
        <w:rPr>
          <w:rFonts w:cs="Arial"/>
        </w:rPr>
        <w:lastRenderedPageBreak/>
        <w:t xml:space="preserve">(1) </w:t>
      </w:r>
      <w:r w:rsidR="0038668F" w:rsidRPr="0062215D">
        <w:rPr>
          <w:rFonts w:cs="Arial"/>
        </w:rPr>
        <w:t xml:space="preserve">Ta </w:t>
      </w:r>
      <w:proofErr w:type="spellStart"/>
      <w:r w:rsidR="00A8484B" w:rsidRPr="0062215D">
        <w:rPr>
          <w:rFonts w:cs="Arial"/>
        </w:rPr>
        <w:t>konzorcijski</w:t>
      </w:r>
      <w:proofErr w:type="spellEnd"/>
      <w:r w:rsidR="00A8484B" w:rsidRPr="0062215D">
        <w:rPr>
          <w:rFonts w:cs="Arial"/>
        </w:rPr>
        <w:t xml:space="preserve"> </w:t>
      </w:r>
      <w:r w:rsidR="00F5025F" w:rsidRPr="0062215D">
        <w:rPr>
          <w:rFonts w:cs="Arial"/>
        </w:rPr>
        <w:t>sporazum</w:t>
      </w:r>
      <w:r w:rsidRPr="0062215D">
        <w:rPr>
          <w:rFonts w:cs="Arial"/>
        </w:rPr>
        <w:t xml:space="preserve"> začne veljati z dnem podpisa </w:t>
      </w:r>
      <w:r w:rsidR="00F5025F" w:rsidRPr="0062215D">
        <w:rPr>
          <w:rFonts w:cs="Arial"/>
        </w:rPr>
        <w:t>vseh</w:t>
      </w:r>
      <w:r w:rsidRPr="0062215D">
        <w:rPr>
          <w:rFonts w:cs="Arial"/>
        </w:rPr>
        <w:t xml:space="preserve"> pogodbenih strank</w:t>
      </w:r>
      <w:r w:rsidR="00BC503C" w:rsidRPr="0062215D">
        <w:rPr>
          <w:rFonts w:cs="Arial"/>
        </w:rPr>
        <w:t xml:space="preserve"> </w:t>
      </w:r>
      <w:bookmarkStart w:id="2" w:name="_Hlk512333416"/>
      <w:r w:rsidR="00363593" w:rsidRPr="0062215D">
        <w:rPr>
          <w:rFonts w:cs="Arial"/>
        </w:rPr>
        <w:t>in velja do izteka vseh rokov v katerih je</w:t>
      </w:r>
      <w:r w:rsidR="00182289" w:rsidRPr="0062215D">
        <w:rPr>
          <w:rFonts w:cs="Arial"/>
        </w:rPr>
        <w:t>,</w:t>
      </w:r>
      <w:r w:rsidR="00BC503C" w:rsidRPr="0062215D">
        <w:rPr>
          <w:rFonts w:cs="Arial"/>
        </w:rPr>
        <w:t xml:space="preserve"> </w:t>
      </w:r>
      <w:r w:rsidR="00182289" w:rsidRPr="0062215D">
        <w:rPr>
          <w:rFonts w:cs="Arial"/>
        </w:rPr>
        <w:t xml:space="preserve">skladno z veljavno zakonodajo, oziroma pravnimi podlagami in navodili, ki predstavljajo sestavni del </w:t>
      </w:r>
      <w:r w:rsidR="005729E0" w:rsidRPr="0062215D">
        <w:rPr>
          <w:rFonts w:cs="Arial"/>
        </w:rPr>
        <w:t>pogodbe o financiranju</w:t>
      </w:r>
      <w:r w:rsidR="00182289" w:rsidRPr="0062215D">
        <w:rPr>
          <w:rFonts w:cs="Arial"/>
        </w:rPr>
        <w:t>,</w:t>
      </w:r>
      <w:r w:rsidR="00BC503C" w:rsidRPr="0062215D">
        <w:rPr>
          <w:rFonts w:cs="Arial"/>
        </w:rPr>
        <w:t xml:space="preserve"> </w:t>
      </w:r>
      <w:r w:rsidR="005729E0" w:rsidRPr="0062215D">
        <w:rPr>
          <w:rFonts w:cs="Arial"/>
        </w:rPr>
        <w:t>možen nadzor nad navedeno</w:t>
      </w:r>
      <w:r w:rsidR="00363593" w:rsidRPr="0062215D">
        <w:rPr>
          <w:rFonts w:cs="Arial"/>
        </w:rPr>
        <w:t xml:space="preserve"> pogodbo in izrekanje finančnih sankcij</w:t>
      </w:r>
      <w:r w:rsidR="00803233" w:rsidRPr="0062215D">
        <w:rPr>
          <w:rFonts w:cs="Arial"/>
        </w:rPr>
        <w:t xml:space="preserve">. </w:t>
      </w:r>
    </w:p>
    <w:bookmarkEnd w:id="2"/>
    <w:p w14:paraId="096E2E39" w14:textId="77777777" w:rsidR="00815CF7" w:rsidRPr="0062215D" w:rsidRDefault="00815CF7" w:rsidP="00DD3FB5">
      <w:pPr>
        <w:rPr>
          <w:rFonts w:cs="Arial"/>
          <w:szCs w:val="20"/>
        </w:rPr>
      </w:pPr>
    </w:p>
    <w:p w14:paraId="62EFF920" w14:textId="05932FD9" w:rsidR="00363593" w:rsidRPr="0062215D" w:rsidRDefault="00363593" w:rsidP="00DD3FB5">
      <w:pPr>
        <w:rPr>
          <w:rFonts w:cs="Arial"/>
          <w:snapToGrid w:val="0"/>
        </w:rPr>
      </w:pPr>
      <w:r w:rsidRPr="0062215D">
        <w:rPr>
          <w:rFonts w:cs="Arial"/>
          <w:snapToGrid w:val="0"/>
        </w:rPr>
        <w:t>(2) Če bi bila katera izmed določb te</w:t>
      </w:r>
      <w:r w:rsidR="005729E0" w:rsidRPr="0062215D">
        <w:rPr>
          <w:rFonts w:cs="Arial"/>
          <w:snapToGrid w:val="0"/>
        </w:rPr>
        <w:t xml:space="preserve">ga </w:t>
      </w:r>
      <w:proofErr w:type="spellStart"/>
      <w:r w:rsidR="00A8484B" w:rsidRPr="0062215D">
        <w:rPr>
          <w:rFonts w:cs="Arial"/>
        </w:rPr>
        <w:t>konzorcijskega</w:t>
      </w:r>
      <w:proofErr w:type="spellEnd"/>
      <w:r w:rsidR="005729E0" w:rsidRPr="0062215D">
        <w:rPr>
          <w:rFonts w:cs="Arial"/>
          <w:snapToGrid w:val="0"/>
        </w:rPr>
        <w:t xml:space="preserve"> sporazuma</w:t>
      </w:r>
      <w:r w:rsidRPr="0062215D">
        <w:rPr>
          <w:rFonts w:cs="Arial"/>
          <w:snapToGrid w:val="0"/>
        </w:rPr>
        <w:t xml:space="preserve"> neveljavna ali </w:t>
      </w:r>
      <w:r w:rsidR="00B74AE5" w:rsidRPr="0062215D">
        <w:rPr>
          <w:rFonts w:cs="Arial"/>
          <w:snapToGrid w:val="0"/>
        </w:rPr>
        <w:t xml:space="preserve">bi bilo pravnomočno ugotovljeno, da je neveljavna oziroma </w:t>
      </w:r>
      <w:r w:rsidRPr="0062215D">
        <w:rPr>
          <w:rFonts w:cs="Arial"/>
          <w:snapToGrid w:val="0"/>
        </w:rPr>
        <w:t xml:space="preserve">je ne bi bilo mogoče izpolniti, </w:t>
      </w:r>
      <w:proofErr w:type="spellStart"/>
      <w:r w:rsidR="0059619A" w:rsidRPr="0062215D">
        <w:rPr>
          <w:rFonts w:cs="Arial"/>
        </w:rPr>
        <w:t>konzorcijski</w:t>
      </w:r>
      <w:proofErr w:type="spellEnd"/>
      <w:r w:rsidR="0059619A" w:rsidRPr="0062215D">
        <w:rPr>
          <w:rFonts w:cs="Arial"/>
        </w:rPr>
        <w:t xml:space="preserve"> </w:t>
      </w:r>
      <w:r w:rsidR="005729E0" w:rsidRPr="0062215D">
        <w:rPr>
          <w:rFonts w:cs="Arial"/>
          <w:snapToGrid w:val="0"/>
        </w:rPr>
        <w:t>sporazum</w:t>
      </w:r>
      <w:r w:rsidRPr="0062215D">
        <w:rPr>
          <w:rFonts w:cs="Arial"/>
          <w:snapToGrid w:val="0"/>
        </w:rPr>
        <w:t xml:space="preserve"> ne preneha veljati v preostalih delih</w:t>
      </w:r>
      <w:r w:rsidR="00B74AE5" w:rsidRPr="0062215D">
        <w:rPr>
          <w:rFonts w:cs="Arial"/>
          <w:snapToGrid w:val="0"/>
        </w:rPr>
        <w:t xml:space="preserve">, če lahko obstanejo brez neveljavne določbe. V tem primeru </w:t>
      </w:r>
      <w:r w:rsidRPr="0062215D">
        <w:rPr>
          <w:rFonts w:cs="Arial"/>
          <w:snapToGrid w:val="0"/>
        </w:rPr>
        <w:t xml:space="preserve">se </w:t>
      </w:r>
      <w:r w:rsidR="00877CE6" w:rsidRPr="0062215D">
        <w:rPr>
          <w:rFonts w:cs="Arial"/>
          <w:snapToGrid w:val="0"/>
        </w:rPr>
        <w:t>stranke</w:t>
      </w:r>
      <w:r w:rsidR="00CD5C0D" w:rsidRPr="0062215D">
        <w:rPr>
          <w:rFonts w:cs="Arial"/>
          <w:snapToGrid w:val="0"/>
        </w:rPr>
        <w:t xml:space="preserve"> tega sporazuma</w:t>
      </w:r>
      <w:r w:rsidRPr="0062215D">
        <w:rPr>
          <w:rFonts w:cs="Arial"/>
          <w:snapToGrid w:val="0"/>
        </w:rPr>
        <w:t xml:space="preserve"> dog</w:t>
      </w:r>
      <w:r w:rsidR="00877CE6" w:rsidRPr="0062215D">
        <w:rPr>
          <w:rFonts w:cs="Arial"/>
          <w:snapToGrid w:val="0"/>
        </w:rPr>
        <w:t>ovorijo</w:t>
      </w:r>
      <w:r w:rsidRPr="0062215D">
        <w:rPr>
          <w:rFonts w:cs="Arial"/>
          <w:snapToGrid w:val="0"/>
        </w:rPr>
        <w:t>, da bo</w:t>
      </w:r>
      <w:r w:rsidR="00877CE6" w:rsidRPr="0062215D">
        <w:rPr>
          <w:rFonts w:cs="Arial"/>
          <w:snapToGrid w:val="0"/>
        </w:rPr>
        <w:t>do</w:t>
      </w:r>
      <w:r w:rsidRPr="0062215D">
        <w:rPr>
          <w:rFonts w:cs="Arial"/>
          <w:snapToGrid w:val="0"/>
        </w:rPr>
        <w:t xml:space="preserve"> v skladu z načeli vestnosti in poštenja tako dol</w:t>
      </w:r>
      <w:r w:rsidR="00CD5C0D" w:rsidRPr="0062215D">
        <w:rPr>
          <w:rFonts w:cs="Arial"/>
          <w:snapToGrid w:val="0"/>
        </w:rPr>
        <w:t>očbo</w:t>
      </w:r>
      <w:r w:rsidR="005729E0" w:rsidRPr="0062215D">
        <w:rPr>
          <w:rFonts w:cs="Arial"/>
          <w:snapToGrid w:val="0"/>
        </w:rPr>
        <w:t xml:space="preserve"> spremenil</w:t>
      </w:r>
      <w:r w:rsidR="247B98BE" w:rsidRPr="0062215D">
        <w:rPr>
          <w:rFonts w:cs="Arial"/>
          <w:snapToGrid w:val="0"/>
        </w:rPr>
        <w:t>e</w:t>
      </w:r>
      <w:r w:rsidR="005729E0" w:rsidRPr="0062215D">
        <w:rPr>
          <w:rFonts w:cs="Arial"/>
          <w:snapToGrid w:val="0"/>
        </w:rPr>
        <w:t xml:space="preserve"> z aneksom k tem</w:t>
      </w:r>
      <w:r w:rsidR="00CD5C0D" w:rsidRPr="0062215D">
        <w:rPr>
          <w:rFonts w:cs="Arial"/>
          <w:snapToGrid w:val="0"/>
        </w:rPr>
        <w:t>u</w:t>
      </w:r>
      <w:r w:rsidR="005729E0" w:rsidRPr="0062215D">
        <w:rPr>
          <w:rFonts w:cs="Arial"/>
          <w:snapToGrid w:val="0"/>
        </w:rPr>
        <w:t xml:space="preserve"> </w:t>
      </w:r>
      <w:proofErr w:type="spellStart"/>
      <w:r w:rsidR="0059619A" w:rsidRPr="0062215D">
        <w:rPr>
          <w:rFonts w:cs="Arial"/>
        </w:rPr>
        <w:t>konzorcijskemu</w:t>
      </w:r>
      <w:proofErr w:type="spellEnd"/>
      <w:r w:rsidR="00544EAE" w:rsidRPr="0062215D">
        <w:rPr>
          <w:rFonts w:cs="Arial"/>
        </w:rPr>
        <w:t xml:space="preserve"> </w:t>
      </w:r>
      <w:r w:rsidR="005729E0" w:rsidRPr="0062215D">
        <w:rPr>
          <w:rFonts w:cs="Arial"/>
          <w:snapToGrid w:val="0"/>
        </w:rPr>
        <w:t>sporazumu</w:t>
      </w:r>
      <w:r w:rsidR="00B03EDD" w:rsidRPr="0062215D">
        <w:rPr>
          <w:rFonts w:cs="Arial"/>
          <w:snapToGrid w:val="0"/>
        </w:rPr>
        <w:t>, tako da bo nova določba čim bližj</w:t>
      </w:r>
      <w:r w:rsidR="00CD5C0D" w:rsidRPr="0062215D">
        <w:rPr>
          <w:rFonts w:cs="Arial"/>
          <w:snapToGrid w:val="0"/>
        </w:rPr>
        <w:t>a</w:t>
      </w:r>
      <w:r w:rsidR="00B03EDD" w:rsidRPr="0062215D">
        <w:rPr>
          <w:rFonts w:cs="Arial"/>
          <w:snapToGrid w:val="0"/>
        </w:rPr>
        <w:t xml:space="preserve"> neveljavni določbi</w:t>
      </w:r>
      <w:r w:rsidRPr="0062215D">
        <w:rPr>
          <w:rFonts w:cs="Arial"/>
          <w:snapToGrid w:val="0"/>
        </w:rPr>
        <w:t>.</w:t>
      </w:r>
    </w:p>
    <w:p w14:paraId="2B353836" w14:textId="77777777" w:rsidR="00815CF7" w:rsidRPr="0062215D" w:rsidRDefault="00815CF7" w:rsidP="00DD3FB5">
      <w:pPr>
        <w:rPr>
          <w:rFonts w:cs="Arial"/>
          <w:snapToGrid w:val="0"/>
        </w:rPr>
      </w:pPr>
    </w:p>
    <w:p w14:paraId="33BA4590" w14:textId="14198309" w:rsidR="00815CF7" w:rsidRPr="0062215D" w:rsidRDefault="00815CF7" w:rsidP="550CD39B">
      <w:pPr>
        <w:rPr>
          <w:rFonts w:cs="Arial"/>
        </w:rPr>
      </w:pPr>
      <w:r w:rsidRPr="0062215D">
        <w:rPr>
          <w:rFonts w:cs="Arial"/>
        </w:rPr>
        <w:t>(3) V primeru, da do podpisa pogodbe o financiranju ne pride</w:t>
      </w:r>
      <w:r w:rsidR="00A7354C" w:rsidRPr="0062215D">
        <w:rPr>
          <w:rFonts w:cs="Arial"/>
        </w:rPr>
        <w:t>,</w:t>
      </w:r>
      <w:r w:rsidRPr="0062215D">
        <w:rPr>
          <w:rFonts w:cs="Arial"/>
        </w:rPr>
        <w:t xml:space="preserve"> je ta </w:t>
      </w:r>
      <w:proofErr w:type="spellStart"/>
      <w:r w:rsidR="0059619A" w:rsidRPr="0062215D">
        <w:rPr>
          <w:rFonts w:cs="Arial"/>
        </w:rPr>
        <w:t>konzorcijski</w:t>
      </w:r>
      <w:proofErr w:type="spellEnd"/>
      <w:r w:rsidRPr="0062215D">
        <w:rPr>
          <w:rFonts w:cs="Arial"/>
        </w:rPr>
        <w:t xml:space="preserve"> sporazum ničen.</w:t>
      </w:r>
    </w:p>
    <w:p w14:paraId="0C0B65E7" w14:textId="77777777" w:rsidR="00F73BB7" w:rsidRPr="0062215D" w:rsidRDefault="00F73BB7" w:rsidP="00DD3FB5">
      <w:pPr>
        <w:rPr>
          <w:rFonts w:cs="Arial"/>
          <w:snapToGrid w:val="0"/>
        </w:rPr>
      </w:pPr>
    </w:p>
    <w:p w14:paraId="2C51186D" w14:textId="253ADB22" w:rsidR="00AE7A0B" w:rsidRPr="0062215D" w:rsidRDefault="00D20FE7" w:rsidP="550CD39B">
      <w:pPr>
        <w:rPr>
          <w:rFonts w:cs="Arial"/>
        </w:rPr>
      </w:pPr>
      <w:r w:rsidRPr="0062215D">
        <w:rPr>
          <w:rFonts w:cs="Arial"/>
        </w:rPr>
        <w:t>(</w:t>
      </w:r>
      <w:r w:rsidR="00815CF7" w:rsidRPr="0062215D">
        <w:rPr>
          <w:rFonts w:cs="Arial"/>
        </w:rPr>
        <w:t>4</w:t>
      </w:r>
      <w:r w:rsidR="00AE7A0B" w:rsidRPr="0062215D">
        <w:rPr>
          <w:rFonts w:cs="Arial"/>
        </w:rPr>
        <w:t xml:space="preserve">) </w:t>
      </w:r>
      <w:r w:rsidR="0038668F" w:rsidRPr="0062215D">
        <w:rPr>
          <w:rFonts w:cs="Arial"/>
        </w:rPr>
        <w:t xml:space="preserve">Ta </w:t>
      </w:r>
      <w:proofErr w:type="spellStart"/>
      <w:r w:rsidR="0059619A" w:rsidRPr="0062215D">
        <w:rPr>
          <w:rFonts w:cs="Arial"/>
        </w:rPr>
        <w:t>konzorcijski</w:t>
      </w:r>
      <w:proofErr w:type="spellEnd"/>
      <w:r w:rsidR="00815CF7" w:rsidRPr="0062215D">
        <w:rPr>
          <w:rFonts w:cs="Arial"/>
        </w:rPr>
        <w:t xml:space="preserve"> sporazum je sestavljen</w:t>
      </w:r>
      <w:r w:rsidR="00AE7A0B" w:rsidRPr="0062215D">
        <w:rPr>
          <w:rFonts w:cs="Arial"/>
        </w:rPr>
        <w:t xml:space="preserve"> v </w:t>
      </w:r>
      <w:r w:rsidRPr="0062215D">
        <w:rPr>
          <w:rFonts w:cs="Arial"/>
          <w:highlight w:val="lightGray"/>
        </w:rPr>
        <w:t>XX</w:t>
      </w:r>
      <w:r w:rsidR="00BC503C" w:rsidRPr="0062215D">
        <w:rPr>
          <w:rFonts w:cs="Arial"/>
        </w:rPr>
        <w:t xml:space="preserve"> </w:t>
      </w:r>
      <w:r w:rsidR="00AE7A0B" w:rsidRPr="0062215D">
        <w:rPr>
          <w:rFonts w:cs="Arial"/>
        </w:rPr>
        <w:t>enakih izvodih, od katerih prejme vsaka</w:t>
      </w:r>
      <w:r w:rsidR="00CD5C0D" w:rsidRPr="0062215D">
        <w:rPr>
          <w:rFonts w:cs="Arial"/>
        </w:rPr>
        <w:t xml:space="preserve"> pogodbena stranka po</w:t>
      </w:r>
      <w:r w:rsidR="00CD5C0D" w:rsidRPr="0062215D">
        <w:rPr>
          <w:rFonts w:cs="Arial"/>
          <w:shd w:val="clear" w:color="auto" w:fill="BFBFBF" w:themeFill="background1" w:themeFillShade="BF"/>
        </w:rPr>
        <w:t xml:space="preserve"> </w:t>
      </w:r>
      <w:r w:rsidR="5CB9E78B" w:rsidRPr="0062215D">
        <w:rPr>
          <w:rFonts w:cs="Arial"/>
        </w:rPr>
        <w:t xml:space="preserve">en </w:t>
      </w:r>
      <w:r w:rsidR="00CD5C0D" w:rsidRPr="0062215D">
        <w:rPr>
          <w:rFonts w:cs="Arial"/>
        </w:rPr>
        <w:t>izvod</w:t>
      </w:r>
      <w:r w:rsidR="00AE7A0B" w:rsidRPr="0062215D">
        <w:rPr>
          <w:rFonts w:cs="Arial"/>
        </w:rPr>
        <w:t>.</w:t>
      </w:r>
    </w:p>
    <w:p w14:paraId="3E22C858" w14:textId="14BF424B" w:rsidR="00AE7A0B" w:rsidRPr="0062215D" w:rsidRDefault="00AE7A0B" w:rsidP="00DD3FB5">
      <w:pPr>
        <w:rPr>
          <w:rFonts w:cs="Arial"/>
          <w:szCs w:val="20"/>
        </w:rPr>
      </w:pPr>
    </w:p>
    <w:p w14:paraId="085EF72A" w14:textId="3E3CB769" w:rsidR="0059619A" w:rsidRPr="0062215D" w:rsidRDefault="0059619A" w:rsidP="00DD3FB5">
      <w:pPr>
        <w:rPr>
          <w:rFonts w:cs="Arial"/>
          <w:szCs w:val="20"/>
        </w:rPr>
      </w:pPr>
    </w:p>
    <w:p w14:paraId="3A5516FA" w14:textId="6D5F5ADF" w:rsidR="0059619A" w:rsidRPr="0062215D" w:rsidRDefault="0059619A" w:rsidP="00DD3FB5">
      <w:pPr>
        <w:rPr>
          <w:rFonts w:cs="Arial"/>
          <w:szCs w:val="20"/>
        </w:rPr>
      </w:pPr>
    </w:p>
    <w:p w14:paraId="7E2E05FC" w14:textId="77777777" w:rsidR="0059619A" w:rsidRPr="0062215D" w:rsidRDefault="0059619A" w:rsidP="00DD3FB5">
      <w:pPr>
        <w:rPr>
          <w:rFonts w:cs="Arial"/>
          <w:szCs w:val="20"/>
        </w:rPr>
      </w:pPr>
    </w:p>
    <w:p w14:paraId="576C9B07" w14:textId="77777777" w:rsidR="00DD53F6" w:rsidRPr="0062215D" w:rsidRDefault="00DD53F6" w:rsidP="00DD3FB5">
      <w:pPr>
        <w:rPr>
          <w:rFonts w:cs="Arial"/>
          <w:szCs w:val="20"/>
        </w:rPr>
      </w:pPr>
    </w:p>
    <w:tbl>
      <w:tblPr>
        <w:tblStyle w:val="Tabelamrea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1709"/>
        <w:gridCol w:w="2024"/>
        <w:gridCol w:w="1113"/>
        <w:gridCol w:w="1685"/>
        <w:gridCol w:w="1967"/>
      </w:tblGrid>
      <w:tr w:rsidR="00340561" w:rsidRPr="0062215D" w14:paraId="2362209A" w14:textId="77777777" w:rsidTr="002C4EC2">
        <w:tc>
          <w:tcPr>
            <w:tcW w:w="1709" w:type="dxa"/>
            <w:vAlign w:val="center"/>
          </w:tcPr>
          <w:p w14:paraId="7C844B2F" w14:textId="77777777" w:rsidR="00340561" w:rsidRPr="0062215D" w:rsidRDefault="00340561" w:rsidP="005729E0">
            <w:pPr>
              <w:jc w:val="left"/>
              <w:rPr>
                <w:rFonts w:cs="Arial"/>
                <w:szCs w:val="20"/>
              </w:rPr>
            </w:pPr>
            <w:r w:rsidRPr="0062215D">
              <w:rPr>
                <w:rFonts w:cs="Arial"/>
                <w:szCs w:val="20"/>
              </w:rPr>
              <w:t xml:space="preserve">V </w:t>
            </w:r>
            <w:r w:rsidR="005729E0" w:rsidRPr="0062215D">
              <w:rPr>
                <w:rFonts w:cs="Arial"/>
                <w:szCs w:val="20"/>
              </w:rPr>
              <w:t>…</w:t>
            </w:r>
            <w:r w:rsidRPr="0062215D">
              <w:rPr>
                <w:rFonts w:cs="Arial"/>
                <w:szCs w:val="20"/>
              </w:rPr>
              <w:t>, dne</w:t>
            </w:r>
          </w:p>
        </w:tc>
        <w:tc>
          <w:tcPr>
            <w:tcW w:w="2024" w:type="dxa"/>
            <w:tcBorders>
              <w:bottom w:val="single" w:sz="4" w:space="0" w:color="auto"/>
            </w:tcBorders>
            <w:vAlign w:val="center"/>
          </w:tcPr>
          <w:p w14:paraId="7A453CA3" w14:textId="77777777" w:rsidR="00340561" w:rsidRPr="0062215D" w:rsidRDefault="00340561" w:rsidP="00DD3FB5">
            <w:pPr>
              <w:jc w:val="left"/>
              <w:rPr>
                <w:rFonts w:cs="Arial"/>
                <w:szCs w:val="20"/>
              </w:rPr>
            </w:pPr>
          </w:p>
        </w:tc>
        <w:tc>
          <w:tcPr>
            <w:tcW w:w="1113" w:type="dxa"/>
            <w:vAlign w:val="center"/>
          </w:tcPr>
          <w:p w14:paraId="4D342F14" w14:textId="77777777" w:rsidR="00340561" w:rsidRPr="0062215D" w:rsidRDefault="00340561" w:rsidP="00DD3FB5">
            <w:pPr>
              <w:jc w:val="left"/>
              <w:rPr>
                <w:rFonts w:cs="Arial"/>
                <w:szCs w:val="20"/>
              </w:rPr>
            </w:pPr>
          </w:p>
        </w:tc>
        <w:tc>
          <w:tcPr>
            <w:tcW w:w="1685" w:type="dxa"/>
            <w:vAlign w:val="center"/>
          </w:tcPr>
          <w:p w14:paraId="65FEE176" w14:textId="77777777" w:rsidR="00340561" w:rsidRPr="0062215D" w:rsidRDefault="00340561" w:rsidP="005729E0">
            <w:pPr>
              <w:jc w:val="left"/>
              <w:rPr>
                <w:rFonts w:cs="Arial"/>
                <w:szCs w:val="20"/>
              </w:rPr>
            </w:pPr>
            <w:r w:rsidRPr="0062215D">
              <w:rPr>
                <w:rFonts w:cs="Arial"/>
                <w:szCs w:val="20"/>
              </w:rPr>
              <w:t xml:space="preserve">V </w:t>
            </w:r>
            <w:r w:rsidR="005729E0" w:rsidRPr="0062215D">
              <w:rPr>
                <w:rFonts w:cs="Arial"/>
                <w:szCs w:val="20"/>
              </w:rPr>
              <w:t>…</w:t>
            </w:r>
            <w:r w:rsidRPr="0062215D">
              <w:rPr>
                <w:rFonts w:cs="Arial"/>
                <w:szCs w:val="20"/>
              </w:rPr>
              <w:t>, dne</w:t>
            </w:r>
          </w:p>
        </w:tc>
        <w:tc>
          <w:tcPr>
            <w:tcW w:w="1967" w:type="dxa"/>
            <w:tcBorders>
              <w:bottom w:val="single" w:sz="4" w:space="0" w:color="auto"/>
            </w:tcBorders>
            <w:vAlign w:val="center"/>
          </w:tcPr>
          <w:p w14:paraId="7E1C6BD7" w14:textId="77777777" w:rsidR="00340561" w:rsidRPr="0062215D" w:rsidRDefault="00340561" w:rsidP="00DD3FB5">
            <w:pPr>
              <w:jc w:val="left"/>
              <w:rPr>
                <w:rFonts w:cs="Arial"/>
                <w:szCs w:val="20"/>
              </w:rPr>
            </w:pPr>
          </w:p>
        </w:tc>
      </w:tr>
      <w:tr w:rsidR="00340561" w:rsidRPr="0062215D" w14:paraId="49D5D505" w14:textId="77777777" w:rsidTr="002C4EC2">
        <w:tc>
          <w:tcPr>
            <w:tcW w:w="1709" w:type="dxa"/>
            <w:vAlign w:val="center"/>
          </w:tcPr>
          <w:p w14:paraId="0689736A" w14:textId="77777777" w:rsidR="00340561" w:rsidRPr="0062215D" w:rsidRDefault="00340561" w:rsidP="00DD3FB5">
            <w:pPr>
              <w:jc w:val="left"/>
              <w:rPr>
                <w:rFonts w:cs="Arial"/>
                <w:szCs w:val="20"/>
              </w:rPr>
            </w:pPr>
          </w:p>
        </w:tc>
        <w:tc>
          <w:tcPr>
            <w:tcW w:w="2024" w:type="dxa"/>
            <w:tcBorders>
              <w:top w:val="single" w:sz="4" w:space="0" w:color="auto"/>
            </w:tcBorders>
            <w:vAlign w:val="center"/>
          </w:tcPr>
          <w:p w14:paraId="621D5736" w14:textId="77777777" w:rsidR="00340561" w:rsidRPr="0062215D" w:rsidRDefault="00340561" w:rsidP="00DD3FB5">
            <w:pPr>
              <w:jc w:val="left"/>
              <w:rPr>
                <w:rFonts w:cs="Arial"/>
                <w:szCs w:val="20"/>
              </w:rPr>
            </w:pPr>
          </w:p>
        </w:tc>
        <w:tc>
          <w:tcPr>
            <w:tcW w:w="1113" w:type="dxa"/>
            <w:vAlign w:val="center"/>
          </w:tcPr>
          <w:p w14:paraId="1AA7AB2E" w14:textId="77777777" w:rsidR="00340561" w:rsidRPr="0062215D" w:rsidRDefault="00340561" w:rsidP="00DD3FB5">
            <w:pPr>
              <w:jc w:val="left"/>
              <w:rPr>
                <w:rFonts w:cs="Arial"/>
                <w:szCs w:val="20"/>
              </w:rPr>
            </w:pPr>
          </w:p>
        </w:tc>
        <w:tc>
          <w:tcPr>
            <w:tcW w:w="1685" w:type="dxa"/>
            <w:vAlign w:val="center"/>
          </w:tcPr>
          <w:p w14:paraId="2D5EC127" w14:textId="77777777" w:rsidR="00340561" w:rsidRPr="0062215D" w:rsidRDefault="00340561" w:rsidP="00DD3FB5">
            <w:pPr>
              <w:jc w:val="left"/>
              <w:rPr>
                <w:rFonts w:cs="Arial"/>
                <w:szCs w:val="20"/>
              </w:rPr>
            </w:pPr>
          </w:p>
        </w:tc>
        <w:tc>
          <w:tcPr>
            <w:tcW w:w="1967" w:type="dxa"/>
            <w:tcBorders>
              <w:top w:val="single" w:sz="4" w:space="0" w:color="auto"/>
            </w:tcBorders>
            <w:vAlign w:val="center"/>
          </w:tcPr>
          <w:p w14:paraId="2724CCE9" w14:textId="77777777" w:rsidR="00340561" w:rsidRPr="0062215D" w:rsidRDefault="00340561" w:rsidP="00DD3FB5">
            <w:pPr>
              <w:jc w:val="left"/>
              <w:rPr>
                <w:rFonts w:cs="Arial"/>
                <w:szCs w:val="20"/>
              </w:rPr>
            </w:pPr>
          </w:p>
        </w:tc>
      </w:tr>
      <w:tr w:rsidR="00340561" w:rsidRPr="0062215D" w14:paraId="091FDCCD" w14:textId="77777777" w:rsidTr="002C4EC2">
        <w:tc>
          <w:tcPr>
            <w:tcW w:w="1709" w:type="dxa"/>
            <w:vAlign w:val="center"/>
          </w:tcPr>
          <w:p w14:paraId="2B59FA82" w14:textId="77777777" w:rsidR="00340561" w:rsidRPr="0062215D" w:rsidRDefault="00340561" w:rsidP="00DD3FB5">
            <w:pPr>
              <w:jc w:val="right"/>
              <w:rPr>
                <w:rFonts w:cs="Arial"/>
                <w:szCs w:val="20"/>
              </w:rPr>
            </w:pPr>
          </w:p>
        </w:tc>
        <w:tc>
          <w:tcPr>
            <w:tcW w:w="2024" w:type="dxa"/>
            <w:tcBorders>
              <w:bottom w:val="single" w:sz="4" w:space="0" w:color="auto"/>
            </w:tcBorders>
            <w:vAlign w:val="center"/>
          </w:tcPr>
          <w:p w14:paraId="35EC10F6" w14:textId="77777777" w:rsidR="00340561" w:rsidRPr="0062215D" w:rsidRDefault="00340561" w:rsidP="00DD3FB5">
            <w:pPr>
              <w:jc w:val="left"/>
              <w:rPr>
                <w:rFonts w:cs="Arial"/>
                <w:szCs w:val="20"/>
              </w:rPr>
            </w:pPr>
          </w:p>
        </w:tc>
        <w:tc>
          <w:tcPr>
            <w:tcW w:w="1113" w:type="dxa"/>
            <w:vAlign w:val="center"/>
          </w:tcPr>
          <w:p w14:paraId="3C538F00" w14:textId="77777777" w:rsidR="00340561" w:rsidRPr="0062215D" w:rsidRDefault="00340561" w:rsidP="00DD3FB5">
            <w:pPr>
              <w:jc w:val="left"/>
              <w:rPr>
                <w:rFonts w:cs="Arial"/>
                <w:szCs w:val="20"/>
              </w:rPr>
            </w:pPr>
          </w:p>
        </w:tc>
        <w:tc>
          <w:tcPr>
            <w:tcW w:w="1685" w:type="dxa"/>
            <w:vAlign w:val="center"/>
          </w:tcPr>
          <w:p w14:paraId="6CA1C079" w14:textId="77777777" w:rsidR="00340561" w:rsidRPr="0062215D" w:rsidRDefault="00340561" w:rsidP="00DD3FB5">
            <w:pPr>
              <w:jc w:val="right"/>
              <w:rPr>
                <w:rFonts w:cs="Arial"/>
                <w:szCs w:val="20"/>
              </w:rPr>
            </w:pPr>
          </w:p>
        </w:tc>
        <w:tc>
          <w:tcPr>
            <w:tcW w:w="1967" w:type="dxa"/>
            <w:tcBorders>
              <w:bottom w:val="single" w:sz="4" w:space="0" w:color="auto"/>
            </w:tcBorders>
            <w:vAlign w:val="center"/>
          </w:tcPr>
          <w:p w14:paraId="1461DB1E" w14:textId="77777777" w:rsidR="00340561" w:rsidRPr="0062215D" w:rsidRDefault="00340561" w:rsidP="00DD3FB5">
            <w:pPr>
              <w:jc w:val="left"/>
              <w:rPr>
                <w:rFonts w:cs="Arial"/>
                <w:szCs w:val="20"/>
              </w:rPr>
            </w:pPr>
          </w:p>
        </w:tc>
      </w:tr>
    </w:tbl>
    <w:p w14:paraId="26666237" w14:textId="77777777" w:rsidR="00004CE4" w:rsidRPr="0062215D" w:rsidRDefault="00004CE4" w:rsidP="00DD3FB5">
      <w:pPr>
        <w:rPr>
          <w:rFonts w:cs="Arial"/>
          <w:szCs w:val="20"/>
        </w:rPr>
      </w:pPr>
    </w:p>
    <w:p w14:paraId="40D2A53B" w14:textId="77777777" w:rsidR="000E2906" w:rsidRPr="0062215D" w:rsidRDefault="000E2906" w:rsidP="00DD3FB5">
      <w:pPr>
        <w:rPr>
          <w:rFonts w:cs="Arial"/>
          <w:szCs w:val="20"/>
        </w:rPr>
      </w:pPr>
    </w:p>
    <w:tbl>
      <w:tblPr>
        <w:tblW w:w="0" w:type="auto"/>
        <w:jc w:val="center"/>
        <w:tblLook w:val="01E0" w:firstRow="1" w:lastRow="1" w:firstColumn="1" w:lastColumn="1" w:noHBand="0" w:noVBand="0"/>
      </w:tblPr>
      <w:tblGrid>
        <w:gridCol w:w="4255"/>
        <w:gridCol w:w="4233"/>
      </w:tblGrid>
      <w:tr w:rsidR="00537012" w:rsidRPr="0062215D" w14:paraId="733822B6" w14:textId="77777777" w:rsidTr="00AC489C">
        <w:trPr>
          <w:jc w:val="center"/>
        </w:trPr>
        <w:tc>
          <w:tcPr>
            <w:tcW w:w="4255" w:type="dxa"/>
            <w:vAlign w:val="center"/>
            <w:hideMark/>
          </w:tcPr>
          <w:p w14:paraId="6C19ACAF" w14:textId="2439359B" w:rsidR="00537012" w:rsidRPr="0062215D" w:rsidRDefault="001F30C5" w:rsidP="00DD3FB5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  <w:r w:rsidRPr="0062215D">
              <w:rPr>
                <w:rFonts w:cs="Arial"/>
                <w:szCs w:val="20"/>
                <w:highlight w:val="lightGray"/>
              </w:rPr>
              <w:t xml:space="preserve">NAZIV </w:t>
            </w:r>
            <w:r w:rsidR="00F501D2" w:rsidRPr="0062215D">
              <w:rPr>
                <w:rFonts w:cs="Arial"/>
                <w:szCs w:val="20"/>
              </w:rPr>
              <w:t>POSLOVODEČEGA PARTNERJA</w:t>
            </w:r>
          </w:p>
        </w:tc>
        <w:tc>
          <w:tcPr>
            <w:tcW w:w="4233" w:type="dxa"/>
            <w:vAlign w:val="center"/>
            <w:hideMark/>
          </w:tcPr>
          <w:p w14:paraId="3002B720" w14:textId="77777777" w:rsidR="00537012" w:rsidRPr="0062215D" w:rsidRDefault="005729E0" w:rsidP="00DD3FB5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  <w:r w:rsidRPr="0062215D">
              <w:rPr>
                <w:rFonts w:cs="Arial"/>
                <w:szCs w:val="20"/>
                <w:highlight w:val="lightGray"/>
              </w:rPr>
              <w:t>NAZIV PARTNERJA</w:t>
            </w:r>
            <w:r w:rsidR="00AC489C" w:rsidRPr="0062215D">
              <w:rPr>
                <w:rFonts w:cs="Arial"/>
                <w:szCs w:val="20"/>
              </w:rPr>
              <w:t xml:space="preserve"> 1</w:t>
            </w:r>
          </w:p>
        </w:tc>
      </w:tr>
      <w:tr w:rsidR="005729E0" w:rsidRPr="0062215D" w14:paraId="04073E5F" w14:textId="77777777" w:rsidTr="00AC489C">
        <w:trPr>
          <w:jc w:val="center"/>
        </w:trPr>
        <w:tc>
          <w:tcPr>
            <w:tcW w:w="4255" w:type="dxa"/>
            <w:vAlign w:val="center"/>
            <w:hideMark/>
          </w:tcPr>
          <w:p w14:paraId="4B988306" w14:textId="77777777" w:rsidR="005729E0" w:rsidRPr="0062215D" w:rsidRDefault="005729E0" w:rsidP="005729E0">
            <w:pPr>
              <w:jc w:val="center"/>
              <w:rPr>
                <w:rFonts w:cs="Arial"/>
                <w:szCs w:val="20"/>
                <w:highlight w:val="lightGray"/>
              </w:rPr>
            </w:pPr>
          </w:p>
        </w:tc>
        <w:tc>
          <w:tcPr>
            <w:tcW w:w="4233" w:type="dxa"/>
            <w:vAlign w:val="center"/>
            <w:hideMark/>
          </w:tcPr>
          <w:p w14:paraId="34E74E07" w14:textId="77777777" w:rsidR="005729E0" w:rsidRPr="0062215D" w:rsidRDefault="005729E0" w:rsidP="005729E0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bCs/>
                <w:szCs w:val="20"/>
                <w:highlight w:val="lightGray"/>
              </w:rPr>
            </w:pPr>
          </w:p>
          <w:p w14:paraId="28A93C02" w14:textId="77777777" w:rsidR="005729E0" w:rsidRPr="0062215D" w:rsidRDefault="005729E0" w:rsidP="005729E0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</w:p>
          <w:p w14:paraId="7F6FEDEB" w14:textId="77777777" w:rsidR="005729E0" w:rsidRPr="0062215D" w:rsidRDefault="005729E0" w:rsidP="005729E0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</w:p>
        </w:tc>
      </w:tr>
      <w:tr w:rsidR="005729E0" w:rsidRPr="0062215D" w14:paraId="4CFD8533" w14:textId="77777777" w:rsidTr="00AC489C">
        <w:trPr>
          <w:jc w:val="center"/>
        </w:trPr>
        <w:tc>
          <w:tcPr>
            <w:tcW w:w="4255" w:type="dxa"/>
            <w:vAlign w:val="center"/>
            <w:hideMark/>
          </w:tcPr>
          <w:p w14:paraId="24F06881" w14:textId="77777777" w:rsidR="005729E0" w:rsidRPr="0062215D" w:rsidRDefault="005729E0" w:rsidP="005729E0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i/>
                <w:szCs w:val="20"/>
                <w:highlight w:val="lightGray"/>
              </w:rPr>
            </w:pPr>
            <w:r w:rsidRPr="0062215D">
              <w:rPr>
                <w:rFonts w:cs="Arial"/>
                <w:bCs/>
                <w:szCs w:val="20"/>
                <w:highlight w:val="lightGray"/>
              </w:rPr>
              <w:t>Ime in Priimek</w:t>
            </w:r>
          </w:p>
        </w:tc>
        <w:tc>
          <w:tcPr>
            <w:tcW w:w="4233" w:type="dxa"/>
            <w:vAlign w:val="center"/>
            <w:hideMark/>
          </w:tcPr>
          <w:p w14:paraId="35E5D3DD" w14:textId="77777777" w:rsidR="005729E0" w:rsidRPr="0062215D" w:rsidRDefault="005729E0" w:rsidP="005729E0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  <w:r w:rsidRPr="0062215D">
              <w:rPr>
                <w:rFonts w:cs="Arial"/>
                <w:bCs/>
                <w:szCs w:val="20"/>
                <w:highlight w:val="lightGray"/>
              </w:rPr>
              <w:t>Ime in Priimek</w:t>
            </w:r>
          </w:p>
        </w:tc>
      </w:tr>
      <w:tr w:rsidR="005729E0" w:rsidRPr="0062215D" w14:paraId="2DADF112" w14:textId="77777777" w:rsidTr="00CD5C0D">
        <w:trPr>
          <w:jc w:val="center"/>
        </w:trPr>
        <w:tc>
          <w:tcPr>
            <w:tcW w:w="4255" w:type="dxa"/>
            <w:shd w:val="clear" w:color="auto" w:fill="BFBFBF" w:themeFill="background1" w:themeFillShade="BF"/>
            <w:vAlign w:val="center"/>
          </w:tcPr>
          <w:p w14:paraId="34EBCD0B" w14:textId="77777777" w:rsidR="005729E0" w:rsidRPr="0062215D" w:rsidRDefault="00CD5C0D" w:rsidP="005729E0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bCs/>
                <w:szCs w:val="20"/>
                <w:highlight w:val="lightGray"/>
              </w:rPr>
            </w:pPr>
            <w:r w:rsidRPr="0062215D">
              <w:rPr>
                <w:rFonts w:cs="Arial"/>
                <w:szCs w:val="20"/>
              </w:rPr>
              <w:t>ODGOVORNA OSEBA/</w:t>
            </w:r>
            <w:r w:rsidR="005729E0" w:rsidRPr="0062215D">
              <w:rPr>
                <w:rFonts w:cs="Arial"/>
                <w:szCs w:val="20"/>
              </w:rPr>
              <w:t>ZAKONITI ZASTOPNIK</w:t>
            </w:r>
          </w:p>
        </w:tc>
        <w:tc>
          <w:tcPr>
            <w:tcW w:w="4233" w:type="dxa"/>
            <w:shd w:val="clear" w:color="auto" w:fill="BFBFBF" w:themeFill="background1" w:themeFillShade="BF"/>
            <w:vAlign w:val="center"/>
          </w:tcPr>
          <w:p w14:paraId="5525FED4" w14:textId="77777777" w:rsidR="005729E0" w:rsidRPr="0062215D" w:rsidRDefault="00CD5C0D" w:rsidP="005729E0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  <w:r w:rsidRPr="0062215D">
              <w:rPr>
                <w:rFonts w:cs="Arial"/>
                <w:szCs w:val="20"/>
              </w:rPr>
              <w:t>ODGOVORNA OSEBA/</w:t>
            </w:r>
            <w:r w:rsidR="005729E0" w:rsidRPr="0062215D">
              <w:rPr>
                <w:rFonts w:cs="Arial"/>
                <w:szCs w:val="20"/>
              </w:rPr>
              <w:t>ZAKONITI ZASTOPNIK</w:t>
            </w:r>
          </w:p>
        </w:tc>
      </w:tr>
      <w:tr w:rsidR="005729E0" w:rsidRPr="0062215D" w14:paraId="1C604181" w14:textId="77777777" w:rsidTr="00AC489C">
        <w:trPr>
          <w:jc w:val="center"/>
        </w:trPr>
        <w:tc>
          <w:tcPr>
            <w:tcW w:w="4255" w:type="dxa"/>
            <w:vAlign w:val="center"/>
          </w:tcPr>
          <w:p w14:paraId="05060227" w14:textId="77777777" w:rsidR="005729E0" w:rsidRPr="0062215D" w:rsidRDefault="005729E0" w:rsidP="005729E0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</w:p>
        </w:tc>
        <w:tc>
          <w:tcPr>
            <w:tcW w:w="4233" w:type="dxa"/>
            <w:vAlign w:val="center"/>
          </w:tcPr>
          <w:p w14:paraId="528D5800" w14:textId="77777777" w:rsidR="005729E0" w:rsidRPr="0062215D" w:rsidRDefault="005729E0" w:rsidP="005729E0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</w:p>
          <w:p w14:paraId="1375DCEE" w14:textId="77777777" w:rsidR="00AC489C" w:rsidRPr="0062215D" w:rsidRDefault="00AC489C" w:rsidP="005729E0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</w:p>
          <w:p w14:paraId="2BA963A3" w14:textId="77777777" w:rsidR="00AC489C" w:rsidRPr="0062215D" w:rsidRDefault="00AC489C" w:rsidP="005729E0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</w:p>
        </w:tc>
      </w:tr>
      <w:tr w:rsidR="00AC489C" w:rsidRPr="0062215D" w14:paraId="79C9CB33" w14:textId="77777777" w:rsidTr="00AC489C">
        <w:trPr>
          <w:jc w:val="center"/>
        </w:trPr>
        <w:tc>
          <w:tcPr>
            <w:tcW w:w="4255" w:type="dxa"/>
            <w:vAlign w:val="center"/>
          </w:tcPr>
          <w:p w14:paraId="33BDAACF" w14:textId="77777777" w:rsidR="00AC489C" w:rsidRPr="0062215D" w:rsidRDefault="00AC489C" w:rsidP="00AC489C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</w:p>
        </w:tc>
        <w:tc>
          <w:tcPr>
            <w:tcW w:w="4233" w:type="dxa"/>
            <w:vAlign w:val="center"/>
          </w:tcPr>
          <w:p w14:paraId="0E4EA2D7" w14:textId="77777777" w:rsidR="00AC489C" w:rsidRPr="0062215D" w:rsidRDefault="00AC489C" w:rsidP="00AC489C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  <w:r w:rsidRPr="0062215D">
              <w:rPr>
                <w:rFonts w:cs="Arial"/>
                <w:szCs w:val="20"/>
                <w:highlight w:val="lightGray"/>
              </w:rPr>
              <w:t>NAZIV PARTNERJA</w:t>
            </w:r>
            <w:r w:rsidRPr="0062215D">
              <w:rPr>
                <w:rFonts w:cs="Arial"/>
                <w:szCs w:val="20"/>
              </w:rPr>
              <w:t xml:space="preserve"> 2</w:t>
            </w:r>
          </w:p>
        </w:tc>
      </w:tr>
      <w:tr w:rsidR="00AC489C" w:rsidRPr="0062215D" w14:paraId="23C93622" w14:textId="77777777" w:rsidTr="00AC489C">
        <w:trPr>
          <w:jc w:val="center"/>
        </w:trPr>
        <w:tc>
          <w:tcPr>
            <w:tcW w:w="4255" w:type="dxa"/>
            <w:vAlign w:val="center"/>
          </w:tcPr>
          <w:p w14:paraId="4D854D1A" w14:textId="77777777" w:rsidR="00AC489C" w:rsidRPr="0062215D" w:rsidRDefault="00AC489C" w:rsidP="00AC489C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</w:p>
        </w:tc>
        <w:tc>
          <w:tcPr>
            <w:tcW w:w="4233" w:type="dxa"/>
            <w:vAlign w:val="center"/>
          </w:tcPr>
          <w:p w14:paraId="0DEBB5BD" w14:textId="77777777" w:rsidR="00AC489C" w:rsidRPr="0062215D" w:rsidRDefault="00AC489C" w:rsidP="00AC489C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bCs/>
                <w:szCs w:val="20"/>
                <w:highlight w:val="lightGray"/>
              </w:rPr>
            </w:pPr>
          </w:p>
          <w:p w14:paraId="26A7DE97" w14:textId="77777777" w:rsidR="00AC489C" w:rsidRPr="0062215D" w:rsidRDefault="00AC489C" w:rsidP="00AC489C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</w:p>
          <w:p w14:paraId="111312E9" w14:textId="77777777" w:rsidR="00AC489C" w:rsidRPr="0062215D" w:rsidRDefault="00AC489C" w:rsidP="00AC489C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</w:p>
        </w:tc>
      </w:tr>
      <w:tr w:rsidR="00AC489C" w:rsidRPr="0062215D" w14:paraId="1EBED220" w14:textId="77777777" w:rsidTr="00AC489C">
        <w:trPr>
          <w:jc w:val="center"/>
        </w:trPr>
        <w:tc>
          <w:tcPr>
            <w:tcW w:w="4255" w:type="dxa"/>
            <w:vAlign w:val="center"/>
          </w:tcPr>
          <w:p w14:paraId="792E86BF" w14:textId="77777777" w:rsidR="00AC489C" w:rsidRPr="0062215D" w:rsidRDefault="00AC489C" w:rsidP="00AC489C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</w:p>
        </w:tc>
        <w:tc>
          <w:tcPr>
            <w:tcW w:w="4233" w:type="dxa"/>
            <w:vAlign w:val="center"/>
          </w:tcPr>
          <w:p w14:paraId="08F449C5" w14:textId="77777777" w:rsidR="00AC489C" w:rsidRPr="0062215D" w:rsidRDefault="00AC489C" w:rsidP="00AC489C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  <w:r w:rsidRPr="0062215D">
              <w:rPr>
                <w:rFonts w:cs="Arial"/>
                <w:bCs/>
                <w:szCs w:val="20"/>
                <w:highlight w:val="lightGray"/>
              </w:rPr>
              <w:t>Ime in Priimek</w:t>
            </w:r>
          </w:p>
        </w:tc>
      </w:tr>
      <w:tr w:rsidR="00AC489C" w:rsidRPr="0062215D" w14:paraId="0F548029" w14:textId="77777777" w:rsidTr="00CD5C0D">
        <w:trPr>
          <w:jc w:val="center"/>
        </w:trPr>
        <w:tc>
          <w:tcPr>
            <w:tcW w:w="4255" w:type="dxa"/>
            <w:vAlign w:val="center"/>
          </w:tcPr>
          <w:p w14:paraId="198FDB03" w14:textId="77777777" w:rsidR="00AC489C" w:rsidRPr="0062215D" w:rsidRDefault="00AC489C" w:rsidP="00AC489C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</w:p>
        </w:tc>
        <w:tc>
          <w:tcPr>
            <w:tcW w:w="4233" w:type="dxa"/>
            <w:shd w:val="clear" w:color="auto" w:fill="BFBFBF" w:themeFill="background1" w:themeFillShade="BF"/>
            <w:vAlign w:val="center"/>
          </w:tcPr>
          <w:p w14:paraId="3ED1BD35" w14:textId="77777777" w:rsidR="00AC489C" w:rsidRPr="0062215D" w:rsidRDefault="00CD5C0D" w:rsidP="00AC489C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  <w:r w:rsidRPr="0062215D">
              <w:rPr>
                <w:rFonts w:cs="Arial"/>
                <w:szCs w:val="20"/>
              </w:rPr>
              <w:t>ODGOVORNA OSEBA/</w:t>
            </w:r>
            <w:r w:rsidR="00AC489C" w:rsidRPr="0062215D">
              <w:rPr>
                <w:rFonts w:cs="Arial"/>
                <w:szCs w:val="20"/>
              </w:rPr>
              <w:t>ZAKONITI ZASTOPNIK</w:t>
            </w:r>
          </w:p>
        </w:tc>
      </w:tr>
      <w:tr w:rsidR="00AC489C" w:rsidRPr="0062215D" w14:paraId="1C6D232A" w14:textId="77777777" w:rsidTr="00AC489C">
        <w:trPr>
          <w:jc w:val="center"/>
        </w:trPr>
        <w:tc>
          <w:tcPr>
            <w:tcW w:w="4255" w:type="dxa"/>
            <w:vAlign w:val="center"/>
          </w:tcPr>
          <w:p w14:paraId="37C55992" w14:textId="77777777" w:rsidR="00AC489C" w:rsidRPr="0062215D" w:rsidRDefault="00AC489C" w:rsidP="00AC489C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</w:p>
        </w:tc>
        <w:tc>
          <w:tcPr>
            <w:tcW w:w="4233" w:type="dxa"/>
            <w:vAlign w:val="center"/>
          </w:tcPr>
          <w:p w14:paraId="290A041E" w14:textId="77777777" w:rsidR="00AC489C" w:rsidRPr="0062215D" w:rsidRDefault="00AC489C" w:rsidP="00AC489C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</w:p>
          <w:p w14:paraId="004CB0B8" w14:textId="77777777" w:rsidR="00AC489C" w:rsidRPr="0062215D" w:rsidRDefault="00AC489C" w:rsidP="00AC489C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</w:p>
          <w:p w14:paraId="192430B4" w14:textId="77777777" w:rsidR="00AC489C" w:rsidRPr="0062215D" w:rsidRDefault="00AC489C" w:rsidP="00AC489C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</w:p>
        </w:tc>
      </w:tr>
      <w:tr w:rsidR="00AC489C" w:rsidRPr="0062215D" w14:paraId="041F157A" w14:textId="77777777" w:rsidTr="00AC489C">
        <w:trPr>
          <w:jc w:val="center"/>
        </w:trPr>
        <w:tc>
          <w:tcPr>
            <w:tcW w:w="4255" w:type="dxa"/>
            <w:vAlign w:val="center"/>
          </w:tcPr>
          <w:p w14:paraId="21EAC5D4" w14:textId="77777777" w:rsidR="00AC489C" w:rsidRPr="0062215D" w:rsidRDefault="00AC489C" w:rsidP="00AC489C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</w:p>
        </w:tc>
        <w:tc>
          <w:tcPr>
            <w:tcW w:w="4233" w:type="dxa"/>
            <w:vAlign w:val="center"/>
          </w:tcPr>
          <w:p w14:paraId="46B40B37" w14:textId="77777777" w:rsidR="00AC489C" w:rsidRPr="0062215D" w:rsidRDefault="00BF0ABC" w:rsidP="00877CE6">
            <w:pPr>
              <w:overflowPunct w:val="0"/>
              <w:autoSpaceDE w:val="0"/>
              <w:autoSpaceDN w:val="0"/>
              <w:adjustRightInd w:val="0"/>
              <w:textAlignment w:val="baseline"/>
              <w:rPr>
                <w:rFonts w:cs="Arial"/>
                <w:i/>
                <w:szCs w:val="20"/>
              </w:rPr>
            </w:pPr>
            <w:r w:rsidRPr="0062215D">
              <w:rPr>
                <w:rFonts w:cs="Arial"/>
                <w:i/>
                <w:szCs w:val="20"/>
                <w:highlight w:val="lightGray"/>
              </w:rPr>
              <w:t>Dopolniti v primeru več partnerjev</w:t>
            </w:r>
          </w:p>
        </w:tc>
      </w:tr>
      <w:tr w:rsidR="00AC489C" w:rsidRPr="0062215D" w14:paraId="20551A0E" w14:textId="77777777" w:rsidTr="00AC489C">
        <w:trPr>
          <w:jc w:val="center"/>
        </w:trPr>
        <w:tc>
          <w:tcPr>
            <w:tcW w:w="4255" w:type="dxa"/>
            <w:vAlign w:val="center"/>
          </w:tcPr>
          <w:p w14:paraId="37878A4A" w14:textId="77777777" w:rsidR="00AC489C" w:rsidRPr="0062215D" w:rsidRDefault="00AC489C" w:rsidP="00AC489C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</w:p>
        </w:tc>
        <w:tc>
          <w:tcPr>
            <w:tcW w:w="4233" w:type="dxa"/>
            <w:vAlign w:val="center"/>
          </w:tcPr>
          <w:p w14:paraId="65D10FB9" w14:textId="77777777" w:rsidR="00AC489C" w:rsidRPr="0062215D" w:rsidRDefault="00AC489C" w:rsidP="00AC489C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</w:p>
        </w:tc>
      </w:tr>
      <w:tr w:rsidR="00AC489C" w:rsidRPr="0062215D" w14:paraId="610B5FF9" w14:textId="77777777" w:rsidTr="00AC489C">
        <w:trPr>
          <w:jc w:val="center"/>
        </w:trPr>
        <w:tc>
          <w:tcPr>
            <w:tcW w:w="4255" w:type="dxa"/>
            <w:vAlign w:val="center"/>
          </w:tcPr>
          <w:p w14:paraId="7BD5497F" w14:textId="77777777" w:rsidR="00AC489C" w:rsidRPr="0062215D" w:rsidRDefault="00AC489C" w:rsidP="00AC489C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</w:p>
        </w:tc>
        <w:tc>
          <w:tcPr>
            <w:tcW w:w="4233" w:type="dxa"/>
            <w:vAlign w:val="center"/>
          </w:tcPr>
          <w:p w14:paraId="4071991A" w14:textId="77777777" w:rsidR="00AC489C" w:rsidRPr="0062215D" w:rsidRDefault="00AC489C" w:rsidP="00AC489C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</w:p>
        </w:tc>
      </w:tr>
      <w:tr w:rsidR="00AC489C" w:rsidRPr="0062215D" w14:paraId="7BEAC8A7" w14:textId="77777777" w:rsidTr="00AC489C">
        <w:trPr>
          <w:jc w:val="center"/>
        </w:trPr>
        <w:tc>
          <w:tcPr>
            <w:tcW w:w="4255" w:type="dxa"/>
            <w:vAlign w:val="center"/>
          </w:tcPr>
          <w:p w14:paraId="0C6DB205" w14:textId="77777777" w:rsidR="00AC489C" w:rsidRPr="0062215D" w:rsidRDefault="00AC489C" w:rsidP="00AC489C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</w:p>
        </w:tc>
        <w:tc>
          <w:tcPr>
            <w:tcW w:w="4233" w:type="dxa"/>
            <w:vAlign w:val="center"/>
          </w:tcPr>
          <w:p w14:paraId="67532622" w14:textId="77777777" w:rsidR="00AC489C" w:rsidRPr="0062215D" w:rsidRDefault="00AC489C" w:rsidP="00AC489C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</w:p>
        </w:tc>
      </w:tr>
      <w:tr w:rsidR="00AC489C" w:rsidRPr="0062215D" w14:paraId="50FE8B6A" w14:textId="77777777" w:rsidTr="00AC489C">
        <w:trPr>
          <w:jc w:val="center"/>
        </w:trPr>
        <w:tc>
          <w:tcPr>
            <w:tcW w:w="4255" w:type="dxa"/>
            <w:vAlign w:val="center"/>
          </w:tcPr>
          <w:p w14:paraId="7920BADB" w14:textId="77777777" w:rsidR="00AC489C" w:rsidRPr="0062215D" w:rsidRDefault="00AC489C" w:rsidP="00AC489C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</w:p>
        </w:tc>
        <w:tc>
          <w:tcPr>
            <w:tcW w:w="4233" w:type="dxa"/>
            <w:vAlign w:val="center"/>
          </w:tcPr>
          <w:p w14:paraId="77AD5E10" w14:textId="77777777" w:rsidR="00AC489C" w:rsidRPr="0062215D" w:rsidRDefault="00AC489C" w:rsidP="00AC489C">
            <w:pPr>
              <w:overflowPunct w:val="0"/>
              <w:autoSpaceDE w:val="0"/>
              <w:autoSpaceDN w:val="0"/>
              <w:adjustRightInd w:val="0"/>
              <w:jc w:val="center"/>
              <w:textAlignment w:val="baseline"/>
              <w:rPr>
                <w:rFonts w:cs="Arial"/>
                <w:szCs w:val="20"/>
              </w:rPr>
            </w:pPr>
          </w:p>
        </w:tc>
      </w:tr>
    </w:tbl>
    <w:p w14:paraId="5037483C" w14:textId="77777777" w:rsidR="00D20FE7" w:rsidRPr="0062215D" w:rsidRDefault="00D20FE7" w:rsidP="00E85F27">
      <w:pPr>
        <w:suppressAutoHyphens w:val="0"/>
        <w:jc w:val="left"/>
        <w:rPr>
          <w:rFonts w:cs="Arial"/>
          <w:b/>
          <w:szCs w:val="20"/>
          <w:lang w:eastAsia="sl-SI"/>
        </w:rPr>
      </w:pPr>
    </w:p>
    <w:sectPr w:rsidR="00D20FE7" w:rsidRPr="0062215D" w:rsidSect="00384BAC">
      <w:headerReference w:type="even" r:id="rId99"/>
      <w:headerReference w:type="default" r:id="rId100"/>
      <w:footerReference w:type="even" r:id="rId101"/>
      <w:footerReference w:type="default" r:id="rId102"/>
      <w:headerReference w:type="first" r:id="rId103"/>
      <w:footerReference w:type="first" r:id="rId104"/>
      <w:pgSz w:w="11900" w:h="16840" w:code="9"/>
      <w:pgMar w:top="1418" w:right="1410" w:bottom="1134" w:left="1560" w:header="624" w:footer="794" w:gutter="0"/>
      <w:cols w:space="708"/>
      <w:titlePg/>
      <w:docGrid w:linePitch="272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1B256DF3" w14:textId="77777777" w:rsidR="00016CF7" w:rsidRDefault="00016CF7">
      <w:r>
        <w:separator/>
      </w:r>
    </w:p>
  </w:endnote>
  <w:endnote w:type="continuationSeparator" w:id="0">
    <w:p w14:paraId="0B029D99" w14:textId="77777777" w:rsidR="00016CF7" w:rsidRDefault="00016CF7">
      <w:r>
        <w:continuationSeparator/>
      </w:r>
    </w:p>
  </w:endnote>
  <w:endnote w:type="continuationNotice" w:id="1">
    <w:p w14:paraId="79B13287" w14:textId="77777777" w:rsidR="00016CF7" w:rsidRDefault="00016CF7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Arial Narrow">
    <w:panose1 w:val="020B0606020202030204"/>
    <w:charset w:val="EE"/>
    <w:family w:val="swiss"/>
    <w:pitch w:val="variable"/>
    <w:sig w:usb0="00000287" w:usb1="00000800" w:usb2="00000000" w:usb3="00000000" w:csb0="0000009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Republika">
    <w:altName w:val="Calibri"/>
    <w:panose1 w:val="02000506040000020004"/>
    <w:charset w:val="EE"/>
    <w:family w:val="auto"/>
    <w:pitch w:val="variable"/>
    <w:sig w:usb0="A00000FF" w:usb1="4000205B" w:usb2="00000000" w:usb3="00000000" w:csb0="00000093" w:csb1="00000000"/>
  </w:font>
  <w:font w:name="Calibri">
    <w:panose1 w:val="020F0502020204030204"/>
    <w:charset w:val="EE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913D109" w14:textId="77777777" w:rsidR="00384BAC" w:rsidRDefault="00384BAC">
    <w:pPr>
      <w:pStyle w:val="Noga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5CD895E" w14:textId="77777777" w:rsidR="00BE40B0" w:rsidRDefault="00E51682">
    <w:pPr>
      <w:pStyle w:val="Noga"/>
      <w:jc w:val="right"/>
    </w:pPr>
    <w:r>
      <w:rPr>
        <w:color w:val="2B579A"/>
        <w:shd w:val="clear" w:color="auto" w:fill="E6E6E6"/>
      </w:rPr>
      <w:fldChar w:fldCharType="begin"/>
    </w:r>
    <w:r w:rsidR="00BE40B0">
      <w:instrText xml:space="preserve"> PAGE   \* MERGEFORMAT </w:instrText>
    </w:r>
    <w:r>
      <w:rPr>
        <w:color w:val="2B579A"/>
        <w:shd w:val="clear" w:color="auto" w:fill="E6E6E6"/>
      </w:rPr>
      <w:fldChar w:fldCharType="separate"/>
    </w:r>
    <w:r w:rsidR="00532321">
      <w:rPr>
        <w:noProof/>
      </w:rPr>
      <w:t>7</w:t>
    </w:r>
    <w:r>
      <w:rPr>
        <w:noProof/>
        <w:color w:val="2B579A"/>
        <w:shd w:val="clear" w:color="auto" w:fill="E6E6E6"/>
      </w:rPr>
      <w:fldChar w:fldCharType="end"/>
    </w:r>
  </w:p>
  <w:p w14:paraId="591B8ED9" w14:textId="77777777" w:rsidR="00BE40B0" w:rsidRDefault="00BE40B0">
    <w:pPr>
      <w:pStyle w:val="Noga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882C80E" w14:textId="77777777" w:rsidR="00384BAC" w:rsidRDefault="00384BAC">
    <w:pPr>
      <w:pStyle w:val="Noga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091ADF46" w14:textId="77777777" w:rsidR="00016CF7" w:rsidRDefault="00016CF7">
      <w:r>
        <w:separator/>
      </w:r>
    </w:p>
  </w:footnote>
  <w:footnote w:type="continuationSeparator" w:id="0">
    <w:p w14:paraId="437D85AD" w14:textId="77777777" w:rsidR="00016CF7" w:rsidRDefault="00016CF7">
      <w:r>
        <w:continuationSeparator/>
      </w:r>
    </w:p>
  </w:footnote>
  <w:footnote w:type="continuationNotice" w:id="1">
    <w:p w14:paraId="1B5FE3A2" w14:textId="77777777" w:rsidR="00016CF7" w:rsidRDefault="00016CF7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5E7632F" w14:textId="77777777" w:rsidR="00384BAC" w:rsidRDefault="00384BAC">
    <w:pPr>
      <w:pStyle w:val="Glava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C420030" w14:textId="59519629" w:rsidR="00BE40B0" w:rsidRPr="00110CBD" w:rsidRDefault="00BE40B0" w:rsidP="007D75CF">
    <w:pPr>
      <w:pStyle w:val="Glava"/>
      <w:spacing w:line="240" w:lineRule="exact"/>
      <w:rPr>
        <w:rFonts w:ascii="Republika" w:hAnsi="Republika"/>
        <w:sz w:val="16"/>
      </w:rPr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pPr w:leftFromText="142" w:rightFromText="142" w:bottomFromText="6005" w:vertAnchor="page" w:horzAnchor="page" w:tblpX="925" w:tblpY="869"/>
      <w:tblW w:w="0" w:type="auto"/>
      <w:tblLook w:val="04A0" w:firstRow="1" w:lastRow="0" w:firstColumn="1" w:lastColumn="0" w:noHBand="0" w:noVBand="1"/>
    </w:tblPr>
    <w:tblGrid>
      <w:gridCol w:w="567"/>
    </w:tblGrid>
    <w:tr w:rsidR="00BE40B0" w:rsidRPr="008F3500" w14:paraId="32E8F556" w14:textId="77777777" w:rsidTr="007702F5">
      <w:trPr>
        <w:cantSplit/>
        <w:trHeight w:hRule="exact" w:val="847"/>
      </w:trPr>
      <w:tc>
        <w:tcPr>
          <w:tcW w:w="567" w:type="dxa"/>
        </w:tcPr>
        <w:p w14:paraId="78F6E62B" w14:textId="77777777" w:rsidR="00BE40B0" w:rsidRPr="008F3500" w:rsidRDefault="00BE40B0" w:rsidP="00D248DE">
          <w:pPr>
            <w:autoSpaceDE w:val="0"/>
            <w:autoSpaceDN w:val="0"/>
            <w:adjustRightInd w:val="0"/>
            <w:rPr>
              <w:rFonts w:ascii="Republika" w:hAnsi="Republika"/>
              <w:color w:val="529DBA"/>
              <w:sz w:val="60"/>
              <w:szCs w:val="60"/>
            </w:rPr>
          </w:pPr>
        </w:p>
      </w:tc>
    </w:tr>
  </w:tbl>
  <w:p w14:paraId="10E62F1E" w14:textId="77777777" w:rsidR="00384BAC" w:rsidRPr="009D3A0C" w:rsidRDefault="00384BAC" w:rsidP="00384BAC">
    <w:pPr>
      <w:autoSpaceDE w:val="0"/>
      <w:autoSpaceDN w:val="0"/>
      <w:adjustRightInd w:val="0"/>
      <w:rPr>
        <w:rFonts w:ascii="Republika" w:hAnsi="Republika"/>
        <w:szCs w:val="20"/>
      </w:rPr>
    </w:pPr>
    <w:r>
      <w:rPr>
        <w:noProof/>
      </w:rPr>
      <w:drawing>
        <wp:anchor distT="0" distB="0" distL="114300" distR="114300" simplePos="0" relativeHeight="251667456" behindDoc="0" locked="0" layoutInCell="1" allowOverlap="1" wp14:anchorId="3D92EE82" wp14:editId="5DA1C6F3">
          <wp:simplePos x="0" y="0"/>
          <wp:positionH relativeFrom="column">
            <wp:posOffset>3716362</wp:posOffset>
          </wp:positionH>
          <wp:positionV relativeFrom="paragraph">
            <wp:posOffset>586</wp:posOffset>
          </wp:positionV>
          <wp:extent cx="1927274" cy="507871"/>
          <wp:effectExtent l="0" t="0" r="0" b="6985"/>
          <wp:wrapNone/>
          <wp:docPr id="3" name="Slika 3">
            <a:extLst xmlns:a="http://schemas.openxmlformats.org/drawingml/2006/main">
              <a:ext uri="{C183D7F6-B498-43B3-948B-1728B52AA6E4}">
                <adec:decorative xmlns:adec="http://schemas.microsoft.com/office/drawing/2017/decorative" val="1"/>
              </a:ext>
            </a:extLst>
          </wp:docPr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3" name="Slika 3">
                    <a:extLs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ic:cNvPr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931840" cy="509074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Pr="009D3A0C">
      <w:rPr>
        <w:rFonts w:ascii="Republika" w:hAnsi="Republika"/>
        <w:noProof/>
        <w:szCs w:val="60"/>
      </w:rPr>
      <w:drawing>
        <wp:anchor distT="0" distB="0" distL="114300" distR="114300" simplePos="0" relativeHeight="251666432" behindDoc="0" locked="0" layoutInCell="1" allowOverlap="1" wp14:anchorId="24EF8ED3" wp14:editId="15470B6C">
          <wp:simplePos x="0" y="0"/>
          <wp:positionH relativeFrom="column">
            <wp:posOffset>-433070</wp:posOffset>
          </wp:positionH>
          <wp:positionV relativeFrom="paragraph">
            <wp:posOffset>6350</wp:posOffset>
          </wp:positionV>
          <wp:extent cx="300355" cy="347980"/>
          <wp:effectExtent l="0" t="0" r="4445" b="0"/>
          <wp:wrapSquare wrapText="bothSides"/>
          <wp:docPr id="6" name="Slika 6" descr="Opis: Opis: Opis: GRB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Slika 1" descr="Opis: Opis: Opis: GRB"/>
                  <pic:cNvPicPr>
                    <a:picLocks noChangeAspect="1" noChangeArrowheads="1"/>
                  </pic:cNvPicPr>
                </pic:nvPicPr>
                <pic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300355" cy="34798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anchor>
      </w:drawing>
    </w:r>
    <w:r w:rsidRPr="009D3A0C">
      <w:rPr>
        <w:rFonts w:ascii="Republika" w:hAnsi="Republika"/>
        <w:noProof/>
        <w:szCs w:val="20"/>
      </w:rPr>
      <mc:AlternateContent>
        <mc:Choice Requires="wps">
          <w:drawing>
            <wp:anchor distT="4294967293" distB="4294967293" distL="114300" distR="114300" simplePos="0" relativeHeight="251665408" behindDoc="1" locked="0" layoutInCell="0" allowOverlap="1" wp14:anchorId="618DEEBF" wp14:editId="225A5230">
              <wp:simplePos x="0" y="0"/>
              <wp:positionH relativeFrom="column">
                <wp:posOffset>-431800</wp:posOffset>
              </wp:positionH>
              <wp:positionV relativeFrom="page">
                <wp:posOffset>3600449</wp:posOffset>
              </wp:positionV>
              <wp:extent cx="252095" cy="0"/>
              <wp:effectExtent l="0" t="0" r="0" b="0"/>
              <wp:wrapNone/>
              <wp:docPr id="2" name="Line 11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CnPr>
                      <a:cxnSpLocks noChangeShapeType="1"/>
                    </wps:cNvCnPr>
                    <wps:spPr bwMode="auto">
                      <a:xfrm>
                        <a:off x="0" y="0"/>
                        <a:ext cx="252095" cy="0"/>
                      </a:xfrm>
                      <a:prstGeom prst="line">
                        <a:avLst/>
                      </a:prstGeom>
                      <a:noFill/>
                      <a:ln w="6350">
                        <a:solidFill>
                          <a:srgbClr val="428299"/>
                        </a:solidFill>
                        <a:round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</a:extLst>
                    </wps:spPr>
                    <wps:bodyPr/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line w14:anchorId="7E190F2C" id="Line 11" o:spid="_x0000_s1026" alt="&quot;&quot;" style="position:absolute;z-index:-251651072;visibility:visible;mso-wrap-style:square;mso-width-percent:0;mso-height-percent:0;mso-wrap-distance-left:9pt;mso-wrap-distance-top:-8e-5mm;mso-wrap-distance-right:9pt;mso-wrap-distance-bottom:-8e-5mm;mso-position-horizontal:absolute;mso-position-horizontal-relative:text;mso-position-vertical:absolute;mso-position-vertical-relative:page;mso-width-percent:0;mso-height-percent:0;mso-width-relative:page;mso-height-relative:page" from="-34pt,283.5pt" to="-14.15pt,283.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MQ2g5sgEAAEcDAAAOAAAAZHJzL2Uyb0RvYy54bWysUsFu2zAMvQ/oPwi6L3a8pWiMOD2k7S5d&#10;F6DdBzCSbAuVRUFUYufvK6lJVmy3oRdCEsmn9x65up0Gww7Kk0bb8Pms5ExZgVLbruG/Xx6+3nBG&#10;AawEg1Y1/KiI366vvqxGV6sKezRSeRZBLNWja3gfgquLgkSvBqAZOmVjskU/QIhX3xXSwxjRB1NU&#10;ZXldjOil8ygUUXy9e0/ydcZvWyXCr7YlFZhpeOQWcvQ57lIs1iuoOw+u1+JEA/6DxQDaxk8vUHcQ&#10;gO29/gdq0MIjYRtmAocC21YLlTVENfPyLzXPPTiVtURzyF1sos+DFU+Hjd36RF1M9tk9onglZnHT&#10;g+1UJvBydHFw82RVMTqqLy3pQm7r2W78iTLWwD5gdmFq/ZAgoz42ZbOPF7PVFJiIj9WiKpcLzsQ5&#10;VUB97nOewg+FA0uHhhttkw1Qw+GRQuIB9bkkPVt80MbkURrLxoZff1uUuYHQaJmSqYx8t9sYzw4Q&#10;l+F7dVMtl1lUzHws87i3MoP1CuT96RxAm/dz/NzYkxdJfto1qncoj1t/9ihOK7M8bVZah4/33P1n&#10;/9dvAAAA//8DAFBLAwQUAAYACAAAACEAO6Mk+eAAAAALAQAADwAAAGRycy9kb3ducmV2LnhtbEyP&#10;QU/DMAyF70j8h8hIXFCXMqB0XdMJgcaBA9PGdk8br61onKrJuvLvMRIS3Gy/p+fv5avJdmLEwbeO&#10;FNzOYhBIlTMt1Qr2H+soBeGDJqM7R6jgCz2sisuLXGfGnWmL4y7UgkPIZ1pBE0KfSemrBq32M9cj&#10;sXZ0g9WB16GWZtBnDrednMdxIq1uiT80usfnBqvP3ckqeNkuFof12L+mpbl3b/v3zY3cHJW6vpqe&#10;liACTuHPDD/4jA4FM5XuRMaLTkGUpNwlKHhIHnlgRzRP70CUvxdZ5PJ/h+IbAAD//wMAUEsBAi0A&#10;FAAGAAgAAAAhALaDOJL+AAAA4QEAABMAAAAAAAAAAAAAAAAAAAAAAFtDb250ZW50X1R5cGVzXS54&#10;bWxQSwECLQAUAAYACAAAACEAOP0h/9YAAACUAQAACwAAAAAAAAAAAAAAAAAvAQAAX3JlbHMvLnJl&#10;bHNQSwECLQAUAAYACAAAACEADENoObIBAABHAwAADgAAAAAAAAAAAAAAAAAuAgAAZHJzL2Uyb0Rv&#10;Yy54bWxQSwECLQAUAAYACAAAACEAO6Mk+eAAAAALAQAADwAAAAAAAAAAAAAAAAAMBAAAZHJzL2Rv&#10;d25yZXYueG1sUEsFBgAAAAAEAAQA8wAAABkFAAAAAA==&#10;" o:allowincell="f" strokecolor="#428299" strokeweight=".5pt">
              <w10:wrap anchory="page"/>
            </v:line>
          </w:pict>
        </mc:Fallback>
      </mc:AlternateContent>
    </w:r>
    <w:r w:rsidRPr="009D3A0C">
      <w:rPr>
        <w:rFonts w:ascii="Republika" w:hAnsi="Republika"/>
        <w:szCs w:val="20"/>
      </w:rPr>
      <w:t>REPUBLIKA SLOVENIJA</w:t>
    </w:r>
    <w:r>
      <w:rPr>
        <w:rFonts w:ascii="Republika" w:hAnsi="Republika"/>
        <w:szCs w:val="20"/>
      </w:rPr>
      <w:t xml:space="preserve">                                                                              </w:t>
    </w:r>
  </w:p>
  <w:p w14:paraId="69AA54F5" w14:textId="77777777" w:rsidR="00384BAC" w:rsidRPr="009D3A0C" w:rsidRDefault="00384BAC" w:rsidP="00384BAC">
    <w:pPr>
      <w:pStyle w:val="Glava"/>
      <w:tabs>
        <w:tab w:val="left" w:pos="5112"/>
      </w:tabs>
      <w:spacing w:line="240" w:lineRule="exact"/>
      <w:rPr>
        <w:rFonts w:ascii="Republika" w:hAnsi="Republika"/>
        <w:b/>
        <w:caps/>
        <w:sz w:val="20"/>
        <w:szCs w:val="20"/>
      </w:rPr>
    </w:pPr>
    <w:r w:rsidRPr="009D3A0C">
      <w:rPr>
        <w:rFonts w:ascii="Republika" w:hAnsi="Republika"/>
        <w:b/>
        <w:caps/>
        <w:sz w:val="20"/>
        <w:szCs w:val="20"/>
      </w:rPr>
      <w:t>MINISTRSTVO za DIGITALNO PREOBRAZBO</w:t>
    </w:r>
    <w:r>
      <w:rPr>
        <w:rFonts w:ascii="Republika" w:hAnsi="Republika"/>
        <w:b/>
        <w:caps/>
        <w:sz w:val="20"/>
        <w:szCs w:val="20"/>
      </w:rPr>
      <w:t xml:space="preserve"> </w:t>
    </w:r>
  </w:p>
  <w:p w14:paraId="468A2AA6" w14:textId="77777777" w:rsidR="00384BAC" w:rsidRPr="004036E3" w:rsidRDefault="00384BAC" w:rsidP="00384BAC">
    <w:pPr>
      <w:pStyle w:val="Glava"/>
      <w:tabs>
        <w:tab w:val="left" w:pos="5112"/>
      </w:tabs>
      <w:spacing w:line="240" w:lineRule="exact"/>
      <w:rPr>
        <w:rFonts w:ascii="Arial" w:hAnsi="Arial" w:cs="Arial"/>
        <w:sz w:val="16"/>
      </w:rPr>
    </w:pPr>
    <w:r w:rsidRPr="004036E3">
      <w:rPr>
        <w:rFonts w:ascii="Arial" w:hAnsi="Arial" w:cs="Arial"/>
        <w:sz w:val="16"/>
      </w:rPr>
      <w:t>Davčna ulica 1, 1000 Ljubljana</w:t>
    </w:r>
    <w:r w:rsidRPr="004036E3">
      <w:rPr>
        <w:rFonts w:ascii="Arial" w:hAnsi="Arial" w:cs="Arial"/>
        <w:sz w:val="16"/>
      </w:rPr>
      <w:tab/>
    </w:r>
  </w:p>
  <w:p w14:paraId="1D06CA65" w14:textId="77777777" w:rsidR="00BE40B0" w:rsidRPr="008C2CDA" w:rsidRDefault="00BE40B0" w:rsidP="008C2CDA">
    <w:pPr>
      <w:rPr>
        <w:rFonts w:cs="Arial"/>
        <w:i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3EB7FBA"/>
    <w:multiLevelType w:val="hybridMultilevel"/>
    <w:tmpl w:val="B79E9880"/>
    <w:lvl w:ilvl="0" w:tplc="F4424E24">
      <w:start w:val="1"/>
      <w:numFmt w:val="decimal"/>
      <w:lvlText w:val="%1."/>
      <w:lvlJc w:val="left"/>
      <w:pPr>
        <w:tabs>
          <w:tab w:val="num" w:pos="4897"/>
        </w:tabs>
        <w:ind w:left="4897" w:hanging="360"/>
      </w:pPr>
      <w:rPr>
        <w:rFonts w:hint="default"/>
        <w:color w:val="auto"/>
      </w:rPr>
    </w:lvl>
    <w:lvl w:ilvl="1" w:tplc="0568B440">
      <w:start w:val="1"/>
      <w:numFmt w:val="decimal"/>
      <w:lvlText w:val="(%2)"/>
      <w:lvlJc w:val="left"/>
      <w:pPr>
        <w:tabs>
          <w:tab w:val="num" w:pos="1440"/>
        </w:tabs>
        <w:ind w:left="1440" w:hanging="360"/>
      </w:pPr>
      <w:rPr>
        <w:rFonts w:ascii="Arial" w:eastAsia="Times New Roman" w:hAnsi="Arial" w:cs="Arial" w:hint="default"/>
      </w:rPr>
    </w:lvl>
    <w:lvl w:ilvl="2" w:tplc="0424000F">
      <w:start w:val="1"/>
      <w:numFmt w:val="decimal"/>
      <w:lvlText w:val="%3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3" w:tplc="0424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24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24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24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24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24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1" w15:restartNumberingAfterBreak="0">
    <w:nsid w:val="1E927A4F"/>
    <w:multiLevelType w:val="hybridMultilevel"/>
    <w:tmpl w:val="E50E08E2"/>
    <w:lvl w:ilvl="0" w:tplc="0424000F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 w:tplc="0424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24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24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24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24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24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24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24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2" w15:restartNumberingAfterBreak="0">
    <w:nsid w:val="1F47244D"/>
    <w:multiLevelType w:val="hybridMultilevel"/>
    <w:tmpl w:val="28BE6A2E"/>
    <w:lvl w:ilvl="0" w:tplc="23E44E22">
      <w:start w:val="1"/>
      <w:numFmt w:val="decimal"/>
      <w:lvlText w:val="(%1)"/>
      <w:lvlJc w:val="left"/>
      <w:pPr>
        <w:ind w:left="720" w:hanging="360"/>
      </w:pPr>
      <w:rPr>
        <w:rFonts w:hint="default"/>
      </w:rPr>
    </w:lvl>
    <w:lvl w:ilvl="1" w:tplc="04240019" w:tentative="1">
      <w:start w:val="1"/>
      <w:numFmt w:val="lowerLetter"/>
      <w:lvlText w:val="%2."/>
      <w:lvlJc w:val="left"/>
      <w:pPr>
        <w:ind w:left="1440" w:hanging="360"/>
      </w:pPr>
    </w:lvl>
    <w:lvl w:ilvl="2" w:tplc="0424001B" w:tentative="1">
      <w:start w:val="1"/>
      <w:numFmt w:val="lowerRoman"/>
      <w:lvlText w:val="%3."/>
      <w:lvlJc w:val="right"/>
      <w:pPr>
        <w:ind w:left="2160" w:hanging="180"/>
      </w:pPr>
    </w:lvl>
    <w:lvl w:ilvl="3" w:tplc="0424000F" w:tentative="1">
      <w:start w:val="1"/>
      <w:numFmt w:val="decimal"/>
      <w:lvlText w:val="%4."/>
      <w:lvlJc w:val="left"/>
      <w:pPr>
        <w:ind w:left="2880" w:hanging="360"/>
      </w:pPr>
    </w:lvl>
    <w:lvl w:ilvl="4" w:tplc="04240019" w:tentative="1">
      <w:start w:val="1"/>
      <w:numFmt w:val="lowerLetter"/>
      <w:lvlText w:val="%5."/>
      <w:lvlJc w:val="left"/>
      <w:pPr>
        <w:ind w:left="3600" w:hanging="360"/>
      </w:pPr>
    </w:lvl>
    <w:lvl w:ilvl="5" w:tplc="0424001B" w:tentative="1">
      <w:start w:val="1"/>
      <w:numFmt w:val="lowerRoman"/>
      <w:lvlText w:val="%6."/>
      <w:lvlJc w:val="right"/>
      <w:pPr>
        <w:ind w:left="4320" w:hanging="180"/>
      </w:pPr>
    </w:lvl>
    <w:lvl w:ilvl="6" w:tplc="0424000F" w:tentative="1">
      <w:start w:val="1"/>
      <w:numFmt w:val="decimal"/>
      <w:lvlText w:val="%7."/>
      <w:lvlJc w:val="left"/>
      <w:pPr>
        <w:ind w:left="5040" w:hanging="360"/>
      </w:pPr>
    </w:lvl>
    <w:lvl w:ilvl="7" w:tplc="04240019" w:tentative="1">
      <w:start w:val="1"/>
      <w:numFmt w:val="lowerLetter"/>
      <w:lvlText w:val="%8."/>
      <w:lvlJc w:val="left"/>
      <w:pPr>
        <w:ind w:left="5760" w:hanging="360"/>
      </w:pPr>
    </w:lvl>
    <w:lvl w:ilvl="8" w:tplc="0424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2AAC4CC0"/>
    <w:multiLevelType w:val="hybridMultilevel"/>
    <w:tmpl w:val="246C9066"/>
    <w:lvl w:ilvl="0" w:tplc="23E44E22">
      <w:start w:val="1"/>
      <w:numFmt w:val="decimal"/>
      <w:lvlText w:val="(%1)"/>
      <w:lvlJc w:val="left"/>
      <w:pPr>
        <w:ind w:left="720" w:hanging="360"/>
      </w:pPr>
      <w:rPr>
        <w:rFonts w:hint="default"/>
      </w:rPr>
    </w:lvl>
    <w:lvl w:ilvl="1" w:tplc="04240019" w:tentative="1">
      <w:start w:val="1"/>
      <w:numFmt w:val="lowerLetter"/>
      <w:lvlText w:val="%2."/>
      <w:lvlJc w:val="left"/>
      <w:pPr>
        <w:ind w:left="1440" w:hanging="360"/>
      </w:pPr>
    </w:lvl>
    <w:lvl w:ilvl="2" w:tplc="0424001B" w:tentative="1">
      <w:start w:val="1"/>
      <w:numFmt w:val="lowerRoman"/>
      <w:lvlText w:val="%3."/>
      <w:lvlJc w:val="right"/>
      <w:pPr>
        <w:ind w:left="2160" w:hanging="180"/>
      </w:pPr>
    </w:lvl>
    <w:lvl w:ilvl="3" w:tplc="0424000F" w:tentative="1">
      <w:start w:val="1"/>
      <w:numFmt w:val="decimal"/>
      <w:lvlText w:val="%4."/>
      <w:lvlJc w:val="left"/>
      <w:pPr>
        <w:ind w:left="2880" w:hanging="360"/>
      </w:pPr>
    </w:lvl>
    <w:lvl w:ilvl="4" w:tplc="04240019" w:tentative="1">
      <w:start w:val="1"/>
      <w:numFmt w:val="lowerLetter"/>
      <w:lvlText w:val="%5."/>
      <w:lvlJc w:val="left"/>
      <w:pPr>
        <w:ind w:left="3600" w:hanging="360"/>
      </w:pPr>
    </w:lvl>
    <w:lvl w:ilvl="5" w:tplc="0424001B" w:tentative="1">
      <w:start w:val="1"/>
      <w:numFmt w:val="lowerRoman"/>
      <w:lvlText w:val="%6."/>
      <w:lvlJc w:val="right"/>
      <w:pPr>
        <w:ind w:left="4320" w:hanging="180"/>
      </w:pPr>
    </w:lvl>
    <w:lvl w:ilvl="6" w:tplc="0424000F" w:tentative="1">
      <w:start w:val="1"/>
      <w:numFmt w:val="decimal"/>
      <w:lvlText w:val="%7."/>
      <w:lvlJc w:val="left"/>
      <w:pPr>
        <w:ind w:left="5040" w:hanging="360"/>
      </w:pPr>
    </w:lvl>
    <w:lvl w:ilvl="7" w:tplc="04240019" w:tentative="1">
      <w:start w:val="1"/>
      <w:numFmt w:val="lowerLetter"/>
      <w:lvlText w:val="%8."/>
      <w:lvlJc w:val="left"/>
      <w:pPr>
        <w:ind w:left="5760" w:hanging="360"/>
      </w:pPr>
    </w:lvl>
    <w:lvl w:ilvl="8" w:tplc="0424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317A57F7"/>
    <w:multiLevelType w:val="hybridMultilevel"/>
    <w:tmpl w:val="3BBE41DE"/>
    <w:lvl w:ilvl="0" w:tplc="45BCCB9A">
      <w:start w:val="1"/>
      <w:numFmt w:val="decimal"/>
      <w:lvlText w:val="(%1)"/>
      <w:lvlJc w:val="left"/>
      <w:pPr>
        <w:tabs>
          <w:tab w:val="num" w:pos="720"/>
        </w:tabs>
        <w:ind w:left="720" w:hanging="360"/>
      </w:pPr>
      <w:rPr>
        <w:rFonts w:ascii="Arial" w:eastAsia="Times New Roman" w:hAnsi="Arial" w:cs="Arial"/>
      </w:rPr>
    </w:lvl>
    <w:lvl w:ilvl="1" w:tplc="0424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24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24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24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24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24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24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24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35DC070E"/>
    <w:multiLevelType w:val="hybridMultilevel"/>
    <w:tmpl w:val="54F0D134"/>
    <w:lvl w:ilvl="0" w:tplc="23E44E22">
      <w:start w:val="1"/>
      <w:numFmt w:val="decimal"/>
      <w:lvlText w:val="(%1)"/>
      <w:lvlJc w:val="left"/>
      <w:pPr>
        <w:ind w:left="720" w:hanging="360"/>
      </w:pPr>
      <w:rPr>
        <w:rFonts w:hint="default"/>
      </w:rPr>
    </w:lvl>
    <w:lvl w:ilvl="1" w:tplc="04240019" w:tentative="1">
      <w:start w:val="1"/>
      <w:numFmt w:val="lowerLetter"/>
      <w:lvlText w:val="%2."/>
      <w:lvlJc w:val="left"/>
      <w:pPr>
        <w:ind w:left="1440" w:hanging="360"/>
      </w:pPr>
    </w:lvl>
    <w:lvl w:ilvl="2" w:tplc="0424001B" w:tentative="1">
      <w:start w:val="1"/>
      <w:numFmt w:val="lowerRoman"/>
      <w:lvlText w:val="%3."/>
      <w:lvlJc w:val="right"/>
      <w:pPr>
        <w:ind w:left="2160" w:hanging="180"/>
      </w:pPr>
    </w:lvl>
    <w:lvl w:ilvl="3" w:tplc="0424000F" w:tentative="1">
      <w:start w:val="1"/>
      <w:numFmt w:val="decimal"/>
      <w:lvlText w:val="%4."/>
      <w:lvlJc w:val="left"/>
      <w:pPr>
        <w:ind w:left="2880" w:hanging="360"/>
      </w:pPr>
    </w:lvl>
    <w:lvl w:ilvl="4" w:tplc="04240019" w:tentative="1">
      <w:start w:val="1"/>
      <w:numFmt w:val="lowerLetter"/>
      <w:lvlText w:val="%5."/>
      <w:lvlJc w:val="left"/>
      <w:pPr>
        <w:ind w:left="3600" w:hanging="360"/>
      </w:pPr>
    </w:lvl>
    <w:lvl w:ilvl="5" w:tplc="0424001B" w:tentative="1">
      <w:start w:val="1"/>
      <w:numFmt w:val="lowerRoman"/>
      <w:lvlText w:val="%6."/>
      <w:lvlJc w:val="right"/>
      <w:pPr>
        <w:ind w:left="4320" w:hanging="180"/>
      </w:pPr>
    </w:lvl>
    <w:lvl w:ilvl="6" w:tplc="0424000F" w:tentative="1">
      <w:start w:val="1"/>
      <w:numFmt w:val="decimal"/>
      <w:lvlText w:val="%7."/>
      <w:lvlJc w:val="left"/>
      <w:pPr>
        <w:ind w:left="5040" w:hanging="360"/>
      </w:pPr>
    </w:lvl>
    <w:lvl w:ilvl="7" w:tplc="04240019" w:tentative="1">
      <w:start w:val="1"/>
      <w:numFmt w:val="lowerLetter"/>
      <w:lvlText w:val="%8."/>
      <w:lvlJc w:val="left"/>
      <w:pPr>
        <w:ind w:left="5760" w:hanging="360"/>
      </w:pPr>
    </w:lvl>
    <w:lvl w:ilvl="8" w:tplc="0424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38BE1517"/>
    <w:multiLevelType w:val="hybridMultilevel"/>
    <w:tmpl w:val="3BBE41DE"/>
    <w:lvl w:ilvl="0" w:tplc="45BCCB9A">
      <w:start w:val="1"/>
      <w:numFmt w:val="decimal"/>
      <w:lvlText w:val="(%1)"/>
      <w:lvlJc w:val="left"/>
      <w:pPr>
        <w:tabs>
          <w:tab w:val="num" w:pos="720"/>
        </w:tabs>
        <w:ind w:left="720" w:hanging="360"/>
      </w:pPr>
      <w:rPr>
        <w:rFonts w:ascii="Arial" w:eastAsia="Times New Roman" w:hAnsi="Arial" w:cs="Arial"/>
      </w:rPr>
    </w:lvl>
    <w:lvl w:ilvl="1" w:tplc="0424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24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24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24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24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24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24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24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44F405CF"/>
    <w:multiLevelType w:val="hybridMultilevel"/>
    <w:tmpl w:val="E50E08E2"/>
    <w:lvl w:ilvl="0" w:tplc="0424000F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 w:tplc="0424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24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24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24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24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24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24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24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8" w15:restartNumberingAfterBreak="0">
    <w:nsid w:val="4AE45224"/>
    <w:multiLevelType w:val="hybridMultilevel"/>
    <w:tmpl w:val="97E497FC"/>
    <w:lvl w:ilvl="0" w:tplc="EF0A0022">
      <w:start w:val="10"/>
      <w:numFmt w:val="decimal"/>
      <w:lvlText w:val="%1."/>
      <w:lvlJc w:val="left"/>
      <w:pPr>
        <w:ind w:left="4897" w:hanging="360"/>
      </w:pPr>
      <w:rPr>
        <w:rFonts w:hint="default"/>
      </w:rPr>
    </w:lvl>
    <w:lvl w:ilvl="1" w:tplc="04240019" w:tentative="1">
      <w:start w:val="1"/>
      <w:numFmt w:val="lowerLetter"/>
      <w:lvlText w:val="%2."/>
      <w:lvlJc w:val="left"/>
      <w:pPr>
        <w:ind w:left="5617" w:hanging="360"/>
      </w:pPr>
    </w:lvl>
    <w:lvl w:ilvl="2" w:tplc="0424001B" w:tentative="1">
      <w:start w:val="1"/>
      <w:numFmt w:val="lowerRoman"/>
      <w:lvlText w:val="%3."/>
      <w:lvlJc w:val="right"/>
      <w:pPr>
        <w:ind w:left="6337" w:hanging="180"/>
      </w:pPr>
    </w:lvl>
    <w:lvl w:ilvl="3" w:tplc="0424000F" w:tentative="1">
      <w:start w:val="1"/>
      <w:numFmt w:val="decimal"/>
      <w:lvlText w:val="%4."/>
      <w:lvlJc w:val="left"/>
      <w:pPr>
        <w:ind w:left="7057" w:hanging="360"/>
      </w:pPr>
    </w:lvl>
    <w:lvl w:ilvl="4" w:tplc="04240019" w:tentative="1">
      <w:start w:val="1"/>
      <w:numFmt w:val="lowerLetter"/>
      <w:lvlText w:val="%5."/>
      <w:lvlJc w:val="left"/>
      <w:pPr>
        <w:ind w:left="7777" w:hanging="360"/>
      </w:pPr>
    </w:lvl>
    <w:lvl w:ilvl="5" w:tplc="0424001B" w:tentative="1">
      <w:start w:val="1"/>
      <w:numFmt w:val="lowerRoman"/>
      <w:lvlText w:val="%6."/>
      <w:lvlJc w:val="right"/>
      <w:pPr>
        <w:ind w:left="8497" w:hanging="180"/>
      </w:pPr>
    </w:lvl>
    <w:lvl w:ilvl="6" w:tplc="0424000F" w:tentative="1">
      <w:start w:val="1"/>
      <w:numFmt w:val="decimal"/>
      <w:lvlText w:val="%7."/>
      <w:lvlJc w:val="left"/>
      <w:pPr>
        <w:ind w:left="9217" w:hanging="360"/>
      </w:pPr>
    </w:lvl>
    <w:lvl w:ilvl="7" w:tplc="04240019" w:tentative="1">
      <w:start w:val="1"/>
      <w:numFmt w:val="lowerLetter"/>
      <w:lvlText w:val="%8."/>
      <w:lvlJc w:val="left"/>
      <w:pPr>
        <w:ind w:left="9937" w:hanging="360"/>
      </w:pPr>
    </w:lvl>
    <w:lvl w:ilvl="8" w:tplc="0424001B" w:tentative="1">
      <w:start w:val="1"/>
      <w:numFmt w:val="lowerRoman"/>
      <w:lvlText w:val="%9."/>
      <w:lvlJc w:val="right"/>
      <w:pPr>
        <w:ind w:left="10657" w:hanging="180"/>
      </w:pPr>
    </w:lvl>
  </w:abstractNum>
  <w:abstractNum w:abstractNumId="9" w15:restartNumberingAfterBreak="0">
    <w:nsid w:val="4C7E4702"/>
    <w:multiLevelType w:val="hybridMultilevel"/>
    <w:tmpl w:val="C406BD02"/>
    <w:lvl w:ilvl="0" w:tplc="0424000F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 w:tplc="0424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24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24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24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24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24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24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24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10" w15:restartNumberingAfterBreak="0">
    <w:nsid w:val="4C872B0E"/>
    <w:multiLevelType w:val="hybridMultilevel"/>
    <w:tmpl w:val="041012EE"/>
    <w:lvl w:ilvl="0" w:tplc="F134DB48">
      <w:numFmt w:val="bullet"/>
      <w:lvlText w:val="-"/>
      <w:lvlJc w:val="left"/>
      <w:pPr>
        <w:ind w:left="720" w:hanging="360"/>
      </w:pPr>
      <w:rPr>
        <w:rFonts w:ascii="Arial Narrow" w:eastAsia="Times New Roman" w:hAnsi="Arial Narrow" w:cs="Times New Roman" w:hint="default"/>
      </w:rPr>
    </w:lvl>
    <w:lvl w:ilvl="1" w:tplc="0424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24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2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2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2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2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2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2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7DC136EC"/>
    <w:multiLevelType w:val="hybridMultilevel"/>
    <w:tmpl w:val="53F8A302"/>
    <w:lvl w:ilvl="0" w:tplc="69EE5EDA">
      <w:start w:val="1"/>
      <w:numFmt w:val="decimal"/>
      <w:lvlText w:val="(%1)"/>
      <w:lvlJc w:val="left"/>
      <w:pPr>
        <w:ind w:left="720" w:hanging="360"/>
      </w:pPr>
      <w:rPr>
        <w:rFonts w:hint="default"/>
      </w:rPr>
    </w:lvl>
    <w:lvl w:ilvl="1" w:tplc="04240019" w:tentative="1">
      <w:start w:val="1"/>
      <w:numFmt w:val="lowerLetter"/>
      <w:lvlText w:val="%2."/>
      <w:lvlJc w:val="left"/>
      <w:pPr>
        <w:ind w:left="1440" w:hanging="360"/>
      </w:pPr>
    </w:lvl>
    <w:lvl w:ilvl="2" w:tplc="0424001B" w:tentative="1">
      <w:start w:val="1"/>
      <w:numFmt w:val="lowerRoman"/>
      <w:lvlText w:val="%3."/>
      <w:lvlJc w:val="right"/>
      <w:pPr>
        <w:ind w:left="2160" w:hanging="180"/>
      </w:pPr>
    </w:lvl>
    <w:lvl w:ilvl="3" w:tplc="0424000F" w:tentative="1">
      <w:start w:val="1"/>
      <w:numFmt w:val="decimal"/>
      <w:lvlText w:val="%4."/>
      <w:lvlJc w:val="left"/>
      <w:pPr>
        <w:ind w:left="2880" w:hanging="360"/>
      </w:pPr>
    </w:lvl>
    <w:lvl w:ilvl="4" w:tplc="04240019" w:tentative="1">
      <w:start w:val="1"/>
      <w:numFmt w:val="lowerLetter"/>
      <w:lvlText w:val="%5."/>
      <w:lvlJc w:val="left"/>
      <w:pPr>
        <w:ind w:left="3600" w:hanging="360"/>
      </w:pPr>
    </w:lvl>
    <w:lvl w:ilvl="5" w:tplc="0424001B" w:tentative="1">
      <w:start w:val="1"/>
      <w:numFmt w:val="lowerRoman"/>
      <w:lvlText w:val="%6."/>
      <w:lvlJc w:val="right"/>
      <w:pPr>
        <w:ind w:left="4320" w:hanging="180"/>
      </w:pPr>
    </w:lvl>
    <w:lvl w:ilvl="6" w:tplc="0424000F" w:tentative="1">
      <w:start w:val="1"/>
      <w:numFmt w:val="decimal"/>
      <w:lvlText w:val="%7."/>
      <w:lvlJc w:val="left"/>
      <w:pPr>
        <w:ind w:left="5040" w:hanging="360"/>
      </w:pPr>
    </w:lvl>
    <w:lvl w:ilvl="7" w:tplc="04240019" w:tentative="1">
      <w:start w:val="1"/>
      <w:numFmt w:val="lowerLetter"/>
      <w:lvlText w:val="%8."/>
      <w:lvlJc w:val="left"/>
      <w:pPr>
        <w:ind w:left="5760" w:hanging="360"/>
      </w:pPr>
    </w:lvl>
    <w:lvl w:ilvl="8" w:tplc="0424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1921257439">
    <w:abstractNumId w:val="0"/>
  </w:num>
  <w:num w:numId="2" w16cid:durableId="1942912141">
    <w:abstractNumId w:val="7"/>
  </w:num>
  <w:num w:numId="3" w16cid:durableId="951471463">
    <w:abstractNumId w:val="9"/>
  </w:num>
  <w:num w:numId="4" w16cid:durableId="2118669363">
    <w:abstractNumId w:val="1"/>
  </w:num>
  <w:num w:numId="5" w16cid:durableId="378014036">
    <w:abstractNumId w:val="4"/>
  </w:num>
  <w:num w:numId="6" w16cid:durableId="314603282">
    <w:abstractNumId w:val="6"/>
  </w:num>
  <w:num w:numId="7" w16cid:durableId="453794611">
    <w:abstractNumId w:val="10"/>
  </w:num>
  <w:num w:numId="8" w16cid:durableId="739182">
    <w:abstractNumId w:val="11"/>
  </w:num>
  <w:num w:numId="9" w16cid:durableId="1412317470">
    <w:abstractNumId w:val="8"/>
  </w:num>
  <w:num w:numId="10" w16cid:durableId="454183620">
    <w:abstractNumId w:val="5"/>
  </w:num>
  <w:num w:numId="11" w16cid:durableId="1910722568">
    <w:abstractNumId w:val="2"/>
  </w:num>
  <w:num w:numId="12" w16cid:durableId="1065253799">
    <w:abstractNumId w:val="3"/>
  </w:num>
  <w:numIdMacAtCleanup w:val="12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embedSystemFonts/>
  <w:proofState w:spelling="clean" w:grammar="clean"/>
  <w:stylePaneFormatFilter w:val="0001" w:allStyles="1" w:customStyles="0" w:latentStyles="0" w:stylesInUse="0" w:headingStyles="0" w:numberingStyles="0" w:tableStyles="0" w:directFormattingOnRuns="0" w:directFormattingOnParagraphs="0" w:directFormattingOnNumbering="0" w:directFormattingOnTables="0" w:clearFormatting="0" w:top3HeadingStyles="0" w:visibleStyles="0" w:alternateStyleNames="0"/>
  <w:defaultTabStop w:val="720"/>
  <w:hyphenationZone w:val="425"/>
  <w:drawingGridHorizontalSpacing w:val="100"/>
  <w:drawingGridVerticalSpacing w:val="284"/>
  <w:displayHorizontalDrawingGridEvery w:val="2"/>
  <w:displayVerticalDrawingGridEvery w:val="2"/>
  <w:noPunctuationKerning/>
  <w:characterSpacingControl w:val="doNotCompress"/>
  <w:hdrShapeDefaults>
    <o:shapedefaults v:ext="edit" spidmax="2050">
      <o:colormru v:ext="edit" colors="#428299,#529dba"/>
    </o:shapedefaults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854DE9"/>
    <w:rsid w:val="000004D3"/>
    <w:rsid w:val="0000059F"/>
    <w:rsid w:val="000006C3"/>
    <w:rsid w:val="00000E58"/>
    <w:rsid w:val="0000130E"/>
    <w:rsid w:val="000014B2"/>
    <w:rsid w:val="00001672"/>
    <w:rsid w:val="00001E00"/>
    <w:rsid w:val="0000244C"/>
    <w:rsid w:val="00002554"/>
    <w:rsid w:val="00002DA5"/>
    <w:rsid w:val="00003728"/>
    <w:rsid w:val="00004CE4"/>
    <w:rsid w:val="00005287"/>
    <w:rsid w:val="00005929"/>
    <w:rsid w:val="00005E8D"/>
    <w:rsid w:val="00007FDB"/>
    <w:rsid w:val="00010F22"/>
    <w:rsid w:val="000114A0"/>
    <w:rsid w:val="000116A9"/>
    <w:rsid w:val="000117F6"/>
    <w:rsid w:val="000123F4"/>
    <w:rsid w:val="00012922"/>
    <w:rsid w:val="00012B0A"/>
    <w:rsid w:val="0001300B"/>
    <w:rsid w:val="00013FDE"/>
    <w:rsid w:val="000140FE"/>
    <w:rsid w:val="000152D2"/>
    <w:rsid w:val="00015F55"/>
    <w:rsid w:val="0001605A"/>
    <w:rsid w:val="00016CF7"/>
    <w:rsid w:val="000207FD"/>
    <w:rsid w:val="00020C23"/>
    <w:rsid w:val="00021337"/>
    <w:rsid w:val="00021723"/>
    <w:rsid w:val="00021E00"/>
    <w:rsid w:val="00022E90"/>
    <w:rsid w:val="00023055"/>
    <w:rsid w:val="0002335E"/>
    <w:rsid w:val="00023A88"/>
    <w:rsid w:val="00023DBB"/>
    <w:rsid w:val="000257DA"/>
    <w:rsid w:val="0002585D"/>
    <w:rsid w:val="00025962"/>
    <w:rsid w:val="0003108F"/>
    <w:rsid w:val="00031330"/>
    <w:rsid w:val="0003269B"/>
    <w:rsid w:val="00033AC6"/>
    <w:rsid w:val="0003491B"/>
    <w:rsid w:val="00034FB4"/>
    <w:rsid w:val="00035D74"/>
    <w:rsid w:val="00036A02"/>
    <w:rsid w:val="0003716E"/>
    <w:rsid w:val="000402E2"/>
    <w:rsid w:val="00040E8F"/>
    <w:rsid w:val="0004116E"/>
    <w:rsid w:val="00041505"/>
    <w:rsid w:val="00041ADD"/>
    <w:rsid w:val="0004251D"/>
    <w:rsid w:val="000433C2"/>
    <w:rsid w:val="0004356A"/>
    <w:rsid w:val="00043D6C"/>
    <w:rsid w:val="0004487F"/>
    <w:rsid w:val="000452A2"/>
    <w:rsid w:val="000463C7"/>
    <w:rsid w:val="00046E78"/>
    <w:rsid w:val="000474CA"/>
    <w:rsid w:val="00047521"/>
    <w:rsid w:val="00050075"/>
    <w:rsid w:val="00050830"/>
    <w:rsid w:val="00050DEE"/>
    <w:rsid w:val="00050E87"/>
    <w:rsid w:val="000511AD"/>
    <w:rsid w:val="000526D0"/>
    <w:rsid w:val="00052A20"/>
    <w:rsid w:val="000534AC"/>
    <w:rsid w:val="00053D81"/>
    <w:rsid w:val="000542B1"/>
    <w:rsid w:val="0005453D"/>
    <w:rsid w:val="00054C58"/>
    <w:rsid w:val="00054E4A"/>
    <w:rsid w:val="0005575D"/>
    <w:rsid w:val="00055CDC"/>
    <w:rsid w:val="00055FB0"/>
    <w:rsid w:val="00056B3C"/>
    <w:rsid w:val="0006012A"/>
    <w:rsid w:val="00060E6F"/>
    <w:rsid w:val="00061947"/>
    <w:rsid w:val="00061A59"/>
    <w:rsid w:val="0006396F"/>
    <w:rsid w:val="000645ED"/>
    <w:rsid w:val="000670D0"/>
    <w:rsid w:val="00067B3C"/>
    <w:rsid w:val="000701DB"/>
    <w:rsid w:val="000707C7"/>
    <w:rsid w:val="00070912"/>
    <w:rsid w:val="00071EA6"/>
    <w:rsid w:val="000723FB"/>
    <w:rsid w:val="000724C2"/>
    <w:rsid w:val="00072D1A"/>
    <w:rsid w:val="00072EA7"/>
    <w:rsid w:val="00072F67"/>
    <w:rsid w:val="000754DD"/>
    <w:rsid w:val="00075649"/>
    <w:rsid w:val="00077900"/>
    <w:rsid w:val="00077A96"/>
    <w:rsid w:val="000803F0"/>
    <w:rsid w:val="00081979"/>
    <w:rsid w:val="00081FB3"/>
    <w:rsid w:val="00082159"/>
    <w:rsid w:val="0008219C"/>
    <w:rsid w:val="00082920"/>
    <w:rsid w:val="00082B22"/>
    <w:rsid w:val="00082CB2"/>
    <w:rsid w:val="00082D07"/>
    <w:rsid w:val="00082D42"/>
    <w:rsid w:val="00082D64"/>
    <w:rsid w:val="00083210"/>
    <w:rsid w:val="000832BA"/>
    <w:rsid w:val="000840B8"/>
    <w:rsid w:val="000842F6"/>
    <w:rsid w:val="000846C6"/>
    <w:rsid w:val="00084928"/>
    <w:rsid w:val="00084A3D"/>
    <w:rsid w:val="00084BC5"/>
    <w:rsid w:val="0008527A"/>
    <w:rsid w:val="00086EED"/>
    <w:rsid w:val="00087F26"/>
    <w:rsid w:val="00087F4A"/>
    <w:rsid w:val="0009042B"/>
    <w:rsid w:val="00090C4E"/>
    <w:rsid w:val="00091160"/>
    <w:rsid w:val="00091183"/>
    <w:rsid w:val="00091B78"/>
    <w:rsid w:val="00091ED9"/>
    <w:rsid w:val="00093BD3"/>
    <w:rsid w:val="0009410B"/>
    <w:rsid w:val="0009439C"/>
    <w:rsid w:val="00094911"/>
    <w:rsid w:val="00095163"/>
    <w:rsid w:val="00095E0C"/>
    <w:rsid w:val="000966DE"/>
    <w:rsid w:val="000967AD"/>
    <w:rsid w:val="00096DDF"/>
    <w:rsid w:val="00097AAD"/>
    <w:rsid w:val="00097AE4"/>
    <w:rsid w:val="000A1077"/>
    <w:rsid w:val="000A1BF0"/>
    <w:rsid w:val="000A1EB3"/>
    <w:rsid w:val="000A1EBC"/>
    <w:rsid w:val="000A1F6A"/>
    <w:rsid w:val="000A37B6"/>
    <w:rsid w:val="000A3C3D"/>
    <w:rsid w:val="000A3DDC"/>
    <w:rsid w:val="000A4E71"/>
    <w:rsid w:val="000A577D"/>
    <w:rsid w:val="000A61E9"/>
    <w:rsid w:val="000A6ACF"/>
    <w:rsid w:val="000A6C70"/>
    <w:rsid w:val="000A6D35"/>
    <w:rsid w:val="000A6F94"/>
    <w:rsid w:val="000A7238"/>
    <w:rsid w:val="000A7B24"/>
    <w:rsid w:val="000A7CEF"/>
    <w:rsid w:val="000B157A"/>
    <w:rsid w:val="000B1C1F"/>
    <w:rsid w:val="000B2B62"/>
    <w:rsid w:val="000B2E0A"/>
    <w:rsid w:val="000B3925"/>
    <w:rsid w:val="000B3AAC"/>
    <w:rsid w:val="000B556E"/>
    <w:rsid w:val="000B557B"/>
    <w:rsid w:val="000B5CB3"/>
    <w:rsid w:val="000B6AF0"/>
    <w:rsid w:val="000B7324"/>
    <w:rsid w:val="000B7C13"/>
    <w:rsid w:val="000C0072"/>
    <w:rsid w:val="000C07BA"/>
    <w:rsid w:val="000C08BF"/>
    <w:rsid w:val="000C24B2"/>
    <w:rsid w:val="000C2B05"/>
    <w:rsid w:val="000C3A2D"/>
    <w:rsid w:val="000C4FC9"/>
    <w:rsid w:val="000C51FF"/>
    <w:rsid w:val="000C5E93"/>
    <w:rsid w:val="000C69A6"/>
    <w:rsid w:val="000C6E89"/>
    <w:rsid w:val="000C72D6"/>
    <w:rsid w:val="000C7A31"/>
    <w:rsid w:val="000D01D8"/>
    <w:rsid w:val="000D22EE"/>
    <w:rsid w:val="000D3D2A"/>
    <w:rsid w:val="000D3F90"/>
    <w:rsid w:val="000D4BEF"/>
    <w:rsid w:val="000D5588"/>
    <w:rsid w:val="000D562B"/>
    <w:rsid w:val="000D5E3F"/>
    <w:rsid w:val="000D5E6C"/>
    <w:rsid w:val="000D6D1D"/>
    <w:rsid w:val="000E01EC"/>
    <w:rsid w:val="000E0C82"/>
    <w:rsid w:val="000E104A"/>
    <w:rsid w:val="000E1D99"/>
    <w:rsid w:val="000E2906"/>
    <w:rsid w:val="000E2BCE"/>
    <w:rsid w:val="000E2E39"/>
    <w:rsid w:val="000E3028"/>
    <w:rsid w:val="000E304A"/>
    <w:rsid w:val="000E3867"/>
    <w:rsid w:val="000E3920"/>
    <w:rsid w:val="000E49D4"/>
    <w:rsid w:val="000E53DD"/>
    <w:rsid w:val="000E5D6E"/>
    <w:rsid w:val="000E6288"/>
    <w:rsid w:val="000E6332"/>
    <w:rsid w:val="000E68F6"/>
    <w:rsid w:val="000E699D"/>
    <w:rsid w:val="000E6DB6"/>
    <w:rsid w:val="000E74EF"/>
    <w:rsid w:val="000E7BDA"/>
    <w:rsid w:val="000E7D16"/>
    <w:rsid w:val="000F0808"/>
    <w:rsid w:val="000F11E0"/>
    <w:rsid w:val="000F18A1"/>
    <w:rsid w:val="000F18DA"/>
    <w:rsid w:val="000F1CCA"/>
    <w:rsid w:val="000F1D10"/>
    <w:rsid w:val="000F3414"/>
    <w:rsid w:val="000F418A"/>
    <w:rsid w:val="000F4D92"/>
    <w:rsid w:val="000F4F74"/>
    <w:rsid w:val="000F5027"/>
    <w:rsid w:val="000F5250"/>
    <w:rsid w:val="000F66DA"/>
    <w:rsid w:val="000F7729"/>
    <w:rsid w:val="00100705"/>
    <w:rsid w:val="00100708"/>
    <w:rsid w:val="00100E0B"/>
    <w:rsid w:val="0010266B"/>
    <w:rsid w:val="00102673"/>
    <w:rsid w:val="00102945"/>
    <w:rsid w:val="00102F88"/>
    <w:rsid w:val="001036B9"/>
    <w:rsid w:val="00103DA0"/>
    <w:rsid w:val="0010411F"/>
    <w:rsid w:val="00104D67"/>
    <w:rsid w:val="00106212"/>
    <w:rsid w:val="001066AC"/>
    <w:rsid w:val="00106A5E"/>
    <w:rsid w:val="00106E9C"/>
    <w:rsid w:val="0010713B"/>
    <w:rsid w:val="00107479"/>
    <w:rsid w:val="0010770E"/>
    <w:rsid w:val="00110552"/>
    <w:rsid w:val="001106F9"/>
    <w:rsid w:val="001115A9"/>
    <w:rsid w:val="0011336A"/>
    <w:rsid w:val="0011390F"/>
    <w:rsid w:val="00113F55"/>
    <w:rsid w:val="0011459C"/>
    <w:rsid w:val="00114FBB"/>
    <w:rsid w:val="00115D2C"/>
    <w:rsid w:val="001160B4"/>
    <w:rsid w:val="0011764B"/>
    <w:rsid w:val="0012118B"/>
    <w:rsid w:val="001214E1"/>
    <w:rsid w:val="0012203E"/>
    <w:rsid w:val="00122AD0"/>
    <w:rsid w:val="001235BE"/>
    <w:rsid w:val="00123F12"/>
    <w:rsid w:val="00124413"/>
    <w:rsid w:val="00124AFA"/>
    <w:rsid w:val="00126BF3"/>
    <w:rsid w:val="001271D3"/>
    <w:rsid w:val="0013167A"/>
    <w:rsid w:val="00131736"/>
    <w:rsid w:val="0013183C"/>
    <w:rsid w:val="00131A12"/>
    <w:rsid w:val="0013278B"/>
    <w:rsid w:val="001329E7"/>
    <w:rsid w:val="00133883"/>
    <w:rsid w:val="00134E9F"/>
    <w:rsid w:val="00135145"/>
    <w:rsid w:val="001357B2"/>
    <w:rsid w:val="00135AFB"/>
    <w:rsid w:val="00135C4E"/>
    <w:rsid w:val="001362E3"/>
    <w:rsid w:val="0013688D"/>
    <w:rsid w:val="00137296"/>
    <w:rsid w:val="00137782"/>
    <w:rsid w:val="00137B8B"/>
    <w:rsid w:val="0014014F"/>
    <w:rsid w:val="00140A17"/>
    <w:rsid w:val="00140C77"/>
    <w:rsid w:val="00140F33"/>
    <w:rsid w:val="00140F8D"/>
    <w:rsid w:val="00141392"/>
    <w:rsid w:val="0014151F"/>
    <w:rsid w:val="001418C2"/>
    <w:rsid w:val="00141C8D"/>
    <w:rsid w:val="00142237"/>
    <w:rsid w:val="0014242A"/>
    <w:rsid w:val="001424DD"/>
    <w:rsid w:val="001439D4"/>
    <w:rsid w:val="001451FD"/>
    <w:rsid w:val="001452EC"/>
    <w:rsid w:val="00145552"/>
    <w:rsid w:val="00145C61"/>
    <w:rsid w:val="00145E85"/>
    <w:rsid w:val="00146582"/>
    <w:rsid w:val="00146CAE"/>
    <w:rsid w:val="00146E59"/>
    <w:rsid w:val="00147757"/>
    <w:rsid w:val="001501C3"/>
    <w:rsid w:val="00150889"/>
    <w:rsid w:val="00150B7E"/>
    <w:rsid w:val="0015121D"/>
    <w:rsid w:val="001517CA"/>
    <w:rsid w:val="00151BA6"/>
    <w:rsid w:val="00151DFC"/>
    <w:rsid w:val="00151E46"/>
    <w:rsid w:val="00152002"/>
    <w:rsid w:val="00152226"/>
    <w:rsid w:val="0015314E"/>
    <w:rsid w:val="00153CA3"/>
    <w:rsid w:val="00153D9A"/>
    <w:rsid w:val="001547DA"/>
    <w:rsid w:val="001549CB"/>
    <w:rsid w:val="00154FF6"/>
    <w:rsid w:val="001550AD"/>
    <w:rsid w:val="0015586B"/>
    <w:rsid w:val="00157880"/>
    <w:rsid w:val="00157B38"/>
    <w:rsid w:val="001600D2"/>
    <w:rsid w:val="00160431"/>
    <w:rsid w:val="0016125B"/>
    <w:rsid w:val="001612D2"/>
    <w:rsid w:val="001613D5"/>
    <w:rsid w:val="001622B6"/>
    <w:rsid w:val="0016253D"/>
    <w:rsid w:val="001627EF"/>
    <w:rsid w:val="00166390"/>
    <w:rsid w:val="00166F82"/>
    <w:rsid w:val="0017056B"/>
    <w:rsid w:val="001717FC"/>
    <w:rsid w:val="00171AEE"/>
    <w:rsid w:val="00172656"/>
    <w:rsid w:val="00172C78"/>
    <w:rsid w:val="00172E31"/>
    <w:rsid w:val="001737B6"/>
    <w:rsid w:val="00173BD9"/>
    <w:rsid w:val="00174003"/>
    <w:rsid w:val="0017407B"/>
    <w:rsid w:val="0017478F"/>
    <w:rsid w:val="00174A6C"/>
    <w:rsid w:val="0017558A"/>
    <w:rsid w:val="0017665E"/>
    <w:rsid w:val="00176DCF"/>
    <w:rsid w:val="00176EC6"/>
    <w:rsid w:val="00176F45"/>
    <w:rsid w:val="001817A2"/>
    <w:rsid w:val="001818E6"/>
    <w:rsid w:val="00181EE6"/>
    <w:rsid w:val="00182289"/>
    <w:rsid w:val="001826DC"/>
    <w:rsid w:val="00183056"/>
    <w:rsid w:val="00184A0D"/>
    <w:rsid w:val="00184BF9"/>
    <w:rsid w:val="00185892"/>
    <w:rsid w:val="001860B5"/>
    <w:rsid w:val="001865EF"/>
    <w:rsid w:val="00187133"/>
    <w:rsid w:val="001872A4"/>
    <w:rsid w:val="00187E74"/>
    <w:rsid w:val="0019006A"/>
    <w:rsid w:val="00190583"/>
    <w:rsid w:val="001909D0"/>
    <w:rsid w:val="0019177F"/>
    <w:rsid w:val="0019232B"/>
    <w:rsid w:val="001928FF"/>
    <w:rsid w:val="00193738"/>
    <w:rsid w:val="00193C14"/>
    <w:rsid w:val="00194847"/>
    <w:rsid w:val="00194BFB"/>
    <w:rsid w:val="0019540D"/>
    <w:rsid w:val="00195CB6"/>
    <w:rsid w:val="001969E1"/>
    <w:rsid w:val="001973E5"/>
    <w:rsid w:val="001978EF"/>
    <w:rsid w:val="001979E0"/>
    <w:rsid w:val="001A1437"/>
    <w:rsid w:val="001A44BD"/>
    <w:rsid w:val="001A5586"/>
    <w:rsid w:val="001A5CB0"/>
    <w:rsid w:val="001A5EF3"/>
    <w:rsid w:val="001A6606"/>
    <w:rsid w:val="001A752E"/>
    <w:rsid w:val="001A7666"/>
    <w:rsid w:val="001A76B1"/>
    <w:rsid w:val="001B130C"/>
    <w:rsid w:val="001B17DC"/>
    <w:rsid w:val="001B1E6D"/>
    <w:rsid w:val="001B1E91"/>
    <w:rsid w:val="001B2A99"/>
    <w:rsid w:val="001B3F71"/>
    <w:rsid w:val="001B6D2D"/>
    <w:rsid w:val="001C049F"/>
    <w:rsid w:val="001C0E7B"/>
    <w:rsid w:val="001C2136"/>
    <w:rsid w:val="001C4A3F"/>
    <w:rsid w:val="001C4ED3"/>
    <w:rsid w:val="001C6199"/>
    <w:rsid w:val="001C61FC"/>
    <w:rsid w:val="001C62F7"/>
    <w:rsid w:val="001C69D1"/>
    <w:rsid w:val="001C7760"/>
    <w:rsid w:val="001C7FB8"/>
    <w:rsid w:val="001D0BCD"/>
    <w:rsid w:val="001D0C9C"/>
    <w:rsid w:val="001D1051"/>
    <w:rsid w:val="001D13D5"/>
    <w:rsid w:val="001D1662"/>
    <w:rsid w:val="001D1CAF"/>
    <w:rsid w:val="001D27D7"/>
    <w:rsid w:val="001D2925"/>
    <w:rsid w:val="001D2C81"/>
    <w:rsid w:val="001D2DE6"/>
    <w:rsid w:val="001D4BA7"/>
    <w:rsid w:val="001D588A"/>
    <w:rsid w:val="001D59F3"/>
    <w:rsid w:val="001D5E59"/>
    <w:rsid w:val="001D6A49"/>
    <w:rsid w:val="001D6D5A"/>
    <w:rsid w:val="001D705F"/>
    <w:rsid w:val="001D74F2"/>
    <w:rsid w:val="001D75B7"/>
    <w:rsid w:val="001D76A0"/>
    <w:rsid w:val="001D7B9D"/>
    <w:rsid w:val="001DAA90"/>
    <w:rsid w:val="001E09FD"/>
    <w:rsid w:val="001E102D"/>
    <w:rsid w:val="001E18A8"/>
    <w:rsid w:val="001E261C"/>
    <w:rsid w:val="001E2A52"/>
    <w:rsid w:val="001E321E"/>
    <w:rsid w:val="001E372B"/>
    <w:rsid w:val="001E3D90"/>
    <w:rsid w:val="001E462D"/>
    <w:rsid w:val="001E46BE"/>
    <w:rsid w:val="001E4DF8"/>
    <w:rsid w:val="001E544A"/>
    <w:rsid w:val="001E6011"/>
    <w:rsid w:val="001E6CD8"/>
    <w:rsid w:val="001E7BF3"/>
    <w:rsid w:val="001F13F5"/>
    <w:rsid w:val="001F2529"/>
    <w:rsid w:val="001F256B"/>
    <w:rsid w:val="001F30C5"/>
    <w:rsid w:val="001F556C"/>
    <w:rsid w:val="001F5F53"/>
    <w:rsid w:val="001F674D"/>
    <w:rsid w:val="001F6C03"/>
    <w:rsid w:val="001F703A"/>
    <w:rsid w:val="00200928"/>
    <w:rsid w:val="00200F5C"/>
    <w:rsid w:val="00201B86"/>
    <w:rsid w:val="00202A1D"/>
    <w:rsid w:val="00202A77"/>
    <w:rsid w:val="00202AF5"/>
    <w:rsid w:val="00204BF6"/>
    <w:rsid w:val="0020545C"/>
    <w:rsid w:val="00205FB4"/>
    <w:rsid w:val="00207E20"/>
    <w:rsid w:val="00210040"/>
    <w:rsid w:val="002103A4"/>
    <w:rsid w:val="0021040E"/>
    <w:rsid w:val="00210543"/>
    <w:rsid w:val="00211B46"/>
    <w:rsid w:val="00212E40"/>
    <w:rsid w:val="00213E8F"/>
    <w:rsid w:val="00213F0B"/>
    <w:rsid w:val="00214720"/>
    <w:rsid w:val="00215593"/>
    <w:rsid w:val="0021588D"/>
    <w:rsid w:val="002166AE"/>
    <w:rsid w:val="00216B42"/>
    <w:rsid w:val="00220B4E"/>
    <w:rsid w:val="00220CE0"/>
    <w:rsid w:val="00220E7D"/>
    <w:rsid w:val="00221638"/>
    <w:rsid w:val="00221E69"/>
    <w:rsid w:val="0022448B"/>
    <w:rsid w:val="002252A5"/>
    <w:rsid w:val="002263FD"/>
    <w:rsid w:val="0022656B"/>
    <w:rsid w:val="00227011"/>
    <w:rsid w:val="00227041"/>
    <w:rsid w:val="002277DB"/>
    <w:rsid w:val="002278AE"/>
    <w:rsid w:val="00227909"/>
    <w:rsid w:val="00230764"/>
    <w:rsid w:val="00230E92"/>
    <w:rsid w:val="0023186B"/>
    <w:rsid w:val="002319DF"/>
    <w:rsid w:val="0023234D"/>
    <w:rsid w:val="00232824"/>
    <w:rsid w:val="002335C9"/>
    <w:rsid w:val="00233881"/>
    <w:rsid w:val="00234368"/>
    <w:rsid w:val="00234403"/>
    <w:rsid w:val="00234B76"/>
    <w:rsid w:val="00235B8C"/>
    <w:rsid w:val="002362D9"/>
    <w:rsid w:val="002363D5"/>
    <w:rsid w:val="00236D0D"/>
    <w:rsid w:val="00237AD9"/>
    <w:rsid w:val="00240BA1"/>
    <w:rsid w:val="00240EDD"/>
    <w:rsid w:val="00242A38"/>
    <w:rsid w:val="00242D94"/>
    <w:rsid w:val="00242DCB"/>
    <w:rsid w:val="0024324A"/>
    <w:rsid w:val="00243611"/>
    <w:rsid w:val="00244511"/>
    <w:rsid w:val="00244942"/>
    <w:rsid w:val="00244B71"/>
    <w:rsid w:val="00245D87"/>
    <w:rsid w:val="00246695"/>
    <w:rsid w:val="002500D7"/>
    <w:rsid w:val="002507C1"/>
    <w:rsid w:val="0025142D"/>
    <w:rsid w:val="00252136"/>
    <w:rsid w:val="00252484"/>
    <w:rsid w:val="00252728"/>
    <w:rsid w:val="00252B05"/>
    <w:rsid w:val="00252B11"/>
    <w:rsid w:val="00252F9D"/>
    <w:rsid w:val="0025330E"/>
    <w:rsid w:val="0025382D"/>
    <w:rsid w:val="0025415D"/>
    <w:rsid w:val="00254B3D"/>
    <w:rsid w:val="00256659"/>
    <w:rsid w:val="00262194"/>
    <w:rsid w:val="00262548"/>
    <w:rsid w:val="00262EC1"/>
    <w:rsid w:val="00264371"/>
    <w:rsid w:val="00264461"/>
    <w:rsid w:val="00265C42"/>
    <w:rsid w:val="002661D0"/>
    <w:rsid w:val="002661E4"/>
    <w:rsid w:val="00266928"/>
    <w:rsid w:val="00267056"/>
    <w:rsid w:val="002701B9"/>
    <w:rsid w:val="002714D8"/>
    <w:rsid w:val="002718C0"/>
    <w:rsid w:val="00271AF8"/>
    <w:rsid w:val="00271CE5"/>
    <w:rsid w:val="002734F1"/>
    <w:rsid w:val="00273D25"/>
    <w:rsid w:val="00274E97"/>
    <w:rsid w:val="00275BBC"/>
    <w:rsid w:val="00275CA4"/>
    <w:rsid w:val="00275E84"/>
    <w:rsid w:val="002760BB"/>
    <w:rsid w:val="002766BD"/>
    <w:rsid w:val="00276ADE"/>
    <w:rsid w:val="002770B5"/>
    <w:rsid w:val="0027793A"/>
    <w:rsid w:val="00277EE1"/>
    <w:rsid w:val="00277FD7"/>
    <w:rsid w:val="002801FA"/>
    <w:rsid w:val="00280242"/>
    <w:rsid w:val="00282020"/>
    <w:rsid w:val="0028306B"/>
    <w:rsid w:val="00283315"/>
    <w:rsid w:val="00283342"/>
    <w:rsid w:val="002842BD"/>
    <w:rsid w:val="00284355"/>
    <w:rsid w:val="0028628E"/>
    <w:rsid w:val="002868F8"/>
    <w:rsid w:val="0028697D"/>
    <w:rsid w:val="00286CA9"/>
    <w:rsid w:val="002879CA"/>
    <w:rsid w:val="002879DF"/>
    <w:rsid w:val="00287C30"/>
    <w:rsid w:val="00287FFE"/>
    <w:rsid w:val="0029058C"/>
    <w:rsid w:val="002909C4"/>
    <w:rsid w:val="00290CC0"/>
    <w:rsid w:val="00290FB4"/>
    <w:rsid w:val="0029232D"/>
    <w:rsid w:val="0029259E"/>
    <w:rsid w:val="00292804"/>
    <w:rsid w:val="00292D5C"/>
    <w:rsid w:val="0029378B"/>
    <w:rsid w:val="00294386"/>
    <w:rsid w:val="00294C10"/>
    <w:rsid w:val="0029511D"/>
    <w:rsid w:val="002953FB"/>
    <w:rsid w:val="00295CD9"/>
    <w:rsid w:val="0029603E"/>
    <w:rsid w:val="00296972"/>
    <w:rsid w:val="002975EC"/>
    <w:rsid w:val="002A03E0"/>
    <w:rsid w:val="002A14E0"/>
    <w:rsid w:val="002A16FF"/>
    <w:rsid w:val="002A1AA9"/>
    <w:rsid w:val="002A2B69"/>
    <w:rsid w:val="002A2DEC"/>
    <w:rsid w:val="002A3196"/>
    <w:rsid w:val="002A3C9F"/>
    <w:rsid w:val="002A3FC3"/>
    <w:rsid w:val="002A40F3"/>
    <w:rsid w:val="002A49B4"/>
    <w:rsid w:val="002A70D7"/>
    <w:rsid w:val="002A72C1"/>
    <w:rsid w:val="002A73CA"/>
    <w:rsid w:val="002A7C3D"/>
    <w:rsid w:val="002B0827"/>
    <w:rsid w:val="002B0891"/>
    <w:rsid w:val="002B08A0"/>
    <w:rsid w:val="002B1A39"/>
    <w:rsid w:val="002B23AA"/>
    <w:rsid w:val="002B2A55"/>
    <w:rsid w:val="002B3D9E"/>
    <w:rsid w:val="002B4C2D"/>
    <w:rsid w:val="002B5533"/>
    <w:rsid w:val="002B6208"/>
    <w:rsid w:val="002B6848"/>
    <w:rsid w:val="002B6B03"/>
    <w:rsid w:val="002B6FC2"/>
    <w:rsid w:val="002B7981"/>
    <w:rsid w:val="002C077B"/>
    <w:rsid w:val="002C0EB0"/>
    <w:rsid w:val="002C115A"/>
    <w:rsid w:val="002C38FE"/>
    <w:rsid w:val="002C3C07"/>
    <w:rsid w:val="002C4EC2"/>
    <w:rsid w:val="002C50D8"/>
    <w:rsid w:val="002C5182"/>
    <w:rsid w:val="002C52C6"/>
    <w:rsid w:val="002C5977"/>
    <w:rsid w:val="002C59F1"/>
    <w:rsid w:val="002C5B59"/>
    <w:rsid w:val="002C5E1E"/>
    <w:rsid w:val="002C5EE2"/>
    <w:rsid w:val="002C6047"/>
    <w:rsid w:val="002C6658"/>
    <w:rsid w:val="002C69B9"/>
    <w:rsid w:val="002C71D1"/>
    <w:rsid w:val="002C779E"/>
    <w:rsid w:val="002C7C19"/>
    <w:rsid w:val="002D0DA3"/>
    <w:rsid w:val="002D0EC6"/>
    <w:rsid w:val="002D1BD2"/>
    <w:rsid w:val="002D365C"/>
    <w:rsid w:val="002D391D"/>
    <w:rsid w:val="002D3A66"/>
    <w:rsid w:val="002D3C56"/>
    <w:rsid w:val="002D3DD6"/>
    <w:rsid w:val="002D49F9"/>
    <w:rsid w:val="002D6A5E"/>
    <w:rsid w:val="002D6F8A"/>
    <w:rsid w:val="002D73C1"/>
    <w:rsid w:val="002D75C0"/>
    <w:rsid w:val="002D796C"/>
    <w:rsid w:val="002E09CC"/>
    <w:rsid w:val="002E0F0F"/>
    <w:rsid w:val="002E2C38"/>
    <w:rsid w:val="002E2E77"/>
    <w:rsid w:val="002E3A6B"/>
    <w:rsid w:val="002E3AAB"/>
    <w:rsid w:val="002E5183"/>
    <w:rsid w:val="002E595B"/>
    <w:rsid w:val="002E5D7F"/>
    <w:rsid w:val="002E67B0"/>
    <w:rsid w:val="002E6CAB"/>
    <w:rsid w:val="002E71DB"/>
    <w:rsid w:val="002E7448"/>
    <w:rsid w:val="002E79CC"/>
    <w:rsid w:val="002E7A0A"/>
    <w:rsid w:val="002F08C6"/>
    <w:rsid w:val="002F0908"/>
    <w:rsid w:val="002F2A59"/>
    <w:rsid w:val="002F35A3"/>
    <w:rsid w:val="002F3833"/>
    <w:rsid w:val="002F3A87"/>
    <w:rsid w:val="002F44DC"/>
    <w:rsid w:val="002F4AA6"/>
    <w:rsid w:val="002F52DE"/>
    <w:rsid w:val="002F5F06"/>
    <w:rsid w:val="002F69F3"/>
    <w:rsid w:val="002F6E0B"/>
    <w:rsid w:val="002F6F25"/>
    <w:rsid w:val="002F7086"/>
    <w:rsid w:val="003007F5"/>
    <w:rsid w:val="00300EA9"/>
    <w:rsid w:val="003020F2"/>
    <w:rsid w:val="00302180"/>
    <w:rsid w:val="0030235C"/>
    <w:rsid w:val="00302930"/>
    <w:rsid w:val="00302DC9"/>
    <w:rsid w:val="00302EB1"/>
    <w:rsid w:val="00302F17"/>
    <w:rsid w:val="00303117"/>
    <w:rsid w:val="003037D6"/>
    <w:rsid w:val="003039CA"/>
    <w:rsid w:val="00303C98"/>
    <w:rsid w:val="00303E15"/>
    <w:rsid w:val="003040BA"/>
    <w:rsid w:val="003042BD"/>
    <w:rsid w:val="003043CD"/>
    <w:rsid w:val="003046AE"/>
    <w:rsid w:val="003046C2"/>
    <w:rsid w:val="00305164"/>
    <w:rsid w:val="00305FB5"/>
    <w:rsid w:val="00307037"/>
    <w:rsid w:val="00307799"/>
    <w:rsid w:val="0031048F"/>
    <w:rsid w:val="003107B8"/>
    <w:rsid w:val="00310D81"/>
    <w:rsid w:val="00311AAF"/>
    <w:rsid w:val="00311DD0"/>
    <w:rsid w:val="003125A9"/>
    <w:rsid w:val="003134A6"/>
    <w:rsid w:val="003136FF"/>
    <w:rsid w:val="00314880"/>
    <w:rsid w:val="003148C0"/>
    <w:rsid w:val="003154D9"/>
    <w:rsid w:val="0031550A"/>
    <w:rsid w:val="0031595D"/>
    <w:rsid w:val="00317D65"/>
    <w:rsid w:val="003202BF"/>
    <w:rsid w:val="0032060D"/>
    <w:rsid w:val="00320C01"/>
    <w:rsid w:val="00321716"/>
    <w:rsid w:val="00321B97"/>
    <w:rsid w:val="003224FE"/>
    <w:rsid w:val="00323362"/>
    <w:rsid w:val="00323465"/>
    <w:rsid w:val="0032346A"/>
    <w:rsid w:val="003234C7"/>
    <w:rsid w:val="0032390F"/>
    <w:rsid w:val="0032444E"/>
    <w:rsid w:val="0032474E"/>
    <w:rsid w:val="00324CCC"/>
    <w:rsid w:val="00326635"/>
    <w:rsid w:val="0032672A"/>
    <w:rsid w:val="00326AB7"/>
    <w:rsid w:val="00326F0B"/>
    <w:rsid w:val="00326F2C"/>
    <w:rsid w:val="00326FB6"/>
    <w:rsid w:val="00327341"/>
    <w:rsid w:val="003278DD"/>
    <w:rsid w:val="00327C9C"/>
    <w:rsid w:val="00330E2B"/>
    <w:rsid w:val="00331B23"/>
    <w:rsid w:val="00331C09"/>
    <w:rsid w:val="00331E2A"/>
    <w:rsid w:val="00331F1C"/>
    <w:rsid w:val="00333484"/>
    <w:rsid w:val="00333EBA"/>
    <w:rsid w:val="00335930"/>
    <w:rsid w:val="00336256"/>
    <w:rsid w:val="003365AA"/>
    <w:rsid w:val="00336829"/>
    <w:rsid w:val="00337461"/>
    <w:rsid w:val="00340561"/>
    <w:rsid w:val="00340C90"/>
    <w:rsid w:val="00340FE5"/>
    <w:rsid w:val="0034127F"/>
    <w:rsid w:val="0034137B"/>
    <w:rsid w:val="00341758"/>
    <w:rsid w:val="0034369F"/>
    <w:rsid w:val="00343C10"/>
    <w:rsid w:val="00343C4F"/>
    <w:rsid w:val="00344A19"/>
    <w:rsid w:val="00346D63"/>
    <w:rsid w:val="003478F3"/>
    <w:rsid w:val="00347E54"/>
    <w:rsid w:val="0035055B"/>
    <w:rsid w:val="003507AF"/>
    <w:rsid w:val="00351503"/>
    <w:rsid w:val="00352303"/>
    <w:rsid w:val="003524B1"/>
    <w:rsid w:val="00352901"/>
    <w:rsid w:val="00352E8C"/>
    <w:rsid w:val="00353555"/>
    <w:rsid w:val="003539AC"/>
    <w:rsid w:val="00353D03"/>
    <w:rsid w:val="00354848"/>
    <w:rsid w:val="00355BA2"/>
    <w:rsid w:val="00356424"/>
    <w:rsid w:val="00356FE4"/>
    <w:rsid w:val="003570A0"/>
    <w:rsid w:val="00360677"/>
    <w:rsid w:val="00360ABA"/>
    <w:rsid w:val="00361A81"/>
    <w:rsid w:val="00361BD7"/>
    <w:rsid w:val="003620CF"/>
    <w:rsid w:val="00362D56"/>
    <w:rsid w:val="00362F1C"/>
    <w:rsid w:val="00363107"/>
    <w:rsid w:val="00363593"/>
    <w:rsid w:val="003636BF"/>
    <w:rsid w:val="00363F84"/>
    <w:rsid w:val="003662ED"/>
    <w:rsid w:val="00366321"/>
    <w:rsid w:val="00367184"/>
    <w:rsid w:val="00367A81"/>
    <w:rsid w:val="00367DB9"/>
    <w:rsid w:val="00367DEF"/>
    <w:rsid w:val="00367E28"/>
    <w:rsid w:val="00370A79"/>
    <w:rsid w:val="00371442"/>
    <w:rsid w:val="00372097"/>
    <w:rsid w:val="003727FF"/>
    <w:rsid w:val="00372D8D"/>
    <w:rsid w:val="003739A7"/>
    <w:rsid w:val="00373A58"/>
    <w:rsid w:val="00374100"/>
    <w:rsid w:val="00374151"/>
    <w:rsid w:val="00374D64"/>
    <w:rsid w:val="00374F31"/>
    <w:rsid w:val="00375A02"/>
    <w:rsid w:val="00375FB1"/>
    <w:rsid w:val="003767BE"/>
    <w:rsid w:val="003801EE"/>
    <w:rsid w:val="00380C43"/>
    <w:rsid w:val="003810FF"/>
    <w:rsid w:val="00381884"/>
    <w:rsid w:val="00381DEF"/>
    <w:rsid w:val="003821F8"/>
    <w:rsid w:val="00382EAB"/>
    <w:rsid w:val="00383308"/>
    <w:rsid w:val="00383554"/>
    <w:rsid w:val="0038391D"/>
    <w:rsid w:val="003845B4"/>
    <w:rsid w:val="00384A5C"/>
    <w:rsid w:val="00384BAC"/>
    <w:rsid w:val="00385407"/>
    <w:rsid w:val="00385A93"/>
    <w:rsid w:val="00385E95"/>
    <w:rsid w:val="003865D9"/>
    <w:rsid w:val="0038668F"/>
    <w:rsid w:val="00386A16"/>
    <w:rsid w:val="003873C2"/>
    <w:rsid w:val="00387B1A"/>
    <w:rsid w:val="00387B2D"/>
    <w:rsid w:val="00387DBF"/>
    <w:rsid w:val="00390566"/>
    <w:rsid w:val="003905E7"/>
    <w:rsid w:val="00390785"/>
    <w:rsid w:val="00390EEE"/>
    <w:rsid w:val="00391B8B"/>
    <w:rsid w:val="00391CB9"/>
    <w:rsid w:val="00391FCA"/>
    <w:rsid w:val="003925DC"/>
    <w:rsid w:val="0039267D"/>
    <w:rsid w:val="0039337B"/>
    <w:rsid w:val="00393C41"/>
    <w:rsid w:val="00394418"/>
    <w:rsid w:val="00394B20"/>
    <w:rsid w:val="00395917"/>
    <w:rsid w:val="00395EBB"/>
    <w:rsid w:val="00396289"/>
    <w:rsid w:val="00397E66"/>
    <w:rsid w:val="003A0AB8"/>
    <w:rsid w:val="003A0B7C"/>
    <w:rsid w:val="003A0DA9"/>
    <w:rsid w:val="003A10AA"/>
    <w:rsid w:val="003A19F8"/>
    <w:rsid w:val="003A2412"/>
    <w:rsid w:val="003A24F3"/>
    <w:rsid w:val="003A322C"/>
    <w:rsid w:val="003A4481"/>
    <w:rsid w:val="003A55D3"/>
    <w:rsid w:val="003A77DF"/>
    <w:rsid w:val="003A7A80"/>
    <w:rsid w:val="003A7E2A"/>
    <w:rsid w:val="003B0730"/>
    <w:rsid w:val="003B09CA"/>
    <w:rsid w:val="003B1792"/>
    <w:rsid w:val="003B1E21"/>
    <w:rsid w:val="003B3E32"/>
    <w:rsid w:val="003B3E9C"/>
    <w:rsid w:val="003B4876"/>
    <w:rsid w:val="003C0FEE"/>
    <w:rsid w:val="003C1ED6"/>
    <w:rsid w:val="003C235E"/>
    <w:rsid w:val="003C276F"/>
    <w:rsid w:val="003C3023"/>
    <w:rsid w:val="003C3168"/>
    <w:rsid w:val="003C3B78"/>
    <w:rsid w:val="003C3DED"/>
    <w:rsid w:val="003C3FCF"/>
    <w:rsid w:val="003C49D4"/>
    <w:rsid w:val="003C5391"/>
    <w:rsid w:val="003C5AE9"/>
    <w:rsid w:val="003C5EE5"/>
    <w:rsid w:val="003C5FD3"/>
    <w:rsid w:val="003C7051"/>
    <w:rsid w:val="003C73DB"/>
    <w:rsid w:val="003C74A8"/>
    <w:rsid w:val="003D17A3"/>
    <w:rsid w:val="003D1BF0"/>
    <w:rsid w:val="003D1C13"/>
    <w:rsid w:val="003D358F"/>
    <w:rsid w:val="003D3D3D"/>
    <w:rsid w:val="003D427A"/>
    <w:rsid w:val="003D42B1"/>
    <w:rsid w:val="003D4CD2"/>
    <w:rsid w:val="003D51BA"/>
    <w:rsid w:val="003D57ED"/>
    <w:rsid w:val="003D5FA9"/>
    <w:rsid w:val="003D7E34"/>
    <w:rsid w:val="003E09F4"/>
    <w:rsid w:val="003E0E14"/>
    <w:rsid w:val="003E1159"/>
    <w:rsid w:val="003E1C74"/>
    <w:rsid w:val="003E28F6"/>
    <w:rsid w:val="003E2A9B"/>
    <w:rsid w:val="003E31A6"/>
    <w:rsid w:val="003E3EF1"/>
    <w:rsid w:val="003E415F"/>
    <w:rsid w:val="003E67DC"/>
    <w:rsid w:val="003E6908"/>
    <w:rsid w:val="003E726F"/>
    <w:rsid w:val="003E7A17"/>
    <w:rsid w:val="003E7B30"/>
    <w:rsid w:val="003F08D8"/>
    <w:rsid w:val="003F2886"/>
    <w:rsid w:val="003F38F2"/>
    <w:rsid w:val="003F3905"/>
    <w:rsid w:val="003F3D33"/>
    <w:rsid w:val="003F44F8"/>
    <w:rsid w:val="003F4687"/>
    <w:rsid w:val="003F511F"/>
    <w:rsid w:val="003F561D"/>
    <w:rsid w:val="003F5F51"/>
    <w:rsid w:val="003F65BD"/>
    <w:rsid w:val="003F6A80"/>
    <w:rsid w:val="003F6B80"/>
    <w:rsid w:val="003F6F44"/>
    <w:rsid w:val="003F70FC"/>
    <w:rsid w:val="003F7F9D"/>
    <w:rsid w:val="003F7FDA"/>
    <w:rsid w:val="00400824"/>
    <w:rsid w:val="004009A0"/>
    <w:rsid w:val="004009BE"/>
    <w:rsid w:val="0040123B"/>
    <w:rsid w:val="00401B5B"/>
    <w:rsid w:val="00401CB4"/>
    <w:rsid w:val="00402B64"/>
    <w:rsid w:val="00402D7C"/>
    <w:rsid w:val="00402E0D"/>
    <w:rsid w:val="0040368C"/>
    <w:rsid w:val="0040378C"/>
    <w:rsid w:val="00404C47"/>
    <w:rsid w:val="0040651E"/>
    <w:rsid w:val="00406859"/>
    <w:rsid w:val="00406CCE"/>
    <w:rsid w:val="00407066"/>
    <w:rsid w:val="00407CDE"/>
    <w:rsid w:val="00410804"/>
    <w:rsid w:val="0041111A"/>
    <w:rsid w:val="004134F7"/>
    <w:rsid w:val="00416026"/>
    <w:rsid w:val="00416601"/>
    <w:rsid w:val="004167B8"/>
    <w:rsid w:val="004171D5"/>
    <w:rsid w:val="004173E0"/>
    <w:rsid w:val="00420196"/>
    <w:rsid w:val="004213EE"/>
    <w:rsid w:val="0042186B"/>
    <w:rsid w:val="00421BD6"/>
    <w:rsid w:val="004224BA"/>
    <w:rsid w:val="004229F3"/>
    <w:rsid w:val="00422E02"/>
    <w:rsid w:val="00423326"/>
    <w:rsid w:val="0042390C"/>
    <w:rsid w:val="00423B5D"/>
    <w:rsid w:val="00423BC8"/>
    <w:rsid w:val="00424189"/>
    <w:rsid w:val="004242D0"/>
    <w:rsid w:val="004249A9"/>
    <w:rsid w:val="00425011"/>
    <w:rsid w:val="0042791F"/>
    <w:rsid w:val="00430D4C"/>
    <w:rsid w:val="0043113D"/>
    <w:rsid w:val="004317E0"/>
    <w:rsid w:val="00432261"/>
    <w:rsid w:val="00432CB2"/>
    <w:rsid w:val="00433330"/>
    <w:rsid w:val="00433DFA"/>
    <w:rsid w:val="004349EC"/>
    <w:rsid w:val="00434F9C"/>
    <w:rsid w:val="004369F1"/>
    <w:rsid w:val="00436A6A"/>
    <w:rsid w:val="0043705D"/>
    <w:rsid w:val="00437075"/>
    <w:rsid w:val="004372AA"/>
    <w:rsid w:val="0043775D"/>
    <w:rsid w:val="00437D0C"/>
    <w:rsid w:val="00437D6B"/>
    <w:rsid w:val="00437E4D"/>
    <w:rsid w:val="00437E6B"/>
    <w:rsid w:val="0044244D"/>
    <w:rsid w:val="00442C6A"/>
    <w:rsid w:val="00443145"/>
    <w:rsid w:val="004431C8"/>
    <w:rsid w:val="0044480B"/>
    <w:rsid w:val="004449A4"/>
    <w:rsid w:val="004459FE"/>
    <w:rsid w:val="00445B68"/>
    <w:rsid w:val="00445F82"/>
    <w:rsid w:val="004477C1"/>
    <w:rsid w:val="00447F30"/>
    <w:rsid w:val="0045019F"/>
    <w:rsid w:val="00450EEE"/>
    <w:rsid w:val="00451461"/>
    <w:rsid w:val="00451573"/>
    <w:rsid w:val="00451650"/>
    <w:rsid w:val="00451955"/>
    <w:rsid w:val="0045260D"/>
    <w:rsid w:val="0045430E"/>
    <w:rsid w:val="004547D8"/>
    <w:rsid w:val="00455E65"/>
    <w:rsid w:val="004575C6"/>
    <w:rsid w:val="00457C0A"/>
    <w:rsid w:val="00457C22"/>
    <w:rsid w:val="00457F85"/>
    <w:rsid w:val="00460393"/>
    <w:rsid w:val="00460ECD"/>
    <w:rsid w:val="00461955"/>
    <w:rsid w:val="00462041"/>
    <w:rsid w:val="00463A6E"/>
    <w:rsid w:val="0046484D"/>
    <w:rsid w:val="004648B7"/>
    <w:rsid w:val="00465307"/>
    <w:rsid w:val="004657EE"/>
    <w:rsid w:val="00465939"/>
    <w:rsid w:val="0046693A"/>
    <w:rsid w:val="00466BAE"/>
    <w:rsid w:val="004674D8"/>
    <w:rsid w:val="0046751F"/>
    <w:rsid w:val="00467932"/>
    <w:rsid w:val="00470505"/>
    <w:rsid w:val="00470FB7"/>
    <w:rsid w:val="0047128D"/>
    <w:rsid w:val="00472324"/>
    <w:rsid w:val="00473888"/>
    <w:rsid w:val="0047441D"/>
    <w:rsid w:val="00474EA2"/>
    <w:rsid w:val="00475296"/>
    <w:rsid w:val="004758CE"/>
    <w:rsid w:val="00477A39"/>
    <w:rsid w:val="00477BEC"/>
    <w:rsid w:val="0048088B"/>
    <w:rsid w:val="00480AE0"/>
    <w:rsid w:val="00480F05"/>
    <w:rsid w:val="00481327"/>
    <w:rsid w:val="00481941"/>
    <w:rsid w:val="00482465"/>
    <w:rsid w:val="00482B0F"/>
    <w:rsid w:val="00483107"/>
    <w:rsid w:val="004838DA"/>
    <w:rsid w:val="00485908"/>
    <w:rsid w:val="004861FF"/>
    <w:rsid w:val="00490F56"/>
    <w:rsid w:val="004923E5"/>
    <w:rsid w:val="0049279F"/>
    <w:rsid w:val="004927E4"/>
    <w:rsid w:val="004930BC"/>
    <w:rsid w:val="00493AC4"/>
    <w:rsid w:val="004945A6"/>
    <w:rsid w:val="00495604"/>
    <w:rsid w:val="004958B4"/>
    <w:rsid w:val="004963D0"/>
    <w:rsid w:val="004966A2"/>
    <w:rsid w:val="00497EEF"/>
    <w:rsid w:val="004A167A"/>
    <w:rsid w:val="004A2BD8"/>
    <w:rsid w:val="004A345F"/>
    <w:rsid w:val="004A436D"/>
    <w:rsid w:val="004A44CC"/>
    <w:rsid w:val="004A51D5"/>
    <w:rsid w:val="004A580D"/>
    <w:rsid w:val="004A587E"/>
    <w:rsid w:val="004A7299"/>
    <w:rsid w:val="004A79AA"/>
    <w:rsid w:val="004A7FB3"/>
    <w:rsid w:val="004A8F32"/>
    <w:rsid w:val="004B161F"/>
    <w:rsid w:val="004B1B9A"/>
    <w:rsid w:val="004B1F3B"/>
    <w:rsid w:val="004B2262"/>
    <w:rsid w:val="004B3006"/>
    <w:rsid w:val="004B30BD"/>
    <w:rsid w:val="004B342A"/>
    <w:rsid w:val="004B43F2"/>
    <w:rsid w:val="004B51C0"/>
    <w:rsid w:val="004B5F9D"/>
    <w:rsid w:val="004B6145"/>
    <w:rsid w:val="004B6257"/>
    <w:rsid w:val="004B66A2"/>
    <w:rsid w:val="004B6713"/>
    <w:rsid w:val="004B6803"/>
    <w:rsid w:val="004B70D4"/>
    <w:rsid w:val="004B7CE8"/>
    <w:rsid w:val="004B7DE6"/>
    <w:rsid w:val="004C0CB3"/>
    <w:rsid w:val="004C0CCC"/>
    <w:rsid w:val="004C148F"/>
    <w:rsid w:val="004C1664"/>
    <w:rsid w:val="004C26FB"/>
    <w:rsid w:val="004C2CCD"/>
    <w:rsid w:val="004C2ED5"/>
    <w:rsid w:val="004C3209"/>
    <w:rsid w:val="004C37C0"/>
    <w:rsid w:val="004C5EB7"/>
    <w:rsid w:val="004C5EF6"/>
    <w:rsid w:val="004C600E"/>
    <w:rsid w:val="004C613C"/>
    <w:rsid w:val="004C6ABE"/>
    <w:rsid w:val="004C6E02"/>
    <w:rsid w:val="004C7F20"/>
    <w:rsid w:val="004D01C4"/>
    <w:rsid w:val="004D128D"/>
    <w:rsid w:val="004D1599"/>
    <w:rsid w:val="004D1C31"/>
    <w:rsid w:val="004D242F"/>
    <w:rsid w:val="004D3912"/>
    <w:rsid w:val="004D40C6"/>
    <w:rsid w:val="004D4575"/>
    <w:rsid w:val="004D48CC"/>
    <w:rsid w:val="004D4CE5"/>
    <w:rsid w:val="004D567E"/>
    <w:rsid w:val="004D5948"/>
    <w:rsid w:val="004D5A02"/>
    <w:rsid w:val="004D5B36"/>
    <w:rsid w:val="004D5C98"/>
    <w:rsid w:val="004D60D7"/>
    <w:rsid w:val="004D6283"/>
    <w:rsid w:val="004D75AB"/>
    <w:rsid w:val="004D7776"/>
    <w:rsid w:val="004D7D40"/>
    <w:rsid w:val="004E013B"/>
    <w:rsid w:val="004E0756"/>
    <w:rsid w:val="004E18FE"/>
    <w:rsid w:val="004E2026"/>
    <w:rsid w:val="004E2FDE"/>
    <w:rsid w:val="004E36AD"/>
    <w:rsid w:val="004E38E1"/>
    <w:rsid w:val="004E6DB5"/>
    <w:rsid w:val="004E6EC6"/>
    <w:rsid w:val="004E7124"/>
    <w:rsid w:val="004E7937"/>
    <w:rsid w:val="004F0B08"/>
    <w:rsid w:val="004F15ED"/>
    <w:rsid w:val="004F1E82"/>
    <w:rsid w:val="004F2048"/>
    <w:rsid w:val="004F25EE"/>
    <w:rsid w:val="004F26F8"/>
    <w:rsid w:val="004F2A58"/>
    <w:rsid w:val="004F3174"/>
    <w:rsid w:val="004F32A7"/>
    <w:rsid w:val="004F3333"/>
    <w:rsid w:val="004F33A9"/>
    <w:rsid w:val="004F33CE"/>
    <w:rsid w:val="004F4A02"/>
    <w:rsid w:val="004F6365"/>
    <w:rsid w:val="004F7BA9"/>
    <w:rsid w:val="00500C07"/>
    <w:rsid w:val="0050221A"/>
    <w:rsid w:val="0050237C"/>
    <w:rsid w:val="005027D5"/>
    <w:rsid w:val="00503558"/>
    <w:rsid w:val="00504775"/>
    <w:rsid w:val="00504B11"/>
    <w:rsid w:val="005062F4"/>
    <w:rsid w:val="005065FE"/>
    <w:rsid w:val="00506D2E"/>
    <w:rsid w:val="0050762E"/>
    <w:rsid w:val="005102F0"/>
    <w:rsid w:val="00511388"/>
    <w:rsid w:val="005113FE"/>
    <w:rsid w:val="00511613"/>
    <w:rsid w:val="00511D70"/>
    <w:rsid w:val="005123AC"/>
    <w:rsid w:val="00512722"/>
    <w:rsid w:val="005127E4"/>
    <w:rsid w:val="00513206"/>
    <w:rsid w:val="00513892"/>
    <w:rsid w:val="005139CF"/>
    <w:rsid w:val="00514E42"/>
    <w:rsid w:val="00515C23"/>
    <w:rsid w:val="0051606A"/>
    <w:rsid w:val="00517281"/>
    <w:rsid w:val="00517397"/>
    <w:rsid w:val="0051744A"/>
    <w:rsid w:val="00517B43"/>
    <w:rsid w:val="0052077B"/>
    <w:rsid w:val="00520B88"/>
    <w:rsid w:val="00521724"/>
    <w:rsid w:val="00521DD3"/>
    <w:rsid w:val="00521EEC"/>
    <w:rsid w:val="00522128"/>
    <w:rsid w:val="00522184"/>
    <w:rsid w:val="0052239A"/>
    <w:rsid w:val="00522DC4"/>
    <w:rsid w:val="00523493"/>
    <w:rsid w:val="00525105"/>
    <w:rsid w:val="00525A72"/>
    <w:rsid w:val="00526246"/>
    <w:rsid w:val="00526670"/>
    <w:rsid w:val="00526740"/>
    <w:rsid w:val="005301DA"/>
    <w:rsid w:val="005306F5"/>
    <w:rsid w:val="00531AFF"/>
    <w:rsid w:val="00532321"/>
    <w:rsid w:val="00532997"/>
    <w:rsid w:val="00532BF0"/>
    <w:rsid w:val="00532E23"/>
    <w:rsid w:val="005334C1"/>
    <w:rsid w:val="00533C43"/>
    <w:rsid w:val="00534ED4"/>
    <w:rsid w:val="00535C30"/>
    <w:rsid w:val="00535D3D"/>
    <w:rsid w:val="0053611F"/>
    <w:rsid w:val="00536872"/>
    <w:rsid w:val="00536B28"/>
    <w:rsid w:val="00537012"/>
    <w:rsid w:val="0053783A"/>
    <w:rsid w:val="00537F0C"/>
    <w:rsid w:val="00540277"/>
    <w:rsid w:val="00540CB2"/>
    <w:rsid w:val="0054108D"/>
    <w:rsid w:val="0054136D"/>
    <w:rsid w:val="00541A18"/>
    <w:rsid w:val="00541BE5"/>
    <w:rsid w:val="00541C90"/>
    <w:rsid w:val="0054244F"/>
    <w:rsid w:val="00543484"/>
    <w:rsid w:val="005435F8"/>
    <w:rsid w:val="00544088"/>
    <w:rsid w:val="005446B7"/>
    <w:rsid w:val="00544C31"/>
    <w:rsid w:val="00544C40"/>
    <w:rsid w:val="00544EAE"/>
    <w:rsid w:val="005456ED"/>
    <w:rsid w:val="005459C0"/>
    <w:rsid w:val="005462CB"/>
    <w:rsid w:val="005472FE"/>
    <w:rsid w:val="00547F58"/>
    <w:rsid w:val="0055087B"/>
    <w:rsid w:val="005514FE"/>
    <w:rsid w:val="00551F24"/>
    <w:rsid w:val="00552071"/>
    <w:rsid w:val="0055285E"/>
    <w:rsid w:val="005528BB"/>
    <w:rsid w:val="00554009"/>
    <w:rsid w:val="00554B2C"/>
    <w:rsid w:val="00554EDC"/>
    <w:rsid w:val="00555CE4"/>
    <w:rsid w:val="00555DA8"/>
    <w:rsid w:val="00556369"/>
    <w:rsid w:val="00556477"/>
    <w:rsid w:val="0055648A"/>
    <w:rsid w:val="00556C30"/>
    <w:rsid w:val="005576F4"/>
    <w:rsid w:val="00557920"/>
    <w:rsid w:val="00557B86"/>
    <w:rsid w:val="00557DEC"/>
    <w:rsid w:val="005603DF"/>
    <w:rsid w:val="00560C83"/>
    <w:rsid w:val="00561108"/>
    <w:rsid w:val="005611AE"/>
    <w:rsid w:val="00561255"/>
    <w:rsid w:val="00561627"/>
    <w:rsid w:val="0056165A"/>
    <w:rsid w:val="005634A7"/>
    <w:rsid w:val="00564003"/>
    <w:rsid w:val="005647AE"/>
    <w:rsid w:val="00565904"/>
    <w:rsid w:val="005663E6"/>
    <w:rsid w:val="00567106"/>
    <w:rsid w:val="00570D11"/>
    <w:rsid w:val="00572889"/>
    <w:rsid w:val="005729E0"/>
    <w:rsid w:val="005737BC"/>
    <w:rsid w:val="00574167"/>
    <w:rsid w:val="005748A9"/>
    <w:rsid w:val="00574AD9"/>
    <w:rsid w:val="005750D5"/>
    <w:rsid w:val="005753D4"/>
    <w:rsid w:val="005758DC"/>
    <w:rsid w:val="0057616D"/>
    <w:rsid w:val="005776E1"/>
    <w:rsid w:val="00577E86"/>
    <w:rsid w:val="0058055C"/>
    <w:rsid w:val="005815F6"/>
    <w:rsid w:val="005817E3"/>
    <w:rsid w:val="00581BC1"/>
    <w:rsid w:val="00582481"/>
    <w:rsid w:val="00582487"/>
    <w:rsid w:val="005825DC"/>
    <w:rsid w:val="00582954"/>
    <w:rsid w:val="005829AD"/>
    <w:rsid w:val="00582ED1"/>
    <w:rsid w:val="00583602"/>
    <w:rsid w:val="005841F0"/>
    <w:rsid w:val="005853A8"/>
    <w:rsid w:val="00585704"/>
    <w:rsid w:val="00586A0F"/>
    <w:rsid w:val="00587786"/>
    <w:rsid w:val="005878F1"/>
    <w:rsid w:val="00587B6A"/>
    <w:rsid w:val="00590321"/>
    <w:rsid w:val="005907A6"/>
    <w:rsid w:val="005907DF"/>
    <w:rsid w:val="00591241"/>
    <w:rsid w:val="00591947"/>
    <w:rsid w:val="00591FB0"/>
    <w:rsid w:val="005920C1"/>
    <w:rsid w:val="00592263"/>
    <w:rsid w:val="005926B2"/>
    <w:rsid w:val="00592E69"/>
    <w:rsid w:val="00593693"/>
    <w:rsid w:val="00593B27"/>
    <w:rsid w:val="00593E9B"/>
    <w:rsid w:val="00594378"/>
    <w:rsid w:val="00594DB9"/>
    <w:rsid w:val="00595779"/>
    <w:rsid w:val="0059619A"/>
    <w:rsid w:val="005977EA"/>
    <w:rsid w:val="005978FC"/>
    <w:rsid w:val="005A00F1"/>
    <w:rsid w:val="005A10AC"/>
    <w:rsid w:val="005A1395"/>
    <w:rsid w:val="005A344A"/>
    <w:rsid w:val="005A378A"/>
    <w:rsid w:val="005A4266"/>
    <w:rsid w:val="005A435D"/>
    <w:rsid w:val="005A47D7"/>
    <w:rsid w:val="005A4B7E"/>
    <w:rsid w:val="005A533B"/>
    <w:rsid w:val="005A6C69"/>
    <w:rsid w:val="005A6F8F"/>
    <w:rsid w:val="005A7E62"/>
    <w:rsid w:val="005B0A59"/>
    <w:rsid w:val="005B0CE9"/>
    <w:rsid w:val="005B22CC"/>
    <w:rsid w:val="005B281F"/>
    <w:rsid w:val="005B28CE"/>
    <w:rsid w:val="005B2E57"/>
    <w:rsid w:val="005B30B4"/>
    <w:rsid w:val="005B39A5"/>
    <w:rsid w:val="005B538E"/>
    <w:rsid w:val="005B5D64"/>
    <w:rsid w:val="005B5F10"/>
    <w:rsid w:val="005B701B"/>
    <w:rsid w:val="005B71AB"/>
    <w:rsid w:val="005B733B"/>
    <w:rsid w:val="005B7F27"/>
    <w:rsid w:val="005C0364"/>
    <w:rsid w:val="005C1231"/>
    <w:rsid w:val="005C173D"/>
    <w:rsid w:val="005C1BA7"/>
    <w:rsid w:val="005C6610"/>
    <w:rsid w:val="005C6B96"/>
    <w:rsid w:val="005C7784"/>
    <w:rsid w:val="005C7A0F"/>
    <w:rsid w:val="005C7FE4"/>
    <w:rsid w:val="005D1349"/>
    <w:rsid w:val="005D1699"/>
    <w:rsid w:val="005D1811"/>
    <w:rsid w:val="005D2C17"/>
    <w:rsid w:val="005D2E58"/>
    <w:rsid w:val="005D37F3"/>
    <w:rsid w:val="005D4AE3"/>
    <w:rsid w:val="005D5244"/>
    <w:rsid w:val="005D564A"/>
    <w:rsid w:val="005D6945"/>
    <w:rsid w:val="005D6B5F"/>
    <w:rsid w:val="005D78C8"/>
    <w:rsid w:val="005DEAB5"/>
    <w:rsid w:val="005E046B"/>
    <w:rsid w:val="005E0780"/>
    <w:rsid w:val="005E1D3C"/>
    <w:rsid w:val="005E3108"/>
    <w:rsid w:val="005E39D5"/>
    <w:rsid w:val="005E3C2A"/>
    <w:rsid w:val="005E3E53"/>
    <w:rsid w:val="005E45AC"/>
    <w:rsid w:val="005E4E2A"/>
    <w:rsid w:val="005E5466"/>
    <w:rsid w:val="005E55C8"/>
    <w:rsid w:val="005E62D7"/>
    <w:rsid w:val="005E6305"/>
    <w:rsid w:val="005E66E9"/>
    <w:rsid w:val="005E6A1C"/>
    <w:rsid w:val="005E6AC7"/>
    <w:rsid w:val="005E7D3F"/>
    <w:rsid w:val="005F13FE"/>
    <w:rsid w:val="005F16C7"/>
    <w:rsid w:val="005F18E0"/>
    <w:rsid w:val="005F2216"/>
    <w:rsid w:val="005F2D0F"/>
    <w:rsid w:val="005F4E88"/>
    <w:rsid w:val="005F528D"/>
    <w:rsid w:val="005F5BE7"/>
    <w:rsid w:val="005F688F"/>
    <w:rsid w:val="005F73DB"/>
    <w:rsid w:val="005F73F2"/>
    <w:rsid w:val="00600190"/>
    <w:rsid w:val="006001D2"/>
    <w:rsid w:val="00600B0B"/>
    <w:rsid w:val="00600EBE"/>
    <w:rsid w:val="00601886"/>
    <w:rsid w:val="00601B45"/>
    <w:rsid w:val="0060270C"/>
    <w:rsid w:val="00602E1F"/>
    <w:rsid w:val="006038D9"/>
    <w:rsid w:val="006049B2"/>
    <w:rsid w:val="006050E1"/>
    <w:rsid w:val="006054CC"/>
    <w:rsid w:val="006054EC"/>
    <w:rsid w:val="00605510"/>
    <w:rsid w:val="0060645F"/>
    <w:rsid w:val="006067AE"/>
    <w:rsid w:val="006067D7"/>
    <w:rsid w:val="00607027"/>
    <w:rsid w:val="0060775A"/>
    <w:rsid w:val="00607D83"/>
    <w:rsid w:val="00610122"/>
    <w:rsid w:val="006110A1"/>
    <w:rsid w:val="00611462"/>
    <w:rsid w:val="00611D98"/>
    <w:rsid w:val="006121D1"/>
    <w:rsid w:val="006123AF"/>
    <w:rsid w:val="0061329D"/>
    <w:rsid w:val="0061377E"/>
    <w:rsid w:val="0061416F"/>
    <w:rsid w:val="00614EA1"/>
    <w:rsid w:val="00614F2D"/>
    <w:rsid w:val="00615868"/>
    <w:rsid w:val="00616555"/>
    <w:rsid w:val="006167FD"/>
    <w:rsid w:val="00617315"/>
    <w:rsid w:val="006175BC"/>
    <w:rsid w:val="00617A7C"/>
    <w:rsid w:val="00617F77"/>
    <w:rsid w:val="006214A9"/>
    <w:rsid w:val="00621A30"/>
    <w:rsid w:val="00621A42"/>
    <w:rsid w:val="00621B00"/>
    <w:rsid w:val="0062215D"/>
    <w:rsid w:val="0062227A"/>
    <w:rsid w:val="00622397"/>
    <w:rsid w:val="0062292B"/>
    <w:rsid w:val="00622A68"/>
    <w:rsid w:val="006236A7"/>
    <w:rsid w:val="006236DF"/>
    <w:rsid w:val="006239E2"/>
    <w:rsid w:val="00623DAD"/>
    <w:rsid w:val="00624396"/>
    <w:rsid w:val="00625113"/>
    <w:rsid w:val="00625AE6"/>
    <w:rsid w:val="00630A79"/>
    <w:rsid w:val="00630B1C"/>
    <w:rsid w:val="00631030"/>
    <w:rsid w:val="0063121E"/>
    <w:rsid w:val="00632253"/>
    <w:rsid w:val="00634B75"/>
    <w:rsid w:val="00634C4A"/>
    <w:rsid w:val="0063503F"/>
    <w:rsid w:val="00636773"/>
    <w:rsid w:val="0063677B"/>
    <w:rsid w:val="006369D1"/>
    <w:rsid w:val="00636AB7"/>
    <w:rsid w:val="00637A7F"/>
    <w:rsid w:val="0064035A"/>
    <w:rsid w:val="00640682"/>
    <w:rsid w:val="00640A4E"/>
    <w:rsid w:val="006412E4"/>
    <w:rsid w:val="006414F2"/>
    <w:rsid w:val="00641960"/>
    <w:rsid w:val="00641DA8"/>
    <w:rsid w:val="00642714"/>
    <w:rsid w:val="00642DEB"/>
    <w:rsid w:val="00642ED3"/>
    <w:rsid w:val="0064312A"/>
    <w:rsid w:val="00643904"/>
    <w:rsid w:val="00643DF8"/>
    <w:rsid w:val="006454C2"/>
    <w:rsid w:val="006455CE"/>
    <w:rsid w:val="006466FC"/>
    <w:rsid w:val="00646C4B"/>
    <w:rsid w:val="00646D96"/>
    <w:rsid w:val="0064711C"/>
    <w:rsid w:val="00647A9D"/>
    <w:rsid w:val="00647BFA"/>
    <w:rsid w:val="00651657"/>
    <w:rsid w:val="006516A6"/>
    <w:rsid w:val="0065191F"/>
    <w:rsid w:val="006519B5"/>
    <w:rsid w:val="00652119"/>
    <w:rsid w:val="006544F4"/>
    <w:rsid w:val="00654987"/>
    <w:rsid w:val="00655841"/>
    <w:rsid w:val="00655CF0"/>
    <w:rsid w:val="00655E9E"/>
    <w:rsid w:val="00656694"/>
    <w:rsid w:val="00656D7B"/>
    <w:rsid w:val="00657296"/>
    <w:rsid w:val="00657828"/>
    <w:rsid w:val="00657D97"/>
    <w:rsid w:val="00660489"/>
    <w:rsid w:val="00660F77"/>
    <w:rsid w:val="00662C57"/>
    <w:rsid w:val="00662D3C"/>
    <w:rsid w:val="00663A11"/>
    <w:rsid w:val="00664396"/>
    <w:rsid w:val="006646D8"/>
    <w:rsid w:val="0066488B"/>
    <w:rsid w:val="0066617F"/>
    <w:rsid w:val="00666379"/>
    <w:rsid w:val="00667023"/>
    <w:rsid w:val="00670C12"/>
    <w:rsid w:val="00670E44"/>
    <w:rsid w:val="00671127"/>
    <w:rsid w:val="00671266"/>
    <w:rsid w:val="0067199A"/>
    <w:rsid w:val="00672083"/>
    <w:rsid w:val="0067310C"/>
    <w:rsid w:val="00673409"/>
    <w:rsid w:val="00673BC1"/>
    <w:rsid w:val="0067485C"/>
    <w:rsid w:val="00675085"/>
    <w:rsid w:val="006750DD"/>
    <w:rsid w:val="0067594F"/>
    <w:rsid w:val="006765D4"/>
    <w:rsid w:val="00677A5B"/>
    <w:rsid w:val="006808C4"/>
    <w:rsid w:val="00682300"/>
    <w:rsid w:val="00682496"/>
    <w:rsid w:val="006826AA"/>
    <w:rsid w:val="00683D73"/>
    <w:rsid w:val="00683E62"/>
    <w:rsid w:val="0068425C"/>
    <w:rsid w:val="006844E4"/>
    <w:rsid w:val="0068454E"/>
    <w:rsid w:val="00684F64"/>
    <w:rsid w:val="006852C0"/>
    <w:rsid w:val="00685A97"/>
    <w:rsid w:val="00685D48"/>
    <w:rsid w:val="00686F1A"/>
    <w:rsid w:val="006871C6"/>
    <w:rsid w:val="0068794B"/>
    <w:rsid w:val="006905D5"/>
    <w:rsid w:val="006907F5"/>
    <w:rsid w:val="00690B56"/>
    <w:rsid w:val="00690F32"/>
    <w:rsid w:val="006917D0"/>
    <w:rsid w:val="00691FE5"/>
    <w:rsid w:val="00692271"/>
    <w:rsid w:val="00693533"/>
    <w:rsid w:val="00693902"/>
    <w:rsid w:val="00693FF5"/>
    <w:rsid w:val="00694956"/>
    <w:rsid w:val="00694FAB"/>
    <w:rsid w:val="00695946"/>
    <w:rsid w:val="00695AC8"/>
    <w:rsid w:val="006979AF"/>
    <w:rsid w:val="006A050F"/>
    <w:rsid w:val="006A0D90"/>
    <w:rsid w:val="006A2BD1"/>
    <w:rsid w:val="006A3070"/>
    <w:rsid w:val="006A335A"/>
    <w:rsid w:val="006A37F8"/>
    <w:rsid w:val="006A3AAD"/>
    <w:rsid w:val="006A5D04"/>
    <w:rsid w:val="006A600A"/>
    <w:rsid w:val="006A643E"/>
    <w:rsid w:val="006A75DC"/>
    <w:rsid w:val="006A78C1"/>
    <w:rsid w:val="006B0821"/>
    <w:rsid w:val="006B2990"/>
    <w:rsid w:val="006B3B32"/>
    <w:rsid w:val="006B3BCF"/>
    <w:rsid w:val="006B40C5"/>
    <w:rsid w:val="006B510B"/>
    <w:rsid w:val="006B580E"/>
    <w:rsid w:val="006B594A"/>
    <w:rsid w:val="006B5A0B"/>
    <w:rsid w:val="006B629D"/>
    <w:rsid w:val="006B68F8"/>
    <w:rsid w:val="006B69E7"/>
    <w:rsid w:val="006B73C7"/>
    <w:rsid w:val="006B7ED6"/>
    <w:rsid w:val="006C08F3"/>
    <w:rsid w:val="006C0CF2"/>
    <w:rsid w:val="006C1B9C"/>
    <w:rsid w:val="006C3E80"/>
    <w:rsid w:val="006C43A0"/>
    <w:rsid w:val="006C43D0"/>
    <w:rsid w:val="006C4E80"/>
    <w:rsid w:val="006C5806"/>
    <w:rsid w:val="006C5B7D"/>
    <w:rsid w:val="006C5F56"/>
    <w:rsid w:val="006C61CF"/>
    <w:rsid w:val="006C6583"/>
    <w:rsid w:val="006C6AD5"/>
    <w:rsid w:val="006C7025"/>
    <w:rsid w:val="006D0B8B"/>
    <w:rsid w:val="006D1982"/>
    <w:rsid w:val="006D21CD"/>
    <w:rsid w:val="006D221D"/>
    <w:rsid w:val="006D2274"/>
    <w:rsid w:val="006D2673"/>
    <w:rsid w:val="006D35A6"/>
    <w:rsid w:val="006D3AAB"/>
    <w:rsid w:val="006D3AC0"/>
    <w:rsid w:val="006D4447"/>
    <w:rsid w:val="006D4F07"/>
    <w:rsid w:val="006D571E"/>
    <w:rsid w:val="006D5C2F"/>
    <w:rsid w:val="006D63AB"/>
    <w:rsid w:val="006D675F"/>
    <w:rsid w:val="006D7BB3"/>
    <w:rsid w:val="006E0A96"/>
    <w:rsid w:val="006E0BD9"/>
    <w:rsid w:val="006E142A"/>
    <w:rsid w:val="006E155B"/>
    <w:rsid w:val="006E1C57"/>
    <w:rsid w:val="006E3109"/>
    <w:rsid w:val="006E3769"/>
    <w:rsid w:val="006E403E"/>
    <w:rsid w:val="006E5111"/>
    <w:rsid w:val="006E6EA5"/>
    <w:rsid w:val="006E6EB4"/>
    <w:rsid w:val="006E7E21"/>
    <w:rsid w:val="006F0747"/>
    <w:rsid w:val="006F11C0"/>
    <w:rsid w:val="006F1AA7"/>
    <w:rsid w:val="006F2DA7"/>
    <w:rsid w:val="006F36E5"/>
    <w:rsid w:val="006F4530"/>
    <w:rsid w:val="006F4550"/>
    <w:rsid w:val="006F5265"/>
    <w:rsid w:val="006F5689"/>
    <w:rsid w:val="006F58B5"/>
    <w:rsid w:val="006F5DCD"/>
    <w:rsid w:val="006F6764"/>
    <w:rsid w:val="006F6B03"/>
    <w:rsid w:val="006F74AC"/>
    <w:rsid w:val="006F79EF"/>
    <w:rsid w:val="007003A3"/>
    <w:rsid w:val="007007ED"/>
    <w:rsid w:val="00701E9F"/>
    <w:rsid w:val="00702E84"/>
    <w:rsid w:val="007035D4"/>
    <w:rsid w:val="00703EA0"/>
    <w:rsid w:val="00704565"/>
    <w:rsid w:val="00705345"/>
    <w:rsid w:val="007053EB"/>
    <w:rsid w:val="007056DA"/>
    <w:rsid w:val="00705EC5"/>
    <w:rsid w:val="00706253"/>
    <w:rsid w:val="007069C9"/>
    <w:rsid w:val="00706BE1"/>
    <w:rsid w:val="00707D92"/>
    <w:rsid w:val="0071054A"/>
    <w:rsid w:val="00710562"/>
    <w:rsid w:val="00710FB1"/>
    <w:rsid w:val="007125CE"/>
    <w:rsid w:val="00712858"/>
    <w:rsid w:val="00714733"/>
    <w:rsid w:val="00714E4A"/>
    <w:rsid w:val="007165D6"/>
    <w:rsid w:val="00716C51"/>
    <w:rsid w:val="0071700F"/>
    <w:rsid w:val="00717239"/>
    <w:rsid w:val="00720885"/>
    <w:rsid w:val="00721D0B"/>
    <w:rsid w:val="00721D55"/>
    <w:rsid w:val="007226F2"/>
    <w:rsid w:val="007230C6"/>
    <w:rsid w:val="00723381"/>
    <w:rsid w:val="00723890"/>
    <w:rsid w:val="00723DBF"/>
    <w:rsid w:val="0072402F"/>
    <w:rsid w:val="00724073"/>
    <w:rsid w:val="007245D2"/>
    <w:rsid w:val="00725277"/>
    <w:rsid w:val="00725892"/>
    <w:rsid w:val="00726BC9"/>
    <w:rsid w:val="00727511"/>
    <w:rsid w:val="0073031B"/>
    <w:rsid w:val="00730575"/>
    <w:rsid w:val="007305F7"/>
    <w:rsid w:val="007312D6"/>
    <w:rsid w:val="007316AF"/>
    <w:rsid w:val="00731F84"/>
    <w:rsid w:val="00732A2C"/>
    <w:rsid w:val="00732BD4"/>
    <w:rsid w:val="00732F74"/>
    <w:rsid w:val="00733017"/>
    <w:rsid w:val="0073314E"/>
    <w:rsid w:val="00733376"/>
    <w:rsid w:val="00733964"/>
    <w:rsid w:val="00733BF6"/>
    <w:rsid w:val="00733DEB"/>
    <w:rsid w:val="00734327"/>
    <w:rsid w:val="0073537E"/>
    <w:rsid w:val="00735C99"/>
    <w:rsid w:val="00736C06"/>
    <w:rsid w:val="00737F14"/>
    <w:rsid w:val="00740C4E"/>
    <w:rsid w:val="00741EB4"/>
    <w:rsid w:val="0074211A"/>
    <w:rsid w:val="00742787"/>
    <w:rsid w:val="007447AA"/>
    <w:rsid w:val="00745DA0"/>
    <w:rsid w:val="00747644"/>
    <w:rsid w:val="00747D23"/>
    <w:rsid w:val="00750033"/>
    <w:rsid w:val="00750AEF"/>
    <w:rsid w:val="00750BF1"/>
    <w:rsid w:val="007518E7"/>
    <w:rsid w:val="00751A28"/>
    <w:rsid w:val="00752C22"/>
    <w:rsid w:val="007546C6"/>
    <w:rsid w:val="0075538E"/>
    <w:rsid w:val="0075548D"/>
    <w:rsid w:val="00755C0F"/>
    <w:rsid w:val="00755CCE"/>
    <w:rsid w:val="00756EFF"/>
    <w:rsid w:val="007601C6"/>
    <w:rsid w:val="007603FB"/>
    <w:rsid w:val="0076052C"/>
    <w:rsid w:val="00760588"/>
    <w:rsid w:val="00760993"/>
    <w:rsid w:val="0076112E"/>
    <w:rsid w:val="00761199"/>
    <w:rsid w:val="0076249C"/>
    <w:rsid w:val="007625EC"/>
    <w:rsid w:val="00762A6A"/>
    <w:rsid w:val="00763127"/>
    <w:rsid w:val="0076448B"/>
    <w:rsid w:val="007654AF"/>
    <w:rsid w:val="007702F5"/>
    <w:rsid w:val="00770564"/>
    <w:rsid w:val="0077123A"/>
    <w:rsid w:val="0077320B"/>
    <w:rsid w:val="00773324"/>
    <w:rsid w:val="00774A9E"/>
    <w:rsid w:val="0077528E"/>
    <w:rsid w:val="0077548F"/>
    <w:rsid w:val="007757CB"/>
    <w:rsid w:val="007774DA"/>
    <w:rsid w:val="00777822"/>
    <w:rsid w:val="00777CE4"/>
    <w:rsid w:val="00777D9A"/>
    <w:rsid w:val="00780088"/>
    <w:rsid w:val="007800EA"/>
    <w:rsid w:val="00781539"/>
    <w:rsid w:val="00781585"/>
    <w:rsid w:val="00781A82"/>
    <w:rsid w:val="00781C12"/>
    <w:rsid w:val="00783310"/>
    <w:rsid w:val="0078385B"/>
    <w:rsid w:val="00784247"/>
    <w:rsid w:val="0078494B"/>
    <w:rsid w:val="00786946"/>
    <w:rsid w:val="00787312"/>
    <w:rsid w:val="00787B3D"/>
    <w:rsid w:val="00790514"/>
    <w:rsid w:val="0079242B"/>
    <w:rsid w:val="00792BB7"/>
    <w:rsid w:val="00792C6C"/>
    <w:rsid w:val="00794BBA"/>
    <w:rsid w:val="00794D01"/>
    <w:rsid w:val="007952DC"/>
    <w:rsid w:val="00795383"/>
    <w:rsid w:val="00796206"/>
    <w:rsid w:val="007964D4"/>
    <w:rsid w:val="007978A6"/>
    <w:rsid w:val="00797DBE"/>
    <w:rsid w:val="007A0A4F"/>
    <w:rsid w:val="007A1012"/>
    <w:rsid w:val="007A19BC"/>
    <w:rsid w:val="007A1C83"/>
    <w:rsid w:val="007A2402"/>
    <w:rsid w:val="007A251A"/>
    <w:rsid w:val="007A2877"/>
    <w:rsid w:val="007A3564"/>
    <w:rsid w:val="007A4641"/>
    <w:rsid w:val="007A4A6D"/>
    <w:rsid w:val="007A5D5D"/>
    <w:rsid w:val="007A7E60"/>
    <w:rsid w:val="007B0029"/>
    <w:rsid w:val="007B0052"/>
    <w:rsid w:val="007B02E7"/>
    <w:rsid w:val="007B0A80"/>
    <w:rsid w:val="007B0CC5"/>
    <w:rsid w:val="007B17EF"/>
    <w:rsid w:val="007B3348"/>
    <w:rsid w:val="007B4150"/>
    <w:rsid w:val="007B4BE4"/>
    <w:rsid w:val="007B52F6"/>
    <w:rsid w:val="007B6925"/>
    <w:rsid w:val="007B698A"/>
    <w:rsid w:val="007B712F"/>
    <w:rsid w:val="007B74C2"/>
    <w:rsid w:val="007B7F56"/>
    <w:rsid w:val="007C127E"/>
    <w:rsid w:val="007C128D"/>
    <w:rsid w:val="007C1FDB"/>
    <w:rsid w:val="007C2A20"/>
    <w:rsid w:val="007C30AD"/>
    <w:rsid w:val="007C3A0D"/>
    <w:rsid w:val="007C3FA6"/>
    <w:rsid w:val="007C3FF9"/>
    <w:rsid w:val="007C4C29"/>
    <w:rsid w:val="007C4C4E"/>
    <w:rsid w:val="007C532A"/>
    <w:rsid w:val="007C5F82"/>
    <w:rsid w:val="007C5FBC"/>
    <w:rsid w:val="007C6358"/>
    <w:rsid w:val="007C7C9C"/>
    <w:rsid w:val="007C7DD6"/>
    <w:rsid w:val="007D0164"/>
    <w:rsid w:val="007D046A"/>
    <w:rsid w:val="007D0C91"/>
    <w:rsid w:val="007D0DAC"/>
    <w:rsid w:val="007D1BA6"/>
    <w:rsid w:val="007D1BCF"/>
    <w:rsid w:val="007D1EC2"/>
    <w:rsid w:val="007D1EE2"/>
    <w:rsid w:val="007D239E"/>
    <w:rsid w:val="007D2E64"/>
    <w:rsid w:val="007D39FF"/>
    <w:rsid w:val="007D4A57"/>
    <w:rsid w:val="007D540E"/>
    <w:rsid w:val="007D5E5A"/>
    <w:rsid w:val="007D66A4"/>
    <w:rsid w:val="007D69C1"/>
    <w:rsid w:val="007D7542"/>
    <w:rsid w:val="007D75CF"/>
    <w:rsid w:val="007D7938"/>
    <w:rsid w:val="007D7A83"/>
    <w:rsid w:val="007D7B3C"/>
    <w:rsid w:val="007E0440"/>
    <w:rsid w:val="007E12A7"/>
    <w:rsid w:val="007E24FC"/>
    <w:rsid w:val="007E2B1A"/>
    <w:rsid w:val="007E3620"/>
    <w:rsid w:val="007E3E0E"/>
    <w:rsid w:val="007E4315"/>
    <w:rsid w:val="007E4F27"/>
    <w:rsid w:val="007E5AD8"/>
    <w:rsid w:val="007E5CD3"/>
    <w:rsid w:val="007E6DC5"/>
    <w:rsid w:val="007E76C0"/>
    <w:rsid w:val="007F11DC"/>
    <w:rsid w:val="007F1613"/>
    <w:rsid w:val="007F21E0"/>
    <w:rsid w:val="007F3711"/>
    <w:rsid w:val="007F37CD"/>
    <w:rsid w:val="007F3A83"/>
    <w:rsid w:val="007F43B7"/>
    <w:rsid w:val="007F4CFC"/>
    <w:rsid w:val="007F4E32"/>
    <w:rsid w:val="007F6A66"/>
    <w:rsid w:val="007F6C85"/>
    <w:rsid w:val="007F79BC"/>
    <w:rsid w:val="007F7A2A"/>
    <w:rsid w:val="00800417"/>
    <w:rsid w:val="00800673"/>
    <w:rsid w:val="00801363"/>
    <w:rsid w:val="008016C3"/>
    <w:rsid w:val="008016E9"/>
    <w:rsid w:val="00802418"/>
    <w:rsid w:val="00803233"/>
    <w:rsid w:val="0080332F"/>
    <w:rsid w:val="00803557"/>
    <w:rsid w:val="0080365B"/>
    <w:rsid w:val="00804601"/>
    <w:rsid w:val="00804A82"/>
    <w:rsid w:val="0080678E"/>
    <w:rsid w:val="0080700B"/>
    <w:rsid w:val="00807678"/>
    <w:rsid w:val="008108FE"/>
    <w:rsid w:val="00810C3C"/>
    <w:rsid w:val="00811276"/>
    <w:rsid w:val="00811564"/>
    <w:rsid w:val="00811CD1"/>
    <w:rsid w:val="00811D85"/>
    <w:rsid w:val="00811DE5"/>
    <w:rsid w:val="00813080"/>
    <w:rsid w:val="008130A0"/>
    <w:rsid w:val="00813B1D"/>
    <w:rsid w:val="0081428E"/>
    <w:rsid w:val="0081429F"/>
    <w:rsid w:val="008147D7"/>
    <w:rsid w:val="008149B0"/>
    <w:rsid w:val="00814B31"/>
    <w:rsid w:val="00814B81"/>
    <w:rsid w:val="00815C77"/>
    <w:rsid w:val="00815CF7"/>
    <w:rsid w:val="00816C80"/>
    <w:rsid w:val="00816CB6"/>
    <w:rsid w:val="00816E02"/>
    <w:rsid w:val="00817033"/>
    <w:rsid w:val="008175CB"/>
    <w:rsid w:val="0082042A"/>
    <w:rsid w:val="00820BE1"/>
    <w:rsid w:val="00820C3B"/>
    <w:rsid w:val="00821D62"/>
    <w:rsid w:val="00821D80"/>
    <w:rsid w:val="008220EE"/>
    <w:rsid w:val="008225F8"/>
    <w:rsid w:val="00822A5C"/>
    <w:rsid w:val="00822E94"/>
    <w:rsid w:val="00823617"/>
    <w:rsid w:val="00823691"/>
    <w:rsid w:val="00824183"/>
    <w:rsid w:val="008245F3"/>
    <w:rsid w:val="00824C6D"/>
    <w:rsid w:val="00825DAB"/>
    <w:rsid w:val="00826076"/>
    <w:rsid w:val="00826127"/>
    <w:rsid w:val="00827304"/>
    <w:rsid w:val="00827A7B"/>
    <w:rsid w:val="00830855"/>
    <w:rsid w:val="0083109F"/>
    <w:rsid w:val="00831403"/>
    <w:rsid w:val="00833170"/>
    <w:rsid w:val="00833286"/>
    <w:rsid w:val="008333C1"/>
    <w:rsid w:val="00834189"/>
    <w:rsid w:val="0083448F"/>
    <w:rsid w:val="008347A3"/>
    <w:rsid w:val="008349C9"/>
    <w:rsid w:val="0083519D"/>
    <w:rsid w:val="00835916"/>
    <w:rsid w:val="00836255"/>
    <w:rsid w:val="00836891"/>
    <w:rsid w:val="0084029A"/>
    <w:rsid w:val="00840D62"/>
    <w:rsid w:val="0084139C"/>
    <w:rsid w:val="00841582"/>
    <w:rsid w:val="0084249E"/>
    <w:rsid w:val="008428D7"/>
    <w:rsid w:val="00842B4E"/>
    <w:rsid w:val="0084383F"/>
    <w:rsid w:val="00843922"/>
    <w:rsid w:val="0084464E"/>
    <w:rsid w:val="00844C26"/>
    <w:rsid w:val="00844D3A"/>
    <w:rsid w:val="00845683"/>
    <w:rsid w:val="00845C24"/>
    <w:rsid w:val="00845EA2"/>
    <w:rsid w:val="00846216"/>
    <w:rsid w:val="00846413"/>
    <w:rsid w:val="0084716D"/>
    <w:rsid w:val="0085064D"/>
    <w:rsid w:val="00850AEE"/>
    <w:rsid w:val="00850BEE"/>
    <w:rsid w:val="00851338"/>
    <w:rsid w:val="008517DA"/>
    <w:rsid w:val="008518B3"/>
    <w:rsid w:val="00851A2C"/>
    <w:rsid w:val="00853B63"/>
    <w:rsid w:val="00854A4A"/>
    <w:rsid w:val="00854DE9"/>
    <w:rsid w:val="00855116"/>
    <w:rsid w:val="0085539E"/>
    <w:rsid w:val="008601F5"/>
    <w:rsid w:val="00860B07"/>
    <w:rsid w:val="00860B1C"/>
    <w:rsid w:val="00860DA8"/>
    <w:rsid w:val="00860E7A"/>
    <w:rsid w:val="00860F1D"/>
    <w:rsid w:val="0086111F"/>
    <w:rsid w:val="00861283"/>
    <w:rsid w:val="0086132D"/>
    <w:rsid w:val="00861918"/>
    <w:rsid w:val="00862299"/>
    <w:rsid w:val="0086303C"/>
    <w:rsid w:val="008630F3"/>
    <w:rsid w:val="008653C3"/>
    <w:rsid w:val="008667E2"/>
    <w:rsid w:val="00866979"/>
    <w:rsid w:val="008669FD"/>
    <w:rsid w:val="00866DF9"/>
    <w:rsid w:val="008670FD"/>
    <w:rsid w:val="00867B3A"/>
    <w:rsid w:val="00870C1B"/>
    <w:rsid w:val="008714EE"/>
    <w:rsid w:val="008721C8"/>
    <w:rsid w:val="008721D1"/>
    <w:rsid w:val="00873CD0"/>
    <w:rsid w:val="00873DD7"/>
    <w:rsid w:val="00875878"/>
    <w:rsid w:val="008758B7"/>
    <w:rsid w:val="008762DB"/>
    <w:rsid w:val="008766BD"/>
    <w:rsid w:val="00876F53"/>
    <w:rsid w:val="00877CE6"/>
    <w:rsid w:val="0088043C"/>
    <w:rsid w:val="00880DEB"/>
    <w:rsid w:val="00881429"/>
    <w:rsid w:val="00881463"/>
    <w:rsid w:val="0088247A"/>
    <w:rsid w:val="00883606"/>
    <w:rsid w:val="008842BD"/>
    <w:rsid w:val="008843FD"/>
    <w:rsid w:val="00884427"/>
    <w:rsid w:val="00884717"/>
    <w:rsid w:val="00884889"/>
    <w:rsid w:val="00886138"/>
    <w:rsid w:val="00887924"/>
    <w:rsid w:val="0089019A"/>
    <w:rsid w:val="008902FD"/>
    <w:rsid w:val="008905CF"/>
    <w:rsid w:val="008906C9"/>
    <w:rsid w:val="00890877"/>
    <w:rsid w:val="008909C1"/>
    <w:rsid w:val="00891DA8"/>
    <w:rsid w:val="00891DDD"/>
    <w:rsid w:val="00893AF3"/>
    <w:rsid w:val="0089484F"/>
    <w:rsid w:val="00895980"/>
    <w:rsid w:val="00895BB2"/>
    <w:rsid w:val="00895FDD"/>
    <w:rsid w:val="008967E9"/>
    <w:rsid w:val="008968EA"/>
    <w:rsid w:val="00896D63"/>
    <w:rsid w:val="008A0249"/>
    <w:rsid w:val="008A063F"/>
    <w:rsid w:val="008A0C03"/>
    <w:rsid w:val="008A1724"/>
    <w:rsid w:val="008A21D4"/>
    <w:rsid w:val="008A256F"/>
    <w:rsid w:val="008A2891"/>
    <w:rsid w:val="008A544E"/>
    <w:rsid w:val="008A5676"/>
    <w:rsid w:val="008A646E"/>
    <w:rsid w:val="008A7B2D"/>
    <w:rsid w:val="008A7B96"/>
    <w:rsid w:val="008B21FC"/>
    <w:rsid w:val="008B2E55"/>
    <w:rsid w:val="008B330D"/>
    <w:rsid w:val="008B3E25"/>
    <w:rsid w:val="008B4291"/>
    <w:rsid w:val="008B48F1"/>
    <w:rsid w:val="008B4E14"/>
    <w:rsid w:val="008B5E44"/>
    <w:rsid w:val="008B5F5E"/>
    <w:rsid w:val="008B7630"/>
    <w:rsid w:val="008C089C"/>
    <w:rsid w:val="008C09C0"/>
    <w:rsid w:val="008C1151"/>
    <w:rsid w:val="008C138D"/>
    <w:rsid w:val="008C14BE"/>
    <w:rsid w:val="008C19F8"/>
    <w:rsid w:val="008C2C2A"/>
    <w:rsid w:val="008C2CDA"/>
    <w:rsid w:val="008C2CF0"/>
    <w:rsid w:val="008C2FD3"/>
    <w:rsid w:val="008C4B4C"/>
    <w:rsid w:val="008C5281"/>
    <w:rsid w:val="008C5640"/>
    <w:rsid w:val="008C56DA"/>
    <w:rsid w:val="008C5738"/>
    <w:rsid w:val="008C619D"/>
    <w:rsid w:val="008C6305"/>
    <w:rsid w:val="008C6781"/>
    <w:rsid w:val="008C6A89"/>
    <w:rsid w:val="008C6E0B"/>
    <w:rsid w:val="008C7015"/>
    <w:rsid w:val="008C7271"/>
    <w:rsid w:val="008C7543"/>
    <w:rsid w:val="008D04F0"/>
    <w:rsid w:val="008D0620"/>
    <w:rsid w:val="008D0A4D"/>
    <w:rsid w:val="008D0CEE"/>
    <w:rsid w:val="008D1739"/>
    <w:rsid w:val="008D2B4B"/>
    <w:rsid w:val="008D3277"/>
    <w:rsid w:val="008D47AA"/>
    <w:rsid w:val="008D52CE"/>
    <w:rsid w:val="008D5703"/>
    <w:rsid w:val="008D59CD"/>
    <w:rsid w:val="008D59EC"/>
    <w:rsid w:val="008D5A73"/>
    <w:rsid w:val="008D5E06"/>
    <w:rsid w:val="008D6029"/>
    <w:rsid w:val="008D6186"/>
    <w:rsid w:val="008D71AF"/>
    <w:rsid w:val="008E126E"/>
    <w:rsid w:val="008E28DE"/>
    <w:rsid w:val="008E33AD"/>
    <w:rsid w:val="008E44CB"/>
    <w:rsid w:val="008E4B9E"/>
    <w:rsid w:val="008E5907"/>
    <w:rsid w:val="008E593D"/>
    <w:rsid w:val="008E59CF"/>
    <w:rsid w:val="008E6292"/>
    <w:rsid w:val="008E78BC"/>
    <w:rsid w:val="008E7C6B"/>
    <w:rsid w:val="008E7D95"/>
    <w:rsid w:val="008F0077"/>
    <w:rsid w:val="008F06E0"/>
    <w:rsid w:val="008F1199"/>
    <w:rsid w:val="008F1BA1"/>
    <w:rsid w:val="008F1C6C"/>
    <w:rsid w:val="008F1C9B"/>
    <w:rsid w:val="008F1E97"/>
    <w:rsid w:val="008F278A"/>
    <w:rsid w:val="008F27DC"/>
    <w:rsid w:val="008F2A78"/>
    <w:rsid w:val="008F3500"/>
    <w:rsid w:val="008F4D97"/>
    <w:rsid w:val="008F5097"/>
    <w:rsid w:val="008F51E3"/>
    <w:rsid w:val="008F51EF"/>
    <w:rsid w:val="008F51F9"/>
    <w:rsid w:val="008F5674"/>
    <w:rsid w:val="008F61FD"/>
    <w:rsid w:val="008F6816"/>
    <w:rsid w:val="008F7BC9"/>
    <w:rsid w:val="008F7C54"/>
    <w:rsid w:val="00900DE8"/>
    <w:rsid w:val="0090183A"/>
    <w:rsid w:val="00901A5C"/>
    <w:rsid w:val="00902953"/>
    <w:rsid w:val="0090309B"/>
    <w:rsid w:val="00903685"/>
    <w:rsid w:val="00903690"/>
    <w:rsid w:val="00903B7E"/>
    <w:rsid w:val="009044A8"/>
    <w:rsid w:val="00904F2C"/>
    <w:rsid w:val="00905FB6"/>
    <w:rsid w:val="00906463"/>
    <w:rsid w:val="009072DF"/>
    <w:rsid w:val="00907FF4"/>
    <w:rsid w:val="00910071"/>
    <w:rsid w:val="009107E7"/>
    <w:rsid w:val="0091143F"/>
    <w:rsid w:val="009119E0"/>
    <w:rsid w:val="00911AA8"/>
    <w:rsid w:val="00911D6E"/>
    <w:rsid w:val="00912874"/>
    <w:rsid w:val="0091341C"/>
    <w:rsid w:val="009137CC"/>
    <w:rsid w:val="00914A7F"/>
    <w:rsid w:val="00914C14"/>
    <w:rsid w:val="00914F2C"/>
    <w:rsid w:val="0091519D"/>
    <w:rsid w:val="00915904"/>
    <w:rsid w:val="00916482"/>
    <w:rsid w:val="00916CB0"/>
    <w:rsid w:val="0091747F"/>
    <w:rsid w:val="009174A9"/>
    <w:rsid w:val="00917644"/>
    <w:rsid w:val="00917738"/>
    <w:rsid w:val="009209BD"/>
    <w:rsid w:val="00920E16"/>
    <w:rsid w:val="0092198B"/>
    <w:rsid w:val="009222E0"/>
    <w:rsid w:val="00923375"/>
    <w:rsid w:val="00923C03"/>
    <w:rsid w:val="00923E87"/>
    <w:rsid w:val="009244B4"/>
    <w:rsid w:val="00924969"/>
    <w:rsid w:val="00924DBA"/>
    <w:rsid w:val="00924E3C"/>
    <w:rsid w:val="00924F53"/>
    <w:rsid w:val="0092588C"/>
    <w:rsid w:val="00925BFD"/>
    <w:rsid w:val="00926D36"/>
    <w:rsid w:val="0092779F"/>
    <w:rsid w:val="00927C91"/>
    <w:rsid w:val="0093061B"/>
    <w:rsid w:val="00931A82"/>
    <w:rsid w:val="00931CBD"/>
    <w:rsid w:val="00932452"/>
    <w:rsid w:val="00932FBA"/>
    <w:rsid w:val="00933826"/>
    <w:rsid w:val="009338B8"/>
    <w:rsid w:val="009346A6"/>
    <w:rsid w:val="00934BBB"/>
    <w:rsid w:val="00935952"/>
    <w:rsid w:val="00935CE6"/>
    <w:rsid w:val="00935D08"/>
    <w:rsid w:val="00935F4A"/>
    <w:rsid w:val="009369C0"/>
    <w:rsid w:val="00936CF8"/>
    <w:rsid w:val="00937B71"/>
    <w:rsid w:val="00937F00"/>
    <w:rsid w:val="00940593"/>
    <w:rsid w:val="00941496"/>
    <w:rsid w:val="00942669"/>
    <w:rsid w:val="009439AD"/>
    <w:rsid w:val="00943E43"/>
    <w:rsid w:val="009441EF"/>
    <w:rsid w:val="00944AFA"/>
    <w:rsid w:val="00945590"/>
    <w:rsid w:val="009455A3"/>
    <w:rsid w:val="0094610F"/>
    <w:rsid w:val="0094632F"/>
    <w:rsid w:val="009468F2"/>
    <w:rsid w:val="00946AC8"/>
    <w:rsid w:val="009470A5"/>
    <w:rsid w:val="00950079"/>
    <w:rsid w:val="00950134"/>
    <w:rsid w:val="009508E3"/>
    <w:rsid w:val="00951029"/>
    <w:rsid w:val="009512B8"/>
    <w:rsid w:val="009513E3"/>
    <w:rsid w:val="0095175F"/>
    <w:rsid w:val="00951A81"/>
    <w:rsid w:val="00951B0F"/>
    <w:rsid w:val="00951F65"/>
    <w:rsid w:val="00952379"/>
    <w:rsid w:val="00952FD8"/>
    <w:rsid w:val="0095387F"/>
    <w:rsid w:val="00953CB0"/>
    <w:rsid w:val="00954579"/>
    <w:rsid w:val="009550F6"/>
    <w:rsid w:val="00955379"/>
    <w:rsid w:val="00956D0A"/>
    <w:rsid w:val="00957A19"/>
    <w:rsid w:val="00957F86"/>
    <w:rsid w:val="0096010D"/>
    <w:rsid w:val="009602B0"/>
    <w:rsid w:val="0096065F"/>
    <w:rsid w:val="00960FFA"/>
    <w:rsid w:val="009612BB"/>
    <w:rsid w:val="00961382"/>
    <w:rsid w:val="00963D54"/>
    <w:rsid w:val="009640F1"/>
    <w:rsid w:val="00965111"/>
    <w:rsid w:val="00966211"/>
    <w:rsid w:val="009671EC"/>
    <w:rsid w:val="0097118A"/>
    <w:rsid w:val="00973026"/>
    <w:rsid w:val="0097480D"/>
    <w:rsid w:val="00974B4D"/>
    <w:rsid w:val="0097575B"/>
    <w:rsid w:val="0097607A"/>
    <w:rsid w:val="009766ED"/>
    <w:rsid w:val="00977032"/>
    <w:rsid w:val="009770DC"/>
    <w:rsid w:val="009775BF"/>
    <w:rsid w:val="0097769A"/>
    <w:rsid w:val="00982804"/>
    <w:rsid w:val="00982A84"/>
    <w:rsid w:val="00983154"/>
    <w:rsid w:val="00983714"/>
    <w:rsid w:val="0098426A"/>
    <w:rsid w:val="00985F3A"/>
    <w:rsid w:val="00986282"/>
    <w:rsid w:val="00987F02"/>
    <w:rsid w:val="00990122"/>
    <w:rsid w:val="009906AB"/>
    <w:rsid w:val="0099098F"/>
    <w:rsid w:val="00990F14"/>
    <w:rsid w:val="0099113C"/>
    <w:rsid w:val="00991ED8"/>
    <w:rsid w:val="009921C3"/>
    <w:rsid w:val="009928CD"/>
    <w:rsid w:val="00992AFA"/>
    <w:rsid w:val="00993F41"/>
    <w:rsid w:val="00994FA5"/>
    <w:rsid w:val="009951BC"/>
    <w:rsid w:val="00995879"/>
    <w:rsid w:val="00995AF2"/>
    <w:rsid w:val="0099703F"/>
    <w:rsid w:val="009972A2"/>
    <w:rsid w:val="00997C95"/>
    <w:rsid w:val="009A0612"/>
    <w:rsid w:val="009A1CEB"/>
    <w:rsid w:val="009A1E1F"/>
    <w:rsid w:val="009A2202"/>
    <w:rsid w:val="009A26AF"/>
    <w:rsid w:val="009A44CD"/>
    <w:rsid w:val="009A4B8B"/>
    <w:rsid w:val="009A508F"/>
    <w:rsid w:val="009A6E2F"/>
    <w:rsid w:val="009A750A"/>
    <w:rsid w:val="009B0B23"/>
    <w:rsid w:val="009B1983"/>
    <w:rsid w:val="009B19BC"/>
    <w:rsid w:val="009B1C13"/>
    <w:rsid w:val="009B1FC8"/>
    <w:rsid w:val="009B2EEC"/>
    <w:rsid w:val="009B345E"/>
    <w:rsid w:val="009B434D"/>
    <w:rsid w:val="009B450E"/>
    <w:rsid w:val="009B4678"/>
    <w:rsid w:val="009B4E43"/>
    <w:rsid w:val="009B530F"/>
    <w:rsid w:val="009B5311"/>
    <w:rsid w:val="009B5CE2"/>
    <w:rsid w:val="009B7596"/>
    <w:rsid w:val="009C0494"/>
    <w:rsid w:val="009C06CB"/>
    <w:rsid w:val="009C1518"/>
    <w:rsid w:val="009C266B"/>
    <w:rsid w:val="009C2902"/>
    <w:rsid w:val="009C4680"/>
    <w:rsid w:val="009C4ED6"/>
    <w:rsid w:val="009C5606"/>
    <w:rsid w:val="009C740A"/>
    <w:rsid w:val="009C7636"/>
    <w:rsid w:val="009D029C"/>
    <w:rsid w:val="009D086E"/>
    <w:rsid w:val="009D28F7"/>
    <w:rsid w:val="009D29CD"/>
    <w:rsid w:val="009D31B4"/>
    <w:rsid w:val="009D3445"/>
    <w:rsid w:val="009D379B"/>
    <w:rsid w:val="009D451A"/>
    <w:rsid w:val="009D4F8B"/>
    <w:rsid w:val="009D4F9D"/>
    <w:rsid w:val="009D50A9"/>
    <w:rsid w:val="009D5448"/>
    <w:rsid w:val="009D6F2A"/>
    <w:rsid w:val="009D6F9B"/>
    <w:rsid w:val="009D773D"/>
    <w:rsid w:val="009D7879"/>
    <w:rsid w:val="009D7CE4"/>
    <w:rsid w:val="009E04AD"/>
    <w:rsid w:val="009E0CB0"/>
    <w:rsid w:val="009E172E"/>
    <w:rsid w:val="009E1DB6"/>
    <w:rsid w:val="009E1F06"/>
    <w:rsid w:val="009E271B"/>
    <w:rsid w:val="009E2A7A"/>
    <w:rsid w:val="009E385B"/>
    <w:rsid w:val="009E3A77"/>
    <w:rsid w:val="009E527E"/>
    <w:rsid w:val="009E5A7B"/>
    <w:rsid w:val="009E67CF"/>
    <w:rsid w:val="009E6B06"/>
    <w:rsid w:val="009F0157"/>
    <w:rsid w:val="009F07AE"/>
    <w:rsid w:val="009F09A5"/>
    <w:rsid w:val="009F156F"/>
    <w:rsid w:val="009F165A"/>
    <w:rsid w:val="009F1B7B"/>
    <w:rsid w:val="009F1BDA"/>
    <w:rsid w:val="009F3A7E"/>
    <w:rsid w:val="009F4DFD"/>
    <w:rsid w:val="009F543D"/>
    <w:rsid w:val="009F54E4"/>
    <w:rsid w:val="009F5AD6"/>
    <w:rsid w:val="009F6A5E"/>
    <w:rsid w:val="009F6CD6"/>
    <w:rsid w:val="009F6FD2"/>
    <w:rsid w:val="009F72DF"/>
    <w:rsid w:val="00A026B3"/>
    <w:rsid w:val="00A026C8"/>
    <w:rsid w:val="00A02E30"/>
    <w:rsid w:val="00A0318D"/>
    <w:rsid w:val="00A05324"/>
    <w:rsid w:val="00A05431"/>
    <w:rsid w:val="00A055D1"/>
    <w:rsid w:val="00A05622"/>
    <w:rsid w:val="00A05ACB"/>
    <w:rsid w:val="00A05BA1"/>
    <w:rsid w:val="00A074F9"/>
    <w:rsid w:val="00A10299"/>
    <w:rsid w:val="00A10B0F"/>
    <w:rsid w:val="00A125C5"/>
    <w:rsid w:val="00A12708"/>
    <w:rsid w:val="00A13385"/>
    <w:rsid w:val="00A14FE8"/>
    <w:rsid w:val="00A152FA"/>
    <w:rsid w:val="00A15F9A"/>
    <w:rsid w:val="00A15FE7"/>
    <w:rsid w:val="00A1689B"/>
    <w:rsid w:val="00A17CE6"/>
    <w:rsid w:val="00A17DAA"/>
    <w:rsid w:val="00A1DCB2"/>
    <w:rsid w:val="00A204CF"/>
    <w:rsid w:val="00A20811"/>
    <w:rsid w:val="00A20CEC"/>
    <w:rsid w:val="00A21251"/>
    <w:rsid w:val="00A22A4B"/>
    <w:rsid w:val="00A22ED2"/>
    <w:rsid w:val="00A22F63"/>
    <w:rsid w:val="00A23139"/>
    <w:rsid w:val="00A23825"/>
    <w:rsid w:val="00A24023"/>
    <w:rsid w:val="00A2451C"/>
    <w:rsid w:val="00A2457C"/>
    <w:rsid w:val="00A24595"/>
    <w:rsid w:val="00A253CB"/>
    <w:rsid w:val="00A257A5"/>
    <w:rsid w:val="00A27A32"/>
    <w:rsid w:val="00A303A6"/>
    <w:rsid w:val="00A310B3"/>
    <w:rsid w:val="00A31F44"/>
    <w:rsid w:val="00A32196"/>
    <w:rsid w:val="00A32334"/>
    <w:rsid w:val="00A345F2"/>
    <w:rsid w:val="00A35901"/>
    <w:rsid w:val="00A35951"/>
    <w:rsid w:val="00A3623D"/>
    <w:rsid w:val="00A3690C"/>
    <w:rsid w:val="00A371E1"/>
    <w:rsid w:val="00A37DAC"/>
    <w:rsid w:val="00A418A9"/>
    <w:rsid w:val="00A41951"/>
    <w:rsid w:val="00A424B0"/>
    <w:rsid w:val="00A4284C"/>
    <w:rsid w:val="00A4309B"/>
    <w:rsid w:val="00A432AC"/>
    <w:rsid w:val="00A43DC7"/>
    <w:rsid w:val="00A44735"/>
    <w:rsid w:val="00A44CE4"/>
    <w:rsid w:val="00A45517"/>
    <w:rsid w:val="00A4565C"/>
    <w:rsid w:val="00A457D4"/>
    <w:rsid w:val="00A46C07"/>
    <w:rsid w:val="00A478F6"/>
    <w:rsid w:val="00A47D79"/>
    <w:rsid w:val="00A50A26"/>
    <w:rsid w:val="00A51242"/>
    <w:rsid w:val="00A51E0D"/>
    <w:rsid w:val="00A5404B"/>
    <w:rsid w:val="00A54FEF"/>
    <w:rsid w:val="00A554E4"/>
    <w:rsid w:val="00A5573D"/>
    <w:rsid w:val="00A55964"/>
    <w:rsid w:val="00A5670A"/>
    <w:rsid w:val="00A56779"/>
    <w:rsid w:val="00A56D3C"/>
    <w:rsid w:val="00A57849"/>
    <w:rsid w:val="00A60254"/>
    <w:rsid w:val="00A61D8F"/>
    <w:rsid w:val="00A63080"/>
    <w:rsid w:val="00A632DD"/>
    <w:rsid w:val="00A6387D"/>
    <w:rsid w:val="00A63E51"/>
    <w:rsid w:val="00A63FEB"/>
    <w:rsid w:val="00A64FB8"/>
    <w:rsid w:val="00A6550A"/>
    <w:rsid w:val="00A657C6"/>
    <w:rsid w:val="00A65A3B"/>
    <w:rsid w:val="00A65C47"/>
    <w:rsid w:val="00A65EE7"/>
    <w:rsid w:val="00A66CE1"/>
    <w:rsid w:val="00A67CB2"/>
    <w:rsid w:val="00A67F3B"/>
    <w:rsid w:val="00A70133"/>
    <w:rsid w:val="00A7166B"/>
    <w:rsid w:val="00A71E24"/>
    <w:rsid w:val="00A7206B"/>
    <w:rsid w:val="00A7206E"/>
    <w:rsid w:val="00A7354C"/>
    <w:rsid w:val="00A74CEF"/>
    <w:rsid w:val="00A75C05"/>
    <w:rsid w:val="00A76384"/>
    <w:rsid w:val="00A7645F"/>
    <w:rsid w:val="00A76A74"/>
    <w:rsid w:val="00A770A6"/>
    <w:rsid w:val="00A77701"/>
    <w:rsid w:val="00A778BB"/>
    <w:rsid w:val="00A80057"/>
    <w:rsid w:val="00A80101"/>
    <w:rsid w:val="00A8078C"/>
    <w:rsid w:val="00A809B3"/>
    <w:rsid w:val="00A81220"/>
    <w:rsid w:val="00A813B1"/>
    <w:rsid w:val="00A81526"/>
    <w:rsid w:val="00A821D0"/>
    <w:rsid w:val="00A836DA"/>
    <w:rsid w:val="00A84125"/>
    <w:rsid w:val="00A8484B"/>
    <w:rsid w:val="00A84B31"/>
    <w:rsid w:val="00A85B1E"/>
    <w:rsid w:val="00A85DDF"/>
    <w:rsid w:val="00A8725B"/>
    <w:rsid w:val="00A9057C"/>
    <w:rsid w:val="00A90725"/>
    <w:rsid w:val="00A908A3"/>
    <w:rsid w:val="00A91090"/>
    <w:rsid w:val="00A91BC7"/>
    <w:rsid w:val="00A91F96"/>
    <w:rsid w:val="00A92B14"/>
    <w:rsid w:val="00A92D23"/>
    <w:rsid w:val="00A92E43"/>
    <w:rsid w:val="00A93134"/>
    <w:rsid w:val="00A94457"/>
    <w:rsid w:val="00A96C26"/>
    <w:rsid w:val="00A96CD7"/>
    <w:rsid w:val="00A96D6F"/>
    <w:rsid w:val="00AA0B12"/>
    <w:rsid w:val="00AA0E63"/>
    <w:rsid w:val="00AA1590"/>
    <w:rsid w:val="00AA1BF1"/>
    <w:rsid w:val="00AA261D"/>
    <w:rsid w:val="00AA2D9C"/>
    <w:rsid w:val="00AA3988"/>
    <w:rsid w:val="00AA406D"/>
    <w:rsid w:val="00AA4DF0"/>
    <w:rsid w:val="00AA52F3"/>
    <w:rsid w:val="00AA575B"/>
    <w:rsid w:val="00AA5D85"/>
    <w:rsid w:val="00AA6247"/>
    <w:rsid w:val="00AA6838"/>
    <w:rsid w:val="00AA69CE"/>
    <w:rsid w:val="00AA6C49"/>
    <w:rsid w:val="00AA6FCE"/>
    <w:rsid w:val="00AA7007"/>
    <w:rsid w:val="00AA7334"/>
    <w:rsid w:val="00AA7346"/>
    <w:rsid w:val="00AA7D4A"/>
    <w:rsid w:val="00AA7D67"/>
    <w:rsid w:val="00AB0640"/>
    <w:rsid w:val="00AB09C6"/>
    <w:rsid w:val="00AB0EF1"/>
    <w:rsid w:val="00AB1173"/>
    <w:rsid w:val="00AB1182"/>
    <w:rsid w:val="00AB1DCB"/>
    <w:rsid w:val="00AB1E75"/>
    <w:rsid w:val="00AB1F5C"/>
    <w:rsid w:val="00AB317D"/>
    <w:rsid w:val="00AB36C4"/>
    <w:rsid w:val="00AB3709"/>
    <w:rsid w:val="00AB37F6"/>
    <w:rsid w:val="00AB3CD6"/>
    <w:rsid w:val="00AB4F3D"/>
    <w:rsid w:val="00AB5186"/>
    <w:rsid w:val="00AB5C2B"/>
    <w:rsid w:val="00AB79DA"/>
    <w:rsid w:val="00AB7A04"/>
    <w:rsid w:val="00AC0E59"/>
    <w:rsid w:val="00AC2D14"/>
    <w:rsid w:val="00AC2DDA"/>
    <w:rsid w:val="00AC32B2"/>
    <w:rsid w:val="00AC3A01"/>
    <w:rsid w:val="00AC489C"/>
    <w:rsid w:val="00AC523D"/>
    <w:rsid w:val="00AC54AF"/>
    <w:rsid w:val="00AC6491"/>
    <w:rsid w:val="00AC68A8"/>
    <w:rsid w:val="00AC6D11"/>
    <w:rsid w:val="00AC7B4A"/>
    <w:rsid w:val="00AD005E"/>
    <w:rsid w:val="00AD0152"/>
    <w:rsid w:val="00AD01E5"/>
    <w:rsid w:val="00AD0F50"/>
    <w:rsid w:val="00AD11F8"/>
    <w:rsid w:val="00AD1F6C"/>
    <w:rsid w:val="00AD278D"/>
    <w:rsid w:val="00AD27FA"/>
    <w:rsid w:val="00AD29F1"/>
    <w:rsid w:val="00AD2B30"/>
    <w:rsid w:val="00AD2CF5"/>
    <w:rsid w:val="00AD2F53"/>
    <w:rsid w:val="00AD2F9F"/>
    <w:rsid w:val="00AD3071"/>
    <w:rsid w:val="00AD3264"/>
    <w:rsid w:val="00AD4A2E"/>
    <w:rsid w:val="00AD4E3F"/>
    <w:rsid w:val="00AD5F07"/>
    <w:rsid w:val="00AD718A"/>
    <w:rsid w:val="00AD7491"/>
    <w:rsid w:val="00AE07A1"/>
    <w:rsid w:val="00AE07FF"/>
    <w:rsid w:val="00AE0818"/>
    <w:rsid w:val="00AE0B4D"/>
    <w:rsid w:val="00AE0FDD"/>
    <w:rsid w:val="00AE1033"/>
    <w:rsid w:val="00AE152D"/>
    <w:rsid w:val="00AE1955"/>
    <w:rsid w:val="00AE1F94"/>
    <w:rsid w:val="00AE222D"/>
    <w:rsid w:val="00AE3BEC"/>
    <w:rsid w:val="00AE3FBF"/>
    <w:rsid w:val="00AE43DD"/>
    <w:rsid w:val="00AE47E9"/>
    <w:rsid w:val="00AE53EB"/>
    <w:rsid w:val="00AE544A"/>
    <w:rsid w:val="00AE5C77"/>
    <w:rsid w:val="00AE663E"/>
    <w:rsid w:val="00AE7031"/>
    <w:rsid w:val="00AE7A0B"/>
    <w:rsid w:val="00AF006D"/>
    <w:rsid w:val="00AF0D3E"/>
    <w:rsid w:val="00AF120B"/>
    <w:rsid w:val="00AF149F"/>
    <w:rsid w:val="00AF233E"/>
    <w:rsid w:val="00AF2494"/>
    <w:rsid w:val="00AF2D90"/>
    <w:rsid w:val="00AF3595"/>
    <w:rsid w:val="00AF3D32"/>
    <w:rsid w:val="00AF4A63"/>
    <w:rsid w:val="00AF5D91"/>
    <w:rsid w:val="00AF5DC4"/>
    <w:rsid w:val="00AF6658"/>
    <w:rsid w:val="00AF66DB"/>
    <w:rsid w:val="00B01176"/>
    <w:rsid w:val="00B02705"/>
    <w:rsid w:val="00B0377D"/>
    <w:rsid w:val="00B03EDD"/>
    <w:rsid w:val="00B03F72"/>
    <w:rsid w:val="00B05999"/>
    <w:rsid w:val="00B06207"/>
    <w:rsid w:val="00B06587"/>
    <w:rsid w:val="00B06701"/>
    <w:rsid w:val="00B06AC8"/>
    <w:rsid w:val="00B06BEB"/>
    <w:rsid w:val="00B06D75"/>
    <w:rsid w:val="00B06F0C"/>
    <w:rsid w:val="00B06FDD"/>
    <w:rsid w:val="00B072EC"/>
    <w:rsid w:val="00B0753A"/>
    <w:rsid w:val="00B079DF"/>
    <w:rsid w:val="00B11018"/>
    <w:rsid w:val="00B116B0"/>
    <w:rsid w:val="00B11743"/>
    <w:rsid w:val="00B11918"/>
    <w:rsid w:val="00B12C8C"/>
    <w:rsid w:val="00B12EA6"/>
    <w:rsid w:val="00B130FA"/>
    <w:rsid w:val="00B13504"/>
    <w:rsid w:val="00B13676"/>
    <w:rsid w:val="00B140EE"/>
    <w:rsid w:val="00B14166"/>
    <w:rsid w:val="00B145F9"/>
    <w:rsid w:val="00B147F8"/>
    <w:rsid w:val="00B15644"/>
    <w:rsid w:val="00B16D38"/>
    <w:rsid w:val="00B16ECE"/>
    <w:rsid w:val="00B17141"/>
    <w:rsid w:val="00B17E21"/>
    <w:rsid w:val="00B210AB"/>
    <w:rsid w:val="00B21564"/>
    <w:rsid w:val="00B21ADF"/>
    <w:rsid w:val="00B2271E"/>
    <w:rsid w:val="00B22788"/>
    <w:rsid w:val="00B2279E"/>
    <w:rsid w:val="00B227F0"/>
    <w:rsid w:val="00B23081"/>
    <w:rsid w:val="00B230C8"/>
    <w:rsid w:val="00B23428"/>
    <w:rsid w:val="00B2634A"/>
    <w:rsid w:val="00B27432"/>
    <w:rsid w:val="00B2758D"/>
    <w:rsid w:val="00B279A5"/>
    <w:rsid w:val="00B3024E"/>
    <w:rsid w:val="00B3047D"/>
    <w:rsid w:val="00B3051E"/>
    <w:rsid w:val="00B31575"/>
    <w:rsid w:val="00B31E87"/>
    <w:rsid w:val="00B33036"/>
    <w:rsid w:val="00B33C0D"/>
    <w:rsid w:val="00B342FE"/>
    <w:rsid w:val="00B348F0"/>
    <w:rsid w:val="00B350E5"/>
    <w:rsid w:val="00B355F7"/>
    <w:rsid w:val="00B35739"/>
    <w:rsid w:val="00B359F1"/>
    <w:rsid w:val="00B366D2"/>
    <w:rsid w:val="00B36BB0"/>
    <w:rsid w:val="00B40BA9"/>
    <w:rsid w:val="00B40CE2"/>
    <w:rsid w:val="00B40ED6"/>
    <w:rsid w:val="00B41C42"/>
    <w:rsid w:val="00B41C70"/>
    <w:rsid w:val="00B42A31"/>
    <w:rsid w:val="00B43BEE"/>
    <w:rsid w:val="00B44777"/>
    <w:rsid w:val="00B448DA"/>
    <w:rsid w:val="00B44A62"/>
    <w:rsid w:val="00B45C51"/>
    <w:rsid w:val="00B466F7"/>
    <w:rsid w:val="00B46E2E"/>
    <w:rsid w:val="00B4788F"/>
    <w:rsid w:val="00B47EAE"/>
    <w:rsid w:val="00B502EF"/>
    <w:rsid w:val="00B5042D"/>
    <w:rsid w:val="00B51A6E"/>
    <w:rsid w:val="00B527D7"/>
    <w:rsid w:val="00B52A83"/>
    <w:rsid w:val="00B52CAC"/>
    <w:rsid w:val="00B52F44"/>
    <w:rsid w:val="00B53080"/>
    <w:rsid w:val="00B54EA9"/>
    <w:rsid w:val="00B5578C"/>
    <w:rsid w:val="00B55A6F"/>
    <w:rsid w:val="00B610A2"/>
    <w:rsid w:val="00B61575"/>
    <w:rsid w:val="00B616F1"/>
    <w:rsid w:val="00B620F4"/>
    <w:rsid w:val="00B62A5D"/>
    <w:rsid w:val="00B6346C"/>
    <w:rsid w:val="00B635B8"/>
    <w:rsid w:val="00B645CA"/>
    <w:rsid w:val="00B64FCB"/>
    <w:rsid w:val="00B654FD"/>
    <w:rsid w:val="00B65D25"/>
    <w:rsid w:val="00B66222"/>
    <w:rsid w:val="00B67095"/>
    <w:rsid w:val="00B679FF"/>
    <w:rsid w:val="00B7001D"/>
    <w:rsid w:val="00B70798"/>
    <w:rsid w:val="00B7096E"/>
    <w:rsid w:val="00B70B38"/>
    <w:rsid w:val="00B726DF"/>
    <w:rsid w:val="00B72C28"/>
    <w:rsid w:val="00B731CC"/>
    <w:rsid w:val="00B7428B"/>
    <w:rsid w:val="00B7450D"/>
    <w:rsid w:val="00B74AE5"/>
    <w:rsid w:val="00B76D59"/>
    <w:rsid w:val="00B76D5C"/>
    <w:rsid w:val="00B7711C"/>
    <w:rsid w:val="00B804DD"/>
    <w:rsid w:val="00B823A0"/>
    <w:rsid w:val="00B829EA"/>
    <w:rsid w:val="00B82B26"/>
    <w:rsid w:val="00B8336A"/>
    <w:rsid w:val="00B83AC7"/>
    <w:rsid w:val="00B8444D"/>
    <w:rsid w:val="00B84C40"/>
    <w:rsid w:val="00B8547D"/>
    <w:rsid w:val="00B8590F"/>
    <w:rsid w:val="00B869FE"/>
    <w:rsid w:val="00B87395"/>
    <w:rsid w:val="00B87541"/>
    <w:rsid w:val="00B87806"/>
    <w:rsid w:val="00B903CC"/>
    <w:rsid w:val="00B908E6"/>
    <w:rsid w:val="00B90F7E"/>
    <w:rsid w:val="00B9155E"/>
    <w:rsid w:val="00B91C87"/>
    <w:rsid w:val="00B921DA"/>
    <w:rsid w:val="00B9227B"/>
    <w:rsid w:val="00B9229E"/>
    <w:rsid w:val="00B922AE"/>
    <w:rsid w:val="00B943DE"/>
    <w:rsid w:val="00B94F8E"/>
    <w:rsid w:val="00B94FE6"/>
    <w:rsid w:val="00B950DE"/>
    <w:rsid w:val="00B9518F"/>
    <w:rsid w:val="00B96A19"/>
    <w:rsid w:val="00B97259"/>
    <w:rsid w:val="00B97D60"/>
    <w:rsid w:val="00BA197D"/>
    <w:rsid w:val="00BA2E4A"/>
    <w:rsid w:val="00BA3694"/>
    <w:rsid w:val="00BA372D"/>
    <w:rsid w:val="00BA3A16"/>
    <w:rsid w:val="00BA5445"/>
    <w:rsid w:val="00BA5569"/>
    <w:rsid w:val="00BA5906"/>
    <w:rsid w:val="00BA6A74"/>
    <w:rsid w:val="00BA6FF1"/>
    <w:rsid w:val="00BA7793"/>
    <w:rsid w:val="00BA7B21"/>
    <w:rsid w:val="00BA7C4B"/>
    <w:rsid w:val="00BB0A4D"/>
    <w:rsid w:val="00BB217E"/>
    <w:rsid w:val="00BB264C"/>
    <w:rsid w:val="00BB2E17"/>
    <w:rsid w:val="00BB3779"/>
    <w:rsid w:val="00BB3870"/>
    <w:rsid w:val="00BB3E2F"/>
    <w:rsid w:val="00BB507A"/>
    <w:rsid w:val="00BB5335"/>
    <w:rsid w:val="00BB53C7"/>
    <w:rsid w:val="00BB59AC"/>
    <w:rsid w:val="00BB5A9E"/>
    <w:rsid w:val="00BB5B94"/>
    <w:rsid w:val="00BB60B8"/>
    <w:rsid w:val="00BB61DD"/>
    <w:rsid w:val="00BB6E4B"/>
    <w:rsid w:val="00BB6E72"/>
    <w:rsid w:val="00BB7AB5"/>
    <w:rsid w:val="00BC00DC"/>
    <w:rsid w:val="00BC01CF"/>
    <w:rsid w:val="00BC0CB5"/>
    <w:rsid w:val="00BC0DC6"/>
    <w:rsid w:val="00BC1093"/>
    <w:rsid w:val="00BC1287"/>
    <w:rsid w:val="00BC18D1"/>
    <w:rsid w:val="00BC1DCA"/>
    <w:rsid w:val="00BC1E54"/>
    <w:rsid w:val="00BC1E6D"/>
    <w:rsid w:val="00BC33AD"/>
    <w:rsid w:val="00BC3964"/>
    <w:rsid w:val="00BC3D25"/>
    <w:rsid w:val="00BC4049"/>
    <w:rsid w:val="00BC458A"/>
    <w:rsid w:val="00BC49DD"/>
    <w:rsid w:val="00BC4B0B"/>
    <w:rsid w:val="00BC503C"/>
    <w:rsid w:val="00BC5632"/>
    <w:rsid w:val="00BC6543"/>
    <w:rsid w:val="00BC731F"/>
    <w:rsid w:val="00BC733B"/>
    <w:rsid w:val="00BC7CB2"/>
    <w:rsid w:val="00BC7D2D"/>
    <w:rsid w:val="00BD064F"/>
    <w:rsid w:val="00BD127C"/>
    <w:rsid w:val="00BD1B13"/>
    <w:rsid w:val="00BD1CAB"/>
    <w:rsid w:val="00BD2E76"/>
    <w:rsid w:val="00BD4AD4"/>
    <w:rsid w:val="00BD541F"/>
    <w:rsid w:val="00BD5425"/>
    <w:rsid w:val="00BD57F7"/>
    <w:rsid w:val="00BD6B8E"/>
    <w:rsid w:val="00BD6DEE"/>
    <w:rsid w:val="00BD742F"/>
    <w:rsid w:val="00BD7A67"/>
    <w:rsid w:val="00BE0944"/>
    <w:rsid w:val="00BE0B61"/>
    <w:rsid w:val="00BE0CC0"/>
    <w:rsid w:val="00BE0DB6"/>
    <w:rsid w:val="00BE1414"/>
    <w:rsid w:val="00BE23AA"/>
    <w:rsid w:val="00BE2462"/>
    <w:rsid w:val="00BE295F"/>
    <w:rsid w:val="00BE40B0"/>
    <w:rsid w:val="00BE4210"/>
    <w:rsid w:val="00BE4787"/>
    <w:rsid w:val="00BE5687"/>
    <w:rsid w:val="00BE571E"/>
    <w:rsid w:val="00BE7239"/>
    <w:rsid w:val="00BE739C"/>
    <w:rsid w:val="00BE7C45"/>
    <w:rsid w:val="00BF00B0"/>
    <w:rsid w:val="00BF082C"/>
    <w:rsid w:val="00BF0929"/>
    <w:rsid w:val="00BF0ABC"/>
    <w:rsid w:val="00BF115C"/>
    <w:rsid w:val="00BF17DF"/>
    <w:rsid w:val="00BF18F5"/>
    <w:rsid w:val="00BF1C46"/>
    <w:rsid w:val="00BF1CCD"/>
    <w:rsid w:val="00BF239A"/>
    <w:rsid w:val="00BF2964"/>
    <w:rsid w:val="00BF3229"/>
    <w:rsid w:val="00BF532F"/>
    <w:rsid w:val="00BF555A"/>
    <w:rsid w:val="00BF61A1"/>
    <w:rsid w:val="00BF64D0"/>
    <w:rsid w:val="00BF7408"/>
    <w:rsid w:val="00BF7835"/>
    <w:rsid w:val="00C008F1"/>
    <w:rsid w:val="00C00A02"/>
    <w:rsid w:val="00C01516"/>
    <w:rsid w:val="00C017B9"/>
    <w:rsid w:val="00C01FB1"/>
    <w:rsid w:val="00C025D6"/>
    <w:rsid w:val="00C02953"/>
    <w:rsid w:val="00C02BF1"/>
    <w:rsid w:val="00C02E69"/>
    <w:rsid w:val="00C0372F"/>
    <w:rsid w:val="00C039DD"/>
    <w:rsid w:val="00C04599"/>
    <w:rsid w:val="00C056E3"/>
    <w:rsid w:val="00C068DD"/>
    <w:rsid w:val="00C073E7"/>
    <w:rsid w:val="00C11503"/>
    <w:rsid w:val="00C1226D"/>
    <w:rsid w:val="00C122F0"/>
    <w:rsid w:val="00C123C3"/>
    <w:rsid w:val="00C129B6"/>
    <w:rsid w:val="00C12BC4"/>
    <w:rsid w:val="00C12C68"/>
    <w:rsid w:val="00C13362"/>
    <w:rsid w:val="00C1418C"/>
    <w:rsid w:val="00C14D74"/>
    <w:rsid w:val="00C15931"/>
    <w:rsid w:val="00C162D5"/>
    <w:rsid w:val="00C171CC"/>
    <w:rsid w:val="00C17650"/>
    <w:rsid w:val="00C17C52"/>
    <w:rsid w:val="00C17D39"/>
    <w:rsid w:val="00C20C5E"/>
    <w:rsid w:val="00C21256"/>
    <w:rsid w:val="00C21F0C"/>
    <w:rsid w:val="00C22153"/>
    <w:rsid w:val="00C2273B"/>
    <w:rsid w:val="00C2278E"/>
    <w:rsid w:val="00C22FFA"/>
    <w:rsid w:val="00C23B9F"/>
    <w:rsid w:val="00C250D5"/>
    <w:rsid w:val="00C25E68"/>
    <w:rsid w:val="00C26B9C"/>
    <w:rsid w:val="00C27D64"/>
    <w:rsid w:val="00C306A4"/>
    <w:rsid w:val="00C308D3"/>
    <w:rsid w:val="00C30A6B"/>
    <w:rsid w:val="00C30DBF"/>
    <w:rsid w:val="00C31B6B"/>
    <w:rsid w:val="00C321D8"/>
    <w:rsid w:val="00C331A0"/>
    <w:rsid w:val="00C338CB"/>
    <w:rsid w:val="00C341A8"/>
    <w:rsid w:val="00C348CB"/>
    <w:rsid w:val="00C34B47"/>
    <w:rsid w:val="00C35666"/>
    <w:rsid w:val="00C366C2"/>
    <w:rsid w:val="00C36B70"/>
    <w:rsid w:val="00C36EFA"/>
    <w:rsid w:val="00C3718E"/>
    <w:rsid w:val="00C37BC8"/>
    <w:rsid w:val="00C401F8"/>
    <w:rsid w:val="00C406D0"/>
    <w:rsid w:val="00C4091C"/>
    <w:rsid w:val="00C4110A"/>
    <w:rsid w:val="00C42FA3"/>
    <w:rsid w:val="00C43535"/>
    <w:rsid w:val="00C43B78"/>
    <w:rsid w:val="00C446EE"/>
    <w:rsid w:val="00C453A0"/>
    <w:rsid w:val="00C453A6"/>
    <w:rsid w:val="00C45A4F"/>
    <w:rsid w:val="00C460BE"/>
    <w:rsid w:val="00C465B6"/>
    <w:rsid w:val="00C4675C"/>
    <w:rsid w:val="00C47428"/>
    <w:rsid w:val="00C479F3"/>
    <w:rsid w:val="00C47FF7"/>
    <w:rsid w:val="00C502E2"/>
    <w:rsid w:val="00C5038E"/>
    <w:rsid w:val="00C50BD9"/>
    <w:rsid w:val="00C50C14"/>
    <w:rsid w:val="00C51616"/>
    <w:rsid w:val="00C51F85"/>
    <w:rsid w:val="00C52702"/>
    <w:rsid w:val="00C53241"/>
    <w:rsid w:val="00C5356F"/>
    <w:rsid w:val="00C535E5"/>
    <w:rsid w:val="00C53863"/>
    <w:rsid w:val="00C539DF"/>
    <w:rsid w:val="00C53B35"/>
    <w:rsid w:val="00C555A4"/>
    <w:rsid w:val="00C566E8"/>
    <w:rsid w:val="00C5708C"/>
    <w:rsid w:val="00C5717C"/>
    <w:rsid w:val="00C5720E"/>
    <w:rsid w:val="00C5798D"/>
    <w:rsid w:val="00C57AD3"/>
    <w:rsid w:val="00C60568"/>
    <w:rsid w:val="00C60699"/>
    <w:rsid w:val="00C60E12"/>
    <w:rsid w:val="00C614CC"/>
    <w:rsid w:val="00C61F02"/>
    <w:rsid w:val="00C643D4"/>
    <w:rsid w:val="00C64971"/>
    <w:rsid w:val="00C652D8"/>
    <w:rsid w:val="00C65CFB"/>
    <w:rsid w:val="00C66849"/>
    <w:rsid w:val="00C672AD"/>
    <w:rsid w:val="00C67513"/>
    <w:rsid w:val="00C67EEE"/>
    <w:rsid w:val="00C701B2"/>
    <w:rsid w:val="00C7071D"/>
    <w:rsid w:val="00C70B4D"/>
    <w:rsid w:val="00C71363"/>
    <w:rsid w:val="00C71783"/>
    <w:rsid w:val="00C72309"/>
    <w:rsid w:val="00C72583"/>
    <w:rsid w:val="00C72898"/>
    <w:rsid w:val="00C72A35"/>
    <w:rsid w:val="00C72FF1"/>
    <w:rsid w:val="00C73E34"/>
    <w:rsid w:val="00C7432D"/>
    <w:rsid w:val="00C74337"/>
    <w:rsid w:val="00C74A54"/>
    <w:rsid w:val="00C74E4B"/>
    <w:rsid w:val="00C75894"/>
    <w:rsid w:val="00C763FA"/>
    <w:rsid w:val="00C76844"/>
    <w:rsid w:val="00C77295"/>
    <w:rsid w:val="00C77A23"/>
    <w:rsid w:val="00C77F0A"/>
    <w:rsid w:val="00C80C43"/>
    <w:rsid w:val="00C80E46"/>
    <w:rsid w:val="00C81EE0"/>
    <w:rsid w:val="00C823C4"/>
    <w:rsid w:val="00C82BE0"/>
    <w:rsid w:val="00C83E5B"/>
    <w:rsid w:val="00C84053"/>
    <w:rsid w:val="00C846BB"/>
    <w:rsid w:val="00C858A0"/>
    <w:rsid w:val="00C85EC1"/>
    <w:rsid w:val="00C86366"/>
    <w:rsid w:val="00C86451"/>
    <w:rsid w:val="00C86D75"/>
    <w:rsid w:val="00C872C5"/>
    <w:rsid w:val="00C902B6"/>
    <w:rsid w:val="00C909F0"/>
    <w:rsid w:val="00C90D45"/>
    <w:rsid w:val="00C91924"/>
    <w:rsid w:val="00C91D11"/>
    <w:rsid w:val="00C91F4F"/>
    <w:rsid w:val="00C92898"/>
    <w:rsid w:val="00C92A0D"/>
    <w:rsid w:val="00C92A83"/>
    <w:rsid w:val="00C93DFD"/>
    <w:rsid w:val="00C94E51"/>
    <w:rsid w:val="00C95586"/>
    <w:rsid w:val="00CA1302"/>
    <w:rsid w:val="00CA18BE"/>
    <w:rsid w:val="00CA1A31"/>
    <w:rsid w:val="00CA39A4"/>
    <w:rsid w:val="00CA4340"/>
    <w:rsid w:val="00CA455C"/>
    <w:rsid w:val="00CA4DDE"/>
    <w:rsid w:val="00CA4F24"/>
    <w:rsid w:val="00CA4F5C"/>
    <w:rsid w:val="00CA60AD"/>
    <w:rsid w:val="00CA6393"/>
    <w:rsid w:val="00CA687F"/>
    <w:rsid w:val="00CB0104"/>
    <w:rsid w:val="00CB0ACB"/>
    <w:rsid w:val="00CB0B56"/>
    <w:rsid w:val="00CB1747"/>
    <w:rsid w:val="00CB1A01"/>
    <w:rsid w:val="00CB27FF"/>
    <w:rsid w:val="00CB2C80"/>
    <w:rsid w:val="00CB42FD"/>
    <w:rsid w:val="00CB4547"/>
    <w:rsid w:val="00CB5BBC"/>
    <w:rsid w:val="00CB700B"/>
    <w:rsid w:val="00CB7F58"/>
    <w:rsid w:val="00CC0534"/>
    <w:rsid w:val="00CC059B"/>
    <w:rsid w:val="00CC05A5"/>
    <w:rsid w:val="00CC0D57"/>
    <w:rsid w:val="00CC1837"/>
    <w:rsid w:val="00CC198F"/>
    <w:rsid w:val="00CC2EC9"/>
    <w:rsid w:val="00CC31B7"/>
    <w:rsid w:val="00CC3CF4"/>
    <w:rsid w:val="00CC40BE"/>
    <w:rsid w:val="00CC489D"/>
    <w:rsid w:val="00CC4935"/>
    <w:rsid w:val="00CC4CBA"/>
    <w:rsid w:val="00CC5040"/>
    <w:rsid w:val="00CC59BF"/>
    <w:rsid w:val="00CC6163"/>
    <w:rsid w:val="00CC6902"/>
    <w:rsid w:val="00CC6A11"/>
    <w:rsid w:val="00CD1AA0"/>
    <w:rsid w:val="00CD1D25"/>
    <w:rsid w:val="00CD301B"/>
    <w:rsid w:val="00CD34FA"/>
    <w:rsid w:val="00CD366C"/>
    <w:rsid w:val="00CD3C44"/>
    <w:rsid w:val="00CD4381"/>
    <w:rsid w:val="00CD5277"/>
    <w:rsid w:val="00CD55D2"/>
    <w:rsid w:val="00CD59B8"/>
    <w:rsid w:val="00CD5C0D"/>
    <w:rsid w:val="00CD6811"/>
    <w:rsid w:val="00CD708E"/>
    <w:rsid w:val="00CD716E"/>
    <w:rsid w:val="00CD720B"/>
    <w:rsid w:val="00CD721B"/>
    <w:rsid w:val="00CD78A4"/>
    <w:rsid w:val="00CE0330"/>
    <w:rsid w:val="00CE0393"/>
    <w:rsid w:val="00CE060F"/>
    <w:rsid w:val="00CE19E3"/>
    <w:rsid w:val="00CE1BB1"/>
    <w:rsid w:val="00CE1F40"/>
    <w:rsid w:val="00CE247B"/>
    <w:rsid w:val="00CE4F48"/>
    <w:rsid w:val="00CE5238"/>
    <w:rsid w:val="00CE5641"/>
    <w:rsid w:val="00CE5BE8"/>
    <w:rsid w:val="00CE5EDC"/>
    <w:rsid w:val="00CE74C1"/>
    <w:rsid w:val="00CE7514"/>
    <w:rsid w:val="00CE7A30"/>
    <w:rsid w:val="00CE7D5A"/>
    <w:rsid w:val="00CF088D"/>
    <w:rsid w:val="00CF092A"/>
    <w:rsid w:val="00CF0E7A"/>
    <w:rsid w:val="00CF13EA"/>
    <w:rsid w:val="00CF1840"/>
    <w:rsid w:val="00CF575E"/>
    <w:rsid w:val="00CF70B0"/>
    <w:rsid w:val="00CF7A13"/>
    <w:rsid w:val="00CF7EFD"/>
    <w:rsid w:val="00D00A26"/>
    <w:rsid w:val="00D015C0"/>
    <w:rsid w:val="00D01770"/>
    <w:rsid w:val="00D0228B"/>
    <w:rsid w:val="00D02946"/>
    <w:rsid w:val="00D0368E"/>
    <w:rsid w:val="00D03753"/>
    <w:rsid w:val="00D03821"/>
    <w:rsid w:val="00D045E8"/>
    <w:rsid w:val="00D0487E"/>
    <w:rsid w:val="00D04C43"/>
    <w:rsid w:val="00D05D44"/>
    <w:rsid w:val="00D06D04"/>
    <w:rsid w:val="00D06FC3"/>
    <w:rsid w:val="00D076B5"/>
    <w:rsid w:val="00D0795F"/>
    <w:rsid w:val="00D079F2"/>
    <w:rsid w:val="00D111DB"/>
    <w:rsid w:val="00D11D6E"/>
    <w:rsid w:val="00D13726"/>
    <w:rsid w:val="00D14101"/>
    <w:rsid w:val="00D14C5D"/>
    <w:rsid w:val="00D15F96"/>
    <w:rsid w:val="00D15FFC"/>
    <w:rsid w:val="00D16508"/>
    <w:rsid w:val="00D172EB"/>
    <w:rsid w:val="00D179BD"/>
    <w:rsid w:val="00D17BAB"/>
    <w:rsid w:val="00D2091F"/>
    <w:rsid w:val="00D20FC4"/>
    <w:rsid w:val="00D20FE7"/>
    <w:rsid w:val="00D211D8"/>
    <w:rsid w:val="00D216CB"/>
    <w:rsid w:val="00D226A0"/>
    <w:rsid w:val="00D23EDA"/>
    <w:rsid w:val="00D248DE"/>
    <w:rsid w:val="00D2563C"/>
    <w:rsid w:val="00D25D52"/>
    <w:rsid w:val="00D26203"/>
    <w:rsid w:val="00D26486"/>
    <w:rsid w:val="00D2716B"/>
    <w:rsid w:val="00D27275"/>
    <w:rsid w:val="00D272C7"/>
    <w:rsid w:val="00D273B3"/>
    <w:rsid w:val="00D279A0"/>
    <w:rsid w:val="00D27EFE"/>
    <w:rsid w:val="00D303B4"/>
    <w:rsid w:val="00D30962"/>
    <w:rsid w:val="00D30990"/>
    <w:rsid w:val="00D30C2B"/>
    <w:rsid w:val="00D31375"/>
    <w:rsid w:val="00D328C9"/>
    <w:rsid w:val="00D32BA9"/>
    <w:rsid w:val="00D333C2"/>
    <w:rsid w:val="00D33F6B"/>
    <w:rsid w:val="00D34804"/>
    <w:rsid w:val="00D354A4"/>
    <w:rsid w:val="00D35BC7"/>
    <w:rsid w:val="00D36253"/>
    <w:rsid w:val="00D36428"/>
    <w:rsid w:val="00D366EF"/>
    <w:rsid w:val="00D406CE"/>
    <w:rsid w:val="00D41A16"/>
    <w:rsid w:val="00D4433B"/>
    <w:rsid w:val="00D4524A"/>
    <w:rsid w:val="00D46699"/>
    <w:rsid w:val="00D50720"/>
    <w:rsid w:val="00D50DDF"/>
    <w:rsid w:val="00D51147"/>
    <w:rsid w:val="00D5153A"/>
    <w:rsid w:val="00D51626"/>
    <w:rsid w:val="00D52939"/>
    <w:rsid w:val="00D529EA"/>
    <w:rsid w:val="00D52CE4"/>
    <w:rsid w:val="00D530BE"/>
    <w:rsid w:val="00D5367D"/>
    <w:rsid w:val="00D53ACC"/>
    <w:rsid w:val="00D53BAF"/>
    <w:rsid w:val="00D53D60"/>
    <w:rsid w:val="00D55130"/>
    <w:rsid w:val="00D5560E"/>
    <w:rsid w:val="00D556DA"/>
    <w:rsid w:val="00D57917"/>
    <w:rsid w:val="00D57C3C"/>
    <w:rsid w:val="00D6009A"/>
    <w:rsid w:val="00D60348"/>
    <w:rsid w:val="00D60587"/>
    <w:rsid w:val="00D612AC"/>
    <w:rsid w:val="00D62A5B"/>
    <w:rsid w:val="00D631C2"/>
    <w:rsid w:val="00D63E25"/>
    <w:rsid w:val="00D656C1"/>
    <w:rsid w:val="00D65C3A"/>
    <w:rsid w:val="00D664BE"/>
    <w:rsid w:val="00D67116"/>
    <w:rsid w:val="00D703D9"/>
    <w:rsid w:val="00D70939"/>
    <w:rsid w:val="00D722DD"/>
    <w:rsid w:val="00D72F42"/>
    <w:rsid w:val="00D73421"/>
    <w:rsid w:val="00D73750"/>
    <w:rsid w:val="00D74435"/>
    <w:rsid w:val="00D75126"/>
    <w:rsid w:val="00D75893"/>
    <w:rsid w:val="00D7648D"/>
    <w:rsid w:val="00D766C1"/>
    <w:rsid w:val="00D771F3"/>
    <w:rsid w:val="00D77A9C"/>
    <w:rsid w:val="00D8003C"/>
    <w:rsid w:val="00D806CA"/>
    <w:rsid w:val="00D80875"/>
    <w:rsid w:val="00D809A0"/>
    <w:rsid w:val="00D822C5"/>
    <w:rsid w:val="00D83072"/>
    <w:rsid w:val="00D831CD"/>
    <w:rsid w:val="00D83340"/>
    <w:rsid w:val="00D833F2"/>
    <w:rsid w:val="00D8465D"/>
    <w:rsid w:val="00D8542D"/>
    <w:rsid w:val="00D8621C"/>
    <w:rsid w:val="00D86E21"/>
    <w:rsid w:val="00D87068"/>
    <w:rsid w:val="00D8715A"/>
    <w:rsid w:val="00D873B8"/>
    <w:rsid w:val="00D921CE"/>
    <w:rsid w:val="00D92760"/>
    <w:rsid w:val="00D933AE"/>
    <w:rsid w:val="00D94224"/>
    <w:rsid w:val="00D94575"/>
    <w:rsid w:val="00D94D7B"/>
    <w:rsid w:val="00D94E84"/>
    <w:rsid w:val="00D94EB7"/>
    <w:rsid w:val="00D96FA0"/>
    <w:rsid w:val="00D97054"/>
    <w:rsid w:val="00DA0A83"/>
    <w:rsid w:val="00DA1669"/>
    <w:rsid w:val="00DA18D7"/>
    <w:rsid w:val="00DA1A1E"/>
    <w:rsid w:val="00DA1BBF"/>
    <w:rsid w:val="00DA2845"/>
    <w:rsid w:val="00DA2AAA"/>
    <w:rsid w:val="00DA5508"/>
    <w:rsid w:val="00DA61D0"/>
    <w:rsid w:val="00DA7229"/>
    <w:rsid w:val="00DA7736"/>
    <w:rsid w:val="00DB078F"/>
    <w:rsid w:val="00DB0C7E"/>
    <w:rsid w:val="00DB191B"/>
    <w:rsid w:val="00DB27A6"/>
    <w:rsid w:val="00DB3797"/>
    <w:rsid w:val="00DB38BA"/>
    <w:rsid w:val="00DB38FD"/>
    <w:rsid w:val="00DB42B8"/>
    <w:rsid w:val="00DB47A1"/>
    <w:rsid w:val="00DB515E"/>
    <w:rsid w:val="00DB577D"/>
    <w:rsid w:val="00DB57EA"/>
    <w:rsid w:val="00DB5EFA"/>
    <w:rsid w:val="00DB6BC4"/>
    <w:rsid w:val="00DB760A"/>
    <w:rsid w:val="00DC03C4"/>
    <w:rsid w:val="00DC09A7"/>
    <w:rsid w:val="00DC0A2B"/>
    <w:rsid w:val="00DC1915"/>
    <w:rsid w:val="00DC1CAE"/>
    <w:rsid w:val="00DC3238"/>
    <w:rsid w:val="00DC35BF"/>
    <w:rsid w:val="00DC4DB9"/>
    <w:rsid w:val="00DC56B9"/>
    <w:rsid w:val="00DC5AA4"/>
    <w:rsid w:val="00DC6441"/>
    <w:rsid w:val="00DC6442"/>
    <w:rsid w:val="00DC647B"/>
    <w:rsid w:val="00DC6A71"/>
    <w:rsid w:val="00DC7ED0"/>
    <w:rsid w:val="00DD0D13"/>
    <w:rsid w:val="00DD3EB2"/>
    <w:rsid w:val="00DD3FB5"/>
    <w:rsid w:val="00DD539A"/>
    <w:rsid w:val="00DD53B6"/>
    <w:rsid w:val="00DD53F6"/>
    <w:rsid w:val="00DD568B"/>
    <w:rsid w:val="00DD611F"/>
    <w:rsid w:val="00DD6FCF"/>
    <w:rsid w:val="00DE06DC"/>
    <w:rsid w:val="00DE0EB1"/>
    <w:rsid w:val="00DE1587"/>
    <w:rsid w:val="00DE1E50"/>
    <w:rsid w:val="00DE4A64"/>
    <w:rsid w:val="00DE4C0B"/>
    <w:rsid w:val="00DE520B"/>
    <w:rsid w:val="00DE531F"/>
    <w:rsid w:val="00DE558E"/>
    <w:rsid w:val="00DE5C85"/>
    <w:rsid w:val="00DF08BB"/>
    <w:rsid w:val="00DF1087"/>
    <w:rsid w:val="00DF1D9B"/>
    <w:rsid w:val="00DF24CB"/>
    <w:rsid w:val="00DF3E29"/>
    <w:rsid w:val="00DF59CF"/>
    <w:rsid w:val="00DF6034"/>
    <w:rsid w:val="00DF717C"/>
    <w:rsid w:val="00DF73E3"/>
    <w:rsid w:val="00DF7EBB"/>
    <w:rsid w:val="00E0025A"/>
    <w:rsid w:val="00E0078C"/>
    <w:rsid w:val="00E00C47"/>
    <w:rsid w:val="00E00D02"/>
    <w:rsid w:val="00E00EA9"/>
    <w:rsid w:val="00E01373"/>
    <w:rsid w:val="00E01613"/>
    <w:rsid w:val="00E01663"/>
    <w:rsid w:val="00E0175C"/>
    <w:rsid w:val="00E01A77"/>
    <w:rsid w:val="00E0207D"/>
    <w:rsid w:val="00E023C0"/>
    <w:rsid w:val="00E02517"/>
    <w:rsid w:val="00E0357D"/>
    <w:rsid w:val="00E0360C"/>
    <w:rsid w:val="00E03835"/>
    <w:rsid w:val="00E03BF7"/>
    <w:rsid w:val="00E03E28"/>
    <w:rsid w:val="00E04DD0"/>
    <w:rsid w:val="00E05E65"/>
    <w:rsid w:val="00E067D2"/>
    <w:rsid w:val="00E07460"/>
    <w:rsid w:val="00E07788"/>
    <w:rsid w:val="00E077AE"/>
    <w:rsid w:val="00E07E14"/>
    <w:rsid w:val="00E10FB1"/>
    <w:rsid w:val="00E11A3C"/>
    <w:rsid w:val="00E11A65"/>
    <w:rsid w:val="00E11D2D"/>
    <w:rsid w:val="00E11ECA"/>
    <w:rsid w:val="00E12CE8"/>
    <w:rsid w:val="00E13112"/>
    <w:rsid w:val="00E142A5"/>
    <w:rsid w:val="00E146A1"/>
    <w:rsid w:val="00E1472C"/>
    <w:rsid w:val="00E15738"/>
    <w:rsid w:val="00E1621A"/>
    <w:rsid w:val="00E16674"/>
    <w:rsid w:val="00E16874"/>
    <w:rsid w:val="00E1691C"/>
    <w:rsid w:val="00E16F3D"/>
    <w:rsid w:val="00E17001"/>
    <w:rsid w:val="00E1734B"/>
    <w:rsid w:val="00E17868"/>
    <w:rsid w:val="00E205CF"/>
    <w:rsid w:val="00E20D13"/>
    <w:rsid w:val="00E2185C"/>
    <w:rsid w:val="00E228D9"/>
    <w:rsid w:val="00E22A6D"/>
    <w:rsid w:val="00E236A6"/>
    <w:rsid w:val="00E23B18"/>
    <w:rsid w:val="00E241B2"/>
    <w:rsid w:val="00E241B6"/>
    <w:rsid w:val="00E257DA"/>
    <w:rsid w:val="00E25AD6"/>
    <w:rsid w:val="00E25B1B"/>
    <w:rsid w:val="00E25F94"/>
    <w:rsid w:val="00E2623A"/>
    <w:rsid w:val="00E269D8"/>
    <w:rsid w:val="00E26D1E"/>
    <w:rsid w:val="00E26F1E"/>
    <w:rsid w:val="00E27C05"/>
    <w:rsid w:val="00E3047D"/>
    <w:rsid w:val="00E30BBA"/>
    <w:rsid w:val="00E30C06"/>
    <w:rsid w:val="00E3223D"/>
    <w:rsid w:val="00E32764"/>
    <w:rsid w:val="00E32F48"/>
    <w:rsid w:val="00E3317E"/>
    <w:rsid w:val="00E33FBA"/>
    <w:rsid w:val="00E34147"/>
    <w:rsid w:val="00E34193"/>
    <w:rsid w:val="00E34CDF"/>
    <w:rsid w:val="00E3529D"/>
    <w:rsid w:val="00E35BF8"/>
    <w:rsid w:val="00E35E97"/>
    <w:rsid w:val="00E36EC7"/>
    <w:rsid w:val="00E374E6"/>
    <w:rsid w:val="00E40DCE"/>
    <w:rsid w:val="00E41E2F"/>
    <w:rsid w:val="00E423E9"/>
    <w:rsid w:val="00E43416"/>
    <w:rsid w:val="00E44683"/>
    <w:rsid w:val="00E44F71"/>
    <w:rsid w:val="00E46DF4"/>
    <w:rsid w:val="00E47817"/>
    <w:rsid w:val="00E47CBC"/>
    <w:rsid w:val="00E47FFC"/>
    <w:rsid w:val="00E50678"/>
    <w:rsid w:val="00E50BED"/>
    <w:rsid w:val="00E5129D"/>
    <w:rsid w:val="00E51682"/>
    <w:rsid w:val="00E5234A"/>
    <w:rsid w:val="00E52C78"/>
    <w:rsid w:val="00E53CBB"/>
    <w:rsid w:val="00E54103"/>
    <w:rsid w:val="00E5465C"/>
    <w:rsid w:val="00E54A93"/>
    <w:rsid w:val="00E54E4D"/>
    <w:rsid w:val="00E55483"/>
    <w:rsid w:val="00E55FAD"/>
    <w:rsid w:val="00E5626F"/>
    <w:rsid w:val="00E57370"/>
    <w:rsid w:val="00E57DB9"/>
    <w:rsid w:val="00E5B917"/>
    <w:rsid w:val="00E613D2"/>
    <w:rsid w:val="00E62607"/>
    <w:rsid w:val="00E63394"/>
    <w:rsid w:val="00E63ACF"/>
    <w:rsid w:val="00E645F2"/>
    <w:rsid w:val="00E654E9"/>
    <w:rsid w:val="00E661FF"/>
    <w:rsid w:val="00E665E3"/>
    <w:rsid w:val="00E67B5E"/>
    <w:rsid w:val="00E67BC0"/>
    <w:rsid w:val="00E67EE7"/>
    <w:rsid w:val="00E70053"/>
    <w:rsid w:val="00E7027F"/>
    <w:rsid w:val="00E7065D"/>
    <w:rsid w:val="00E706BD"/>
    <w:rsid w:val="00E72278"/>
    <w:rsid w:val="00E72BC4"/>
    <w:rsid w:val="00E72C13"/>
    <w:rsid w:val="00E73950"/>
    <w:rsid w:val="00E75826"/>
    <w:rsid w:val="00E75DAA"/>
    <w:rsid w:val="00E760E0"/>
    <w:rsid w:val="00E76EF4"/>
    <w:rsid w:val="00E80286"/>
    <w:rsid w:val="00E80351"/>
    <w:rsid w:val="00E80B95"/>
    <w:rsid w:val="00E81B5D"/>
    <w:rsid w:val="00E81F5A"/>
    <w:rsid w:val="00E8233A"/>
    <w:rsid w:val="00E827FF"/>
    <w:rsid w:val="00E82D3E"/>
    <w:rsid w:val="00E82F89"/>
    <w:rsid w:val="00E83CAE"/>
    <w:rsid w:val="00E83D2A"/>
    <w:rsid w:val="00E85350"/>
    <w:rsid w:val="00E8550E"/>
    <w:rsid w:val="00E85712"/>
    <w:rsid w:val="00E858CE"/>
    <w:rsid w:val="00E85CAA"/>
    <w:rsid w:val="00E85F27"/>
    <w:rsid w:val="00E860C6"/>
    <w:rsid w:val="00E86FA4"/>
    <w:rsid w:val="00E90650"/>
    <w:rsid w:val="00E90995"/>
    <w:rsid w:val="00E909BA"/>
    <w:rsid w:val="00E91569"/>
    <w:rsid w:val="00E91E87"/>
    <w:rsid w:val="00E92EAA"/>
    <w:rsid w:val="00E92F5A"/>
    <w:rsid w:val="00E9308E"/>
    <w:rsid w:val="00E9328B"/>
    <w:rsid w:val="00E9497D"/>
    <w:rsid w:val="00E95D9E"/>
    <w:rsid w:val="00E96141"/>
    <w:rsid w:val="00E971D7"/>
    <w:rsid w:val="00E9796B"/>
    <w:rsid w:val="00E97BE4"/>
    <w:rsid w:val="00EA01FB"/>
    <w:rsid w:val="00EA0A13"/>
    <w:rsid w:val="00EA0FE0"/>
    <w:rsid w:val="00EA12AB"/>
    <w:rsid w:val="00EA1BA4"/>
    <w:rsid w:val="00EA214C"/>
    <w:rsid w:val="00EA25CB"/>
    <w:rsid w:val="00EA2F7E"/>
    <w:rsid w:val="00EA30CA"/>
    <w:rsid w:val="00EA3398"/>
    <w:rsid w:val="00EA3754"/>
    <w:rsid w:val="00EA3D68"/>
    <w:rsid w:val="00EA3E92"/>
    <w:rsid w:val="00EA4047"/>
    <w:rsid w:val="00EA45B0"/>
    <w:rsid w:val="00EB04FA"/>
    <w:rsid w:val="00EB103B"/>
    <w:rsid w:val="00EB1244"/>
    <w:rsid w:val="00EB1982"/>
    <w:rsid w:val="00EB23E6"/>
    <w:rsid w:val="00EB3AE9"/>
    <w:rsid w:val="00EB407F"/>
    <w:rsid w:val="00EB4F77"/>
    <w:rsid w:val="00EB580C"/>
    <w:rsid w:val="00EB594E"/>
    <w:rsid w:val="00EB6126"/>
    <w:rsid w:val="00EB6F0C"/>
    <w:rsid w:val="00EB71CA"/>
    <w:rsid w:val="00EC1058"/>
    <w:rsid w:val="00EC10B8"/>
    <w:rsid w:val="00EC1DB0"/>
    <w:rsid w:val="00EC1DE2"/>
    <w:rsid w:val="00EC43F6"/>
    <w:rsid w:val="00EC696F"/>
    <w:rsid w:val="00EC7395"/>
    <w:rsid w:val="00EC7887"/>
    <w:rsid w:val="00EC7B29"/>
    <w:rsid w:val="00EC7E57"/>
    <w:rsid w:val="00ED04C8"/>
    <w:rsid w:val="00ED1360"/>
    <w:rsid w:val="00ED1AD3"/>
    <w:rsid w:val="00ED1C3E"/>
    <w:rsid w:val="00ED2164"/>
    <w:rsid w:val="00ED245A"/>
    <w:rsid w:val="00ED2EA3"/>
    <w:rsid w:val="00ED430C"/>
    <w:rsid w:val="00ED51B6"/>
    <w:rsid w:val="00ED5674"/>
    <w:rsid w:val="00ED5BAE"/>
    <w:rsid w:val="00ED6691"/>
    <w:rsid w:val="00ED68B5"/>
    <w:rsid w:val="00ED69F3"/>
    <w:rsid w:val="00ED6D80"/>
    <w:rsid w:val="00ED75AF"/>
    <w:rsid w:val="00ED78EC"/>
    <w:rsid w:val="00EE0151"/>
    <w:rsid w:val="00EE1806"/>
    <w:rsid w:val="00EE1FBD"/>
    <w:rsid w:val="00EE211A"/>
    <w:rsid w:val="00EE2536"/>
    <w:rsid w:val="00EE30B3"/>
    <w:rsid w:val="00EE35AA"/>
    <w:rsid w:val="00EE3604"/>
    <w:rsid w:val="00EE4448"/>
    <w:rsid w:val="00EE5914"/>
    <w:rsid w:val="00EE6085"/>
    <w:rsid w:val="00EE67C1"/>
    <w:rsid w:val="00EE6BC4"/>
    <w:rsid w:val="00EE743E"/>
    <w:rsid w:val="00EF0379"/>
    <w:rsid w:val="00EF0E98"/>
    <w:rsid w:val="00EF0F98"/>
    <w:rsid w:val="00EF10EC"/>
    <w:rsid w:val="00EF13F0"/>
    <w:rsid w:val="00EF3EB0"/>
    <w:rsid w:val="00EF414C"/>
    <w:rsid w:val="00EF4C22"/>
    <w:rsid w:val="00EF6992"/>
    <w:rsid w:val="00EF6E1C"/>
    <w:rsid w:val="00EF7F3B"/>
    <w:rsid w:val="00F00274"/>
    <w:rsid w:val="00F0043F"/>
    <w:rsid w:val="00F00533"/>
    <w:rsid w:val="00F0080E"/>
    <w:rsid w:val="00F02178"/>
    <w:rsid w:val="00F02708"/>
    <w:rsid w:val="00F03706"/>
    <w:rsid w:val="00F045CE"/>
    <w:rsid w:val="00F04725"/>
    <w:rsid w:val="00F0488C"/>
    <w:rsid w:val="00F04B86"/>
    <w:rsid w:val="00F0580A"/>
    <w:rsid w:val="00F05E82"/>
    <w:rsid w:val="00F06124"/>
    <w:rsid w:val="00F0669E"/>
    <w:rsid w:val="00F066C1"/>
    <w:rsid w:val="00F0672B"/>
    <w:rsid w:val="00F06A30"/>
    <w:rsid w:val="00F073E3"/>
    <w:rsid w:val="00F074DB"/>
    <w:rsid w:val="00F07CE6"/>
    <w:rsid w:val="00F10DBF"/>
    <w:rsid w:val="00F11066"/>
    <w:rsid w:val="00F114D5"/>
    <w:rsid w:val="00F11E49"/>
    <w:rsid w:val="00F12C53"/>
    <w:rsid w:val="00F13F0F"/>
    <w:rsid w:val="00F14907"/>
    <w:rsid w:val="00F14C2C"/>
    <w:rsid w:val="00F14DB4"/>
    <w:rsid w:val="00F14F8B"/>
    <w:rsid w:val="00F16064"/>
    <w:rsid w:val="00F1760C"/>
    <w:rsid w:val="00F200DE"/>
    <w:rsid w:val="00F20F94"/>
    <w:rsid w:val="00F21A77"/>
    <w:rsid w:val="00F21F1A"/>
    <w:rsid w:val="00F228C8"/>
    <w:rsid w:val="00F23AE2"/>
    <w:rsid w:val="00F240BB"/>
    <w:rsid w:val="00F2499F"/>
    <w:rsid w:val="00F24AA0"/>
    <w:rsid w:val="00F24B90"/>
    <w:rsid w:val="00F24BA2"/>
    <w:rsid w:val="00F25A9E"/>
    <w:rsid w:val="00F26BEC"/>
    <w:rsid w:val="00F27901"/>
    <w:rsid w:val="00F27ABB"/>
    <w:rsid w:val="00F27FC3"/>
    <w:rsid w:val="00F30B8E"/>
    <w:rsid w:val="00F30FC1"/>
    <w:rsid w:val="00F31A06"/>
    <w:rsid w:val="00F31ACA"/>
    <w:rsid w:val="00F321A7"/>
    <w:rsid w:val="00F33E37"/>
    <w:rsid w:val="00F34146"/>
    <w:rsid w:val="00F343EE"/>
    <w:rsid w:val="00F34AEA"/>
    <w:rsid w:val="00F34B7E"/>
    <w:rsid w:val="00F35A20"/>
    <w:rsid w:val="00F35B43"/>
    <w:rsid w:val="00F35CFC"/>
    <w:rsid w:val="00F35F2B"/>
    <w:rsid w:val="00F36011"/>
    <w:rsid w:val="00F362CE"/>
    <w:rsid w:val="00F3669B"/>
    <w:rsid w:val="00F40594"/>
    <w:rsid w:val="00F41138"/>
    <w:rsid w:val="00F41E74"/>
    <w:rsid w:val="00F422A4"/>
    <w:rsid w:val="00F428C8"/>
    <w:rsid w:val="00F4314D"/>
    <w:rsid w:val="00F4326F"/>
    <w:rsid w:val="00F43733"/>
    <w:rsid w:val="00F43BF4"/>
    <w:rsid w:val="00F4446F"/>
    <w:rsid w:val="00F44B92"/>
    <w:rsid w:val="00F44E86"/>
    <w:rsid w:val="00F459F9"/>
    <w:rsid w:val="00F46C1A"/>
    <w:rsid w:val="00F4772A"/>
    <w:rsid w:val="00F47D11"/>
    <w:rsid w:val="00F501D2"/>
    <w:rsid w:val="00F5025F"/>
    <w:rsid w:val="00F503E6"/>
    <w:rsid w:val="00F50C72"/>
    <w:rsid w:val="00F52144"/>
    <w:rsid w:val="00F522FD"/>
    <w:rsid w:val="00F52FD4"/>
    <w:rsid w:val="00F54157"/>
    <w:rsid w:val="00F544ED"/>
    <w:rsid w:val="00F55517"/>
    <w:rsid w:val="00F5557A"/>
    <w:rsid w:val="00F569E5"/>
    <w:rsid w:val="00F57247"/>
    <w:rsid w:val="00F5799C"/>
    <w:rsid w:val="00F579C0"/>
    <w:rsid w:val="00F57FED"/>
    <w:rsid w:val="00F6042B"/>
    <w:rsid w:val="00F613D1"/>
    <w:rsid w:val="00F62939"/>
    <w:rsid w:val="00F63064"/>
    <w:rsid w:val="00F637AA"/>
    <w:rsid w:val="00F63BA9"/>
    <w:rsid w:val="00F63BE9"/>
    <w:rsid w:val="00F63CB5"/>
    <w:rsid w:val="00F63D7A"/>
    <w:rsid w:val="00F6424E"/>
    <w:rsid w:val="00F64608"/>
    <w:rsid w:val="00F64625"/>
    <w:rsid w:val="00F64CFB"/>
    <w:rsid w:val="00F66D83"/>
    <w:rsid w:val="00F67C65"/>
    <w:rsid w:val="00F701F3"/>
    <w:rsid w:val="00F728F2"/>
    <w:rsid w:val="00F731D9"/>
    <w:rsid w:val="00F7332A"/>
    <w:rsid w:val="00F73BB7"/>
    <w:rsid w:val="00F73E38"/>
    <w:rsid w:val="00F74210"/>
    <w:rsid w:val="00F75593"/>
    <w:rsid w:val="00F76113"/>
    <w:rsid w:val="00F76742"/>
    <w:rsid w:val="00F7726A"/>
    <w:rsid w:val="00F77520"/>
    <w:rsid w:val="00F77758"/>
    <w:rsid w:val="00F77AFE"/>
    <w:rsid w:val="00F77C69"/>
    <w:rsid w:val="00F81563"/>
    <w:rsid w:val="00F81774"/>
    <w:rsid w:val="00F83171"/>
    <w:rsid w:val="00F83B3F"/>
    <w:rsid w:val="00F83B8E"/>
    <w:rsid w:val="00F840E7"/>
    <w:rsid w:val="00F844D3"/>
    <w:rsid w:val="00F853CD"/>
    <w:rsid w:val="00F8544F"/>
    <w:rsid w:val="00F87367"/>
    <w:rsid w:val="00F875D4"/>
    <w:rsid w:val="00F87AAE"/>
    <w:rsid w:val="00F87ABE"/>
    <w:rsid w:val="00F920CE"/>
    <w:rsid w:val="00F928E6"/>
    <w:rsid w:val="00F92C74"/>
    <w:rsid w:val="00F945E8"/>
    <w:rsid w:val="00F95BF3"/>
    <w:rsid w:val="00F95D6D"/>
    <w:rsid w:val="00F95DD9"/>
    <w:rsid w:val="00F97AC5"/>
    <w:rsid w:val="00FA03BB"/>
    <w:rsid w:val="00FA118F"/>
    <w:rsid w:val="00FA123F"/>
    <w:rsid w:val="00FA126F"/>
    <w:rsid w:val="00FA1C66"/>
    <w:rsid w:val="00FA272F"/>
    <w:rsid w:val="00FA314F"/>
    <w:rsid w:val="00FA369C"/>
    <w:rsid w:val="00FA4905"/>
    <w:rsid w:val="00FA4C97"/>
    <w:rsid w:val="00FA59C6"/>
    <w:rsid w:val="00FA5CC9"/>
    <w:rsid w:val="00FA60D7"/>
    <w:rsid w:val="00FA64AE"/>
    <w:rsid w:val="00FA68B9"/>
    <w:rsid w:val="00FA7542"/>
    <w:rsid w:val="00FB0CFF"/>
    <w:rsid w:val="00FB0EFA"/>
    <w:rsid w:val="00FB1779"/>
    <w:rsid w:val="00FB3133"/>
    <w:rsid w:val="00FB35F4"/>
    <w:rsid w:val="00FB3C10"/>
    <w:rsid w:val="00FB4421"/>
    <w:rsid w:val="00FB4513"/>
    <w:rsid w:val="00FB56AD"/>
    <w:rsid w:val="00FB5950"/>
    <w:rsid w:val="00FB63B9"/>
    <w:rsid w:val="00FB7B0E"/>
    <w:rsid w:val="00FC003B"/>
    <w:rsid w:val="00FC0857"/>
    <w:rsid w:val="00FC0AC5"/>
    <w:rsid w:val="00FC23A8"/>
    <w:rsid w:val="00FC256D"/>
    <w:rsid w:val="00FC2EE0"/>
    <w:rsid w:val="00FC326A"/>
    <w:rsid w:val="00FC454D"/>
    <w:rsid w:val="00FC4E43"/>
    <w:rsid w:val="00FC50DE"/>
    <w:rsid w:val="00FC5346"/>
    <w:rsid w:val="00FC705A"/>
    <w:rsid w:val="00FC7126"/>
    <w:rsid w:val="00FC716B"/>
    <w:rsid w:val="00FC77D9"/>
    <w:rsid w:val="00FC7AA5"/>
    <w:rsid w:val="00FC7BA9"/>
    <w:rsid w:val="00FC7C7D"/>
    <w:rsid w:val="00FC7FE7"/>
    <w:rsid w:val="00FD020D"/>
    <w:rsid w:val="00FD02CC"/>
    <w:rsid w:val="00FD0C0D"/>
    <w:rsid w:val="00FD16CE"/>
    <w:rsid w:val="00FD286E"/>
    <w:rsid w:val="00FD3A29"/>
    <w:rsid w:val="00FD3C41"/>
    <w:rsid w:val="00FD4117"/>
    <w:rsid w:val="00FD4585"/>
    <w:rsid w:val="00FD5684"/>
    <w:rsid w:val="00FD66BE"/>
    <w:rsid w:val="00FD6903"/>
    <w:rsid w:val="00FD6D55"/>
    <w:rsid w:val="00FD7461"/>
    <w:rsid w:val="00FD746B"/>
    <w:rsid w:val="00FD75BB"/>
    <w:rsid w:val="00FD7D46"/>
    <w:rsid w:val="00FE0515"/>
    <w:rsid w:val="00FE1F5D"/>
    <w:rsid w:val="00FE20F1"/>
    <w:rsid w:val="00FE2627"/>
    <w:rsid w:val="00FE364A"/>
    <w:rsid w:val="00FE3D88"/>
    <w:rsid w:val="00FE4760"/>
    <w:rsid w:val="00FE4E3F"/>
    <w:rsid w:val="00FE5203"/>
    <w:rsid w:val="00FE561B"/>
    <w:rsid w:val="00FE5707"/>
    <w:rsid w:val="00FE5718"/>
    <w:rsid w:val="00FE5803"/>
    <w:rsid w:val="00FE5C1F"/>
    <w:rsid w:val="00FE5C48"/>
    <w:rsid w:val="00FE5E62"/>
    <w:rsid w:val="00FE613B"/>
    <w:rsid w:val="00FE697C"/>
    <w:rsid w:val="00FE69AA"/>
    <w:rsid w:val="00FE7367"/>
    <w:rsid w:val="00FF1CEB"/>
    <w:rsid w:val="00FF203D"/>
    <w:rsid w:val="00FF5786"/>
    <w:rsid w:val="00FF5B84"/>
    <w:rsid w:val="00FF639F"/>
    <w:rsid w:val="00FF68BC"/>
    <w:rsid w:val="00FF782C"/>
    <w:rsid w:val="02520123"/>
    <w:rsid w:val="03543688"/>
    <w:rsid w:val="03A1B65D"/>
    <w:rsid w:val="03E7603F"/>
    <w:rsid w:val="0403D89F"/>
    <w:rsid w:val="05315BD8"/>
    <w:rsid w:val="05B31972"/>
    <w:rsid w:val="0611BE54"/>
    <w:rsid w:val="063E4728"/>
    <w:rsid w:val="0754FA9B"/>
    <w:rsid w:val="076B1B68"/>
    <w:rsid w:val="077AA20F"/>
    <w:rsid w:val="086F6C5D"/>
    <w:rsid w:val="088016FF"/>
    <w:rsid w:val="0A174255"/>
    <w:rsid w:val="0A29467A"/>
    <w:rsid w:val="0A313400"/>
    <w:rsid w:val="0A4B7135"/>
    <w:rsid w:val="0A4F5E28"/>
    <w:rsid w:val="0A8988F0"/>
    <w:rsid w:val="0B62DC80"/>
    <w:rsid w:val="0BBC81BF"/>
    <w:rsid w:val="0C6C33BD"/>
    <w:rsid w:val="0F78CF3B"/>
    <w:rsid w:val="0F8F4ADF"/>
    <w:rsid w:val="0FACB291"/>
    <w:rsid w:val="0FCC0111"/>
    <w:rsid w:val="100321C0"/>
    <w:rsid w:val="102DD577"/>
    <w:rsid w:val="11D17F49"/>
    <w:rsid w:val="11D672FD"/>
    <w:rsid w:val="12E45353"/>
    <w:rsid w:val="15933527"/>
    <w:rsid w:val="170FB708"/>
    <w:rsid w:val="17574845"/>
    <w:rsid w:val="1B7D59BD"/>
    <w:rsid w:val="1BC9FFCE"/>
    <w:rsid w:val="1BE3282B"/>
    <w:rsid w:val="1C157E6F"/>
    <w:rsid w:val="1C689C41"/>
    <w:rsid w:val="1D65D02F"/>
    <w:rsid w:val="1DBDB4DA"/>
    <w:rsid w:val="1E0F0FDE"/>
    <w:rsid w:val="1EF3D863"/>
    <w:rsid w:val="1F350299"/>
    <w:rsid w:val="220ED16A"/>
    <w:rsid w:val="22576C75"/>
    <w:rsid w:val="2264DE0E"/>
    <w:rsid w:val="24059FB6"/>
    <w:rsid w:val="2431168A"/>
    <w:rsid w:val="2475A642"/>
    <w:rsid w:val="247B98BE"/>
    <w:rsid w:val="24A895F6"/>
    <w:rsid w:val="24DB8B51"/>
    <w:rsid w:val="2583B082"/>
    <w:rsid w:val="25886859"/>
    <w:rsid w:val="25939C1E"/>
    <w:rsid w:val="259AF41E"/>
    <w:rsid w:val="25BA5B64"/>
    <w:rsid w:val="260264C8"/>
    <w:rsid w:val="27507A74"/>
    <w:rsid w:val="283FB573"/>
    <w:rsid w:val="28FB919E"/>
    <w:rsid w:val="2A0C92C4"/>
    <w:rsid w:val="2A137ACC"/>
    <w:rsid w:val="2BEBF968"/>
    <w:rsid w:val="2C691FEF"/>
    <w:rsid w:val="2C8A0DFF"/>
    <w:rsid w:val="2C984719"/>
    <w:rsid w:val="2CAD857C"/>
    <w:rsid w:val="2CAF6D0C"/>
    <w:rsid w:val="2F2688C9"/>
    <w:rsid w:val="30B394BB"/>
    <w:rsid w:val="31F67939"/>
    <w:rsid w:val="32F0A463"/>
    <w:rsid w:val="33DE163D"/>
    <w:rsid w:val="33E7BE6E"/>
    <w:rsid w:val="3505101E"/>
    <w:rsid w:val="35C9C769"/>
    <w:rsid w:val="35E09B52"/>
    <w:rsid w:val="3610BF9B"/>
    <w:rsid w:val="3610C66E"/>
    <w:rsid w:val="367447A4"/>
    <w:rsid w:val="36F1F2D9"/>
    <w:rsid w:val="377573C9"/>
    <w:rsid w:val="390D1021"/>
    <w:rsid w:val="391D12D0"/>
    <w:rsid w:val="3A8B27DB"/>
    <w:rsid w:val="3AE86B86"/>
    <w:rsid w:val="3BF7DAF9"/>
    <w:rsid w:val="3C83696C"/>
    <w:rsid w:val="3CEF0D1B"/>
    <w:rsid w:val="3D04AE86"/>
    <w:rsid w:val="3D59DE4F"/>
    <w:rsid w:val="3D766438"/>
    <w:rsid w:val="3E3D5BD8"/>
    <w:rsid w:val="40D4BE4B"/>
    <w:rsid w:val="40E41A6A"/>
    <w:rsid w:val="41E68C41"/>
    <w:rsid w:val="426CFE0C"/>
    <w:rsid w:val="4279F11F"/>
    <w:rsid w:val="43924BE8"/>
    <w:rsid w:val="44011492"/>
    <w:rsid w:val="440F6CF0"/>
    <w:rsid w:val="442883F3"/>
    <w:rsid w:val="4428954D"/>
    <w:rsid w:val="44B32D1D"/>
    <w:rsid w:val="45BC599B"/>
    <w:rsid w:val="45E25E00"/>
    <w:rsid w:val="463C8042"/>
    <w:rsid w:val="467FB1C4"/>
    <w:rsid w:val="46A4AF24"/>
    <w:rsid w:val="46EC4673"/>
    <w:rsid w:val="4705B8C3"/>
    <w:rsid w:val="484F624E"/>
    <w:rsid w:val="489C90F6"/>
    <w:rsid w:val="48A18924"/>
    <w:rsid w:val="48BB3A50"/>
    <w:rsid w:val="496D582A"/>
    <w:rsid w:val="4A75592F"/>
    <w:rsid w:val="4A8165C9"/>
    <w:rsid w:val="4B39FA8A"/>
    <w:rsid w:val="4C6542C6"/>
    <w:rsid w:val="4D01C1B6"/>
    <w:rsid w:val="4DB64F36"/>
    <w:rsid w:val="4E05F32B"/>
    <w:rsid w:val="4E51F2BD"/>
    <w:rsid w:val="4E91F945"/>
    <w:rsid w:val="4E9D9217"/>
    <w:rsid w:val="4EC69E22"/>
    <w:rsid w:val="4ED254E6"/>
    <w:rsid w:val="4F6ECBB1"/>
    <w:rsid w:val="4F9CB0C4"/>
    <w:rsid w:val="4FF0F452"/>
    <w:rsid w:val="4FFC0A1D"/>
    <w:rsid w:val="500D6BAD"/>
    <w:rsid w:val="5027D87F"/>
    <w:rsid w:val="50720325"/>
    <w:rsid w:val="514AB916"/>
    <w:rsid w:val="51BC0A7C"/>
    <w:rsid w:val="52D6EB64"/>
    <w:rsid w:val="53450C6F"/>
    <w:rsid w:val="5357DADD"/>
    <w:rsid w:val="54D30690"/>
    <w:rsid w:val="54F38400"/>
    <w:rsid w:val="550CD39B"/>
    <w:rsid w:val="55800C2C"/>
    <w:rsid w:val="568E6EE3"/>
    <w:rsid w:val="568F7B9F"/>
    <w:rsid w:val="571ED1E5"/>
    <w:rsid w:val="57476233"/>
    <w:rsid w:val="57651F02"/>
    <w:rsid w:val="58187D92"/>
    <w:rsid w:val="58351D84"/>
    <w:rsid w:val="5843569E"/>
    <w:rsid w:val="586EECC1"/>
    <w:rsid w:val="592F73EE"/>
    <w:rsid w:val="59C6F523"/>
    <w:rsid w:val="5A0ABD22"/>
    <w:rsid w:val="5B62ECC2"/>
    <w:rsid w:val="5CB9E78B"/>
    <w:rsid w:val="5DA8B91C"/>
    <w:rsid w:val="5E590FB7"/>
    <w:rsid w:val="5F6A2AAC"/>
    <w:rsid w:val="6091D5E2"/>
    <w:rsid w:val="616BB5F1"/>
    <w:rsid w:val="61C74D5E"/>
    <w:rsid w:val="62A98319"/>
    <w:rsid w:val="6334AA03"/>
    <w:rsid w:val="64024D1B"/>
    <w:rsid w:val="6543D83D"/>
    <w:rsid w:val="65543506"/>
    <w:rsid w:val="6692D0FB"/>
    <w:rsid w:val="673B7E25"/>
    <w:rsid w:val="67AD8656"/>
    <w:rsid w:val="696614E7"/>
    <w:rsid w:val="6A6ECF82"/>
    <w:rsid w:val="6ABE34B0"/>
    <w:rsid w:val="6B263C7F"/>
    <w:rsid w:val="6B66421E"/>
    <w:rsid w:val="6C40143B"/>
    <w:rsid w:val="6E17FFEB"/>
    <w:rsid w:val="6EE1E391"/>
    <w:rsid w:val="70981F71"/>
    <w:rsid w:val="711F908C"/>
    <w:rsid w:val="7155966F"/>
    <w:rsid w:val="71897627"/>
    <w:rsid w:val="71F03F96"/>
    <w:rsid w:val="720D4BDD"/>
    <w:rsid w:val="72250265"/>
    <w:rsid w:val="72E8418F"/>
    <w:rsid w:val="73960AEB"/>
    <w:rsid w:val="73C0D2C6"/>
    <w:rsid w:val="75E6DE73"/>
    <w:rsid w:val="766B3837"/>
    <w:rsid w:val="770F17A8"/>
    <w:rsid w:val="77838F5B"/>
    <w:rsid w:val="77E6124E"/>
    <w:rsid w:val="795BCAD3"/>
    <w:rsid w:val="7B13811B"/>
    <w:rsid w:val="7BF15E44"/>
    <w:rsid w:val="7F8ACF40"/>
  </w:rsids>
  <m:mathPr>
    <m:mathFont m:val="Cambria Math"/>
    <m:brkBin m:val="before"/>
    <m:brkBinSub m:val="--"/>
    <m:smallFrac/>
    <m:dispDef/>
    <m:lMargin m:val="0"/>
    <m:rMargin m:val="0"/>
    <m:defJc m:val="centerGroup"/>
    <m:wrapIndent m:val="1440"/>
    <m:intLim m:val="subSup"/>
    <m:naryLim m:val="undOvr"/>
  </m:mathPr>
  <w:themeFontLang w:val="sl-SI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>
      <o:colormru v:ext="edit" colors="#428299,#529dba"/>
    </o:shapedefaults>
    <o:shapelayout v:ext="edit">
      <o:idmap v:ext="edit" data="2"/>
    </o:shapelayout>
  </w:shapeDefaults>
  <w:doNotEmbedSmartTags/>
  <w:decimalSymbol w:val=","/>
  <w:listSeparator w:val=";"/>
  <w14:docId w14:val="39BE3228"/>
  <w15:docId w15:val="{D10F764E-39DD-47E9-8C38-D04D5D926F42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Times New Roman" w:eastAsia="Times New Roman" w:hAnsi="Times New Roman" w:cs="Times New Roman"/>
        <w:lang w:val="sl-SI" w:eastAsia="sl-SI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semiHidden="1" w:unhideWhenUsed="1" w:qFormat="1"/>
    <w:lsdException w:name="heading 3" w:semiHidden="1" w:unhideWhenUsed="1" w:qFormat="1"/>
    <w:lsdException w:name="heading 4" w:semiHidden="1" w:unhideWhenUsed="1" w:qFormat="1"/>
    <w:lsdException w:name="heading 5" w:semiHidden="1" w:unhideWhenUsed="1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iPriority="99" w:unhideWhenUsed="1"/>
    <w:lsdException w:name="annotation text" w:semiHidden="1" w:uiPriority="99" w:unhideWhenUsed="1"/>
    <w:lsdException w:name="header" w:semiHidden="1" w:unhideWhenUsed="1"/>
    <w:lsdException w:name="footer" w:semiHidden="1" w:uiPriority="99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iPriority="99" w:unhideWhenUsed="1"/>
    <w:lsdException w:name="annotation reference" w:semiHidden="1" w:uiPriority="99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99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avaden">
    <w:name w:val="Normal"/>
    <w:qFormat/>
    <w:rsid w:val="007F11DC"/>
    <w:pPr>
      <w:suppressAutoHyphens/>
      <w:jc w:val="both"/>
    </w:pPr>
    <w:rPr>
      <w:rFonts w:ascii="Arial" w:hAnsi="Arial"/>
      <w:szCs w:val="24"/>
      <w:lang w:eastAsia="ar-SA"/>
    </w:rPr>
  </w:style>
  <w:style w:type="paragraph" w:styleId="Naslov1">
    <w:name w:val="heading 1"/>
    <w:aliases w:val="NASLOV"/>
    <w:basedOn w:val="Navaden"/>
    <w:next w:val="Navaden"/>
    <w:autoRedefine/>
    <w:qFormat/>
    <w:rsid w:val="00267056"/>
    <w:pPr>
      <w:keepNext/>
      <w:spacing w:before="240" w:after="60"/>
      <w:outlineLvl w:val="0"/>
    </w:pPr>
    <w:rPr>
      <w:bCs/>
      <w:kern w:val="32"/>
      <w:szCs w:val="22"/>
      <w:lang w:eastAsia="sl-SI"/>
    </w:rPr>
  </w:style>
  <w:style w:type="paragraph" w:styleId="Naslov3">
    <w:name w:val="heading 3"/>
    <w:basedOn w:val="Navaden"/>
    <w:next w:val="Navaden"/>
    <w:link w:val="Naslov3Znak"/>
    <w:semiHidden/>
    <w:unhideWhenUsed/>
    <w:qFormat/>
    <w:rsid w:val="00ED6D80"/>
    <w:pPr>
      <w:keepNext/>
      <w:keepLines/>
      <w:spacing w:before="200"/>
      <w:outlineLvl w:val="2"/>
    </w:pPr>
    <w:rPr>
      <w:rFonts w:asciiTheme="majorHAnsi" w:eastAsiaTheme="majorEastAsia" w:hAnsiTheme="majorHAnsi" w:cstheme="majorBidi"/>
      <w:b/>
      <w:bCs/>
      <w:color w:val="4F81BD" w:themeColor="accent1"/>
    </w:rPr>
  </w:style>
  <w:style w:type="character" w:default="1" w:styleId="Privzetapisavaodstavka">
    <w:name w:val="Default Paragraph Font"/>
    <w:uiPriority w:val="1"/>
    <w:semiHidden/>
    <w:unhideWhenUsed/>
  </w:style>
  <w:style w:type="table" w:default="1" w:styleId="Navadnatabela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rezseznama">
    <w:name w:val="No List"/>
    <w:uiPriority w:val="99"/>
    <w:semiHidden/>
    <w:unhideWhenUsed/>
  </w:style>
  <w:style w:type="paragraph" w:styleId="Glava">
    <w:name w:val="header"/>
    <w:aliases w:val="E-PVO-glava,body txt,Znak,Glava - napis"/>
    <w:basedOn w:val="Navaden"/>
    <w:link w:val="GlavaZnak"/>
    <w:rsid w:val="00AD2B87"/>
    <w:pPr>
      <w:tabs>
        <w:tab w:val="center" w:pos="4320"/>
        <w:tab w:val="right" w:pos="8640"/>
      </w:tabs>
    </w:pPr>
    <w:rPr>
      <w:rFonts w:ascii="Times New Roman" w:hAnsi="Times New Roman"/>
      <w:sz w:val="24"/>
    </w:rPr>
  </w:style>
  <w:style w:type="paragraph" w:styleId="Noga">
    <w:name w:val="footer"/>
    <w:basedOn w:val="Navaden"/>
    <w:link w:val="NogaZnak"/>
    <w:uiPriority w:val="99"/>
    <w:rsid w:val="00AD2B87"/>
    <w:pPr>
      <w:tabs>
        <w:tab w:val="center" w:pos="4320"/>
        <w:tab w:val="right" w:pos="8640"/>
      </w:tabs>
    </w:pPr>
    <w:rPr>
      <w:rFonts w:ascii="Times New Roman" w:hAnsi="Times New Roman"/>
      <w:sz w:val="24"/>
    </w:rPr>
  </w:style>
  <w:style w:type="paragraph" w:styleId="Zgradbadokumenta">
    <w:name w:val="Document Map"/>
    <w:basedOn w:val="Navaden"/>
    <w:link w:val="ZgradbadokumentaZnak"/>
    <w:rsid w:val="00B31575"/>
    <w:rPr>
      <w:rFonts w:ascii="Tahoma" w:hAnsi="Tahoma"/>
      <w:sz w:val="16"/>
      <w:szCs w:val="16"/>
      <w:lang w:val="en-US" w:eastAsia="en-US"/>
    </w:rPr>
  </w:style>
  <w:style w:type="character" w:customStyle="1" w:styleId="ZgradbadokumentaZnak">
    <w:name w:val="Zgradba dokumenta Znak"/>
    <w:link w:val="Zgradbadokumenta"/>
    <w:rsid w:val="00B31575"/>
    <w:rPr>
      <w:rFonts w:ascii="Tahoma" w:hAnsi="Tahoma" w:cs="Tahoma"/>
      <w:sz w:val="16"/>
      <w:szCs w:val="16"/>
      <w:lang w:val="en-US" w:eastAsia="en-US"/>
    </w:rPr>
  </w:style>
  <w:style w:type="table" w:styleId="Tabelamrea">
    <w:name w:val="Table Grid"/>
    <w:basedOn w:val="Navadnatabela"/>
    <w:rsid w:val="00733017"/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  <w:style w:type="paragraph" w:customStyle="1" w:styleId="datumtevilka">
    <w:name w:val="datum številka"/>
    <w:basedOn w:val="Navaden"/>
    <w:qFormat/>
    <w:rsid w:val="00DC6A71"/>
    <w:pPr>
      <w:tabs>
        <w:tab w:val="left" w:pos="1701"/>
      </w:tabs>
    </w:pPr>
    <w:rPr>
      <w:szCs w:val="20"/>
      <w:lang w:eastAsia="sl-SI"/>
    </w:rPr>
  </w:style>
  <w:style w:type="paragraph" w:customStyle="1" w:styleId="ZADEVA">
    <w:name w:val="ZADEVA"/>
    <w:basedOn w:val="Navaden"/>
    <w:qFormat/>
    <w:rsid w:val="00DC6A71"/>
    <w:pPr>
      <w:tabs>
        <w:tab w:val="left" w:pos="1701"/>
      </w:tabs>
      <w:ind w:left="1701" w:hanging="1701"/>
    </w:pPr>
    <w:rPr>
      <w:b/>
      <w:lang w:val="it-IT"/>
    </w:rPr>
  </w:style>
  <w:style w:type="character" w:styleId="Hiperpovezava">
    <w:name w:val="Hyperlink"/>
    <w:uiPriority w:val="99"/>
    <w:rsid w:val="00783310"/>
    <w:rPr>
      <w:color w:val="0000FF"/>
      <w:u w:val="single"/>
    </w:rPr>
  </w:style>
  <w:style w:type="paragraph" w:customStyle="1" w:styleId="podpisi">
    <w:name w:val="podpisi"/>
    <w:basedOn w:val="Navaden"/>
    <w:qFormat/>
    <w:rsid w:val="003E1C74"/>
    <w:pPr>
      <w:tabs>
        <w:tab w:val="left" w:pos="3402"/>
      </w:tabs>
    </w:pPr>
    <w:rPr>
      <w:lang w:val="it-IT"/>
    </w:rPr>
  </w:style>
  <w:style w:type="paragraph" w:styleId="Sprotnaopomba-besedilo">
    <w:name w:val="footnote text"/>
    <w:aliases w:val=" Char Char,Sprotna opomba - besedilo Znak1,Sprotna opomba - besedilo Znak Znak2,Sprotna opomba - besedilo Znak1 Znak Znak1,Sprotna opomba - besedilo Znak1 Znak Znak Znak,Sprotna opomba - besedilo Znak Znak Znak Znak Znak"/>
    <w:basedOn w:val="Navaden"/>
    <w:link w:val="Sprotnaopomba-besediloZnak"/>
    <w:uiPriority w:val="99"/>
    <w:rsid w:val="00634B75"/>
    <w:rPr>
      <w:rFonts w:ascii="Times New Roman" w:hAnsi="Times New Roman"/>
      <w:szCs w:val="20"/>
    </w:rPr>
  </w:style>
  <w:style w:type="character" w:customStyle="1" w:styleId="Sprotnaopomba-besediloZnak">
    <w:name w:val="Sprotna opomba - besedilo Znak"/>
    <w:aliases w:val=" Char Char Znak,Sprotna opomba - besedilo Znak1 Znak,Sprotna opomba - besedilo Znak Znak2 Znak,Sprotna opomba - besedilo Znak1 Znak Znak1 Znak,Sprotna opomba - besedilo Znak1 Znak Znak Znak Znak"/>
    <w:link w:val="Sprotnaopomba-besedilo"/>
    <w:uiPriority w:val="99"/>
    <w:rsid w:val="00634B75"/>
    <w:rPr>
      <w:lang w:eastAsia="ar-SA"/>
    </w:rPr>
  </w:style>
  <w:style w:type="character" w:styleId="Sprotnaopomba-sklic">
    <w:name w:val="footnote reference"/>
    <w:aliases w:val="Footnote symbol,Footnote,Fussnota"/>
    <w:uiPriority w:val="99"/>
    <w:rsid w:val="00634B75"/>
    <w:rPr>
      <w:vertAlign w:val="superscript"/>
    </w:rPr>
  </w:style>
  <w:style w:type="paragraph" w:styleId="HTML-oblikovano">
    <w:name w:val="HTML Preformatted"/>
    <w:basedOn w:val="Navaden"/>
    <w:link w:val="HTML-oblikovanoZnak"/>
    <w:rsid w:val="007125CE"/>
    <w:pPr>
      <w:tabs>
        <w:tab w:val="left" w:pos="916"/>
        <w:tab w:val="left" w:pos="1832"/>
        <w:tab w:val="left" w:pos="2748"/>
        <w:tab w:val="left" w:pos="3664"/>
        <w:tab w:val="left" w:pos="4580"/>
        <w:tab w:val="left" w:pos="5496"/>
        <w:tab w:val="left" w:pos="6412"/>
        <w:tab w:val="left" w:pos="7328"/>
        <w:tab w:val="left" w:pos="8244"/>
        <w:tab w:val="left" w:pos="9160"/>
        <w:tab w:val="left" w:pos="10076"/>
        <w:tab w:val="left" w:pos="10992"/>
        <w:tab w:val="left" w:pos="11908"/>
        <w:tab w:val="left" w:pos="12824"/>
        <w:tab w:val="left" w:pos="13740"/>
        <w:tab w:val="left" w:pos="14656"/>
      </w:tabs>
      <w:suppressAutoHyphens w:val="0"/>
      <w:overflowPunct w:val="0"/>
      <w:autoSpaceDE w:val="0"/>
      <w:autoSpaceDN w:val="0"/>
      <w:adjustRightInd w:val="0"/>
      <w:textAlignment w:val="baseline"/>
    </w:pPr>
    <w:rPr>
      <w:rFonts w:ascii="Courier New" w:hAnsi="Courier New"/>
      <w:color w:val="000000"/>
      <w:sz w:val="18"/>
      <w:szCs w:val="18"/>
    </w:rPr>
  </w:style>
  <w:style w:type="character" w:customStyle="1" w:styleId="HTML-oblikovanoZnak">
    <w:name w:val="HTML-oblikovano Znak"/>
    <w:link w:val="HTML-oblikovano"/>
    <w:rsid w:val="007125CE"/>
    <w:rPr>
      <w:rFonts w:ascii="Courier New" w:hAnsi="Courier New" w:cs="Courier New"/>
      <w:color w:val="000000"/>
      <w:sz w:val="18"/>
      <w:szCs w:val="18"/>
    </w:rPr>
  </w:style>
  <w:style w:type="paragraph" w:styleId="Odstavekseznama">
    <w:name w:val="List Paragraph"/>
    <w:aliases w:val="za tekst,Označevanje,List Paragraph2,Bullet OFM,List Paragraph (numbered (a)),Bullet List,Primus H 3,lp1,Use Case List Paragraph Char,Citation List,Use Case List Paragraph,555,AB List 1,Prgrf_UNDP,Bullet Points"/>
    <w:basedOn w:val="Navaden"/>
    <w:link w:val="OdstavekseznamaZnak"/>
    <w:uiPriority w:val="34"/>
    <w:qFormat/>
    <w:rsid w:val="007125CE"/>
    <w:pPr>
      <w:suppressAutoHyphens w:val="0"/>
      <w:ind w:left="708"/>
    </w:pPr>
    <w:rPr>
      <w:lang w:eastAsia="sl-SI"/>
    </w:rPr>
  </w:style>
  <w:style w:type="paragraph" w:customStyle="1" w:styleId="Pomanjanerkevobrazcih">
    <w:name w:val="Pomanjšane črke v obrazcih"/>
    <w:basedOn w:val="Navaden"/>
    <w:rsid w:val="007125CE"/>
    <w:pPr>
      <w:suppressAutoHyphens w:val="0"/>
    </w:pPr>
    <w:rPr>
      <w:rFonts w:cs="Arial"/>
      <w:bCs/>
      <w:smallCaps/>
      <w:sz w:val="16"/>
      <w:lang w:eastAsia="sl-SI"/>
    </w:rPr>
  </w:style>
  <w:style w:type="character" w:customStyle="1" w:styleId="GlavaZnak">
    <w:name w:val="Glava Znak"/>
    <w:aliases w:val="E-PVO-glava Znak,body txt Znak,Znak Znak,Glava - napis Znak"/>
    <w:link w:val="Glava"/>
    <w:rsid w:val="007125CE"/>
    <w:rPr>
      <w:sz w:val="24"/>
      <w:szCs w:val="24"/>
      <w:lang w:eastAsia="ar-SA"/>
    </w:rPr>
  </w:style>
  <w:style w:type="paragraph" w:customStyle="1" w:styleId="Text1">
    <w:name w:val="Text 1"/>
    <w:basedOn w:val="Navaden"/>
    <w:rsid w:val="00935F4A"/>
    <w:pPr>
      <w:suppressAutoHyphens w:val="0"/>
      <w:spacing w:after="240"/>
      <w:ind w:left="482"/>
    </w:pPr>
    <w:rPr>
      <w:szCs w:val="20"/>
      <w:lang w:val="en-GB" w:eastAsia="en-US"/>
    </w:rPr>
  </w:style>
  <w:style w:type="character" w:styleId="Pripombasklic">
    <w:name w:val="annotation reference"/>
    <w:uiPriority w:val="99"/>
    <w:rsid w:val="00844D3A"/>
    <w:rPr>
      <w:sz w:val="16"/>
      <w:szCs w:val="16"/>
    </w:rPr>
  </w:style>
  <w:style w:type="paragraph" w:styleId="Pripombabesedilo">
    <w:name w:val="annotation text"/>
    <w:basedOn w:val="Navaden"/>
    <w:link w:val="PripombabesediloZnak"/>
    <w:uiPriority w:val="99"/>
    <w:rsid w:val="00844D3A"/>
    <w:rPr>
      <w:rFonts w:ascii="Times New Roman" w:hAnsi="Times New Roman"/>
      <w:szCs w:val="20"/>
    </w:rPr>
  </w:style>
  <w:style w:type="character" w:customStyle="1" w:styleId="PripombabesediloZnak">
    <w:name w:val="Pripomba – besedilo Znak"/>
    <w:link w:val="Pripombabesedilo"/>
    <w:uiPriority w:val="99"/>
    <w:rsid w:val="00844D3A"/>
    <w:rPr>
      <w:lang w:eastAsia="ar-SA"/>
    </w:rPr>
  </w:style>
  <w:style w:type="paragraph" w:styleId="Zadevapripombe">
    <w:name w:val="annotation subject"/>
    <w:basedOn w:val="Pripombabesedilo"/>
    <w:next w:val="Pripombabesedilo"/>
    <w:link w:val="ZadevapripombeZnak"/>
    <w:rsid w:val="00844D3A"/>
    <w:rPr>
      <w:b/>
      <w:bCs/>
    </w:rPr>
  </w:style>
  <w:style w:type="character" w:customStyle="1" w:styleId="ZadevapripombeZnak">
    <w:name w:val="Zadeva pripombe Znak"/>
    <w:link w:val="Zadevapripombe"/>
    <w:rsid w:val="00844D3A"/>
    <w:rPr>
      <w:b/>
      <w:bCs/>
      <w:lang w:eastAsia="ar-SA"/>
    </w:rPr>
  </w:style>
  <w:style w:type="paragraph" w:styleId="Besedilooblaka">
    <w:name w:val="Balloon Text"/>
    <w:basedOn w:val="Navaden"/>
    <w:link w:val="BesedilooblakaZnak"/>
    <w:rsid w:val="00844D3A"/>
    <w:rPr>
      <w:rFonts w:ascii="Tahoma" w:hAnsi="Tahoma"/>
      <w:sz w:val="16"/>
      <w:szCs w:val="16"/>
    </w:rPr>
  </w:style>
  <w:style w:type="character" w:customStyle="1" w:styleId="BesedilooblakaZnak">
    <w:name w:val="Besedilo oblačka Znak"/>
    <w:link w:val="Besedilooblaka"/>
    <w:rsid w:val="00844D3A"/>
    <w:rPr>
      <w:rFonts w:ascii="Tahoma" w:hAnsi="Tahoma" w:cs="Tahoma"/>
      <w:sz w:val="16"/>
      <w:szCs w:val="16"/>
      <w:lang w:eastAsia="ar-SA"/>
    </w:rPr>
  </w:style>
  <w:style w:type="character" w:customStyle="1" w:styleId="NogaZnak">
    <w:name w:val="Noga Znak"/>
    <w:link w:val="Noga"/>
    <w:uiPriority w:val="99"/>
    <w:rsid w:val="00716C51"/>
    <w:rPr>
      <w:sz w:val="24"/>
      <w:szCs w:val="24"/>
      <w:lang w:eastAsia="ar-SA"/>
    </w:rPr>
  </w:style>
  <w:style w:type="paragraph" w:styleId="Telobesedila">
    <w:name w:val="Body Text"/>
    <w:basedOn w:val="Navaden"/>
    <w:link w:val="TelobesedilaZnak"/>
    <w:rsid w:val="009D5448"/>
    <w:pPr>
      <w:suppressAutoHyphens w:val="0"/>
      <w:spacing w:after="120"/>
    </w:pPr>
    <w:rPr>
      <w:rFonts w:ascii="Times New Roman" w:hAnsi="Times New Roman"/>
      <w:sz w:val="24"/>
    </w:rPr>
  </w:style>
  <w:style w:type="character" w:customStyle="1" w:styleId="TelobesedilaZnak">
    <w:name w:val="Telo besedila Znak"/>
    <w:link w:val="Telobesedila"/>
    <w:rsid w:val="009D5448"/>
    <w:rPr>
      <w:sz w:val="24"/>
      <w:szCs w:val="24"/>
    </w:rPr>
  </w:style>
  <w:style w:type="paragraph" w:styleId="Revizija">
    <w:name w:val="Revision"/>
    <w:hidden/>
    <w:uiPriority w:val="99"/>
    <w:semiHidden/>
    <w:rsid w:val="00AF3595"/>
    <w:rPr>
      <w:sz w:val="24"/>
      <w:szCs w:val="24"/>
      <w:lang w:eastAsia="ar-SA"/>
    </w:rPr>
  </w:style>
  <w:style w:type="character" w:styleId="Krepko">
    <w:name w:val="Strong"/>
    <w:uiPriority w:val="22"/>
    <w:qFormat/>
    <w:rsid w:val="002E67B0"/>
    <w:rPr>
      <w:b/>
      <w:bCs/>
    </w:rPr>
  </w:style>
  <w:style w:type="character" w:customStyle="1" w:styleId="address">
    <w:name w:val="address"/>
    <w:basedOn w:val="Privzetapisavaodstavka"/>
    <w:rsid w:val="00CD1AA0"/>
  </w:style>
  <w:style w:type="character" w:customStyle="1" w:styleId="apple-converted-space">
    <w:name w:val="apple-converted-space"/>
    <w:basedOn w:val="Privzetapisavaodstavka"/>
    <w:rsid w:val="00151DFC"/>
  </w:style>
  <w:style w:type="character" w:customStyle="1" w:styleId="OdstavekseznamaZnak">
    <w:name w:val="Odstavek seznama Znak"/>
    <w:aliases w:val="za tekst Znak,Označevanje Znak,List Paragraph2 Znak,Bullet OFM Znak,List Paragraph (numbered (a)) Znak,Bullet List Znak,Primus H 3 Znak,lp1 Znak,Use Case List Paragraph Char Znak,Citation List Znak,Use Case List Paragraph Znak"/>
    <w:link w:val="Odstavekseznama"/>
    <w:uiPriority w:val="34"/>
    <w:locked/>
    <w:rsid w:val="00145C61"/>
    <w:rPr>
      <w:rFonts w:ascii="Arial" w:hAnsi="Arial"/>
      <w:szCs w:val="24"/>
    </w:rPr>
  </w:style>
  <w:style w:type="paragraph" w:customStyle="1" w:styleId="tevilnatoka">
    <w:name w:val="tevilnatoka"/>
    <w:basedOn w:val="Navaden"/>
    <w:rsid w:val="005B538E"/>
    <w:pPr>
      <w:suppressAutoHyphens w:val="0"/>
      <w:spacing w:before="100" w:beforeAutospacing="1" w:after="100" w:afterAutospacing="1"/>
      <w:jc w:val="left"/>
    </w:pPr>
    <w:rPr>
      <w:rFonts w:ascii="Times New Roman" w:hAnsi="Times New Roman"/>
      <w:sz w:val="24"/>
      <w:lang w:eastAsia="sl-SI"/>
    </w:rPr>
  </w:style>
  <w:style w:type="paragraph" w:styleId="Brezrazmikov">
    <w:name w:val="No Spacing"/>
    <w:uiPriority w:val="1"/>
    <w:qFormat/>
    <w:rsid w:val="00202A1D"/>
    <w:pPr>
      <w:suppressAutoHyphens/>
    </w:pPr>
    <w:rPr>
      <w:sz w:val="24"/>
      <w:szCs w:val="24"/>
      <w:lang w:eastAsia="ar-SA"/>
    </w:rPr>
  </w:style>
  <w:style w:type="paragraph" w:customStyle="1" w:styleId="navaden0">
    <w:name w:val="navaden"/>
    <w:basedOn w:val="Navaden"/>
    <w:rsid w:val="008D3277"/>
    <w:pPr>
      <w:tabs>
        <w:tab w:val="left" w:pos="0"/>
      </w:tabs>
      <w:suppressAutoHyphens w:val="0"/>
    </w:pPr>
    <w:rPr>
      <w:rFonts w:ascii="Times New Roman" w:hAnsi="Times New Roman"/>
      <w:szCs w:val="20"/>
      <w:lang w:eastAsia="sl-SI"/>
    </w:rPr>
  </w:style>
  <w:style w:type="character" w:styleId="Poudarek">
    <w:name w:val="Emphasis"/>
    <w:basedOn w:val="Privzetapisavaodstavka"/>
    <w:uiPriority w:val="20"/>
    <w:qFormat/>
    <w:rsid w:val="007E4315"/>
    <w:rPr>
      <w:i/>
      <w:iCs/>
    </w:rPr>
  </w:style>
  <w:style w:type="character" w:customStyle="1" w:styleId="Naslov3Znak">
    <w:name w:val="Naslov 3 Znak"/>
    <w:basedOn w:val="Privzetapisavaodstavka"/>
    <w:link w:val="Naslov3"/>
    <w:semiHidden/>
    <w:rsid w:val="00ED6D80"/>
    <w:rPr>
      <w:rFonts w:asciiTheme="majorHAnsi" w:eastAsiaTheme="majorEastAsia" w:hAnsiTheme="majorHAnsi" w:cstheme="majorBidi"/>
      <w:b/>
      <w:bCs/>
      <w:color w:val="4F81BD" w:themeColor="accent1"/>
      <w:szCs w:val="24"/>
      <w:lang w:eastAsia="ar-SA"/>
    </w:rPr>
  </w:style>
  <w:style w:type="character" w:styleId="Neenpoudarek">
    <w:name w:val="Subtle Emphasis"/>
    <w:uiPriority w:val="19"/>
    <w:qFormat/>
    <w:rsid w:val="00ED6D80"/>
    <w:rPr>
      <w:i/>
      <w:iCs/>
      <w:color w:val="808080"/>
    </w:rPr>
  </w:style>
  <w:style w:type="paragraph" w:styleId="Telobesedila-zamik">
    <w:name w:val="Body Text Indent"/>
    <w:basedOn w:val="Navaden"/>
    <w:link w:val="Telobesedila-zamikZnak"/>
    <w:unhideWhenUsed/>
    <w:rsid w:val="0063121E"/>
    <w:pPr>
      <w:spacing w:after="120"/>
      <w:ind w:left="283"/>
    </w:pPr>
  </w:style>
  <w:style w:type="character" w:customStyle="1" w:styleId="Telobesedila-zamikZnak">
    <w:name w:val="Telo besedila - zamik Znak"/>
    <w:basedOn w:val="Privzetapisavaodstavka"/>
    <w:link w:val="Telobesedila-zamik"/>
    <w:rsid w:val="0063121E"/>
    <w:rPr>
      <w:rFonts w:ascii="Arial" w:hAnsi="Arial"/>
      <w:szCs w:val="24"/>
      <w:lang w:eastAsia="ar-SA"/>
    </w:rPr>
  </w:style>
  <w:style w:type="paragraph" w:styleId="Telobesedila2">
    <w:name w:val="Body Text 2"/>
    <w:basedOn w:val="Navaden"/>
    <w:link w:val="Telobesedila2Znak"/>
    <w:semiHidden/>
    <w:unhideWhenUsed/>
    <w:rsid w:val="002F35A3"/>
    <w:pPr>
      <w:spacing w:after="120" w:line="480" w:lineRule="auto"/>
    </w:pPr>
  </w:style>
  <w:style w:type="character" w:customStyle="1" w:styleId="Telobesedila2Znak">
    <w:name w:val="Telo besedila 2 Znak"/>
    <w:basedOn w:val="Privzetapisavaodstavka"/>
    <w:link w:val="Telobesedila2"/>
    <w:semiHidden/>
    <w:rsid w:val="002F35A3"/>
    <w:rPr>
      <w:rFonts w:ascii="Arial" w:hAnsi="Arial"/>
      <w:szCs w:val="24"/>
      <w:lang w:eastAsia="ar-SA"/>
    </w:rPr>
  </w:style>
  <w:style w:type="character" w:styleId="Omemba">
    <w:name w:val="Mention"/>
    <w:basedOn w:val="Privzetapisavaodstavka"/>
    <w:uiPriority w:val="99"/>
    <w:unhideWhenUsed/>
    <w:rPr>
      <w:color w:val="2B579A"/>
      <w:shd w:val="clear" w:color="auto" w:fill="E6E6E6"/>
    </w:rPr>
  </w:style>
  <w:style w:type="paragraph" w:styleId="Naslov">
    <w:name w:val="Title"/>
    <w:basedOn w:val="Navaden"/>
    <w:next w:val="Navaden"/>
    <w:link w:val="NaslovZnak"/>
    <w:qFormat/>
    <w:rsid w:val="0062215D"/>
    <w:pPr>
      <w:contextualSpacing/>
    </w:pPr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character" w:customStyle="1" w:styleId="NaslovZnak">
    <w:name w:val="Naslov Znak"/>
    <w:basedOn w:val="Privzetapisavaodstavka"/>
    <w:link w:val="Naslov"/>
    <w:rsid w:val="0062215D"/>
    <w:rPr>
      <w:rFonts w:asciiTheme="majorHAnsi" w:eastAsiaTheme="majorEastAsia" w:hAnsiTheme="majorHAnsi" w:cstheme="majorBidi"/>
      <w:spacing w:val="-10"/>
      <w:kern w:val="28"/>
      <w:sz w:val="56"/>
      <w:szCs w:val="56"/>
      <w:lang w:eastAsia="ar-SA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900568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9890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1399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2247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93927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01996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57735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30483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88407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66533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47101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77215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59176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52362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20767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24122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40236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71705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971251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93998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11937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68686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62364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31758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46461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22111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39829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55829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04811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64796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26" Type="http://schemas.openxmlformats.org/officeDocument/2006/relationships/customXml" Target="../customXml/item26.xml"/><Relationship Id="rId21" Type="http://schemas.openxmlformats.org/officeDocument/2006/relationships/customXml" Target="../customXml/item21.xml"/><Relationship Id="rId42" Type="http://schemas.openxmlformats.org/officeDocument/2006/relationships/customXml" Target="../customXml/item42.xml"/><Relationship Id="rId47" Type="http://schemas.openxmlformats.org/officeDocument/2006/relationships/customXml" Target="../customXml/item47.xml"/><Relationship Id="rId63" Type="http://schemas.openxmlformats.org/officeDocument/2006/relationships/customXml" Target="../customXml/item63.xml"/><Relationship Id="rId68" Type="http://schemas.openxmlformats.org/officeDocument/2006/relationships/customXml" Target="../customXml/item68.xml"/><Relationship Id="rId84" Type="http://schemas.openxmlformats.org/officeDocument/2006/relationships/customXml" Target="../customXml/item84.xml"/><Relationship Id="rId89" Type="http://schemas.openxmlformats.org/officeDocument/2006/relationships/customXml" Target="../customXml/item89.xml"/><Relationship Id="rId16" Type="http://schemas.openxmlformats.org/officeDocument/2006/relationships/customXml" Target="../customXml/item16.xml"/><Relationship Id="rId107" Type="http://schemas.microsoft.com/office/2019/05/relationships/documenttasks" Target="documenttasks/documenttasks1.xml"/><Relationship Id="rId11" Type="http://schemas.openxmlformats.org/officeDocument/2006/relationships/customXml" Target="../customXml/item11.xml"/><Relationship Id="rId32" Type="http://schemas.openxmlformats.org/officeDocument/2006/relationships/customXml" Target="../customXml/item32.xml"/><Relationship Id="rId37" Type="http://schemas.openxmlformats.org/officeDocument/2006/relationships/customXml" Target="../customXml/item37.xml"/><Relationship Id="rId53" Type="http://schemas.openxmlformats.org/officeDocument/2006/relationships/customXml" Target="../customXml/item53.xml"/><Relationship Id="rId58" Type="http://schemas.openxmlformats.org/officeDocument/2006/relationships/customXml" Target="../customXml/item58.xml"/><Relationship Id="rId74" Type="http://schemas.openxmlformats.org/officeDocument/2006/relationships/customXml" Target="../customXml/item74.xml"/><Relationship Id="rId79" Type="http://schemas.openxmlformats.org/officeDocument/2006/relationships/customXml" Target="../customXml/item79.xml"/><Relationship Id="rId102" Type="http://schemas.openxmlformats.org/officeDocument/2006/relationships/footer" Target="footer2.xml"/><Relationship Id="rId5" Type="http://schemas.openxmlformats.org/officeDocument/2006/relationships/customXml" Target="../customXml/item5.xml"/><Relationship Id="rId90" Type="http://schemas.openxmlformats.org/officeDocument/2006/relationships/customXml" Target="../customXml/item90.xml"/><Relationship Id="rId95" Type="http://schemas.openxmlformats.org/officeDocument/2006/relationships/settings" Target="settings.xml"/><Relationship Id="rId22" Type="http://schemas.openxmlformats.org/officeDocument/2006/relationships/customXml" Target="../customXml/item22.xml"/><Relationship Id="rId27" Type="http://schemas.openxmlformats.org/officeDocument/2006/relationships/customXml" Target="../customXml/item27.xml"/><Relationship Id="rId43" Type="http://schemas.openxmlformats.org/officeDocument/2006/relationships/customXml" Target="../customXml/item43.xml"/><Relationship Id="rId48" Type="http://schemas.openxmlformats.org/officeDocument/2006/relationships/customXml" Target="../customXml/item48.xml"/><Relationship Id="rId64" Type="http://schemas.openxmlformats.org/officeDocument/2006/relationships/customXml" Target="../customXml/item64.xml"/><Relationship Id="rId69" Type="http://schemas.openxmlformats.org/officeDocument/2006/relationships/customXml" Target="../customXml/item69.xml"/><Relationship Id="rId80" Type="http://schemas.openxmlformats.org/officeDocument/2006/relationships/customXml" Target="../customXml/item80.xml"/><Relationship Id="rId85" Type="http://schemas.openxmlformats.org/officeDocument/2006/relationships/customXml" Target="../customXml/item85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33" Type="http://schemas.openxmlformats.org/officeDocument/2006/relationships/customXml" Target="../customXml/item33.xml"/><Relationship Id="rId38" Type="http://schemas.openxmlformats.org/officeDocument/2006/relationships/customXml" Target="../customXml/item38.xml"/><Relationship Id="rId59" Type="http://schemas.openxmlformats.org/officeDocument/2006/relationships/customXml" Target="../customXml/item59.xml"/><Relationship Id="rId103" Type="http://schemas.openxmlformats.org/officeDocument/2006/relationships/header" Target="header3.xml"/><Relationship Id="rId20" Type="http://schemas.openxmlformats.org/officeDocument/2006/relationships/customXml" Target="../customXml/item20.xml"/><Relationship Id="rId41" Type="http://schemas.openxmlformats.org/officeDocument/2006/relationships/customXml" Target="../customXml/item41.xml"/><Relationship Id="rId54" Type="http://schemas.openxmlformats.org/officeDocument/2006/relationships/customXml" Target="../customXml/item54.xml"/><Relationship Id="rId62" Type="http://schemas.openxmlformats.org/officeDocument/2006/relationships/customXml" Target="../customXml/item62.xml"/><Relationship Id="rId70" Type="http://schemas.openxmlformats.org/officeDocument/2006/relationships/customXml" Target="../customXml/item70.xml"/><Relationship Id="rId75" Type="http://schemas.openxmlformats.org/officeDocument/2006/relationships/customXml" Target="../customXml/item75.xml"/><Relationship Id="rId83" Type="http://schemas.openxmlformats.org/officeDocument/2006/relationships/customXml" Target="../customXml/item83.xml"/><Relationship Id="rId88" Type="http://schemas.openxmlformats.org/officeDocument/2006/relationships/customXml" Target="../customXml/item88.xml"/><Relationship Id="rId91" Type="http://schemas.openxmlformats.org/officeDocument/2006/relationships/customXml" Target="../customXml/item91.xml"/><Relationship Id="rId96" Type="http://schemas.openxmlformats.org/officeDocument/2006/relationships/webSettings" Target="webSettings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customXml" Target="../customXml/item28.xml"/><Relationship Id="rId36" Type="http://schemas.openxmlformats.org/officeDocument/2006/relationships/customXml" Target="../customXml/item36.xml"/><Relationship Id="rId49" Type="http://schemas.openxmlformats.org/officeDocument/2006/relationships/customXml" Target="../customXml/item49.xml"/><Relationship Id="rId57" Type="http://schemas.openxmlformats.org/officeDocument/2006/relationships/customXml" Target="../customXml/item57.xml"/><Relationship Id="rId106" Type="http://schemas.openxmlformats.org/officeDocument/2006/relationships/theme" Target="theme/theme1.xml"/><Relationship Id="rId10" Type="http://schemas.openxmlformats.org/officeDocument/2006/relationships/customXml" Target="../customXml/item10.xml"/><Relationship Id="rId31" Type="http://schemas.openxmlformats.org/officeDocument/2006/relationships/customXml" Target="../customXml/item31.xml"/><Relationship Id="rId44" Type="http://schemas.openxmlformats.org/officeDocument/2006/relationships/customXml" Target="../customXml/item44.xml"/><Relationship Id="rId52" Type="http://schemas.openxmlformats.org/officeDocument/2006/relationships/customXml" Target="../customXml/item52.xml"/><Relationship Id="rId60" Type="http://schemas.openxmlformats.org/officeDocument/2006/relationships/customXml" Target="../customXml/item60.xml"/><Relationship Id="rId65" Type="http://schemas.openxmlformats.org/officeDocument/2006/relationships/customXml" Target="../customXml/item65.xml"/><Relationship Id="rId73" Type="http://schemas.openxmlformats.org/officeDocument/2006/relationships/customXml" Target="../customXml/item73.xml"/><Relationship Id="rId78" Type="http://schemas.openxmlformats.org/officeDocument/2006/relationships/customXml" Target="../customXml/item78.xml"/><Relationship Id="rId81" Type="http://schemas.openxmlformats.org/officeDocument/2006/relationships/customXml" Target="../customXml/item81.xml"/><Relationship Id="rId86" Type="http://schemas.openxmlformats.org/officeDocument/2006/relationships/customXml" Target="../customXml/item86.xml"/><Relationship Id="rId94" Type="http://schemas.openxmlformats.org/officeDocument/2006/relationships/styles" Target="styles.xml"/><Relationship Id="rId99" Type="http://schemas.openxmlformats.org/officeDocument/2006/relationships/header" Target="header1.xml"/><Relationship Id="rId101" Type="http://schemas.openxmlformats.org/officeDocument/2006/relationships/footer" Target="footer1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39" Type="http://schemas.openxmlformats.org/officeDocument/2006/relationships/customXml" Target="../customXml/item39.xml"/><Relationship Id="rId34" Type="http://schemas.openxmlformats.org/officeDocument/2006/relationships/customXml" Target="../customXml/item34.xml"/><Relationship Id="rId50" Type="http://schemas.openxmlformats.org/officeDocument/2006/relationships/customXml" Target="../customXml/item50.xml"/><Relationship Id="rId55" Type="http://schemas.openxmlformats.org/officeDocument/2006/relationships/customXml" Target="../customXml/item55.xml"/><Relationship Id="rId76" Type="http://schemas.openxmlformats.org/officeDocument/2006/relationships/customXml" Target="../customXml/item76.xml"/><Relationship Id="rId97" Type="http://schemas.openxmlformats.org/officeDocument/2006/relationships/footnotes" Target="footnotes.xml"/><Relationship Id="rId104" Type="http://schemas.openxmlformats.org/officeDocument/2006/relationships/footer" Target="footer3.xml"/><Relationship Id="rId7" Type="http://schemas.openxmlformats.org/officeDocument/2006/relationships/customXml" Target="../customXml/item7.xml"/><Relationship Id="rId71" Type="http://schemas.openxmlformats.org/officeDocument/2006/relationships/customXml" Target="../customXml/item71.xml"/><Relationship Id="rId92" Type="http://schemas.openxmlformats.org/officeDocument/2006/relationships/customXml" Target="../customXml/item92.xml"/><Relationship Id="rId2" Type="http://schemas.openxmlformats.org/officeDocument/2006/relationships/customXml" Target="../customXml/item2.xml"/><Relationship Id="rId29" Type="http://schemas.openxmlformats.org/officeDocument/2006/relationships/customXml" Target="../customXml/item29.xml"/><Relationship Id="rId24" Type="http://schemas.openxmlformats.org/officeDocument/2006/relationships/customXml" Target="../customXml/item24.xml"/><Relationship Id="rId40" Type="http://schemas.openxmlformats.org/officeDocument/2006/relationships/customXml" Target="../customXml/item40.xml"/><Relationship Id="rId45" Type="http://schemas.openxmlformats.org/officeDocument/2006/relationships/customXml" Target="../customXml/item45.xml"/><Relationship Id="rId66" Type="http://schemas.openxmlformats.org/officeDocument/2006/relationships/customXml" Target="../customXml/item66.xml"/><Relationship Id="rId87" Type="http://schemas.openxmlformats.org/officeDocument/2006/relationships/customXml" Target="../customXml/item87.xml"/><Relationship Id="rId61" Type="http://schemas.openxmlformats.org/officeDocument/2006/relationships/customXml" Target="../customXml/item61.xml"/><Relationship Id="rId82" Type="http://schemas.openxmlformats.org/officeDocument/2006/relationships/customXml" Target="../customXml/item82.xml"/><Relationship Id="rId19" Type="http://schemas.openxmlformats.org/officeDocument/2006/relationships/customXml" Target="../customXml/item19.xml"/><Relationship Id="rId14" Type="http://schemas.openxmlformats.org/officeDocument/2006/relationships/customXml" Target="../customXml/item14.xml"/><Relationship Id="rId30" Type="http://schemas.openxmlformats.org/officeDocument/2006/relationships/customXml" Target="../customXml/item30.xml"/><Relationship Id="rId35" Type="http://schemas.openxmlformats.org/officeDocument/2006/relationships/customXml" Target="../customXml/item35.xml"/><Relationship Id="rId56" Type="http://schemas.openxmlformats.org/officeDocument/2006/relationships/customXml" Target="../customXml/item56.xml"/><Relationship Id="rId77" Type="http://schemas.openxmlformats.org/officeDocument/2006/relationships/customXml" Target="../customXml/item77.xml"/><Relationship Id="rId100" Type="http://schemas.openxmlformats.org/officeDocument/2006/relationships/header" Target="header2.xml"/><Relationship Id="rId105" Type="http://schemas.openxmlformats.org/officeDocument/2006/relationships/fontTable" Target="fontTable.xml"/><Relationship Id="rId8" Type="http://schemas.openxmlformats.org/officeDocument/2006/relationships/customXml" Target="../customXml/item8.xml"/><Relationship Id="rId51" Type="http://schemas.openxmlformats.org/officeDocument/2006/relationships/customXml" Target="../customXml/item51.xml"/><Relationship Id="rId72" Type="http://schemas.openxmlformats.org/officeDocument/2006/relationships/customXml" Target="../customXml/item72.xml"/><Relationship Id="rId93" Type="http://schemas.openxmlformats.org/officeDocument/2006/relationships/numbering" Target="numbering.xml"/><Relationship Id="rId98" Type="http://schemas.openxmlformats.org/officeDocument/2006/relationships/endnotes" Target="endnotes.xml"/><Relationship Id="rId3" Type="http://schemas.openxmlformats.org/officeDocument/2006/relationships/customXml" Target="../customXml/item3.xml"/><Relationship Id="rId25" Type="http://schemas.openxmlformats.org/officeDocument/2006/relationships/customXml" Target="../customXml/item25.xml"/><Relationship Id="rId46" Type="http://schemas.openxmlformats.org/officeDocument/2006/relationships/customXml" Target="../customXml/item46.xml"/><Relationship Id="rId67" Type="http://schemas.openxmlformats.org/officeDocument/2006/relationships/customXml" Target="../customXml/item67.xml"/></Relationships>
</file>

<file path=word/_rels/header3.xml.rels><?xml version="1.0" encoding="UTF-8" standalone="yes"?>
<Relationships xmlns="http://schemas.openxmlformats.org/package/2006/relationships"><Relationship Id="rId2" Type="http://schemas.openxmlformats.org/officeDocument/2006/relationships/image" Target="media/image2.png"/><Relationship Id="rId1" Type="http://schemas.openxmlformats.org/officeDocument/2006/relationships/image" Target="media/image1.png"/></Relationships>
</file>

<file path=word/documenttasks/documenttasks1.xml><?xml version="1.0" encoding="utf-8"?>
<t:Tasks xmlns:t="http://schemas.microsoft.com/office/tasks/2019/documenttasks" xmlns:oel="http://schemas.microsoft.com/office/2019/extlst">
  <t:Task id="{F3E47F7D-ABB6-4C88-BE27-F379FF560FB7}">
    <t:Anchor>
      <t:Comment id="61725329"/>
    </t:Anchor>
    <t:History>
      <t:Event id="{7A688FEA-7BCD-47E5-87A1-D03A3D05DFA3}" time="2023-12-22T06:32:22.196Z">
        <t:Attribution userId="S::tilen.gorensek@gov.si::16b5aed9-c8e4-4b2d-b1d0-27ccff585a89" userProvider="AD" userName="Tilen Gorenšek"/>
        <t:Anchor>
          <t:Comment id="61725329"/>
        </t:Anchor>
        <t:Create/>
      </t:Event>
      <t:Event id="{8917E069-54C0-45B1-BB2F-56BBA2B989C8}" time="2023-12-22T06:32:22.196Z">
        <t:Attribution userId="S::tilen.gorensek@gov.si::16b5aed9-c8e4-4b2d-b1d0-27ccff585a89" userProvider="AD" userName="Tilen Gorenšek"/>
        <t:Anchor>
          <t:Comment id="61725329"/>
        </t:Anchor>
        <t:Assign userId="S::Amalija.Krnc-Zdesar@gov.si::595af790-d140-4166-a45f-ac5688768e84" userProvider="AD" userName="Amalija Krnc Zdešar"/>
      </t:Event>
      <t:Event id="{51B3B8AC-8B45-4452-9E21-CB9FCF4AC54F}" time="2023-12-22T06:32:22.196Z">
        <t:Attribution userId="S::tilen.gorensek@gov.si::16b5aed9-c8e4-4b2d-b1d0-27ccff585a89" userProvider="AD" userName="Tilen Gorenšek"/>
        <t:Anchor>
          <t:Comment id="61725329"/>
        </t:Anchor>
        <t:SetTitle title="@Amalija Krnc Zdešar dopolnjeno navodili iz verzije JR DDK 2023. Online različica drugače prikazuje strukturo, kot v namizni verziji. Dodal sem tudi logotipe v glavo, ki jih je potrebno premakniti bližje robovom - to lahko uredimo na koncu."/>
      </t:Event>
      <t:Event id="{0F4532F2-6A1E-4D13-A75D-747F8896812C}" time="2023-12-27T08:15:56.979Z">
        <t:Attribution userId="S::amalija.krnc-zdesar@gov.si::595af790-d140-4166-a45f-ac5688768e84" userProvider="AD" userName="Amalija Krnc Zdešar"/>
        <t:Progress percentComplete="100"/>
      </t:Event>
    </t:History>
  </t:Task>
</t:Tasks>
</file>

<file path=word/theme/theme1.xml><?xml version="1.0" encoding="utf-8"?>
<a:theme xmlns:a="http://schemas.openxmlformats.org/drawingml/2006/main" name="Officeova tema">
  <a:themeElements>
    <a:clrScheme name="Pisarn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isarna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isarn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_rels/item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1.xml"/></Relationships>
</file>

<file path=customXml/_rels/item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2.xml"/></Relationships>
</file>

<file path=customXml/_rels/item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3.xml"/></Relationships>
</file>

<file path=customXml/_rels/item3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4.xml"/></Relationships>
</file>

<file path=customXml/_rels/item3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5.xml"/></Relationships>
</file>

<file path=customXml/_rels/item3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6.xml"/></Relationships>
</file>

<file path=customXml/_rels/item3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7.xml"/></Relationships>
</file>

<file path=customXml/_rels/item3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8.xml"/></Relationships>
</file>

<file path=customXml/_rels/item3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9.xml"/></Relationships>
</file>

<file path=customXml/_rels/item4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0.xml"/></Relationships>
</file>

<file path=customXml/_rels/item4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1.xml"/></Relationships>
</file>

<file path=customXml/_rels/item4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2.xml"/></Relationships>
</file>

<file path=customXml/_rels/item4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3.xml"/></Relationships>
</file>

<file path=customXml/_rels/item4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4.xml"/></Relationships>
</file>

<file path=customXml/_rels/item4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5.xml"/></Relationships>
</file>

<file path=customXml/_rels/item4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6.xml"/></Relationships>
</file>

<file path=customXml/_rels/item4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7.xml"/></Relationships>
</file>

<file path=customXml/_rels/item4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8.xml"/></Relationships>
</file>

<file path=customXml/_rels/item4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9.xml"/></Relationships>
</file>

<file path=customXml/_rels/item5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0.xml"/></Relationships>
</file>

<file path=customXml/_rels/item5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1.xml"/></Relationships>
</file>

<file path=customXml/_rels/item5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2.xml"/></Relationships>
</file>

<file path=customXml/_rels/item5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3.xml"/></Relationships>
</file>

<file path=customXml/_rels/item5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4.xml"/></Relationships>
</file>

<file path=customXml/_rels/item5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5.xml"/></Relationships>
</file>

<file path=customXml/_rels/item5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6.xml"/></Relationships>
</file>

<file path=customXml/_rels/item5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7.xml"/></Relationships>
</file>

<file path=customXml/_rels/item5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8.xml"/></Relationships>
</file>

<file path=customXml/_rels/item5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9.xml"/></Relationships>
</file>

<file path=customXml/_rels/item6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0.xml"/></Relationships>
</file>

<file path=customXml/_rels/item6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1.xml"/></Relationships>
</file>

<file path=customXml/_rels/item6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2.xml"/></Relationships>
</file>

<file path=customXml/_rels/item6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3.xml"/></Relationships>
</file>

<file path=customXml/_rels/item6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4.xml"/></Relationships>
</file>

<file path=customXml/_rels/item6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5.xml"/></Relationships>
</file>

<file path=customXml/_rels/item6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6.xml"/></Relationships>
</file>

<file path=customXml/_rels/item6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7.xml"/></Relationships>
</file>

<file path=customXml/_rels/item6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8.xml"/></Relationships>
</file>

<file path=customXml/_rels/item6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9.xml"/></Relationships>
</file>

<file path=customXml/_rels/item7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0.xml"/></Relationships>
</file>

<file path=customXml/_rels/item7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1.xml"/></Relationships>
</file>

<file path=customXml/_rels/item7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2.xml"/></Relationships>
</file>

<file path=customXml/_rels/item7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3.xml"/></Relationships>
</file>

<file path=customXml/_rels/item7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4.xml"/></Relationships>
</file>

<file path=customXml/_rels/item7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5.xml"/></Relationships>
</file>

<file path=customXml/_rels/item7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6.xml"/></Relationships>
</file>

<file path=customXml/_rels/item7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7.xml"/></Relationships>
</file>

<file path=customXml/_rels/item7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8.xml"/></Relationships>
</file>

<file path=customXml/_rels/item7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9.xml"/></Relationships>
</file>

<file path=customXml/_rels/item8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0.xml"/></Relationships>
</file>

<file path=customXml/_rels/item8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1.xml"/></Relationships>
</file>

<file path=customXml/_rels/item8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2.xml"/></Relationships>
</file>

<file path=customXml/_rels/item8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3.xml"/></Relationships>
</file>

<file path=customXml/_rels/item8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4.xml"/></Relationships>
</file>

<file path=customXml/_rels/item8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5.xml"/></Relationships>
</file>

<file path=customXml/_rels/item8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6.xml"/></Relationships>
</file>

<file path=customXml/_rels/item8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7.xml"/></Relationships>
</file>

<file path=customXml/_rels/item8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8.xml"/></Relationships>
</file>

<file path=customXml/_rels/item8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9.xml"/></Relationships>
</file>

<file path=customXml/_rels/item9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0.xml"/></Relationships>
</file>

<file path=customXml/_rels/item9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1.xml"/></Relationships>
</file>

<file path=customXml/_rels/item9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2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77C1DA633C5143B975C23A3BADBED8" ma:contentTypeVersion="5" ma:contentTypeDescription="Create a new document." ma:contentTypeScope="" ma:versionID="a5cb6ea5618e791f3e82697e938308b0">
  <xsd:schema xmlns:xsd="http://www.w3.org/2001/XMLSchema" xmlns:xs="http://www.w3.org/2001/XMLSchema" xmlns:p="http://schemas.microsoft.com/office/2006/metadata/properties" xmlns:ns2="c7dafb12-b00d-4ad6-a98f-ce3e23bf6438" xmlns:ns3="14ac32c1-0f76-4bab-b93b-f0d686e76b4d" targetNamespace="http://schemas.microsoft.com/office/2006/metadata/properties" ma:root="true" ma:fieldsID="0e492aeba81642877d7f715ff9050546" ns2:_="" ns3:_="">
    <xsd:import namespace="c7dafb12-b00d-4ad6-a98f-ce3e23bf6438"/>
    <xsd:import namespace="14ac32c1-0f76-4bab-b93b-f0d686e76b4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7dafb12-b00d-4ad6-a98f-ce3e23bf643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4ac32c1-0f76-4bab-b93b-f0d686e76b4d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6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9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9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9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53E34846-4E9E-4C38-9BDB-CCE4704C3E90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4C5EACB7-8B5F-4388-93EE-83BD2BB4032D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3BA63B65-279D-4D23-A91D-C991644DF969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0749D1C0-2951-4491-B379-C55E23AED053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6C850EA3-EB82-4DAC-8780-7B1681CCA5E4}">
  <ds:schemaRefs>
    <ds:schemaRef ds:uri="http://schemas.openxmlformats.org/officeDocument/2006/bibliography"/>
  </ds:schemaRefs>
</ds:datastoreItem>
</file>

<file path=customXml/itemProps6.xml><?xml version="1.0" encoding="utf-8"?>
<ds:datastoreItem xmlns:ds="http://schemas.openxmlformats.org/officeDocument/2006/customXml" ds:itemID="{C5AD7560-3F50-4B92-B7F4-089FF20C83BA}">
  <ds:schemaRefs>
    <ds:schemaRef ds:uri="http://schemas.openxmlformats.org/officeDocument/2006/bibliography"/>
  </ds:schemaRefs>
</ds:datastoreItem>
</file>

<file path=customXml/itemProps7.xml><?xml version="1.0" encoding="utf-8"?>
<ds:datastoreItem xmlns:ds="http://schemas.openxmlformats.org/officeDocument/2006/customXml" ds:itemID="{D8424F5B-5D9E-473C-921B-672470741DC1}">
  <ds:schemaRefs>
    <ds:schemaRef ds:uri="http://schemas.openxmlformats.org/officeDocument/2006/bibliography"/>
  </ds:schemaRefs>
</ds:datastoreItem>
</file>

<file path=customXml/itemProps8.xml><?xml version="1.0" encoding="utf-8"?>
<ds:datastoreItem xmlns:ds="http://schemas.openxmlformats.org/officeDocument/2006/customXml" ds:itemID="{4456431F-27EA-428E-B2AE-C125CEA703E8}">
  <ds:schemaRefs>
    <ds:schemaRef ds:uri="http://schemas.openxmlformats.org/officeDocument/2006/bibliography"/>
  </ds:schemaRefs>
</ds:datastoreItem>
</file>

<file path=customXml/itemProps9.xml><?xml version="1.0" encoding="utf-8"?>
<ds:datastoreItem xmlns:ds="http://schemas.openxmlformats.org/officeDocument/2006/customXml" ds:itemID="{9D47B33D-5DD4-40B2-A520-448FEAA1C3CF}">
  <ds:schemaRefs>
    <ds:schemaRef ds:uri="http://schemas.openxmlformats.org/officeDocument/2006/bibliography"/>
  </ds:schemaRefs>
</ds:datastoreItem>
</file>

<file path=customXml/itemProps10.xml><?xml version="1.0" encoding="utf-8"?>
<ds:datastoreItem xmlns:ds="http://schemas.openxmlformats.org/officeDocument/2006/customXml" ds:itemID="{6E844063-A07B-4AFB-9CF6-6DD6DB49D838}">
  <ds:schemaRefs>
    <ds:schemaRef ds:uri="http://schemas.openxmlformats.org/officeDocument/2006/bibliography"/>
  </ds:schemaRefs>
</ds:datastoreItem>
</file>

<file path=customXml/itemProps11.xml><?xml version="1.0" encoding="utf-8"?>
<ds:datastoreItem xmlns:ds="http://schemas.openxmlformats.org/officeDocument/2006/customXml" ds:itemID="{93EAB03B-746B-43B4-9E89-12EA0423FD80}">
  <ds:schemaRefs>
    <ds:schemaRef ds:uri="http://schemas.openxmlformats.org/officeDocument/2006/bibliography"/>
  </ds:schemaRefs>
</ds:datastoreItem>
</file>

<file path=customXml/itemProps12.xml><?xml version="1.0" encoding="utf-8"?>
<ds:datastoreItem xmlns:ds="http://schemas.openxmlformats.org/officeDocument/2006/customXml" ds:itemID="{4AAA7BC6-B5AB-4B95-AD2B-3957576C8800}">
  <ds:schemaRefs>
    <ds:schemaRef ds:uri="http://schemas.openxmlformats.org/officeDocument/2006/bibliography"/>
  </ds:schemaRefs>
</ds:datastoreItem>
</file>

<file path=customXml/itemProps13.xml><?xml version="1.0" encoding="utf-8"?>
<ds:datastoreItem xmlns:ds="http://schemas.openxmlformats.org/officeDocument/2006/customXml" ds:itemID="{46760852-3F07-4358-9978-181D89A813EC}">
  <ds:schemaRefs>
    <ds:schemaRef ds:uri="http://schemas.openxmlformats.org/officeDocument/2006/bibliography"/>
  </ds:schemaRefs>
</ds:datastoreItem>
</file>

<file path=customXml/itemProps14.xml><?xml version="1.0" encoding="utf-8"?>
<ds:datastoreItem xmlns:ds="http://schemas.openxmlformats.org/officeDocument/2006/customXml" ds:itemID="{3E38A569-7252-4335-8F39-978B01DEF559}">
  <ds:schemaRefs>
    <ds:schemaRef ds:uri="http://schemas.openxmlformats.org/officeDocument/2006/bibliography"/>
  </ds:schemaRefs>
</ds:datastoreItem>
</file>

<file path=customXml/itemProps15.xml><?xml version="1.0" encoding="utf-8"?>
<ds:datastoreItem xmlns:ds="http://schemas.openxmlformats.org/officeDocument/2006/customXml" ds:itemID="{6338A746-5751-4031-B70B-BBC3743D6903}">
  <ds:schemaRefs>
    <ds:schemaRef ds:uri="http://schemas.openxmlformats.org/officeDocument/2006/bibliography"/>
  </ds:schemaRefs>
</ds:datastoreItem>
</file>

<file path=customXml/itemProps16.xml><?xml version="1.0" encoding="utf-8"?>
<ds:datastoreItem xmlns:ds="http://schemas.openxmlformats.org/officeDocument/2006/customXml" ds:itemID="{B2D9B09D-ADE5-43A6-A404-D3775A1CDA45}">
  <ds:schemaRefs>
    <ds:schemaRef ds:uri="http://schemas.openxmlformats.org/officeDocument/2006/bibliography"/>
  </ds:schemaRefs>
</ds:datastoreItem>
</file>

<file path=customXml/itemProps17.xml><?xml version="1.0" encoding="utf-8"?>
<ds:datastoreItem xmlns:ds="http://schemas.openxmlformats.org/officeDocument/2006/customXml" ds:itemID="{E2C46357-C668-46F9-A88A-FFE822B7EF24}">
  <ds:schemaRefs>
    <ds:schemaRef ds:uri="http://schemas.openxmlformats.org/officeDocument/2006/bibliography"/>
  </ds:schemaRefs>
</ds:datastoreItem>
</file>

<file path=customXml/itemProps18.xml><?xml version="1.0" encoding="utf-8"?>
<ds:datastoreItem xmlns:ds="http://schemas.openxmlformats.org/officeDocument/2006/customXml" ds:itemID="{56FFB091-AC2B-439F-AE3A-624550285B81}">
  <ds:schemaRefs>
    <ds:schemaRef ds:uri="http://schemas.openxmlformats.org/officeDocument/2006/bibliography"/>
  </ds:schemaRefs>
</ds:datastoreItem>
</file>

<file path=customXml/itemProps19.xml><?xml version="1.0" encoding="utf-8"?>
<ds:datastoreItem xmlns:ds="http://schemas.openxmlformats.org/officeDocument/2006/customXml" ds:itemID="{7A621012-A75A-49C3-9A1C-10DB1B718B09}">
  <ds:schemaRefs>
    <ds:schemaRef ds:uri="http://schemas.openxmlformats.org/officeDocument/2006/bibliography"/>
  </ds:schemaRefs>
</ds:datastoreItem>
</file>

<file path=customXml/itemProps20.xml><?xml version="1.0" encoding="utf-8"?>
<ds:datastoreItem xmlns:ds="http://schemas.openxmlformats.org/officeDocument/2006/customXml" ds:itemID="{E9A3B0C8-5EA7-42BD-9E85-5CA62BA7F117}">
  <ds:schemaRefs>
    <ds:schemaRef ds:uri="http://schemas.openxmlformats.org/officeDocument/2006/bibliography"/>
  </ds:schemaRefs>
</ds:datastoreItem>
</file>

<file path=customXml/itemProps21.xml><?xml version="1.0" encoding="utf-8"?>
<ds:datastoreItem xmlns:ds="http://schemas.openxmlformats.org/officeDocument/2006/customXml" ds:itemID="{98C38419-5C3C-46C2-85CE-751F94E2E0BE}">
  <ds:schemaRefs>
    <ds:schemaRef ds:uri="http://schemas.openxmlformats.org/officeDocument/2006/bibliography"/>
  </ds:schemaRefs>
</ds:datastoreItem>
</file>

<file path=customXml/itemProps22.xml><?xml version="1.0" encoding="utf-8"?>
<ds:datastoreItem xmlns:ds="http://schemas.openxmlformats.org/officeDocument/2006/customXml" ds:itemID="{F7DEF923-ABC5-4DC9-8718-6068697125C5}">
  <ds:schemaRefs>
    <ds:schemaRef ds:uri="http://schemas.openxmlformats.org/officeDocument/2006/bibliography"/>
  </ds:schemaRefs>
</ds:datastoreItem>
</file>

<file path=customXml/itemProps23.xml><?xml version="1.0" encoding="utf-8"?>
<ds:datastoreItem xmlns:ds="http://schemas.openxmlformats.org/officeDocument/2006/customXml" ds:itemID="{0F9C92BE-88AD-4B2A-814C-B48D719C498F}">
  <ds:schemaRefs>
    <ds:schemaRef ds:uri="http://schemas.openxmlformats.org/officeDocument/2006/bibliography"/>
  </ds:schemaRefs>
</ds:datastoreItem>
</file>

<file path=customXml/itemProps24.xml><?xml version="1.0" encoding="utf-8"?>
<ds:datastoreItem xmlns:ds="http://schemas.openxmlformats.org/officeDocument/2006/customXml" ds:itemID="{90EC001F-DA44-406B-BD3B-2773F08F8FDE}">
  <ds:schemaRefs>
    <ds:schemaRef ds:uri="http://schemas.openxmlformats.org/officeDocument/2006/bibliography"/>
  </ds:schemaRefs>
</ds:datastoreItem>
</file>

<file path=customXml/itemProps25.xml><?xml version="1.0" encoding="utf-8"?>
<ds:datastoreItem xmlns:ds="http://schemas.openxmlformats.org/officeDocument/2006/customXml" ds:itemID="{A46C79B9-E932-4094-B64B-E3F4FD70B925}">
  <ds:schemaRefs>
    <ds:schemaRef ds:uri="http://schemas.openxmlformats.org/officeDocument/2006/bibliography"/>
  </ds:schemaRefs>
</ds:datastoreItem>
</file>

<file path=customXml/itemProps26.xml><?xml version="1.0" encoding="utf-8"?>
<ds:datastoreItem xmlns:ds="http://schemas.openxmlformats.org/officeDocument/2006/customXml" ds:itemID="{6CF31DE5-5135-4147-9383-00A046CC0C0E}">
  <ds:schemaRefs>
    <ds:schemaRef ds:uri="http://schemas.openxmlformats.org/officeDocument/2006/bibliography"/>
  </ds:schemaRefs>
</ds:datastoreItem>
</file>

<file path=customXml/itemProps27.xml><?xml version="1.0" encoding="utf-8"?>
<ds:datastoreItem xmlns:ds="http://schemas.openxmlformats.org/officeDocument/2006/customXml" ds:itemID="{46F71E32-6F6B-45C1-9F18-B9749C2B578A}">
  <ds:schemaRefs>
    <ds:schemaRef ds:uri="http://schemas.openxmlformats.org/officeDocument/2006/bibliography"/>
  </ds:schemaRefs>
</ds:datastoreItem>
</file>

<file path=customXml/itemProps28.xml><?xml version="1.0" encoding="utf-8"?>
<ds:datastoreItem xmlns:ds="http://schemas.openxmlformats.org/officeDocument/2006/customXml" ds:itemID="{36FFC808-DE33-4CCE-9877-3335467C9067}">
  <ds:schemaRefs>
    <ds:schemaRef ds:uri="http://schemas.openxmlformats.org/officeDocument/2006/bibliography"/>
  </ds:schemaRefs>
</ds:datastoreItem>
</file>

<file path=customXml/itemProps29.xml><?xml version="1.0" encoding="utf-8"?>
<ds:datastoreItem xmlns:ds="http://schemas.openxmlformats.org/officeDocument/2006/customXml" ds:itemID="{6DAB678E-3300-4FF7-AAF6-2876191DA4B2}">
  <ds:schemaRefs>
    <ds:schemaRef ds:uri="http://schemas.openxmlformats.org/officeDocument/2006/bibliography"/>
  </ds:schemaRefs>
</ds:datastoreItem>
</file>

<file path=customXml/itemProps30.xml><?xml version="1.0" encoding="utf-8"?>
<ds:datastoreItem xmlns:ds="http://schemas.openxmlformats.org/officeDocument/2006/customXml" ds:itemID="{6F326FA3-6D05-4265-A9C9-5BBE3B5EDAFC}">
  <ds:schemaRefs>
    <ds:schemaRef ds:uri="http://schemas.openxmlformats.org/officeDocument/2006/bibliography"/>
  </ds:schemaRefs>
</ds:datastoreItem>
</file>

<file path=customXml/itemProps31.xml><?xml version="1.0" encoding="utf-8"?>
<ds:datastoreItem xmlns:ds="http://schemas.openxmlformats.org/officeDocument/2006/customXml" ds:itemID="{C333BD71-10E3-45F6-B782-36C5002A2080}">
  <ds:schemaRefs>
    <ds:schemaRef ds:uri="http://schemas.openxmlformats.org/officeDocument/2006/bibliography"/>
  </ds:schemaRefs>
</ds:datastoreItem>
</file>

<file path=customXml/itemProps32.xml><?xml version="1.0" encoding="utf-8"?>
<ds:datastoreItem xmlns:ds="http://schemas.openxmlformats.org/officeDocument/2006/customXml" ds:itemID="{DB9C0D47-02CB-4F92-8671-B889182246E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7dafb12-b00d-4ad6-a98f-ce3e23bf6438"/>
    <ds:schemaRef ds:uri="14ac32c1-0f76-4bab-b93b-f0d686e76b4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3.xml><?xml version="1.0" encoding="utf-8"?>
<ds:datastoreItem xmlns:ds="http://schemas.openxmlformats.org/officeDocument/2006/customXml" ds:itemID="{0E12EABE-57A7-4AF9-98F2-E7F204F3BA74}">
  <ds:schemaRefs>
    <ds:schemaRef ds:uri="http://schemas.openxmlformats.org/officeDocument/2006/bibliography"/>
  </ds:schemaRefs>
</ds:datastoreItem>
</file>

<file path=customXml/itemProps34.xml><?xml version="1.0" encoding="utf-8"?>
<ds:datastoreItem xmlns:ds="http://schemas.openxmlformats.org/officeDocument/2006/customXml" ds:itemID="{67F1FC70-7B99-4EA2-886B-FF9C45B78336}">
  <ds:schemaRefs>
    <ds:schemaRef ds:uri="http://schemas.openxmlformats.org/officeDocument/2006/bibliography"/>
  </ds:schemaRefs>
</ds:datastoreItem>
</file>

<file path=customXml/itemProps35.xml><?xml version="1.0" encoding="utf-8"?>
<ds:datastoreItem xmlns:ds="http://schemas.openxmlformats.org/officeDocument/2006/customXml" ds:itemID="{63BBF42F-C28F-41E6-8FCF-7954AB68656F}">
  <ds:schemaRefs>
    <ds:schemaRef ds:uri="http://schemas.openxmlformats.org/officeDocument/2006/bibliography"/>
  </ds:schemaRefs>
</ds:datastoreItem>
</file>

<file path=customXml/itemProps36.xml><?xml version="1.0" encoding="utf-8"?>
<ds:datastoreItem xmlns:ds="http://schemas.openxmlformats.org/officeDocument/2006/customXml" ds:itemID="{3C635965-40B2-4DE8-9E14-02A68F761E12}">
  <ds:schemaRefs>
    <ds:schemaRef ds:uri="http://schemas.openxmlformats.org/officeDocument/2006/bibliography"/>
  </ds:schemaRefs>
</ds:datastoreItem>
</file>

<file path=customXml/itemProps37.xml><?xml version="1.0" encoding="utf-8"?>
<ds:datastoreItem xmlns:ds="http://schemas.openxmlformats.org/officeDocument/2006/customXml" ds:itemID="{B96F461E-A68D-4BF3-9397-72617BBC0C68}">
  <ds:schemaRefs>
    <ds:schemaRef ds:uri="http://schemas.openxmlformats.org/officeDocument/2006/bibliography"/>
  </ds:schemaRefs>
</ds:datastoreItem>
</file>

<file path=customXml/itemProps38.xml><?xml version="1.0" encoding="utf-8"?>
<ds:datastoreItem xmlns:ds="http://schemas.openxmlformats.org/officeDocument/2006/customXml" ds:itemID="{93664A73-12D2-4F32-BE34-FA4FA8B029F9}">
  <ds:schemaRefs>
    <ds:schemaRef ds:uri="http://schemas.openxmlformats.org/officeDocument/2006/bibliography"/>
  </ds:schemaRefs>
</ds:datastoreItem>
</file>

<file path=customXml/itemProps39.xml><?xml version="1.0" encoding="utf-8"?>
<ds:datastoreItem xmlns:ds="http://schemas.openxmlformats.org/officeDocument/2006/customXml" ds:itemID="{C0F6B563-94F9-40DD-B1CF-0291621A2C11}">
  <ds:schemaRefs>
    <ds:schemaRef ds:uri="http://schemas.openxmlformats.org/officeDocument/2006/bibliography"/>
  </ds:schemaRefs>
</ds:datastoreItem>
</file>

<file path=customXml/itemProps40.xml><?xml version="1.0" encoding="utf-8"?>
<ds:datastoreItem xmlns:ds="http://schemas.openxmlformats.org/officeDocument/2006/customXml" ds:itemID="{E6056211-2C4F-43AA-982B-654DCBD10471}">
  <ds:schemaRefs>
    <ds:schemaRef ds:uri="http://schemas.openxmlformats.org/officeDocument/2006/bibliography"/>
  </ds:schemaRefs>
</ds:datastoreItem>
</file>

<file path=customXml/itemProps41.xml><?xml version="1.0" encoding="utf-8"?>
<ds:datastoreItem xmlns:ds="http://schemas.openxmlformats.org/officeDocument/2006/customXml" ds:itemID="{C1786165-E28C-4290-AB32-6787D1E0A6BC}">
  <ds:schemaRefs>
    <ds:schemaRef ds:uri="http://schemas.openxmlformats.org/officeDocument/2006/bibliography"/>
  </ds:schemaRefs>
</ds:datastoreItem>
</file>

<file path=customXml/itemProps42.xml><?xml version="1.0" encoding="utf-8"?>
<ds:datastoreItem xmlns:ds="http://schemas.openxmlformats.org/officeDocument/2006/customXml" ds:itemID="{B24C33BB-A2B8-4F47-9FC8-8AFCB80B6964}">
  <ds:schemaRefs>
    <ds:schemaRef ds:uri="http://schemas.openxmlformats.org/officeDocument/2006/bibliography"/>
  </ds:schemaRefs>
</ds:datastoreItem>
</file>

<file path=customXml/itemProps43.xml><?xml version="1.0" encoding="utf-8"?>
<ds:datastoreItem xmlns:ds="http://schemas.openxmlformats.org/officeDocument/2006/customXml" ds:itemID="{3E6A6803-B4C3-4B81-9B3A-04470D271718}">
  <ds:schemaRefs>
    <ds:schemaRef ds:uri="http://schemas.openxmlformats.org/officeDocument/2006/bibliography"/>
  </ds:schemaRefs>
</ds:datastoreItem>
</file>

<file path=customXml/itemProps44.xml><?xml version="1.0" encoding="utf-8"?>
<ds:datastoreItem xmlns:ds="http://schemas.openxmlformats.org/officeDocument/2006/customXml" ds:itemID="{66826A3F-41FE-40A1-A1B9-E2E83F83823B}">
  <ds:schemaRefs>
    <ds:schemaRef ds:uri="http://schemas.openxmlformats.org/officeDocument/2006/bibliography"/>
  </ds:schemaRefs>
</ds:datastoreItem>
</file>

<file path=customXml/itemProps45.xml><?xml version="1.0" encoding="utf-8"?>
<ds:datastoreItem xmlns:ds="http://schemas.openxmlformats.org/officeDocument/2006/customXml" ds:itemID="{BECE2DB3-D24C-4572-B105-AC524482C12A}">
  <ds:schemaRefs>
    <ds:schemaRef ds:uri="http://schemas.openxmlformats.org/officeDocument/2006/bibliography"/>
  </ds:schemaRefs>
</ds:datastoreItem>
</file>

<file path=customXml/itemProps46.xml><?xml version="1.0" encoding="utf-8"?>
<ds:datastoreItem xmlns:ds="http://schemas.openxmlformats.org/officeDocument/2006/customXml" ds:itemID="{C02C5504-9176-422B-9236-53C5926F4584}">
  <ds:schemaRefs>
    <ds:schemaRef ds:uri="http://schemas.openxmlformats.org/officeDocument/2006/bibliography"/>
  </ds:schemaRefs>
</ds:datastoreItem>
</file>

<file path=customXml/itemProps47.xml><?xml version="1.0" encoding="utf-8"?>
<ds:datastoreItem xmlns:ds="http://schemas.openxmlformats.org/officeDocument/2006/customXml" ds:itemID="{500B84D4-4DB9-491D-A3C7-FC329E9694BD}">
  <ds:schemaRefs>
    <ds:schemaRef ds:uri="http://schemas.openxmlformats.org/officeDocument/2006/bibliography"/>
  </ds:schemaRefs>
</ds:datastoreItem>
</file>

<file path=customXml/itemProps48.xml><?xml version="1.0" encoding="utf-8"?>
<ds:datastoreItem xmlns:ds="http://schemas.openxmlformats.org/officeDocument/2006/customXml" ds:itemID="{445FBC7D-519F-4F09-9321-11FFF2239CC3}">
  <ds:schemaRefs>
    <ds:schemaRef ds:uri="http://schemas.openxmlformats.org/officeDocument/2006/bibliography"/>
  </ds:schemaRefs>
</ds:datastoreItem>
</file>

<file path=customXml/itemProps49.xml><?xml version="1.0" encoding="utf-8"?>
<ds:datastoreItem xmlns:ds="http://schemas.openxmlformats.org/officeDocument/2006/customXml" ds:itemID="{09BC804A-7639-4C55-83D1-9CF1170A5BB5}">
  <ds:schemaRefs>
    <ds:schemaRef ds:uri="http://schemas.openxmlformats.org/officeDocument/2006/bibliography"/>
  </ds:schemaRefs>
</ds:datastoreItem>
</file>

<file path=customXml/itemProps50.xml><?xml version="1.0" encoding="utf-8"?>
<ds:datastoreItem xmlns:ds="http://schemas.openxmlformats.org/officeDocument/2006/customXml" ds:itemID="{7CEF1E55-F2B0-4FB3-AFA8-DA408A9F16F6}">
  <ds:schemaRefs>
    <ds:schemaRef ds:uri="http://schemas.openxmlformats.org/officeDocument/2006/bibliography"/>
  </ds:schemaRefs>
</ds:datastoreItem>
</file>

<file path=customXml/itemProps51.xml><?xml version="1.0" encoding="utf-8"?>
<ds:datastoreItem xmlns:ds="http://schemas.openxmlformats.org/officeDocument/2006/customXml" ds:itemID="{7194C50B-E714-420D-9F73-B2177770DBF4}">
  <ds:schemaRefs>
    <ds:schemaRef ds:uri="http://schemas.openxmlformats.org/officeDocument/2006/bibliography"/>
  </ds:schemaRefs>
</ds:datastoreItem>
</file>

<file path=customXml/itemProps52.xml><?xml version="1.0" encoding="utf-8"?>
<ds:datastoreItem xmlns:ds="http://schemas.openxmlformats.org/officeDocument/2006/customXml" ds:itemID="{132AEAF6-A0D1-4577-83CD-AAF86689BFF9}">
  <ds:schemaRefs>
    <ds:schemaRef ds:uri="http://schemas.openxmlformats.org/officeDocument/2006/bibliography"/>
  </ds:schemaRefs>
</ds:datastoreItem>
</file>

<file path=customXml/itemProps53.xml><?xml version="1.0" encoding="utf-8"?>
<ds:datastoreItem xmlns:ds="http://schemas.openxmlformats.org/officeDocument/2006/customXml" ds:itemID="{566AF677-E603-43A4-9136-853761E823B5}">
  <ds:schemaRefs>
    <ds:schemaRef ds:uri="http://schemas.openxmlformats.org/officeDocument/2006/bibliography"/>
  </ds:schemaRefs>
</ds:datastoreItem>
</file>

<file path=customXml/itemProps54.xml><?xml version="1.0" encoding="utf-8"?>
<ds:datastoreItem xmlns:ds="http://schemas.openxmlformats.org/officeDocument/2006/customXml" ds:itemID="{EA318656-9366-4646-B139-347A3E7A89B2}">
  <ds:schemaRefs>
    <ds:schemaRef ds:uri="http://schemas.openxmlformats.org/officeDocument/2006/bibliography"/>
  </ds:schemaRefs>
</ds:datastoreItem>
</file>

<file path=customXml/itemProps55.xml><?xml version="1.0" encoding="utf-8"?>
<ds:datastoreItem xmlns:ds="http://schemas.openxmlformats.org/officeDocument/2006/customXml" ds:itemID="{5DFACD5D-C301-4098-9EB2-13F0301D84A0}">
  <ds:schemaRefs>
    <ds:schemaRef ds:uri="http://schemas.openxmlformats.org/officeDocument/2006/bibliography"/>
  </ds:schemaRefs>
</ds:datastoreItem>
</file>

<file path=customXml/itemProps56.xml><?xml version="1.0" encoding="utf-8"?>
<ds:datastoreItem xmlns:ds="http://schemas.openxmlformats.org/officeDocument/2006/customXml" ds:itemID="{019D56F2-1939-4738-8A81-EF40EADEBC6F}">
  <ds:schemaRefs>
    <ds:schemaRef ds:uri="http://schemas.openxmlformats.org/officeDocument/2006/bibliography"/>
  </ds:schemaRefs>
</ds:datastoreItem>
</file>

<file path=customXml/itemProps57.xml><?xml version="1.0" encoding="utf-8"?>
<ds:datastoreItem xmlns:ds="http://schemas.openxmlformats.org/officeDocument/2006/customXml" ds:itemID="{5A25A721-2E85-4820-9E18-9341C3D9918F}">
  <ds:schemaRefs>
    <ds:schemaRef ds:uri="http://schemas.openxmlformats.org/officeDocument/2006/bibliography"/>
  </ds:schemaRefs>
</ds:datastoreItem>
</file>

<file path=customXml/itemProps58.xml><?xml version="1.0" encoding="utf-8"?>
<ds:datastoreItem xmlns:ds="http://schemas.openxmlformats.org/officeDocument/2006/customXml" ds:itemID="{DF7376CA-CECD-461A-B4EE-E602BADF63E6}">
  <ds:schemaRefs>
    <ds:schemaRef ds:uri="http://schemas.openxmlformats.org/officeDocument/2006/bibliography"/>
  </ds:schemaRefs>
</ds:datastoreItem>
</file>

<file path=customXml/itemProps59.xml><?xml version="1.0" encoding="utf-8"?>
<ds:datastoreItem xmlns:ds="http://schemas.openxmlformats.org/officeDocument/2006/customXml" ds:itemID="{2A608B6C-0889-4EA8-B57E-57D25B9B43ED}">
  <ds:schemaRefs>
    <ds:schemaRef ds:uri="http://schemas.openxmlformats.org/officeDocument/2006/bibliography"/>
  </ds:schemaRefs>
</ds:datastoreItem>
</file>

<file path=customXml/itemProps60.xml><?xml version="1.0" encoding="utf-8"?>
<ds:datastoreItem xmlns:ds="http://schemas.openxmlformats.org/officeDocument/2006/customXml" ds:itemID="{6C80A7C4-D88F-417F-BBCF-0C04FCA483CC}">
  <ds:schemaRefs>
    <ds:schemaRef ds:uri="http://schemas.openxmlformats.org/officeDocument/2006/bibliography"/>
  </ds:schemaRefs>
</ds:datastoreItem>
</file>

<file path=customXml/itemProps61.xml><?xml version="1.0" encoding="utf-8"?>
<ds:datastoreItem xmlns:ds="http://schemas.openxmlformats.org/officeDocument/2006/customXml" ds:itemID="{B22D42E2-1DFA-4B18-BBB5-570CC5A4135A}">
  <ds:schemaRefs>
    <ds:schemaRef ds:uri="http://schemas.openxmlformats.org/package/2006/metadata/core-properties"/>
    <ds:schemaRef ds:uri="http://purl.org/dc/elements/1.1/"/>
    <ds:schemaRef ds:uri="http://purl.org/dc/dcmitype/"/>
    <ds:schemaRef ds:uri="c7dafb12-b00d-4ad6-a98f-ce3e23bf6438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microsoft.com/office/infopath/2007/PartnerControls"/>
    <ds:schemaRef ds:uri="14ac32c1-0f76-4bab-b93b-f0d686e76b4d"/>
    <ds:schemaRef ds:uri="http://www.w3.org/XML/1998/namespace"/>
  </ds:schemaRefs>
</ds:datastoreItem>
</file>

<file path=customXml/itemProps62.xml><?xml version="1.0" encoding="utf-8"?>
<ds:datastoreItem xmlns:ds="http://schemas.openxmlformats.org/officeDocument/2006/customXml" ds:itemID="{79F3F706-C6B8-4948-8CD0-3773379AEE99}">
  <ds:schemaRefs>
    <ds:schemaRef ds:uri="http://schemas.openxmlformats.org/officeDocument/2006/bibliography"/>
  </ds:schemaRefs>
</ds:datastoreItem>
</file>

<file path=customXml/itemProps63.xml><?xml version="1.0" encoding="utf-8"?>
<ds:datastoreItem xmlns:ds="http://schemas.openxmlformats.org/officeDocument/2006/customXml" ds:itemID="{81DFACA9-48A8-4126-86C0-6A3DDD9FF856}">
  <ds:schemaRefs>
    <ds:schemaRef ds:uri="http://schemas.openxmlformats.org/officeDocument/2006/bibliography"/>
  </ds:schemaRefs>
</ds:datastoreItem>
</file>

<file path=customXml/itemProps64.xml><?xml version="1.0" encoding="utf-8"?>
<ds:datastoreItem xmlns:ds="http://schemas.openxmlformats.org/officeDocument/2006/customXml" ds:itemID="{169DAD5E-265B-466C-95F7-5F49C6478266}">
  <ds:schemaRefs>
    <ds:schemaRef ds:uri="http://schemas.openxmlformats.org/officeDocument/2006/bibliography"/>
  </ds:schemaRefs>
</ds:datastoreItem>
</file>

<file path=customXml/itemProps65.xml><?xml version="1.0" encoding="utf-8"?>
<ds:datastoreItem xmlns:ds="http://schemas.openxmlformats.org/officeDocument/2006/customXml" ds:itemID="{BFDE3BDE-5FEA-4C05-BE18-756D26EF9973}">
  <ds:schemaRefs>
    <ds:schemaRef ds:uri="http://schemas.openxmlformats.org/officeDocument/2006/bibliography"/>
  </ds:schemaRefs>
</ds:datastoreItem>
</file>

<file path=customXml/itemProps66.xml><?xml version="1.0" encoding="utf-8"?>
<ds:datastoreItem xmlns:ds="http://schemas.openxmlformats.org/officeDocument/2006/customXml" ds:itemID="{3D489345-A8E8-42B6-B6A3-960F09D53FD7}">
  <ds:schemaRefs>
    <ds:schemaRef ds:uri="http://schemas.openxmlformats.org/officeDocument/2006/bibliography"/>
  </ds:schemaRefs>
</ds:datastoreItem>
</file>

<file path=customXml/itemProps67.xml><?xml version="1.0" encoding="utf-8"?>
<ds:datastoreItem xmlns:ds="http://schemas.openxmlformats.org/officeDocument/2006/customXml" ds:itemID="{C52FC105-F3CB-49CE-BB5F-70A0E8C5D773}">
  <ds:schemaRefs>
    <ds:schemaRef ds:uri="http://schemas.openxmlformats.org/officeDocument/2006/bibliography"/>
  </ds:schemaRefs>
</ds:datastoreItem>
</file>

<file path=customXml/itemProps68.xml><?xml version="1.0" encoding="utf-8"?>
<ds:datastoreItem xmlns:ds="http://schemas.openxmlformats.org/officeDocument/2006/customXml" ds:itemID="{232C6FBF-93C4-4EA4-8150-D4D1566540C9}">
  <ds:schemaRefs>
    <ds:schemaRef ds:uri="http://schemas.openxmlformats.org/officeDocument/2006/bibliography"/>
  </ds:schemaRefs>
</ds:datastoreItem>
</file>

<file path=customXml/itemProps69.xml><?xml version="1.0" encoding="utf-8"?>
<ds:datastoreItem xmlns:ds="http://schemas.openxmlformats.org/officeDocument/2006/customXml" ds:itemID="{D0C4DEA3-D105-4E27-B1D5-9892895BD0C1}">
  <ds:schemaRefs>
    <ds:schemaRef ds:uri="http://schemas.openxmlformats.org/officeDocument/2006/bibliography"/>
  </ds:schemaRefs>
</ds:datastoreItem>
</file>

<file path=customXml/itemProps70.xml><?xml version="1.0" encoding="utf-8"?>
<ds:datastoreItem xmlns:ds="http://schemas.openxmlformats.org/officeDocument/2006/customXml" ds:itemID="{F12B7B92-37DC-45C2-B9D2-AB71BA38F45B}">
  <ds:schemaRefs>
    <ds:schemaRef ds:uri="http://schemas.openxmlformats.org/officeDocument/2006/bibliography"/>
  </ds:schemaRefs>
</ds:datastoreItem>
</file>

<file path=customXml/itemProps71.xml><?xml version="1.0" encoding="utf-8"?>
<ds:datastoreItem xmlns:ds="http://schemas.openxmlformats.org/officeDocument/2006/customXml" ds:itemID="{B20A2F96-0F1F-4C39-A270-31C92EDFA47F}">
  <ds:schemaRefs>
    <ds:schemaRef ds:uri="http://schemas.openxmlformats.org/officeDocument/2006/bibliography"/>
  </ds:schemaRefs>
</ds:datastoreItem>
</file>

<file path=customXml/itemProps72.xml><?xml version="1.0" encoding="utf-8"?>
<ds:datastoreItem xmlns:ds="http://schemas.openxmlformats.org/officeDocument/2006/customXml" ds:itemID="{E1E6E0AD-A0DB-43CE-B0AB-BE5092D259B6}">
  <ds:schemaRefs>
    <ds:schemaRef ds:uri="http://schemas.openxmlformats.org/officeDocument/2006/bibliography"/>
  </ds:schemaRefs>
</ds:datastoreItem>
</file>

<file path=customXml/itemProps73.xml><?xml version="1.0" encoding="utf-8"?>
<ds:datastoreItem xmlns:ds="http://schemas.openxmlformats.org/officeDocument/2006/customXml" ds:itemID="{FA809758-A721-4407-89F2-B111DBEEE28F}">
  <ds:schemaRefs>
    <ds:schemaRef ds:uri="http://schemas.openxmlformats.org/officeDocument/2006/bibliography"/>
  </ds:schemaRefs>
</ds:datastoreItem>
</file>

<file path=customXml/itemProps74.xml><?xml version="1.0" encoding="utf-8"?>
<ds:datastoreItem xmlns:ds="http://schemas.openxmlformats.org/officeDocument/2006/customXml" ds:itemID="{E5E30855-8975-49BC-9C9C-9F30A5D866FC}">
  <ds:schemaRefs>
    <ds:schemaRef ds:uri="http://schemas.openxmlformats.org/officeDocument/2006/bibliography"/>
  </ds:schemaRefs>
</ds:datastoreItem>
</file>

<file path=customXml/itemProps75.xml><?xml version="1.0" encoding="utf-8"?>
<ds:datastoreItem xmlns:ds="http://schemas.openxmlformats.org/officeDocument/2006/customXml" ds:itemID="{6D127D20-D0DA-4D82-9D79-0697DC7261F6}">
  <ds:schemaRefs>
    <ds:schemaRef ds:uri="http://schemas.openxmlformats.org/officeDocument/2006/bibliography"/>
  </ds:schemaRefs>
</ds:datastoreItem>
</file>

<file path=customXml/itemProps76.xml><?xml version="1.0" encoding="utf-8"?>
<ds:datastoreItem xmlns:ds="http://schemas.openxmlformats.org/officeDocument/2006/customXml" ds:itemID="{F0694873-75E8-435E-A62F-7216601E8BBB}">
  <ds:schemaRefs>
    <ds:schemaRef ds:uri="http://schemas.openxmlformats.org/officeDocument/2006/bibliography"/>
  </ds:schemaRefs>
</ds:datastoreItem>
</file>

<file path=customXml/itemProps77.xml><?xml version="1.0" encoding="utf-8"?>
<ds:datastoreItem xmlns:ds="http://schemas.openxmlformats.org/officeDocument/2006/customXml" ds:itemID="{72F2A07E-02C3-4E86-963E-E016580D8656}">
  <ds:schemaRefs>
    <ds:schemaRef ds:uri="http://schemas.openxmlformats.org/officeDocument/2006/bibliography"/>
  </ds:schemaRefs>
</ds:datastoreItem>
</file>

<file path=customXml/itemProps78.xml><?xml version="1.0" encoding="utf-8"?>
<ds:datastoreItem xmlns:ds="http://schemas.openxmlformats.org/officeDocument/2006/customXml" ds:itemID="{00DB4FAD-3D01-4903-8D6B-7F604C755E0F}">
  <ds:schemaRefs>
    <ds:schemaRef ds:uri="http://schemas.openxmlformats.org/officeDocument/2006/bibliography"/>
  </ds:schemaRefs>
</ds:datastoreItem>
</file>

<file path=customXml/itemProps79.xml><?xml version="1.0" encoding="utf-8"?>
<ds:datastoreItem xmlns:ds="http://schemas.openxmlformats.org/officeDocument/2006/customXml" ds:itemID="{FF23D17D-68C4-4407-B097-8B17CA46708B}">
  <ds:schemaRefs>
    <ds:schemaRef ds:uri="http://schemas.openxmlformats.org/officeDocument/2006/bibliography"/>
  </ds:schemaRefs>
</ds:datastoreItem>
</file>

<file path=customXml/itemProps80.xml><?xml version="1.0" encoding="utf-8"?>
<ds:datastoreItem xmlns:ds="http://schemas.openxmlformats.org/officeDocument/2006/customXml" ds:itemID="{297CDC65-8E48-43D3-A811-489B7795EAA5}">
  <ds:schemaRefs>
    <ds:schemaRef ds:uri="http://schemas.openxmlformats.org/officeDocument/2006/bibliography"/>
  </ds:schemaRefs>
</ds:datastoreItem>
</file>

<file path=customXml/itemProps81.xml><?xml version="1.0" encoding="utf-8"?>
<ds:datastoreItem xmlns:ds="http://schemas.openxmlformats.org/officeDocument/2006/customXml" ds:itemID="{63600E28-A1CA-4F17-9368-3F28C9BDE0E6}">
  <ds:schemaRefs>
    <ds:schemaRef ds:uri="http://schemas.openxmlformats.org/officeDocument/2006/bibliography"/>
  </ds:schemaRefs>
</ds:datastoreItem>
</file>

<file path=customXml/itemProps82.xml><?xml version="1.0" encoding="utf-8"?>
<ds:datastoreItem xmlns:ds="http://schemas.openxmlformats.org/officeDocument/2006/customXml" ds:itemID="{A63BE785-2C8C-4F48-9400-426B01876600}">
  <ds:schemaRefs>
    <ds:schemaRef ds:uri="http://schemas.openxmlformats.org/officeDocument/2006/bibliography"/>
  </ds:schemaRefs>
</ds:datastoreItem>
</file>

<file path=customXml/itemProps83.xml><?xml version="1.0" encoding="utf-8"?>
<ds:datastoreItem xmlns:ds="http://schemas.openxmlformats.org/officeDocument/2006/customXml" ds:itemID="{FE4C4100-E00A-4766-A482-91B085C2AE82}">
  <ds:schemaRefs>
    <ds:schemaRef ds:uri="http://schemas.openxmlformats.org/officeDocument/2006/bibliography"/>
  </ds:schemaRefs>
</ds:datastoreItem>
</file>

<file path=customXml/itemProps84.xml><?xml version="1.0" encoding="utf-8"?>
<ds:datastoreItem xmlns:ds="http://schemas.openxmlformats.org/officeDocument/2006/customXml" ds:itemID="{39881FE3-FE03-42E1-91A1-4BEDA8550039}">
  <ds:schemaRefs>
    <ds:schemaRef ds:uri="http://schemas.openxmlformats.org/officeDocument/2006/bibliography"/>
  </ds:schemaRefs>
</ds:datastoreItem>
</file>

<file path=customXml/itemProps85.xml><?xml version="1.0" encoding="utf-8"?>
<ds:datastoreItem xmlns:ds="http://schemas.openxmlformats.org/officeDocument/2006/customXml" ds:itemID="{EF677257-52AB-4995-A2CB-EC9C1C277905}">
  <ds:schemaRefs>
    <ds:schemaRef ds:uri="http://schemas.openxmlformats.org/officeDocument/2006/bibliography"/>
  </ds:schemaRefs>
</ds:datastoreItem>
</file>

<file path=customXml/itemProps86.xml><?xml version="1.0" encoding="utf-8"?>
<ds:datastoreItem xmlns:ds="http://schemas.openxmlformats.org/officeDocument/2006/customXml" ds:itemID="{895BB53B-329B-4574-8576-0868397E052C}">
  <ds:schemaRefs>
    <ds:schemaRef ds:uri="http://schemas.openxmlformats.org/officeDocument/2006/bibliography"/>
  </ds:schemaRefs>
</ds:datastoreItem>
</file>

<file path=customXml/itemProps87.xml><?xml version="1.0" encoding="utf-8"?>
<ds:datastoreItem xmlns:ds="http://schemas.openxmlformats.org/officeDocument/2006/customXml" ds:itemID="{14F97DE0-2784-4550-B019-0F8F6550E0FA}">
  <ds:schemaRefs>
    <ds:schemaRef ds:uri="http://schemas.openxmlformats.org/officeDocument/2006/bibliography"/>
  </ds:schemaRefs>
</ds:datastoreItem>
</file>

<file path=customXml/itemProps88.xml><?xml version="1.0" encoding="utf-8"?>
<ds:datastoreItem xmlns:ds="http://schemas.openxmlformats.org/officeDocument/2006/customXml" ds:itemID="{557626B9-8627-451E-B45E-C3DDFA0E2F6A}">
  <ds:schemaRefs>
    <ds:schemaRef ds:uri="http://schemas.openxmlformats.org/officeDocument/2006/bibliography"/>
  </ds:schemaRefs>
</ds:datastoreItem>
</file>

<file path=customXml/itemProps89.xml><?xml version="1.0" encoding="utf-8"?>
<ds:datastoreItem xmlns:ds="http://schemas.openxmlformats.org/officeDocument/2006/customXml" ds:itemID="{F960DE9A-16F6-440C-B353-11A7876F78EF}">
  <ds:schemaRefs>
    <ds:schemaRef ds:uri="http://schemas.openxmlformats.org/officeDocument/2006/bibliography"/>
  </ds:schemaRefs>
</ds:datastoreItem>
</file>

<file path=customXml/itemProps90.xml><?xml version="1.0" encoding="utf-8"?>
<ds:datastoreItem xmlns:ds="http://schemas.openxmlformats.org/officeDocument/2006/customXml" ds:itemID="{E2800644-D1B5-4FCE-B339-044F3F610050}">
  <ds:schemaRefs>
    <ds:schemaRef ds:uri="http://schemas.openxmlformats.org/officeDocument/2006/bibliography"/>
  </ds:schemaRefs>
</ds:datastoreItem>
</file>

<file path=customXml/itemProps91.xml><?xml version="1.0" encoding="utf-8"?>
<ds:datastoreItem xmlns:ds="http://schemas.openxmlformats.org/officeDocument/2006/customXml" ds:itemID="{53C4D4C9-58C8-42FB-98F2-D935542CDF7A}">
  <ds:schemaRefs>
    <ds:schemaRef ds:uri="http://schemas.openxmlformats.org/officeDocument/2006/bibliography"/>
  </ds:schemaRefs>
</ds:datastoreItem>
</file>

<file path=customXml/itemProps92.xml><?xml version="1.0" encoding="utf-8"?>
<ds:datastoreItem xmlns:ds="http://schemas.openxmlformats.org/officeDocument/2006/customXml" ds:itemID="{6FA80CB5-76B9-4716-BDC7-62F33233F467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5</TotalTime>
  <Pages>6</Pages>
  <Words>1953</Words>
  <Characters>11929</Characters>
  <Application>Microsoft Office Word</Application>
  <DocSecurity>0</DocSecurity>
  <Lines>99</Lines>
  <Paragraphs>27</Paragraphs>
  <ScaleCrop>false</ScaleCrop>
  <Company>Zavod RS za zaposlovanje</Company>
  <LinksUpToDate>false</LinksUpToDate>
  <CharactersWithSpaces>13855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Številka:</dc:title>
  <dc:creator>Tilen Gorenšek</dc:creator>
  <cp:lastModifiedBy>Tilen Gorenšek</cp:lastModifiedBy>
  <cp:revision>37</cp:revision>
  <cp:lastPrinted>2019-05-17T12:25:00Z</cp:lastPrinted>
  <dcterms:created xsi:type="dcterms:W3CDTF">2021-05-24T07:42:00Z</dcterms:created>
  <dcterms:modified xsi:type="dcterms:W3CDTF">2024-02-15T11:29:00Z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0x0101000077C1DA633C5143B975C23A3BADBED8</vt:lpwstr>
  </property>
</Properties>
</file>