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6.xml" ContentType="application/vnd.openxmlformats-officedocument.presentationml.tags+xml"/>
  <Override PartName="/ppt/notesSlides/notesSlide1.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2.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3.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4.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5.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6.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7.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8.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9.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11.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12.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notesSlides/notesSlide13.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14.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notesSlides/notesSlide15.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notesSlides/notesSlide16.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notesSlides/notesSlide17.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notesSlides/notesSlide18.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notesSlides/notesSlide19.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notesSlides/notesSlide20.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notesSlides/notesSlide21.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notesSlides/notesSlide22.xml" ContentType="application/vnd.openxmlformats-officedocument.presentationml.notesSlide+xml"/>
  <Override PartName="/ppt/tags/tag79.xml" ContentType="application/vnd.openxmlformats-officedocument.presentationml.tags+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4"/>
  </p:sldMasterIdLst>
  <p:notesMasterIdLst>
    <p:notesMasterId r:id="rId28"/>
  </p:notesMasterIdLst>
  <p:handoutMasterIdLst>
    <p:handoutMasterId r:id="rId29"/>
  </p:handoutMasterIdLst>
  <p:sldIdLst>
    <p:sldId id="341" r:id="rId5"/>
    <p:sldId id="2147483645" r:id="rId6"/>
    <p:sldId id="259" r:id="rId7"/>
    <p:sldId id="2147483644" r:id="rId8"/>
    <p:sldId id="256" r:id="rId9"/>
    <p:sldId id="278" r:id="rId10"/>
    <p:sldId id="268" r:id="rId11"/>
    <p:sldId id="261" r:id="rId12"/>
    <p:sldId id="265" r:id="rId13"/>
    <p:sldId id="279" r:id="rId14"/>
    <p:sldId id="267" r:id="rId15"/>
    <p:sldId id="257" r:id="rId16"/>
    <p:sldId id="263" r:id="rId17"/>
    <p:sldId id="271" r:id="rId18"/>
    <p:sldId id="262" r:id="rId19"/>
    <p:sldId id="264" r:id="rId20"/>
    <p:sldId id="270" r:id="rId21"/>
    <p:sldId id="260" r:id="rId22"/>
    <p:sldId id="272" r:id="rId23"/>
    <p:sldId id="273" r:id="rId24"/>
    <p:sldId id="274" r:id="rId25"/>
    <p:sldId id="277" r:id="rId26"/>
    <p:sldId id="813" r:id="rId27"/>
  </p:sldIdLst>
  <p:sldSz cx="12192000" cy="6858000"/>
  <p:notesSz cx="6858000" cy="9144000"/>
  <p:custDataLst>
    <p:tags r:id="rId30"/>
  </p:custDataLst>
  <p:defaultTextStyle>
    <a:defPPr>
      <a:defRPr lang="en-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itch" id="{CFC8E298-D60F-49A6-A650-B68722FBA54C}">
          <p14:sldIdLst>
            <p14:sldId id="341"/>
            <p14:sldId id="2147483645"/>
            <p14:sldId id="259"/>
            <p14:sldId id="2147483644"/>
            <p14:sldId id="256"/>
            <p14:sldId id="278"/>
            <p14:sldId id="268"/>
            <p14:sldId id="261"/>
            <p14:sldId id="265"/>
            <p14:sldId id="279"/>
            <p14:sldId id="267"/>
            <p14:sldId id="257"/>
            <p14:sldId id="263"/>
            <p14:sldId id="271"/>
            <p14:sldId id="262"/>
            <p14:sldId id="264"/>
            <p14:sldId id="270"/>
            <p14:sldId id="260"/>
            <p14:sldId id="272"/>
            <p14:sldId id="273"/>
            <p14:sldId id="274"/>
            <p14:sldId id="277"/>
            <p14:sldId id="813"/>
          </p14:sldIdLst>
        </p14:section>
      </p14:sectionLst>
    </p:ext>
    <p:ext uri="{EFAFB233-063F-42B5-8137-9DF3F51BA10A}">
      <p15:sldGuideLst xmlns:p15="http://schemas.microsoft.com/office/powerpoint/2012/main">
        <p15:guide id="1" pos="393" userDrawn="1">
          <p15:clr>
            <a:srgbClr val="A4A3A4"/>
          </p15:clr>
        </p15:guide>
        <p15:guide id="2" orient="horz" pos="349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1B229305-D300-1761-B788-B02C8409AEE4}" name="Stanczak, Malgorzata" initials="MS" userId="S::mstanczak@deloittece.com::ade99c86-9005-4d5c-adfe-4a3d2c201b59" providerId="AD"/>
  <p188:author id="{1A505A0D-D6E6-B733-D602-7A9BD5E4E347}" name="Paszkowska, Sabina" initials="PS" userId="S::spaszkowska@deloittece.com::74ae20e1-1d12-4efb-9a9b-8656ba20c27c" providerId="AD"/>
  <p188:author id="{D3437E1B-865D-40E4-4B41-E3A200AE1985}" name="Kaplan, Jennifer Lacks" initials="JK" userId="S::jenkaplan@deloitte.com::70343d5e-0d12-4455-9e64-c3c9d7eaa10e" providerId="AD"/>
  <p188:author id="{88AC6E23-ECCD-ABF6-6891-79BA84941742}" name="Stefanac, Alan" initials="AS" userId="S::astefanac@deloittece.com::04e00d68-2831-4380-acd0-a5d4d57ca95f" providerId="AD"/>
  <p188:author id="{6F575E24-32C0-3E97-C993-87FCF04C5D23}" name="Krdzic, Katarina" initials="" userId="S::kkrdzic@deloittece.com::907f00d6-388f-4530-9cb1-cceae503fdbb" providerId="AD"/>
  <p188:author id="{51ECC33A-F277-FF2B-6C13-24CDEA9473A4}" name="Lyko, Yana-Mariia" initials="YL" userId="S::ylyko@deloittece.com::ff3d8eef-e2f2-4288-a6c2-8c4d3b9e2bec" providerId="AD"/>
  <p188:author id="{7C47C73F-0B66-5006-C90A-C0C47C238246}" name="Porenta, Blaz" initials="" userId="S::bporenta@deloittece.com::97e99858-4b95-47f9-92f3-74247ab1450f" providerId="AD"/>
  <p188:author id="{39C28742-4814-0BC1-8B01-9218419FC82C}" name="Krighaar, Rasmus" initials="KR" userId="S::rkrighaar@deloitte.dk::42e8c5fa-0c65-4cd3-90e9-658b2c2ba9f9" providerId="AD"/>
  <p188:author id="{270E7447-3F44-44F0-F2A8-E6BA8F9765DD}" name="Solinski, Lukasz" initials="LS" userId="S::lsolinski@deloittece.com::81aaaa0d-3803-45d0-88a9-476841143a49" providerId="AD"/>
  <p188:author id="{907FD55A-ED80-0B24-F20F-38A3BDB250AB}" name="Fox-Matulewicz, Dominika" initials="DF" userId="S::dfmatulewicz@deloittece.com::ffc02dfc-2666-4366-9d1d-c3fb58cc8e4d" providerId="AD"/>
  <p188:author id="{979A1573-BDF1-830B-B6CF-B71234A60DEF}" name="Korpar, Niko" initials="NK" userId="S::nkorpar@deloittece.com::38a21b42-99bb-42d1-bb1e-6a8754964d08" providerId="AD"/>
  <p188:author id="{2E070E77-FC74-368D-34F2-15A55C95EFB2}" name="Rzymska, Paulina" initials="PR" userId="S::przymska@deloittece.com::4e10308c-521e-4f89-8ca1-b62fa668116f" providerId="AD"/>
  <p188:author id="{D0E63C93-928E-CE35-1BBE-1D1EB873BE42}" name="Niewiarowska, Anna" initials="NA" userId="S::aniewiarowska@deloittece.com::5f47c6eb-eccd-476e-b66b-382eb27f5141" providerId="AD"/>
  <p188:author id="{6A53069B-82CA-BD39-A2A1-FEB06A702BED}" name="Nowicki, Filip" initials="" userId="S::fnowicki@deloittece.com::f8dfac3f-d309-4fce-a1b7-3962fed00708" providerId="AD"/>
  <p188:author id="{660431C4-ABFD-00E9-7729-0AFBF7120D5B}" name="Ganchev, Aleksandar" initials="AG" userId="S::aganchev@deloittece.com::56853bc0-c024-4ce5-93a2-a54b02ca06bc" providerId="AD"/>
  <p188:author id="{8A5CF7C4-C6BE-DB83-0453-5C0B569A890E}" name="Skoczek, Zuzanna" initials="ZS" userId="S::zskoczek@deloittece.com::9e46c6ab-b66c-4813-9016-f75c909bc860" providerId="AD"/>
  <p188:author id="{24B92CCA-36DB-1817-B7A5-EED74598AAC9}" name="Kaleta, Jakub" initials="KJ" userId="S::jkaleta@deloittece.com::78b55df4-7458-4ec5-ba90-7d7feaef7151" providerId="AD"/>
  <p188:author id="{FB1593D3-C4B4-5759-F982-89D91B5FB295}" name="Pelczynski, Kacper" initials="PK" userId="S::kpelczynski@deloittece.com::c6f08547-f931-4778-9445-a8ca149190db" providerId="AD"/>
  <p188:author id="{A9747CD4-425C-A75C-FFA6-1B41CED1AA2B}" name="Bomchill, Renee D" initials="RB" userId="S::rbomchill@deloitte.com::6b41af97-c64e-4852-990b-f29cf0ab8b6e" providerId="AD"/>
  <p188:author id="{41B312D5-AE0D-AABB-4120-288BE18D9897}" name="Kumar, Mitja" initials="KM" userId="S::mitjakumar@deloittece.com::5eca722d-4cab-42d5-81a3-07b36a5a35f9" providerId="AD"/>
  <p188:author id="{8D02B8E0-FB84-C528-5F88-81B2E2C8F96A}" name="Iwanicka, Dorota" initials="ID" userId="S::diwanicka@deloittece.com::2986f046-f00f-489e-b24c-5ba619174242" providerId="AD"/>
  <p188:author id="{C5EF7DE8-58CA-3495-6C1E-226A3BE0C470}" name="Witkowski, Stanislaw" initials="" userId="S::switkowski@deloittece.com::a3f05b7c-d487-4108-a1ff-eca824f444c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B02A"/>
    <a:srgbClr val="86BC25"/>
    <a:srgbClr val="6FC2B4"/>
    <a:srgbClr val="26890D"/>
    <a:srgbClr val="00FF00"/>
    <a:srgbClr val="F2F2F2"/>
    <a:srgbClr val="041E41"/>
    <a:srgbClr val="001119"/>
    <a:srgbClr val="0F101C"/>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16A6CE7-A1E7-47A1-983C-5DE852D1591B}" v="1900" dt="2026-05-13T07:48:52.8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93"/>
        <p:guide orient="horz" pos="3498"/>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37"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ags" Target="tags/tag1.xml"/><Relationship Id="rId35"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renta, Blaz" userId="97e99858-4b95-47f9-92f3-74247ab1450f" providerId="ADAL" clId="{A604098A-A7A4-42B9-977B-7127287D247E}"/>
    <pc:docChg chg="undo redo custSel addSld delSld modSld sldOrd modSection">
      <pc:chgData name="Porenta, Blaz" userId="97e99858-4b95-47f9-92f3-74247ab1450f" providerId="ADAL" clId="{A604098A-A7A4-42B9-977B-7127287D247E}" dt="2026-05-07T11:52:44.026" v="1543" actId="20577"/>
      <pc:docMkLst>
        <pc:docMk/>
      </pc:docMkLst>
      <pc:sldChg chg="addSp delSp modSp mod">
        <pc:chgData name="Porenta, Blaz" userId="97e99858-4b95-47f9-92f3-74247ab1450f" providerId="ADAL" clId="{A604098A-A7A4-42B9-977B-7127287D247E}" dt="2026-05-06T11:20:18.555" v="726" actId="108"/>
        <pc:sldMkLst>
          <pc:docMk/>
          <pc:sldMk cId="3431505001" sldId="256"/>
        </pc:sldMkLst>
        <pc:spChg chg="mod">
          <ac:chgData name="Porenta, Blaz" userId="97e99858-4b95-47f9-92f3-74247ab1450f" providerId="ADAL" clId="{A604098A-A7A4-42B9-977B-7127287D247E}" dt="2026-05-06T07:39:38.407" v="303" actId="790"/>
          <ac:spMkLst>
            <pc:docMk/>
            <pc:sldMk cId="3431505001" sldId="256"/>
            <ac:spMk id="5" creationId="{31E3D4A6-AA2E-AFFC-394B-04737B13C68B}"/>
          </ac:spMkLst>
        </pc:spChg>
        <pc:spChg chg="add mod">
          <ac:chgData name="Porenta, Blaz" userId="97e99858-4b95-47f9-92f3-74247ab1450f" providerId="ADAL" clId="{A604098A-A7A4-42B9-977B-7127287D247E}" dt="2026-05-06T07:39:38.407" v="303" actId="790"/>
          <ac:spMkLst>
            <pc:docMk/>
            <pc:sldMk cId="3431505001" sldId="256"/>
            <ac:spMk id="8" creationId="{A48C1F5A-83BF-C2DA-FE15-4968CF3F4B37}"/>
          </ac:spMkLst>
        </pc:spChg>
        <pc:spChg chg="add mod">
          <ac:chgData name="Porenta, Blaz" userId="97e99858-4b95-47f9-92f3-74247ab1450f" providerId="ADAL" clId="{A604098A-A7A4-42B9-977B-7127287D247E}" dt="2026-05-06T07:39:38.407" v="303" actId="790"/>
          <ac:spMkLst>
            <pc:docMk/>
            <pc:sldMk cId="3431505001" sldId="256"/>
            <ac:spMk id="10" creationId="{7F0F4292-7AA8-BAB2-45FF-11F3FD570AB8}"/>
          </ac:spMkLst>
        </pc:spChg>
        <pc:spChg chg="add mod ord">
          <ac:chgData name="Porenta, Blaz" userId="97e99858-4b95-47f9-92f3-74247ab1450f" providerId="ADAL" clId="{A604098A-A7A4-42B9-977B-7127287D247E}" dt="2026-05-06T07:56:44.505" v="556" actId="1076"/>
          <ac:spMkLst>
            <pc:docMk/>
            <pc:sldMk cId="3431505001" sldId="256"/>
            <ac:spMk id="14" creationId="{3F963C2E-0C94-4AF2-E2D3-26D3DFE12282}"/>
          </ac:spMkLst>
        </pc:spChg>
        <pc:spChg chg="add mod ord">
          <ac:chgData name="Porenta, Blaz" userId="97e99858-4b95-47f9-92f3-74247ab1450f" providerId="ADAL" clId="{A604098A-A7A4-42B9-977B-7127287D247E}" dt="2026-05-06T07:56:44.505" v="556" actId="1076"/>
          <ac:spMkLst>
            <pc:docMk/>
            <pc:sldMk cId="3431505001" sldId="256"/>
            <ac:spMk id="15" creationId="{D5426434-0835-3091-68D5-BAACC3B5607D}"/>
          </ac:spMkLst>
        </pc:spChg>
        <pc:spChg chg="add mod ord">
          <ac:chgData name="Porenta, Blaz" userId="97e99858-4b95-47f9-92f3-74247ab1450f" providerId="ADAL" clId="{A604098A-A7A4-42B9-977B-7127287D247E}" dt="2026-05-06T07:56:44.505" v="556" actId="1076"/>
          <ac:spMkLst>
            <pc:docMk/>
            <pc:sldMk cId="3431505001" sldId="256"/>
            <ac:spMk id="17" creationId="{FC69EC61-F84D-CF15-B257-47A8C1B51219}"/>
          </ac:spMkLst>
        </pc:spChg>
        <pc:spChg chg="add mod ord">
          <ac:chgData name="Porenta, Blaz" userId="97e99858-4b95-47f9-92f3-74247ab1450f" providerId="ADAL" clId="{A604098A-A7A4-42B9-977B-7127287D247E}" dt="2026-05-06T07:56:25.647" v="555" actId="14100"/>
          <ac:spMkLst>
            <pc:docMk/>
            <pc:sldMk cId="3431505001" sldId="256"/>
            <ac:spMk id="20" creationId="{FC56AFD7-1B7E-2F59-A233-6A522787A21D}"/>
          </ac:spMkLst>
        </pc:spChg>
        <pc:spChg chg="add mod">
          <ac:chgData name="Porenta, Blaz" userId="97e99858-4b95-47f9-92f3-74247ab1450f" providerId="ADAL" clId="{A604098A-A7A4-42B9-977B-7127287D247E}" dt="2026-05-06T07:44:10.110" v="407" actId="207"/>
          <ac:spMkLst>
            <pc:docMk/>
            <pc:sldMk cId="3431505001" sldId="256"/>
            <ac:spMk id="23" creationId="{0059D641-AFCD-9B9E-4BCB-A8783D357E21}"/>
          </ac:spMkLst>
        </pc:spChg>
        <pc:spChg chg="add mod">
          <ac:chgData name="Porenta, Blaz" userId="97e99858-4b95-47f9-92f3-74247ab1450f" providerId="ADAL" clId="{A604098A-A7A4-42B9-977B-7127287D247E}" dt="2026-05-06T07:56:44.505" v="556" actId="1076"/>
          <ac:spMkLst>
            <pc:docMk/>
            <pc:sldMk cId="3431505001" sldId="256"/>
            <ac:spMk id="24" creationId="{DFADFEB5-5ABA-9761-E669-F3BDD3DFC1B3}"/>
          </ac:spMkLst>
        </pc:spChg>
        <pc:spChg chg="add mod">
          <ac:chgData name="Porenta, Blaz" userId="97e99858-4b95-47f9-92f3-74247ab1450f" providerId="ADAL" clId="{A604098A-A7A4-42B9-977B-7127287D247E}" dt="2026-05-06T07:44:17.480" v="410" actId="207"/>
          <ac:spMkLst>
            <pc:docMk/>
            <pc:sldMk cId="3431505001" sldId="256"/>
            <ac:spMk id="25" creationId="{129D8394-DCFC-DF23-FE06-95FFADE94216}"/>
          </ac:spMkLst>
        </pc:spChg>
        <pc:spChg chg="add mod">
          <ac:chgData name="Porenta, Blaz" userId="97e99858-4b95-47f9-92f3-74247ab1450f" providerId="ADAL" clId="{A604098A-A7A4-42B9-977B-7127287D247E}" dt="2026-05-06T07:56:44.505" v="556" actId="1076"/>
          <ac:spMkLst>
            <pc:docMk/>
            <pc:sldMk cId="3431505001" sldId="256"/>
            <ac:spMk id="26" creationId="{73C48F15-4D72-7BBB-6A50-1F8887E1185A}"/>
          </ac:spMkLst>
        </pc:spChg>
        <pc:spChg chg="add mod ord">
          <ac:chgData name="Porenta, Blaz" userId="97e99858-4b95-47f9-92f3-74247ab1450f" providerId="ADAL" clId="{A604098A-A7A4-42B9-977B-7127287D247E}" dt="2026-05-06T11:19:27.942" v="715" actId="207"/>
          <ac:spMkLst>
            <pc:docMk/>
            <pc:sldMk cId="3431505001" sldId="256"/>
            <ac:spMk id="27" creationId="{41CD7875-2D4F-FA88-BBBE-CBC38FA5B758}"/>
          </ac:spMkLst>
        </pc:spChg>
        <pc:spChg chg="add mod ord">
          <ac:chgData name="Porenta, Blaz" userId="97e99858-4b95-47f9-92f3-74247ab1450f" providerId="ADAL" clId="{A604098A-A7A4-42B9-977B-7127287D247E}" dt="2026-05-06T11:19:30.335" v="716" actId="108"/>
          <ac:spMkLst>
            <pc:docMk/>
            <pc:sldMk cId="3431505001" sldId="256"/>
            <ac:spMk id="28" creationId="{95C1C5C4-9A3F-31F8-C9EC-0AAE45C7C929}"/>
          </ac:spMkLst>
        </pc:spChg>
        <pc:spChg chg="add mod ord">
          <ac:chgData name="Porenta, Blaz" userId="97e99858-4b95-47f9-92f3-74247ab1450f" providerId="ADAL" clId="{A604098A-A7A4-42B9-977B-7127287D247E}" dt="2026-05-06T11:19:32.448" v="717" actId="108"/>
          <ac:spMkLst>
            <pc:docMk/>
            <pc:sldMk cId="3431505001" sldId="256"/>
            <ac:spMk id="29" creationId="{4D7E2408-8E26-DE35-4B21-861A7163D8F5}"/>
          </ac:spMkLst>
        </pc:spChg>
        <pc:spChg chg="add mod ord">
          <ac:chgData name="Porenta, Blaz" userId="97e99858-4b95-47f9-92f3-74247ab1450f" providerId="ADAL" clId="{A604098A-A7A4-42B9-977B-7127287D247E}" dt="2026-05-06T11:19:34.700" v="718" actId="108"/>
          <ac:spMkLst>
            <pc:docMk/>
            <pc:sldMk cId="3431505001" sldId="256"/>
            <ac:spMk id="30" creationId="{0A83C5D9-A128-8186-D018-A3972FB6646B}"/>
          </ac:spMkLst>
        </pc:spChg>
        <pc:spChg chg="add mod">
          <ac:chgData name="Porenta, Blaz" userId="97e99858-4b95-47f9-92f3-74247ab1450f" providerId="ADAL" clId="{A604098A-A7A4-42B9-977B-7127287D247E}" dt="2026-05-06T09:07:57.165" v="600" actId="113"/>
          <ac:spMkLst>
            <pc:docMk/>
            <pc:sldMk cId="3431505001" sldId="256"/>
            <ac:spMk id="31" creationId="{9DF45A69-8151-955A-64B2-739F0C438609}"/>
          </ac:spMkLst>
        </pc:spChg>
        <pc:spChg chg="add mod">
          <ac:chgData name="Porenta, Blaz" userId="97e99858-4b95-47f9-92f3-74247ab1450f" providerId="ADAL" clId="{A604098A-A7A4-42B9-977B-7127287D247E}" dt="2026-05-06T09:08:05.362" v="602" actId="113"/>
          <ac:spMkLst>
            <pc:docMk/>
            <pc:sldMk cId="3431505001" sldId="256"/>
            <ac:spMk id="32" creationId="{1FFA68B0-68C3-D464-B617-396945DC06C9}"/>
          </ac:spMkLst>
        </pc:spChg>
        <pc:spChg chg="add mod">
          <ac:chgData name="Porenta, Blaz" userId="97e99858-4b95-47f9-92f3-74247ab1450f" providerId="ADAL" clId="{A604098A-A7A4-42B9-977B-7127287D247E}" dt="2026-05-06T09:08:10.045" v="603" actId="113"/>
          <ac:spMkLst>
            <pc:docMk/>
            <pc:sldMk cId="3431505001" sldId="256"/>
            <ac:spMk id="35" creationId="{52439A7A-4724-D879-3AFC-7955475E1CC0}"/>
          </ac:spMkLst>
        </pc:spChg>
        <pc:spChg chg="add mod">
          <ac:chgData name="Porenta, Blaz" userId="97e99858-4b95-47f9-92f3-74247ab1450f" providerId="ADAL" clId="{A604098A-A7A4-42B9-977B-7127287D247E}" dt="2026-05-06T09:08:17.480" v="605" actId="113"/>
          <ac:spMkLst>
            <pc:docMk/>
            <pc:sldMk cId="3431505001" sldId="256"/>
            <ac:spMk id="36" creationId="{9E561281-F80A-3911-7994-4E26C0A69221}"/>
          </ac:spMkLst>
        </pc:spChg>
        <pc:spChg chg="add mod">
          <ac:chgData name="Porenta, Blaz" userId="97e99858-4b95-47f9-92f3-74247ab1450f" providerId="ADAL" clId="{A604098A-A7A4-42B9-977B-7127287D247E}" dt="2026-05-06T11:20:12.592" v="723" actId="208"/>
          <ac:spMkLst>
            <pc:docMk/>
            <pc:sldMk cId="3431505001" sldId="256"/>
            <ac:spMk id="37" creationId="{B796B8BE-8C49-449A-CA7F-80CCB329459A}"/>
          </ac:spMkLst>
        </pc:spChg>
        <pc:spChg chg="add mod">
          <ac:chgData name="Porenta, Blaz" userId="97e99858-4b95-47f9-92f3-74247ab1450f" providerId="ADAL" clId="{A604098A-A7A4-42B9-977B-7127287D247E}" dt="2026-05-06T11:20:14.660" v="724" actId="108"/>
          <ac:spMkLst>
            <pc:docMk/>
            <pc:sldMk cId="3431505001" sldId="256"/>
            <ac:spMk id="38" creationId="{F05A2219-C67D-F766-1BDA-8A1DCE1DD333}"/>
          </ac:spMkLst>
        </pc:spChg>
        <pc:spChg chg="add mod">
          <ac:chgData name="Porenta, Blaz" userId="97e99858-4b95-47f9-92f3-74247ab1450f" providerId="ADAL" clId="{A604098A-A7A4-42B9-977B-7127287D247E}" dt="2026-05-06T11:20:16.652" v="725" actId="108"/>
          <ac:spMkLst>
            <pc:docMk/>
            <pc:sldMk cId="3431505001" sldId="256"/>
            <ac:spMk id="39" creationId="{FE142781-47B6-C3BB-BCEC-CC9183A8F766}"/>
          </ac:spMkLst>
        </pc:spChg>
        <pc:spChg chg="add mod">
          <ac:chgData name="Porenta, Blaz" userId="97e99858-4b95-47f9-92f3-74247ab1450f" providerId="ADAL" clId="{A604098A-A7A4-42B9-977B-7127287D247E}" dt="2026-05-06T11:20:18.555" v="726" actId="108"/>
          <ac:spMkLst>
            <pc:docMk/>
            <pc:sldMk cId="3431505001" sldId="256"/>
            <ac:spMk id="40" creationId="{BFA42CF5-2CB5-803E-7653-B0AF74794456}"/>
          </ac:spMkLst>
        </pc:spChg>
        <pc:spChg chg="add mod ord">
          <ac:chgData name="Porenta, Blaz" userId="97e99858-4b95-47f9-92f3-74247ab1450f" providerId="ADAL" clId="{A604098A-A7A4-42B9-977B-7127287D247E}" dt="2026-05-06T11:19:46.524" v="719" actId="207"/>
          <ac:spMkLst>
            <pc:docMk/>
            <pc:sldMk cId="3431505001" sldId="256"/>
            <ac:spMk id="47" creationId="{95EDB200-729F-B166-0620-4EF2B37D987C}"/>
          </ac:spMkLst>
        </pc:spChg>
        <pc:spChg chg="add mod ord">
          <ac:chgData name="Porenta, Blaz" userId="97e99858-4b95-47f9-92f3-74247ab1450f" providerId="ADAL" clId="{A604098A-A7A4-42B9-977B-7127287D247E}" dt="2026-05-06T11:19:51.319" v="720" actId="108"/>
          <ac:spMkLst>
            <pc:docMk/>
            <pc:sldMk cId="3431505001" sldId="256"/>
            <ac:spMk id="49" creationId="{74B892D6-43A7-6EB1-71CF-F89D1E77AAD0}"/>
          </ac:spMkLst>
        </pc:spChg>
        <pc:spChg chg="add mod ord">
          <ac:chgData name="Porenta, Blaz" userId="97e99858-4b95-47f9-92f3-74247ab1450f" providerId="ADAL" clId="{A604098A-A7A4-42B9-977B-7127287D247E}" dt="2026-05-06T11:19:53.884" v="721" actId="108"/>
          <ac:spMkLst>
            <pc:docMk/>
            <pc:sldMk cId="3431505001" sldId="256"/>
            <ac:spMk id="50" creationId="{0428B663-6504-6B6A-39A6-4D4F06594418}"/>
          </ac:spMkLst>
        </pc:spChg>
        <pc:spChg chg="add mod ord">
          <ac:chgData name="Porenta, Blaz" userId="97e99858-4b95-47f9-92f3-74247ab1450f" providerId="ADAL" clId="{A604098A-A7A4-42B9-977B-7127287D247E}" dt="2026-05-06T11:19:56.017" v="722" actId="108"/>
          <ac:spMkLst>
            <pc:docMk/>
            <pc:sldMk cId="3431505001" sldId="256"/>
            <ac:spMk id="51" creationId="{66DAE784-2EB6-59E2-B6F4-249E8D890688}"/>
          </ac:spMkLst>
        </pc:spChg>
      </pc:sldChg>
      <pc:sldChg chg="addSp delSp modSp add mod">
        <pc:chgData name="Porenta, Blaz" userId="97e99858-4b95-47f9-92f3-74247ab1450f" providerId="ADAL" clId="{A604098A-A7A4-42B9-977B-7127287D247E}" dt="2026-05-06T14:29:02.998" v="1334" actId="1076"/>
        <pc:sldMkLst>
          <pc:docMk/>
          <pc:sldMk cId="2339568481" sldId="257"/>
        </pc:sldMkLst>
        <pc:spChg chg="mod">
          <ac:chgData name="Porenta, Blaz" userId="97e99858-4b95-47f9-92f3-74247ab1450f" providerId="ADAL" clId="{A604098A-A7A4-42B9-977B-7127287D247E}" dt="2026-05-06T14:26:38.567" v="1296"/>
          <ac:spMkLst>
            <pc:docMk/>
            <pc:sldMk cId="2339568481" sldId="257"/>
            <ac:spMk id="3" creationId="{676D1963-3800-57F2-530A-8A03ED6B920F}"/>
          </ac:spMkLst>
        </pc:spChg>
        <pc:spChg chg="mod">
          <ac:chgData name="Porenta, Blaz" userId="97e99858-4b95-47f9-92f3-74247ab1450f" providerId="ADAL" clId="{A604098A-A7A4-42B9-977B-7127287D247E}" dt="2026-05-06T14:28:40.441" v="1328" actId="20577"/>
          <ac:spMkLst>
            <pc:docMk/>
            <pc:sldMk cId="2339568481" sldId="257"/>
            <ac:spMk id="4" creationId="{978BFF40-86B4-1A1E-42DC-C356A72F534D}"/>
          </ac:spMkLst>
        </pc:spChg>
        <pc:spChg chg="mod">
          <ac:chgData name="Porenta, Blaz" userId="97e99858-4b95-47f9-92f3-74247ab1450f" providerId="ADAL" clId="{A604098A-A7A4-42B9-977B-7127287D247E}" dt="2026-05-06T14:28:42.912" v="1330" actId="20577"/>
          <ac:spMkLst>
            <pc:docMk/>
            <pc:sldMk cId="2339568481" sldId="257"/>
            <ac:spMk id="7" creationId="{68C04359-0939-87B0-3374-503C4157C4F0}"/>
          </ac:spMkLst>
        </pc:spChg>
        <pc:spChg chg="add mod">
          <ac:chgData name="Porenta, Blaz" userId="97e99858-4b95-47f9-92f3-74247ab1450f" providerId="ADAL" clId="{A604098A-A7A4-42B9-977B-7127287D247E}" dt="2026-05-06T14:27:14.816" v="1299"/>
          <ac:spMkLst>
            <pc:docMk/>
            <pc:sldMk cId="2339568481" sldId="257"/>
            <ac:spMk id="8" creationId="{1FB29F33-98EB-07B4-9715-1A37AF9070D5}"/>
          </ac:spMkLst>
        </pc:spChg>
        <pc:spChg chg="mod">
          <ac:chgData name="Porenta, Blaz" userId="97e99858-4b95-47f9-92f3-74247ab1450f" providerId="ADAL" clId="{A604098A-A7A4-42B9-977B-7127287D247E}" dt="2026-05-06T14:28:55.631" v="1331" actId="465"/>
          <ac:spMkLst>
            <pc:docMk/>
            <pc:sldMk cId="2339568481" sldId="257"/>
            <ac:spMk id="9" creationId="{30C8A129-0559-44F6-12F5-7870CB4C6480}"/>
          </ac:spMkLst>
        </pc:spChg>
        <pc:spChg chg="add mod">
          <ac:chgData name="Porenta, Blaz" userId="97e99858-4b95-47f9-92f3-74247ab1450f" providerId="ADAL" clId="{A604098A-A7A4-42B9-977B-7127287D247E}" dt="2026-05-06T14:27:17.409" v="1301" actId="20577"/>
          <ac:spMkLst>
            <pc:docMk/>
            <pc:sldMk cId="2339568481" sldId="257"/>
            <ac:spMk id="11" creationId="{F00F96A5-4D2F-1139-AB9A-4CBB85D4345C}"/>
          </ac:spMkLst>
        </pc:spChg>
        <pc:spChg chg="add mod">
          <ac:chgData name="Porenta, Blaz" userId="97e99858-4b95-47f9-92f3-74247ab1450f" providerId="ADAL" clId="{A604098A-A7A4-42B9-977B-7127287D247E}" dt="2026-05-06T14:28:55.631" v="1331" actId="465"/>
          <ac:spMkLst>
            <pc:docMk/>
            <pc:sldMk cId="2339568481" sldId="257"/>
            <ac:spMk id="13" creationId="{309E2E74-698C-C607-647D-BC7052428607}"/>
          </ac:spMkLst>
        </pc:spChg>
        <pc:spChg chg="add mod">
          <ac:chgData name="Porenta, Blaz" userId="97e99858-4b95-47f9-92f3-74247ab1450f" providerId="ADAL" clId="{A604098A-A7A4-42B9-977B-7127287D247E}" dt="2026-05-06T14:28:59.347" v="1332" actId="1076"/>
          <ac:spMkLst>
            <pc:docMk/>
            <pc:sldMk cId="2339568481" sldId="257"/>
            <ac:spMk id="14" creationId="{2C57B02E-9BF6-7973-C6D0-6D854255D35D}"/>
          </ac:spMkLst>
        </pc:spChg>
        <pc:spChg chg="mod">
          <ac:chgData name="Porenta, Blaz" userId="97e99858-4b95-47f9-92f3-74247ab1450f" providerId="ADAL" clId="{A604098A-A7A4-42B9-977B-7127287D247E}" dt="2026-05-06T14:28:55.631" v="1331" actId="465"/>
          <ac:spMkLst>
            <pc:docMk/>
            <pc:sldMk cId="2339568481" sldId="257"/>
            <ac:spMk id="16" creationId="{5E1C6C50-3E73-3C0B-E540-F682D9EB4BE9}"/>
          </ac:spMkLst>
        </pc:spChg>
        <pc:spChg chg="mod">
          <ac:chgData name="Porenta, Blaz" userId="97e99858-4b95-47f9-92f3-74247ab1450f" providerId="ADAL" clId="{A604098A-A7A4-42B9-977B-7127287D247E}" dt="2026-05-06T14:29:01.589" v="1333" actId="1076"/>
          <ac:spMkLst>
            <pc:docMk/>
            <pc:sldMk cId="2339568481" sldId="257"/>
            <ac:spMk id="22" creationId="{9034AA66-9579-3FD2-E6B9-795C680B860A}"/>
          </ac:spMkLst>
        </pc:spChg>
        <pc:spChg chg="mod">
          <ac:chgData name="Porenta, Blaz" userId="97e99858-4b95-47f9-92f3-74247ab1450f" providerId="ADAL" clId="{A604098A-A7A4-42B9-977B-7127287D247E}" dt="2026-05-06T14:29:02.998" v="1334" actId="1076"/>
          <ac:spMkLst>
            <pc:docMk/>
            <pc:sldMk cId="2339568481" sldId="257"/>
            <ac:spMk id="23" creationId="{51291FF4-538D-7BAB-0C90-1BB1D8C5D8CA}"/>
          </ac:spMkLst>
        </pc:spChg>
      </pc:sldChg>
      <pc:sldChg chg="addSp delSp modSp mod">
        <pc:chgData name="Porenta, Blaz" userId="97e99858-4b95-47f9-92f3-74247ab1450f" providerId="ADAL" clId="{A604098A-A7A4-42B9-977B-7127287D247E}" dt="2026-05-06T10:05:20.912" v="613" actId="20577"/>
        <pc:sldMkLst>
          <pc:docMk/>
          <pc:sldMk cId="211496971" sldId="259"/>
        </pc:sldMkLst>
        <pc:spChg chg="mod">
          <ac:chgData name="Porenta, Blaz" userId="97e99858-4b95-47f9-92f3-74247ab1450f" providerId="ADAL" clId="{A604098A-A7A4-42B9-977B-7127287D247E}" dt="2026-05-06T07:39:38.407" v="303" actId="790"/>
          <ac:spMkLst>
            <pc:docMk/>
            <pc:sldMk cId="211496971" sldId="259"/>
            <ac:spMk id="2" creationId="{25D4498E-5DB9-44CD-9CC0-652BF3AFBE00}"/>
          </ac:spMkLst>
        </pc:spChg>
        <pc:spChg chg="mod">
          <ac:chgData name="Porenta, Blaz" userId="97e99858-4b95-47f9-92f3-74247ab1450f" providerId="ADAL" clId="{A604098A-A7A4-42B9-977B-7127287D247E}" dt="2026-05-06T07:39:38.407" v="303" actId="790"/>
          <ac:spMkLst>
            <pc:docMk/>
            <pc:sldMk cId="211496971" sldId="259"/>
            <ac:spMk id="30" creationId="{9E418107-4CF9-2B96-033C-72B03FBB45A4}"/>
          </ac:spMkLst>
        </pc:spChg>
        <pc:spChg chg="mod">
          <ac:chgData name="Porenta, Blaz" userId="97e99858-4b95-47f9-92f3-74247ab1450f" providerId="ADAL" clId="{A604098A-A7A4-42B9-977B-7127287D247E}" dt="2026-05-06T10:05:20.912" v="613" actId="20577"/>
          <ac:spMkLst>
            <pc:docMk/>
            <pc:sldMk cId="211496971" sldId="259"/>
            <ac:spMk id="31" creationId="{48AEEF0A-6016-8414-162C-717030C38913}"/>
          </ac:spMkLst>
        </pc:spChg>
        <pc:picChg chg="add mod ord">
          <ac:chgData name="Porenta, Blaz" userId="97e99858-4b95-47f9-92f3-74247ab1450f" providerId="ADAL" clId="{A604098A-A7A4-42B9-977B-7127287D247E}" dt="2026-05-06T07:22:38.527" v="84" actId="14100"/>
          <ac:picMkLst>
            <pc:docMk/>
            <pc:sldMk cId="211496971" sldId="259"/>
            <ac:picMk id="5" creationId="{D517DBC6-23F9-5A04-CFDD-2ED99B92546A}"/>
          </ac:picMkLst>
        </pc:picChg>
      </pc:sldChg>
      <pc:sldChg chg="modSp add mod">
        <pc:chgData name="Porenta, Blaz" userId="97e99858-4b95-47f9-92f3-74247ab1450f" providerId="ADAL" clId="{A604098A-A7A4-42B9-977B-7127287D247E}" dt="2026-05-06T12:49:00.418" v="1196" actId="20577"/>
        <pc:sldMkLst>
          <pc:docMk/>
          <pc:sldMk cId="312107563" sldId="260"/>
        </pc:sldMkLst>
        <pc:spChg chg="mod">
          <ac:chgData name="Porenta, Blaz" userId="97e99858-4b95-47f9-92f3-74247ab1450f" providerId="ADAL" clId="{A604098A-A7A4-42B9-977B-7127287D247E}" dt="2026-05-06T07:39:38.407" v="303" actId="790"/>
          <ac:spMkLst>
            <pc:docMk/>
            <pc:sldMk cId="312107563" sldId="260"/>
            <ac:spMk id="2" creationId="{C5A3C52A-5434-27FC-446D-C376479BBF59}"/>
          </ac:spMkLst>
        </pc:spChg>
        <pc:spChg chg="mod">
          <ac:chgData name="Porenta, Blaz" userId="97e99858-4b95-47f9-92f3-74247ab1450f" providerId="ADAL" clId="{A604098A-A7A4-42B9-977B-7127287D247E}" dt="2026-05-06T12:49:00.418" v="1196" actId="20577"/>
          <ac:spMkLst>
            <pc:docMk/>
            <pc:sldMk cId="312107563" sldId="260"/>
            <ac:spMk id="30" creationId="{4F6BD6C2-23D5-3E31-DACB-E5AA6E4CC661}"/>
          </ac:spMkLst>
        </pc:spChg>
        <pc:spChg chg="mod">
          <ac:chgData name="Porenta, Blaz" userId="97e99858-4b95-47f9-92f3-74247ab1450f" providerId="ADAL" clId="{A604098A-A7A4-42B9-977B-7127287D247E}" dt="2026-05-06T12:48:32.901" v="1176" actId="20577"/>
          <ac:spMkLst>
            <pc:docMk/>
            <pc:sldMk cId="312107563" sldId="260"/>
            <ac:spMk id="31" creationId="{4DA88836-D7A9-9B28-6EF3-669D4994100E}"/>
          </ac:spMkLst>
        </pc:spChg>
      </pc:sldChg>
      <pc:sldChg chg="delSp modSp add mod">
        <pc:chgData name="Porenta, Blaz" userId="97e99858-4b95-47f9-92f3-74247ab1450f" providerId="ADAL" clId="{A604098A-A7A4-42B9-977B-7127287D247E}" dt="2026-05-06T11:46:41.506" v="923" actId="20577"/>
        <pc:sldMkLst>
          <pc:docMk/>
          <pc:sldMk cId="786198967" sldId="261"/>
        </pc:sldMkLst>
        <pc:spChg chg="mod">
          <ac:chgData name="Porenta, Blaz" userId="97e99858-4b95-47f9-92f3-74247ab1450f" providerId="ADAL" clId="{A604098A-A7A4-42B9-977B-7127287D247E}" dt="2026-05-06T11:42:38.280" v="910"/>
          <ac:spMkLst>
            <pc:docMk/>
            <pc:sldMk cId="786198967" sldId="261"/>
            <ac:spMk id="3" creationId="{474CA0CA-35FF-3B2F-5C84-353C9BBFF75F}"/>
          </ac:spMkLst>
        </pc:spChg>
        <pc:spChg chg="mod">
          <ac:chgData name="Porenta, Blaz" userId="97e99858-4b95-47f9-92f3-74247ab1450f" providerId="ADAL" clId="{A604098A-A7A4-42B9-977B-7127287D247E}" dt="2026-05-06T11:42:10.591" v="906" actId="465"/>
          <ac:spMkLst>
            <pc:docMk/>
            <pc:sldMk cId="786198967" sldId="261"/>
            <ac:spMk id="9" creationId="{B12CCA9C-497E-0160-58FE-D93872C63AB1}"/>
          </ac:spMkLst>
        </pc:spChg>
        <pc:spChg chg="mod">
          <ac:chgData name="Porenta, Blaz" userId="97e99858-4b95-47f9-92f3-74247ab1450f" providerId="ADAL" clId="{A604098A-A7A4-42B9-977B-7127287D247E}" dt="2026-05-06T11:42:02.270" v="903" actId="1076"/>
          <ac:spMkLst>
            <pc:docMk/>
            <pc:sldMk cId="786198967" sldId="261"/>
            <ac:spMk id="15" creationId="{BE0FBD14-705D-01A0-7ECC-A9D9C1CBDD68}"/>
          </ac:spMkLst>
        </pc:spChg>
        <pc:spChg chg="mod">
          <ac:chgData name="Porenta, Blaz" userId="97e99858-4b95-47f9-92f3-74247ab1450f" providerId="ADAL" clId="{A604098A-A7A4-42B9-977B-7127287D247E}" dt="2026-05-06T11:46:41.506" v="923" actId="20577"/>
          <ac:spMkLst>
            <pc:docMk/>
            <pc:sldMk cId="786198967" sldId="261"/>
            <ac:spMk id="16" creationId="{B5C92615-1802-BC60-1B03-F7DA7B98655C}"/>
          </ac:spMkLst>
        </pc:spChg>
        <pc:spChg chg="mod">
          <ac:chgData name="Porenta, Blaz" userId="97e99858-4b95-47f9-92f3-74247ab1450f" providerId="ADAL" clId="{A604098A-A7A4-42B9-977B-7127287D247E}" dt="2026-05-06T11:42:14.516" v="907" actId="1076"/>
          <ac:spMkLst>
            <pc:docMk/>
            <pc:sldMk cId="786198967" sldId="261"/>
            <ac:spMk id="20" creationId="{7EEB8511-D241-7F49-D2FB-AF9DF420312F}"/>
          </ac:spMkLst>
        </pc:spChg>
        <pc:spChg chg="mod">
          <ac:chgData name="Porenta, Blaz" userId="97e99858-4b95-47f9-92f3-74247ab1450f" providerId="ADAL" clId="{A604098A-A7A4-42B9-977B-7127287D247E}" dt="2026-05-06T11:42:18.594" v="908" actId="1076"/>
          <ac:spMkLst>
            <pc:docMk/>
            <pc:sldMk cId="786198967" sldId="261"/>
            <ac:spMk id="22" creationId="{B3EC097B-8224-B05E-7059-F5E556D1555D}"/>
          </ac:spMkLst>
        </pc:spChg>
        <pc:spChg chg="mod">
          <ac:chgData name="Porenta, Blaz" userId="97e99858-4b95-47f9-92f3-74247ab1450f" providerId="ADAL" clId="{A604098A-A7A4-42B9-977B-7127287D247E}" dt="2026-05-06T11:42:20.278" v="909" actId="1076"/>
          <ac:spMkLst>
            <pc:docMk/>
            <pc:sldMk cId="786198967" sldId="261"/>
            <ac:spMk id="23" creationId="{525AD5FC-9682-6AFB-243F-9BCF0FEB1145}"/>
          </ac:spMkLst>
        </pc:spChg>
      </pc:sldChg>
      <pc:sldChg chg="addSp delSp modSp add mod">
        <pc:chgData name="Porenta, Blaz" userId="97e99858-4b95-47f9-92f3-74247ab1450f" providerId="ADAL" clId="{A604098A-A7A4-42B9-977B-7127287D247E}" dt="2026-05-06T12:23:56.823" v="1069" actId="1076"/>
        <pc:sldMkLst>
          <pc:docMk/>
          <pc:sldMk cId="3113506192" sldId="262"/>
        </pc:sldMkLst>
        <pc:spChg chg="mod">
          <ac:chgData name="Porenta, Blaz" userId="97e99858-4b95-47f9-92f3-74247ab1450f" providerId="ADAL" clId="{A604098A-A7A4-42B9-977B-7127287D247E}" dt="2026-05-06T12:22:10.645" v="1052"/>
          <ac:spMkLst>
            <pc:docMk/>
            <pc:sldMk cId="3113506192" sldId="262"/>
            <ac:spMk id="3" creationId="{74B7020E-7319-6059-950D-07F4FE663C50}"/>
          </ac:spMkLst>
        </pc:spChg>
        <pc:spChg chg="add mod">
          <ac:chgData name="Porenta, Blaz" userId="97e99858-4b95-47f9-92f3-74247ab1450f" providerId="ADAL" clId="{A604098A-A7A4-42B9-977B-7127287D247E}" dt="2026-05-06T12:23:27.397" v="1065" actId="1076"/>
          <ac:spMkLst>
            <pc:docMk/>
            <pc:sldMk cId="3113506192" sldId="262"/>
            <ac:spMk id="4" creationId="{8DAA27AE-00E1-F286-4DC4-C79D138C223C}"/>
          </ac:spMkLst>
        </pc:spChg>
        <pc:spChg chg="add mod">
          <ac:chgData name="Porenta, Blaz" userId="97e99858-4b95-47f9-92f3-74247ab1450f" providerId="ADAL" clId="{A604098A-A7A4-42B9-977B-7127287D247E}" dt="2026-05-06T12:23:27.397" v="1065" actId="1076"/>
          <ac:spMkLst>
            <pc:docMk/>
            <pc:sldMk cId="3113506192" sldId="262"/>
            <ac:spMk id="7" creationId="{0ECE2A2B-3711-CB99-EBB9-F1C26488D08F}"/>
          </ac:spMkLst>
        </pc:spChg>
        <pc:spChg chg="mod">
          <ac:chgData name="Porenta, Blaz" userId="97e99858-4b95-47f9-92f3-74247ab1450f" providerId="ADAL" clId="{A604098A-A7A4-42B9-977B-7127287D247E}" dt="2026-05-06T12:23:43.761" v="1068" actId="465"/>
          <ac:spMkLst>
            <pc:docMk/>
            <pc:sldMk cId="3113506192" sldId="262"/>
            <ac:spMk id="9" creationId="{21827135-8AA3-6CE8-B060-7EF1C5534B5F}"/>
          </ac:spMkLst>
        </pc:spChg>
        <pc:spChg chg="mod">
          <ac:chgData name="Porenta, Blaz" userId="97e99858-4b95-47f9-92f3-74247ab1450f" providerId="ADAL" clId="{A604098A-A7A4-42B9-977B-7127287D247E}" dt="2026-05-06T12:22:33.124" v="1055" actId="20577"/>
          <ac:spMkLst>
            <pc:docMk/>
            <pc:sldMk cId="3113506192" sldId="262"/>
            <ac:spMk id="15" creationId="{F97EEC49-5F0E-718F-92FD-B8A5213FA057}"/>
          </ac:spMkLst>
        </pc:spChg>
        <pc:spChg chg="mod">
          <ac:chgData name="Porenta, Blaz" userId="97e99858-4b95-47f9-92f3-74247ab1450f" providerId="ADAL" clId="{A604098A-A7A4-42B9-977B-7127287D247E}" dt="2026-05-06T12:23:56.823" v="1069" actId="1076"/>
          <ac:spMkLst>
            <pc:docMk/>
            <pc:sldMk cId="3113506192" sldId="262"/>
            <ac:spMk id="22" creationId="{65515F07-B362-9BD1-8EAB-F33B49BC01C7}"/>
          </ac:spMkLst>
        </pc:spChg>
      </pc:sldChg>
      <pc:sldChg chg="addSp delSp modSp add mod">
        <pc:chgData name="Porenta, Blaz" userId="97e99858-4b95-47f9-92f3-74247ab1450f" providerId="ADAL" clId="{A604098A-A7A4-42B9-977B-7127287D247E}" dt="2026-05-06T14:30:27.344" v="1342" actId="1076"/>
        <pc:sldMkLst>
          <pc:docMk/>
          <pc:sldMk cId="4126469469" sldId="263"/>
        </pc:sldMkLst>
        <pc:spChg chg="mod">
          <ac:chgData name="Porenta, Blaz" userId="97e99858-4b95-47f9-92f3-74247ab1450f" providerId="ADAL" clId="{A604098A-A7A4-42B9-977B-7127287D247E}" dt="2026-05-06T12:39:57.742" v="1120" actId="20577"/>
          <ac:spMkLst>
            <pc:docMk/>
            <pc:sldMk cId="4126469469" sldId="263"/>
            <ac:spMk id="3" creationId="{C8C9BB9C-6254-75D6-E2C6-282FB7A551CD}"/>
          </ac:spMkLst>
        </pc:spChg>
        <pc:spChg chg="add mod">
          <ac:chgData name="Porenta, Blaz" userId="97e99858-4b95-47f9-92f3-74247ab1450f" providerId="ADAL" clId="{A604098A-A7A4-42B9-977B-7127287D247E}" dt="2026-05-06T12:32:48.838" v="1080" actId="20577"/>
          <ac:spMkLst>
            <pc:docMk/>
            <pc:sldMk cId="4126469469" sldId="263"/>
            <ac:spMk id="4" creationId="{6D0BD6C3-F022-18D8-60E9-A0E966B92C72}"/>
          </ac:spMkLst>
        </pc:spChg>
        <pc:spChg chg="add mod">
          <ac:chgData name="Porenta, Blaz" userId="97e99858-4b95-47f9-92f3-74247ab1450f" providerId="ADAL" clId="{A604098A-A7A4-42B9-977B-7127287D247E}" dt="2026-05-06T12:32:38.003" v="1076" actId="20577"/>
          <ac:spMkLst>
            <pc:docMk/>
            <pc:sldMk cId="4126469469" sldId="263"/>
            <ac:spMk id="7" creationId="{1CEC4BE8-FB36-9BE3-52C9-F78EB3553D87}"/>
          </ac:spMkLst>
        </pc:spChg>
        <pc:spChg chg="mod">
          <ac:chgData name="Porenta, Blaz" userId="97e99858-4b95-47f9-92f3-74247ab1450f" providerId="ADAL" clId="{A604098A-A7A4-42B9-977B-7127287D247E}" dt="2026-05-06T12:33:30.540" v="1093" actId="20577"/>
          <ac:spMkLst>
            <pc:docMk/>
            <pc:sldMk cId="4126469469" sldId="263"/>
            <ac:spMk id="9" creationId="{31069AFA-122E-EE86-332D-2399914C92A8}"/>
          </ac:spMkLst>
        </pc:spChg>
        <pc:spChg chg="add mod">
          <ac:chgData name="Porenta, Blaz" userId="97e99858-4b95-47f9-92f3-74247ab1450f" providerId="ADAL" clId="{A604098A-A7A4-42B9-977B-7127287D247E}" dt="2026-05-06T14:30:27.344" v="1342" actId="1076"/>
          <ac:spMkLst>
            <pc:docMk/>
            <pc:sldMk cId="4126469469" sldId="263"/>
            <ac:spMk id="13" creationId="{0EDC56F7-177B-213F-D95A-BA60B6C56810}"/>
          </ac:spMkLst>
        </pc:spChg>
        <pc:spChg chg="mod">
          <ac:chgData name="Porenta, Blaz" userId="97e99858-4b95-47f9-92f3-74247ab1450f" providerId="ADAL" clId="{A604098A-A7A4-42B9-977B-7127287D247E}" dt="2026-05-06T12:33:13.938" v="1085" actId="20577"/>
          <ac:spMkLst>
            <pc:docMk/>
            <pc:sldMk cId="4126469469" sldId="263"/>
            <ac:spMk id="16" creationId="{8CBE2345-CB98-8ECB-3CAF-BA5FAD8A1942}"/>
          </ac:spMkLst>
        </pc:spChg>
        <pc:spChg chg="mod">
          <ac:chgData name="Porenta, Blaz" userId="97e99858-4b95-47f9-92f3-74247ab1450f" providerId="ADAL" clId="{A604098A-A7A4-42B9-977B-7127287D247E}" dt="2026-05-06T12:33:20.323" v="1091" actId="20577"/>
          <ac:spMkLst>
            <pc:docMk/>
            <pc:sldMk cId="4126469469" sldId="263"/>
            <ac:spMk id="22" creationId="{25FB3CC4-9B29-3F68-344A-7811C09936C1}"/>
          </ac:spMkLst>
        </pc:spChg>
        <pc:spChg chg="mod">
          <ac:chgData name="Porenta, Blaz" userId="97e99858-4b95-47f9-92f3-74247ab1450f" providerId="ADAL" clId="{A604098A-A7A4-42B9-977B-7127287D247E}" dt="2026-05-06T12:33:17.379" v="1087" actId="20577"/>
          <ac:spMkLst>
            <pc:docMk/>
            <pc:sldMk cId="4126469469" sldId="263"/>
            <ac:spMk id="23" creationId="{F3384409-9C69-CFC4-0719-301D06D28B06}"/>
          </ac:spMkLst>
        </pc:spChg>
        <pc:spChg chg="mod">
          <ac:chgData name="Porenta, Blaz" userId="97e99858-4b95-47f9-92f3-74247ab1450f" providerId="ADAL" clId="{A604098A-A7A4-42B9-977B-7127287D247E}" dt="2026-05-06T14:30:05.981" v="1339" actId="693"/>
          <ac:spMkLst>
            <pc:docMk/>
            <pc:sldMk cId="4126469469" sldId="263"/>
            <ac:spMk id="24" creationId="{E3E32BDF-DDB6-8F0F-B67E-A16030ACD1B9}"/>
          </ac:spMkLst>
        </pc:spChg>
        <pc:spChg chg="mod">
          <ac:chgData name="Porenta, Blaz" userId="97e99858-4b95-47f9-92f3-74247ab1450f" providerId="ADAL" clId="{A604098A-A7A4-42B9-977B-7127287D247E}" dt="2026-05-06T14:30:22.954" v="1341" actId="14100"/>
          <ac:spMkLst>
            <pc:docMk/>
            <pc:sldMk cId="4126469469" sldId="263"/>
            <ac:spMk id="25" creationId="{AAAAD771-4307-EBFB-C7D4-FF8093532560}"/>
          </ac:spMkLst>
        </pc:spChg>
        <pc:spChg chg="mod">
          <ac:chgData name="Porenta, Blaz" userId="97e99858-4b95-47f9-92f3-74247ab1450f" providerId="ADAL" clId="{A604098A-A7A4-42B9-977B-7127287D247E}" dt="2026-05-06T14:30:27.344" v="1342" actId="1076"/>
          <ac:spMkLst>
            <pc:docMk/>
            <pc:sldMk cId="4126469469" sldId="263"/>
            <ac:spMk id="28" creationId="{AAAE06EB-B9BA-DD1B-E47B-C799AEC3A974}"/>
          </ac:spMkLst>
        </pc:spChg>
        <pc:spChg chg="add mod">
          <ac:chgData name="Porenta, Blaz" userId="97e99858-4b95-47f9-92f3-74247ab1450f" providerId="ADAL" clId="{A604098A-A7A4-42B9-977B-7127287D247E}" dt="2026-05-06T14:30:27.344" v="1342" actId="1076"/>
          <ac:spMkLst>
            <pc:docMk/>
            <pc:sldMk cId="4126469469" sldId="263"/>
            <ac:spMk id="29" creationId="{D749EBF0-7E6C-E97A-457D-18668EFD07FD}"/>
          </ac:spMkLst>
        </pc:spChg>
        <pc:spChg chg="mod">
          <ac:chgData name="Porenta, Blaz" userId="97e99858-4b95-47f9-92f3-74247ab1450f" providerId="ADAL" clId="{A604098A-A7A4-42B9-977B-7127287D247E}" dt="2026-05-06T14:30:27.344" v="1342" actId="1076"/>
          <ac:spMkLst>
            <pc:docMk/>
            <pc:sldMk cId="4126469469" sldId="263"/>
            <ac:spMk id="34" creationId="{AC377AF2-BA3C-5FA4-FDC1-CE800B974982}"/>
          </ac:spMkLst>
        </pc:spChg>
        <pc:spChg chg="mod">
          <ac:chgData name="Porenta, Blaz" userId="97e99858-4b95-47f9-92f3-74247ab1450f" providerId="ADAL" clId="{A604098A-A7A4-42B9-977B-7127287D247E}" dt="2026-05-06T14:30:27.344" v="1342" actId="1076"/>
          <ac:spMkLst>
            <pc:docMk/>
            <pc:sldMk cId="4126469469" sldId="263"/>
            <ac:spMk id="39" creationId="{A4B834C7-2E29-B605-4A0C-559EF0FF2A5C}"/>
          </ac:spMkLst>
        </pc:spChg>
        <pc:spChg chg="mod">
          <ac:chgData name="Porenta, Blaz" userId="97e99858-4b95-47f9-92f3-74247ab1450f" providerId="ADAL" clId="{A604098A-A7A4-42B9-977B-7127287D247E}" dt="2026-05-06T14:30:27.344" v="1342" actId="1076"/>
          <ac:spMkLst>
            <pc:docMk/>
            <pc:sldMk cId="4126469469" sldId="263"/>
            <ac:spMk id="41" creationId="{DF6C7615-92DC-C3C1-C8F9-4E8B7ADF8382}"/>
          </ac:spMkLst>
        </pc:spChg>
        <pc:cxnChg chg="mod">
          <ac:chgData name="Porenta, Blaz" userId="97e99858-4b95-47f9-92f3-74247ab1450f" providerId="ADAL" clId="{A604098A-A7A4-42B9-977B-7127287D247E}" dt="2026-05-06T14:30:27.344" v="1342" actId="1076"/>
          <ac:cxnSpMkLst>
            <pc:docMk/>
            <pc:sldMk cId="4126469469" sldId="263"/>
            <ac:cxnSpMk id="31" creationId="{5214B7DC-A9F4-3CC7-D6D6-AB8A5A53044B}"/>
          </ac:cxnSpMkLst>
        </pc:cxnChg>
        <pc:cxnChg chg="mod">
          <ac:chgData name="Porenta, Blaz" userId="97e99858-4b95-47f9-92f3-74247ab1450f" providerId="ADAL" clId="{A604098A-A7A4-42B9-977B-7127287D247E}" dt="2026-05-06T14:30:27.344" v="1342" actId="1076"/>
          <ac:cxnSpMkLst>
            <pc:docMk/>
            <pc:sldMk cId="4126469469" sldId="263"/>
            <ac:cxnSpMk id="44" creationId="{528FB4DC-428F-FEDD-E845-4D8F712C475F}"/>
          </ac:cxnSpMkLst>
        </pc:cxnChg>
      </pc:sldChg>
      <pc:sldChg chg="addSp delSp modSp add mod">
        <pc:chgData name="Porenta, Blaz" userId="97e99858-4b95-47f9-92f3-74247ab1450f" providerId="ADAL" clId="{A604098A-A7A4-42B9-977B-7127287D247E}" dt="2026-05-06T12:48:26.627" v="1173" actId="20577"/>
        <pc:sldMkLst>
          <pc:docMk/>
          <pc:sldMk cId="410760581" sldId="264"/>
        </pc:sldMkLst>
        <pc:spChg chg="mod">
          <ac:chgData name="Porenta, Blaz" userId="97e99858-4b95-47f9-92f3-74247ab1450f" providerId="ADAL" clId="{A604098A-A7A4-42B9-977B-7127287D247E}" dt="2026-05-06T12:47:50.107" v="1166"/>
          <ac:spMkLst>
            <pc:docMk/>
            <pc:sldMk cId="410760581" sldId="264"/>
            <ac:spMk id="3" creationId="{B2602026-66A4-EA6B-5379-DEF4D9FB9960}"/>
          </ac:spMkLst>
        </pc:spChg>
        <pc:spChg chg="add mod">
          <ac:chgData name="Porenta, Blaz" userId="97e99858-4b95-47f9-92f3-74247ab1450f" providerId="ADAL" clId="{A604098A-A7A4-42B9-977B-7127287D247E}" dt="2026-05-06T12:48:24.346" v="1171"/>
          <ac:spMkLst>
            <pc:docMk/>
            <pc:sldMk cId="410760581" sldId="264"/>
            <ac:spMk id="8" creationId="{E7619B0E-394F-F7EE-2465-50495A100CA2}"/>
          </ac:spMkLst>
        </pc:spChg>
        <pc:spChg chg="add mod">
          <ac:chgData name="Porenta, Blaz" userId="97e99858-4b95-47f9-92f3-74247ab1450f" providerId="ADAL" clId="{A604098A-A7A4-42B9-977B-7127287D247E}" dt="2026-05-06T12:48:26.627" v="1173" actId="20577"/>
          <ac:spMkLst>
            <pc:docMk/>
            <pc:sldMk cId="410760581" sldId="264"/>
            <ac:spMk id="11" creationId="{E187EDFF-1A1C-10A1-832F-7FC3F8D27B6A}"/>
          </ac:spMkLst>
        </pc:spChg>
        <pc:spChg chg="mod">
          <ac:chgData name="Porenta, Blaz" userId="97e99858-4b95-47f9-92f3-74247ab1450f" providerId="ADAL" clId="{A604098A-A7A4-42B9-977B-7127287D247E}" dt="2026-05-06T12:47:59.273" v="1168" actId="20577"/>
          <ac:spMkLst>
            <pc:docMk/>
            <pc:sldMk cId="410760581" sldId="264"/>
            <ac:spMk id="15" creationId="{EA0DC7CE-5DA5-5A7A-591F-BADF6CC1A651}"/>
          </ac:spMkLst>
        </pc:spChg>
      </pc:sldChg>
      <pc:sldChg chg="addSp delSp modSp add mod">
        <pc:chgData name="Porenta, Blaz" userId="97e99858-4b95-47f9-92f3-74247ab1450f" providerId="ADAL" clId="{A604098A-A7A4-42B9-977B-7127287D247E}" dt="2026-05-07T09:28:53.205" v="1443" actId="478"/>
        <pc:sldMkLst>
          <pc:docMk/>
          <pc:sldMk cId="3768927279" sldId="265"/>
        </pc:sldMkLst>
        <pc:spChg chg="mod">
          <ac:chgData name="Porenta, Blaz" userId="97e99858-4b95-47f9-92f3-74247ab1450f" providerId="ADAL" clId="{A604098A-A7A4-42B9-977B-7127287D247E}" dt="2026-05-06T11:46:05.986" v="913"/>
          <ac:spMkLst>
            <pc:docMk/>
            <pc:sldMk cId="3768927279" sldId="265"/>
            <ac:spMk id="3" creationId="{75CE9E9E-F1A0-AEF0-7C3F-F6B78B86618D}"/>
          </ac:spMkLst>
        </pc:spChg>
        <pc:spChg chg="add mod">
          <ac:chgData name="Porenta, Blaz" userId="97e99858-4b95-47f9-92f3-74247ab1450f" providerId="ADAL" clId="{A604098A-A7A4-42B9-977B-7127287D247E}" dt="2026-05-06T11:55:54.349" v="955" actId="465"/>
          <ac:spMkLst>
            <pc:docMk/>
            <pc:sldMk cId="3768927279" sldId="265"/>
            <ac:spMk id="8" creationId="{A2947426-5C4C-C7A5-CB02-37FC7168F92B}"/>
          </ac:spMkLst>
        </pc:spChg>
        <pc:spChg chg="add mod">
          <ac:chgData name="Porenta, Blaz" userId="97e99858-4b95-47f9-92f3-74247ab1450f" providerId="ADAL" clId="{A604098A-A7A4-42B9-977B-7127287D247E}" dt="2026-05-06T11:56:04.237" v="956" actId="1076"/>
          <ac:spMkLst>
            <pc:docMk/>
            <pc:sldMk cId="3768927279" sldId="265"/>
            <ac:spMk id="11" creationId="{65B98E5D-744E-BB2E-491D-80DAA1A36B08}"/>
          </ac:spMkLst>
        </pc:spChg>
        <pc:spChg chg="mod">
          <ac:chgData name="Porenta, Blaz" userId="97e99858-4b95-47f9-92f3-74247ab1450f" providerId="ADAL" clId="{A604098A-A7A4-42B9-977B-7127287D247E}" dt="2026-05-06T11:46:15.748" v="916" actId="1076"/>
          <ac:spMkLst>
            <pc:docMk/>
            <pc:sldMk cId="3768927279" sldId="265"/>
            <ac:spMk id="12" creationId="{96815FC3-C9DF-E1D7-F72E-AA892C8EF129}"/>
          </ac:spMkLst>
        </pc:spChg>
        <pc:spChg chg="mod">
          <ac:chgData name="Porenta, Blaz" userId="97e99858-4b95-47f9-92f3-74247ab1450f" providerId="ADAL" clId="{A604098A-A7A4-42B9-977B-7127287D247E}" dt="2026-05-06T11:55:52.762" v="954" actId="552"/>
          <ac:spMkLst>
            <pc:docMk/>
            <pc:sldMk cId="3768927279" sldId="265"/>
            <ac:spMk id="15" creationId="{87BFAACD-05D6-22E6-F542-48EDAA142837}"/>
          </ac:spMkLst>
        </pc:spChg>
        <pc:spChg chg="mod">
          <ac:chgData name="Porenta, Blaz" userId="97e99858-4b95-47f9-92f3-74247ab1450f" providerId="ADAL" clId="{A604098A-A7A4-42B9-977B-7127287D247E}" dt="2026-05-06T11:55:54.349" v="955" actId="465"/>
          <ac:spMkLst>
            <pc:docMk/>
            <pc:sldMk cId="3768927279" sldId="265"/>
            <ac:spMk id="16" creationId="{61270BF5-7A7C-F689-DD69-50835B689679}"/>
          </ac:spMkLst>
        </pc:spChg>
        <pc:spChg chg="add mod">
          <ac:chgData name="Porenta, Blaz" userId="97e99858-4b95-47f9-92f3-74247ab1450f" providerId="ADAL" clId="{A604098A-A7A4-42B9-977B-7127287D247E}" dt="2026-05-06T11:55:52.762" v="954" actId="552"/>
          <ac:spMkLst>
            <pc:docMk/>
            <pc:sldMk cId="3768927279" sldId="265"/>
            <ac:spMk id="17" creationId="{31BDEA79-5893-51D3-2AB6-D02A648D9AA1}"/>
          </ac:spMkLst>
        </pc:spChg>
        <pc:spChg chg="add mod">
          <ac:chgData name="Porenta, Blaz" userId="97e99858-4b95-47f9-92f3-74247ab1450f" providerId="ADAL" clId="{A604098A-A7A4-42B9-977B-7127287D247E}" dt="2026-05-06T11:55:45.659" v="953" actId="20577"/>
          <ac:spMkLst>
            <pc:docMk/>
            <pc:sldMk cId="3768927279" sldId="265"/>
            <ac:spMk id="18" creationId="{D8BD6F73-14F3-5D40-E631-9EA1DA9AEA2C}"/>
          </ac:spMkLst>
        </pc:spChg>
        <pc:spChg chg="add del mod">
          <ac:chgData name="Porenta, Blaz" userId="97e99858-4b95-47f9-92f3-74247ab1450f" providerId="ADAL" clId="{A604098A-A7A4-42B9-977B-7127287D247E}" dt="2026-05-07T09:28:53.205" v="1443" actId="478"/>
          <ac:spMkLst>
            <pc:docMk/>
            <pc:sldMk cId="3768927279" sldId="265"/>
            <ac:spMk id="19" creationId="{ABE47C3B-BDBE-0108-C3F0-E94C77909171}"/>
          </ac:spMkLst>
        </pc:spChg>
        <pc:spChg chg="mod">
          <ac:chgData name="Porenta, Blaz" userId="97e99858-4b95-47f9-92f3-74247ab1450f" providerId="ADAL" clId="{A604098A-A7A4-42B9-977B-7127287D247E}" dt="2026-05-06T11:55:00.343" v="943" actId="1076"/>
          <ac:spMkLst>
            <pc:docMk/>
            <pc:sldMk cId="3768927279" sldId="265"/>
            <ac:spMk id="20" creationId="{B0821037-2281-E9F3-105F-6F07C5A083DA}"/>
          </ac:spMkLst>
        </pc:spChg>
        <pc:spChg chg="mod">
          <ac:chgData name="Porenta, Blaz" userId="97e99858-4b95-47f9-92f3-74247ab1450f" providerId="ADAL" clId="{A604098A-A7A4-42B9-977B-7127287D247E}" dt="2026-05-06T11:56:07.358" v="957" actId="1076"/>
          <ac:spMkLst>
            <pc:docMk/>
            <pc:sldMk cId="3768927279" sldId="265"/>
            <ac:spMk id="23" creationId="{55BB9F93-0420-93B1-9FC2-A92576BD9C3A}"/>
          </ac:spMkLst>
        </pc:spChg>
        <pc:spChg chg="mod">
          <ac:chgData name="Porenta, Blaz" userId="97e99858-4b95-47f9-92f3-74247ab1450f" providerId="ADAL" clId="{A604098A-A7A4-42B9-977B-7127287D247E}" dt="2026-05-06T14:29:32.899" v="1336" actId="693"/>
          <ac:spMkLst>
            <pc:docMk/>
            <pc:sldMk cId="3768927279" sldId="265"/>
            <ac:spMk id="24" creationId="{4F9E2354-8591-5F49-8433-DB80B6E61D0C}"/>
          </ac:spMkLst>
        </pc:spChg>
        <pc:spChg chg="mod">
          <ac:chgData name="Porenta, Blaz" userId="97e99858-4b95-47f9-92f3-74247ab1450f" providerId="ADAL" clId="{A604098A-A7A4-42B9-977B-7127287D247E}" dt="2026-05-06T12:13:38.058" v="1030"/>
          <ac:spMkLst>
            <pc:docMk/>
            <pc:sldMk cId="3768927279" sldId="265"/>
            <ac:spMk id="25" creationId="{9A3D83FE-9EB7-C340-132F-0087FA56A538}"/>
          </ac:spMkLst>
        </pc:spChg>
        <pc:spChg chg="add mod">
          <ac:chgData name="Porenta, Blaz" userId="97e99858-4b95-47f9-92f3-74247ab1450f" providerId="ADAL" clId="{A604098A-A7A4-42B9-977B-7127287D247E}" dt="2026-05-06T14:19:50.896" v="1285" actId="1076"/>
          <ac:spMkLst>
            <pc:docMk/>
            <pc:sldMk cId="3768927279" sldId="265"/>
            <ac:spMk id="29" creationId="{B484575A-E405-DBF5-54AF-28EA5B05464F}"/>
          </ac:spMkLst>
        </pc:spChg>
        <pc:spChg chg="add mod">
          <ac:chgData name="Porenta, Blaz" userId="97e99858-4b95-47f9-92f3-74247ab1450f" providerId="ADAL" clId="{A604098A-A7A4-42B9-977B-7127287D247E}" dt="2026-05-06T14:19:50.896" v="1285" actId="1076"/>
          <ac:spMkLst>
            <pc:docMk/>
            <pc:sldMk cId="3768927279" sldId="265"/>
            <ac:spMk id="30" creationId="{D864FF64-E1B0-0E4B-D018-456DD7183A45}"/>
          </ac:spMkLst>
        </pc:spChg>
        <pc:spChg chg="add mod">
          <ac:chgData name="Porenta, Blaz" userId="97e99858-4b95-47f9-92f3-74247ab1450f" providerId="ADAL" clId="{A604098A-A7A4-42B9-977B-7127287D247E}" dt="2026-05-07T09:28:47.645" v="1441" actId="571"/>
          <ac:spMkLst>
            <pc:docMk/>
            <pc:sldMk cId="3768927279" sldId="265"/>
            <ac:spMk id="32" creationId="{DEDFF2D5-8065-8858-BA86-0C7DF11D06D6}"/>
          </ac:spMkLst>
        </pc:spChg>
        <pc:spChg chg="mod">
          <ac:chgData name="Porenta, Blaz" userId="97e99858-4b95-47f9-92f3-74247ab1450f" providerId="ADAL" clId="{A604098A-A7A4-42B9-977B-7127287D247E}" dt="2026-05-06T11:58:17.161" v="967" actId="114"/>
          <ac:spMkLst>
            <pc:docMk/>
            <pc:sldMk cId="3768927279" sldId="265"/>
            <ac:spMk id="39" creationId="{16C2A20C-B87B-BEDE-72C6-2C871EBDEDB4}"/>
          </ac:spMkLst>
        </pc:spChg>
        <pc:spChg chg="mod">
          <ac:chgData name="Porenta, Blaz" userId="97e99858-4b95-47f9-92f3-74247ab1450f" providerId="ADAL" clId="{A604098A-A7A4-42B9-977B-7127287D247E}" dt="2026-05-06T11:56:35.380" v="958" actId="1076"/>
          <ac:spMkLst>
            <pc:docMk/>
            <pc:sldMk cId="3768927279" sldId="265"/>
            <ac:spMk id="48" creationId="{1C7BEB5A-AC9E-A623-206A-C1E619E34EF8}"/>
          </ac:spMkLst>
        </pc:spChg>
        <pc:spChg chg="mod">
          <ac:chgData name="Porenta, Blaz" userId="97e99858-4b95-47f9-92f3-74247ab1450f" providerId="ADAL" clId="{A604098A-A7A4-42B9-977B-7127287D247E}" dt="2026-05-06T11:56:35.380" v="958" actId="1076"/>
          <ac:spMkLst>
            <pc:docMk/>
            <pc:sldMk cId="3768927279" sldId="265"/>
            <ac:spMk id="49" creationId="{27AAAFAD-91FE-EF2D-59FF-25B0F2D6D1C2}"/>
          </ac:spMkLst>
        </pc:spChg>
        <pc:spChg chg="mod">
          <ac:chgData name="Porenta, Blaz" userId="97e99858-4b95-47f9-92f3-74247ab1450f" providerId="ADAL" clId="{A604098A-A7A4-42B9-977B-7127287D247E}" dt="2026-05-06T11:56:35.380" v="958" actId="1076"/>
          <ac:spMkLst>
            <pc:docMk/>
            <pc:sldMk cId="3768927279" sldId="265"/>
            <ac:spMk id="52" creationId="{1F0FAE66-3986-CB63-A1DC-A2ACE6BCEF21}"/>
          </ac:spMkLst>
        </pc:spChg>
        <pc:spChg chg="mod">
          <ac:chgData name="Porenta, Blaz" userId="97e99858-4b95-47f9-92f3-74247ab1450f" providerId="ADAL" clId="{A604098A-A7A4-42B9-977B-7127287D247E}" dt="2026-05-06T11:56:35.380" v="958" actId="1076"/>
          <ac:spMkLst>
            <pc:docMk/>
            <pc:sldMk cId="3768927279" sldId="265"/>
            <ac:spMk id="53" creationId="{34DEC1A0-A55F-A342-C2FD-B0ADBC16D1EC}"/>
          </ac:spMkLst>
        </pc:spChg>
        <pc:spChg chg="mod">
          <ac:chgData name="Porenta, Blaz" userId="97e99858-4b95-47f9-92f3-74247ab1450f" providerId="ADAL" clId="{A604098A-A7A4-42B9-977B-7127287D247E}" dt="2026-05-06T11:57:58.490" v="964" actId="1076"/>
          <ac:spMkLst>
            <pc:docMk/>
            <pc:sldMk cId="3768927279" sldId="265"/>
            <ac:spMk id="55" creationId="{36AC602A-2BB4-706B-A55A-D67F7A742016}"/>
          </ac:spMkLst>
        </pc:spChg>
        <pc:cxnChg chg="mod">
          <ac:chgData name="Porenta, Blaz" userId="97e99858-4b95-47f9-92f3-74247ab1450f" providerId="ADAL" clId="{A604098A-A7A4-42B9-977B-7127287D247E}" dt="2026-05-06T11:58:12.395" v="965" actId="1076"/>
          <ac:cxnSpMkLst>
            <pc:docMk/>
            <pc:sldMk cId="3768927279" sldId="265"/>
            <ac:cxnSpMk id="44" creationId="{D9F31529-162E-BAC5-E013-1D478C10848A}"/>
          </ac:cxnSpMkLst>
        </pc:cxnChg>
        <pc:cxnChg chg="mod">
          <ac:chgData name="Porenta, Blaz" userId="97e99858-4b95-47f9-92f3-74247ab1450f" providerId="ADAL" clId="{A604098A-A7A4-42B9-977B-7127287D247E}" dt="2026-05-06T11:57:48.374" v="959" actId="1076"/>
          <ac:cxnSpMkLst>
            <pc:docMk/>
            <pc:sldMk cId="3768927279" sldId="265"/>
            <ac:cxnSpMk id="54" creationId="{774CB4BA-7FD4-F860-D518-A01D2AFA3653}"/>
          </ac:cxnSpMkLst>
        </pc:cxnChg>
      </pc:sldChg>
      <pc:sldChg chg="addSp delSp modSp add mod">
        <pc:chgData name="Porenta, Blaz" userId="97e99858-4b95-47f9-92f3-74247ab1450f" providerId="ADAL" clId="{A604098A-A7A4-42B9-977B-7127287D247E}" dt="2026-05-07T09:35:11.224" v="1453" actId="1076"/>
        <pc:sldMkLst>
          <pc:docMk/>
          <pc:sldMk cId="1388494338" sldId="267"/>
        </pc:sldMkLst>
        <pc:spChg chg="mod">
          <ac:chgData name="Porenta, Blaz" userId="97e99858-4b95-47f9-92f3-74247ab1450f" providerId="ADAL" clId="{A604098A-A7A4-42B9-977B-7127287D247E}" dt="2026-05-06T12:08:54.078" v="998"/>
          <ac:spMkLst>
            <pc:docMk/>
            <pc:sldMk cId="1388494338" sldId="267"/>
            <ac:spMk id="3" creationId="{CD8A7943-1F87-82BF-5323-30F716972633}"/>
          </ac:spMkLst>
        </pc:spChg>
        <pc:spChg chg="add mod">
          <ac:chgData name="Porenta, Blaz" userId="97e99858-4b95-47f9-92f3-74247ab1450f" providerId="ADAL" clId="{A604098A-A7A4-42B9-977B-7127287D247E}" dt="2026-05-06T12:12:14.768" v="1025" actId="1076"/>
          <ac:spMkLst>
            <pc:docMk/>
            <pc:sldMk cId="1388494338" sldId="267"/>
            <ac:spMk id="8" creationId="{8274CBCA-BC49-7665-1DC7-5CA4C9B42C6F}"/>
          </ac:spMkLst>
        </pc:spChg>
        <pc:spChg chg="add mod">
          <ac:chgData name="Porenta, Blaz" userId="97e99858-4b95-47f9-92f3-74247ab1450f" providerId="ADAL" clId="{A604098A-A7A4-42B9-977B-7127287D247E}" dt="2026-05-06T12:12:14.768" v="1025" actId="1076"/>
          <ac:spMkLst>
            <pc:docMk/>
            <pc:sldMk cId="1388494338" sldId="267"/>
            <ac:spMk id="11" creationId="{15F0A1B8-6250-15FE-AB4E-1C305EB12AE9}"/>
          </ac:spMkLst>
        </pc:spChg>
        <pc:spChg chg="add mod">
          <ac:chgData name="Porenta, Blaz" userId="97e99858-4b95-47f9-92f3-74247ab1450f" providerId="ADAL" clId="{A604098A-A7A4-42B9-977B-7127287D247E}" dt="2026-05-06T12:12:25.501" v="1027" actId="465"/>
          <ac:spMkLst>
            <pc:docMk/>
            <pc:sldMk cId="1388494338" sldId="267"/>
            <ac:spMk id="13" creationId="{DC5EC88B-C927-1A4D-1DA4-5E73D30D18D5}"/>
          </ac:spMkLst>
        </pc:spChg>
        <pc:spChg chg="add mod">
          <ac:chgData name="Porenta, Blaz" userId="97e99858-4b95-47f9-92f3-74247ab1450f" providerId="ADAL" clId="{A604098A-A7A4-42B9-977B-7127287D247E}" dt="2026-05-06T12:12:31.978" v="1028" actId="1076"/>
          <ac:spMkLst>
            <pc:docMk/>
            <pc:sldMk cId="1388494338" sldId="267"/>
            <ac:spMk id="14" creationId="{F950F161-1E42-DFE5-D32A-6C97A4C2F422}"/>
          </ac:spMkLst>
        </pc:spChg>
        <pc:spChg chg="add mod">
          <ac:chgData name="Porenta, Blaz" userId="97e99858-4b95-47f9-92f3-74247ab1450f" providerId="ADAL" clId="{A604098A-A7A4-42B9-977B-7127287D247E}" dt="2026-05-06T12:12:25.501" v="1027" actId="465"/>
          <ac:spMkLst>
            <pc:docMk/>
            <pc:sldMk cId="1388494338" sldId="267"/>
            <ac:spMk id="17" creationId="{BBE9382F-B2A6-D649-7A5D-1927C294D8CC}"/>
          </ac:spMkLst>
        </pc:spChg>
        <pc:spChg chg="add mod">
          <ac:chgData name="Porenta, Blaz" userId="97e99858-4b95-47f9-92f3-74247ab1450f" providerId="ADAL" clId="{A604098A-A7A4-42B9-977B-7127287D247E}" dt="2026-05-06T12:12:36.774" v="1029" actId="1076"/>
          <ac:spMkLst>
            <pc:docMk/>
            <pc:sldMk cId="1388494338" sldId="267"/>
            <ac:spMk id="18" creationId="{04BA0311-854B-300C-CD63-D85DA1C0B4E0}"/>
          </ac:spMkLst>
        </pc:spChg>
        <pc:spChg chg="add mod">
          <ac:chgData name="Porenta, Blaz" userId="97e99858-4b95-47f9-92f3-74247ab1450f" providerId="ADAL" clId="{A604098A-A7A4-42B9-977B-7127287D247E}" dt="2026-05-06T12:12:19.502" v="1026" actId="1076"/>
          <ac:spMkLst>
            <pc:docMk/>
            <pc:sldMk cId="1388494338" sldId="267"/>
            <ac:spMk id="19" creationId="{74BFEA1B-E110-3A3F-037E-D59C4DC4ECE4}"/>
          </ac:spMkLst>
        </pc:spChg>
        <pc:spChg chg="add mod">
          <ac:chgData name="Porenta, Blaz" userId="97e99858-4b95-47f9-92f3-74247ab1450f" providerId="ADAL" clId="{A604098A-A7A4-42B9-977B-7127287D247E}" dt="2026-05-06T12:12:19.502" v="1026" actId="1076"/>
          <ac:spMkLst>
            <pc:docMk/>
            <pc:sldMk cId="1388494338" sldId="267"/>
            <ac:spMk id="21" creationId="{1B8E9E30-675E-813E-A144-37D439DAA29F}"/>
          </ac:spMkLst>
        </pc:spChg>
        <pc:spChg chg="mod">
          <ac:chgData name="Porenta, Blaz" userId="97e99858-4b95-47f9-92f3-74247ab1450f" providerId="ADAL" clId="{A604098A-A7A4-42B9-977B-7127287D247E}" dt="2026-05-06T14:29:55.395" v="1338" actId="693"/>
          <ac:spMkLst>
            <pc:docMk/>
            <pc:sldMk cId="1388494338" sldId="267"/>
            <ac:spMk id="24" creationId="{242B0F05-6D25-D7F8-5B56-063A6486F744}"/>
          </ac:spMkLst>
        </pc:spChg>
        <pc:spChg chg="mod">
          <ac:chgData name="Porenta, Blaz" userId="97e99858-4b95-47f9-92f3-74247ab1450f" providerId="ADAL" clId="{A604098A-A7A4-42B9-977B-7127287D247E}" dt="2026-05-06T12:14:51.440" v="1038" actId="20577"/>
          <ac:spMkLst>
            <pc:docMk/>
            <pc:sldMk cId="1388494338" sldId="267"/>
            <ac:spMk id="25" creationId="{358F1EED-16FC-28E3-1207-4E92A172FFBA}"/>
          </ac:spMkLst>
        </pc:spChg>
        <pc:spChg chg="add mod">
          <ac:chgData name="Porenta, Blaz" userId="97e99858-4b95-47f9-92f3-74247ab1450f" providerId="ADAL" clId="{A604098A-A7A4-42B9-977B-7127287D247E}" dt="2026-05-07T09:35:06.823" v="1452" actId="1076"/>
          <ac:spMkLst>
            <pc:docMk/>
            <pc:sldMk cId="1388494338" sldId="267"/>
            <ac:spMk id="29" creationId="{7C4B9F35-D327-AA80-30E4-567FE41F20D6}"/>
          </ac:spMkLst>
        </pc:spChg>
        <pc:spChg chg="add mod">
          <ac:chgData name="Porenta, Blaz" userId="97e99858-4b95-47f9-92f3-74247ab1450f" providerId="ADAL" clId="{A604098A-A7A4-42B9-977B-7127287D247E}" dt="2026-05-06T14:19:55.933" v="1287"/>
          <ac:spMkLst>
            <pc:docMk/>
            <pc:sldMk cId="1388494338" sldId="267"/>
            <ac:spMk id="32" creationId="{6A0053C8-4250-2B5D-4F82-0EF6DA4E8CA4}"/>
          </ac:spMkLst>
        </pc:spChg>
        <pc:spChg chg="add mod">
          <ac:chgData name="Porenta, Blaz" userId="97e99858-4b95-47f9-92f3-74247ab1450f" providerId="ADAL" clId="{A604098A-A7A4-42B9-977B-7127287D247E}" dt="2026-05-06T14:19:55.933" v="1287"/>
          <ac:spMkLst>
            <pc:docMk/>
            <pc:sldMk cId="1388494338" sldId="267"/>
            <ac:spMk id="33" creationId="{2CCE0CFB-EF7D-4B5C-7E69-57F7841785F7}"/>
          </ac:spMkLst>
        </pc:spChg>
        <pc:spChg chg="mod">
          <ac:chgData name="Porenta, Blaz" userId="97e99858-4b95-47f9-92f3-74247ab1450f" providerId="ADAL" clId="{A604098A-A7A4-42B9-977B-7127287D247E}" dt="2026-05-06T12:15:12.984" v="1041" actId="114"/>
          <ac:spMkLst>
            <pc:docMk/>
            <pc:sldMk cId="1388494338" sldId="267"/>
            <ac:spMk id="39" creationId="{ABCE44CA-C836-1922-B6D7-9C73902D236C}"/>
          </ac:spMkLst>
        </pc:spChg>
        <pc:spChg chg="mod">
          <ac:chgData name="Porenta, Blaz" userId="97e99858-4b95-47f9-92f3-74247ab1450f" providerId="ADAL" clId="{A604098A-A7A4-42B9-977B-7127287D247E}" dt="2026-05-07T09:35:11.224" v="1453" actId="1076"/>
          <ac:spMkLst>
            <pc:docMk/>
            <pc:sldMk cId="1388494338" sldId="267"/>
            <ac:spMk id="55" creationId="{91B18792-C795-4F96-63C7-190CFC2730FA}"/>
          </ac:spMkLst>
        </pc:spChg>
        <pc:cxnChg chg="mod">
          <ac:chgData name="Porenta, Blaz" userId="97e99858-4b95-47f9-92f3-74247ab1450f" providerId="ADAL" clId="{A604098A-A7A4-42B9-977B-7127287D247E}" dt="2026-05-06T12:15:09.281" v="1039" actId="1076"/>
          <ac:cxnSpMkLst>
            <pc:docMk/>
            <pc:sldMk cId="1388494338" sldId="267"/>
            <ac:cxnSpMk id="44" creationId="{8E0D21B4-1F55-B054-3855-982FB48BC78E}"/>
          </ac:cxnSpMkLst>
        </pc:cxnChg>
      </pc:sldChg>
      <pc:sldChg chg="addSp delSp modSp add mod">
        <pc:chgData name="Porenta, Blaz" userId="97e99858-4b95-47f9-92f3-74247ab1450f" providerId="ADAL" clId="{A604098A-A7A4-42B9-977B-7127287D247E}" dt="2026-05-06T14:29:43.108" v="1337" actId="693"/>
        <pc:sldMkLst>
          <pc:docMk/>
          <pc:sldMk cId="393020220" sldId="268"/>
        </pc:sldMkLst>
        <pc:spChg chg="add mod">
          <ac:chgData name="Porenta, Blaz" userId="97e99858-4b95-47f9-92f3-74247ab1450f" providerId="ADAL" clId="{A604098A-A7A4-42B9-977B-7127287D247E}" dt="2026-05-06T14:19:27.108" v="1281" actId="207"/>
          <ac:spMkLst>
            <pc:docMk/>
            <pc:sldMk cId="393020220" sldId="268"/>
            <ac:spMk id="4" creationId="{686F91BA-2374-4FDD-FCB3-DD54C296C721}"/>
          </ac:spMkLst>
        </pc:spChg>
        <pc:spChg chg="add mod">
          <ac:chgData name="Porenta, Blaz" userId="97e99858-4b95-47f9-92f3-74247ab1450f" providerId="ADAL" clId="{A604098A-A7A4-42B9-977B-7127287D247E}" dt="2026-05-06T14:19:27.108" v="1281" actId="207"/>
          <ac:spMkLst>
            <pc:docMk/>
            <pc:sldMk cId="393020220" sldId="268"/>
            <ac:spMk id="8" creationId="{E3A398A5-CE18-0383-3F6E-63E16581E719}"/>
          </ac:spMkLst>
        </pc:spChg>
        <pc:spChg chg="mod">
          <ac:chgData name="Porenta, Blaz" userId="97e99858-4b95-47f9-92f3-74247ab1450f" providerId="ADAL" clId="{A604098A-A7A4-42B9-977B-7127287D247E}" dt="2026-05-06T14:29:43.108" v="1337" actId="693"/>
          <ac:spMkLst>
            <pc:docMk/>
            <pc:sldMk cId="393020220" sldId="268"/>
            <ac:spMk id="24" creationId="{94C89B39-D137-6941-ADB7-A305785A782E}"/>
          </ac:spMkLst>
        </pc:spChg>
      </pc:sldChg>
      <pc:sldChg chg="addSp delSp modSp mod">
        <pc:chgData name="Porenta, Blaz" userId="97e99858-4b95-47f9-92f3-74247ab1450f" providerId="ADAL" clId="{A604098A-A7A4-42B9-977B-7127287D247E}" dt="2026-05-07T11:51:59.795" v="1526"/>
        <pc:sldMkLst>
          <pc:docMk/>
          <pc:sldMk cId="3098043964" sldId="270"/>
        </pc:sldMkLst>
        <pc:spChg chg="mod">
          <ac:chgData name="Porenta, Blaz" userId="97e99858-4b95-47f9-92f3-74247ab1450f" providerId="ADAL" clId="{A604098A-A7A4-42B9-977B-7127287D247E}" dt="2026-05-07T11:51:59.795" v="1526"/>
          <ac:spMkLst>
            <pc:docMk/>
            <pc:sldMk cId="3098043964" sldId="270"/>
            <ac:spMk id="2" creationId="{CA735EC9-FF2C-7469-2628-972C1B34E55F}"/>
          </ac:spMkLst>
        </pc:spChg>
        <pc:spChg chg="mod">
          <ac:chgData name="Porenta, Blaz" userId="97e99858-4b95-47f9-92f3-74247ab1450f" providerId="ADAL" clId="{A604098A-A7A4-42B9-977B-7127287D247E}" dt="2026-05-06T07:39:38.407" v="303" actId="790"/>
          <ac:spMkLst>
            <pc:docMk/>
            <pc:sldMk cId="3098043964" sldId="270"/>
            <ac:spMk id="3" creationId="{CC8FE009-588A-9E2A-C35E-39C650B221E3}"/>
          </ac:spMkLst>
        </pc:spChg>
        <pc:spChg chg="del mod">
          <ac:chgData name="Porenta, Blaz" userId="97e99858-4b95-47f9-92f3-74247ab1450f" providerId="ADAL" clId="{A604098A-A7A4-42B9-977B-7127287D247E}" dt="2026-05-07T08:57:11.092" v="1359" actId="478"/>
          <ac:spMkLst>
            <pc:docMk/>
            <pc:sldMk cId="3098043964" sldId="270"/>
            <ac:spMk id="4" creationId="{2E52AF81-6B6F-1EA9-255F-53B269E1F292}"/>
          </ac:spMkLst>
        </pc:spChg>
        <pc:spChg chg="mod">
          <ac:chgData name="Porenta, Blaz" userId="97e99858-4b95-47f9-92f3-74247ab1450f" providerId="ADAL" clId="{A604098A-A7A4-42B9-977B-7127287D247E}" dt="2026-05-06T07:39:38.407" v="303" actId="790"/>
          <ac:spMkLst>
            <pc:docMk/>
            <pc:sldMk cId="3098043964" sldId="270"/>
            <ac:spMk id="5" creationId="{A5EE8C9E-74DB-DC03-2BE4-695BBFB7C8B3}"/>
          </ac:spMkLst>
        </pc:spChg>
        <pc:spChg chg="del mod">
          <ac:chgData name="Porenta, Blaz" userId="97e99858-4b95-47f9-92f3-74247ab1450f" providerId="ADAL" clId="{A604098A-A7A4-42B9-977B-7127287D247E}" dt="2026-05-07T09:13:11.740" v="1393" actId="478"/>
          <ac:spMkLst>
            <pc:docMk/>
            <pc:sldMk cId="3098043964" sldId="270"/>
            <ac:spMk id="7" creationId="{1AFDEABB-5CB2-CBB4-6222-95BC1BEE7170}"/>
          </ac:spMkLst>
        </pc:spChg>
        <pc:spChg chg="add del">
          <ac:chgData name="Porenta, Blaz" userId="97e99858-4b95-47f9-92f3-74247ab1450f" providerId="ADAL" clId="{A604098A-A7A4-42B9-977B-7127287D247E}" dt="2026-05-07T08:57:16.430" v="1362" actId="478"/>
          <ac:spMkLst>
            <pc:docMk/>
            <pc:sldMk cId="3098043964" sldId="270"/>
            <ac:spMk id="10" creationId="{8DB78509-C8B6-425E-BB0A-7DD568898635}"/>
          </ac:spMkLst>
        </pc:spChg>
        <pc:spChg chg="del mod">
          <ac:chgData name="Porenta, Blaz" userId="97e99858-4b95-47f9-92f3-74247ab1450f" providerId="ADAL" clId="{A604098A-A7A4-42B9-977B-7127287D247E}" dt="2026-05-07T09:13:07.140" v="1391" actId="478"/>
          <ac:spMkLst>
            <pc:docMk/>
            <pc:sldMk cId="3098043964" sldId="270"/>
            <ac:spMk id="11" creationId="{84B8A932-0432-6B15-E05F-EEE6315EE8FE}"/>
          </ac:spMkLst>
        </pc:spChg>
        <pc:spChg chg="del mod">
          <ac:chgData name="Porenta, Blaz" userId="97e99858-4b95-47f9-92f3-74247ab1450f" providerId="ADAL" clId="{A604098A-A7A4-42B9-977B-7127287D247E}" dt="2026-05-07T09:14:28.642" v="1400" actId="478"/>
          <ac:spMkLst>
            <pc:docMk/>
            <pc:sldMk cId="3098043964" sldId="270"/>
            <ac:spMk id="12" creationId="{00AB3588-575F-E5A6-69D5-5AF77E9B91DD}"/>
          </ac:spMkLst>
        </pc:spChg>
        <pc:spChg chg="mod">
          <ac:chgData name="Porenta, Blaz" userId="97e99858-4b95-47f9-92f3-74247ab1450f" providerId="ADAL" clId="{A604098A-A7A4-42B9-977B-7127287D247E}" dt="2026-05-06T07:39:38.407" v="303" actId="790"/>
          <ac:spMkLst>
            <pc:docMk/>
            <pc:sldMk cId="3098043964" sldId="270"/>
            <ac:spMk id="13" creationId="{3CA34FB1-233D-EB6D-787B-F251AF70DD75}"/>
          </ac:spMkLst>
        </pc:spChg>
        <pc:spChg chg="del mod">
          <ac:chgData name="Porenta, Blaz" userId="97e99858-4b95-47f9-92f3-74247ab1450f" providerId="ADAL" clId="{A604098A-A7A4-42B9-977B-7127287D247E}" dt="2026-05-07T09:12:40.064" v="1386" actId="478"/>
          <ac:spMkLst>
            <pc:docMk/>
            <pc:sldMk cId="3098043964" sldId="270"/>
            <ac:spMk id="14" creationId="{5C98CA5B-6725-07D9-1FA4-4BA5ECF5B153}"/>
          </ac:spMkLst>
        </pc:spChg>
        <pc:spChg chg="mod">
          <ac:chgData name="Porenta, Blaz" userId="97e99858-4b95-47f9-92f3-74247ab1450f" providerId="ADAL" clId="{A604098A-A7A4-42B9-977B-7127287D247E}" dt="2026-05-06T07:39:38.407" v="303" actId="790"/>
          <ac:spMkLst>
            <pc:docMk/>
            <pc:sldMk cId="3098043964" sldId="270"/>
            <ac:spMk id="15" creationId="{BA47C842-E8E4-7171-2B4F-67ABE5111EF5}"/>
          </ac:spMkLst>
        </pc:spChg>
        <pc:spChg chg="add mod">
          <ac:chgData name="Porenta, Blaz" userId="97e99858-4b95-47f9-92f3-74247ab1450f" providerId="ADAL" clId="{A604098A-A7A4-42B9-977B-7127287D247E}" dt="2026-05-07T09:26:09.824" v="1437" actId="2711"/>
          <ac:spMkLst>
            <pc:docMk/>
            <pc:sldMk cId="3098043964" sldId="270"/>
            <ac:spMk id="20" creationId="{26A9C919-77DD-851A-F2A1-216CDDB7E0DC}"/>
          </ac:spMkLst>
        </pc:spChg>
        <pc:spChg chg="add del mod">
          <ac:chgData name="Porenta, Blaz" userId="97e99858-4b95-47f9-92f3-74247ab1450f" providerId="ADAL" clId="{A604098A-A7A4-42B9-977B-7127287D247E}" dt="2026-05-07T09:42:38.554" v="1485" actId="478"/>
          <ac:spMkLst>
            <pc:docMk/>
            <pc:sldMk cId="3098043964" sldId="270"/>
            <ac:spMk id="24" creationId="{3084BB7C-7B23-ED4C-4DCE-0DE4FB7A3E5E}"/>
          </ac:spMkLst>
        </pc:spChg>
        <pc:spChg chg="add del mod">
          <ac:chgData name="Porenta, Blaz" userId="97e99858-4b95-47f9-92f3-74247ab1450f" providerId="ADAL" clId="{A604098A-A7A4-42B9-977B-7127287D247E}" dt="2026-05-07T09:44:21.202" v="1495" actId="478"/>
          <ac:spMkLst>
            <pc:docMk/>
            <pc:sldMk cId="3098043964" sldId="270"/>
            <ac:spMk id="25" creationId="{A3DDE4A5-9E0D-DA0C-58F8-8BF8E50ED24A}"/>
          </ac:spMkLst>
        </pc:spChg>
        <pc:spChg chg="add">
          <ac:chgData name="Porenta, Blaz" userId="97e99858-4b95-47f9-92f3-74247ab1450f" providerId="ADAL" clId="{A604098A-A7A4-42B9-977B-7127287D247E}" dt="2026-05-07T09:45:11.333" v="1496" actId="11529"/>
          <ac:spMkLst>
            <pc:docMk/>
            <pc:sldMk cId="3098043964" sldId="270"/>
            <ac:spMk id="26" creationId="{71AEA15C-A29A-08EB-65F1-BF2B892BF44B}"/>
          </ac:spMkLst>
        </pc:spChg>
        <pc:spChg chg="add del mod">
          <ac:chgData name="Porenta, Blaz" userId="97e99858-4b95-47f9-92f3-74247ab1450f" providerId="ADAL" clId="{A604098A-A7A4-42B9-977B-7127287D247E}" dt="2026-05-07T09:45:37.973" v="1502" actId="478"/>
          <ac:spMkLst>
            <pc:docMk/>
            <pc:sldMk cId="3098043964" sldId="270"/>
            <ac:spMk id="27" creationId="{D26DB320-D590-4E12-6C57-F3F9AC65330B}"/>
          </ac:spMkLst>
        </pc:spChg>
        <pc:spChg chg="add mod ord">
          <ac:chgData name="Porenta, Blaz" userId="97e99858-4b95-47f9-92f3-74247ab1450f" providerId="ADAL" clId="{A604098A-A7A4-42B9-977B-7127287D247E}" dt="2026-05-07T09:46:02.957" v="1506" actId="207"/>
          <ac:spMkLst>
            <pc:docMk/>
            <pc:sldMk cId="3098043964" sldId="270"/>
            <ac:spMk id="28" creationId="{2201071C-ACB7-84B2-D68D-8854927C4155}"/>
          </ac:spMkLst>
        </pc:spChg>
        <pc:spChg chg="add mod">
          <ac:chgData name="Porenta, Blaz" userId="97e99858-4b95-47f9-92f3-74247ab1450f" providerId="ADAL" clId="{A604098A-A7A4-42B9-977B-7127287D247E}" dt="2026-05-07T09:46:45.896" v="1517" actId="1076"/>
          <ac:spMkLst>
            <pc:docMk/>
            <pc:sldMk cId="3098043964" sldId="270"/>
            <ac:spMk id="29" creationId="{74512BED-A441-98A2-A113-8E5324E6B6AB}"/>
          </ac:spMkLst>
        </pc:spChg>
        <pc:graphicFrameChg chg="add mod">
          <ac:chgData name="Porenta, Blaz" userId="97e99858-4b95-47f9-92f3-74247ab1450f" providerId="ADAL" clId="{A604098A-A7A4-42B9-977B-7127287D247E}" dt="2026-05-07T09:36:22.482" v="1470" actId="14100"/>
          <ac:graphicFrameMkLst>
            <pc:docMk/>
            <pc:sldMk cId="3098043964" sldId="270"/>
            <ac:graphicFrameMk id="23" creationId="{FD3C07D8-1E90-ECCC-92EE-4AD1B2A1FBF3}"/>
          </ac:graphicFrameMkLst>
        </pc:graphicFrameChg>
        <pc:picChg chg="del">
          <ac:chgData name="Porenta, Blaz" userId="97e99858-4b95-47f9-92f3-74247ab1450f" providerId="ADAL" clId="{A604098A-A7A4-42B9-977B-7127287D247E}" dt="2026-05-07T08:57:12.540" v="1360" actId="478"/>
          <ac:picMkLst>
            <pc:docMk/>
            <pc:sldMk cId="3098043964" sldId="270"/>
            <ac:picMk id="8" creationId="{2182E0A8-ECC0-E77F-856E-81100D8AE021}"/>
          </ac:picMkLst>
        </pc:picChg>
        <pc:picChg chg="add del mod modCrop">
          <ac:chgData name="Porenta, Blaz" userId="97e99858-4b95-47f9-92f3-74247ab1450f" providerId="ADAL" clId="{A604098A-A7A4-42B9-977B-7127287D247E}" dt="2026-05-07T09:50:08.163" v="1525" actId="14100"/>
          <ac:picMkLst>
            <pc:docMk/>
            <pc:sldMk cId="3098043964" sldId="270"/>
            <ac:picMk id="19" creationId="{9E3DADC1-88C1-09FB-3B01-C13C4AF8D71A}"/>
          </ac:picMkLst>
        </pc:picChg>
        <pc:picChg chg="add mod">
          <ac:chgData name="Porenta, Blaz" userId="97e99858-4b95-47f9-92f3-74247ab1450f" providerId="ADAL" clId="{A604098A-A7A4-42B9-977B-7127287D247E}" dt="2026-05-07T09:47:56.136" v="1523" actId="1076"/>
          <ac:picMkLst>
            <pc:docMk/>
            <pc:sldMk cId="3098043964" sldId="270"/>
            <ac:picMk id="22" creationId="{B7294780-B899-BD1F-1A9B-A8248133F951}"/>
          </ac:picMkLst>
        </pc:picChg>
      </pc:sldChg>
      <pc:sldChg chg="addSp delSp modSp add mod">
        <pc:chgData name="Porenta, Blaz" userId="97e99858-4b95-47f9-92f3-74247ab1450f" providerId="ADAL" clId="{A604098A-A7A4-42B9-977B-7127287D247E}" dt="2026-05-06T14:31:05.729" v="1343" actId="693"/>
        <pc:sldMkLst>
          <pc:docMk/>
          <pc:sldMk cId="1649450705" sldId="271"/>
        </pc:sldMkLst>
        <pc:spChg chg="mod">
          <ac:chgData name="Porenta, Blaz" userId="97e99858-4b95-47f9-92f3-74247ab1450f" providerId="ADAL" clId="{A604098A-A7A4-42B9-977B-7127287D247E}" dt="2026-05-06T12:41:52.527" v="1133"/>
          <ac:spMkLst>
            <pc:docMk/>
            <pc:sldMk cId="1649450705" sldId="271"/>
            <ac:spMk id="3" creationId="{BAB02040-2519-28A8-D9D5-770F560D67FA}"/>
          </ac:spMkLst>
        </pc:spChg>
        <pc:spChg chg="add mod">
          <ac:chgData name="Porenta, Blaz" userId="97e99858-4b95-47f9-92f3-74247ab1450f" providerId="ADAL" clId="{A604098A-A7A4-42B9-977B-7127287D247E}" dt="2026-05-06T12:42:45.938" v="1150" actId="20577"/>
          <ac:spMkLst>
            <pc:docMk/>
            <pc:sldMk cId="1649450705" sldId="271"/>
            <ac:spMk id="7" creationId="{579BFFC9-9AB3-534B-A96A-F132A6E31519}"/>
          </ac:spMkLst>
        </pc:spChg>
        <pc:spChg chg="add mod">
          <ac:chgData name="Porenta, Blaz" userId="97e99858-4b95-47f9-92f3-74247ab1450f" providerId="ADAL" clId="{A604098A-A7A4-42B9-977B-7127287D247E}" dt="2026-05-06T12:43:31.834" v="1156" actId="20577"/>
          <ac:spMkLst>
            <pc:docMk/>
            <pc:sldMk cId="1649450705" sldId="271"/>
            <ac:spMk id="8" creationId="{15ECDDD4-9C7F-C9CF-7802-C39B56A0C953}"/>
          </ac:spMkLst>
        </pc:spChg>
        <pc:spChg chg="mod">
          <ac:chgData name="Porenta, Blaz" userId="97e99858-4b95-47f9-92f3-74247ab1450f" providerId="ADAL" clId="{A604098A-A7A4-42B9-977B-7127287D247E}" dt="2026-05-06T12:47:03.243" v="1163" actId="20577"/>
          <ac:spMkLst>
            <pc:docMk/>
            <pc:sldMk cId="1649450705" sldId="271"/>
            <ac:spMk id="9" creationId="{F6E2D98F-C5EB-25CC-25B0-D155C9484441}"/>
          </ac:spMkLst>
        </pc:spChg>
        <pc:spChg chg="add mod">
          <ac:chgData name="Porenta, Blaz" userId="97e99858-4b95-47f9-92f3-74247ab1450f" providerId="ADAL" clId="{A604098A-A7A4-42B9-977B-7127287D247E}" dt="2026-05-06T12:43:34.920" v="1158" actId="20577"/>
          <ac:spMkLst>
            <pc:docMk/>
            <pc:sldMk cId="1649450705" sldId="271"/>
            <ac:spMk id="11" creationId="{D98A5FDA-FAEE-63C5-5175-25527D2AE961}"/>
          </ac:spMkLst>
        </pc:spChg>
        <pc:spChg chg="add mod">
          <ac:chgData name="Porenta, Blaz" userId="97e99858-4b95-47f9-92f3-74247ab1450f" providerId="ADAL" clId="{A604098A-A7A4-42B9-977B-7127287D247E}" dt="2026-05-06T14:20:21.249" v="1294"/>
          <ac:spMkLst>
            <pc:docMk/>
            <pc:sldMk cId="1649450705" sldId="271"/>
            <ac:spMk id="13" creationId="{3ACFAEA9-C1D3-CA92-30EA-F1776FCBBFAD}"/>
          </ac:spMkLst>
        </pc:spChg>
        <pc:spChg chg="add mod">
          <ac:chgData name="Porenta, Blaz" userId="97e99858-4b95-47f9-92f3-74247ab1450f" providerId="ADAL" clId="{A604098A-A7A4-42B9-977B-7127287D247E}" dt="2026-05-06T14:20:21.249" v="1294"/>
          <ac:spMkLst>
            <pc:docMk/>
            <pc:sldMk cId="1649450705" sldId="271"/>
            <ac:spMk id="14" creationId="{F1806969-4BB2-6818-A6B8-04A36B8F2500}"/>
          </ac:spMkLst>
        </pc:spChg>
        <pc:spChg chg="mod">
          <ac:chgData name="Porenta, Blaz" userId="97e99858-4b95-47f9-92f3-74247ab1450f" providerId="ADAL" clId="{A604098A-A7A4-42B9-977B-7127287D247E}" dt="2026-05-06T12:46:48.682" v="1160" actId="20577"/>
          <ac:spMkLst>
            <pc:docMk/>
            <pc:sldMk cId="1649450705" sldId="271"/>
            <ac:spMk id="16" creationId="{A3A8A7A4-90A8-4E21-9691-5E71DF173B31}"/>
          </ac:spMkLst>
        </pc:spChg>
        <pc:spChg chg="mod">
          <ac:chgData name="Porenta, Blaz" userId="97e99858-4b95-47f9-92f3-74247ab1450f" providerId="ADAL" clId="{A604098A-A7A4-42B9-977B-7127287D247E}" dt="2026-05-06T14:31:05.729" v="1343" actId="693"/>
          <ac:spMkLst>
            <pc:docMk/>
            <pc:sldMk cId="1649450705" sldId="271"/>
            <ac:spMk id="24" creationId="{FC483CB7-17DA-4C45-E38D-D969AFBF9032}"/>
          </ac:spMkLst>
        </pc:spChg>
        <pc:spChg chg="mod">
          <ac:chgData name="Porenta, Blaz" userId="97e99858-4b95-47f9-92f3-74247ab1450f" providerId="ADAL" clId="{A604098A-A7A4-42B9-977B-7127287D247E}" dt="2026-05-06T12:42:09.129" v="1134"/>
          <ac:spMkLst>
            <pc:docMk/>
            <pc:sldMk cId="1649450705" sldId="271"/>
            <ac:spMk id="25" creationId="{D7251FB4-CA74-CFFB-0AE8-E4CD52BEEE69}"/>
          </ac:spMkLst>
        </pc:spChg>
        <pc:spChg chg="mod">
          <ac:chgData name="Porenta, Blaz" userId="97e99858-4b95-47f9-92f3-74247ab1450f" providerId="ADAL" clId="{A604098A-A7A4-42B9-977B-7127287D247E}" dt="2026-05-06T12:42:22.929" v="1140" actId="20577"/>
          <ac:spMkLst>
            <pc:docMk/>
            <pc:sldMk cId="1649450705" sldId="271"/>
            <ac:spMk id="55" creationId="{EC2CFEFF-9CE0-AF08-290F-C4F3EFA41CF9}"/>
          </ac:spMkLst>
        </pc:spChg>
        <pc:cxnChg chg="add mod">
          <ac:chgData name="Porenta, Blaz" userId="97e99858-4b95-47f9-92f3-74247ab1450f" providerId="ADAL" clId="{A604098A-A7A4-42B9-977B-7127287D247E}" dt="2026-05-06T12:42:38.726" v="1142" actId="1076"/>
          <ac:cxnSpMkLst>
            <pc:docMk/>
            <pc:sldMk cId="1649450705" sldId="271"/>
            <ac:cxnSpMk id="4" creationId="{32629B42-F44E-5B9F-2806-6776E9BDF465}"/>
          </ac:cxnSpMkLst>
        </pc:cxnChg>
      </pc:sldChg>
      <pc:sldChg chg="modSp mod modCm">
        <pc:chgData name="Porenta, Blaz" userId="97e99858-4b95-47f9-92f3-74247ab1450f" providerId="ADAL" clId="{A604098A-A7A4-42B9-977B-7127287D247E}" dt="2026-05-07T11:52:24.333" v="1531" actId="20577"/>
        <pc:sldMkLst>
          <pc:docMk/>
          <pc:sldMk cId="2491387017" sldId="272"/>
        </pc:sldMkLst>
        <pc:spChg chg="mod">
          <ac:chgData name="Porenta, Blaz" userId="97e99858-4b95-47f9-92f3-74247ab1450f" providerId="ADAL" clId="{A604098A-A7A4-42B9-977B-7127287D247E}" dt="2026-05-06T07:39:38.407" v="303" actId="790"/>
          <ac:spMkLst>
            <pc:docMk/>
            <pc:sldMk cId="2491387017" sldId="272"/>
            <ac:spMk id="2" creationId="{652EADEE-A246-8018-247F-F17962FFD000}"/>
          </ac:spMkLst>
        </pc:spChg>
        <pc:spChg chg="mod">
          <ac:chgData name="Porenta, Blaz" userId="97e99858-4b95-47f9-92f3-74247ab1450f" providerId="ADAL" clId="{A604098A-A7A4-42B9-977B-7127287D247E}" dt="2026-05-06T07:39:38.407" v="303" actId="790"/>
          <ac:spMkLst>
            <pc:docMk/>
            <pc:sldMk cId="2491387017" sldId="272"/>
            <ac:spMk id="3" creationId="{DEA8F0D9-188A-1960-9C03-D7EDE3A7778B}"/>
          </ac:spMkLst>
        </pc:spChg>
        <pc:spChg chg="mod">
          <ac:chgData name="Porenta, Blaz" userId="97e99858-4b95-47f9-92f3-74247ab1450f" providerId="ADAL" clId="{A604098A-A7A4-42B9-977B-7127287D247E}" dt="2026-05-06T07:39:38.407" v="303" actId="790"/>
          <ac:spMkLst>
            <pc:docMk/>
            <pc:sldMk cId="2491387017" sldId="272"/>
            <ac:spMk id="5" creationId="{F85CD7E5-0624-F5A1-8C0B-2E10423D3792}"/>
          </ac:spMkLst>
        </pc:spChg>
        <pc:spChg chg="mod">
          <ac:chgData name="Porenta, Blaz" userId="97e99858-4b95-47f9-92f3-74247ab1450f" providerId="ADAL" clId="{A604098A-A7A4-42B9-977B-7127287D247E}" dt="2026-05-07T11:52:24.333" v="1531" actId="20577"/>
          <ac:spMkLst>
            <pc:docMk/>
            <pc:sldMk cId="2491387017" sldId="272"/>
            <ac:spMk id="8" creationId="{2C83840D-9937-5C6C-3B6E-05878BA99735}"/>
          </ac:spMkLst>
        </pc:spChg>
        <pc:spChg chg="mod">
          <ac:chgData name="Porenta, Blaz" userId="97e99858-4b95-47f9-92f3-74247ab1450f" providerId="ADAL" clId="{A604098A-A7A4-42B9-977B-7127287D247E}" dt="2026-05-06T13:36:19.913" v="1206" actId="208"/>
          <ac:spMkLst>
            <pc:docMk/>
            <pc:sldMk cId="2491387017" sldId="272"/>
            <ac:spMk id="10" creationId="{81E05E9C-3CF4-BA87-299B-0909926A617E}"/>
          </ac:spMkLst>
        </pc:spChg>
        <pc:spChg chg="mod">
          <ac:chgData name="Porenta, Blaz" userId="97e99858-4b95-47f9-92f3-74247ab1450f" providerId="ADAL" clId="{A604098A-A7A4-42B9-977B-7127287D247E}" dt="2026-05-06T07:39:38.407" v="303" actId="790"/>
          <ac:spMkLst>
            <pc:docMk/>
            <pc:sldMk cId="2491387017" sldId="272"/>
            <ac:spMk id="17" creationId="{2CED0EB0-EDF0-4EB7-B923-53624D0164BB}"/>
          </ac:spMkLst>
        </pc:spChg>
        <pc:spChg chg="mod">
          <ac:chgData name="Porenta, Blaz" userId="97e99858-4b95-47f9-92f3-74247ab1450f" providerId="ADAL" clId="{A604098A-A7A4-42B9-977B-7127287D247E}" dt="2026-05-06T13:36:27.357" v="1207" actId="208"/>
          <ac:spMkLst>
            <pc:docMk/>
            <pc:sldMk cId="2491387017" sldId="272"/>
            <ac:spMk id="30" creationId="{481C6069-CCFD-A94B-769F-3F8D42199C1C}"/>
          </ac:spMkLst>
        </pc:spChg>
        <pc:spChg chg="mod">
          <ac:chgData name="Porenta, Blaz" userId="97e99858-4b95-47f9-92f3-74247ab1450f" providerId="ADAL" clId="{A604098A-A7A4-42B9-977B-7127287D247E}" dt="2026-05-06T13:35:34.574" v="1199" actId="207"/>
          <ac:spMkLst>
            <pc:docMk/>
            <pc:sldMk cId="2491387017" sldId="272"/>
            <ac:spMk id="34" creationId="{31B34F1B-2BB8-6BC9-7FC6-556C1542D9D1}"/>
          </ac:spMkLst>
        </pc:spChg>
        <pc:spChg chg="mod">
          <ac:chgData name="Porenta, Blaz" userId="97e99858-4b95-47f9-92f3-74247ab1450f" providerId="ADAL" clId="{A604098A-A7A4-42B9-977B-7127287D247E}" dt="2026-05-06T13:35:15.381" v="1197" actId="207"/>
          <ac:spMkLst>
            <pc:docMk/>
            <pc:sldMk cId="2491387017" sldId="272"/>
            <ac:spMk id="36" creationId="{CD7E3923-4BA6-C2B7-CD8F-D1D23ACE8206}"/>
          </ac:spMkLst>
        </pc:spChg>
        <pc:spChg chg="mod">
          <ac:chgData name="Porenta, Blaz" userId="97e99858-4b95-47f9-92f3-74247ab1450f" providerId="ADAL" clId="{A604098A-A7A4-42B9-977B-7127287D247E}" dt="2026-05-06T13:35:52.445" v="1202" actId="207"/>
          <ac:spMkLst>
            <pc:docMk/>
            <pc:sldMk cId="2491387017" sldId="272"/>
            <ac:spMk id="37" creationId="{83527921-93B4-FB2C-FE9A-23F6835C0168}"/>
          </ac:spMkLst>
        </pc:spChg>
        <pc:spChg chg="mod">
          <ac:chgData name="Porenta, Blaz" userId="97e99858-4b95-47f9-92f3-74247ab1450f" providerId="ADAL" clId="{A604098A-A7A4-42B9-977B-7127287D247E}" dt="2026-05-06T13:35:45.128" v="1200" actId="207"/>
          <ac:spMkLst>
            <pc:docMk/>
            <pc:sldMk cId="2491387017" sldId="272"/>
            <ac:spMk id="46" creationId="{10F28236-75FB-C97B-F30F-24CDFACF39CB}"/>
          </ac:spMkLst>
        </pc:spChg>
        <pc:cxnChg chg="mod">
          <ac:chgData name="Porenta, Blaz" userId="97e99858-4b95-47f9-92f3-74247ab1450f" providerId="ADAL" clId="{A604098A-A7A4-42B9-977B-7127287D247E}" dt="2026-05-06T13:36:14.623" v="1205" actId="208"/>
          <ac:cxnSpMkLst>
            <pc:docMk/>
            <pc:sldMk cId="2491387017" sldId="272"/>
            <ac:cxnSpMk id="14" creationId="{BBE55033-46C5-A8CC-EAF6-2D3AB4CC11CC}"/>
          </ac:cxnSpMkLst>
        </pc:cxnChg>
        <pc:cxnChg chg="mod">
          <ac:chgData name="Porenta, Blaz" userId="97e99858-4b95-47f9-92f3-74247ab1450f" providerId="ADAL" clId="{A604098A-A7A4-42B9-977B-7127287D247E}" dt="2026-05-06T13:36:14.623" v="1205" actId="208"/>
          <ac:cxnSpMkLst>
            <pc:docMk/>
            <pc:sldMk cId="2491387017" sldId="272"/>
            <ac:cxnSpMk id="16" creationId="{7C5E1D8E-5314-F2C0-A4F1-0B18E7241513}"/>
          </ac:cxnSpMkLst>
        </pc:cxnChg>
        <pc:cxnChg chg="mod">
          <ac:chgData name="Porenta, Blaz" userId="97e99858-4b95-47f9-92f3-74247ab1450f" providerId="ADAL" clId="{A604098A-A7A4-42B9-977B-7127287D247E}" dt="2026-05-06T13:36:38.897" v="1208" actId="208"/>
          <ac:cxnSpMkLst>
            <pc:docMk/>
            <pc:sldMk cId="2491387017" sldId="272"/>
            <ac:cxnSpMk id="31" creationId="{D9D1DF09-D410-CC14-4AE8-959193EFC291}"/>
          </ac:cxnSpMkLst>
        </pc:cxnChg>
        <pc:cxnChg chg="mod">
          <ac:chgData name="Porenta, Blaz" userId="97e99858-4b95-47f9-92f3-74247ab1450f" providerId="ADAL" clId="{A604098A-A7A4-42B9-977B-7127287D247E}" dt="2026-05-06T13:36:38.897" v="1208" actId="208"/>
          <ac:cxnSpMkLst>
            <pc:docMk/>
            <pc:sldMk cId="2491387017" sldId="272"/>
            <ac:cxnSpMk id="33" creationId="{DB1D3FC0-8785-3E64-2D0F-865D2BFE47F2}"/>
          </ac:cxnSpMkLst>
        </pc:cxnChg>
        <pc:extLst>
          <p:ext xmlns:p="http://schemas.openxmlformats.org/presentationml/2006/main" uri="{D6D511B9-2390-475A-947B-AFAB55BFBCF1}">
            <pc226:cmChg xmlns:pc226="http://schemas.microsoft.com/office/powerpoint/2022/06/main/command" chg="mod">
              <pc226:chgData name="Porenta, Blaz" userId="97e99858-4b95-47f9-92f3-74247ab1450f" providerId="ADAL" clId="{A604098A-A7A4-42B9-977B-7127287D247E}" dt="2026-05-07T11:52:24.333" v="1531" actId="20577"/>
              <pc2:cmMkLst xmlns:pc2="http://schemas.microsoft.com/office/powerpoint/2019/9/main/command">
                <pc:docMk/>
                <pc:sldMk cId="2491387017" sldId="272"/>
                <pc2:cmMk id="{431705EE-B605-4B8E-9B74-2C3F939559FF}"/>
              </pc2:cmMkLst>
            </pc226:cmChg>
          </p:ext>
        </pc:extLst>
      </pc:sldChg>
      <pc:sldChg chg="modSp mod">
        <pc:chgData name="Porenta, Blaz" userId="97e99858-4b95-47f9-92f3-74247ab1450f" providerId="ADAL" clId="{A604098A-A7A4-42B9-977B-7127287D247E}" dt="2026-05-07T11:52:30.621" v="1535" actId="20577"/>
        <pc:sldMkLst>
          <pc:docMk/>
          <pc:sldMk cId="1543674213" sldId="273"/>
        </pc:sldMkLst>
        <pc:spChg chg="mod">
          <ac:chgData name="Porenta, Blaz" userId="97e99858-4b95-47f9-92f3-74247ab1450f" providerId="ADAL" clId="{A604098A-A7A4-42B9-977B-7127287D247E}" dt="2026-05-06T07:39:38.407" v="303" actId="790"/>
          <ac:spMkLst>
            <pc:docMk/>
            <pc:sldMk cId="1543674213" sldId="273"/>
            <ac:spMk id="3" creationId="{6EFAB59C-89FA-618F-9A8A-ECFAEC637214}"/>
          </ac:spMkLst>
        </pc:spChg>
        <pc:spChg chg="mod">
          <ac:chgData name="Porenta, Blaz" userId="97e99858-4b95-47f9-92f3-74247ab1450f" providerId="ADAL" clId="{A604098A-A7A4-42B9-977B-7127287D247E}" dt="2026-05-06T07:39:38.407" v="303" actId="790"/>
          <ac:spMkLst>
            <pc:docMk/>
            <pc:sldMk cId="1543674213" sldId="273"/>
            <ac:spMk id="5" creationId="{56871755-A532-E387-0D41-74E1022AD820}"/>
          </ac:spMkLst>
        </pc:spChg>
        <pc:spChg chg="mod">
          <ac:chgData name="Porenta, Blaz" userId="97e99858-4b95-47f9-92f3-74247ab1450f" providerId="ADAL" clId="{A604098A-A7A4-42B9-977B-7127287D247E}" dt="2026-05-07T11:52:30.621" v="1535" actId="20577"/>
          <ac:spMkLst>
            <pc:docMk/>
            <pc:sldMk cId="1543674213" sldId="273"/>
            <ac:spMk id="8" creationId="{04A383A2-640C-82AF-8C12-96173A3016D3}"/>
          </ac:spMkLst>
        </pc:spChg>
        <pc:spChg chg="mod">
          <ac:chgData name="Porenta, Blaz" userId="97e99858-4b95-47f9-92f3-74247ab1450f" providerId="ADAL" clId="{A604098A-A7A4-42B9-977B-7127287D247E}" dt="2026-05-06T13:37:21.804" v="1216" actId="208"/>
          <ac:spMkLst>
            <pc:docMk/>
            <pc:sldMk cId="1543674213" sldId="273"/>
            <ac:spMk id="10" creationId="{0142DD02-698C-376C-4019-49C56E17DE68}"/>
          </ac:spMkLst>
        </pc:spChg>
        <pc:spChg chg="mod">
          <ac:chgData name="Porenta, Blaz" userId="97e99858-4b95-47f9-92f3-74247ab1450f" providerId="ADAL" clId="{A604098A-A7A4-42B9-977B-7127287D247E}" dt="2026-05-06T07:39:38.407" v="303" actId="790"/>
          <ac:spMkLst>
            <pc:docMk/>
            <pc:sldMk cId="1543674213" sldId="273"/>
            <ac:spMk id="17" creationId="{0D6E7427-C3B3-4B8D-6380-23C4B4B551D6}"/>
          </ac:spMkLst>
        </pc:spChg>
        <pc:spChg chg="mod">
          <ac:chgData name="Porenta, Blaz" userId="97e99858-4b95-47f9-92f3-74247ab1450f" providerId="ADAL" clId="{A604098A-A7A4-42B9-977B-7127287D247E}" dt="2026-05-06T07:39:38.407" v="303" actId="790"/>
          <ac:spMkLst>
            <pc:docMk/>
            <pc:sldMk cId="1543674213" sldId="273"/>
            <ac:spMk id="26" creationId="{0718EECC-8F1E-F1DC-8699-3217E52A9690}"/>
          </ac:spMkLst>
        </pc:spChg>
        <pc:spChg chg="mod">
          <ac:chgData name="Porenta, Blaz" userId="97e99858-4b95-47f9-92f3-74247ab1450f" providerId="ADAL" clId="{A604098A-A7A4-42B9-977B-7127287D247E}" dt="2026-05-06T13:39:43.538" v="1219" actId="208"/>
          <ac:spMkLst>
            <pc:docMk/>
            <pc:sldMk cId="1543674213" sldId="273"/>
            <ac:spMk id="30" creationId="{A5465481-5AAD-96E2-52A4-7403EB044D27}"/>
          </ac:spMkLst>
        </pc:spChg>
        <pc:spChg chg="mod">
          <ac:chgData name="Porenta, Blaz" userId="97e99858-4b95-47f9-92f3-74247ab1450f" providerId="ADAL" clId="{A604098A-A7A4-42B9-977B-7127287D247E}" dt="2026-05-06T13:37:13.482" v="1214" actId="207"/>
          <ac:spMkLst>
            <pc:docMk/>
            <pc:sldMk cId="1543674213" sldId="273"/>
            <ac:spMk id="34" creationId="{ACF7ECCB-4B27-7616-035A-5A3B640FF7FD}"/>
          </ac:spMkLst>
        </pc:spChg>
        <pc:spChg chg="mod">
          <ac:chgData name="Porenta, Blaz" userId="97e99858-4b95-47f9-92f3-74247ab1450f" providerId="ADAL" clId="{A604098A-A7A4-42B9-977B-7127287D247E}" dt="2026-05-06T13:37:02.001" v="1211" actId="207"/>
          <ac:spMkLst>
            <pc:docMk/>
            <pc:sldMk cId="1543674213" sldId="273"/>
            <ac:spMk id="36" creationId="{79E65DDF-C904-D456-9F33-3B38CFB88957}"/>
          </ac:spMkLst>
        </pc:spChg>
        <pc:spChg chg="mod">
          <ac:chgData name="Porenta, Blaz" userId="97e99858-4b95-47f9-92f3-74247ab1450f" providerId="ADAL" clId="{A604098A-A7A4-42B9-977B-7127287D247E}" dt="2026-05-07T11:52:28.544" v="1533" actId="20577"/>
          <ac:spMkLst>
            <pc:docMk/>
            <pc:sldMk cId="1543674213" sldId="273"/>
            <ac:spMk id="37" creationId="{B6C0CE6F-6968-AABF-43A9-BBCABEC320BE}"/>
          </ac:spMkLst>
        </pc:spChg>
        <pc:spChg chg="mod">
          <ac:chgData name="Porenta, Blaz" userId="97e99858-4b95-47f9-92f3-74247ab1450f" providerId="ADAL" clId="{A604098A-A7A4-42B9-977B-7127287D247E}" dt="2026-05-06T13:37:08.785" v="1213" actId="207"/>
          <ac:spMkLst>
            <pc:docMk/>
            <pc:sldMk cId="1543674213" sldId="273"/>
            <ac:spMk id="46" creationId="{D6162E23-CCC0-2891-4D30-54FC0A9DF0F4}"/>
          </ac:spMkLst>
        </pc:spChg>
        <pc:cxnChg chg="mod">
          <ac:chgData name="Porenta, Blaz" userId="97e99858-4b95-47f9-92f3-74247ab1450f" providerId="ADAL" clId="{A604098A-A7A4-42B9-977B-7127287D247E}" dt="2026-05-06T13:39:33.324" v="1217" actId="208"/>
          <ac:cxnSpMkLst>
            <pc:docMk/>
            <pc:sldMk cId="1543674213" sldId="273"/>
            <ac:cxnSpMk id="14" creationId="{A34DF532-1CCC-EE30-388F-8AEC1BD87412}"/>
          </ac:cxnSpMkLst>
        </pc:cxnChg>
        <pc:cxnChg chg="mod">
          <ac:chgData name="Porenta, Blaz" userId="97e99858-4b95-47f9-92f3-74247ab1450f" providerId="ADAL" clId="{A604098A-A7A4-42B9-977B-7127287D247E}" dt="2026-05-06T13:39:33.324" v="1217" actId="208"/>
          <ac:cxnSpMkLst>
            <pc:docMk/>
            <pc:sldMk cId="1543674213" sldId="273"/>
            <ac:cxnSpMk id="16" creationId="{DC6769E2-FE34-1E9C-F4B7-7FC6FDE4DD3B}"/>
          </ac:cxnSpMkLst>
        </pc:cxnChg>
        <pc:cxnChg chg="mod">
          <ac:chgData name="Porenta, Blaz" userId="97e99858-4b95-47f9-92f3-74247ab1450f" providerId="ADAL" clId="{A604098A-A7A4-42B9-977B-7127287D247E}" dt="2026-05-06T13:39:39.890" v="1218" actId="208"/>
          <ac:cxnSpMkLst>
            <pc:docMk/>
            <pc:sldMk cId="1543674213" sldId="273"/>
            <ac:cxnSpMk id="31" creationId="{742BA456-0211-B5C3-7486-00947FCA129E}"/>
          </ac:cxnSpMkLst>
        </pc:cxnChg>
        <pc:cxnChg chg="mod">
          <ac:chgData name="Porenta, Blaz" userId="97e99858-4b95-47f9-92f3-74247ab1450f" providerId="ADAL" clId="{A604098A-A7A4-42B9-977B-7127287D247E}" dt="2026-05-06T13:39:39.890" v="1218" actId="208"/>
          <ac:cxnSpMkLst>
            <pc:docMk/>
            <pc:sldMk cId="1543674213" sldId="273"/>
            <ac:cxnSpMk id="33" creationId="{E317E00C-D64B-FC5A-71C5-B7E692C21C13}"/>
          </ac:cxnSpMkLst>
        </pc:cxnChg>
      </pc:sldChg>
      <pc:sldChg chg="modSp mod">
        <pc:chgData name="Porenta, Blaz" userId="97e99858-4b95-47f9-92f3-74247ab1450f" providerId="ADAL" clId="{A604098A-A7A4-42B9-977B-7127287D247E}" dt="2026-05-07T11:52:36.995" v="1539" actId="20577"/>
        <pc:sldMkLst>
          <pc:docMk/>
          <pc:sldMk cId="3312605582" sldId="274"/>
        </pc:sldMkLst>
        <pc:spChg chg="mod">
          <ac:chgData name="Porenta, Blaz" userId="97e99858-4b95-47f9-92f3-74247ab1450f" providerId="ADAL" clId="{A604098A-A7A4-42B9-977B-7127287D247E}" dt="2026-05-06T07:39:38.407" v="303" actId="790"/>
          <ac:spMkLst>
            <pc:docMk/>
            <pc:sldMk cId="3312605582" sldId="274"/>
            <ac:spMk id="2" creationId="{FC1EA527-6122-9116-30DB-B52EAF7089BA}"/>
          </ac:spMkLst>
        </pc:spChg>
        <pc:spChg chg="mod">
          <ac:chgData name="Porenta, Blaz" userId="97e99858-4b95-47f9-92f3-74247ab1450f" providerId="ADAL" clId="{A604098A-A7A4-42B9-977B-7127287D247E}" dt="2026-05-06T07:39:38.407" v="303" actId="790"/>
          <ac:spMkLst>
            <pc:docMk/>
            <pc:sldMk cId="3312605582" sldId="274"/>
            <ac:spMk id="3" creationId="{B78C3B69-1666-F41F-EFE1-450A8971EE32}"/>
          </ac:spMkLst>
        </pc:spChg>
        <pc:spChg chg="mod">
          <ac:chgData name="Porenta, Blaz" userId="97e99858-4b95-47f9-92f3-74247ab1450f" providerId="ADAL" clId="{A604098A-A7A4-42B9-977B-7127287D247E}" dt="2026-05-07T11:52:36.995" v="1539" actId="20577"/>
          <ac:spMkLst>
            <pc:docMk/>
            <pc:sldMk cId="3312605582" sldId="274"/>
            <ac:spMk id="8" creationId="{11DE6424-3FC9-2DDA-7BB0-82E3566846DE}"/>
          </ac:spMkLst>
        </pc:spChg>
        <pc:spChg chg="mod">
          <ac:chgData name="Porenta, Blaz" userId="97e99858-4b95-47f9-92f3-74247ab1450f" providerId="ADAL" clId="{A604098A-A7A4-42B9-977B-7127287D247E}" dt="2026-05-06T13:40:43.165" v="1233" actId="208"/>
          <ac:spMkLst>
            <pc:docMk/>
            <pc:sldMk cId="3312605582" sldId="274"/>
            <ac:spMk id="10" creationId="{83867086-CBCC-0B94-1F32-BCB1E4E2BA08}"/>
          </ac:spMkLst>
        </pc:spChg>
        <pc:spChg chg="mod">
          <ac:chgData name="Porenta, Blaz" userId="97e99858-4b95-47f9-92f3-74247ab1450f" providerId="ADAL" clId="{A604098A-A7A4-42B9-977B-7127287D247E}" dt="2026-05-06T07:39:38.407" v="303" actId="790"/>
          <ac:spMkLst>
            <pc:docMk/>
            <pc:sldMk cId="3312605582" sldId="274"/>
            <ac:spMk id="17" creationId="{2E026C0A-1EA8-F522-FA4B-3614DEF9C2EF}"/>
          </ac:spMkLst>
        </pc:spChg>
        <pc:spChg chg="mod">
          <ac:chgData name="Porenta, Blaz" userId="97e99858-4b95-47f9-92f3-74247ab1450f" providerId="ADAL" clId="{A604098A-A7A4-42B9-977B-7127287D247E}" dt="2026-05-06T07:39:38.407" v="303" actId="790"/>
          <ac:spMkLst>
            <pc:docMk/>
            <pc:sldMk cId="3312605582" sldId="274"/>
            <ac:spMk id="26" creationId="{F112EDD0-23DB-548F-2604-2AD65F2E9CBE}"/>
          </ac:spMkLst>
        </pc:spChg>
        <pc:spChg chg="mod">
          <ac:chgData name="Porenta, Blaz" userId="97e99858-4b95-47f9-92f3-74247ab1450f" providerId="ADAL" clId="{A604098A-A7A4-42B9-977B-7127287D247E}" dt="2026-05-06T13:41:02.116" v="1237" actId="208"/>
          <ac:spMkLst>
            <pc:docMk/>
            <pc:sldMk cId="3312605582" sldId="274"/>
            <ac:spMk id="30" creationId="{5247F365-98F0-5E30-3856-EF0F8C70B23E}"/>
          </ac:spMkLst>
        </pc:spChg>
        <pc:spChg chg="mod">
          <ac:chgData name="Porenta, Blaz" userId="97e99858-4b95-47f9-92f3-74247ab1450f" providerId="ADAL" clId="{A604098A-A7A4-42B9-977B-7127287D247E}" dt="2026-05-06T13:40:34.975" v="1231" actId="207"/>
          <ac:spMkLst>
            <pc:docMk/>
            <pc:sldMk cId="3312605582" sldId="274"/>
            <ac:spMk id="34" creationId="{EA5194B5-9CBB-540E-5564-A663764D9A69}"/>
          </ac:spMkLst>
        </pc:spChg>
        <pc:spChg chg="mod">
          <ac:chgData name="Porenta, Blaz" userId="97e99858-4b95-47f9-92f3-74247ab1450f" providerId="ADAL" clId="{A604098A-A7A4-42B9-977B-7127287D247E}" dt="2026-05-06T13:41:19.697" v="1242" actId="122"/>
          <ac:spMkLst>
            <pc:docMk/>
            <pc:sldMk cId="3312605582" sldId="274"/>
            <ac:spMk id="36" creationId="{E9B2F936-A498-9096-2A00-ECCB19CB6853}"/>
          </ac:spMkLst>
        </pc:spChg>
        <pc:spChg chg="mod">
          <ac:chgData name="Porenta, Blaz" userId="97e99858-4b95-47f9-92f3-74247ab1450f" providerId="ADAL" clId="{A604098A-A7A4-42B9-977B-7127287D247E}" dt="2026-05-07T11:52:34.933" v="1537" actId="20577"/>
          <ac:spMkLst>
            <pc:docMk/>
            <pc:sldMk cId="3312605582" sldId="274"/>
            <ac:spMk id="37" creationId="{DB6921CB-7FDA-6009-E514-1323F07A0B59}"/>
          </ac:spMkLst>
        </pc:spChg>
        <pc:spChg chg="mod">
          <ac:chgData name="Porenta, Blaz" userId="97e99858-4b95-47f9-92f3-74247ab1450f" providerId="ADAL" clId="{A604098A-A7A4-42B9-977B-7127287D247E}" dt="2026-05-06T13:40:31.022" v="1230" actId="207"/>
          <ac:spMkLst>
            <pc:docMk/>
            <pc:sldMk cId="3312605582" sldId="274"/>
            <ac:spMk id="46" creationId="{C7C06A5F-A9D6-8AB2-0DB4-1070678DFE53}"/>
          </ac:spMkLst>
        </pc:spChg>
        <pc:cxnChg chg="mod">
          <ac:chgData name="Porenta, Blaz" userId="97e99858-4b95-47f9-92f3-74247ab1450f" providerId="ADAL" clId="{A604098A-A7A4-42B9-977B-7127287D247E}" dt="2026-05-06T13:40:57.917" v="1236" actId="208"/>
          <ac:cxnSpMkLst>
            <pc:docMk/>
            <pc:sldMk cId="3312605582" sldId="274"/>
            <ac:cxnSpMk id="14" creationId="{30A6B68B-9764-2D55-FB4E-507E69518EB4}"/>
          </ac:cxnSpMkLst>
        </pc:cxnChg>
        <pc:cxnChg chg="mod">
          <ac:chgData name="Porenta, Blaz" userId="97e99858-4b95-47f9-92f3-74247ab1450f" providerId="ADAL" clId="{A604098A-A7A4-42B9-977B-7127287D247E}" dt="2026-05-06T13:40:54.100" v="1235" actId="208"/>
          <ac:cxnSpMkLst>
            <pc:docMk/>
            <pc:sldMk cId="3312605582" sldId="274"/>
            <ac:cxnSpMk id="16" creationId="{CA63124C-8C00-AEA0-0E28-DA16B0E03E4F}"/>
          </ac:cxnSpMkLst>
        </pc:cxnChg>
        <pc:cxnChg chg="mod">
          <ac:chgData name="Porenta, Blaz" userId="97e99858-4b95-47f9-92f3-74247ab1450f" providerId="ADAL" clId="{A604098A-A7A4-42B9-977B-7127287D247E}" dt="2026-05-06T13:41:12.285" v="1239" actId="208"/>
          <ac:cxnSpMkLst>
            <pc:docMk/>
            <pc:sldMk cId="3312605582" sldId="274"/>
            <ac:cxnSpMk id="31" creationId="{5399BDEE-C74D-4320-189A-DF4FA7090020}"/>
          </ac:cxnSpMkLst>
        </pc:cxnChg>
        <pc:cxnChg chg="mod">
          <ac:chgData name="Porenta, Blaz" userId="97e99858-4b95-47f9-92f3-74247ab1450f" providerId="ADAL" clId="{A604098A-A7A4-42B9-977B-7127287D247E}" dt="2026-05-06T13:41:06.140" v="1238" actId="208"/>
          <ac:cxnSpMkLst>
            <pc:docMk/>
            <pc:sldMk cId="3312605582" sldId="274"/>
            <ac:cxnSpMk id="33" creationId="{24DAEF02-55A6-E08D-3B19-725E575F4FEC}"/>
          </ac:cxnSpMkLst>
        </pc:cxnChg>
      </pc:sldChg>
      <pc:sldChg chg="modSp mod">
        <pc:chgData name="Porenta, Blaz" userId="97e99858-4b95-47f9-92f3-74247ab1450f" providerId="ADAL" clId="{A604098A-A7A4-42B9-977B-7127287D247E}" dt="2026-05-07T11:52:44.026" v="1543" actId="20577"/>
        <pc:sldMkLst>
          <pc:docMk/>
          <pc:sldMk cId="850260611" sldId="277"/>
        </pc:sldMkLst>
        <pc:spChg chg="mod">
          <ac:chgData name="Porenta, Blaz" userId="97e99858-4b95-47f9-92f3-74247ab1450f" providerId="ADAL" clId="{A604098A-A7A4-42B9-977B-7127287D247E}" dt="2026-05-06T07:39:38.407" v="303" actId="790"/>
          <ac:spMkLst>
            <pc:docMk/>
            <pc:sldMk cId="850260611" sldId="277"/>
            <ac:spMk id="2" creationId="{E2AE3C9A-83CA-B391-C3D5-9AFBF90D6333}"/>
          </ac:spMkLst>
        </pc:spChg>
        <pc:spChg chg="mod">
          <ac:chgData name="Porenta, Blaz" userId="97e99858-4b95-47f9-92f3-74247ab1450f" providerId="ADAL" clId="{A604098A-A7A4-42B9-977B-7127287D247E}" dt="2026-05-06T07:39:38.407" v="303" actId="790"/>
          <ac:spMkLst>
            <pc:docMk/>
            <pc:sldMk cId="850260611" sldId="277"/>
            <ac:spMk id="3" creationId="{606464B6-9352-C9E2-8A81-E143AE2E775A}"/>
          </ac:spMkLst>
        </pc:spChg>
        <pc:spChg chg="mod">
          <ac:chgData name="Porenta, Blaz" userId="97e99858-4b95-47f9-92f3-74247ab1450f" providerId="ADAL" clId="{A604098A-A7A4-42B9-977B-7127287D247E}" dt="2026-05-07T11:52:44.026" v="1543" actId="20577"/>
          <ac:spMkLst>
            <pc:docMk/>
            <pc:sldMk cId="850260611" sldId="277"/>
            <ac:spMk id="8" creationId="{2E46B7B0-20D1-5C51-92A9-6649C3D0FD7C}"/>
          </ac:spMkLst>
        </pc:spChg>
        <pc:spChg chg="mod">
          <ac:chgData name="Porenta, Blaz" userId="97e99858-4b95-47f9-92f3-74247ab1450f" providerId="ADAL" clId="{A604098A-A7A4-42B9-977B-7127287D247E}" dt="2026-05-06T13:51:22.284" v="1243" actId="208"/>
          <ac:spMkLst>
            <pc:docMk/>
            <pc:sldMk cId="850260611" sldId="277"/>
            <ac:spMk id="10" creationId="{5EAF0439-F70C-5EE5-BF3C-0BDEACCE0736}"/>
          </ac:spMkLst>
        </pc:spChg>
        <pc:spChg chg="mod">
          <ac:chgData name="Porenta, Blaz" userId="97e99858-4b95-47f9-92f3-74247ab1450f" providerId="ADAL" clId="{A604098A-A7A4-42B9-977B-7127287D247E}" dt="2026-05-06T07:39:38.407" v="303" actId="790"/>
          <ac:spMkLst>
            <pc:docMk/>
            <pc:sldMk cId="850260611" sldId="277"/>
            <ac:spMk id="17" creationId="{B5A527B3-626C-0E61-EAF6-2615BA11D706}"/>
          </ac:spMkLst>
        </pc:spChg>
        <pc:spChg chg="mod">
          <ac:chgData name="Porenta, Blaz" userId="97e99858-4b95-47f9-92f3-74247ab1450f" providerId="ADAL" clId="{A604098A-A7A4-42B9-977B-7127287D247E}" dt="2026-05-06T07:39:38.407" v="303" actId="790"/>
          <ac:spMkLst>
            <pc:docMk/>
            <pc:sldMk cId="850260611" sldId="277"/>
            <ac:spMk id="26" creationId="{BAD00BAA-2C6B-F929-5B14-089287E051D0}"/>
          </ac:spMkLst>
        </pc:spChg>
        <pc:spChg chg="mod">
          <ac:chgData name="Porenta, Blaz" userId="97e99858-4b95-47f9-92f3-74247ab1450f" providerId="ADAL" clId="{A604098A-A7A4-42B9-977B-7127287D247E}" dt="2026-05-06T13:51:49.832" v="1249" actId="208"/>
          <ac:spMkLst>
            <pc:docMk/>
            <pc:sldMk cId="850260611" sldId="277"/>
            <ac:spMk id="30" creationId="{9C4C8834-F1F9-1B7A-8A52-0259D5DC89A3}"/>
          </ac:spMkLst>
        </pc:spChg>
        <pc:spChg chg="mod">
          <ac:chgData name="Porenta, Blaz" userId="97e99858-4b95-47f9-92f3-74247ab1450f" providerId="ADAL" clId="{A604098A-A7A4-42B9-977B-7127287D247E}" dt="2026-05-06T13:51:41.310" v="1247" actId="207"/>
          <ac:spMkLst>
            <pc:docMk/>
            <pc:sldMk cId="850260611" sldId="277"/>
            <ac:spMk id="34" creationId="{409D7226-E83F-88E7-9273-BCDE9DA983C7}"/>
          </ac:spMkLst>
        </pc:spChg>
        <pc:spChg chg="mod">
          <ac:chgData name="Porenta, Blaz" userId="97e99858-4b95-47f9-92f3-74247ab1450f" providerId="ADAL" clId="{A604098A-A7A4-42B9-977B-7127287D247E}" dt="2026-05-06T13:51:28.609" v="1244" actId="207"/>
          <ac:spMkLst>
            <pc:docMk/>
            <pc:sldMk cId="850260611" sldId="277"/>
            <ac:spMk id="36" creationId="{FA64B387-2F6B-0ED8-EBBD-52003880448C}"/>
          </ac:spMkLst>
        </pc:spChg>
        <pc:spChg chg="mod">
          <ac:chgData name="Porenta, Blaz" userId="97e99858-4b95-47f9-92f3-74247ab1450f" providerId="ADAL" clId="{A604098A-A7A4-42B9-977B-7127287D247E}" dt="2026-05-07T11:52:41.031" v="1541" actId="20577"/>
          <ac:spMkLst>
            <pc:docMk/>
            <pc:sldMk cId="850260611" sldId="277"/>
            <ac:spMk id="37" creationId="{59007530-C088-72D5-24B6-A689CC3B9A3C}"/>
          </ac:spMkLst>
        </pc:spChg>
        <pc:spChg chg="mod">
          <ac:chgData name="Porenta, Blaz" userId="97e99858-4b95-47f9-92f3-74247ab1450f" providerId="ADAL" clId="{A604098A-A7A4-42B9-977B-7127287D247E}" dt="2026-05-06T13:51:33.377" v="1245" actId="207"/>
          <ac:spMkLst>
            <pc:docMk/>
            <pc:sldMk cId="850260611" sldId="277"/>
            <ac:spMk id="46" creationId="{3D54E2DC-A5C4-543C-DA1F-3F748637EEB1}"/>
          </ac:spMkLst>
        </pc:spChg>
        <pc:cxnChg chg="mod">
          <ac:chgData name="Porenta, Blaz" userId="97e99858-4b95-47f9-92f3-74247ab1450f" providerId="ADAL" clId="{A604098A-A7A4-42B9-977B-7127287D247E}" dt="2026-05-06T13:51:55.342" v="1250" actId="208"/>
          <ac:cxnSpMkLst>
            <pc:docMk/>
            <pc:sldMk cId="850260611" sldId="277"/>
            <ac:cxnSpMk id="14" creationId="{F40B7A5D-FECF-5A44-6FE4-43CD9FEF1528}"/>
          </ac:cxnSpMkLst>
        </pc:cxnChg>
        <pc:cxnChg chg="mod">
          <ac:chgData name="Porenta, Blaz" userId="97e99858-4b95-47f9-92f3-74247ab1450f" providerId="ADAL" clId="{A604098A-A7A4-42B9-977B-7127287D247E}" dt="2026-05-06T13:51:55.342" v="1250" actId="208"/>
          <ac:cxnSpMkLst>
            <pc:docMk/>
            <pc:sldMk cId="850260611" sldId="277"/>
            <ac:cxnSpMk id="16" creationId="{F2D3FA1B-D6FA-402A-0BAB-A90043025552}"/>
          </ac:cxnSpMkLst>
        </pc:cxnChg>
        <pc:cxnChg chg="mod">
          <ac:chgData name="Porenta, Blaz" userId="97e99858-4b95-47f9-92f3-74247ab1450f" providerId="ADAL" clId="{A604098A-A7A4-42B9-977B-7127287D247E}" dt="2026-05-06T13:52:00.361" v="1251" actId="208"/>
          <ac:cxnSpMkLst>
            <pc:docMk/>
            <pc:sldMk cId="850260611" sldId="277"/>
            <ac:cxnSpMk id="31" creationId="{BE5AE1F8-B30D-A813-4022-16DC4E4E1898}"/>
          </ac:cxnSpMkLst>
        </pc:cxnChg>
        <pc:cxnChg chg="mod">
          <ac:chgData name="Porenta, Blaz" userId="97e99858-4b95-47f9-92f3-74247ab1450f" providerId="ADAL" clId="{A604098A-A7A4-42B9-977B-7127287D247E}" dt="2026-05-06T13:52:00.361" v="1251" actId="208"/>
          <ac:cxnSpMkLst>
            <pc:docMk/>
            <pc:sldMk cId="850260611" sldId="277"/>
            <ac:cxnSpMk id="33" creationId="{4454C874-530C-0A66-D984-58CD4398D8E7}"/>
          </ac:cxnSpMkLst>
        </pc:cxnChg>
      </pc:sldChg>
      <pc:sldChg chg="modSp add mod ord">
        <pc:chgData name="Porenta, Blaz" userId="97e99858-4b95-47f9-92f3-74247ab1450f" providerId="ADAL" clId="{A604098A-A7A4-42B9-977B-7127287D247E}" dt="2026-05-06T10:05:56.389" v="623" actId="20577"/>
        <pc:sldMkLst>
          <pc:docMk/>
          <pc:sldMk cId="1905397999" sldId="278"/>
        </pc:sldMkLst>
        <pc:spChg chg="mod">
          <ac:chgData name="Porenta, Blaz" userId="97e99858-4b95-47f9-92f3-74247ab1450f" providerId="ADAL" clId="{A604098A-A7A4-42B9-977B-7127287D247E}" dt="2026-05-06T07:39:38.407" v="303" actId="790"/>
          <ac:spMkLst>
            <pc:docMk/>
            <pc:sldMk cId="1905397999" sldId="278"/>
            <ac:spMk id="2" creationId="{E64F005B-51CD-EEB7-7A27-665B12AD8A67}"/>
          </ac:spMkLst>
        </pc:spChg>
        <pc:spChg chg="mod">
          <ac:chgData name="Porenta, Blaz" userId="97e99858-4b95-47f9-92f3-74247ab1450f" providerId="ADAL" clId="{A604098A-A7A4-42B9-977B-7127287D247E}" dt="2026-05-06T10:05:56.389" v="623" actId="20577"/>
          <ac:spMkLst>
            <pc:docMk/>
            <pc:sldMk cId="1905397999" sldId="278"/>
            <ac:spMk id="30" creationId="{C807DF14-656A-3056-F1A9-19AADD525C45}"/>
          </ac:spMkLst>
        </pc:spChg>
        <pc:spChg chg="mod">
          <ac:chgData name="Porenta, Blaz" userId="97e99858-4b95-47f9-92f3-74247ab1450f" providerId="ADAL" clId="{A604098A-A7A4-42B9-977B-7127287D247E}" dt="2026-05-06T07:39:38.407" v="303" actId="790"/>
          <ac:spMkLst>
            <pc:docMk/>
            <pc:sldMk cId="1905397999" sldId="278"/>
            <ac:spMk id="31" creationId="{29E72D24-420A-C97B-CF1D-BB48A4C8CD67}"/>
          </ac:spMkLst>
        </pc:spChg>
      </pc:sldChg>
      <pc:sldChg chg="addSp delSp modSp add mod">
        <pc:chgData name="Porenta, Blaz" userId="97e99858-4b95-47f9-92f3-74247ab1450f" providerId="ADAL" clId="{A604098A-A7A4-42B9-977B-7127287D247E}" dt="2026-05-06T12:04:41.974" v="989" actId="20577"/>
        <pc:sldMkLst>
          <pc:docMk/>
          <pc:sldMk cId="3748217818" sldId="279"/>
        </pc:sldMkLst>
        <pc:spChg chg="mod">
          <ac:chgData name="Porenta, Blaz" userId="97e99858-4b95-47f9-92f3-74247ab1450f" providerId="ADAL" clId="{A604098A-A7A4-42B9-977B-7127287D247E}" dt="2026-05-06T12:03:18.039" v="981"/>
          <ac:spMkLst>
            <pc:docMk/>
            <pc:sldMk cId="3748217818" sldId="279"/>
            <ac:spMk id="3" creationId="{A43CF325-C200-5AC0-3F38-07F74E460F5D}"/>
          </ac:spMkLst>
        </pc:spChg>
        <pc:spChg chg="add mod">
          <ac:chgData name="Porenta, Blaz" userId="97e99858-4b95-47f9-92f3-74247ab1450f" providerId="ADAL" clId="{A604098A-A7A4-42B9-977B-7127287D247E}" dt="2026-05-06T12:04:36.790" v="987"/>
          <ac:spMkLst>
            <pc:docMk/>
            <pc:sldMk cId="3748217818" sldId="279"/>
            <ac:spMk id="4" creationId="{32724B4F-8EBB-66F1-B139-1290EBA60754}"/>
          </ac:spMkLst>
        </pc:spChg>
        <pc:spChg chg="add mod">
          <ac:chgData name="Porenta, Blaz" userId="97e99858-4b95-47f9-92f3-74247ab1450f" providerId="ADAL" clId="{A604098A-A7A4-42B9-977B-7127287D247E}" dt="2026-05-06T12:04:41.974" v="989" actId="20577"/>
          <ac:spMkLst>
            <pc:docMk/>
            <pc:sldMk cId="3748217818" sldId="279"/>
            <ac:spMk id="7" creationId="{F7DED1F8-0878-4005-95B3-F8608F2EDA75}"/>
          </ac:spMkLst>
        </pc:spChg>
        <pc:spChg chg="mod">
          <ac:chgData name="Porenta, Blaz" userId="97e99858-4b95-47f9-92f3-74247ab1450f" providerId="ADAL" clId="{A604098A-A7A4-42B9-977B-7127287D247E}" dt="2026-05-06T12:03:56.567" v="984"/>
          <ac:spMkLst>
            <pc:docMk/>
            <pc:sldMk cId="3748217818" sldId="279"/>
            <ac:spMk id="9" creationId="{BC6F4A1B-AB0E-9F1A-BCCF-8F2C07F0D155}"/>
          </ac:spMkLst>
        </pc:spChg>
        <pc:spChg chg="mod">
          <ac:chgData name="Porenta, Blaz" userId="97e99858-4b95-47f9-92f3-74247ab1450f" providerId="ADAL" clId="{A604098A-A7A4-42B9-977B-7127287D247E}" dt="2026-05-06T12:03:44.803" v="983"/>
          <ac:spMkLst>
            <pc:docMk/>
            <pc:sldMk cId="3748217818" sldId="279"/>
            <ac:spMk id="15" creationId="{FA9BBF0D-C98A-771B-0DE3-088EA48305E8}"/>
          </ac:spMkLst>
        </pc:spChg>
        <pc:spChg chg="mod">
          <ac:chgData name="Porenta, Blaz" userId="97e99858-4b95-47f9-92f3-74247ab1450f" providerId="ADAL" clId="{A604098A-A7A4-42B9-977B-7127287D247E}" dt="2026-05-06T12:04:05.949" v="985"/>
          <ac:spMkLst>
            <pc:docMk/>
            <pc:sldMk cId="3748217818" sldId="279"/>
            <ac:spMk id="16" creationId="{84AACFE8-0ABA-C53A-6314-394C46E397A2}"/>
          </ac:spMkLst>
        </pc:spChg>
      </pc:sldChg>
      <pc:sldChg chg="addSp delSp modSp mod">
        <pc:chgData name="Porenta, Blaz" userId="97e99858-4b95-47f9-92f3-74247ab1450f" providerId="ADAL" clId="{A604098A-A7A4-42B9-977B-7127287D247E}" dt="2026-05-07T09:34:35.762" v="1451" actId="1076"/>
        <pc:sldMkLst>
          <pc:docMk/>
          <pc:sldMk cId="861957290" sldId="341"/>
        </pc:sldMkLst>
        <pc:spChg chg="mod">
          <ac:chgData name="Porenta, Blaz" userId="97e99858-4b95-47f9-92f3-74247ab1450f" providerId="ADAL" clId="{A604098A-A7A4-42B9-977B-7127287D247E}" dt="2026-05-07T09:34:29.774" v="1449" actId="1076"/>
          <ac:spMkLst>
            <pc:docMk/>
            <pc:sldMk cId="861957290" sldId="341"/>
            <ac:spMk id="2" creationId="{3FB5D9C5-63A4-4816-92A5-ECF10B7F0BEA}"/>
          </ac:spMkLst>
        </pc:spChg>
        <pc:spChg chg="mod">
          <ac:chgData name="Porenta, Blaz" userId="97e99858-4b95-47f9-92f3-74247ab1450f" providerId="ADAL" clId="{A604098A-A7A4-42B9-977B-7127287D247E}" dt="2026-05-07T09:34:32.583" v="1450" actId="1076"/>
          <ac:spMkLst>
            <pc:docMk/>
            <pc:sldMk cId="861957290" sldId="341"/>
            <ac:spMk id="3" creationId="{1E41E68F-66B5-46F1-AEBC-64511BBFCF82}"/>
          </ac:spMkLst>
        </pc:spChg>
        <pc:spChg chg="add del mod">
          <ac:chgData name="Porenta, Blaz" userId="97e99858-4b95-47f9-92f3-74247ab1450f" providerId="ADAL" clId="{A604098A-A7A4-42B9-977B-7127287D247E}" dt="2026-05-07T08:12:52.537" v="1350" actId="478"/>
          <ac:spMkLst>
            <pc:docMk/>
            <pc:sldMk cId="861957290" sldId="341"/>
            <ac:spMk id="4" creationId="{B7D04988-3917-46B2-9B56-CAB22FAE0D02}"/>
          </ac:spMkLst>
        </pc:spChg>
        <pc:spChg chg="mod">
          <ac:chgData name="Porenta, Blaz" userId="97e99858-4b95-47f9-92f3-74247ab1450f" providerId="ADAL" clId="{A604098A-A7A4-42B9-977B-7127287D247E}" dt="2026-05-07T09:34:35.762" v="1451" actId="1076"/>
          <ac:spMkLst>
            <pc:docMk/>
            <pc:sldMk cId="861957290" sldId="341"/>
            <ac:spMk id="6" creationId="{A56639F1-A58E-4AF1-3B13-1B5F17C37B0E}"/>
          </ac:spMkLst>
        </pc:spChg>
        <pc:picChg chg="mod modCrop">
          <ac:chgData name="Porenta, Blaz" userId="97e99858-4b95-47f9-92f3-74247ab1450f" providerId="ADAL" clId="{A604098A-A7A4-42B9-977B-7127287D247E}" dt="2026-05-05T14:02:15.442" v="3" actId="1076"/>
          <ac:picMkLst>
            <pc:docMk/>
            <pc:sldMk cId="861957290" sldId="341"/>
            <ac:picMk id="10" creationId="{347B6F28-6AC7-A2AB-FF42-E298052276E6}"/>
          </ac:picMkLst>
        </pc:picChg>
      </pc:sldChg>
      <pc:sldChg chg="modSp mod">
        <pc:chgData name="Porenta, Blaz" userId="97e99858-4b95-47f9-92f3-74247ab1450f" providerId="ADAL" clId="{A604098A-A7A4-42B9-977B-7127287D247E}" dt="2026-05-06T07:39:38.407" v="303" actId="790"/>
        <pc:sldMkLst>
          <pc:docMk/>
          <pc:sldMk cId="2945180624" sldId="813"/>
        </pc:sldMkLst>
        <pc:spChg chg="mod">
          <ac:chgData name="Porenta, Blaz" userId="97e99858-4b95-47f9-92f3-74247ab1450f" providerId="ADAL" clId="{A604098A-A7A4-42B9-977B-7127287D247E}" dt="2026-05-06T07:39:38.407" v="303" actId="790"/>
          <ac:spMkLst>
            <pc:docMk/>
            <pc:sldMk cId="2945180624" sldId="813"/>
            <ac:spMk id="3" creationId="{B0E2B4C6-577E-9F84-BB8A-B621F2790637}"/>
          </ac:spMkLst>
        </pc:spChg>
        <pc:spChg chg="mod">
          <ac:chgData name="Porenta, Blaz" userId="97e99858-4b95-47f9-92f3-74247ab1450f" providerId="ADAL" clId="{A604098A-A7A4-42B9-977B-7127287D247E}" dt="2026-05-06T07:39:38.407" v="303" actId="790"/>
          <ac:spMkLst>
            <pc:docMk/>
            <pc:sldMk cId="2945180624" sldId="813"/>
            <ac:spMk id="6" creationId="{EFD3F633-D969-B793-7ED6-470B6B422ED9}"/>
          </ac:spMkLst>
        </pc:spChg>
      </pc:sldChg>
      <pc:sldChg chg="addSp modSp mod">
        <pc:chgData name="Porenta, Blaz" userId="97e99858-4b95-47f9-92f3-74247ab1450f" providerId="ADAL" clId="{A604098A-A7A4-42B9-977B-7127287D247E}" dt="2026-05-06T07:39:38.407" v="303" actId="790"/>
        <pc:sldMkLst>
          <pc:docMk/>
          <pc:sldMk cId="3399459215" sldId="2147483644"/>
        </pc:sldMkLst>
        <pc:spChg chg="mod">
          <ac:chgData name="Porenta, Blaz" userId="97e99858-4b95-47f9-92f3-74247ab1450f" providerId="ADAL" clId="{A604098A-A7A4-42B9-977B-7127287D247E}" dt="2026-05-06T07:39:38.407" v="303" actId="790"/>
          <ac:spMkLst>
            <pc:docMk/>
            <pc:sldMk cId="3399459215" sldId="2147483644"/>
            <ac:spMk id="2" creationId="{CDCC07EC-6AB6-784D-F6F3-C278DDD0B17F}"/>
          </ac:spMkLst>
        </pc:spChg>
        <pc:spChg chg="add mod ord">
          <ac:chgData name="Porenta, Blaz" userId="97e99858-4b95-47f9-92f3-74247ab1450f" providerId="ADAL" clId="{A604098A-A7A4-42B9-977B-7127287D247E}" dt="2026-05-06T07:39:38.407" v="303" actId="790"/>
          <ac:spMkLst>
            <pc:docMk/>
            <pc:sldMk cId="3399459215" sldId="2147483644"/>
            <ac:spMk id="4" creationId="{97B4CD79-ABE7-88AE-76CC-1D79ADF841DB}"/>
          </ac:spMkLst>
        </pc:spChg>
        <pc:spChg chg="mod">
          <ac:chgData name="Porenta, Blaz" userId="97e99858-4b95-47f9-92f3-74247ab1450f" providerId="ADAL" clId="{A604098A-A7A4-42B9-977B-7127287D247E}" dt="2026-05-06T07:39:38.407" v="303" actId="790"/>
          <ac:spMkLst>
            <pc:docMk/>
            <pc:sldMk cId="3399459215" sldId="2147483644"/>
            <ac:spMk id="5" creationId="{E7C9B0AB-5681-166F-8300-4AA6DCDAB404}"/>
          </ac:spMkLst>
        </pc:spChg>
        <pc:spChg chg="mod ord">
          <ac:chgData name="Porenta, Blaz" userId="97e99858-4b95-47f9-92f3-74247ab1450f" providerId="ADAL" clId="{A604098A-A7A4-42B9-977B-7127287D247E}" dt="2026-05-06T07:39:38.407" v="303" actId="790"/>
          <ac:spMkLst>
            <pc:docMk/>
            <pc:sldMk cId="3399459215" sldId="2147483644"/>
            <ac:spMk id="7" creationId="{D4A5D6EA-E46C-3E0D-3CE0-7084B1132191}"/>
          </ac:spMkLst>
        </pc:spChg>
        <pc:spChg chg="mod ord">
          <ac:chgData name="Porenta, Blaz" userId="97e99858-4b95-47f9-92f3-74247ab1450f" providerId="ADAL" clId="{A604098A-A7A4-42B9-977B-7127287D247E}" dt="2026-05-06T07:39:38.407" v="303" actId="790"/>
          <ac:spMkLst>
            <pc:docMk/>
            <pc:sldMk cId="3399459215" sldId="2147483644"/>
            <ac:spMk id="9" creationId="{C3BC1B8C-C30A-79AA-1AA4-E5E933262741}"/>
          </ac:spMkLst>
        </pc:spChg>
        <pc:spChg chg="add mod ord">
          <ac:chgData name="Porenta, Blaz" userId="97e99858-4b95-47f9-92f3-74247ab1450f" providerId="ADAL" clId="{A604098A-A7A4-42B9-977B-7127287D247E}" dt="2026-05-06T07:15:07.741" v="60" actId="164"/>
          <ac:spMkLst>
            <pc:docMk/>
            <pc:sldMk cId="3399459215" sldId="2147483644"/>
            <ac:spMk id="10" creationId="{BE7E6DA4-39D6-1563-9DAE-95E3E85DFF8C}"/>
          </ac:spMkLst>
        </pc:spChg>
        <pc:spChg chg="mod">
          <ac:chgData name="Porenta, Blaz" userId="97e99858-4b95-47f9-92f3-74247ab1450f" providerId="ADAL" clId="{A604098A-A7A4-42B9-977B-7127287D247E}" dt="2026-05-06T07:30:01.474" v="137" actId="1076"/>
          <ac:spMkLst>
            <pc:docMk/>
            <pc:sldMk cId="3399459215" sldId="2147483644"/>
            <ac:spMk id="12" creationId="{842B984C-6E12-594C-5293-7D15E6182B1E}"/>
          </ac:spMkLst>
        </pc:spChg>
        <pc:spChg chg="add mod ord">
          <ac:chgData name="Porenta, Blaz" userId="97e99858-4b95-47f9-92f3-74247ab1450f" providerId="ADAL" clId="{A604098A-A7A4-42B9-977B-7127287D247E}" dt="2026-05-06T07:21:06.403" v="79" actId="164"/>
          <ac:spMkLst>
            <pc:docMk/>
            <pc:sldMk cId="3399459215" sldId="2147483644"/>
            <ac:spMk id="13" creationId="{93F3A3F5-EDC3-BBE0-6896-71CB47E1E1AF}"/>
          </ac:spMkLst>
        </pc:spChg>
        <pc:spChg chg="mod">
          <ac:chgData name="Porenta, Blaz" userId="97e99858-4b95-47f9-92f3-74247ab1450f" providerId="ADAL" clId="{A604098A-A7A4-42B9-977B-7127287D247E}" dt="2026-05-06T07:39:38.407" v="303" actId="790"/>
          <ac:spMkLst>
            <pc:docMk/>
            <pc:sldMk cId="3399459215" sldId="2147483644"/>
            <ac:spMk id="14" creationId="{58A55FE7-9392-EDB4-119B-75C018D1D721}"/>
          </ac:spMkLst>
        </pc:spChg>
        <pc:spChg chg="mod">
          <ac:chgData name="Porenta, Blaz" userId="97e99858-4b95-47f9-92f3-74247ab1450f" providerId="ADAL" clId="{A604098A-A7A4-42B9-977B-7127287D247E}" dt="2026-05-05T14:24:22.187" v="46" actId="1076"/>
          <ac:spMkLst>
            <pc:docMk/>
            <pc:sldMk cId="3399459215" sldId="2147483644"/>
            <ac:spMk id="15" creationId="{64C2E017-906A-FE62-E0CB-CDFB821F416D}"/>
          </ac:spMkLst>
        </pc:spChg>
        <pc:spChg chg="mod">
          <ac:chgData name="Porenta, Blaz" userId="97e99858-4b95-47f9-92f3-74247ab1450f" providerId="ADAL" clId="{A604098A-A7A4-42B9-977B-7127287D247E}" dt="2026-05-06T07:39:38.407" v="303" actId="790"/>
          <ac:spMkLst>
            <pc:docMk/>
            <pc:sldMk cId="3399459215" sldId="2147483644"/>
            <ac:spMk id="17" creationId="{BE815DE8-EAF2-2213-E831-ADC03FE876FD}"/>
          </ac:spMkLst>
        </pc:spChg>
        <pc:spChg chg="mod">
          <ac:chgData name="Porenta, Blaz" userId="97e99858-4b95-47f9-92f3-74247ab1450f" providerId="ADAL" clId="{A604098A-A7A4-42B9-977B-7127287D247E}" dt="2026-05-06T07:15:07.741" v="60" actId="164"/>
          <ac:spMkLst>
            <pc:docMk/>
            <pc:sldMk cId="3399459215" sldId="2147483644"/>
            <ac:spMk id="18" creationId="{0F193FEE-AA11-9C54-964C-946AFC58D7C2}"/>
          </ac:spMkLst>
        </pc:spChg>
        <pc:spChg chg="mod">
          <ac:chgData name="Porenta, Blaz" userId="97e99858-4b95-47f9-92f3-74247ab1450f" providerId="ADAL" clId="{A604098A-A7A4-42B9-977B-7127287D247E}" dt="2026-05-06T07:39:38.407" v="303" actId="790"/>
          <ac:spMkLst>
            <pc:docMk/>
            <pc:sldMk cId="3399459215" sldId="2147483644"/>
            <ac:spMk id="19" creationId="{0CE8BCE6-8EC5-A463-55D5-2A647732C6DA}"/>
          </ac:spMkLst>
        </pc:spChg>
        <pc:spChg chg="mod">
          <ac:chgData name="Porenta, Blaz" userId="97e99858-4b95-47f9-92f3-74247ab1450f" providerId="ADAL" clId="{A604098A-A7A4-42B9-977B-7127287D247E}" dt="2026-05-06T07:39:38.407" v="303" actId="790"/>
          <ac:spMkLst>
            <pc:docMk/>
            <pc:sldMk cId="3399459215" sldId="2147483644"/>
            <ac:spMk id="21" creationId="{D583F9B7-BA8D-6233-9873-4B81D3008DC1}"/>
          </ac:spMkLst>
        </pc:spChg>
        <pc:spChg chg="mod">
          <ac:chgData name="Porenta, Blaz" userId="97e99858-4b95-47f9-92f3-74247ab1450f" providerId="ADAL" clId="{A604098A-A7A4-42B9-977B-7127287D247E}" dt="2026-05-06T07:20:28.019" v="75" actId="164"/>
          <ac:spMkLst>
            <pc:docMk/>
            <pc:sldMk cId="3399459215" sldId="2147483644"/>
            <ac:spMk id="22" creationId="{F9AAB0CA-375E-8661-97C5-4B3A6CED2D0A}"/>
          </ac:spMkLst>
        </pc:spChg>
        <pc:spChg chg="mod">
          <ac:chgData name="Porenta, Blaz" userId="97e99858-4b95-47f9-92f3-74247ab1450f" providerId="ADAL" clId="{A604098A-A7A4-42B9-977B-7127287D247E}" dt="2026-05-05T14:24:22.187" v="46" actId="1076"/>
          <ac:spMkLst>
            <pc:docMk/>
            <pc:sldMk cId="3399459215" sldId="2147483644"/>
            <ac:spMk id="23" creationId="{87EAD495-7F2F-03F0-9ABD-50764465EE94}"/>
          </ac:spMkLst>
        </pc:spChg>
        <pc:spChg chg="add mod ord">
          <ac:chgData name="Porenta, Blaz" userId="97e99858-4b95-47f9-92f3-74247ab1450f" providerId="ADAL" clId="{A604098A-A7A4-42B9-977B-7127287D247E}" dt="2026-05-06T07:39:38.407" v="303" actId="790"/>
          <ac:spMkLst>
            <pc:docMk/>
            <pc:sldMk cId="3399459215" sldId="2147483644"/>
            <ac:spMk id="26" creationId="{96C137B7-9F45-FA9C-4FDD-0344DC180A5A}"/>
          </ac:spMkLst>
        </pc:spChg>
        <pc:grpChg chg="add mod">
          <ac:chgData name="Porenta, Blaz" userId="97e99858-4b95-47f9-92f3-74247ab1450f" providerId="ADAL" clId="{A604098A-A7A4-42B9-977B-7127287D247E}" dt="2026-05-06T07:21:03.974" v="78" actId="164"/>
          <ac:grpSpMkLst>
            <pc:docMk/>
            <pc:sldMk cId="3399459215" sldId="2147483644"/>
            <ac:grpSpMk id="8" creationId="{4EA2330B-8B70-9361-57D4-4E5DDC463BA4}"/>
          </ac:grpSpMkLst>
        </pc:grpChg>
        <pc:grpChg chg="add mod">
          <ac:chgData name="Porenta, Blaz" userId="97e99858-4b95-47f9-92f3-74247ab1450f" providerId="ADAL" clId="{A604098A-A7A4-42B9-977B-7127287D247E}" dt="2026-05-06T07:21:06.403" v="79" actId="164"/>
          <ac:grpSpMkLst>
            <pc:docMk/>
            <pc:sldMk cId="3399459215" sldId="2147483644"/>
            <ac:grpSpMk id="11" creationId="{23E26B36-A631-E8B4-94F5-1F6798BA5F56}"/>
          </ac:grpSpMkLst>
        </pc:grpChg>
        <pc:grpChg chg="mod">
          <ac:chgData name="Porenta, Blaz" userId="97e99858-4b95-47f9-92f3-74247ab1450f" providerId="ADAL" clId="{A604098A-A7A4-42B9-977B-7127287D247E}" dt="2026-05-06T07:15:07.741" v="60" actId="164"/>
          <ac:grpSpMkLst>
            <pc:docMk/>
            <pc:sldMk cId="3399459215" sldId="2147483644"/>
            <ac:grpSpMk id="16" creationId="{BB5CD8D3-6455-7B61-8B2E-BFDDCE042601}"/>
          </ac:grpSpMkLst>
        </pc:grpChg>
        <pc:grpChg chg="mod ord">
          <ac:chgData name="Porenta, Blaz" userId="97e99858-4b95-47f9-92f3-74247ab1450f" providerId="ADAL" clId="{A604098A-A7A4-42B9-977B-7127287D247E}" dt="2026-05-06T07:20:28.019" v="75" actId="164"/>
          <ac:grpSpMkLst>
            <pc:docMk/>
            <pc:sldMk cId="3399459215" sldId="2147483644"/>
            <ac:grpSpMk id="20" creationId="{D724647D-528C-A7E0-97F0-E1EB128B176B}"/>
          </ac:grpSpMkLst>
        </pc:grpChg>
        <pc:grpChg chg="add mod">
          <ac:chgData name="Porenta, Blaz" userId="97e99858-4b95-47f9-92f3-74247ab1450f" providerId="ADAL" clId="{A604098A-A7A4-42B9-977B-7127287D247E}" dt="2026-05-06T07:21:03.974" v="78" actId="164"/>
          <ac:grpSpMkLst>
            <pc:docMk/>
            <pc:sldMk cId="3399459215" sldId="2147483644"/>
            <ac:grpSpMk id="28" creationId="{785F61C2-19D6-6AE2-9CE0-353A1CF7FB33}"/>
          </ac:grpSpMkLst>
        </pc:grpChg>
        <pc:grpChg chg="add mod">
          <ac:chgData name="Porenta, Blaz" userId="97e99858-4b95-47f9-92f3-74247ab1450f" providerId="ADAL" clId="{A604098A-A7A4-42B9-977B-7127287D247E}" dt="2026-05-06T07:21:06.403" v="79" actId="164"/>
          <ac:grpSpMkLst>
            <pc:docMk/>
            <pc:sldMk cId="3399459215" sldId="2147483644"/>
            <ac:grpSpMk id="29" creationId="{0CC324EC-F5C0-43CD-6CF9-CDAC8FA22056}"/>
          </ac:grpSpMkLst>
        </pc:grpChg>
      </pc:sldChg>
      <pc:sldChg chg="modSp mod">
        <pc:chgData name="Porenta, Blaz" userId="97e99858-4b95-47f9-92f3-74247ab1450f" providerId="ADAL" clId="{A604098A-A7A4-42B9-977B-7127287D247E}" dt="2026-05-06T07:39:38.407" v="303" actId="790"/>
        <pc:sldMkLst>
          <pc:docMk/>
          <pc:sldMk cId="1772222462" sldId="2147483645"/>
        </pc:sldMkLst>
        <pc:spChg chg="mod">
          <ac:chgData name="Porenta, Blaz" userId="97e99858-4b95-47f9-92f3-74247ab1450f" providerId="ADAL" clId="{A604098A-A7A4-42B9-977B-7127287D247E}" dt="2026-05-06T07:39:38.407" v="303" actId="790"/>
          <ac:spMkLst>
            <pc:docMk/>
            <pc:sldMk cId="1772222462" sldId="2147483645"/>
            <ac:spMk id="3" creationId="{F8FA0ADB-5B5C-9DC3-0A9D-1C51908032CD}"/>
          </ac:spMkLst>
        </pc:spChg>
        <pc:spChg chg="mod">
          <ac:chgData name="Porenta, Blaz" userId="97e99858-4b95-47f9-92f3-74247ab1450f" providerId="ADAL" clId="{A604098A-A7A4-42B9-977B-7127287D247E}" dt="2026-05-06T07:39:38.407" v="303" actId="790"/>
          <ac:spMkLst>
            <pc:docMk/>
            <pc:sldMk cId="1772222462" sldId="2147483645"/>
            <ac:spMk id="5" creationId="{2E81C2F5-0DDB-2026-E04D-091E414E07F9}"/>
          </ac:spMkLst>
        </pc:spChg>
        <pc:spChg chg="mod">
          <ac:chgData name="Porenta, Blaz" userId="97e99858-4b95-47f9-92f3-74247ab1450f" providerId="ADAL" clId="{A604098A-A7A4-42B9-977B-7127287D247E}" dt="2026-05-06T07:39:38.407" v="303" actId="790"/>
          <ac:spMkLst>
            <pc:docMk/>
            <pc:sldMk cId="1772222462" sldId="2147483645"/>
            <ac:spMk id="7" creationId="{D0E04933-70A7-B533-A8E4-6A7F91677E83}"/>
          </ac:spMkLst>
        </pc:spChg>
        <pc:spChg chg="mod">
          <ac:chgData name="Porenta, Blaz" userId="97e99858-4b95-47f9-92f3-74247ab1450f" providerId="ADAL" clId="{A604098A-A7A4-42B9-977B-7127287D247E}" dt="2026-05-06T07:39:38.407" v="303" actId="790"/>
          <ac:spMkLst>
            <pc:docMk/>
            <pc:sldMk cId="1772222462" sldId="2147483645"/>
            <ac:spMk id="8" creationId="{08ADFE6F-04F4-0009-2B39-F61FE73BC6C9}"/>
          </ac:spMkLst>
        </pc:spChg>
        <pc:spChg chg="mod">
          <ac:chgData name="Porenta, Blaz" userId="97e99858-4b95-47f9-92f3-74247ab1450f" providerId="ADAL" clId="{A604098A-A7A4-42B9-977B-7127287D247E}" dt="2026-05-06T07:39:38.407" v="303" actId="790"/>
          <ac:spMkLst>
            <pc:docMk/>
            <pc:sldMk cId="1772222462" sldId="2147483645"/>
            <ac:spMk id="30" creationId="{8013377E-A942-583C-AA49-0CB8D5EAAAE2}"/>
          </ac:spMkLst>
        </pc:spChg>
      </pc:sldChg>
      <pc:sldChg chg="addSp delSp modSp mod">
        <pc:chgData name="Porenta, Blaz" userId="97e99858-4b95-47f9-92f3-74247ab1450f" providerId="ADAL" clId="{A604098A-A7A4-42B9-977B-7127287D247E}" dt="2026-05-07T11:52:07.369" v="1527"/>
        <pc:sldMkLst>
          <pc:docMk/>
          <pc:sldMk cId="4023903238" sldId="2147483647"/>
        </pc:sldMkLst>
        <pc:spChg chg="mod">
          <ac:chgData name="Porenta, Blaz" userId="97e99858-4b95-47f9-92f3-74247ab1450f" providerId="ADAL" clId="{A604098A-A7A4-42B9-977B-7127287D247E}" dt="2026-05-07T11:52:07.369" v="1527"/>
          <ac:spMkLst>
            <pc:docMk/>
            <pc:sldMk cId="4023903238" sldId="2147483647"/>
            <ac:spMk id="2" creationId="{64970288-4BC0-084C-4D4E-FCA9A5DDA50C}"/>
          </ac:spMkLst>
        </pc:spChg>
        <pc:spChg chg="del mod">
          <ac:chgData name="Porenta, Blaz" userId="97e99858-4b95-47f9-92f3-74247ab1450f" providerId="ADAL" clId="{A604098A-A7A4-42B9-977B-7127287D247E}" dt="2026-05-07T08:59:59.264" v="1378" actId="478"/>
          <ac:spMkLst>
            <pc:docMk/>
            <pc:sldMk cId="4023903238" sldId="2147483647"/>
            <ac:spMk id="4" creationId="{B19557C6-ECAB-1A1F-C9CD-6DFD7DFFB041}"/>
          </ac:spMkLst>
        </pc:spChg>
        <pc:spChg chg="mod">
          <ac:chgData name="Porenta, Blaz" userId="97e99858-4b95-47f9-92f3-74247ab1450f" providerId="ADAL" clId="{A604098A-A7A4-42B9-977B-7127287D247E}" dt="2026-05-06T07:39:38.407" v="303" actId="790"/>
          <ac:spMkLst>
            <pc:docMk/>
            <pc:sldMk cId="4023903238" sldId="2147483647"/>
            <ac:spMk id="5" creationId="{75E3D964-DC81-3582-B8A0-059E4F72CF59}"/>
          </ac:spMkLst>
        </pc:spChg>
        <pc:spChg chg="del mod">
          <ac:chgData name="Porenta, Blaz" userId="97e99858-4b95-47f9-92f3-74247ab1450f" providerId="ADAL" clId="{A604098A-A7A4-42B9-977B-7127287D247E}" dt="2026-05-07T09:25:34.348" v="1432" actId="478"/>
          <ac:spMkLst>
            <pc:docMk/>
            <pc:sldMk cId="4023903238" sldId="2147483647"/>
            <ac:spMk id="7" creationId="{E6211C92-1405-6376-4693-0DEC2BAE1D5C}"/>
          </ac:spMkLst>
        </pc:spChg>
        <pc:spChg chg="del mod">
          <ac:chgData name="Porenta, Blaz" userId="97e99858-4b95-47f9-92f3-74247ab1450f" providerId="ADAL" clId="{A604098A-A7A4-42B9-977B-7127287D247E}" dt="2026-05-07T09:25:33.100" v="1431" actId="478"/>
          <ac:spMkLst>
            <pc:docMk/>
            <pc:sldMk cId="4023903238" sldId="2147483647"/>
            <ac:spMk id="11" creationId="{A8119DCA-5724-19A9-A429-731E3675E88A}"/>
          </ac:spMkLst>
        </pc:spChg>
        <pc:spChg chg="del mod">
          <ac:chgData name="Porenta, Blaz" userId="97e99858-4b95-47f9-92f3-74247ab1450f" providerId="ADAL" clId="{A604098A-A7A4-42B9-977B-7127287D247E}" dt="2026-05-07T09:17:24.434" v="1406" actId="478"/>
          <ac:spMkLst>
            <pc:docMk/>
            <pc:sldMk cId="4023903238" sldId="2147483647"/>
            <ac:spMk id="12" creationId="{1A5C68D3-2F85-BF4D-1685-AA8166410469}"/>
          </ac:spMkLst>
        </pc:spChg>
        <pc:spChg chg="del">
          <ac:chgData name="Porenta, Blaz" userId="97e99858-4b95-47f9-92f3-74247ab1450f" providerId="ADAL" clId="{A604098A-A7A4-42B9-977B-7127287D247E}" dt="2026-05-07T09:25:26.072" v="1430" actId="478"/>
          <ac:spMkLst>
            <pc:docMk/>
            <pc:sldMk cId="4023903238" sldId="2147483647"/>
            <ac:spMk id="14" creationId="{1C1C5E60-65D3-6DB5-93A0-AE9EF8B10511}"/>
          </ac:spMkLst>
        </pc:spChg>
        <pc:spChg chg="add">
          <ac:chgData name="Porenta, Blaz" userId="97e99858-4b95-47f9-92f3-74247ab1450f" providerId="ADAL" clId="{A604098A-A7A4-42B9-977B-7127287D247E}" dt="2026-05-07T09:05:29.247" v="1382"/>
          <ac:spMkLst>
            <pc:docMk/>
            <pc:sldMk cId="4023903238" sldId="2147483647"/>
            <ac:spMk id="19" creationId="{90E23E4D-66CB-F70B-0C7C-CCC16022935C}"/>
          </ac:spMkLst>
        </pc:spChg>
        <pc:spChg chg="add del">
          <ac:chgData name="Porenta, Blaz" userId="97e99858-4b95-47f9-92f3-74247ab1450f" providerId="ADAL" clId="{A604098A-A7A4-42B9-977B-7127287D247E}" dt="2026-05-07T09:05:33.741" v="1384" actId="478"/>
          <ac:spMkLst>
            <pc:docMk/>
            <pc:sldMk cId="4023903238" sldId="2147483647"/>
            <ac:spMk id="20" creationId="{98A30433-0B37-5F53-CAC8-937AF177F24F}"/>
          </ac:spMkLst>
        </pc:spChg>
        <pc:spChg chg="add mod">
          <ac:chgData name="Porenta, Blaz" userId="97e99858-4b95-47f9-92f3-74247ab1450f" providerId="ADAL" clId="{A604098A-A7A4-42B9-977B-7127287D247E}" dt="2026-05-07T09:44:17.148" v="1494" actId="14100"/>
          <ac:spMkLst>
            <pc:docMk/>
            <pc:sldMk cId="4023903238" sldId="2147483647"/>
            <ac:spMk id="26" creationId="{FB2569A7-D99D-D257-66EC-0F7E4C2A7171}"/>
          </ac:spMkLst>
        </pc:spChg>
        <pc:spChg chg="add mod">
          <ac:chgData name="Porenta, Blaz" userId="97e99858-4b95-47f9-92f3-74247ab1450f" providerId="ADAL" clId="{A604098A-A7A4-42B9-977B-7127287D247E}" dt="2026-05-07T09:44:02.060" v="1490"/>
          <ac:spMkLst>
            <pc:docMk/>
            <pc:sldMk cId="4023903238" sldId="2147483647"/>
            <ac:spMk id="27" creationId="{D6F25CB3-4843-27E8-66CF-1E6B77B0CED7}"/>
          </ac:spMkLst>
        </pc:spChg>
        <pc:spChg chg="add mod">
          <ac:chgData name="Porenta, Blaz" userId="97e99858-4b95-47f9-92f3-74247ab1450f" providerId="ADAL" clId="{A604098A-A7A4-42B9-977B-7127287D247E}" dt="2026-05-07T09:46:59.568" v="1518"/>
          <ac:spMkLst>
            <pc:docMk/>
            <pc:sldMk cId="4023903238" sldId="2147483647"/>
            <ac:spMk id="28" creationId="{A1978DCB-5C70-3385-2110-0D29CC97BAFC}"/>
          </ac:spMkLst>
        </pc:spChg>
        <pc:spChg chg="add mod">
          <ac:chgData name="Porenta, Blaz" userId="97e99858-4b95-47f9-92f3-74247ab1450f" providerId="ADAL" clId="{A604098A-A7A4-42B9-977B-7127287D247E}" dt="2026-05-07T09:46:59.568" v="1518"/>
          <ac:spMkLst>
            <pc:docMk/>
            <pc:sldMk cId="4023903238" sldId="2147483647"/>
            <ac:spMk id="29" creationId="{A29E00AB-7BDD-5735-EFE1-3FB437AE6356}"/>
          </ac:spMkLst>
        </pc:spChg>
        <pc:picChg chg="del">
          <ac:chgData name="Porenta, Blaz" userId="97e99858-4b95-47f9-92f3-74247ab1450f" providerId="ADAL" clId="{A604098A-A7A4-42B9-977B-7127287D247E}" dt="2026-05-07T08:59:57.650" v="1377" actId="478"/>
          <ac:picMkLst>
            <pc:docMk/>
            <pc:sldMk cId="4023903238" sldId="2147483647"/>
            <ac:picMk id="8" creationId="{0D2BEDC1-AF9A-D6ED-474C-A36DCEB445C0}"/>
          </ac:picMkLst>
        </pc:picChg>
        <pc:picChg chg="add del mod">
          <ac:chgData name="Porenta, Blaz" userId="97e99858-4b95-47f9-92f3-74247ab1450f" providerId="ADAL" clId="{A604098A-A7A4-42B9-977B-7127287D247E}" dt="2026-05-07T09:27:56.766" v="1439" actId="1076"/>
          <ac:picMkLst>
            <pc:docMk/>
            <pc:sldMk cId="4023903238" sldId="2147483647"/>
            <ac:picMk id="18" creationId="{DE38CC46-8CBD-64F7-1BB7-FF1CBC540003}"/>
          </ac:picMkLst>
        </pc:picChg>
        <pc:picChg chg="add del mod">
          <ac:chgData name="Porenta, Blaz" userId="97e99858-4b95-47f9-92f3-74247ab1450f" providerId="ADAL" clId="{A604098A-A7A4-42B9-977B-7127287D247E}" dt="2026-05-07T09:17:58.344" v="1420" actId="478"/>
          <ac:picMkLst>
            <pc:docMk/>
            <pc:sldMk cId="4023903238" sldId="2147483647"/>
            <ac:picMk id="22" creationId="{7CAD9043-3F9E-9237-BE30-3A61E5B378B6}"/>
          </ac:picMkLst>
        </pc:picChg>
        <pc:picChg chg="add del mod">
          <ac:chgData name="Porenta, Blaz" userId="97e99858-4b95-47f9-92f3-74247ab1450f" providerId="ADAL" clId="{A604098A-A7A4-42B9-977B-7127287D247E}" dt="2026-05-07T09:18:12.769" v="1429" actId="478"/>
          <ac:picMkLst>
            <pc:docMk/>
            <pc:sldMk cId="4023903238" sldId="2147483647"/>
            <ac:picMk id="24" creationId="{BBB01F2D-CD99-662E-F32A-0973C7C0A3C8}"/>
          </ac:picMkLst>
        </pc:picChg>
        <pc:picChg chg="add mod ord">
          <ac:chgData name="Porenta, Blaz" userId="97e99858-4b95-47f9-92f3-74247ab1450f" providerId="ADAL" clId="{A604098A-A7A4-42B9-977B-7127287D247E}" dt="2026-05-07T09:47:08.560" v="1521" actId="1076"/>
          <ac:picMkLst>
            <pc:docMk/>
            <pc:sldMk cId="4023903238" sldId="2147483647"/>
            <ac:picMk id="25" creationId="{43652AC3-FB8B-963A-1495-E42E3EF804DE}"/>
          </ac:picMkLst>
        </pc:picChg>
      </pc:sldChg>
    </pc:docChg>
  </pc:docChgLst>
  <pc:docChgLst>
    <pc:chgData name="Korpar, Niko" userId="38a21b42-99bb-42d1-bb1e-6a8754964d08" providerId="ADAL" clId="{F78C1EAB-A9F8-4CC9-9338-6D90F6ACBA6D}"/>
    <pc:docChg chg="undo custSel addSld delSld modSld sldOrd modMainMaster addSection delSection modSection">
      <pc:chgData name="Korpar, Niko" userId="38a21b42-99bb-42d1-bb1e-6a8754964d08" providerId="ADAL" clId="{F78C1EAB-A9F8-4CC9-9338-6D90F6ACBA6D}" dt="2026-05-13T07:48:52.872" v="10955" actId="20577"/>
      <pc:docMkLst>
        <pc:docMk/>
      </pc:docMkLst>
      <pc:sldChg chg="modSp add mod">
        <pc:chgData name="Korpar, Niko" userId="38a21b42-99bb-42d1-bb1e-6a8754964d08" providerId="ADAL" clId="{F78C1EAB-A9F8-4CC9-9338-6D90F6ACBA6D}" dt="2026-05-08T10:09:45.477" v="10946" actId="20577"/>
        <pc:sldMkLst>
          <pc:docMk/>
          <pc:sldMk cId="3431505001" sldId="256"/>
        </pc:sldMkLst>
        <pc:spChg chg="mod">
          <ac:chgData name="Korpar, Niko" userId="38a21b42-99bb-42d1-bb1e-6a8754964d08" providerId="ADAL" clId="{F78C1EAB-A9F8-4CC9-9338-6D90F6ACBA6D}" dt="2026-05-07T07:58:14.334" v="9287" actId="1076"/>
          <ac:spMkLst>
            <pc:docMk/>
            <pc:sldMk cId="3431505001" sldId="256"/>
            <ac:spMk id="10" creationId="{7F0F4292-7AA8-BAB2-45FF-11F3FD570AB8}"/>
          </ac:spMkLst>
        </pc:spChg>
        <pc:spChg chg="mod">
          <ac:chgData name="Korpar, Niko" userId="38a21b42-99bb-42d1-bb1e-6a8754964d08" providerId="ADAL" clId="{F78C1EAB-A9F8-4CC9-9338-6D90F6ACBA6D}" dt="2026-05-07T07:57:55.542" v="9285" actId="207"/>
          <ac:spMkLst>
            <pc:docMk/>
            <pc:sldMk cId="3431505001" sldId="256"/>
            <ac:spMk id="14" creationId="{3F963C2E-0C94-4AF2-E2D3-26D3DFE12282}"/>
          </ac:spMkLst>
        </pc:spChg>
        <pc:spChg chg="mod">
          <ac:chgData name="Korpar, Niko" userId="38a21b42-99bb-42d1-bb1e-6a8754964d08" providerId="ADAL" clId="{F78C1EAB-A9F8-4CC9-9338-6D90F6ACBA6D}" dt="2026-05-07T07:57:55.542" v="9285" actId="207"/>
          <ac:spMkLst>
            <pc:docMk/>
            <pc:sldMk cId="3431505001" sldId="256"/>
            <ac:spMk id="15" creationId="{D5426434-0835-3091-68D5-BAACC3B5607D}"/>
          </ac:spMkLst>
        </pc:spChg>
        <pc:spChg chg="mod">
          <ac:chgData name="Korpar, Niko" userId="38a21b42-99bb-42d1-bb1e-6a8754964d08" providerId="ADAL" clId="{F78C1EAB-A9F8-4CC9-9338-6D90F6ACBA6D}" dt="2026-05-07T07:57:55.542" v="9285" actId="207"/>
          <ac:spMkLst>
            <pc:docMk/>
            <pc:sldMk cId="3431505001" sldId="256"/>
            <ac:spMk id="17" creationId="{FC69EC61-F84D-CF15-B257-47A8C1B51219}"/>
          </ac:spMkLst>
        </pc:spChg>
        <pc:spChg chg="mod">
          <ac:chgData name="Korpar, Niko" userId="38a21b42-99bb-42d1-bb1e-6a8754964d08" providerId="ADAL" clId="{F78C1EAB-A9F8-4CC9-9338-6D90F6ACBA6D}" dt="2026-05-07T07:57:55.542" v="9285" actId="207"/>
          <ac:spMkLst>
            <pc:docMk/>
            <pc:sldMk cId="3431505001" sldId="256"/>
            <ac:spMk id="20" creationId="{FC56AFD7-1B7E-2F59-A233-6A522787A21D}"/>
          </ac:spMkLst>
        </pc:spChg>
        <pc:spChg chg="mod">
          <ac:chgData name="Korpar, Niko" userId="38a21b42-99bb-42d1-bb1e-6a8754964d08" providerId="ADAL" clId="{F78C1EAB-A9F8-4CC9-9338-6D90F6ACBA6D}" dt="2026-05-08T10:09:45.477" v="10946" actId="20577"/>
          <ac:spMkLst>
            <pc:docMk/>
            <pc:sldMk cId="3431505001" sldId="256"/>
            <ac:spMk id="35" creationId="{52439A7A-4724-D879-3AFC-7955475E1CC0}"/>
          </ac:spMkLst>
        </pc:spChg>
        <pc:spChg chg="mod">
          <ac:chgData name="Korpar, Niko" userId="38a21b42-99bb-42d1-bb1e-6a8754964d08" providerId="ADAL" clId="{F78C1EAB-A9F8-4CC9-9338-6D90F6ACBA6D}" dt="2026-05-07T07:58:20.887" v="9290" actId="403"/>
          <ac:spMkLst>
            <pc:docMk/>
            <pc:sldMk cId="3431505001" sldId="256"/>
            <ac:spMk id="37" creationId="{B796B8BE-8C49-449A-CA7F-80CCB329459A}"/>
          </ac:spMkLst>
        </pc:spChg>
        <pc:spChg chg="mod">
          <ac:chgData name="Korpar, Niko" userId="38a21b42-99bb-42d1-bb1e-6a8754964d08" providerId="ADAL" clId="{F78C1EAB-A9F8-4CC9-9338-6D90F6ACBA6D}" dt="2026-05-07T07:58:20.887" v="9290" actId="403"/>
          <ac:spMkLst>
            <pc:docMk/>
            <pc:sldMk cId="3431505001" sldId="256"/>
            <ac:spMk id="38" creationId="{F05A2219-C67D-F766-1BDA-8A1DCE1DD333}"/>
          </ac:spMkLst>
        </pc:spChg>
        <pc:spChg chg="mod">
          <ac:chgData name="Korpar, Niko" userId="38a21b42-99bb-42d1-bb1e-6a8754964d08" providerId="ADAL" clId="{F78C1EAB-A9F8-4CC9-9338-6D90F6ACBA6D}" dt="2026-05-07T07:58:20.887" v="9290" actId="403"/>
          <ac:spMkLst>
            <pc:docMk/>
            <pc:sldMk cId="3431505001" sldId="256"/>
            <ac:spMk id="39" creationId="{FE142781-47B6-C3BB-BCEC-CC9183A8F766}"/>
          </ac:spMkLst>
        </pc:spChg>
        <pc:spChg chg="mod">
          <ac:chgData name="Korpar, Niko" userId="38a21b42-99bb-42d1-bb1e-6a8754964d08" providerId="ADAL" clId="{F78C1EAB-A9F8-4CC9-9338-6D90F6ACBA6D}" dt="2026-05-07T07:58:20.887" v="9290" actId="403"/>
          <ac:spMkLst>
            <pc:docMk/>
            <pc:sldMk cId="3431505001" sldId="256"/>
            <ac:spMk id="40" creationId="{BFA42CF5-2CB5-803E-7653-B0AF74794456}"/>
          </ac:spMkLst>
        </pc:spChg>
        <pc:spChg chg="mod">
          <ac:chgData name="Korpar, Niko" userId="38a21b42-99bb-42d1-bb1e-6a8754964d08" providerId="ADAL" clId="{F78C1EAB-A9F8-4CC9-9338-6D90F6ACBA6D}" dt="2026-05-07T07:58:20.887" v="9290" actId="403"/>
          <ac:spMkLst>
            <pc:docMk/>
            <pc:sldMk cId="3431505001" sldId="256"/>
            <ac:spMk id="47" creationId="{95EDB200-729F-B166-0620-4EF2B37D987C}"/>
          </ac:spMkLst>
        </pc:spChg>
        <pc:spChg chg="mod">
          <ac:chgData name="Korpar, Niko" userId="38a21b42-99bb-42d1-bb1e-6a8754964d08" providerId="ADAL" clId="{F78C1EAB-A9F8-4CC9-9338-6D90F6ACBA6D}" dt="2026-05-07T07:58:20.887" v="9290" actId="403"/>
          <ac:spMkLst>
            <pc:docMk/>
            <pc:sldMk cId="3431505001" sldId="256"/>
            <ac:spMk id="49" creationId="{74B892D6-43A7-6EB1-71CF-F89D1E77AAD0}"/>
          </ac:spMkLst>
        </pc:spChg>
        <pc:spChg chg="mod">
          <ac:chgData name="Korpar, Niko" userId="38a21b42-99bb-42d1-bb1e-6a8754964d08" providerId="ADAL" clId="{F78C1EAB-A9F8-4CC9-9338-6D90F6ACBA6D}" dt="2026-05-07T07:58:20.887" v="9290" actId="403"/>
          <ac:spMkLst>
            <pc:docMk/>
            <pc:sldMk cId="3431505001" sldId="256"/>
            <ac:spMk id="50" creationId="{0428B663-6504-6B6A-39A6-4D4F06594418}"/>
          </ac:spMkLst>
        </pc:spChg>
      </pc:sldChg>
      <pc:sldChg chg="modSp add del mod">
        <pc:chgData name="Korpar, Niko" userId="38a21b42-99bb-42d1-bb1e-6a8754964d08" providerId="ADAL" clId="{F78C1EAB-A9F8-4CC9-9338-6D90F6ACBA6D}" dt="2026-05-07T12:19:12.957" v="10193" actId="14100"/>
        <pc:sldMkLst>
          <pc:docMk/>
          <pc:sldMk cId="211496971" sldId="259"/>
        </pc:sldMkLst>
        <pc:picChg chg="mod">
          <ac:chgData name="Korpar, Niko" userId="38a21b42-99bb-42d1-bb1e-6a8754964d08" providerId="ADAL" clId="{F78C1EAB-A9F8-4CC9-9338-6D90F6ACBA6D}" dt="2026-05-07T12:19:12.957" v="10193" actId="14100"/>
          <ac:picMkLst>
            <pc:docMk/>
            <pc:sldMk cId="211496971" sldId="259"/>
            <ac:picMk id="5" creationId="{D517DBC6-23F9-5A04-CFDD-2ED99B92546A}"/>
          </ac:picMkLst>
        </pc:picChg>
      </pc:sldChg>
      <pc:sldChg chg="modSp mod">
        <pc:chgData name="Korpar, Niko" userId="38a21b42-99bb-42d1-bb1e-6a8754964d08" providerId="ADAL" clId="{F78C1EAB-A9F8-4CC9-9338-6D90F6ACBA6D}" dt="2026-05-07T08:01:30.232" v="9328" actId="20577"/>
        <pc:sldMkLst>
          <pc:docMk/>
          <pc:sldMk cId="786198967" sldId="261"/>
        </pc:sldMkLst>
        <pc:spChg chg="mod">
          <ac:chgData name="Korpar, Niko" userId="38a21b42-99bb-42d1-bb1e-6a8754964d08" providerId="ADAL" clId="{F78C1EAB-A9F8-4CC9-9338-6D90F6ACBA6D}" dt="2026-05-07T08:01:30.232" v="9328" actId="20577"/>
          <ac:spMkLst>
            <pc:docMk/>
            <pc:sldMk cId="786198967" sldId="261"/>
            <ac:spMk id="15" creationId="{BE0FBD14-705D-01A0-7ECC-A9D9C1CBDD68}"/>
          </ac:spMkLst>
        </pc:spChg>
      </pc:sldChg>
      <pc:sldChg chg="addSp modSp mod">
        <pc:chgData name="Korpar, Niko" userId="38a21b42-99bb-42d1-bb1e-6a8754964d08" providerId="ADAL" clId="{F78C1EAB-A9F8-4CC9-9338-6D90F6ACBA6D}" dt="2026-05-07T08:11:15.955" v="9450"/>
        <pc:sldMkLst>
          <pc:docMk/>
          <pc:sldMk cId="4126469469" sldId="263"/>
        </pc:sldMkLst>
        <pc:spChg chg="add mod">
          <ac:chgData name="Korpar, Niko" userId="38a21b42-99bb-42d1-bb1e-6a8754964d08" providerId="ADAL" clId="{F78C1EAB-A9F8-4CC9-9338-6D90F6ACBA6D}" dt="2026-05-07T08:11:15.955" v="9450"/>
          <ac:spMkLst>
            <pc:docMk/>
            <pc:sldMk cId="4126469469" sldId="263"/>
            <ac:spMk id="8" creationId="{0171E9AC-3E03-1FC0-7646-E3815CF20000}"/>
          </ac:spMkLst>
        </pc:spChg>
        <pc:spChg chg="mod">
          <ac:chgData name="Korpar, Niko" userId="38a21b42-99bb-42d1-bb1e-6a8754964d08" providerId="ADAL" clId="{F78C1EAB-A9F8-4CC9-9338-6D90F6ACBA6D}" dt="2026-05-07T08:11:15.250" v="9449" actId="1076"/>
          <ac:spMkLst>
            <pc:docMk/>
            <pc:sldMk cId="4126469469" sldId="263"/>
            <ac:spMk id="13" creationId="{0EDC56F7-177B-213F-D95A-BA60B6C56810}"/>
          </ac:spMkLst>
        </pc:spChg>
        <pc:spChg chg="mod">
          <ac:chgData name="Korpar, Niko" userId="38a21b42-99bb-42d1-bb1e-6a8754964d08" providerId="ADAL" clId="{F78C1EAB-A9F8-4CC9-9338-6D90F6ACBA6D}" dt="2026-05-07T08:11:15.250" v="9449" actId="1076"/>
          <ac:spMkLst>
            <pc:docMk/>
            <pc:sldMk cId="4126469469" sldId="263"/>
            <ac:spMk id="24" creationId="{E3E32BDF-DDB6-8F0F-B67E-A16030ACD1B9}"/>
          </ac:spMkLst>
        </pc:spChg>
        <pc:spChg chg="mod">
          <ac:chgData name="Korpar, Niko" userId="38a21b42-99bb-42d1-bb1e-6a8754964d08" providerId="ADAL" clId="{F78C1EAB-A9F8-4CC9-9338-6D90F6ACBA6D}" dt="2026-05-07T08:11:15.250" v="9449" actId="1076"/>
          <ac:spMkLst>
            <pc:docMk/>
            <pc:sldMk cId="4126469469" sldId="263"/>
            <ac:spMk id="25" creationId="{AAAAD771-4307-EBFB-C7D4-FF8093532560}"/>
          </ac:spMkLst>
        </pc:spChg>
        <pc:spChg chg="mod">
          <ac:chgData name="Korpar, Niko" userId="38a21b42-99bb-42d1-bb1e-6a8754964d08" providerId="ADAL" clId="{F78C1EAB-A9F8-4CC9-9338-6D90F6ACBA6D}" dt="2026-05-07T08:11:15.250" v="9449" actId="1076"/>
          <ac:spMkLst>
            <pc:docMk/>
            <pc:sldMk cId="4126469469" sldId="263"/>
            <ac:spMk id="28" creationId="{AAAE06EB-B9BA-DD1B-E47B-C799AEC3A974}"/>
          </ac:spMkLst>
        </pc:spChg>
        <pc:spChg chg="mod">
          <ac:chgData name="Korpar, Niko" userId="38a21b42-99bb-42d1-bb1e-6a8754964d08" providerId="ADAL" clId="{F78C1EAB-A9F8-4CC9-9338-6D90F6ACBA6D}" dt="2026-05-07T08:11:15.250" v="9449" actId="1076"/>
          <ac:spMkLst>
            <pc:docMk/>
            <pc:sldMk cId="4126469469" sldId="263"/>
            <ac:spMk id="29" creationId="{D749EBF0-7E6C-E97A-457D-18668EFD07FD}"/>
          </ac:spMkLst>
        </pc:spChg>
        <pc:spChg chg="mod">
          <ac:chgData name="Korpar, Niko" userId="38a21b42-99bb-42d1-bb1e-6a8754964d08" providerId="ADAL" clId="{F78C1EAB-A9F8-4CC9-9338-6D90F6ACBA6D}" dt="2026-05-07T08:11:15.250" v="9449" actId="1076"/>
          <ac:spMkLst>
            <pc:docMk/>
            <pc:sldMk cId="4126469469" sldId="263"/>
            <ac:spMk id="34" creationId="{AC377AF2-BA3C-5FA4-FDC1-CE800B974982}"/>
          </ac:spMkLst>
        </pc:spChg>
        <pc:spChg chg="mod">
          <ac:chgData name="Korpar, Niko" userId="38a21b42-99bb-42d1-bb1e-6a8754964d08" providerId="ADAL" clId="{F78C1EAB-A9F8-4CC9-9338-6D90F6ACBA6D}" dt="2026-05-07T08:11:15.250" v="9449" actId="1076"/>
          <ac:spMkLst>
            <pc:docMk/>
            <pc:sldMk cId="4126469469" sldId="263"/>
            <ac:spMk id="39" creationId="{A4B834C7-2E29-B605-4A0C-559EF0FF2A5C}"/>
          </ac:spMkLst>
        </pc:spChg>
        <pc:spChg chg="mod">
          <ac:chgData name="Korpar, Niko" userId="38a21b42-99bb-42d1-bb1e-6a8754964d08" providerId="ADAL" clId="{F78C1EAB-A9F8-4CC9-9338-6D90F6ACBA6D}" dt="2026-05-07T08:11:15.250" v="9449" actId="1076"/>
          <ac:spMkLst>
            <pc:docMk/>
            <pc:sldMk cId="4126469469" sldId="263"/>
            <ac:spMk id="41" creationId="{DF6C7615-92DC-C3C1-C8F9-4E8B7ADF8382}"/>
          </ac:spMkLst>
        </pc:spChg>
        <pc:spChg chg="mod">
          <ac:chgData name="Korpar, Niko" userId="38a21b42-99bb-42d1-bb1e-6a8754964d08" providerId="ADAL" clId="{F78C1EAB-A9F8-4CC9-9338-6D90F6ACBA6D}" dt="2026-05-07T08:11:15.250" v="9449" actId="1076"/>
          <ac:spMkLst>
            <pc:docMk/>
            <pc:sldMk cId="4126469469" sldId="263"/>
            <ac:spMk id="48" creationId="{6B782FBF-6D2A-17D2-B481-19825C16C849}"/>
          </ac:spMkLst>
        </pc:spChg>
        <pc:cxnChg chg="mod">
          <ac:chgData name="Korpar, Niko" userId="38a21b42-99bb-42d1-bb1e-6a8754964d08" providerId="ADAL" clId="{F78C1EAB-A9F8-4CC9-9338-6D90F6ACBA6D}" dt="2026-05-07T08:11:15.250" v="9449" actId="1076"/>
          <ac:cxnSpMkLst>
            <pc:docMk/>
            <pc:sldMk cId="4126469469" sldId="263"/>
            <ac:cxnSpMk id="31" creationId="{5214B7DC-A9F4-3CC7-D6D6-AB8A5A53044B}"/>
          </ac:cxnSpMkLst>
        </pc:cxnChg>
      </pc:sldChg>
      <pc:sldChg chg="addSp modSp mod">
        <pc:chgData name="Korpar, Niko" userId="38a21b42-99bb-42d1-bb1e-6a8754964d08" providerId="ADAL" clId="{F78C1EAB-A9F8-4CC9-9338-6D90F6ACBA6D}" dt="2026-05-07T08:07:59.179" v="9432" actId="20577"/>
        <pc:sldMkLst>
          <pc:docMk/>
          <pc:sldMk cId="3768927279" sldId="265"/>
        </pc:sldMkLst>
        <pc:spChg chg="add mod">
          <ac:chgData name="Korpar, Niko" userId="38a21b42-99bb-42d1-bb1e-6a8754964d08" providerId="ADAL" clId="{F78C1EAB-A9F8-4CC9-9338-6D90F6ACBA6D}" dt="2026-05-07T08:04:39.571" v="9355" actId="20577"/>
          <ac:spMkLst>
            <pc:docMk/>
            <pc:sldMk cId="3768927279" sldId="265"/>
            <ac:spMk id="4" creationId="{0EDE3C41-A242-AD04-2FE3-DC99CE3C86ED}"/>
          </ac:spMkLst>
        </pc:spChg>
        <pc:spChg chg="mod">
          <ac:chgData name="Korpar, Niko" userId="38a21b42-99bb-42d1-bb1e-6a8754964d08" providerId="ADAL" clId="{F78C1EAB-A9F8-4CC9-9338-6D90F6ACBA6D}" dt="2026-05-07T08:07:59.179" v="9432" actId="20577"/>
          <ac:spMkLst>
            <pc:docMk/>
            <pc:sldMk cId="3768927279" sldId="265"/>
            <ac:spMk id="16" creationId="{61270BF5-7A7C-F689-DD69-50835B689679}"/>
          </ac:spMkLst>
        </pc:spChg>
        <pc:spChg chg="mod">
          <ac:chgData name="Korpar, Niko" userId="38a21b42-99bb-42d1-bb1e-6a8754964d08" providerId="ADAL" clId="{F78C1EAB-A9F8-4CC9-9338-6D90F6ACBA6D}" dt="2026-05-07T08:04:00.231" v="9332" actId="1076"/>
          <ac:spMkLst>
            <pc:docMk/>
            <pc:sldMk cId="3768927279" sldId="265"/>
            <ac:spMk id="24" creationId="{4F9E2354-8591-5F49-8433-DB80B6E61D0C}"/>
          </ac:spMkLst>
        </pc:spChg>
        <pc:spChg chg="mod">
          <ac:chgData name="Korpar, Niko" userId="38a21b42-99bb-42d1-bb1e-6a8754964d08" providerId="ADAL" clId="{F78C1EAB-A9F8-4CC9-9338-6D90F6ACBA6D}" dt="2026-05-07T08:04:00.231" v="9332" actId="1076"/>
          <ac:spMkLst>
            <pc:docMk/>
            <pc:sldMk cId="3768927279" sldId="265"/>
            <ac:spMk id="28" creationId="{964A34C9-CAF3-FC3C-5FDE-FA9C615B8962}"/>
          </ac:spMkLst>
        </pc:spChg>
        <pc:spChg chg="mod">
          <ac:chgData name="Korpar, Niko" userId="38a21b42-99bb-42d1-bb1e-6a8754964d08" providerId="ADAL" clId="{F78C1EAB-A9F8-4CC9-9338-6D90F6ACBA6D}" dt="2026-05-07T08:04:00.231" v="9332" actId="1076"/>
          <ac:spMkLst>
            <pc:docMk/>
            <pc:sldMk cId="3768927279" sldId="265"/>
            <ac:spMk id="30" creationId="{D864FF64-E1B0-0E4B-D018-456DD7183A45}"/>
          </ac:spMkLst>
        </pc:spChg>
        <pc:spChg chg="mod">
          <ac:chgData name="Korpar, Niko" userId="38a21b42-99bb-42d1-bb1e-6a8754964d08" providerId="ADAL" clId="{F78C1EAB-A9F8-4CC9-9338-6D90F6ACBA6D}" dt="2026-05-07T08:04:00.231" v="9332" actId="1076"/>
          <ac:spMkLst>
            <pc:docMk/>
            <pc:sldMk cId="3768927279" sldId="265"/>
            <ac:spMk id="34" creationId="{BA0E4621-1E5F-EE2A-A8CD-AA3905187B48}"/>
          </ac:spMkLst>
        </pc:spChg>
        <pc:spChg chg="mod">
          <ac:chgData name="Korpar, Niko" userId="38a21b42-99bb-42d1-bb1e-6a8754964d08" providerId="ADAL" clId="{F78C1EAB-A9F8-4CC9-9338-6D90F6ACBA6D}" dt="2026-05-07T08:04:00.231" v="9332" actId="1076"/>
          <ac:spMkLst>
            <pc:docMk/>
            <pc:sldMk cId="3768927279" sldId="265"/>
            <ac:spMk id="39" creationId="{16C2A20C-B87B-BEDE-72C6-2C871EBDEDB4}"/>
          </ac:spMkLst>
        </pc:spChg>
        <pc:spChg chg="mod">
          <ac:chgData name="Korpar, Niko" userId="38a21b42-99bb-42d1-bb1e-6a8754964d08" providerId="ADAL" clId="{F78C1EAB-A9F8-4CC9-9338-6D90F6ACBA6D}" dt="2026-05-07T08:04:00.231" v="9332" actId="1076"/>
          <ac:spMkLst>
            <pc:docMk/>
            <pc:sldMk cId="3768927279" sldId="265"/>
            <ac:spMk id="41" creationId="{42E364D8-0B0F-5826-5187-6AE2CC1D6D1F}"/>
          </ac:spMkLst>
        </pc:spChg>
        <pc:spChg chg="mod">
          <ac:chgData name="Korpar, Niko" userId="38a21b42-99bb-42d1-bb1e-6a8754964d08" providerId="ADAL" clId="{F78C1EAB-A9F8-4CC9-9338-6D90F6ACBA6D}" dt="2026-05-07T08:04:00.231" v="9332" actId="1076"/>
          <ac:spMkLst>
            <pc:docMk/>
            <pc:sldMk cId="3768927279" sldId="265"/>
            <ac:spMk id="49" creationId="{27AAAFAD-91FE-EF2D-59FF-25B0F2D6D1C2}"/>
          </ac:spMkLst>
        </pc:spChg>
        <pc:spChg chg="mod">
          <ac:chgData name="Korpar, Niko" userId="38a21b42-99bb-42d1-bb1e-6a8754964d08" providerId="ADAL" clId="{F78C1EAB-A9F8-4CC9-9338-6D90F6ACBA6D}" dt="2026-05-07T08:02:44.386" v="9331" actId="403"/>
          <ac:spMkLst>
            <pc:docMk/>
            <pc:sldMk cId="3768927279" sldId="265"/>
            <ac:spMk id="51" creationId="{635DC36D-25CD-B27E-F5CC-5A51598EC399}"/>
          </ac:spMkLst>
        </pc:spChg>
        <pc:spChg chg="mod">
          <ac:chgData name="Korpar, Niko" userId="38a21b42-99bb-42d1-bb1e-6a8754964d08" providerId="ADAL" clId="{F78C1EAB-A9F8-4CC9-9338-6D90F6ACBA6D}" dt="2026-05-07T08:04:00.231" v="9332" actId="1076"/>
          <ac:spMkLst>
            <pc:docMk/>
            <pc:sldMk cId="3768927279" sldId="265"/>
            <ac:spMk id="52" creationId="{1F0FAE66-3986-CB63-A1DC-A2ACE6BCEF21}"/>
          </ac:spMkLst>
        </pc:spChg>
        <pc:spChg chg="mod">
          <ac:chgData name="Korpar, Niko" userId="38a21b42-99bb-42d1-bb1e-6a8754964d08" providerId="ADAL" clId="{F78C1EAB-A9F8-4CC9-9338-6D90F6ACBA6D}" dt="2026-05-07T08:02:44.386" v="9331" actId="403"/>
          <ac:spMkLst>
            <pc:docMk/>
            <pc:sldMk cId="3768927279" sldId="265"/>
            <ac:spMk id="53" creationId="{34DEC1A0-A55F-A342-C2FD-B0ADBC16D1EC}"/>
          </ac:spMkLst>
        </pc:spChg>
        <pc:spChg chg="mod">
          <ac:chgData name="Korpar, Niko" userId="38a21b42-99bb-42d1-bb1e-6a8754964d08" providerId="ADAL" clId="{F78C1EAB-A9F8-4CC9-9338-6D90F6ACBA6D}" dt="2026-05-07T08:04:00.231" v="9332" actId="1076"/>
          <ac:spMkLst>
            <pc:docMk/>
            <pc:sldMk cId="3768927279" sldId="265"/>
            <ac:spMk id="55" creationId="{36AC602A-2BB4-706B-A55A-D67F7A742016}"/>
          </ac:spMkLst>
        </pc:spChg>
      </pc:sldChg>
      <pc:sldChg chg="addSp modSp mod">
        <pc:chgData name="Korpar, Niko" userId="38a21b42-99bb-42d1-bb1e-6a8754964d08" providerId="ADAL" clId="{F78C1EAB-A9F8-4CC9-9338-6D90F6ACBA6D}" dt="2026-05-08T09:16:07.634" v="10581" actId="20577"/>
        <pc:sldMkLst>
          <pc:docMk/>
          <pc:sldMk cId="1388494338" sldId="267"/>
        </pc:sldMkLst>
        <pc:spChg chg="add mod">
          <ac:chgData name="Korpar, Niko" userId="38a21b42-99bb-42d1-bb1e-6a8754964d08" providerId="ADAL" clId="{F78C1EAB-A9F8-4CC9-9338-6D90F6ACBA6D}" dt="2026-05-07T08:11:19.473" v="9451"/>
          <ac:spMkLst>
            <pc:docMk/>
            <pc:sldMk cId="1388494338" sldId="267"/>
            <ac:spMk id="4" creationId="{78919D39-D718-8636-6A49-F4ED785A3603}"/>
          </ac:spMkLst>
        </pc:spChg>
        <pc:spChg chg="mod">
          <ac:chgData name="Korpar, Niko" userId="38a21b42-99bb-42d1-bb1e-6a8754964d08" providerId="ADAL" clId="{F78C1EAB-A9F8-4CC9-9338-6D90F6ACBA6D}" dt="2026-05-08T09:16:07.634" v="10581" actId="20577"/>
          <ac:spMkLst>
            <pc:docMk/>
            <pc:sldMk cId="1388494338" sldId="267"/>
            <ac:spMk id="17" creationId="{BBE9382F-B2A6-D649-7A5D-1927C294D8CC}"/>
          </ac:spMkLst>
        </pc:spChg>
        <pc:spChg chg="mod">
          <ac:chgData name="Korpar, Niko" userId="38a21b42-99bb-42d1-bb1e-6a8754964d08" providerId="ADAL" clId="{F78C1EAB-A9F8-4CC9-9338-6D90F6ACBA6D}" dt="2026-05-07T08:10:44.925" v="9442" actId="1076"/>
          <ac:spMkLst>
            <pc:docMk/>
            <pc:sldMk cId="1388494338" sldId="267"/>
            <ac:spMk id="25" creationId="{358F1EED-16FC-28E3-1207-4E92A172FFBA}"/>
          </ac:spMkLst>
        </pc:spChg>
        <pc:spChg chg="mod">
          <ac:chgData name="Korpar, Niko" userId="38a21b42-99bb-42d1-bb1e-6a8754964d08" providerId="ADAL" clId="{F78C1EAB-A9F8-4CC9-9338-6D90F6ACBA6D}" dt="2026-05-07T08:10:44.925" v="9442" actId="1076"/>
          <ac:spMkLst>
            <pc:docMk/>
            <pc:sldMk cId="1388494338" sldId="267"/>
            <ac:spMk id="28" creationId="{1A84A572-CAF6-7947-6803-42613661EC21}"/>
          </ac:spMkLst>
        </pc:spChg>
        <pc:spChg chg="mod">
          <ac:chgData name="Korpar, Niko" userId="38a21b42-99bb-42d1-bb1e-6a8754964d08" providerId="ADAL" clId="{F78C1EAB-A9F8-4CC9-9338-6D90F6ACBA6D}" dt="2026-05-07T08:10:44.925" v="9442" actId="1076"/>
          <ac:spMkLst>
            <pc:docMk/>
            <pc:sldMk cId="1388494338" sldId="267"/>
            <ac:spMk id="29" creationId="{7C4B9F35-D327-AA80-30E4-567FE41F20D6}"/>
          </ac:spMkLst>
        </pc:spChg>
        <pc:spChg chg="mod">
          <ac:chgData name="Korpar, Niko" userId="38a21b42-99bb-42d1-bb1e-6a8754964d08" providerId="ADAL" clId="{F78C1EAB-A9F8-4CC9-9338-6D90F6ACBA6D}" dt="2026-05-07T08:10:44.925" v="9442" actId="1076"/>
          <ac:spMkLst>
            <pc:docMk/>
            <pc:sldMk cId="1388494338" sldId="267"/>
            <ac:spMk id="33" creationId="{2CCE0CFB-EF7D-4B5C-7E69-57F7841785F7}"/>
          </ac:spMkLst>
        </pc:spChg>
        <pc:spChg chg="mod">
          <ac:chgData name="Korpar, Niko" userId="38a21b42-99bb-42d1-bb1e-6a8754964d08" providerId="ADAL" clId="{F78C1EAB-A9F8-4CC9-9338-6D90F6ACBA6D}" dt="2026-05-07T08:10:44.925" v="9442" actId="1076"/>
          <ac:spMkLst>
            <pc:docMk/>
            <pc:sldMk cId="1388494338" sldId="267"/>
            <ac:spMk id="34" creationId="{BE73F7DE-4271-F4F1-0C74-50F620022EA0}"/>
          </ac:spMkLst>
        </pc:spChg>
        <pc:spChg chg="mod">
          <ac:chgData name="Korpar, Niko" userId="38a21b42-99bb-42d1-bb1e-6a8754964d08" providerId="ADAL" clId="{F78C1EAB-A9F8-4CC9-9338-6D90F6ACBA6D}" dt="2026-05-07T08:10:44.925" v="9442" actId="1076"/>
          <ac:spMkLst>
            <pc:docMk/>
            <pc:sldMk cId="1388494338" sldId="267"/>
            <ac:spMk id="39" creationId="{ABCE44CA-C836-1922-B6D7-9C73902D236C}"/>
          </ac:spMkLst>
        </pc:spChg>
        <pc:spChg chg="mod">
          <ac:chgData name="Korpar, Niko" userId="38a21b42-99bb-42d1-bb1e-6a8754964d08" providerId="ADAL" clId="{F78C1EAB-A9F8-4CC9-9338-6D90F6ACBA6D}" dt="2026-05-07T08:10:44.925" v="9442" actId="1076"/>
          <ac:spMkLst>
            <pc:docMk/>
            <pc:sldMk cId="1388494338" sldId="267"/>
            <ac:spMk id="41" creationId="{B8FBE0B5-3F5A-1456-B9C4-3F0956CCB6B6}"/>
          </ac:spMkLst>
        </pc:spChg>
        <pc:spChg chg="mod">
          <ac:chgData name="Korpar, Niko" userId="38a21b42-99bb-42d1-bb1e-6a8754964d08" providerId="ADAL" clId="{F78C1EAB-A9F8-4CC9-9338-6D90F6ACBA6D}" dt="2026-05-07T08:10:44.925" v="9442" actId="1076"/>
          <ac:spMkLst>
            <pc:docMk/>
            <pc:sldMk cId="1388494338" sldId="267"/>
            <ac:spMk id="48" creationId="{16BCC904-5202-6F3E-5826-FAE4BE05CEE1}"/>
          </ac:spMkLst>
        </pc:spChg>
        <pc:spChg chg="mod">
          <ac:chgData name="Korpar, Niko" userId="38a21b42-99bb-42d1-bb1e-6a8754964d08" providerId="ADAL" clId="{F78C1EAB-A9F8-4CC9-9338-6D90F6ACBA6D}" dt="2026-05-07T08:10:44.925" v="9442" actId="1076"/>
          <ac:spMkLst>
            <pc:docMk/>
            <pc:sldMk cId="1388494338" sldId="267"/>
            <ac:spMk id="49" creationId="{DC219034-BB97-9FAA-750B-E534D412A114}"/>
          </ac:spMkLst>
        </pc:spChg>
        <pc:spChg chg="mod">
          <ac:chgData name="Korpar, Niko" userId="38a21b42-99bb-42d1-bb1e-6a8754964d08" providerId="ADAL" clId="{F78C1EAB-A9F8-4CC9-9338-6D90F6ACBA6D}" dt="2026-05-07T08:08:13.974" v="9435" actId="403"/>
          <ac:spMkLst>
            <pc:docMk/>
            <pc:sldMk cId="1388494338" sldId="267"/>
            <ac:spMk id="51" creationId="{5EA1A61D-B4A1-2481-86CA-B41ADB522374}"/>
          </ac:spMkLst>
        </pc:spChg>
        <pc:spChg chg="mod">
          <ac:chgData name="Korpar, Niko" userId="38a21b42-99bb-42d1-bb1e-6a8754964d08" providerId="ADAL" clId="{F78C1EAB-A9F8-4CC9-9338-6D90F6ACBA6D}" dt="2026-05-07T08:10:44.925" v="9442" actId="1076"/>
          <ac:spMkLst>
            <pc:docMk/>
            <pc:sldMk cId="1388494338" sldId="267"/>
            <ac:spMk id="52" creationId="{60763207-7654-E8F5-D361-9F36815D7BA1}"/>
          </ac:spMkLst>
        </pc:spChg>
        <pc:spChg chg="mod">
          <ac:chgData name="Korpar, Niko" userId="38a21b42-99bb-42d1-bb1e-6a8754964d08" providerId="ADAL" clId="{F78C1EAB-A9F8-4CC9-9338-6D90F6ACBA6D}" dt="2026-05-07T08:08:13.974" v="9435" actId="403"/>
          <ac:spMkLst>
            <pc:docMk/>
            <pc:sldMk cId="1388494338" sldId="267"/>
            <ac:spMk id="53" creationId="{DCC0E623-4749-28FB-57C3-993D0C764192}"/>
          </ac:spMkLst>
        </pc:spChg>
        <pc:spChg chg="mod">
          <ac:chgData name="Korpar, Niko" userId="38a21b42-99bb-42d1-bb1e-6a8754964d08" providerId="ADAL" clId="{F78C1EAB-A9F8-4CC9-9338-6D90F6ACBA6D}" dt="2026-05-07T08:08:13.974" v="9435" actId="403"/>
          <ac:spMkLst>
            <pc:docMk/>
            <pc:sldMk cId="1388494338" sldId="267"/>
            <ac:spMk id="55" creationId="{91B18792-C795-4F96-63C7-190CFC2730FA}"/>
          </ac:spMkLst>
        </pc:spChg>
      </pc:sldChg>
      <pc:sldChg chg="addSp delSp modSp mod">
        <pc:chgData name="Korpar, Niko" userId="38a21b42-99bb-42d1-bb1e-6a8754964d08" providerId="ADAL" clId="{F78C1EAB-A9F8-4CC9-9338-6D90F6ACBA6D}" dt="2026-05-07T08:01:14.310" v="9319" actId="20577"/>
        <pc:sldMkLst>
          <pc:docMk/>
          <pc:sldMk cId="393020220" sldId="268"/>
        </pc:sldMkLst>
        <pc:spChg chg="mod">
          <ac:chgData name="Korpar, Niko" userId="38a21b42-99bb-42d1-bb1e-6a8754964d08" providerId="ADAL" clId="{F78C1EAB-A9F8-4CC9-9338-6D90F6ACBA6D}" dt="2026-05-07T07:59:37.202" v="9296" actId="1076"/>
          <ac:spMkLst>
            <pc:docMk/>
            <pc:sldMk cId="393020220" sldId="268"/>
            <ac:spMk id="4" creationId="{686F91BA-2374-4FDD-FCB3-DD54C296C721}"/>
          </ac:spMkLst>
        </pc:spChg>
        <pc:spChg chg="add mod">
          <ac:chgData name="Korpar, Niko" userId="38a21b42-99bb-42d1-bb1e-6a8754964d08" providerId="ADAL" clId="{F78C1EAB-A9F8-4CC9-9338-6D90F6ACBA6D}" dt="2026-05-07T07:58:51.692" v="9292"/>
          <ac:spMkLst>
            <pc:docMk/>
            <pc:sldMk cId="393020220" sldId="268"/>
            <ac:spMk id="7" creationId="{9BE04CD9-A930-B5CE-8516-F1436C056FD0}"/>
          </ac:spMkLst>
        </pc:spChg>
        <pc:spChg chg="add mod">
          <ac:chgData name="Korpar, Niko" userId="38a21b42-99bb-42d1-bb1e-6a8754964d08" providerId="ADAL" clId="{F78C1EAB-A9F8-4CC9-9338-6D90F6ACBA6D}" dt="2026-05-07T07:58:51.692" v="9292"/>
          <ac:spMkLst>
            <pc:docMk/>
            <pc:sldMk cId="393020220" sldId="268"/>
            <ac:spMk id="11" creationId="{B0365823-DC12-11A6-FE4F-1A1091BE7021}"/>
          </ac:spMkLst>
        </pc:spChg>
        <pc:spChg chg="add mod">
          <ac:chgData name="Korpar, Niko" userId="38a21b42-99bb-42d1-bb1e-6a8754964d08" providerId="ADAL" clId="{F78C1EAB-A9F8-4CC9-9338-6D90F6ACBA6D}" dt="2026-05-07T07:58:51.692" v="9292"/>
          <ac:spMkLst>
            <pc:docMk/>
            <pc:sldMk cId="393020220" sldId="268"/>
            <ac:spMk id="13" creationId="{A4D5BED9-42BA-5317-CA63-66D3D112A7B6}"/>
          </ac:spMkLst>
        </pc:spChg>
        <pc:spChg chg="add mod">
          <ac:chgData name="Korpar, Niko" userId="38a21b42-99bb-42d1-bb1e-6a8754964d08" providerId="ADAL" clId="{F78C1EAB-A9F8-4CC9-9338-6D90F6ACBA6D}" dt="2026-05-07T08:01:14.310" v="9319" actId="20577"/>
          <ac:spMkLst>
            <pc:docMk/>
            <pc:sldMk cId="393020220" sldId="268"/>
            <ac:spMk id="14" creationId="{2BAD56B2-C407-5942-C8AE-0E8AED8AD41B}"/>
          </ac:spMkLst>
        </pc:spChg>
        <pc:spChg chg="mod">
          <ac:chgData name="Korpar, Niko" userId="38a21b42-99bb-42d1-bb1e-6a8754964d08" providerId="ADAL" clId="{F78C1EAB-A9F8-4CC9-9338-6D90F6ACBA6D}" dt="2026-05-07T07:59:37.202" v="9296" actId="1076"/>
          <ac:spMkLst>
            <pc:docMk/>
            <pc:sldMk cId="393020220" sldId="268"/>
            <ac:spMk id="24" creationId="{94C89B39-D137-6941-ADB7-A305785A782E}"/>
          </ac:spMkLst>
        </pc:spChg>
        <pc:spChg chg="mod">
          <ac:chgData name="Korpar, Niko" userId="38a21b42-99bb-42d1-bb1e-6a8754964d08" providerId="ADAL" clId="{F78C1EAB-A9F8-4CC9-9338-6D90F6ACBA6D}" dt="2026-05-07T07:59:37.202" v="9296" actId="1076"/>
          <ac:spMkLst>
            <pc:docMk/>
            <pc:sldMk cId="393020220" sldId="268"/>
            <ac:spMk id="25" creationId="{9EBA9790-2428-1957-707A-ECFA2185DCD8}"/>
          </ac:spMkLst>
        </pc:spChg>
        <pc:spChg chg="mod">
          <ac:chgData name="Korpar, Niko" userId="38a21b42-99bb-42d1-bb1e-6a8754964d08" providerId="ADAL" clId="{F78C1EAB-A9F8-4CC9-9338-6D90F6ACBA6D}" dt="2026-05-07T07:59:37.202" v="9296" actId="1076"/>
          <ac:spMkLst>
            <pc:docMk/>
            <pc:sldMk cId="393020220" sldId="268"/>
            <ac:spMk id="28" creationId="{1D759F5A-9649-8886-19D0-3292FD827DAC}"/>
          </ac:spMkLst>
        </pc:spChg>
        <pc:spChg chg="mod">
          <ac:chgData name="Korpar, Niko" userId="38a21b42-99bb-42d1-bb1e-6a8754964d08" providerId="ADAL" clId="{F78C1EAB-A9F8-4CC9-9338-6D90F6ACBA6D}" dt="2026-05-07T07:59:37.202" v="9296" actId="1076"/>
          <ac:spMkLst>
            <pc:docMk/>
            <pc:sldMk cId="393020220" sldId="268"/>
            <ac:spMk id="34" creationId="{720CAA99-BC86-C707-7CBE-EA73786478E8}"/>
          </ac:spMkLst>
        </pc:spChg>
        <pc:spChg chg="mod">
          <ac:chgData name="Korpar, Niko" userId="38a21b42-99bb-42d1-bb1e-6a8754964d08" providerId="ADAL" clId="{F78C1EAB-A9F8-4CC9-9338-6D90F6ACBA6D}" dt="2026-05-07T07:59:17.646" v="9295" actId="403"/>
          <ac:spMkLst>
            <pc:docMk/>
            <pc:sldMk cId="393020220" sldId="268"/>
            <ac:spMk id="39" creationId="{1A39AF9B-C71C-2515-E64A-DF992A491F3B}"/>
          </ac:spMkLst>
        </pc:spChg>
        <pc:spChg chg="mod">
          <ac:chgData name="Korpar, Niko" userId="38a21b42-99bb-42d1-bb1e-6a8754964d08" providerId="ADAL" clId="{F78C1EAB-A9F8-4CC9-9338-6D90F6ACBA6D}" dt="2026-05-07T07:59:37.202" v="9296" actId="1076"/>
          <ac:spMkLst>
            <pc:docMk/>
            <pc:sldMk cId="393020220" sldId="268"/>
            <ac:spMk id="41" creationId="{49C2617A-F932-65B9-0A61-535E88C4E5B6}"/>
          </ac:spMkLst>
        </pc:spChg>
        <pc:spChg chg="mod">
          <ac:chgData name="Korpar, Niko" userId="38a21b42-99bb-42d1-bb1e-6a8754964d08" providerId="ADAL" clId="{F78C1EAB-A9F8-4CC9-9338-6D90F6ACBA6D}" dt="2026-05-07T07:59:37.202" v="9296" actId="1076"/>
          <ac:spMkLst>
            <pc:docMk/>
            <pc:sldMk cId="393020220" sldId="268"/>
            <ac:spMk id="49" creationId="{7EB39A65-D189-892C-EE59-BAB08C78C866}"/>
          </ac:spMkLst>
        </pc:spChg>
        <pc:spChg chg="mod">
          <ac:chgData name="Korpar, Niko" userId="38a21b42-99bb-42d1-bb1e-6a8754964d08" providerId="ADAL" clId="{F78C1EAB-A9F8-4CC9-9338-6D90F6ACBA6D}" dt="2026-05-07T07:59:37.202" v="9296" actId="1076"/>
          <ac:spMkLst>
            <pc:docMk/>
            <pc:sldMk cId="393020220" sldId="268"/>
            <ac:spMk id="51" creationId="{7AADA06E-E805-C602-0934-A24B44449AEA}"/>
          </ac:spMkLst>
        </pc:spChg>
        <pc:spChg chg="mod">
          <ac:chgData name="Korpar, Niko" userId="38a21b42-99bb-42d1-bb1e-6a8754964d08" providerId="ADAL" clId="{F78C1EAB-A9F8-4CC9-9338-6D90F6ACBA6D}" dt="2026-05-07T07:59:37.202" v="9296" actId="1076"/>
          <ac:spMkLst>
            <pc:docMk/>
            <pc:sldMk cId="393020220" sldId="268"/>
            <ac:spMk id="52" creationId="{791788AD-6F3A-53E7-DD0B-D66DEE3E9961}"/>
          </ac:spMkLst>
        </pc:spChg>
        <pc:spChg chg="mod">
          <ac:chgData name="Korpar, Niko" userId="38a21b42-99bb-42d1-bb1e-6a8754964d08" providerId="ADAL" clId="{F78C1EAB-A9F8-4CC9-9338-6D90F6ACBA6D}" dt="2026-05-07T07:59:37.202" v="9296" actId="1076"/>
          <ac:spMkLst>
            <pc:docMk/>
            <pc:sldMk cId="393020220" sldId="268"/>
            <ac:spMk id="53" creationId="{61505A2B-170C-BA1D-EC2F-9F37BE77A52B}"/>
          </ac:spMkLst>
        </pc:spChg>
        <pc:spChg chg="mod">
          <ac:chgData name="Korpar, Niko" userId="38a21b42-99bb-42d1-bb1e-6a8754964d08" providerId="ADAL" clId="{F78C1EAB-A9F8-4CC9-9338-6D90F6ACBA6D}" dt="2026-05-07T07:59:17.646" v="9295" actId="403"/>
          <ac:spMkLst>
            <pc:docMk/>
            <pc:sldMk cId="393020220" sldId="268"/>
            <ac:spMk id="55" creationId="{FDB19CC5-8030-E274-AEBF-C6D69C1C14FE}"/>
          </ac:spMkLst>
        </pc:spChg>
      </pc:sldChg>
      <pc:sldChg chg="addSp delSp modSp add mod ord">
        <pc:chgData name="Korpar, Niko" userId="38a21b42-99bb-42d1-bb1e-6a8754964d08" providerId="ADAL" clId="{F78C1EAB-A9F8-4CC9-9338-6D90F6ACBA6D}" dt="2026-05-13T07:48:52.872" v="10955" actId="20577"/>
        <pc:sldMkLst>
          <pc:docMk/>
          <pc:sldMk cId="3098043964" sldId="270"/>
        </pc:sldMkLst>
        <pc:spChg chg="mod">
          <ac:chgData name="Korpar, Niko" userId="38a21b42-99bb-42d1-bb1e-6a8754964d08" providerId="ADAL" clId="{F78C1EAB-A9F8-4CC9-9338-6D90F6ACBA6D}" dt="2026-05-07T12:18:41.347" v="10192" actId="20577"/>
          <ac:spMkLst>
            <pc:docMk/>
            <pc:sldMk cId="3098043964" sldId="270"/>
            <ac:spMk id="9" creationId="{BC5BBC87-133E-AAA8-5E31-99DCED48801A}"/>
          </ac:spMkLst>
        </pc:spChg>
        <pc:spChg chg="add mod">
          <ac:chgData name="Korpar, Niko" userId="38a21b42-99bb-42d1-bb1e-6a8754964d08" providerId="ADAL" clId="{F78C1EAB-A9F8-4CC9-9338-6D90F6ACBA6D}" dt="2026-05-05T12:12:12.887" v="7475" actId="207"/>
          <ac:spMkLst>
            <pc:docMk/>
            <pc:sldMk cId="3098043964" sldId="270"/>
            <ac:spMk id="13" creationId="{3CA34FB1-233D-EB6D-787B-F251AF70DD75}"/>
          </ac:spMkLst>
        </pc:spChg>
        <pc:spChg chg="mod">
          <ac:chgData name="Korpar, Niko" userId="38a21b42-99bb-42d1-bb1e-6a8754964d08" providerId="ADAL" clId="{F78C1EAB-A9F8-4CC9-9338-6D90F6ACBA6D}" dt="2026-05-07T12:14:26.164" v="10004" actId="554"/>
          <ac:spMkLst>
            <pc:docMk/>
            <pc:sldMk cId="3098043964" sldId="270"/>
            <ac:spMk id="15" creationId="{BA47C842-E8E4-7171-2B4F-67ABE5111EF5}"/>
          </ac:spMkLst>
        </pc:spChg>
        <pc:spChg chg="add mod">
          <ac:chgData name="Korpar, Niko" userId="38a21b42-99bb-42d1-bb1e-6a8754964d08" providerId="ADAL" clId="{F78C1EAB-A9F8-4CC9-9338-6D90F6ACBA6D}" dt="2026-05-13T07:48:52.872" v="10955" actId="20577"/>
          <ac:spMkLst>
            <pc:docMk/>
            <pc:sldMk cId="3098043964" sldId="270"/>
            <ac:spMk id="18" creationId="{AD3791C3-9B6E-3A47-56EF-702EF9371331}"/>
          </ac:spMkLst>
        </pc:spChg>
        <pc:spChg chg="mod">
          <ac:chgData name="Korpar, Niko" userId="38a21b42-99bb-42d1-bb1e-6a8754964d08" providerId="ADAL" clId="{F78C1EAB-A9F8-4CC9-9338-6D90F6ACBA6D}" dt="2026-05-07T12:14:54.584" v="10013" actId="20577"/>
          <ac:spMkLst>
            <pc:docMk/>
            <pc:sldMk cId="3098043964" sldId="270"/>
            <ac:spMk id="20" creationId="{26A9C919-77DD-851A-F2A1-216CDDB7E0DC}"/>
          </ac:spMkLst>
        </pc:spChg>
        <pc:spChg chg="add mod">
          <ac:chgData name="Korpar, Niko" userId="38a21b42-99bb-42d1-bb1e-6a8754964d08" providerId="ADAL" clId="{F78C1EAB-A9F8-4CC9-9338-6D90F6ACBA6D}" dt="2026-05-07T12:16:27.170" v="10045" actId="1076"/>
          <ac:spMkLst>
            <pc:docMk/>
            <pc:sldMk cId="3098043964" sldId="270"/>
            <ac:spMk id="25" creationId="{C3509928-56F3-10A2-73A3-760B0AF1DF86}"/>
          </ac:spMkLst>
        </pc:spChg>
        <pc:picChg chg="add mod">
          <ac:chgData name="Korpar, Niko" userId="38a21b42-99bb-42d1-bb1e-6a8754964d08" providerId="ADAL" clId="{F78C1EAB-A9F8-4CC9-9338-6D90F6ACBA6D}" dt="2026-05-07T12:16:07.897" v="10019" actId="1076"/>
          <ac:picMkLst>
            <pc:docMk/>
            <pc:sldMk cId="3098043964" sldId="270"/>
            <ac:picMk id="6146" creationId="{092BE11F-F41A-534F-7A28-BF08DA0E9B1F}"/>
          </ac:picMkLst>
        </pc:picChg>
      </pc:sldChg>
      <pc:sldChg chg="addSp modSp mod">
        <pc:chgData name="Korpar, Niko" userId="38a21b42-99bb-42d1-bb1e-6a8754964d08" providerId="ADAL" clId="{F78C1EAB-A9F8-4CC9-9338-6D90F6ACBA6D}" dt="2026-05-07T08:11:04.583" v="9448" actId="403"/>
        <pc:sldMkLst>
          <pc:docMk/>
          <pc:sldMk cId="1649450705" sldId="271"/>
        </pc:sldMkLst>
        <pc:spChg chg="mod">
          <ac:chgData name="Korpar, Niko" userId="38a21b42-99bb-42d1-bb1e-6a8754964d08" providerId="ADAL" clId="{F78C1EAB-A9F8-4CC9-9338-6D90F6ACBA6D}" dt="2026-05-07T08:11:04.583" v="9448" actId="403"/>
          <ac:spMkLst>
            <pc:docMk/>
            <pc:sldMk cId="1649450705" sldId="271"/>
            <ac:spMk id="7" creationId="{579BFFC9-9AB3-534B-A96A-F132A6E31519}"/>
          </ac:spMkLst>
        </pc:spChg>
        <pc:spChg chg="mod">
          <ac:chgData name="Korpar, Niko" userId="38a21b42-99bb-42d1-bb1e-6a8754964d08" providerId="ADAL" clId="{F78C1EAB-A9F8-4CC9-9338-6D90F6ACBA6D}" dt="2026-05-07T08:10:57.999" v="9443" actId="1076"/>
          <ac:spMkLst>
            <pc:docMk/>
            <pc:sldMk cId="1649450705" sldId="271"/>
            <ac:spMk id="14" creationId="{F1806969-4BB2-6818-A6B8-04A36B8F2500}"/>
          </ac:spMkLst>
        </pc:spChg>
        <pc:spChg chg="add mod">
          <ac:chgData name="Korpar, Niko" userId="38a21b42-99bb-42d1-bb1e-6a8754964d08" providerId="ADAL" clId="{F78C1EAB-A9F8-4CC9-9338-6D90F6ACBA6D}" dt="2026-05-07T08:11:01.160" v="9445" actId="1076"/>
          <ac:spMkLst>
            <pc:docMk/>
            <pc:sldMk cId="1649450705" sldId="271"/>
            <ac:spMk id="17" creationId="{8589FD69-1FC0-D3F1-44D1-257A0A0A242B}"/>
          </ac:spMkLst>
        </pc:spChg>
        <pc:spChg chg="mod">
          <ac:chgData name="Korpar, Niko" userId="38a21b42-99bb-42d1-bb1e-6a8754964d08" providerId="ADAL" clId="{F78C1EAB-A9F8-4CC9-9338-6D90F6ACBA6D}" dt="2026-05-07T08:10:57.999" v="9443" actId="1076"/>
          <ac:spMkLst>
            <pc:docMk/>
            <pc:sldMk cId="1649450705" sldId="271"/>
            <ac:spMk id="24" creationId="{FC483CB7-17DA-4C45-E38D-D969AFBF9032}"/>
          </ac:spMkLst>
        </pc:spChg>
        <pc:spChg chg="mod">
          <ac:chgData name="Korpar, Niko" userId="38a21b42-99bb-42d1-bb1e-6a8754964d08" providerId="ADAL" clId="{F78C1EAB-A9F8-4CC9-9338-6D90F6ACBA6D}" dt="2026-05-07T08:10:57.999" v="9443" actId="1076"/>
          <ac:spMkLst>
            <pc:docMk/>
            <pc:sldMk cId="1649450705" sldId="271"/>
            <ac:spMk id="25" creationId="{D7251FB4-CA74-CFFB-0AE8-E4CD52BEEE69}"/>
          </ac:spMkLst>
        </pc:spChg>
        <pc:spChg chg="mod">
          <ac:chgData name="Korpar, Niko" userId="38a21b42-99bb-42d1-bb1e-6a8754964d08" providerId="ADAL" clId="{F78C1EAB-A9F8-4CC9-9338-6D90F6ACBA6D}" dt="2026-05-07T08:11:04.583" v="9448" actId="403"/>
          <ac:spMkLst>
            <pc:docMk/>
            <pc:sldMk cId="1649450705" sldId="271"/>
            <ac:spMk id="28" creationId="{2794AD42-3380-6DFE-0087-1239E89ABB7F}"/>
          </ac:spMkLst>
        </pc:spChg>
        <pc:spChg chg="mod">
          <ac:chgData name="Korpar, Niko" userId="38a21b42-99bb-42d1-bb1e-6a8754964d08" providerId="ADAL" clId="{F78C1EAB-A9F8-4CC9-9338-6D90F6ACBA6D}" dt="2026-05-07T08:11:04.583" v="9448" actId="403"/>
          <ac:spMkLst>
            <pc:docMk/>
            <pc:sldMk cId="1649450705" sldId="271"/>
            <ac:spMk id="34" creationId="{F7B7D100-0521-D6CA-7C6A-A4CDE429753D}"/>
          </ac:spMkLst>
        </pc:spChg>
        <pc:spChg chg="mod">
          <ac:chgData name="Korpar, Niko" userId="38a21b42-99bb-42d1-bb1e-6a8754964d08" providerId="ADAL" clId="{F78C1EAB-A9F8-4CC9-9338-6D90F6ACBA6D}" dt="2026-05-07T08:11:04.583" v="9448" actId="403"/>
          <ac:spMkLst>
            <pc:docMk/>
            <pc:sldMk cId="1649450705" sldId="271"/>
            <ac:spMk id="39" creationId="{555CD991-3664-E0E3-3063-83BED465B87C}"/>
          </ac:spMkLst>
        </pc:spChg>
        <pc:spChg chg="mod">
          <ac:chgData name="Korpar, Niko" userId="38a21b42-99bb-42d1-bb1e-6a8754964d08" providerId="ADAL" clId="{F78C1EAB-A9F8-4CC9-9338-6D90F6ACBA6D}" dt="2026-05-07T08:11:04.583" v="9448" actId="403"/>
          <ac:spMkLst>
            <pc:docMk/>
            <pc:sldMk cId="1649450705" sldId="271"/>
            <ac:spMk id="41" creationId="{6929DF2E-D71E-9A6F-40AF-ECF81CCCB214}"/>
          </ac:spMkLst>
        </pc:spChg>
        <pc:spChg chg="mod">
          <ac:chgData name="Korpar, Niko" userId="38a21b42-99bb-42d1-bb1e-6a8754964d08" providerId="ADAL" clId="{F78C1EAB-A9F8-4CC9-9338-6D90F6ACBA6D}" dt="2026-05-07T08:11:04.583" v="9448" actId="403"/>
          <ac:spMkLst>
            <pc:docMk/>
            <pc:sldMk cId="1649450705" sldId="271"/>
            <ac:spMk id="49" creationId="{9309F1EF-118F-646F-EA43-6C8D5E4B1143}"/>
          </ac:spMkLst>
        </pc:spChg>
        <pc:spChg chg="mod">
          <ac:chgData name="Korpar, Niko" userId="38a21b42-99bb-42d1-bb1e-6a8754964d08" providerId="ADAL" clId="{F78C1EAB-A9F8-4CC9-9338-6D90F6ACBA6D}" dt="2026-05-07T08:11:04.583" v="9448" actId="403"/>
          <ac:spMkLst>
            <pc:docMk/>
            <pc:sldMk cId="1649450705" sldId="271"/>
            <ac:spMk id="51" creationId="{1AD232C0-F5DE-A094-6883-0A84D166040F}"/>
          </ac:spMkLst>
        </pc:spChg>
        <pc:spChg chg="mod">
          <ac:chgData name="Korpar, Niko" userId="38a21b42-99bb-42d1-bb1e-6a8754964d08" providerId="ADAL" clId="{F78C1EAB-A9F8-4CC9-9338-6D90F6ACBA6D}" dt="2026-05-07T08:11:04.583" v="9448" actId="403"/>
          <ac:spMkLst>
            <pc:docMk/>
            <pc:sldMk cId="1649450705" sldId="271"/>
            <ac:spMk id="52" creationId="{88ECEBAE-B73C-03DD-069C-D11AAE636F2D}"/>
          </ac:spMkLst>
        </pc:spChg>
        <pc:spChg chg="mod">
          <ac:chgData name="Korpar, Niko" userId="38a21b42-99bb-42d1-bb1e-6a8754964d08" providerId="ADAL" clId="{F78C1EAB-A9F8-4CC9-9338-6D90F6ACBA6D}" dt="2026-05-07T08:11:04.583" v="9448" actId="403"/>
          <ac:spMkLst>
            <pc:docMk/>
            <pc:sldMk cId="1649450705" sldId="271"/>
            <ac:spMk id="53" creationId="{2B26F048-67F7-0D2E-7525-E144C93F5E09}"/>
          </ac:spMkLst>
        </pc:spChg>
        <pc:spChg chg="mod">
          <ac:chgData name="Korpar, Niko" userId="38a21b42-99bb-42d1-bb1e-6a8754964d08" providerId="ADAL" clId="{F78C1EAB-A9F8-4CC9-9338-6D90F6ACBA6D}" dt="2026-05-07T08:11:04.583" v="9448" actId="403"/>
          <ac:spMkLst>
            <pc:docMk/>
            <pc:sldMk cId="1649450705" sldId="271"/>
            <ac:spMk id="55" creationId="{EC2CFEFF-9CE0-AF08-290F-C4F3EFA41CF9}"/>
          </ac:spMkLst>
        </pc:spChg>
      </pc:sldChg>
      <pc:sldChg chg="delSp modSp add mod modNotesTx">
        <pc:chgData name="Korpar, Niko" userId="38a21b42-99bb-42d1-bb1e-6a8754964d08" providerId="ADAL" clId="{F78C1EAB-A9F8-4CC9-9338-6D90F6ACBA6D}" dt="2026-05-08T10:09:28.592" v="10931" actId="313"/>
        <pc:sldMkLst>
          <pc:docMk/>
          <pc:sldMk cId="2491387017" sldId="272"/>
        </pc:sldMkLst>
        <pc:spChg chg="mod">
          <ac:chgData name="Korpar, Niko" userId="38a21b42-99bb-42d1-bb1e-6a8754964d08" providerId="ADAL" clId="{F78C1EAB-A9F8-4CC9-9338-6D90F6ACBA6D}" dt="2026-05-05T12:25:56.379" v="9156" actId="2711"/>
          <ac:spMkLst>
            <pc:docMk/>
            <pc:sldMk cId="2491387017" sldId="272"/>
            <ac:spMk id="2" creationId="{652EADEE-A246-8018-247F-F17962FFD000}"/>
          </ac:spMkLst>
        </pc:spChg>
        <pc:spChg chg="mod">
          <ac:chgData name="Korpar, Niko" userId="38a21b42-99bb-42d1-bb1e-6a8754964d08" providerId="ADAL" clId="{F78C1EAB-A9F8-4CC9-9338-6D90F6ACBA6D}" dt="2026-05-05T12:28:46.205" v="9189" actId="20577"/>
          <ac:spMkLst>
            <pc:docMk/>
            <pc:sldMk cId="2491387017" sldId="272"/>
            <ac:spMk id="3" creationId="{DEA8F0D9-188A-1960-9C03-D7EDE3A7778B}"/>
          </ac:spMkLst>
        </pc:spChg>
        <pc:spChg chg="mod">
          <ac:chgData name="Korpar, Niko" userId="38a21b42-99bb-42d1-bb1e-6a8754964d08" providerId="ADAL" clId="{F78C1EAB-A9F8-4CC9-9338-6D90F6ACBA6D}" dt="2026-05-05T12:25:56.379" v="9156" actId="2711"/>
          <ac:spMkLst>
            <pc:docMk/>
            <pc:sldMk cId="2491387017" sldId="272"/>
            <ac:spMk id="10" creationId="{81E05E9C-3CF4-BA87-299B-0909926A617E}"/>
          </ac:spMkLst>
        </pc:spChg>
        <pc:spChg chg="mod">
          <ac:chgData name="Korpar, Niko" userId="38a21b42-99bb-42d1-bb1e-6a8754964d08" providerId="ADAL" clId="{F78C1EAB-A9F8-4CC9-9338-6D90F6ACBA6D}" dt="2026-05-08T10:09:28.592" v="10931" actId="313"/>
          <ac:spMkLst>
            <pc:docMk/>
            <pc:sldMk cId="2491387017" sldId="272"/>
            <ac:spMk id="17" creationId="{2CED0EB0-EDF0-4EB7-B923-53624D0164BB}"/>
          </ac:spMkLst>
        </pc:spChg>
        <pc:spChg chg="mod">
          <ac:chgData name="Korpar, Niko" userId="38a21b42-99bb-42d1-bb1e-6a8754964d08" providerId="ADAL" clId="{F78C1EAB-A9F8-4CC9-9338-6D90F6ACBA6D}" dt="2026-05-07T10:13:47.111" v="9476" actId="1076"/>
          <ac:spMkLst>
            <pc:docMk/>
            <pc:sldMk cId="2491387017" sldId="272"/>
            <ac:spMk id="26" creationId="{C9528F86-16F7-BEF3-F87B-18161BE2E361}"/>
          </ac:spMkLst>
        </pc:spChg>
        <pc:spChg chg="mod">
          <ac:chgData name="Korpar, Niko" userId="38a21b42-99bb-42d1-bb1e-6a8754964d08" providerId="ADAL" clId="{F78C1EAB-A9F8-4CC9-9338-6D90F6ACBA6D}" dt="2026-05-05T12:25:56.379" v="9156" actId="2711"/>
          <ac:spMkLst>
            <pc:docMk/>
            <pc:sldMk cId="2491387017" sldId="272"/>
            <ac:spMk id="30" creationId="{481C6069-CCFD-A94B-769F-3F8D42199C1C}"/>
          </ac:spMkLst>
        </pc:spChg>
        <pc:spChg chg="mod">
          <ac:chgData name="Korpar, Niko" userId="38a21b42-99bb-42d1-bb1e-6a8754964d08" providerId="ADAL" clId="{F78C1EAB-A9F8-4CC9-9338-6D90F6ACBA6D}" dt="2026-05-08T09:21:42.949" v="10685" actId="20577"/>
          <ac:spMkLst>
            <pc:docMk/>
            <pc:sldMk cId="2491387017" sldId="272"/>
            <ac:spMk id="34" creationId="{31B34F1B-2BB8-6BC9-7FC6-556C1542D9D1}"/>
          </ac:spMkLst>
        </pc:spChg>
        <pc:spChg chg="mod">
          <ac:chgData name="Korpar, Niko" userId="38a21b42-99bb-42d1-bb1e-6a8754964d08" providerId="ADAL" clId="{F78C1EAB-A9F8-4CC9-9338-6D90F6ACBA6D}" dt="2026-05-08T09:21:15.953" v="10597"/>
          <ac:spMkLst>
            <pc:docMk/>
            <pc:sldMk cId="2491387017" sldId="272"/>
            <ac:spMk id="36" creationId="{CD7E3923-4BA6-C2B7-CD8F-D1D23ACE8206}"/>
          </ac:spMkLst>
        </pc:spChg>
        <pc:spChg chg="mod">
          <ac:chgData name="Korpar, Niko" userId="38a21b42-99bb-42d1-bb1e-6a8754964d08" providerId="ADAL" clId="{F78C1EAB-A9F8-4CC9-9338-6D90F6ACBA6D}" dt="2026-05-05T12:25:56.379" v="9156" actId="2711"/>
          <ac:spMkLst>
            <pc:docMk/>
            <pc:sldMk cId="2491387017" sldId="272"/>
            <ac:spMk id="37" creationId="{83527921-93B4-FB2C-FE9A-23F6835C0168}"/>
          </ac:spMkLst>
        </pc:spChg>
        <pc:spChg chg="mod">
          <ac:chgData name="Korpar, Niko" userId="38a21b42-99bb-42d1-bb1e-6a8754964d08" providerId="ADAL" clId="{F78C1EAB-A9F8-4CC9-9338-6D90F6ACBA6D}" dt="2026-05-05T12:25:56.379" v="9156" actId="2711"/>
          <ac:spMkLst>
            <pc:docMk/>
            <pc:sldMk cId="2491387017" sldId="272"/>
            <ac:spMk id="46" creationId="{10F28236-75FB-C97B-F30F-24CDFACF39CB}"/>
          </ac:spMkLst>
        </pc:spChg>
      </pc:sldChg>
      <pc:sldChg chg="modSp add mod">
        <pc:chgData name="Korpar, Niko" userId="38a21b42-99bb-42d1-bb1e-6a8754964d08" providerId="ADAL" clId="{F78C1EAB-A9F8-4CC9-9338-6D90F6ACBA6D}" dt="2026-05-07T10:14:43.973" v="9483" actId="403"/>
        <pc:sldMkLst>
          <pc:docMk/>
          <pc:sldMk cId="1543674213" sldId="273"/>
        </pc:sldMkLst>
        <pc:spChg chg="mod">
          <ac:chgData name="Korpar, Niko" userId="38a21b42-99bb-42d1-bb1e-6a8754964d08" providerId="ADAL" clId="{F78C1EAB-A9F8-4CC9-9338-6D90F6ACBA6D}" dt="2026-05-05T12:28:51.098" v="9193" actId="20577"/>
          <ac:spMkLst>
            <pc:docMk/>
            <pc:sldMk cId="1543674213" sldId="273"/>
            <ac:spMk id="3" creationId="{6EFAB59C-89FA-618F-9A8A-ECFAEC637214}"/>
          </ac:spMkLst>
        </pc:spChg>
        <pc:spChg chg="mod">
          <ac:chgData name="Korpar, Niko" userId="38a21b42-99bb-42d1-bb1e-6a8754964d08" providerId="ADAL" clId="{F78C1EAB-A9F8-4CC9-9338-6D90F6ACBA6D}" dt="2026-05-07T10:14:29.180" v="9480" actId="1076"/>
          <ac:spMkLst>
            <pc:docMk/>
            <pc:sldMk cId="1543674213" sldId="273"/>
            <ac:spMk id="17" creationId="{0D6E7427-C3B3-4B8D-6380-23C4B4B551D6}"/>
          </ac:spMkLst>
        </pc:spChg>
        <pc:spChg chg="mod">
          <ac:chgData name="Korpar, Niko" userId="38a21b42-99bb-42d1-bb1e-6a8754964d08" providerId="ADAL" clId="{F78C1EAB-A9F8-4CC9-9338-6D90F6ACBA6D}" dt="2026-05-07T10:14:43.973" v="9483" actId="403"/>
          <ac:spMkLst>
            <pc:docMk/>
            <pc:sldMk cId="1543674213" sldId="273"/>
            <ac:spMk id="26" creationId="{0718EECC-8F1E-F1DC-8699-3217E52A9690}"/>
          </ac:spMkLst>
        </pc:spChg>
        <pc:spChg chg="mod">
          <ac:chgData name="Korpar, Niko" userId="38a21b42-99bb-42d1-bb1e-6a8754964d08" providerId="ADAL" clId="{F78C1EAB-A9F8-4CC9-9338-6D90F6ACBA6D}" dt="2026-05-07T08:12:26.808" v="9455" actId="20577"/>
          <ac:spMkLst>
            <pc:docMk/>
            <pc:sldMk cId="1543674213" sldId="273"/>
            <ac:spMk id="34" creationId="{ACF7ECCB-4B27-7616-035A-5A3B640FF7FD}"/>
          </ac:spMkLst>
        </pc:spChg>
        <pc:spChg chg="mod">
          <ac:chgData name="Korpar, Niko" userId="38a21b42-99bb-42d1-bb1e-6a8754964d08" providerId="ADAL" clId="{F78C1EAB-A9F8-4CC9-9338-6D90F6ACBA6D}" dt="2026-05-07T08:12:25.843" v="9454" actId="20577"/>
          <ac:spMkLst>
            <pc:docMk/>
            <pc:sldMk cId="1543674213" sldId="273"/>
            <ac:spMk id="36" creationId="{79E65DDF-C904-D456-9F33-3B38CFB88957}"/>
          </ac:spMkLst>
        </pc:spChg>
      </pc:sldChg>
      <pc:sldChg chg="modSp add mod">
        <pc:chgData name="Korpar, Niko" userId="38a21b42-99bb-42d1-bb1e-6a8754964d08" providerId="ADAL" clId="{F78C1EAB-A9F8-4CC9-9338-6D90F6ACBA6D}" dt="2026-05-07T10:15:34.070" v="9495" actId="14100"/>
        <pc:sldMkLst>
          <pc:docMk/>
          <pc:sldMk cId="3312605582" sldId="274"/>
        </pc:sldMkLst>
        <pc:spChg chg="mod">
          <ac:chgData name="Korpar, Niko" userId="38a21b42-99bb-42d1-bb1e-6a8754964d08" providerId="ADAL" clId="{F78C1EAB-A9F8-4CC9-9338-6D90F6ACBA6D}" dt="2026-05-05T12:28:53.818" v="9195" actId="20577"/>
          <ac:spMkLst>
            <pc:docMk/>
            <pc:sldMk cId="3312605582" sldId="274"/>
            <ac:spMk id="3" creationId="{B78C3B69-1666-F41F-EFE1-450A8971EE32}"/>
          </ac:spMkLst>
        </pc:spChg>
        <pc:spChg chg="mod">
          <ac:chgData name="Korpar, Niko" userId="38a21b42-99bb-42d1-bb1e-6a8754964d08" providerId="ADAL" clId="{F78C1EAB-A9F8-4CC9-9338-6D90F6ACBA6D}" dt="2026-05-07T10:15:31.910" v="9494" actId="14100"/>
          <ac:spMkLst>
            <pc:docMk/>
            <pc:sldMk cId="3312605582" sldId="274"/>
            <ac:spMk id="17" creationId="{2E026C0A-1EA8-F522-FA4B-3614DEF9C2EF}"/>
          </ac:spMkLst>
        </pc:spChg>
        <pc:spChg chg="mod">
          <ac:chgData name="Korpar, Niko" userId="38a21b42-99bb-42d1-bb1e-6a8754964d08" providerId="ADAL" clId="{F78C1EAB-A9F8-4CC9-9338-6D90F6ACBA6D}" dt="2026-05-07T10:15:34.070" v="9495" actId="14100"/>
          <ac:spMkLst>
            <pc:docMk/>
            <pc:sldMk cId="3312605582" sldId="274"/>
            <ac:spMk id="26" creationId="{F112EDD0-23DB-548F-2604-2AD65F2E9CBE}"/>
          </ac:spMkLst>
        </pc:spChg>
        <pc:spChg chg="mod">
          <ac:chgData name="Korpar, Niko" userId="38a21b42-99bb-42d1-bb1e-6a8754964d08" providerId="ADAL" clId="{F78C1EAB-A9F8-4CC9-9338-6D90F6ACBA6D}" dt="2026-05-07T10:15:14.041" v="9489" actId="20577"/>
          <ac:spMkLst>
            <pc:docMk/>
            <pc:sldMk cId="3312605582" sldId="274"/>
            <ac:spMk id="34" creationId="{EA5194B5-9CBB-540E-5564-A663764D9A69}"/>
          </ac:spMkLst>
        </pc:spChg>
        <pc:spChg chg="mod">
          <ac:chgData name="Korpar, Niko" userId="38a21b42-99bb-42d1-bb1e-6a8754964d08" providerId="ADAL" clId="{F78C1EAB-A9F8-4CC9-9338-6D90F6ACBA6D}" dt="2026-05-07T08:12:28.271" v="9456" actId="20577"/>
          <ac:spMkLst>
            <pc:docMk/>
            <pc:sldMk cId="3312605582" sldId="274"/>
            <ac:spMk id="36" creationId="{E9B2F936-A498-9096-2A00-ECCB19CB6853}"/>
          </ac:spMkLst>
        </pc:spChg>
      </pc:sldChg>
      <pc:sldChg chg="modSp add mod">
        <pc:chgData name="Korpar, Niko" userId="38a21b42-99bb-42d1-bb1e-6a8754964d08" providerId="ADAL" clId="{F78C1EAB-A9F8-4CC9-9338-6D90F6ACBA6D}" dt="2026-05-07T10:17:12.911" v="9528" actId="403"/>
        <pc:sldMkLst>
          <pc:docMk/>
          <pc:sldMk cId="850260611" sldId="277"/>
        </pc:sldMkLst>
        <pc:spChg chg="mod">
          <ac:chgData name="Korpar, Niko" userId="38a21b42-99bb-42d1-bb1e-6a8754964d08" providerId="ADAL" clId="{F78C1EAB-A9F8-4CC9-9338-6D90F6ACBA6D}" dt="2026-05-05T12:28:58.942" v="9199" actId="20577"/>
          <ac:spMkLst>
            <pc:docMk/>
            <pc:sldMk cId="850260611" sldId="277"/>
            <ac:spMk id="3" creationId="{606464B6-9352-C9E2-8A81-E143AE2E775A}"/>
          </ac:spMkLst>
        </pc:spChg>
        <pc:spChg chg="mod">
          <ac:chgData name="Korpar, Niko" userId="38a21b42-99bb-42d1-bb1e-6a8754964d08" providerId="ADAL" clId="{F78C1EAB-A9F8-4CC9-9338-6D90F6ACBA6D}" dt="2026-05-07T10:16:42.673" v="9512" actId="20577"/>
          <ac:spMkLst>
            <pc:docMk/>
            <pc:sldMk cId="850260611" sldId="277"/>
            <ac:spMk id="17" creationId="{B5A527B3-626C-0E61-EAF6-2615BA11D706}"/>
          </ac:spMkLst>
        </pc:spChg>
        <pc:spChg chg="mod">
          <ac:chgData name="Korpar, Niko" userId="38a21b42-99bb-42d1-bb1e-6a8754964d08" providerId="ADAL" clId="{F78C1EAB-A9F8-4CC9-9338-6D90F6ACBA6D}" dt="2026-05-07T10:17:12.911" v="9528" actId="403"/>
          <ac:spMkLst>
            <pc:docMk/>
            <pc:sldMk cId="850260611" sldId="277"/>
            <ac:spMk id="26" creationId="{BAD00BAA-2C6B-F929-5B14-089287E051D0}"/>
          </ac:spMkLst>
        </pc:spChg>
        <pc:spChg chg="mod">
          <ac:chgData name="Korpar, Niko" userId="38a21b42-99bb-42d1-bb1e-6a8754964d08" providerId="ADAL" clId="{F78C1EAB-A9F8-4CC9-9338-6D90F6ACBA6D}" dt="2026-05-05T12:27:58.681" v="9175"/>
          <ac:spMkLst>
            <pc:docMk/>
            <pc:sldMk cId="850260611" sldId="277"/>
            <ac:spMk id="34" creationId="{409D7226-E83F-88E7-9273-BCDE9DA983C7}"/>
          </ac:spMkLst>
        </pc:spChg>
        <pc:spChg chg="mod">
          <ac:chgData name="Korpar, Niko" userId="38a21b42-99bb-42d1-bb1e-6a8754964d08" providerId="ADAL" clId="{F78C1EAB-A9F8-4CC9-9338-6D90F6ACBA6D}" dt="2026-05-07T08:12:31.467" v="9458" actId="20577"/>
          <ac:spMkLst>
            <pc:docMk/>
            <pc:sldMk cId="850260611" sldId="277"/>
            <ac:spMk id="36" creationId="{FA64B387-2F6B-0ED8-EBBD-52003880448C}"/>
          </ac:spMkLst>
        </pc:spChg>
      </pc:sldChg>
      <pc:sldChg chg="addSp delSp modSp mod">
        <pc:chgData name="Korpar, Niko" userId="38a21b42-99bb-42d1-bb1e-6a8754964d08" providerId="ADAL" clId="{F78C1EAB-A9F8-4CC9-9338-6D90F6ACBA6D}" dt="2026-05-07T12:20:01.486" v="10220" actId="20577"/>
        <pc:sldMkLst>
          <pc:docMk/>
          <pc:sldMk cId="1905397999" sldId="278"/>
        </pc:sldMkLst>
        <pc:spChg chg="mod">
          <ac:chgData name="Korpar, Niko" userId="38a21b42-99bb-42d1-bb1e-6a8754964d08" providerId="ADAL" clId="{F78C1EAB-A9F8-4CC9-9338-6D90F6ACBA6D}" dt="2026-05-07T12:20:01.486" v="10220" actId="20577"/>
          <ac:spMkLst>
            <pc:docMk/>
            <pc:sldMk cId="1905397999" sldId="278"/>
            <ac:spMk id="30" creationId="{C807DF14-656A-3056-F1A9-19AADD525C45}"/>
          </ac:spMkLst>
        </pc:spChg>
        <pc:picChg chg="add del">
          <ac:chgData name="Korpar, Niko" userId="38a21b42-99bb-42d1-bb1e-6a8754964d08" providerId="ADAL" clId="{F78C1EAB-A9F8-4CC9-9338-6D90F6ACBA6D}" dt="2026-05-07T08:13:12.310" v="9462" actId="478"/>
          <ac:picMkLst>
            <pc:docMk/>
            <pc:sldMk cId="1905397999" sldId="278"/>
            <ac:picMk id="12" creationId="{BDF0E013-D0DB-0763-0434-FC75FAD3EE93}"/>
          </ac:picMkLst>
        </pc:picChg>
      </pc:sldChg>
      <pc:sldChg chg="modSp mod">
        <pc:chgData name="Korpar, Niko" userId="38a21b42-99bb-42d1-bb1e-6a8754964d08" providerId="ADAL" clId="{F78C1EAB-A9F8-4CC9-9338-6D90F6ACBA6D}" dt="2026-05-08T09:15:31.792" v="10473" actId="20577"/>
        <pc:sldMkLst>
          <pc:docMk/>
          <pc:sldMk cId="3748217818" sldId="279"/>
        </pc:sldMkLst>
        <pc:spChg chg="mod">
          <ac:chgData name="Korpar, Niko" userId="38a21b42-99bb-42d1-bb1e-6a8754964d08" providerId="ADAL" clId="{F78C1EAB-A9F8-4CC9-9338-6D90F6ACBA6D}" dt="2026-05-08T09:14:30.855" v="10275" actId="20577"/>
          <ac:spMkLst>
            <pc:docMk/>
            <pc:sldMk cId="3748217818" sldId="279"/>
            <ac:spMk id="3" creationId="{A43CF325-C200-5AC0-3F38-07F74E460F5D}"/>
          </ac:spMkLst>
        </pc:spChg>
        <pc:spChg chg="mod">
          <ac:chgData name="Korpar, Niko" userId="38a21b42-99bb-42d1-bb1e-6a8754964d08" providerId="ADAL" clId="{F78C1EAB-A9F8-4CC9-9338-6D90F6ACBA6D}" dt="2026-05-08T09:15:31.792" v="10473" actId="20577"/>
          <ac:spMkLst>
            <pc:docMk/>
            <pc:sldMk cId="3748217818" sldId="279"/>
            <ac:spMk id="4" creationId="{32724B4F-8EBB-66F1-B139-1290EBA60754}"/>
          </ac:spMkLst>
        </pc:spChg>
        <pc:spChg chg="mod">
          <ac:chgData name="Korpar, Niko" userId="38a21b42-99bb-42d1-bb1e-6a8754964d08" providerId="ADAL" clId="{F78C1EAB-A9F8-4CC9-9338-6D90F6ACBA6D}" dt="2026-05-08T09:15:13.459" v="10363" actId="1076"/>
          <ac:spMkLst>
            <pc:docMk/>
            <pc:sldMk cId="3748217818" sldId="279"/>
            <ac:spMk id="7" creationId="{F7DED1F8-0878-4005-95B3-F8608F2EDA75}"/>
          </ac:spMkLst>
        </pc:spChg>
        <pc:spChg chg="mod">
          <ac:chgData name="Korpar, Niko" userId="38a21b42-99bb-42d1-bb1e-6a8754964d08" providerId="ADAL" clId="{F78C1EAB-A9F8-4CC9-9338-6D90F6ACBA6D}" dt="2026-05-08T09:15:05.909" v="10361" actId="14100"/>
          <ac:spMkLst>
            <pc:docMk/>
            <pc:sldMk cId="3748217818" sldId="279"/>
            <ac:spMk id="9" creationId="{BC6F4A1B-AB0E-9F1A-BCCF-8F2C07F0D155}"/>
          </ac:spMkLst>
        </pc:spChg>
        <pc:spChg chg="mod">
          <ac:chgData name="Korpar, Niko" userId="38a21b42-99bb-42d1-bb1e-6a8754964d08" providerId="ADAL" clId="{F78C1EAB-A9F8-4CC9-9338-6D90F6ACBA6D}" dt="2026-05-08T09:15:13.459" v="10363" actId="1076"/>
          <ac:spMkLst>
            <pc:docMk/>
            <pc:sldMk cId="3748217818" sldId="279"/>
            <ac:spMk id="10" creationId="{5704BEA6-2541-2E73-0CF9-78EDEF547AAD}"/>
          </ac:spMkLst>
        </pc:spChg>
        <pc:spChg chg="mod">
          <ac:chgData name="Korpar, Niko" userId="38a21b42-99bb-42d1-bb1e-6a8754964d08" providerId="ADAL" clId="{F78C1EAB-A9F8-4CC9-9338-6D90F6ACBA6D}" dt="2026-05-08T09:15:13.459" v="10363" actId="1076"/>
          <ac:spMkLst>
            <pc:docMk/>
            <pc:sldMk cId="3748217818" sldId="279"/>
            <ac:spMk id="16" creationId="{84AACFE8-0ABA-C53A-6314-394C46E397A2}"/>
          </ac:spMkLst>
        </pc:spChg>
        <pc:spChg chg="mod">
          <ac:chgData name="Korpar, Niko" userId="38a21b42-99bb-42d1-bb1e-6a8754964d08" providerId="ADAL" clId="{F78C1EAB-A9F8-4CC9-9338-6D90F6ACBA6D}" dt="2026-05-08T09:15:07.846" v="10362" actId="14100"/>
          <ac:spMkLst>
            <pc:docMk/>
            <pc:sldMk cId="3748217818" sldId="279"/>
            <ac:spMk id="22" creationId="{257E84BC-85BC-2BD7-6375-74FCC8847EC0}"/>
          </ac:spMkLst>
        </pc:spChg>
        <pc:spChg chg="mod">
          <ac:chgData name="Korpar, Niko" userId="38a21b42-99bb-42d1-bb1e-6a8754964d08" providerId="ADAL" clId="{F78C1EAB-A9F8-4CC9-9338-6D90F6ACBA6D}" dt="2026-05-08T09:15:13.459" v="10363" actId="1076"/>
          <ac:spMkLst>
            <pc:docMk/>
            <pc:sldMk cId="3748217818" sldId="279"/>
            <ac:spMk id="23" creationId="{B62917D6-46BA-4433-3720-E8D89D95091E}"/>
          </ac:spMkLst>
        </pc:spChg>
      </pc:sldChg>
      <pc:sldChg chg="addSp delSp modSp mod">
        <pc:chgData name="Korpar, Niko" userId="38a21b42-99bb-42d1-bb1e-6a8754964d08" providerId="ADAL" clId="{F78C1EAB-A9F8-4CC9-9338-6D90F6ACBA6D}" dt="2026-05-07T10:12:35.117" v="9469" actId="1076"/>
        <pc:sldMkLst>
          <pc:docMk/>
          <pc:sldMk cId="861957290" sldId="341"/>
        </pc:sldMkLst>
        <pc:spChg chg="mod">
          <ac:chgData name="Korpar, Niko" userId="38a21b42-99bb-42d1-bb1e-6a8754964d08" providerId="ADAL" clId="{F78C1EAB-A9F8-4CC9-9338-6D90F6ACBA6D}" dt="2026-05-07T10:12:35.117" v="9469" actId="1076"/>
          <ac:spMkLst>
            <pc:docMk/>
            <pc:sldMk cId="861957290" sldId="341"/>
            <ac:spMk id="2" creationId="{3FB5D9C5-63A4-4816-92A5-ECF10B7F0BEA}"/>
          </ac:spMkLst>
        </pc:spChg>
        <pc:spChg chg="mod">
          <ac:chgData name="Korpar, Niko" userId="38a21b42-99bb-42d1-bb1e-6a8754964d08" providerId="ADAL" clId="{F78C1EAB-A9F8-4CC9-9338-6D90F6ACBA6D}" dt="2026-05-05T08:16:46.068" v="727" actId="403"/>
          <ac:spMkLst>
            <pc:docMk/>
            <pc:sldMk cId="861957290" sldId="341"/>
            <ac:spMk id="3" creationId="{1E41E68F-66B5-46F1-AEBC-64511BBFCF82}"/>
          </ac:spMkLst>
        </pc:spChg>
        <pc:spChg chg="mod">
          <ac:chgData name="Korpar, Niko" userId="38a21b42-99bb-42d1-bb1e-6a8754964d08" providerId="ADAL" clId="{F78C1EAB-A9F8-4CC9-9338-6D90F6ACBA6D}" dt="2026-05-07T10:12:35.117" v="9469" actId="1076"/>
          <ac:spMkLst>
            <pc:docMk/>
            <pc:sldMk cId="861957290" sldId="341"/>
            <ac:spMk id="6" creationId="{A56639F1-A58E-4AF1-3B13-1B5F17C37B0E}"/>
          </ac:spMkLst>
        </pc:spChg>
        <pc:picChg chg="add mod modCrop">
          <ac:chgData name="Korpar, Niko" userId="38a21b42-99bb-42d1-bb1e-6a8754964d08" providerId="ADAL" clId="{F78C1EAB-A9F8-4CC9-9338-6D90F6ACBA6D}" dt="2026-05-07T10:12:15.204" v="9467" actId="732"/>
          <ac:picMkLst>
            <pc:docMk/>
            <pc:sldMk cId="861957290" sldId="341"/>
            <ac:picMk id="10" creationId="{347B6F28-6AC7-A2AB-FF42-E298052276E6}"/>
          </ac:picMkLst>
        </pc:picChg>
      </pc:sldChg>
      <pc:sldChg chg="addSp modSp add mod">
        <pc:chgData name="Korpar, Niko" userId="38a21b42-99bb-42d1-bb1e-6a8754964d08" providerId="ADAL" clId="{F78C1EAB-A9F8-4CC9-9338-6D90F6ACBA6D}" dt="2026-05-05T08:26:50.990" v="1003" actId="14100"/>
        <pc:sldMkLst>
          <pc:docMk/>
          <pc:sldMk cId="2945180624" sldId="813"/>
        </pc:sldMkLst>
        <pc:spChg chg="add mod">
          <ac:chgData name="Korpar, Niko" userId="38a21b42-99bb-42d1-bb1e-6a8754964d08" providerId="ADAL" clId="{F78C1EAB-A9F8-4CC9-9338-6D90F6ACBA6D}" dt="2026-05-05T08:26:31.854" v="1000" actId="113"/>
          <ac:spMkLst>
            <pc:docMk/>
            <pc:sldMk cId="2945180624" sldId="813"/>
            <ac:spMk id="3" creationId="{B0E2B4C6-577E-9F84-BB8A-B621F2790637}"/>
          </ac:spMkLst>
        </pc:spChg>
        <pc:spChg chg="mod">
          <ac:chgData name="Korpar, Niko" userId="38a21b42-99bb-42d1-bb1e-6a8754964d08" providerId="ADAL" clId="{F78C1EAB-A9F8-4CC9-9338-6D90F6ACBA6D}" dt="2026-05-05T08:26:50.990" v="1003" actId="14100"/>
          <ac:spMkLst>
            <pc:docMk/>
            <pc:sldMk cId="2945180624" sldId="813"/>
            <ac:spMk id="6" creationId="{EFD3F633-D969-B793-7ED6-470B6B422ED9}"/>
          </ac:spMkLst>
        </pc:spChg>
      </pc:sldChg>
      <pc:sldChg chg="addSp delSp modSp mod modNotesTx">
        <pc:chgData name="Korpar, Niko" userId="38a21b42-99bb-42d1-bb1e-6a8754964d08" providerId="ADAL" clId="{F78C1EAB-A9F8-4CC9-9338-6D90F6ACBA6D}" dt="2026-05-07T07:57:45.489" v="9284" actId="20577"/>
        <pc:sldMkLst>
          <pc:docMk/>
          <pc:sldMk cId="3399459215" sldId="2147483644"/>
        </pc:sldMkLst>
        <pc:spChg chg="mod">
          <ac:chgData name="Korpar, Niko" userId="38a21b42-99bb-42d1-bb1e-6a8754964d08" providerId="ADAL" clId="{F78C1EAB-A9F8-4CC9-9338-6D90F6ACBA6D}" dt="2026-05-05T08:41:28.216" v="1042" actId="2711"/>
          <ac:spMkLst>
            <pc:docMk/>
            <pc:sldMk cId="3399459215" sldId="2147483644"/>
            <ac:spMk id="2" creationId="{CDCC07EC-6AB6-784D-F6F3-C278DDD0B17F}"/>
          </ac:spMkLst>
        </pc:spChg>
        <pc:spChg chg="mod">
          <ac:chgData name="Korpar, Niko" userId="38a21b42-99bb-42d1-bb1e-6a8754964d08" providerId="ADAL" clId="{F78C1EAB-A9F8-4CC9-9338-6D90F6ACBA6D}" dt="2026-05-05T08:21:06.193" v="772" actId="20577"/>
          <ac:spMkLst>
            <pc:docMk/>
            <pc:sldMk cId="3399459215" sldId="2147483644"/>
            <ac:spMk id="3" creationId="{5E503C90-299A-6508-8EA7-A72253569387}"/>
          </ac:spMkLst>
        </pc:spChg>
        <pc:spChg chg="add mod">
          <ac:chgData name="Korpar, Niko" userId="38a21b42-99bb-42d1-bb1e-6a8754964d08" providerId="ADAL" clId="{F78C1EAB-A9F8-4CC9-9338-6D90F6ACBA6D}" dt="2026-05-07T07:57:26.762" v="9246" actId="1076"/>
          <ac:spMkLst>
            <pc:docMk/>
            <pc:sldMk cId="3399459215" sldId="2147483644"/>
            <ac:spMk id="7" creationId="{D4A5D6EA-E46C-3E0D-3CE0-7084B1132191}"/>
          </ac:spMkLst>
        </pc:spChg>
        <pc:spChg chg="add mod">
          <ac:chgData name="Korpar, Niko" userId="38a21b42-99bb-42d1-bb1e-6a8754964d08" providerId="ADAL" clId="{F78C1EAB-A9F8-4CC9-9338-6D90F6ACBA6D}" dt="2026-05-07T07:57:26.762" v="9246" actId="1076"/>
          <ac:spMkLst>
            <pc:docMk/>
            <pc:sldMk cId="3399459215" sldId="2147483644"/>
            <ac:spMk id="9" creationId="{C3BC1B8C-C30A-79AA-1AA4-E5E933262741}"/>
          </ac:spMkLst>
        </pc:spChg>
        <pc:spChg chg="add mod">
          <ac:chgData name="Korpar, Niko" userId="38a21b42-99bb-42d1-bb1e-6a8754964d08" providerId="ADAL" clId="{F78C1EAB-A9F8-4CC9-9338-6D90F6ACBA6D}" dt="2026-05-07T07:57:26.762" v="9246" actId="1076"/>
          <ac:spMkLst>
            <pc:docMk/>
            <pc:sldMk cId="3399459215" sldId="2147483644"/>
            <ac:spMk id="12" creationId="{842B984C-6E12-594C-5293-7D15E6182B1E}"/>
          </ac:spMkLst>
        </pc:spChg>
        <pc:spChg chg="add mod">
          <ac:chgData name="Korpar, Niko" userId="38a21b42-99bb-42d1-bb1e-6a8754964d08" providerId="ADAL" clId="{F78C1EAB-A9F8-4CC9-9338-6D90F6ACBA6D}" dt="2026-05-07T07:57:45.489" v="9284" actId="20577"/>
          <ac:spMkLst>
            <pc:docMk/>
            <pc:sldMk cId="3399459215" sldId="2147483644"/>
            <ac:spMk id="14" creationId="{58A55FE7-9392-EDB4-119B-75C018D1D721}"/>
          </ac:spMkLst>
        </pc:spChg>
        <pc:spChg chg="mod">
          <ac:chgData name="Korpar, Niko" userId="38a21b42-99bb-42d1-bb1e-6a8754964d08" providerId="ADAL" clId="{F78C1EAB-A9F8-4CC9-9338-6D90F6ACBA6D}" dt="2026-05-07T07:57:26.762" v="9246" actId="1076"/>
          <ac:spMkLst>
            <pc:docMk/>
            <pc:sldMk cId="3399459215" sldId="2147483644"/>
            <ac:spMk id="15" creationId="{64C2E017-906A-FE62-E0CB-CDFB821F416D}"/>
          </ac:spMkLst>
        </pc:spChg>
        <pc:spChg chg="mod">
          <ac:chgData name="Korpar, Niko" userId="38a21b42-99bb-42d1-bb1e-6a8754964d08" providerId="ADAL" clId="{F78C1EAB-A9F8-4CC9-9338-6D90F6ACBA6D}" dt="2026-05-05T08:16:34.691" v="726" actId="403"/>
          <ac:spMkLst>
            <pc:docMk/>
            <pc:sldMk cId="3399459215" sldId="2147483644"/>
            <ac:spMk id="17" creationId="{BE815DE8-EAF2-2213-E831-ADC03FE876FD}"/>
          </ac:spMkLst>
        </pc:spChg>
        <pc:spChg chg="mod">
          <ac:chgData name="Korpar, Niko" userId="38a21b42-99bb-42d1-bb1e-6a8754964d08" providerId="ADAL" clId="{F78C1EAB-A9F8-4CC9-9338-6D90F6ACBA6D}" dt="2026-05-05T08:41:28.216" v="1042" actId="2711"/>
          <ac:spMkLst>
            <pc:docMk/>
            <pc:sldMk cId="3399459215" sldId="2147483644"/>
            <ac:spMk id="18" creationId="{0F193FEE-AA11-9C54-964C-946AFC58D7C2}"/>
          </ac:spMkLst>
        </pc:spChg>
        <pc:spChg chg="mod">
          <ac:chgData name="Korpar, Niko" userId="38a21b42-99bb-42d1-bb1e-6a8754964d08" providerId="ADAL" clId="{F78C1EAB-A9F8-4CC9-9338-6D90F6ACBA6D}" dt="2026-05-05T08:41:28.216" v="1042" actId="2711"/>
          <ac:spMkLst>
            <pc:docMk/>
            <pc:sldMk cId="3399459215" sldId="2147483644"/>
            <ac:spMk id="19" creationId="{0CE8BCE6-8EC5-A463-55D5-2A647732C6DA}"/>
          </ac:spMkLst>
        </pc:spChg>
        <pc:spChg chg="mod">
          <ac:chgData name="Korpar, Niko" userId="38a21b42-99bb-42d1-bb1e-6a8754964d08" providerId="ADAL" clId="{F78C1EAB-A9F8-4CC9-9338-6D90F6ACBA6D}" dt="2026-05-05T08:41:28.216" v="1042" actId="2711"/>
          <ac:spMkLst>
            <pc:docMk/>
            <pc:sldMk cId="3399459215" sldId="2147483644"/>
            <ac:spMk id="21" creationId="{D583F9B7-BA8D-6233-9873-4B81D3008DC1}"/>
          </ac:spMkLst>
        </pc:spChg>
        <pc:spChg chg="mod">
          <ac:chgData name="Korpar, Niko" userId="38a21b42-99bb-42d1-bb1e-6a8754964d08" providerId="ADAL" clId="{F78C1EAB-A9F8-4CC9-9338-6D90F6ACBA6D}" dt="2026-05-05T08:41:28.216" v="1042" actId="2711"/>
          <ac:spMkLst>
            <pc:docMk/>
            <pc:sldMk cId="3399459215" sldId="2147483644"/>
            <ac:spMk id="22" creationId="{F9AAB0CA-375E-8661-97C5-4B3A6CED2D0A}"/>
          </ac:spMkLst>
        </pc:spChg>
        <pc:spChg chg="add mod">
          <ac:chgData name="Korpar, Niko" userId="38a21b42-99bb-42d1-bb1e-6a8754964d08" providerId="ADAL" clId="{F78C1EAB-A9F8-4CC9-9338-6D90F6ACBA6D}" dt="2026-05-07T07:57:26.762" v="9246" actId="1076"/>
          <ac:spMkLst>
            <pc:docMk/>
            <pc:sldMk cId="3399459215" sldId="2147483644"/>
            <ac:spMk id="23" creationId="{87EAD495-7F2F-03F0-9ABD-50764465EE94}"/>
          </ac:spMkLst>
        </pc:spChg>
        <pc:grpChg chg="mod">
          <ac:chgData name="Korpar, Niko" userId="38a21b42-99bb-42d1-bb1e-6a8754964d08" providerId="ADAL" clId="{F78C1EAB-A9F8-4CC9-9338-6D90F6ACBA6D}" dt="2026-05-05T08:21:24.550" v="802" actId="1076"/>
          <ac:grpSpMkLst>
            <pc:docMk/>
            <pc:sldMk cId="3399459215" sldId="2147483644"/>
            <ac:grpSpMk id="16" creationId="{BB5CD8D3-6455-7B61-8B2E-BFDDCE042601}"/>
          </ac:grpSpMkLst>
        </pc:grpChg>
        <pc:grpChg chg="mod">
          <ac:chgData name="Korpar, Niko" userId="38a21b42-99bb-42d1-bb1e-6a8754964d08" providerId="ADAL" clId="{F78C1EAB-A9F8-4CC9-9338-6D90F6ACBA6D}" dt="2026-05-05T08:21:24.550" v="802" actId="1076"/>
          <ac:grpSpMkLst>
            <pc:docMk/>
            <pc:sldMk cId="3399459215" sldId="2147483644"/>
            <ac:grpSpMk id="20" creationId="{D724647D-528C-A7E0-97F0-E1EB128B176B}"/>
          </ac:grpSpMkLst>
        </pc:grpChg>
        <pc:grpChg chg="mod">
          <ac:chgData name="Korpar, Niko" userId="38a21b42-99bb-42d1-bb1e-6a8754964d08" providerId="ADAL" clId="{F78C1EAB-A9F8-4CC9-9338-6D90F6ACBA6D}" dt="2026-05-07T07:57:26.762" v="9246" actId="1076"/>
          <ac:grpSpMkLst>
            <pc:docMk/>
            <pc:sldMk cId="3399459215" sldId="2147483644"/>
            <ac:grpSpMk id="28" creationId="{785F61C2-19D6-6AE2-9CE0-353A1CF7FB33}"/>
          </ac:grpSpMkLst>
        </pc:grpChg>
        <pc:grpChg chg="mod">
          <ac:chgData name="Korpar, Niko" userId="38a21b42-99bb-42d1-bb1e-6a8754964d08" providerId="ADAL" clId="{F78C1EAB-A9F8-4CC9-9338-6D90F6ACBA6D}" dt="2026-05-07T07:57:26.762" v="9246" actId="1076"/>
          <ac:grpSpMkLst>
            <pc:docMk/>
            <pc:sldMk cId="3399459215" sldId="2147483644"/>
            <ac:grpSpMk id="29" creationId="{0CC324EC-F5C0-43CD-6CF9-CDAC8FA22056}"/>
          </ac:grpSpMkLst>
        </pc:grpChg>
      </pc:sldChg>
      <pc:sldChg chg="addSp delSp modSp mod modNotesTx">
        <pc:chgData name="Korpar, Niko" userId="38a21b42-99bb-42d1-bb1e-6a8754964d08" providerId="ADAL" clId="{F78C1EAB-A9F8-4CC9-9338-6D90F6ACBA6D}" dt="2026-05-07T12:20:07.952" v="10230" actId="20577"/>
        <pc:sldMkLst>
          <pc:docMk/>
          <pc:sldMk cId="1772222462" sldId="2147483645"/>
        </pc:sldMkLst>
        <pc:spChg chg="mod">
          <ac:chgData name="Korpar, Niko" userId="38a21b42-99bb-42d1-bb1e-6a8754964d08" providerId="ADAL" clId="{F78C1EAB-A9F8-4CC9-9338-6D90F6ACBA6D}" dt="2026-05-05T08:41:24.107" v="1041" actId="2711"/>
          <ac:spMkLst>
            <pc:docMk/>
            <pc:sldMk cId="1772222462" sldId="2147483645"/>
            <ac:spMk id="3" creationId="{F8FA0ADB-5B5C-9DC3-0A9D-1C51908032CD}"/>
          </ac:spMkLst>
        </pc:spChg>
        <pc:spChg chg="mod">
          <ac:chgData name="Korpar, Niko" userId="38a21b42-99bb-42d1-bb1e-6a8754964d08" providerId="ADAL" clId="{F78C1EAB-A9F8-4CC9-9338-6D90F6ACBA6D}" dt="2026-05-07T12:20:07.952" v="10230" actId="20577"/>
          <ac:spMkLst>
            <pc:docMk/>
            <pc:sldMk cId="1772222462" sldId="2147483645"/>
            <ac:spMk id="7" creationId="{D0E04933-70A7-B533-A8E4-6A7F91677E83}"/>
          </ac:spMkLst>
        </pc:spChg>
        <pc:spChg chg="add mod">
          <ac:chgData name="Korpar, Niko" userId="38a21b42-99bb-42d1-bb1e-6a8754964d08" providerId="ADAL" clId="{F78C1EAB-A9F8-4CC9-9338-6D90F6ACBA6D}" dt="2026-05-05T08:41:24.107" v="1041" actId="2711"/>
          <ac:spMkLst>
            <pc:docMk/>
            <pc:sldMk cId="1772222462" sldId="2147483645"/>
            <ac:spMk id="8" creationId="{08ADFE6F-04F4-0009-2B39-F61FE73BC6C9}"/>
          </ac:spMkLst>
        </pc:spChg>
        <pc:spChg chg="mod">
          <ac:chgData name="Korpar, Niko" userId="38a21b42-99bb-42d1-bb1e-6a8754964d08" providerId="ADAL" clId="{F78C1EAB-A9F8-4CC9-9338-6D90F6ACBA6D}" dt="2026-05-05T08:41:24.107" v="1041" actId="2711"/>
          <ac:spMkLst>
            <pc:docMk/>
            <pc:sldMk cId="1772222462" sldId="2147483645"/>
            <ac:spMk id="30" creationId="{8013377E-A942-583C-AA49-0CB8D5EAAAE2}"/>
          </ac:spMkLst>
        </pc:spChg>
        <pc:cxnChg chg="add mod">
          <ac:chgData name="Korpar, Niko" userId="38a21b42-99bb-42d1-bb1e-6a8754964d08" providerId="ADAL" clId="{F78C1EAB-A9F8-4CC9-9338-6D90F6ACBA6D}" dt="2026-05-07T07:53:26.543" v="9226" actId="1076"/>
          <ac:cxnSpMkLst>
            <pc:docMk/>
            <pc:sldMk cId="1772222462" sldId="2147483645"/>
            <ac:cxnSpMk id="10" creationId="{1481811A-8C4D-E14B-20DC-DA38EE7CBF5B}"/>
          </ac:cxnSpMkLst>
        </pc:cxnChg>
        <pc:cxnChg chg="add mod">
          <ac:chgData name="Korpar, Niko" userId="38a21b42-99bb-42d1-bb1e-6a8754964d08" providerId="ADAL" clId="{F78C1EAB-A9F8-4CC9-9338-6D90F6ACBA6D}" dt="2026-05-07T07:53:26.543" v="9226" actId="1076"/>
          <ac:cxnSpMkLst>
            <pc:docMk/>
            <pc:sldMk cId="1772222462" sldId="2147483645"/>
            <ac:cxnSpMk id="11" creationId="{248C5C87-6C45-EBA1-4EC5-43D53543AA4C}"/>
          </ac:cxnSpMkLst>
        </pc:cxnChg>
        <pc:cxnChg chg="add mod">
          <ac:chgData name="Korpar, Niko" userId="38a21b42-99bb-42d1-bb1e-6a8754964d08" providerId="ADAL" clId="{F78C1EAB-A9F8-4CC9-9338-6D90F6ACBA6D}" dt="2026-05-07T07:53:19.198" v="9224" actId="1076"/>
          <ac:cxnSpMkLst>
            <pc:docMk/>
            <pc:sldMk cId="1772222462" sldId="2147483645"/>
            <ac:cxnSpMk id="12" creationId="{783BF32A-1448-B63C-E6D7-86C1F119B159}"/>
          </ac:cxnSpMkLst>
        </pc:cxnChg>
      </pc:sldChg>
      <pc:sldChg chg="addSp delSp modSp add del mod">
        <pc:chgData name="Korpar, Niko" userId="38a21b42-99bb-42d1-bb1e-6a8754964d08" providerId="ADAL" clId="{F78C1EAB-A9F8-4CC9-9338-6D90F6ACBA6D}" dt="2026-05-13T07:48:35.512" v="10947" actId="47"/>
        <pc:sldMkLst>
          <pc:docMk/>
          <pc:sldMk cId="4023903238" sldId="2147483647"/>
        </pc:sldMkLst>
      </pc:sldChg>
      <pc:sldMasterChg chg="modSp mod delSldLayout modSldLayout">
        <pc:chgData name="Korpar, Niko" userId="38a21b42-99bb-42d1-bb1e-6a8754964d08" providerId="ADAL" clId="{F78C1EAB-A9F8-4CC9-9338-6D90F6ACBA6D}" dt="2026-05-07T10:12:23.663" v="9468" actId="1076"/>
        <pc:sldMasterMkLst>
          <pc:docMk/>
          <pc:sldMasterMk cId="4258605583" sldId="2147483714"/>
        </pc:sldMasterMkLst>
        <pc:spChg chg="mod">
          <ac:chgData name="Korpar, Niko" userId="38a21b42-99bb-42d1-bb1e-6a8754964d08" providerId="ADAL" clId="{F78C1EAB-A9F8-4CC9-9338-6D90F6ACBA6D}" dt="2026-05-05T08:27:06.502" v="1012" actId="20577"/>
          <ac:spMkLst>
            <pc:docMk/>
            <pc:sldMasterMk cId="4258605583" sldId="2147483714"/>
            <ac:spMk id="18" creationId="{00000000-0000-0000-0000-000000000000}"/>
          </ac:spMkLst>
        </pc:spChg>
        <pc:sldLayoutChg chg="modSp">
          <pc:chgData name="Korpar, Niko" userId="38a21b42-99bb-42d1-bb1e-6a8754964d08" providerId="ADAL" clId="{F78C1EAB-A9F8-4CC9-9338-6D90F6ACBA6D}" dt="2026-05-07T10:12:23.663" v="9468" actId="1076"/>
          <pc:sldLayoutMkLst>
            <pc:docMk/>
            <pc:sldMasterMk cId="4258605583" sldId="2147483714"/>
            <pc:sldLayoutMk cId="2970389143" sldId="2147483715"/>
          </pc:sldLayoutMkLst>
          <pc:spChg chg="mod">
            <ac:chgData name="Korpar, Niko" userId="38a21b42-99bb-42d1-bb1e-6a8754964d08" providerId="ADAL" clId="{F78C1EAB-A9F8-4CC9-9338-6D90F6ACBA6D}" dt="2026-05-07T10:12:23.663" v="9468" actId="1076"/>
            <ac:spMkLst>
              <pc:docMk/>
              <pc:sldMasterMk cId="4258605583" sldId="2147483714"/>
              <pc:sldLayoutMk cId="2970389143" sldId="2147483715"/>
              <ac:spMk id="28" creationId="{848B10DB-7BA0-47A6-A2BF-E43FDE325327}"/>
            </ac:spMkLst>
          </pc:spChg>
          <pc:spChg chg="mod">
            <ac:chgData name="Korpar, Niko" userId="38a21b42-99bb-42d1-bb1e-6a8754964d08" providerId="ADAL" clId="{F78C1EAB-A9F8-4CC9-9338-6D90F6ACBA6D}" dt="2026-05-07T10:12:23.663" v="9468" actId="1076"/>
            <ac:spMkLst>
              <pc:docMk/>
              <pc:sldMasterMk cId="4258605583" sldId="2147483714"/>
              <pc:sldLayoutMk cId="2970389143" sldId="2147483715"/>
              <ac:spMk id="29" creationId="{B690FCB5-02B0-42C1-A71D-2F5ABCA25FF7}"/>
            </ac:spMkLst>
          </pc:spChg>
          <pc:spChg chg="mod">
            <ac:chgData name="Korpar, Niko" userId="38a21b42-99bb-42d1-bb1e-6a8754964d08" providerId="ADAL" clId="{F78C1EAB-A9F8-4CC9-9338-6D90F6ACBA6D}" dt="2026-05-07T10:12:23.663" v="9468" actId="1076"/>
            <ac:spMkLst>
              <pc:docMk/>
              <pc:sldMasterMk cId="4258605583" sldId="2147483714"/>
              <pc:sldLayoutMk cId="2970389143" sldId="2147483715"/>
              <ac:spMk id="33" creationId="{358223E3-2772-41EC-BDC5-F0327F14B288}"/>
            </ac:spMkLst>
          </pc:spChg>
          <pc:spChg chg="mod">
            <ac:chgData name="Korpar, Niko" userId="38a21b42-99bb-42d1-bb1e-6a8754964d08" providerId="ADAL" clId="{F78C1EAB-A9F8-4CC9-9338-6D90F6ACBA6D}" dt="2026-05-07T10:12:23.663" v="9468" actId="1076"/>
            <ac:spMkLst>
              <pc:docMk/>
              <pc:sldMasterMk cId="4258605583" sldId="2147483714"/>
              <pc:sldLayoutMk cId="2970389143" sldId="2147483715"/>
              <ac:spMk id="34" creationId="{60E75CE7-1268-47E9-A585-16E350CB0979}"/>
            </ac:spMkLst>
          </pc:spChg>
          <pc:spChg chg="mod">
            <ac:chgData name="Korpar, Niko" userId="38a21b42-99bb-42d1-bb1e-6a8754964d08" providerId="ADAL" clId="{F78C1EAB-A9F8-4CC9-9338-6D90F6ACBA6D}" dt="2026-05-07T10:12:23.663" v="9468" actId="1076"/>
            <ac:spMkLst>
              <pc:docMk/>
              <pc:sldMasterMk cId="4258605583" sldId="2147483714"/>
              <pc:sldLayoutMk cId="2970389143" sldId="2147483715"/>
              <ac:spMk id="35" creationId="{BF8B8A80-FD9A-43B9-A936-A0BE1CAD8037}"/>
            </ac:spMkLst>
          </pc:spChg>
          <pc:spChg chg="mod">
            <ac:chgData name="Korpar, Niko" userId="38a21b42-99bb-42d1-bb1e-6a8754964d08" providerId="ADAL" clId="{F78C1EAB-A9F8-4CC9-9338-6D90F6ACBA6D}" dt="2026-05-07T10:12:23.663" v="9468" actId="1076"/>
            <ac:spMkLst>
              <pc:docMk/>
              <pc:sldMasterMk cId="4258605583" sldId="2147483714"/>
              <pc:sldLayoutMk cId="2970389143" sldId="2147483715"/>
              <ac:spMk id="36" creationId="{5DA18E48-2689-422E-A84C-ECB5B61A0D29}"/>
            </ac:spMkLst>
          </pc:spChg>
          <pc:spChg chg="mod">
            <ac:chgData name="Korpar, Niko" userId="38a21b42-99bb-42d1-bb1e-6a8754964d08" providerId="ADAL" clId="{F78C1EAB-A9F8-4CC9-9338-6D90F6ACBA6D}" dt="2026-05-07T10:12:23.663" v="9468" actId="1076"/>
            <ac:spMkLst>
              <pc:docMk/>
              <pc:sldMasterMk cId="4258605583" sldId="2147483714"/>
              <pc:sldLayoutMk cId="2970389143" sldId="2147483715"/>
              <ac:spMk id="37" creationId="{D9316E24-7A8A-4FCF-B2C4-4EE40E3BA994}"/>
            </ac:spMkLst>
          </pc:spChg>
          <pc:spChg chg="mod">
            <ac:chgData name="Korpar, Niko" userId="38a21b42-99bb-42d1-bb1e-6a8754964d08" providerId="ADAL" clId="{F78C1EAB-A9F8-4CC9-9338-6D90F6ACBA6D}" dt="2026-05-07T10:12:23.663" v="9468" actId="1076"/>
            <ac:spMkLst>
              <pc:docMk/>
              <pc:sldMasterMk cId="4258605583" sldId="2147483714"/>
              <pc:sldLayoutMk cId="2970389143" sldId="2147483715"/>
              <ac:spMk id="38" creationId="{76354CE9-D577-46E8-886D-1BBB079BE4DC}"/>
            </ac:spMkLst>
          </pc:spChg>
          <pc:spChg chg="mod">
            <ac:chgData name="Korpar, Niko" userId="38a21b42-99bb-42d1-bb1e-6a8754964d08" providerId="ADAL" clId="{F78C1EAB-A9F8-4CC9-9338-6D90F6ACBA6D}" dt="2026-05-07T10:12:23.663" v="9468" actId="1076"/>
            <ac:spMkLst>
              <pc:docMk/>
              <pc:sldMasterMk cId="4258605583" sldId="2147483714"/>
              <pc:sldLayoutMk cId="2970389143" sldId="2147483715"/>
              <ac:spMk id="39" creationId="{2232419E-4011-4B15-A744-7F8FCDD1F558}"/>
            </ac:spMkLst>
          </pc:spChg>
          <pc:spChg chg="mod">
            <ac:chgData name="Korpar, Niko" userId="38a21b42-99bb-42d1-bb1e-6a8754964d08" providerId="ADAL" clId="{F78C1EAB-A9F8-4CC9-9338-6D90F6ACBA6D}" dt="2026-05-07T10:12:23.663" v="9468" actId="1076"/>
            <ac:spMkLst>
              <pc:docMk/>
              <pc:sldMasterMk cId="4258605583" sldId="2147483714"/>
              <pc:sldLayoutMk cId="2970389143" sldId="2147483715"/>
              <ac:spMk id="40" creationId="{2F957E66-C402-4A51-A806-6052AEAFC8F2}"/>
            </ac:spMkLst>
          </pc:spChg>
        </pc:sldLayoutChg>
        <pc:sldLayoutChg chg="delSp modSp mod">
          <pc:chgData name="Korpar, Niko" userId="38a21b42-99bb-42d1-bb1e-6a8754964d08" providerId="ADAL" clId="{F78C1EAB-A9F8-4CC9-9338-6D90F6ACBA6D}" dt="2026-05-07T08:10:37.980" v="9441" actId="478"/>
          <pc:sldLayoutMkLst>
            <pc:docMk/>
            <pc:sldMasterMk cId="4258605583" sldId="2147483714"/>
            <pc:sldLayoutMk cId="3594755672" sldId="2147483882"/>
          </pc:sldLayoutMkLst>
          <pc:picChg chg="mod">
            <ac:chgData name="Korpar, Niko" userId="38a21b42-99bb-42d1-bb1e-6a8754964d08" providerId="ADAL" clId="{F78C1EAB-A9F8-4CC9-9338-6D90F6ACBA6D}" dt="2026-05-07T08:10:34.601" v="9440" actId="1076"/>
            <ac:picMkLst>
              <pc:docMk/>
              <pc:sldMasterMk cId="4258605583" sldId="2147483714"/>
              <pc:sldLayoutMk cId="3594755672" sldId="2147483882"/>
              <ac:picMk id="2" creationId="{CAC4DCEE-F2E7-3F2F-2955-C22C53DA2B43}"/>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D5973A5-C1C5-34E7-7699-9D5D7EE1B95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B40B4F2-C822-DCB4-FD96-DF8A8122C4D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60D2B3-2EA1-EF4E-81E9-9004F4F24F97}" type="datetimeFigureOut">
              <a:rPr lang="en-GB" smtClean="0"/>
              <a:t>13/05/2026</a:t>
            </a:fld>
            <a:endParaRPr lang="en-GB"/>
          </a:p>
        </p:txBody>
      </p:sp>
      <p:sp>
        <p:nvSpPr>
          <p:cNvPr id="4" name="Footer Placeholder 3">
            <a:extLst>
              <a:ext uri="{FF2B5EF4-FFF2-40B4-BE49-F238E27FC236}">
                <a16:creationId xmlns:a16="http://schemas.microsoft.com/office/drawing/2014/main" id="{281B6BD0-2614-6057-1D9D-23EF56B1005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91C952B-9E5C-00E3-FEBE-B1AF42EF95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E52849-F82F-3443-96C9-D2C307F055CB}" type="slidenum">
              <a:rPr lang="en-GB" smtClean="0"/>
              <a:t>‹#›</a:t>
            </a:fld>
            <a:endParaRPr lang="en-GB"/>
          </a:p>
        </p:txBody>
      </p:sp>
    </p:spTree>
    <p:extLst>
      <p:ext uri="{BB962C8B-B14F-4D97-AF65-F5344CB8AC3E}">
        <p14:creationId xmlns:p14="http://schemas.microsoft.com/office/powerpoint/2010/main" val="25264083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rtl="0">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rtl="0">
              <a:defRPr sz="1200"/>
            </a:lvl1pPr>
          </a:lstStyle>
          <a:p>
            <a:fld id="{DF6231BE-C1EC-F146-AF05-F787763AD72D}" type="datetimeFigureOut">
              <a:rPr lang="en-US" smtClean="0"/>
              <a:pPr/>
              <a:t>5/13/2026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rtl="0">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rtl="0">
              <a:defRPr sz="1200"/>
            </a:lvl1pPr>
          </a:lstStyle>
          <a:p>
            <a:fld id="{6F8097F4-229F-E24A-8A38-0CDB4B916855}" type="slidenum">
              <a:rPr lang="en-US" smtClean="0"/>
              <a:pPr/>
              <a:t>‹#›</a:t>
            </a:fld>
            <a:endParaRPr lang="en-US"/>
          </a:p>
        </p:txBody>
      </p:sp>
    </p:spTree>
    <p:extLst>
      <p:ext uri="{BB962C8B-B14F-4D97-AF65-F5344CB8AC3E}">
        <p14:creationId xmlns:p14="http://schemas.microsoft.com/office/powerpoint/2010/main" val="48874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8788" y="720725"/>
            <a:ext cx="6397625" cy="3598863"/>
          </a:xfrm>
        </p:spPr>
        <p:txBody>
          <a:bodyPr/>
          <a:lstStyle/>
          <a:p>
            <a:endParaRPr lang="sl-SI"/>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0F4A2C8-6C88-4E71-83EE-698B9D4FE22F}" type="slidenum">
              <a:rPr lang="en-US" smtClean="0"/>
              <a:pPr/>
              <a:t>1</a:t>
            </a:fld>
            <a:endParaRPr lang="en-US"/>
          </a:p>
        </p:txBody>
      </p:sp>
    </p:spTree>
    <p:extLst>
      <p:ext uri="{BB962C8B-B14F-4D97-AF65-F5344CB8AC3E}">
        <p14:creationId xmlns:p14="http://schemas.microsoft.com/office/powerpoint/2010/main" val="394709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FE88A-8B8E-4F2D-ED8C-93A90062F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E30160-621A-4892-5B9B-3BEDBEEB0CB1}"/>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595BAF73-1583-0F0E-CFB9-842DCF49813F}"/>
              </a:ext>
            </a:extLst>
          </p:cNvPr>
          <p:cNvSpPr>
            <a:spLocks noGrp="1"/>
          </p:cNvSpPr>
          <p:nvPr>
            <p:ph type="body" idx="1"/>
          </p:nvPr>
        </p:nvSpPr>
        <p:spPr/>
        <p:txBody>
          <a:bodyPr/>
          <a:lstStyle/>
          <a:p>
            <a:pPr>
              <a:buSzPct val="100000"/>
            </a:pPr>
            <a:endParaRPr lang="sl-SI"/>
          </a:p>
        </p:txBody>
      </p:sp>
      <p:sp>
        <p:nvSpPr>
          <p:cNvPr id="4" name="Slide Number Placeholder 3">
            <a:extLst>
              <a:ext uri="{FF2B5EF4-FFF2-40B4-BE49-F238E27FC236}">
                <a16:creationId xmlns:a16="http://schemas.microsoft.com/office/drawing/2014/main" id="{5140C1A4-53A7-03C6-7D7F-A57116C2C401}"/>
              </a:ext>
            </a:extLst>
          </p:cNvPr>
          <p:cNvSpPr>
            <a:spLocks noGrp="1"/>
          </p:cNvSpPr>
          <p:nvPr>
            <p:ph type="sldNum" sz="quarter" idx="5"/>
          </p:nvPr>
        </p:nvSpPr>
        <p:spPr/>
        <p:txBody>
          <a:bodyPr/>
          <a:lstStyle/>
          <a:p>
            <a:fld id="{6F8097F4-229F-E24A-8A38-0CDB4B916855}" type="slidenum">
              <a:rPr lang="en-US" smtClean="0"/>
              <a:pPr/>
              <a:t>2</a:t>
            </a:fld>
            <a:endParaRPr lang="en-US"/>
          </a:p>
        </p:txBody>
      </p:sp>
    </p:spTree>
    <p:extLst>
      <p:ext uri="{BB962C8B-B14F-4D97-AF65-F5344CB8AC3E}">
        <p14:creationId xmlns:p14="http://schemas.microsoft.com/office/powerpoint/2010/main" val="2160279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99395-2FF4-19A9-E0C2-41AB1B676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A13B8-864B-06C6-3390-C54AC1C83B77}"/>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246E9719-7057-69D3-956F-FE42FA7797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81966D-FA70-F529-9367-662396C3418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A34052-12FB-4B01-8A2E-D87AD7371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2167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33287-A552-B079-6C56-6875B59F2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12806A-9040-51EC-E5B1-3F7D17FF642F}"/>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DA23B5C9-8537-1762-0A37-76FCAD20F1A3}"/>
              </a:ext>
            </a:extLst>
          </p:cNvPr>
          <p:cNvSpPr>
            <a:spLocks noGrp="1"/>
          </p:cNvSpPr>
          <p:nvPr>
            <p:ph type="body" idx="1"/>
          </p:nvPr>
        </p:nvSpPr>
        <p:spPr/>
        <p:txBody>
          <a:bodyPr/>
          <a:lstStyle/>
          <a:p>
            <a:r>
              <a:rPr lang="sl-SI" sz="1200" kern="1200">
                <a:solidFill>
                  <a:schemeClr val="tx1"/>
                </a:solidFill>
                <a:effectLst/>
                <a:latin typeface="+mn-lt"/>
                <a:ea typeface="+mn-ea"/>
                <a:cs typeface="+mn-cs"/>
              </a:rPr>
              <a:t>Vrednotenje zajema projekte, financirane v okviru NOO, in omogoča:</a:t>
            </a:r>
            <a:endParaRPr lang="en-US" sz="1200" kern="1200">
              <a:solidFill>
                <a:schemeClr val="tx1"/>
              </a:solidFill>
              <a:effectLst/>
              <a:latin typeface="+mn-lt"/>
              <a:ea typeface="+mn-ea"/>
              <a:cs typeface="+mn-cs"/>
            </a:endParaRPr>
          </a:p>
          <a:p>
            <a:pPr lvl="0"/>
            <a:r>
              <a:rPr lang="sl-SI" sz="1200" kern="1200">
                <a:solidFill>
                  <a:schemeClr val="tx1"/>
                </a:solidFill>
                <a:effectLst/>
                <a:latin typeface="+mn-lt"/>
                <a:ea typeface="+mn-ea"/>
                <a:cs typeface="+mn-cs"/>
              </a:rPr>
              <a:t>presojo stopnje doseganja zastavljenih ciljev in načrtovanih rezultatov javnega razpisa,</a:t>
            </a:r>
            <a:endParaRPr lang="en-US" sz="1200" kern="1200">
              <a:solidFill>
                <a:schemeClr val="tx1"/>
              </a:solidFill>
              <a:effectLst/>
              <a:latin typeface="+mn-lt"/>
              <a:ea typeface="+mn-ea"/>
              <a:cs typeface="+mn-cs"/>
            </a:endParaRPr>
          </a:p>
          <a:p>
            <a:pPr lvl="0"/>
            <a:r>
              <a:rPr lang="sl-SI" sz="1200" kern="1200">
                <a:solidFill>
                  <a:schemeClr val="tx1"/>
                </a:solidFill>
                <a:effectLst/>
                <a:latin typeface="+mn-lt"/>
                <a:ea typeface="+mn-ea"/>
                <a:cs typeface="+mn-cs"/>
              </a:rPr>
              <a:t>analizo učinkov ukrepov na invalide, delodajalce in organizacijo delovnih procesov,</a:t>
            </a:r>
            <a:endParaRPr lang="en-US" sz="1200" kern="1200">
              <a:solidFill>
                <a:schemeClr val="tx1"/>
              </a:solidFill>
              <a:effectLst/>
              <a:latin typeface="+mn-lt"/>
              <a:ea typeface="+mn-ea"/>
              <a:cs typeface="+mn-cs"/>
            </a:endParaRPr>
          </a:p>
          <a:p>
            <a:pPr lvl="0"/>
            <a:r>
              <a:rPr lang="sl-SI" sz="1200" kern="1200">
                <a:solidFill>
                  <a:schemeClr val="tx1"/>
                </a:solidFill>
                <a:effectLst/>
                <a:latin typeface="+mn-lt"/>
                <a:ea typeface="+mn-ea"/>
                <a:cs typeface="+mn-cs"/>
              </a:rPr>
              <a:t>oceno vloge in dodane vrednosti zunanjih svetovalcev pri uvajanju prožnejših oblik dela,</a:t>
            </a:r>
            <a:endParaRPr lang="en-US" sz="1200" kern="1200">
              <a:solidFill>
                <a:schemeClr val="tx1"/>
              </a:solidFill>
              <a:effectLst/>
              <a:latin typeface="+mn-lt"/>
              <a:ea typeface="+mn-ea"/>
              <a:cs typeface="+mn-cs"/>
            </a:endParaRPr>
          </a:p>
          <a:p>
            <a:pPr lvl="0"/>
            <a:r>
              <a:rPr lang="sl-SI" sz="1200" kern="1200">
                <a:solidFill>
                  <a:schemeClr val="tx1"/>
                </a:solidFill>
                <a:effectLst/>
                <a:latin typeface="+mn-lt"/>
                <a:ea typeface="+mn-ea"/>
                <a:cs typeface="+mn-cs"/>
              </a:rPr>
              <a:t>identifikacijo dobrih praks, izzivov in področij za izboljšave pri nadaljnjem razvoju ukrepov.</a:t>
            </a:r>
            <a:endParaRPr lang="en-US" sz="1200" kern="1200">
              <a:solidFill>
                <a:schemeClr val="tx1"/>
              </a:solidFill>
              <a:effectLst/>
              <a:latin typeface="+mn-lt"/>
              <a:ea typeface="+mn-ea"/>
              <a:cs typeface="+mn-cs"/>
            </a:endParaRPr>
          </a:p>
          <a:p>
            <a:endParaRPr lang="sl-SI"/>
          </a:p>
        </p:txBody>
      </p:sp>
      <p:sp>
        <p:nvSpPr>
          <p:cNvPr id="4" name="Slide Number Placeholder 3">
            <a:extLst>
              <a:ext uri="{FF2B5EF4-FFF2-40B4-BE49-F238E27FC236}">
                <a16:creationId xmlns:a16="http://schemas.microsoft.com/office/drawing/2014/main" id="{E54A7C8A-1F93-A4B1-5ADB-F3080895866E}"/>
              </a:ext>
            </a:extLst>
          </p:cNvPr>
          <p:cNvSpPr>
            <a:spLocks noGrp="1"/>
          </p:cNvSpPr>
          <p:nvPr>
            <p:ph type="sldNum" sz="quarter" idx="5"/>
          </p:nvPr>
        </p:nvSpPr>
        <p:spPr/>
        <p:txBody>
          <a:bodyPr/>
          <a:lstStyle/>
          <a:p>
            <a:fld id="{6F8097F4-229F-E24A-8A38-0CDB4B916855}" type="slidenum">
              <a:rPr lang="en-US" smtClean="0"/>
              <a:pPr/>
              <a:t>4</a:t>
            </a:fld>
            <a:endParaRPr lang="en-US"/>
          </a:p>
        </p:txBody>
      </p:sp>
    </p:spTree>
    <p:extLst>
      <p:ext uri="{BB962C8B-B14F-4D97-AF65-F5344CB8AC3E}">
        <p14:creationId xmlns:p14="http://schemas.microsoft.com/office/powerpoint/2010/main" val="1211388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19C9C-BA16-E9F0-F5AC-BF5D8D87CE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052328-7954-BE2C-CCE3-185D707AB813}"/>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AC3A7556-006A-0830-0785-A2EE379C26F4}"/>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05257033-0107-BBCD-1749-E7D4D2C977DB}"/>
              </a:ext>
            </a:extLst>
          </p:cNvPr>
          <p:cNvSpPr>
            <a:spLocks noGrp="1"/>
          </p:cNvSpPr>
          <p:nvPr>
            <p:ph type="sldNum" sz="quarter" idx="5"/>
          </p:nvPr>
        </p:nvSpPr>
        <p:spPr/>
        <p:txBody>
          <a:bodyPr/>
          <a:lstStyle/>
          <a:p>
            <a:fld id="{6F8097F4-229F-E24A-8A38-0CDB4B916855}" type="slidenum">
              <a:rPr lang="en-US" smtClean="0"/>
              <a:pPr/>
              <a:t>5</a:t>
            </a:fld>
            <a:endParaRPr lang="en-US"/>
          </a:p>
        </p:txBody>
      </p:sp>
    </p:spTree>
    <p:extLst>
      <p:ext uri="{BB962C8B-B14F-4D97-AF65-F5344CB8AC3E}">
        <p14:creationId xmlns:p14="http://schemas.microsoft.com/office/powerpoint/2010/main" val="405699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831A7-EBA1-8D8C-6BB0-B9EDD2E29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1921B4-67BE-2E4E-165A-7AAA5B616B3A}"/>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6D20BB8E-31F6-66A5-950B-A88FFE64BD9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07FDCF-75B0-7FA2-F8EA-05F583C0550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A34052-12FB-4B01-8A2E-D87AD7371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4661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1452F-4A5A-BA0E-5913-4F41B1C072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AED998-553F-2B21-5F20-35595B7EFFA0}"/>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4E94216C-494E-7B3C-F073-B4429B8E3F3E}"/>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1ACC0931-1160-EBF0-1F69-7693D31D4CB6}"/>
              </a:ext>
            </a:extLst>
          </p:cNvPr>
          <p:cNvSpPr>
            <a:spLocks noGrp="1"/>
          </p:cNvSpPr>
          <p:nvPr>
            <p:ph type="sldNum" sz="quarter" idx="5"/>
          </p:nvPr>
        </p:nvSpPr>
        <p:spPr/>
        <p:txBody>
          <a:bodyPr/>
          <a:lstStyle/>
          <a:p>
            <a:fld id="{6F8097F4-229F-E24A-8A38-0CDB4B916855}" type="slidenum">
              <a:rPr lang="en-US" smtClean="0"/>
              <a:pPr/>
              <a:t>7</a:t>
            </a:fld>
            <a:endParaRPr lang="en-US"/>
          </a:p>
        </p:txBody>
      </p:sp>
    </p:spTree>
    <p:extLst>
      <p:ext uri="{BB962C8B-B14F-4D97-AF65-F5344CB8AC3E}">
        <p14:creationId xmlns:p14="http://schemas.microsoft.com/office/powerpoint/2010/main" val="1010894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3943D-CFEA-E3AF-9BB5-2CEF1A544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7A228C-A04D-C84F-B1A1-5BC4C4FB1927}"/>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304EF115-A60A-5C7F-5EA2-1BAF70C1496F}"/>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45C76AFA-F70D-1E0A-1340-BE7E54E488DD}"/>
              </a:ext>
            </a:extLst>
          </p:cNvPr>
          <p:cNvSpPr>
            <a:spLocks noGrp="1"/>
          </p:cNvSpPr>
          <p:nvPr>
            <p:ph type="sldNum" sz="quarter" idx="5"/>
          </p:nvPr>
        </p:nvSpPr>
        <p:spPr/>
        <p:txBody>
          <a:bodyPr/>
          <a:lstStyle/>
          <a:p>
            <a:fld id="{6F8097F4-229F-E24A-8A38-0CDB4B916855}" type="slidenum">
              <a:rPr lang="en-US" smtClean="0"/>
              <a:pPr/>
              <a:t>8</a:t>
            </a:fld>
            <a:endParaRPr lang="en-US"/>
          </a:p>
        </p:txBody>
      </p:sp>
    </p:spTree>
    <p:extLst>
      <p:ext uri="{BB962C8B-B14F-4D97-AF65-F5344CB8AC3E}">
        <p14:creationId xmlns:p14="http://schemas.microsoft.com/office/powerpoint/2010/main" val="3779938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28300-0376-0D6E-C6F4-90B59CA2E2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F15E88-950D-2B14-9DE5-B279ADB89AB2}"/>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105DAB15-65B6-0EF1-1754-F66920C91EFE}"/>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5ED0A3C5-C341-11D9-1D94-F9B49BFE8996}"/>
              </a:ext>
            </a:extLst>
          </p:cNvPr>
          <p:cNvSpPr>
            <a:spLocks noGrp="1"/>
          </p:cNvSpPr>
          <p:nvPr>
            <p:ph type="sldNum" sz="quarter" idx="5"/>
          </p:nvPr>
        </p:nvSpPr>
        <p:spPr/>
        <p:txBody>
          <a:bodyPr/>
          <a:lstStyle/>
          <a:p>
            <a:fld id="{6F8097F4-229F-E24A-8A38-0CDB4B916855}" type="slidenum">
              <a:rPr lang="en-US" smtClean="0"/>
              <a:pPr/>
              <a:t>9</a:t>
            </a:fld>
            <a:endParaRPr lang="en-US"/>
          </a:p>
        </p:txBody>
      </p:sp>
    </p:spTree>
    <p:extLst>
      <p:ext uri="{BB962C8B-B14F-4D97-AF65-F5344CB8AC3E}">
        <p14:creationId xmlns:p14="http://schemas.microsoft.com/office/powerpoint/2010/main" val="1469178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915DD-C37A-00A4-6E64-DEC2EFA28C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2F09F9-CC92-6849-4880-7FA20C959612}"/>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789BF6BE-3A1F-94E8-07A9-9172BFC717D0}"/>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261357E0-CE60-D76A-F650-C36FD5580533}"/>
              </a:ext>
            </a:extLst>
          </p:cNvPr>
          <p:cNvSpPr>
            <a:spLocks noGrp="1"/>
          </p:cNvSpPr>
          <p:nvPr>
            <p:ph type="sldNum" sz="quarter" idx="5"/>
          </p:nvPr>
        </p:nvSpPr>
        <p:spPr/>
        <p:txBody>
          <a:bodyPr/>
          <a:lstStyle/>
          <a:p>
            <a:fld id="{6F8097F4-229F-E24A-8A38-0CDB4B916855}" type="slidenum">
              <a:rPr lang="en-US" smtClean="0"/>
              <a:pPr/>
              <a:t>10</a:t>
            </a:fld>
            <a:endParaRPr lang="en-US"/>
          </a:p>
        </p:txBody>
      </p:sp>
    </p:spTree>
    <p:extLst>
      <p:ext uri="{BB962C8B-B14F-4D97-AF65-F5344CB8AC3E}">
        <p14:creationId xmlns:p14="http://schemas.microsoft.com/office/powerpoint/2010/main" val="33115684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3D5C8-82C3-BAF6-27ED-8DAD30CB31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6057F6-C117-BE8D-66B4-EB3D3BCC8BF6}"/>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DCF39AC5-D939-2CE2-1D69-2C51651057AA}"/>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EE47EA28-77CE-1FF0-2C5C-60AAEE3F7945}"/>
              </a:ext>
            </a:extLst>
          </p:cNvPr>
          <p:cNvSpPr>
            <a:spLocks noGrp="1"/>
          </p:cNvSpPr>
          <p:nvPr>
            <p:ph type="sldNum" sz="quarter" idx="5"/>
          </p:nvPr>
        </p:nvSpPr>
        <p:spPr/>
        <p:txBody>
          <a:bodyPr/>
          <a:lstStyle/>
          <a:p>
            <a:fld id="{6F8097F4-229F-E24A-8A38-0CDB4B916855}" type="slidenum">
              <a:rPr lang="en-US" smtClean="0"/>
              <a:pPr/>
              <a:t>11</a:t>
            </a:fld>
            <a:endParaRPr lang="en-US"/>
          </a:p>
        </p:txBody>
      </p:sp>
    </p:spTree>
    <p:extLst>
      <p:ext uri="{BB962C8B-B14F-4D97-AF65-F5344CB8AC3E}">
        <p14:creationId xmlns:p14="http://schemas.microsoft.com/office/powerpoint/2010/main" val="2017349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304F8-24ED-F069-0157-FEB8CFA095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D86E44-8C9F-C74D-5D2C-0CA15BBC50AC}"/>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99AD50C1-0B7C-B0A0-C1F5-4F684CBDECD2}"/>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028DB900-7EBA-8E2F-4D38-D91F86D939A2}"/>
              </a:ext>
            </a:extLst>
          </p:cNvPr>
          <p:cNvSpPr>
            <a:spLocks noGrp="1"/>
          </p:cNvSpPr>
          <p:nvPr>
            <p:ph type="sldNum" sz="quarter" idx="5"/>
          </p:nvPr>
        </p:nvSpPr>
        <p:spPr/>
        <p:txBody>
          <a:bodyPr/>
          <a:lstStyle/>
          <a:p>
            <a:fld id="{6F8097F4-229F-E24A-8A38-0CDB4B916855}" type="slidenum">
              <a:rPr lang="en-US" smtClean="0"/>
              <a:pPr/>
              <a:t>12</a:t>
            </a:fld>
            <a:endParaRPr lang="en-US"/>
          </a:p>
        </p:txBody>
      </p:sp>
    </p:spTree>
    <p:extLst>
      <p:ext uri="{BB962C8B-B14F-4D97-AF65-F5344CB8AC3E}">
        <p14:creationId xmlns:p14="http://schemas.microsoft.com/office/powerpoint/2010/main" val="2304940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9CA69-10C2-3513-0B9B-6F730273DD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F835EB-A797-77A8-0DF0-599B10B2EE9A}"/>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E4AC57FC-EE97-7D84-39A0-DB7479CE777C}"/>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8D995A6A-0BA5-69C3-EC83-26F84FFCA553}"/>
              </a:ext>
            </a:extLst>
          </p:cNvPr>
          <p:cNvSpPr>
            <a:spLocks noGrp="1"/>
          </p:cNvSpPr>
          <p:nvPr>
            <p:ph type="sldNum" sz="quarter" idx="5"/>
          </p:nvPr>
        </p:nvSpPr>
        <p:spPr/>
        <p:txBody>
          <a:bodyPr/>
          <a:lstStyle/>
          <a:p>
            <a:fld id="{6F8097F4-229F-E24A-8A38-0CDB4B916855}" type="slidenum">
              <a:rPr lang="en-US" smtClean="0"/>
              <a:pPr/>
              <a:t>13</a:t>
            </a:fld>
            <a:endParaRPr lang="en-US"/>
          </a:p>
        </p:txBody>
      </p:sp>
    </p:spTree>
    <p:extLst>
      <p:ext uri="{BB962C8B-B14F-4D97-AF65-F5344CB8AC3E}">
        <p14:creationId xmlns:p14="http://schemas.microsoft.com/office/powerpoint/2010/main" val="669453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7B837-8C46-63A9-ADAD-2D0F813505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F247F4-CC44-7EF3-A8E0-EB16A0B3B1BA}"/>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7BDBA550-1646-659A-AE6A-84B0DCD320CA}"/>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E6778A3A-FF1E-442D-D9D1-25F61786F932}"/>
              </a:ext>
            </a:extLst>
          </p:cNvPr>
          <p:cNvSpPr>
            <a:spLocks noGrp="1"/>
          </p:cNvSpPr>
          <p:nvPr>
            <p:ph type="sldNum" sz="quarter" idx="5"/>
          </p:nvPr>
        </p:nvSpPr>
        <p:spPr/>
        <p:txBody>
          <a:bodyPr/>
          <a:lstStyle/>
          <a:p>
            <a:fld id="{6F8097F4-229F-E24A-8A38-0CDB4B916855}" type="slidenum">
              <a:rPr lang="en-US" smtClean="0"/>
              <a:pPr/>
              <a:t>14</a:t>
            </a:fld>
            <a:endParaRPr lang="en-US"/>
          </a:p>
        </p:txBody>
      </p:sp>
    </p:spTree>
    <p:extLst>
      <p:ext uri="{BB962C8B-B14F-4D97-AF65-F5344CB8AC3E}">
        <p14:creationId xmlns:p14="http://schemas.microsoft.com/office/powerpoint/2010/main" val="9397476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09DDB-1609-423F-48CA-F769EAA7DD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3C1E7C-37C3-4E1A-3300-2E070801D4F1}"/>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F698AF15-3BC4-6A5C-C54C-3F33D8660A90}"/>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E706345D-5AD3-E13B-E7BE-1D400B4F524A}"/>
              </a:ext>
            </a:extLst>
          </p:cNvPr>
          <p:cNvSpPr>
            <a:spLocks noGrp="1"/>
          </p:cNvSpPr>
          <p:nvPr>
            <p:ph type="sldNum" sz="quarter" idx="5"/>
          </p:nvPr>
        </p:nvSpPr>
        <p:spPr/>
        <p:txBody>
          <a:bodyPr/>
          <a:lstStyle/>
          <a:p>
            <a:fld id="{6F8097F4-229F-E24A-8A38-0CDB4B916855}" type="slidenum">
              <a:rPr lang="en-US" smtClean="0"/>
              <a:pPr/>
              <a:t>15</a:t>
            </a:fld>
            <a:endParaRPr lang="en-US"/>
          </a:p>
        </p:txBody>
      </p:sp>
    </p:spTree>
    <p:extLst>
      <p:ext uri="{BB962C8B-B14F-4D97-AF65-F5344CB8AC3E}">
        <p14:creationId xmlns:p14="http://schemas.microsoft.com/office/powerpoint/2010/main" val="2498688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F9936-5C83-B389-0EF0-EE2E49E364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71200E-B4B1-ABE8-DBCC-9405BF608596}"/>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EEB99371-53EF-2025-2B13-CF5EC29FDC3E}"/>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F614384B-5BD5-A316-83BB-7EE38B334D98}"/>
              </a:ext>
            </a:extLst>
          </p:cNvPr>
          <p:cNvSpPr>
            <a:spLocks noGrp="1"/>
          </p:cNvSpPr>
          <p:nvPr>
            <p:ph type="sldNum" sz="quarter" idx="5"/>
          </p:nvPr>
        </p:nvSpPr>
        <p:spPr/>
        <p:txBody>
          <a:bodyPr/>
          <a:lstStyle/>
          <a:p>
            <a:fld id="{6F8097F4-229F-E24A-8A38-0CDB4B916855}" type="slidenum">
              <a:rPr lang="en-US" smtClean="0"/>
              <a:pPr/>
              <a:t>16</a:t>
            </a:fld>
            <a:endParaRPr lang="en-US"/>
          </a:p>
        </p:txBody>
      </p:sp>
    </p:spTree>
    <p:extLst>
      <p:ext uri="{BB962C8B-B14F-4D97-AF65-F5344CB8AC3E}">
        <p14:creationId xmlns:p14="http://schemas.microsoft.com/office/powerpoint/2010/main" val="291037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D7295-7950-98D4-3705-AB66D810F21F}"/>
            </a:ext>
          </a:extLst>
        </p:cNvPr>
        <p:cNvGrpSpPr/>
        <p:nvPr/>
      </p:nvGrpSpPr>
      <p:grpSpPr>
        <a:xfrm>
          <a:off x="0" y="0"/>
          <a:ext cx="0" cy="0"/>
          <a:chOff x="0" y="0"/>
          <a:chExt cx="0" cy="0"/>
        </a:xfrm>
      </p:grpSpPr>
      <p:sp>
        <p:nvSpPr>
          <p:cNvPr id="2" name="Označba mesta stranske slike 1">
            <a:extLst>
              <a:ext uri="{FF2B5EF4-FFF2-40B4-BE49-F238E27FC236}">
                <a16:creationId xmlns:a16="http://schemas.microsoft.com/office/drawing/2014/main" id="{85597CD0-A509-A399-78B1-36420FB4D7C4}"/>
              </a:ext>
            </a:extLst>
          </p:cNvPr>
          <p:cNvSpPr>
            <a:spLocks noGrp="1" noRot="1" noChangeAspect="1"/>
          </p:cNvSpPr>
          <p:nvPr>
            <p:ph type="sldImg"/>
          </p:nvPr>
        </p:nvSpPr>
        <p:spPr/>
        <p:txBody>
          <a:bodyPr/>
          <a:lstStyle/>
          <a:p>
            <a:endParaRPr lang="sl-SI"/>
          </a:p>
        </p:txBody>
      </p:sp>
      <p:sp>
        <p:nvSpPr>
          <p:cNvPr id="3" name="Označba mesta opomb 2">
            <a:extLst>
              <a:ext uri="{FF2B5EF4-FFF2-40B4-BE49-F238E27FC236}">
                <a16:creationId xmlns:a16="http://schemas.microsoft.com/office/drawing/2014/main" id="{32C6915F-45A6-16B9-06F1-4E16020A70B4}"/>
              </a:ext>
            </a:extLst>
          </p:cNvPr>
          <p:cNvSpPr>
            <a:spLocks noGrp="1"/>
          </p:cNvSpPr>
          <p:nvPr>
            <p:ph type="body" idx="1"/>
          </p:nvPr>
        </p:nvSpPr>
        <p:spPr/>
        <p:txBody>
          <a:bodyPr/>
          <a:lstStyle/>
          <a:p>
            <a:r>
              <a:rPr lang="sl-SI" err="1"/>
              <a:t>Reiner</a:t>
            </a:r>
            <a:endParaRPr lang="en-US"/>
          </a:p>
        </p:txBody>
      </p:sp>
      <p:sp>
        <p:nvSpPr>
          <p:cNvPr id="4" name="Označba mesta številke diapozitiva 3">
            <a:extLst>
              <a:ext uri="{FF2B5EF4-FFF2-40B4-BE49-F238E27FC236}">
                <a16:creationId xmlns:a16="http://schemas.microsoft.com/office/drawing/2014/main" id="{9AB12E9E-10BA-CB08-DF36-8DF1ED3D151B}"/>
              </a:ext>
            </a:extLst>
          </p:cNvPr>
          <p:cNvSpPr>
            <a:spLocks noGrp="1"/>
          </p:cNvSpPr>
          <p:nvPr>
            <p:ph type="sldNum" sz="quarter" idx="5"/>
          </p:nvPr>
        </p:nvSpPr>
        <p:spPr/>
        <p:txBody>
          <a:bodyPr/>
          <a:lstStyle/>
          <a:p>
            <a:fld id="{BE9219A7-8CDF-439E-9EA8-08056C30B474}" type="slidenum">
              <a:rPr lang="en-US" smtClean="0"/>
              <a:t>17</a:t>
            </a:fld>
            <a:endParaRPr lang="en-US"/>
          </a:p>
        </p:txBody>
      </p:sp>
    </p:spTree>
    <p:extLst>
      <p:ext uri="{BB962C8B-B14F-4D97-AF65-F5344CB8AC3E}">
        <p14:creationId xmlns:p14="http://schemas.microsoft.com/office/powerpoint/2010/main" val="1483408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722A2-39B9-486A-37DD-698A70230F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3304AE-B551-4688-8975-A3AC63D4FA0F}"/>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26E0C934-F230-E0D9-B710-AC6BB07A349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940A90-2894-2083-3D81-0CA37019631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A34052-12FB-4B01-8A2E-D87AD7371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6103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9B17-69BA-1B46-F412-A90F5E7BD8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4196B-EF27-D656-354B-46AC5B48C85B}"/>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B81B571C-3C51-6C8D-72D8-1C594D8151F6}"/>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60CBAB55-5A98-5121-6E6C-4BB908AE4663}"/>
              </a:ext>
            </a:extLst>
          </p:cNvPr>
          <p:cNvSpPr>
            <a:spLocks noGrp="1"/>
          </p:cNvSpPr>
          <p:nvPr>
            <p:ph type="sldNum" sz="quarter" idx="5"/>
          </p:nvPr>
        </p:nvSpPr>
        <p:spPr/>
        <p:txBody>
          <a:bodyPr/>
          <a:lstStyle/>
          <a:p>
            <a:fld id="{6F8097F4-229F-E24A-8A38-0CDB4B916855}" type="slidenum">
              <a:rPr lang="en-US" smtClean="0"/>
              <a:pPr/>
              <a:t>19</a:t>
            </a:fld>
            <a:endParaRPr lang="en-US"/>
          </a:p>
        </p:txBody>
      </p:sp>
    </p:spTree>
    <p:extLst>
      <p:ext uri="{BB962C8B-B14F-4D97-AF65-F5344CB8AC3E}">
        <p14:creationId xmlns:p14="http://schemas.microsoft.com/office/powerpoint/2010/main" val="2520341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4AB5C-9337-2D12-2109-78FC1833C2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8555E-BCEB-DB09-4BC8-B3CF71B0EDF8}"/>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FF399D2B-E659-92F4-7FA4-25006E905776}"/>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3313989E-4A03-428B-C890-8E42F96FFDBD}"/>
              </a:ext>
            </a:extLst>
          </p:cNvPr>
          <p:cNvSpPr>
            <a:spLocks noGrp="1"/>
          </p:cNvSpPr>
          <p:nvPr>
            <p:ph type="sldNum" sz="quarter" idx="5"/>
          </p:nvPr>
        </p:nvSpPr>
        <p:spPr/>
        <p:txBody>
          <a:bodyPr/>
          <a:lstStyle/>
          <a:p>
            <a:fld id="{6F8097F4-229F-E24A-8A38-0CDB4B916855}" type="slidenum">
              <a:rPr lang="en-US" smtClean="0"/>
              <a:pPr/>
              <a:t>20</a:t>
            </a:fld>
            <a:endParaRPr lang="en-US"/>
          </a:p>
        </p:txBody>
      </p:sp>
    </p:spTree>
    <p:extLst>
      <p:ext uri="{BB962C8B-B14F-4D97-AF65-F5344CB8AC3E}">
        <p14:creationId xmlns:p14="http://schemas.microsoft.com/office/powerpoint/2010/main" val="2368948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33DC9-EDF8-5F78-6EEC-3248F56917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A2DDC4-02D6-9D26-7CBC-BA165BF6B894}"/>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1F7CB426-6E23-5953-4EF8-687D34D0BB9C}"/>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EC116570-4BB7-2FD7-D94B-72551C159101}"/>
              </a:ext>
            </a:extLst>
          </p:cNvPr>
          <p:cNvSpPr>
            <a:spLocks noGrp="1"/>
          </p:cNvSpPr>
          <p:nvPr>
            <p:ph type="sldNum" sz="quarter" idx="5"/>
          </p:nvPr>
        </p:nvSpPr>
        <p:spPr/>
        <p:txBody>
          <a:bodyPr/>
          <a:lstStyle/>
          <a:p>
            <a:fld id="{6F8097F4-229F-E24A-8A38-0CDB4B916855}" type="slidenum">
              <a:rPr lang="en-US" smtClean="0"/>
              <a:pPr/>
              <a:t>21</a:t>
            </a:fld>
            <a:endParaRPr lang="en-US"/>
          </a:p>
        </p:txBody>
      </p:sp>
    </p:spTree>
    <p:extLst>
      <p:ext uri="{BB962C8B-B14F-4D97-AF65-F5344CB8AC3E}">
        <p14:creationId xmlns:p14="http://schemas.microsoft.com/office/powerpoint/2010/main" val="1792731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32B23-450A-3D8E-3205-B29648879B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60A736-2212-306D-03BA-A85D46A9ACD7}"/>
              </a:ext>
            </a:extLst>
          </p:cNvPr>
          <p:cNvSpPr>
            <a:spLocks noGrp="1" noRot="1" noChangeAspect="1"/>
          </p:cNvSpPr>
          <p:nvPr>
            <p:ph type="sldImg"/>
          </p:nvPr>
        </p:nvSpPr>
        <p:spPr/>
        <p:txBody>
          <a:bodyPr/>
          <a:lstStyle/>
          <a:p>
            <a:endParaRPr lang="sl-SI"/>
          </a:p>
        </p:txBody>
      </p:sp>
      <p:sp>
        <p:nvSpPr>
          <p:cNvPr id="3" name="Notes Placeholder 2">
            <a:extLst>
              <a:ext uri="{FF2B5EF4-FFF2-40B4-BE49-F238E27FC236}">
                <a16:creationId xmlns:a16="http://schemas.microsoft.com/office/drawing/2014/main" id="{D9CD41DD-B9A7-10D9-4A10-FD618822DEE2}"/>
              </a:ext>
            </a:extLst>
          </p:cNvPr>
          <p:cNvSpPr>
            <a:spLocks noGrp="1"/>
          </p:cNvSpPr>
          <p:nvPr>
            <p:ph type="body" idx="1"/>
          </p:nvPr>
        </p:nvSpPr>
        <p:spPr/>
        <p:txBody>
          <a:bodyPr/>
          <a:lstStyle/>
          <a:p>
            <a:endParaRPr lang="sl-SI"/>
          </a:p>
        </p:txBody>
      </p:sp>
      <p:sp>
        <p:nvSpPr>
          <p:cNvPr id="4" name="Slide Number Placeholder 3">
            <a:extLst>
              <a:ext uri="{FF2B5EF4-FFF2-40B4-BE49-F238E27FC236}">
                <a16:creationId xmlns:a16="http://schemas.microsoft.com/office/drawing/2014/main" id="{3CF28FFD-E808-1D0F-3BC6-C8C0F7980ADF}"/>
              </a:ext>
            </a:extLst>
          </p:cNvPr>
          <p:cNvSpPr>
            <a:spLocks noGrp="1"/>
          </p:cNvSpPr>
          <p:nvPr>
            <p:ph type="sldNum" sz="quarter" idx="5"/>
          </p:nvPr>
        </p:nvSpPr>
        <p:spPr/>
        <p:txBody>
          <a:bodyPr/>
          <a:lstStyle/>
          <a:p>
            <a:fld id="{6F8097F4-229F-E24A-8A38-0CDB4B916855}" type="slidenum">
              <a:rPr lang="en-US" smtClean="0"/>
              <a:pPr/>
              <a:t>22</a:t>
            </a:fld>
            <a:endParaRPr lang="en-US"/>
          </a:p>
        </p:txBody>
      </p:sp>
    </p:spTree>
    <p:extLst>
      <p:ext uri="{BB962C8B-B14F-4D97-AF65-F5344CB8AC3E}">
        <p14:creationId xmlns:p14="http://schemas.microsoft.com/office/powerpoint/2010/main" val="19443141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49238" y="754063"/>
            <a:ext cx="6696076" cy="3767137"/>
          </a:xfrm>
        </p:spPr>
        <p:txBody>
          <a:bodyPr/>
          <a:lstStyle/>
          <a:p>
            <a:endParaRPr lang="sl-SI"/>
          </a:p>
        </p:txBody>
      </p:sp>
      <p:sp>
        <p:nvSpPr>
          <p:cNvPr id="3" name="Notes Placeholder 2"/>
          <p:cNvSpPr>
            <a:spLocks noGrp="1"/>
          </p:cNvSpPr>
          <p:nvPr>
            <p:ph type="body" idx="1"/>
          </p:nvPr>
        </p:nvSpPr>
        <p:spPr/>
        <p:txBody>
          <a:bodyPr/>
          <a:lstStyle/>
          <a:p>
            <a:endParaRPr lang="sl-SI"/>
          </a:p>
        </p:txBody>
      </p:sp>
      <p:sp>
        <p:nvSpPr>
          <p:cNvPr id="4" name="Slide Number Placeholder 3"/>
          <p:cNvSpPr>
            <a:spLocks noGrp="1"/>
          </p:cNvSpPr>
          <p:nvPr>
            <p:ph type="sldNum" sz="quarter" idx="10"/>
          </p:nvPr>
        </p:nvSpPr>
        <p:spPr>
          <a:xfrm>
            <a:off x="3510489" y="9547069"/>
            <a:ext cx="2685994" cy="503526"/>
          </a:xfrm>
          <a:prstGeom prst="rect">
            <a:avLst/>
          </a:prstGeom>
        </p:spPr>
        <p:txBody>
          <a:bodyPr/>
          <a:lstStyle/>
          <a:p>
            <a:fld id="{B1FEB637-BC42-497E-9119-65CA0380A6EE}" type="slidenum">
              <a:rPr lang="sl-SI" smtClean="0"/>
              <a:pPr/>
              <a:t>23</a:t>
            </a:fld>
            <a:endParaRPr lang="sl-SI"/>
          </a:p>
        </p:txBody>
      </p:sp>
    </p:spTree>
    <p:extLst>
      <p:ext uri="{BB962C8B-B14F-4D97-AF65-F5344CB8AC3E}">
        <p14:creationId xmlns:p14="http://schemas.microsoft.com/office/powerpoint/2010/main" val="6120181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4.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4.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6.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7.png"/><Relationship Id="rId4" Type="http://schemas.openxmlformats.org/officeDocument/2006/relationships/image" Target="../media/image6.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8.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8.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9.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0.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0.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1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2.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3.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3.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13.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1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23.xml"/><Relationship Id="rId4" Type="http://schemas.openxmlformats.org/officeDocument/2006/relationships/image" Target="../media/image1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14.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25.xml"/><Relationship Id="rId4" Type="http://schemas.openxmlformats.org/officeDocument/2006/relationships/image" Target="../media/image14.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26.xml"/><Relationship Id="rId4" Type="http://schemas.openxmlformats.org/officeDocument/2006/relationships/image" Target="../media/image14.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14.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13.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29.xml"/><Relationship Id="rId4" Type="http://schemas.openxmlformats.org/officeDocument/2006/relationships/image" Target="../media/image13.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1.xml"/><Relationship Id="rId1" Type="http://schemas.openxmlformats.org/officeDocument/2006/relationships/tags" Target="../tags/tag30.xml"/><Relationship Id="rId4" Type="http://schemas.openxmlformats.org/officeDocument/2006/relationships/image" Target="../media/image13.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1.xml"/><Relationship Id="rId1" Type="http://schemas.openxmlformats.org/officeDocument/2006/relationships/tags" Target="../tags/tag3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1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xml"/><Relationship Id="rId1" Type="http://schemas.openxmlformats.org/officeDocument/2006/relationships/tags" Target="../tags/tag32.xml"/><Relationship Id="rId4" Type="http://schemas.openxmlformats.org/officeDocument/2006/relationships/image" Target="../media/image11.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8.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1.xml"/><Relationship Id="rId1" Type="http://schemas.openxmlformats.org/officeDocument/2006/relationships/tags" Target="../tags/tag34.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8.emf"/></Relationships>
</file>

<file path=ppt/slideLayouts/_rels/slideLayout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17.png"/><Relationship Id="rId4" Type="http://schemas.openxmlformats.org/officeDocument/2006/relationships/image" Target="../media/image16.emf"/></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 White">
    <p:bg bwMode="gray">
      <p:bgPr>
        <a:solidFill>
          <a:schemeClr val="bg1"/>
        </a:solidFill>
        <a:effectLst/>
      </p:bgPr>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24F76C1D-0D71-C4D4-FCCB-C6545D975441}"/>
              </a:ext>
            </a:extLst>
          </p:cNvPr>
          <p:cNvGraphicFramePr>
            <a:graphicFrameLocks noChangeAspect="1"/>
          </p:cNvGraphicFramePr>
          <p:nvPr userDrawn="1">
            <p:custDataLst>
              <p:tags r:id="rId1"/>
            </p:custDataLst>
            <p:extLst>
              <p:ext uri="{D42A27DB-BD31-4B8C-83A1-F6EECF244321}">
                <p14:modId xmlns:p14="http://schemas.microsoft.com/office/powerpoint/2010/main" val="18190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24F76C1D-0D71-C4D4-FCCB-C6545D975441}"/>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457201" y="5186209"/>
            <a:ext cx="4490721" cy="895983"/>
          </a:xfrm>
          <a:prstGeom prst="rect">
            <a:avLst/>
          </a:prstGeom>
        </p:spPr>
        <p:txBody>
          <a:bodyPr vert="horz" anchor="b" anchorCtr="0">
            <a:noAutofit/>
          </a:bodyPr>
          <a:lstStyle>
            <a:lvl1pPr algn="l" rtl="0">
              <a:lnSpc>
                <a:spcPts val="3200"/>
              </a:lnSpc>
              <a:defRPr sz="3200" b="0" i="0">
                <a:solidFill>
                  <a:srgbClr val="0076A8"/>
                </a:solidFill>
                <a:latin typeface="+mn-lt"/>
                <a:ea typeface="Open Sans" panose="020B0606030504020204" pitchFamily="34" charset="0"/>
                <a:cs typeface="Calibri Light" panose="020F0302020204030204" pitchFamily="34" charset="0"/>
              </a:defRPr>
            </a:lvl1pPr>
          </a:lstStyle>
          <a:p>
            <a:r>
              <a:rPr lang="en-US" noProof="0"/>
              <a:t>Click to edit Master title style</a:t>
            </a:r>
          </a:p>
        </p:txBody>
      </p:sp>
      <p:grpSp>
        <p:nvGrpSpPr>
          <p:cNvPr id="27" name="Group 26">
            <a:extLst>
              <a:ext uri="{FF2B5EF4-FFF2-40B4-BE49-F238E27FC236}">
                <a16:creationId xmlns:a16="http://schemas.microsoft.com/office/drawing/2014/main" id="{A01EE57E-4C1B-4ECF-94C5-14A453751EA1}"/>
              </a:ext>
            </a:extLst>
          </p:cNvPr>
          <p:cNvGrpSpPr>
            <a:grpSpLocks noChangeAspect="1"/>
          </p:cNvGrpSpPr>
          <p:nvPr userDrawn="1"/>
        </p:nvGrpSpPr>
        <p:grpSpPr>
          <a:xfrm>
            <a:off x="457201" y="495216"/>
            <a:ext cx="1813233" cy="344711"/>
            <a:chOff x="398463" y="404813"/>
            <a:chExt cx="1627187" cy="307976"/>
          </a:xfrm>
          <a:solidFill>
            <a:schemeClr val="tx1"/>
          </a:solidFill>
        </p:grpSpPr>
        <p:sp>
          <p:nvSpPr>
            <p:cNvPr id="28" name="Oval 5">
              <a:extLst>
                <a:ext uri="{FF2B5EF4-FFF2-40B4-BE49-F238E27FC236}">
                  <a16:creationId xmlns:a16="http://schemas.microsoft.com/office/drawing/2014/main" id="{848B10DB-7BA0-47A6-A2BF-E43FDE325327}"/>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29" name="Freeform 6">
              <a:extLst>
                <a:ext uri="{FF2B5EF4-FFF2-40B4-BE49-F238E27FC236}">
                  <a16:creationId xmlns:a16="http://schemas.microsoft.com/office/drawing/2014/main" id="{B690FCB5-02B0-42C1-A71D-2F5ABCA25FF7}"/>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3" name="Rectangle 7">
              <a:extLst>
                <a:ext uri="{FF2B5EF4-FFF2-40B4-BE49-F238E27FC236}">
                  <a16:creationId xmlns:a16="http://schemas.microsoft.com/office/drawing/2014/main" id="{358223E3-2772-41EC-BDC5-F0327F14B288}"/>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4" name="Freeform 8">
              <a:extLst>
                <a:ext uri="{FF2B5EF4-FFF2-40B4-BE49-F238E27FC236}">
                  <a16:creationId xmlns:a16="http://schemas.microsoft.com/office/drawing/2014/main" id="{60E75CE7-1268-47E9-A585-16E350CB0979}"/>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5" name="Rectangle 9">
              <a:extLst>
                <a:ext uri="{FF2B5EF4-FFF2-40B4-BE49-F238E27FC236}">
                  <a16:creationId xmlns:a16="http://schemas.microsoft.com/office/drawing/2014/main" id="{BF8B8A80-FD9A-43B9-A936-A0BE1CAD8037}"/>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6" name="Rectangle 10">
              <a:extLst>
                <a:ext uri="{FF2B5EF4-FFF2-40B4-BE49-F238E27FC236}">
                  <a16:creationId xmlns:a16="http://schemas.microsoft.com/office/drawing/2014/main" id="{5DA18E48-2689-422E-A84C-ECB5B61A0D29}"/>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7" name="Freeform 11">
              <a:extLst>
                <a:ext uri="{FF2B5EF4-FFF2-40B4-BE49-F238E27FC236}">
                  <a16:creationId xmlns:a16="http://schemas.microsoft.com/office/drawing/2014/main" id="{D9316E24-7A8A-4FCF-B2C4-4EE40E3BA994}"/>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8" name="Freeform 12">
              <a:extLst>
                <a:ext uri="{FF2B5EF4-FFF2-40B4-BE49-F238E27FC236}">
                  <a16:creationId xmlns:a16="http://schemas.microsoft.com/office/drawing/2014/main" id="{76354CE9-D577-46E8-886D-1BBB079BE4D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9" name="Freeform 13">
              <a:extLst>
                <a:ext uri="{FF2B5EF4-FFF2-40B4-BE49-F238E27FC236}">
                  <a16:creationId xmlns:a16="http://schemas.microsoft.com/office/drawing/2014/main" id="{2232419E-4011-4B15-A744-7F8FCDD1F558}"/>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40" name="Freeform 14">
              <a:extLst>
                <a:ext uri="{FF2B5EF4-FFF2-40B4-BE49-F238E27FC236}">
                  <a16:creationId xmlns:a16="http://schemas.microsoft.com/office/drawing/2014/main" id="{2F957E66-C402-4A51-A806-6052AEAFC8F2}"/>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grpSp>
      <p:sp>
        <p:nvSpPr>
          <p:cNvPr id="44" name="Picture Placeholder 8">
            <a:extLst>
              <a:ext uri="{FF2B5EF4-FFF2-40B4-BE49-F238E27FC236}">
                <a16:creationId xmlns:a16="http://schemas.microsoft.com/office/drawing/2014/main" id="{932C736B-20BB-4603-9DD1-FEB85AD9DC39}"/>
              </a:ext>
            </a:extLst>
          </p:cNvPr>
          <p:cNvSpPr>
            <a:spLocks noGrp="1"/>
          </p:cNvSpPr>
          <p:nvPr>
            <p:ph type="pic" sz="quarter" idx="11"/>
          </p:nvPr>
        </p:nvSpPr>
        <p:spPr>
          <a:xfrm>
            <a:off x="3319272" y="688848"/>
            <a:ext cx="5562600" cy="5556504"/>
          </a:xfrm>
          <a:prstGeom prst="rect">
            <a:avLst/>
          </a:prstGeom>
        </p:spPr>
        <p:txBody>
          <a:bodyPr/>
          <a:lstStyle>
            <a:lvl1pPr rtl="0">
              <a:defRPr>
                <a:latin typeface="+mn-lt"/>
              </a:defRPr>
            </a:lvl1pPr>
          </a:lstStyle>
          <a:p>
            <a:r>
              <a:rPr lang="en-US" noProof="0"/>
              <a:t>Click icon to add picture</a:t>
            </a:r>
          </a:p>
        </p:txBody>
      </p:sp>
      <p:sp>
        <p:nvSpPr>
          <p:cNvPr id="2" name="Text Placeholder 4">
            <a:extLst>
              <a:ext uri="{FF2B5EF4-FFF2-40B4-BE49-F238E27FC236}">
                <a16:creationId xmlns:a16="http://schemas.microsoft.com/office/drawing/2014/main" id="{BAB12BC1-1F0D-1BF7-AEEE-F95E2326AEF7}"/>
              </a:ext>
            </a:extLst>
          </p:cNvPr>
          <p:cNvSpPr>
            <a:spLocks noGrp="1"/>
          </p:cNvSpPr>
          <p:nvPr>
            <p:ph type="body" sz="quarter" idx="10"/>
          </p:nvPr>
        </p:nvSpPr>
        <p:spPr>
          <a:xfrm>
            <a:off x="463295" y="6293796"/>
            <a:ext cx="4446269" cy="273050"/>
          </a:xfrm>
          <a:prstGeom prst="rect">
            <a:avLst/>
          </a:prstGeom>
        </p:spPr>
        <p:txBody>
          <a:bodyPr anchor="t">
            <a:noAutofit/>
          </a:bodyPr>
          <a:lstStyle>
            <a:lvl1pPr rtl="0">
              <a:spcAft>
                <a:spcPts val="0"/>
              </a:spcAft>
              <a:defRPr sz="1400" b="0" i="0">
                <a:solidFill>
                  <a:schemeClr val="tx1">
                    <a:lumMod val="75000"/>
                    <a:lumOff val="25000"/>
                  </a:schemeClr>
                </a:solidFill>
                <a:latin typeface="+mn-lt"/>
                <a:cs typeface="Calibri Light" panose="020F03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pic>
        <p:nvPicPr>
          <p:cNvPr id="3" name="Picture 2">
            <a:extLst>
              <a:ext uri="{FF2B5EF4-FFF2-40B4-BE49-F238E27FC236}">
                <a16:creationId xmlns:a16="http://schemas.microsoft.com/office/drawing/2014/main" id="{95D58345-F3E6-B47F-F814-3EE9DC1E56FE}"/>
              </a:ext>
            </a:extLst>
          </p:cNvPr>
          <p:cNvPicPr>
            <a:picLocks noChangeAspect="1"/>
          </p:cNvPicPr>
          <p:nvPr userDrawn="1"/>
        </p:nvPicPr>
        <p:blipFill rotWithShape="1">
          <a:blip r:embed="rId5">
            <a:alphaModFix amt="22000"/>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l="13801" r="37540" b="12117"/>
          <a:stretch/>
        </p:blipFill>
        <p:spPr>
          <a:xfrm>
            <a:off x="-3175" y="1131081"/>
            <a:ext cx="12195175" cy="5726919"/>
          </a:xfrm>
          <a:prstGeom prst="rect">
            <a:avLst/>
          </a:prstGeom>
        </p:spPr>
      </p:pic>
    </p:spTree>
    <p:extLst>
      <p:ext uri="{BB962C8B-B14F-4D97-AF65-F5344CB8AC3E}">
        <p14:creationId xmlns:p14="http://schemas.microsoft.com/office/powerpoint/2010/main" val="297038914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Black">
    <p:bg bwMode="gray">
      <p:bgRef idx="1001">
        <a:schemeClr val="bg1"/>
      </p:bgRef>
    </p:bg>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24F76C1D-0D71-C4D4-FCCB-C6545D975441}"/>
              </a:ext>
            </a:extLst>
          </p:cNvPr>
          <p:cNvGraphicFramePr>
            <a:graphicFrameLocks noChangeAspect="1"/>
          </p:cNvGraphicFramePr>
          <p:nvPr userDrawn="1">
            <p:custDataLst>
              <p:tags r:id="rId1"/>
            </p:custDataLst>
            <p:extLst>
              <p:ext uri="{D42A27DB-BD31-4B8C-83A1-F6EECF244321}">
                <p14:modId xmlns:p14="http://schemas.microsoft.com/office/powerpoint/2010/main" val="382932466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think-cell data - do not delete" hidden="1">
                        <a:extLst>
                          <a:ext uri="{FF2B5EF4-FFF2-40B4-BE49-F238E27FC236}">
                            <a16:creationId xmlns:a16="http://schemas.microsoft.com/office/drawing/2014/main" id="{24F76C1D-0D71-C4D4-FCCB-C6545D975441}"/>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2" name="Title 1">
            <a:extLst>
              <a:ext uri="{FF2B5EF4-FFF2-40B4-BE49-F238E27FC236}">
                <a16:creationId xmlns:a16="http://schemas.microsoft.com/office/drawing/2014/main" id="{B345DB50-CB94-4421-9E14-33DABF973475}"/>
              </a:ext>
            </a:extLst>
          </p:cNvPr>
          <p:cNvSpPr>
            <a:spLocks noGrp="1"/>
          </p:cNvSpPr>
          <p:nvPr>
            <p:ph type="ctrTitle"/>
          </p:nvPr>
        </p:nvSpPr>
        <p:spPr bwMode="gray">
          <a:xfrm>
            <a:off x="457201" y="5186209"/>
            <a:ext cx="4490721" cy="895983"/>
          </a:xfrm>
          <a:prstGeom prst="rect">
            <a:avLst/>
          </a:prstGeom>
        </p:spPr>
        <p:txBody>
          <a:bodyPr vert="horz" anchor="b" anchorCtr="0">
            <a:noAutofit/>
          </a:bodyPr>
          <a:lstStyle>
            <a:lvl1pPr algn="l" rtl="0">
              <a:lnSpc>
                <a:spcPts val="3200"/>
              </a:lnSpc>
              <a:defRPr sz="3200" b="0" i="0">
                <a:solidFill>
                  <a:srgbClr val="00A3E0"/>
                </a:solidFill>
                <a:latin typeface="+mn-lt"/>
                <a:ea typeface="Open Sans" panose="020B0606030504020204" pitchFamily="34" charset="0"/>
                <a:cs typeface="Calibri Light" panose="020F0302020204030204" pitchFamily="34" charset="0"/>
              </a:defRPr>
            </a:lvl1pPr>
          </a:lstStyle>
          <a:p>
            <a:r>
              <a:rPr lang="en-US" noProof="0"/>
              <a:t>Click to edit Master title style</a:t>
            </a:r>
          </a:p>
        </p:txBody>
      </p:sp>
      <p:grpSp>
        <p:nvGrpSpPr>
          <p:cNvPr id="27" name="Group 26">
            <a:extLst>
              <a:ext uri="{FF2B5EF4-FFF2-40B4-BE49-F238E27FC236}">
                <a16:creationId xmlns:a16="http://schemas.microsoft.com/office/drawing/2014/main" id="{A01EE57E-4C1B-4ECF-94C5-14A453751EA1}"/>
              </a:ext>
            </a:extLst>
          </p:cNvPr>
          <p:cNvGrpSpPr>
            <a:grpSpLocks noChangeAspect="1"/>
          </p:cNvGrpSpPr>
          <p:nvPr userDrawn="1"/>
        </p:nvGrpSpPr>
        <p:grpSpPr>
          <a:xfrm>
            <a:off x="460541" y="344137"/>
            <a:ext cx="1819109" cy="345828"/>
            <a:chOff x="398463" y="404813"/>
            <a:chExt cx="1627187" cy="307976"/>
          </a:xfrm>
          <a:solidFill>
            <a:schemeClr val="tx1"/>
          </a:solidFill>
        </p:grpSpPr>
        <p:sp>
          <p:nvSpPr>
            <p:cNvPr id="28" name="Oval 5">
              <a:extLst>
                <a:ext uri="{FF2B5EF4-FFF2-40B4-BE49-F238E27FC236}">
                  <a16:creationId xmlns:a16="http://schemas.microsoft.com/office/drawing/2014/main" id="{848B10DB-7BA0-47A6-A2BF-E43FDE325327}"/>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29" name="Freeform 6">
              <a:extLst>
                <a:ext uri="{FF2B5EF4-FFF2-40B4-BE49-F238E27FC236}">
                  <a16:creationId xmlns:a16="http://schemas.microsoft.com/office/drawing/2014/main" id="{B690FCB5-02B0-42C1-A71D-2F5ABCA25FF7}"/>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3" name="Rectangle 7">
              <a:extLst>
                <a:ext uri="{FF2B5EF4-FFF2-40B4-BE49-F238E27FC236}">
                  <a16:creationId xmlns:a16="http://schemas.microsoft.com/office/drawing/2014/main" id="{358223E3-2772-41EC-BDC5-F0327F14B288}"/>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4" name="Freeform 8">
              <a:extLst>
                <a:ext uri="{FF2B5EF4-FFF2-40B4-BE49-F238E27FC236}">
                  <a16:creationId xmlns:a16="http://schemas.microsoft.com/office/drawing/2014/main" id="{60E75CE7-1268-47E9-A585-16E350CB0979}"/>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5" name="Rectangle 9">
              <a:extLst>
                <a:ext uri="{FF2B5EF4-FFF2-40B4-BE49-F238E27FC236}">
                  <a16:creationId xmlns:a16="http://schemas.microsoft.com/office/drawing/2014/main" id="{BF8B8A80-FD9A-43B9-A936-A0BE1CAD8037}"/>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6" name="Rectangle 10">
              <a:extLst>
                <a:ext uri="{FF2B5EF4-FFF2-40B4-BE49-F238E27FC236}">
                  <a16:creationId xmlns:a16="http://schemas.microsoft.com/office/drawing/2014/main" id="{5DA18E48-2689-422E-A84C-ECB5B61A0D29}"/>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7" name="Freeform 11">
              <a:extLst>
                <a:ext uri="{FF2B5EF4-FFF2-40B4-BE49-F238E27FC236}">
                  <a16:creationId xmlns:a16="http://schemas.microsoft.com/office/drawing/2014/main" id="{D9316E24-7A8A-4FCF-B2C4-4EE40E3BA994}"/>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8" name="Freeform 12">
              <a:extLst>
                <a:ext uri="{FF2B5EF4-FFF2-40B4-BE49-F238E27FC236}">
                  <a16:creationId xmlns:a16="http://schemas.microsoft.com/office/drawing/2014/main" id="{76354CE9-D577-46E8-886D-1BBB079BE4D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39" name="Freeform 13">
              <a:extLst>
                <a:ext uri="{FF2B5EF4-FFF2-40B4-BE49-F238E27FC236}">
                  <a16:creationId xmlns:a16="http://schemas.microsoft.com/office/drawing/2014/main" id="{2232419E-4011-4B15-A744-7F8FCDD1F558}"/>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40" name="Freeform 14">
              <a:extLst>
                <a:ext uri="{FF2B5EF4-FFF2-40B4-BE49-F238E27FC236}">
                  <a16:creationId xmlns:a16="http://schemas.microsoft.com/office/drawing/2014/main" id="{2F957E66-C402-4A51-A806-6052AEAFC8F2}"/>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grpSp>
      <p:sp>
        <p:nvSpPr>
          <p:cNvPr id="44" name="Picture Placeholder 8">
            <a:extLst>
              <a:ext uri="{FF2B5EF4-FFF2-40B4-BE49-F238E27FC236}">
                <a16:creationId xmlns:a16="http://schemas.microsoft.com/office/drawing/2014/main" id="{932C736B-20BB-4603-9DD1-FEB85AD9DC39}"/>
              </a:ext>
            </a:extLst>
          </p:cNvPr>
          <p:cNvSpPr>
            <a:spLocks noGrp="1"/>
          </p:cNvSpPr>
          <p:nvPr>
            <p:ph type="pic" sz="quarter" idx="11"/>
          </p:nvPr>
        </p:nvSpPr>
        <p:spPr>
          <a:xfrm>
            <a:off x="3319272" y="688848"/>
            <a:ext cx="5562600" cy="5556504"/>
          </a:xfrm>
          <a:prstGeom prst="rect">
            <a:avLst/>
          </a:prstGeom>
        </p:spPr>
        <p:txBody>
          <a:bodyPr/>
          <a:lstStyle>
            <a:lvl1pPr rtl="0">
              <a:defRPr>
                <a:latin typeface="+mn-lt"/>
              </a:defRPr>
            </a:lvl1pPr>
          </a:lstStyle>
          <a:p>
            <a:r>
              <a:rPr lang="en-US" noProof="0"/>
              <a:t>Click icon to add picture</a:t>
            </a:r>
          </a:p>
        </p:txBody>
      </p:sp>
      <p:sp>
        <p:nvSpPr>
          <p:cNvPr id="2" name="Text Placeholder 4">
            <a:extLst>
              <a:ext uri="{FF2B5EF4-FFF2-40B4-BE49-F238E27FC236}">
                <a16:creationId xmlns:a16="http://schemas.microsoft.com/office/drawing/2014/main" id="{BAB12BC1-1F0D-1BF7-AEEE-F95E2326AEF7}"/>
              </a:ext>
            </a:extLst>
          </p:cNvPr>
          <p:cNvSpPr>
            <a:spLocks noGrp="1"/>
          </p:cNvSpPr>
          <p:nvPr>
            <p:ph type="body" sz="quarter" idx="10"/>
          </p:nvPr>
        </p:nvSpPr>
        <p:spPr>
          <a:xfrm>
            <a:off x="463295" y="6293796"/>
            <a:ext cx="4446269" cy="273050"/>
          </a:xfrm>
          <a:prstGeom prst="rect">
            <a:avLst/>
          </a:prstGeom>
        </p:spPr>
        <p:txBody>
          <a:bodyPr anchor="t">
            <a:noAutofit/>
          </a:bodyPr>
          <a:lstStyle>
            <a:lvl1pPr rtl="0">
              <a:spcAft>
                <a:spcPts val="0"/>
              </a:spcAft>
              <a:defRPr sz="1400" b="0" i="0">
                <a:solidFill>
                  <a:schemeClr val="tx1">
                    <a:lumMod val="75000"/>
                    <a:lumOff val="25000"/>
                  </a:schemeClr>
                </a:solidFill>
                <a:latin typeface="+mn-lt"/>
                <a:cs typeface="Calibri Light" panose="020F030202020403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Tree>
    <p:extLst>
      <p:ext uri="{BB962C8B-B14F-4D97-AF65-F5344CB8AC3E}">
        <p14:creationId xmlns:p14="http://schemas.microsoft.com/office/powerpoint/2010/main" val="177565083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 Deloitte Black">
    <p:bg bwMode="gray">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7A0D304-02F4-9A10-4DC2-92E0B57EF193}"/>
              </a:ext>
            </a:extLst>
          </p:cNvPr>
          <p:cNvGraphicFramePr>
            <a:graphicFrameLocks noChangeAspect="1"/>
          </p:cNvGraphicFramePr>
          <p:nvPr userDrawn="1">
            <p:custDataLst>
              <p:tags r:id="rId1"/>
            </p:custDataLst>
            <p:extLst>
              <p:ext uri="{D42A27DB-BD31-4B8C-83A1-F6EECF244321}">
                <p14:modId xmlns:p14="http://schemas.microsoft.com/office/powerpoint/2010/main" val="386121005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27A0D304-02F4-9A10-4DC2-92E0B57EF19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5F66922-C9D7-316F-DCF3-2ACC84D66486}"/>
              </a:ext>
            </a:extLst>
          </p:cNvPr>
          <p:cNvSpPr>
            <a:spLocks noGrp="1"/>
          </p:cNvSpPr>
          <p:nvPr>
            <p:ph type="title"/>
          </p:nvPr>
        </p:nvSpPr>
        <p:spPr bwMode="gray">
          <a:xfrm>
            <a:off x="463296" y="1724001"/>
            <a:ext cx="5785106" cy="1592403"/>
          </a:xfrm>
          <a:prstGeom prst="rect">
            <a:avLst/>
          </a:prstGeom>
        </p:spPr>
        <p:txBody>
          <a:bodyPr vert="horz" anchor="b"/>
          <a:lstStyle>
            <a:lvl1pPr rtl="0">
              <a:lnSpc>
                <a:spcPct val="95000"/>
              </a:lnSpc>
              <a:defRPr sz="3600" b="0" i="0">
                <a:solidFill>
                  <a:schemeClr val="accent1"/>
                </a:solidFill>
                <a:latin typeface="+mn-lt"/>
                <a:ea typeface="Open Sans" panose="020B0606030504020204" pitchFamily="34" charset="0"/>
                <a:cs typeface="Calibri" panose="020F0502020204030204" pitchFamily="34" charset="0"/>
              </a:defRPr>
            </a:lvl1pPr>
          </a:lstStyle>
          <a:p>
            <a:r>
              <a:rPr lang="en-US" noProof="0"/>
              <a:t>Click to edit Master title style</a:t>
            </a:r>
          </a:p>
        </p:txBody>
      </p:sp>
      <p:sp>
        <p:nvSpPr>
          <p:cNvPr id="3" name="Text Placeholder 2">
            <a:extLst>
              <a:ext uri="{FF2B5EF4-FFF2-40B4-BE49-F238E27FC236}">
                <a16:creationId xmlns:a16="http://schemas.microsoft.com/office/drawing/2014/main" id="{B0D238EB-415D-0C33-6172-8CD37E3ED59A}"/>
              </a:ext>
            </a:extLst>
          </p:cNvPr>
          <p:cNvSpPr>
            <a:spLocks noGrp="1"/>
          </p:cNvSpPr>
          <p:nvPr>
            <p:ph type="body" idx="1"/>
          </p:nvPr>
        </p:nvSpPr>
        <p:spPr bwMode="gray">
          <a:xfrm>
            <a:off x="463296" y="3471532"/>
            <a:ext cx="5785106" cy="1566532"/>
          </a:xfrm>
        </p:spPr>
        <p:txBody>
          <a:bodyPr lIns="0" tIns="0" rIns="0" bIns="0">
            <a:noAutofit/>
          </a:bodyPr>
          <a:lstStyle>
            <a:lvl1pPr marL="0" indent="0" rtl="0">
              <a:lnSpc>
                <a:spcPct val="95000"/>
              </a:lnSpc>
              <a:spcAft>
                <a:spcPts val="0"/>
              </a:spcAft>
              <a:buNone/>
              <a:defRPr sz="3600" b="0" i="0">
                <a:solidFill>
                  <a:schemeClr val="tx1"/>
                </a:solidFill>
                <a:latin typeface="+mn-lt"/>
                <a:cs typeface="Calibri" panose="020F050202020403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113998798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vider - Deloitte Black">
    <p:bg bwMode="gray">
      <p:bgPr>
        <a:solidFill>
          <a:schemeClr val="tx1"/>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7A0D304-02F4-9A10-4DC2-92E0B57EF193}"/>
              </a:ext>
            </a:extLst>
          </p:cNvPr>
          <p:cNvGraphicFramePr>
            <a:graphicFrameLocks noChangeAspect="1"/>
          </p:cNvGraphicFramePr>
          <p:nvPr userDrawn="1">
            <p:custDataLst>
              <p:tags r:id="rId1"/>
            </p:custDataLst>
            <p:extLst>
              <p:ext uri="{D42A27DB-BD31-4B8C-83A1-F6EECF244321}">
                <p14:modId xmlns:p14="http://schemas.microsoft.com/office/powerpoint/2010/main" val="361808127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27A0D304-02F4-9A10-4DC2-92E0B57EF19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8" name="Picture Placeholder 7">
            <a:extLst>
              <a:ext uri="{FF2B5EF4-FFF2-40B4-BE49-F238E27FC236}">
                <a16:creationId xmlns:a16="http://schemas.microsoft.com/office/drawing/2014/main" id="{6091D996-982C-DF10-1DA3-DA9E8D1334AB}"/>
              </a:ext>
            </a:extLst>
          </p:cNvPr>
          <p:cNvSpPr>
            <a:spLocks noGrp="1"/>
          </p:cNvSpPr>
          <p:nvPr>
            <p:ph type="pic" sz="quarter" idx="10"/>
          </p:nvPr>
        </p:nvSpPr>
        <p:spPr>
          <a:xfrm>
            <a:off x="0" y="0"/>
            <a:ext cx="12192000" cy="6858000"/>
          </a:xfrm>
        </p:spPr>
        <p:txBody>
          <a:bodyPr/>
          <a:lstStyle/>
          <a:p>
            <a:endParaRPr lang="en-GB"/>
          </a:p>
        </p:txBody>
      </p:sp>
      <p:sp>
        <p:nvSpPr>
          <p:cNvPr id="7" name="Rectangle 6">
            <a:extLst>
              <a:ext uri="{FF2B5EF4-FFF2-40B4-BE49-F238E27FC236}">
                <a16:creationId xmlns:a16="http://schemas.microsoft.com/office/drawing/2014/main" id="{B4A9951F-5359-926B-8C09-FA918EC2BD0D}"/>
              </a:ext>
            </a:extLst>
          </p:cNvPr>
          <p:cNvSpPr/>
          <p:nvPr userDrawn="1"/>
        </p:nvSpPr>
        <p:spPr bwMode="gray">
          <a:xfrm>
            <a:off x="434714" y="3526437"/>
            <a:ext cx="6235909" cy="3331563"/>
          </a:xfrm>
          <a:prstGeom prst="rect">
            <a:avLst/>
          </a:prstGeom>
          <a:solidFill>
            <a:schemeClr val="tx1"/>
          </a:solidFill>
          <a:ln w="19050" algn="ctr">
            <a:noFill/>
            <a:miter lim="800000"/>
            <a:headEnd/>
            <a:tailEnd/>
          </a:ln>
        </p:spPr>
        <p:txBody>
          <a:bodyPr wrap="square" lIns="88900" tIns="88900" rIns="88900" bIns="88900" rtlCol="0" anchor="ctr"/>
          <a:lstStyle/>
          <a:p>
            <a:pPr algn="ctr" rtl="0">
              <a:lnSpc>
                <a:spcPct val="106000"/>
              </a:lnSpc>
              <a:buFont typeface="Wingdings 2" pitchFamily="18" charset="2"/>
              <a:buNone/>
            </a:pPr>
            <a:endParaRPr lang="en-US" sz="1600" b="1" noProof="0">
              <a:solidFill>
                <a:schemeClr val="bg1"/>
              </a:solidFill>
            </a:endParaRPr>
          </a:p>
        </p:txBody>
      </p:sp>
      <p:sp>
        <p:nvSpPr>
          <p:cNvPr id="9" name="Text Placeholder 58">
            <a:extLst>
              <a:ext uri="{FF2B5EF4-FFF2-40B4-BE49-F238E27FC236}">
                <a16:creationId xmlns:a16="http://schemas.microsoft.com/office/drawing/2014/main" id="{0986A56D-BA4B-D26F-C61F-2601685FC3D7}"/>
              </a:ext>
            </a:extLst>
          </p:cNvPr>
          <p:cNvSpPr>
            <a:spLocks noGrp="1"/>
          </p:cNvSpPr>
          <p:nvPr>
            <p:ph type="body" idx="1" hasCustomPrompt="1"/>
          </p:nvPr>
        </p:nvSpPr>
        <p:spPr>
          <a:xfrm>
            <a:off x="883021" y="4685735"/>
            <a:ext cx="5352887" cy="1566532"/>
          </a:xfrm>
        </p:spPr>
        <p:txBody>
          <a:bodyPr>
            <a:normAutofit/>
          </a:bodyPr>
          <a:lstStyle>
            <a:lvl1pPr rtl="0">
              <a:defRPr sz="4400">
                <a:solidFill>
                  <a:schemeClr val="bg1"/>
                </a:solidFill>
              </a:defRPr>
            </a:lvl1pPr>
          </a:lstStyle>
          <a:p>
            <a:pPr marL="0" marR="0" lvl="0" indent="0" algn="l" defTabSz="685800" rtl="0" eaLnBrk="1" fontAlgn="auto" latinLnBrk="0" hangingPunct="1">
              <a:lnSpc>
                <a:spcPct val="100000"/>
              </a:lnSpc>
              <a:spcBef>
                <a:spcPts val="0"/>
              </a:spcBef>
              <a:spcAft>
                <a:spcPts val="750"/>
              </a:spcAft>
              <a:buClrTx/>
              <a:buSzPct val="100000"/>
              <a:buFontTx/>
              <a:buNone/>
              <a:tabLst/>
              <a:defRPr/>
            </a:pPr>
            <a:r>
              <a:rPr lang="en-US" noProof="0"/>
              <a:t>Divider</a:t>
            </a:r>
          </a:p>
        </p:txBody>
      </p:sp>
      <p:sp>
        <p:nvSpPr>
          <p:cNvPr id="10" name="Text Placeholder 58">
            <a:extLst>
              <a:ext uri="{FF2B5EF4-FFF2-40B4-BE49-F238E27FC236}">
                <a16:creationId xmlns:a16="http://schemas.microsoft.com/office/drawing/2014/main" id="{1604BB5E-F677-D781-C21D-53D8BE2C49B8}"/>
              </a:ext>
            </a:extLst>
          </p:cNvPr>
          <p:cNvSpPr>
            <a:spLocks noGrp="1"/>
          </p:cNvSpPr>
          <p:nvPr>
            <p:ph type="body" idx="11" hasCustomPrompt="1"/>
          </p:nvPr>
        </p:nvSpPr>
        <p:spPr>
          <a:xfrm>
            <a:off x="883021" y="3783724"/>
            <a:ext cx="5352887" cy="713316"/>
          </a:xfrm>
        </p:spPr>
        <p:txBody>
          <a:bodyPr>
            <a:normAutofit/>
          </a:bodyPr>
          <a:lstStyle>
            <a:lvl1pPr rtl="0">
              <a:defRPr sz="4400">
                <a:solidFill>
                  <a:srgbClr val="0076A8"/>
                </a:solidFill>
              </a:defRPr>
            </a:lvl1pPr>
          </a:lstStyle>
          <a:p>
            <a:r>
              <a:rPr lang="en-US" noProof="0"/>
              <a:t>Divider</a:t>
            </a:r>
          </a:p>
        </p:txBody>
      </p:sp>
    </p:spTree>
    <p:extLst>
      <p:ext uri="{BB962C8B-B14F-4D97-AF65-F5344CB8AC3E}">
        <p14:creationId xmlns:p14="http://schemas.microsoft.com/office/powerpoint/2010/main" val="317684384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vider - Deloitte Black">
    <p:bg bwMode="gray">
      <p:bgPr>
        <a:solidFill>
          <a:schemeClr val="tx1"/>
        </a:solidFill>
        <a:effectLst/>
      </p:bgPr>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7A0D304-02F4-9A10-4DC2-92E0B57EF193}"/>
              </a:ext>
            </a:extLst>
          </p:cNvPr>
          <p:cNvGraphicFramePr>
            <a:graphicFrameLocks noChangeAspect="1"/>
          </p:cNvGraphicFramePr>
          <p:nvPr userDrawn="1">
            <p:custDataLst>
              <p:tags r:id="rId1"/>
            </p:custDataLst>
            <p:extLst>
              <p:ext uri="{D42A27DB-BD31-4B8C-83A1-F6EECF244321}">
                <p14:modId xmlns:p14="http://schemas.microsoft.com/office/powerpoint/2010/main" val="39035683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27A0D304-02F4-9A10-4DC2-92E0B57EF19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8" name="Picture Placeholder 7">
            <a:extLst>
              <a:ext uri="{FF2B5EF4-FFF2-40B4-BE49-F238E27FC236}">
                <a16:creationId xmlns:a16="http://schemas.microsoft.com/office/drawing/2014/main" id="{6091D996-982C-DF10-1DA3-DA9E8D1334AB}"/>
              </a:ext>
            </a:extLst>
          </p:cNvPr>
          <p:cNvSpPr>
            <a:spLocks noGrp="1"/>
          </p:cNvSpPr>
          <p:nvPr>
            <p:ph type="pic" sz="quarter" idx="10"/>
          </p:nvPr>
        </p:nvSpPr>
        <p:spPr>
          <a:xfrm>
            <a:off x="0" y="0"/>
            <a:ext cx="12192000" cy="6858000"/>
          </a:xfrm>
        </p:spPr>
        <p:txBody>
          <a:bodyPr/>
          <a:lstStyle/>
          <a:p>
            <a:endParaRPr lang="en-GB"/>
          </a:p>
        </p:txBody>
      </p:sp>
      <p:sp>
        <p:nvSpPr>
          <p:cNvPr id="9" name="Text Placeholder 58">
            <a:extLst>
              <a:ext uri="{FF2B5EF4-FFF2-40B4-BE49-F238E27FC236}">
                <a16:creationId xmlns:a16="http://schemas.microsoft.com/office/drawing/2014/main" id="{0986A56D-BA4B-D26F-C61F-2601685FC3D7}"/>
              </a:ext>
            </a:extLst>
          </p:cNvPr>
          <p:cNvSpPr>
            <a:spLocks noGrp="1"/>
          </p:cNvSpPr>
          <p:nvPr>
            <p:ph type="body" idx="1" hasCustomPrompt="1"/>
          </p:nvPr>
        </p:nvSpPr>
        <p:spPr>
          <a:xfrm>
            <a:off x="883021" y="4685735"/>
            <a:ext cx="5352887" cy="1566532"/>
          </a:xfrm>
        </p:spPr>
        <p:txBody>
          <a:bodyPr>
            <a:normAutofit/>
          </a:bodyPr>
          <a:lstStyle>
            <a:lvl1pPr rtl="0">
              <a:defRPr sz="4400">
                <a:solidFill>
                  <a:schemeClr val="bg1"/>
                </a:solidFill>
              </a:defRPr>
            </a:lvl1pPr>
          </a:lstStyle>
          <a:p>
            <a:pPr marL="0" marR="0" lvl="0" indent="0" algn="l" defTabSz="685800" rtl="0" eaLnBrk="1" fontAlgn="auto" latinLnBrk="0" hangingPunct="1">
              <a:lnSpc>
                <a:spcPct val="100000"/>
              </a:lnSpc>
              <a:spcBef>
                <a:spcPts val="0"/>
              </a:spcBef>
              <a:spcAft>
                <a:spcPts val="750"/>
              </a:spcAft>
              <a:buClrTx/>
              <a:buSzPct val="100000"/>
              <a:buFontTx/>
              <a:buNone/>
              <a:tabLst/>
              <a:defRPr/>
            </a:pPr>
            <a:r>
              <a:rPr lang="en-US" noProof="0"/>
              <a:t>Divider</a:t>
            </a:r>
          </a:p>
        </p:txBody>
      </p:sp>
      <p:sp>
        <p:nvSpPr>
          <p:cNvPr id="10" name="Text Placeholder 58">
            <a:extLst>
              <a:ext uri="{FF2B5EF4-FFF2-40B4-BE49-F238E27FC236}">
                <a16:creationId xmlns:a16="http://schemas.microsoft.com/office/drawing/2014/main" id="{1604BB5E-F677-D781-C21D-53D8BE2C49B8}"/>
              </a:ext>
            </a:extLst>
          </p:cNvPr>
          <p:cNvSpPr>
            <a:spLocks noGrp="1"/>
          </p:cNvSpPr>
          <p:nvPr>
            <p:ph type="body" idx="11" hasCustomPrompt="1"/>
          </p:nvPr>
        </p:nvSpPr>
        <p:spPr>
          <a:xfrm>
            <a:off x="883021" y="3783724"/>
            <a:ext cx="5352887" cy="713316"/>
          </a:xfrm>
        </p:spPr>
        <p:txBody>
          <a:bodyPr>
            <a:normAutofit/>
          </a:bodyPr>
          <a:lstStyle>
            <a:lvl1pPr rtl="0">
              <a:defRPr sz="4400">
                <a:solidFill>
                  <a:srgbClr val="0076A8"/>
                </a:solidFill>
              </a:defRPr>
            </a:lvl1pPr>
          </a:lstStyle>
          <a:p>
            <a:r>
              <a:rPr lang="en-US" noProof="0"/>
              <a:t>Divider</a:t>
            </a:r>
          </a:p>
        </p:txBody>
      </p:sp>
    </p:spTree>
    <p:extLst>
      <p:ext uri="{BB962C8B-B14F-4D97-AF65-F5344CB8AC3E}">
        <p14:creationId xmlns:p14="http://schemas.microsoft.com/office/powerpoint/2010/main" val="421414494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mp; subtitle">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1D80151F-2F34-A132-DBA3-9C321BBF5029}"/>
              </a:ext>
            </a:extLst>
          </p:cNvPr>
          <p:cNvGraphicFramePr>
            <a:graphicFrameLocks noChangeAspect="1"/>
          </p:cNvGraphicFramePr>
          <p:nvPr userDrawn="1">
            <p:custDataLst>
              <p:tags r:id="rId1"/>
            </p:custDataLst>
            <p:extLst>
              <p:ext uri="{D42A27DB-BD31-4B8C-83A1-F6EECF244321}">
                <p14:modId xmlns:p14="http://schemas.microsoft.com/office/powerpoint/2010/main" val="342786856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1D80151F-2F34-A132-DBA3-9C321BBF502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ext Placeholder 8">
            <a:extLst>
              <a:ext uri="{FF2B5EF4-FFF2-40B4-BE49-F238E27FC236}">
                <a16:creationId xmlns:a16="http://schemas.microsoft.com/office/drawing/2014/main" id="{9B1898B1-B2E4-9691-3570-B9AA6BAE97A8}"/>
              </a:ext>
            </a:extLst>
          </p:cNvPr>
          <p:cNvSpPr>
            <a:spLocks noGrp="1"/>
          </p:cNvSpPr>
          <p:nvPr>
            <p:ph type="body" sz="quarter" idx="13" hasCustomPrompt="1"/>
          </p:nvPr>
        </p:nvSpPr>
        <p:spPr>
          <a:xfrm>
            <a:off x="463295" y="711076"/>
            <a:ext cx="11277600" cy="757255"/>
          </a:xfrm>
          <a:prstGeom prst="rect">
            <a:avLst/>
          </a:prstGeom>
        </p:spPr>
        <p:txBody>
          <a:bodyPr lIns="0" tIns="0" rIns="0" bIns="0">
            <a:noAutofit/>
          </a:bodyPr>
          <a:lstStyle>
            <a:lvl1pPr marL="0" indent="0" rtl="0">
              <a:buNone/>
              <a:defRPr sz="1400" b="0" i="0">
                <a:solidFill>
                  <a:schemeClr val="tx2"/>
                </a:solidFill>
                <a:latin typeface="+mn-lt"/>
              </a:defRPr>
            </a:lvl1pPr>
          </a:lstStyle>
          <a:p>
            <a:pPr lvl="0"/>
            <a:r>
              <a:rPr lang="en-US"/>
              <a:t>Click to add subtitle</a:t>
            </a:r>
          </a:p>
        </p:txBody>
      </p:sp>
      <p:sp>
        <p:nvSpPr>
          <p:cNvPr id="3" name="Title Placeholder 1">
            <a:extLst>
              <a:ext uri="{FF2B5EF4-FFF2-40B4-BE49-F238E27FC236}">
                <a16:creationId xmlns:a16="http://schemas.microsoft.com/office/drawing/2014/main" id="{09D7DED8-3A38-FDE1-1A8B-80863A153C08}"/>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329857438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mp; subtitle">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0F4096E-3A28-1D7E-BA77-1B49CB7BB8F0}"/>
              </a:ext>
            </a:extLst>
          </p:cNvPr>
          <p:cNvGraphicFramePr>
            <a:graphicFrameLocks noChangeAspect="1"/>
          </p:cNvGraphicFramePr>
          <p:nvPr userDrawn="1">
            <p:custDataLst>
              <p:tags r:id="rId1"/>
            </p:custDataLst>
            <p:extLst>
              <p:ext uri="{D42A27DB-BD31-4B8C-83A1-F6EECF244321}">
                <p14:modId xmlns:p14="http://schemas.microsoft.com/office/powerpoint/2010/main" val="348230212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0F4096E-3A28-1D7E-BA77-1B49CB7BB8F0}"/>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Text Placeholder 8">
            <a:extLst>
              <a:ext uri="{FF2B5EF4-FFF2-40B4-BE49-F238E27FC236}">
                <a16:creationId xmlns:a16="http://schemas.microsoft.com/office/drawing/2014/main" id="{D634A634-8E6D-4F4F-FBA1-8151B1562C73}"/>
              </a:ext>
            </a:extLst>
          </p:cNvPr>
          <p:cNvSpPr>
            <a:spLocks noGrp="1"/>
          </p:cNvSpPr>
          <p:nvPr>
            <p:ph type="body" sz="quarter" idx="13" hasCustomPrompt="1"/>
          </p:nvPr>
        </p:nvSpPr>
        <p:spPr>
          <a:xfrm>
            <a:off x="463295" y="711077"/>
            <a:ext cx="11277600" cy="555310"/>
          </a:xfrm>
          <a:prstGeom prst="rect">
            <a:avLst/>
          </a:prstGeom>
        </p:spPr>
        <p:txBody>
          <a:bodyPr lIns="0" tIns="0" rIns="0" bIns="0">
            <a:noAutofit/>
          </a:bodyPr>
          <a:lstStyle>
            <a:lvl1pPr marL="0" indent="0" rtl="0">
              <a:buNone/>
              <a:defRPr sz="1400" b="0" i="0">
                <a:solidFill>
                  <a:schemeClr val="tx2"/>
                </a:solidFill>
                <a:latin typeface="+mn-lt"/>
              </a:defRPr>
            </a:lvl1pPr>
          </a:lstStyle>
          <a:p>
            <a:pPr lvl="0"/>
            <a:r>
              <a:rPr lang="en-US"/>
              <a:t>Click to add subtitle</a:t>
            </a:r>
          </a:p>
        </p:txBody>
      </p:sp>
      <p:sp>
        <p:nvSpPr>
          <p:cNvPr id="7" name="Title Placeholder 1">
            <a:extLst>
              <a:ext uri="{FF2B5EF4-FFF2-40B4-BE49-F238E27FC236}">
                <a16:creationId xmlns:a16="http://schemas.microsoft.com/office/drawing/2014/main" id="{82836E2B-4214-20E5-CFC4-29E3790D2257}"/>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pic>
        <p:nvPicPr>
          <p:cNvPr id="2" name="Picture 1">
            <a:extLst>
              <a:ext uri="{FF2B5EF4-FFF2-40B4-BE49-F238E27FC236}">
                <a16:creationId xmlns:a16="http://schemas.microsoft.com/office/drawing/2014/main" id="{4A4AA8AE-8A1C-3D83-B781-7D5ABABC16A8}"/>
              </a:ext>
            </a:extLst>
          </p:cNvPr>
          <p:cNvPicPr>
            <a:picLocks noChangeAspect="1"/>
          </p:cNvPicPr>
          <p:nvPr userDrawn="1"/>
        </p:nvPicPr>
        <p:blipFill rotWithShape="1">
          <a:blip r:embed="rId5">
            <a:alphaModFix amt="22000"/>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l="13801" r="37540" b="12117"/>
          <a:stretch/>
        </p:blipFill>
        <p:spPr>
          <a:xfrm>
            <a:off x="-3175" y="1131081"/>
            <a:ext cx="12195175" cy="5726919"/>
          </a:xfrm>
          <a:prstGeom prst="rect">
            <a:avLst/>
          </a:prstGeom>
        </p:spPr>
      </p:pic>
    </p:spTree>
    <p:extLst>
      <p:ext uri="{BB962C8B-B14F-4D97-AF65-F5344CB8AC3E}">
        <p14:creationId xmlns:p14="http://schemas.microsoft.com/office/powerpoint/2010/main" val="288895018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mp; subtitle">
    <p:bg>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B0F4096E-3A28-1D7E-BA77-1B49CB7BB8F0}"/>
              </a:ext>
            </a:extLst>
          </p:cNvPr>
          <p:cNvGraphicFramePr>
            <a:graphicFrameLocks noChangeAspect="1"/>
          </p:cNvGraphicFramePr>
          <p:nvPr userDrawn="1">
            <p:custDataLst>
              <p:tags r:id="rId1"/>
            </p:custDataLst>
            <p:extLst>
              <p:ext uri="{D42A27DB-BD31-4B8C-83A1-F6EECF244321}">
                <p14:modId xmlns:p14="http://schemas.microsoft.com/office/powerpoint/2010/main" val="2757175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B0F4096E-3A28-1D7E-BA77-1B49CB7BB8F0}"/>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Text Placeholder 8">
            <a:extLst>
              <a:ext uri="{FF2B5EF4-FFF2-40B4-BE49-F238E27FC236}">
                <a16:creationId xmlns:a16="http://schemas.microsoft.com/office/drawing/2014/main" id="{D634A634-8E6D-4F4F-FBA1-8151B1562C73}"/>
              </a:ext>
            </a:extLst>
          </p:cNvPr>
          <p:cNvSpPr>
            <a:spLocks noGrp="1"/>
          </p:cNvSpPr>
          <p:nvPr>
            <p:ph type="body" sz="quarter" idx="13" hasCustomPrompt="1"/>
          </p:nvPr>
        </p:nvSpPr>
        <p:spPr>
          <a:xfrm>
            <a:off x="463295" y="711077"/>
            <a:ext cx="11277600" cy="555310"/>
          </a:xfrm>
          <a:prstGeom prst="rect">
            <a:avLst/>
          </a:prstGeom>
        </p:spPr>
        <p:txBody>
          <a:bodyPr lIns="0" tIns="0" rIns="0" bIns="0">
            <a:noAutofit/>
          </a:bodyPr>
          <a:lstStyle>
            <a:lvl1pPr marL="0" indent="0" rtl="0">
              <a:buNone/>
              <a:defRPr sz="1400" b="0" i="0">
                <a:solidFill>
                  <a:schemeClr val="tx2"/>
                </a:solidFill>
                <a:latin typeface="+mn-lt"/>
              </a:defRPr>
            </a:lvl1pPr>
          </a:lstStyle>
          <a:p>
            <a:pPr lvl="0"/>
            <a:r>
              <a:rPr lang="en-US"/>
              <a:t>Click to add subtitle</a:t>
            </a:r>
          </a:p>
        </p:txBody>
      </p:sp>
      <p:sp>
        <p:nvSpPr>
          <p:cNvPr id="7" name="Title Placeholder 1">
            <a:extLst>
              <a:ext uri="{FF2B5EF4-FFF2-40B4-BE49-F238E27FC236}">
                <a16:creationId xmlns:a16="http://schemas.microsoft.com/office/drawing/2014/main" id="{82836E2B-4214-20E5-CFC4-29E3790D2257}"/>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pic>
        <p:nvPicPr>
          <p:cNvPr id="4" name="Picture 3" descr="A blue and white circle&#10;&#10;AI-generated content may be incorrect.">
            <a:extLst>
              <a:ext uri="{FF2B5EF4-FFF2-40B4-BE49-F238E27FC236}">
                <a16:creationId xmlns:a16="http://schemas.microsoft.com/office/drawing/2014/main" id="{719B92BB-69F5-9ABB-329A-1BDC448F200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6875827" y="0"/>
            <a:ext cx="5316173" cy="2060627"/>
          </a:xfrm>
          <a:prstGeom prst="rect">
            <a:avLst/>
          </a:prstGeom>
        </p:spPr>
      </p:pic>
    </p:spTree>
    <p:extLst>
      <p:ext uri="{BB962C8B-B14F-4D97-AF65-F5344CB8AC3E}">
        <p14:creationId xmlns:p14="http://schemas.microsoft.com/office/powerpoint/2010/main" val="2877002749"/>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1_End slide Black">
    <p:bg>
      <p:bgPr>
        <a:solidFill>
          <a:schemeClr val="tx1"/>
        </a:solidFill>
        <a:effectLst/>
      </p:bgPr>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CD77B9C9-2669-2982-F8C1-485E964BFCC2}"/>
              </a:ext>
            </a:extLst>
          </p:cNvPr>
          <p:cNvGraphicFramePr>
            <a:graphicFrameLocks noChangeAspect="1"/>
          </p:cNvGraphicFramePr>
          <p:nvPr userDrawn="1">
            <p:custDataLst>
              <p:tags r:id="rId1"/>
            </p:custDataLst>
            <p:extLst>
              <p:ext uri="{D42A27DB-BD31-4B8C-83A1-F6EECF244321}">
                <p14:modId xmlns:p14="http://schemas.microsoft.com/office/powerpoint/2010/main" val="118635468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2" name="think-cell data - do not delete" hidden="1">
                        <a:extLst>
                          <a:ext uri="{FF2B5EF4-FFF2-40B4-BE49-F238E27FC236}">
                            <a16:creationId xmlns:a16="http://schemas.microsoft.com/office/drawing/2014/main" id="{CD77B9C9-2669-2982-F8C1-485E964BFCC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5"/>
          <p:cNvSpPr>
            <a:spLocks noGrp="1"/>
          </p:cNvSpPr>
          <p:nvPr>
            <p:ph type="body" sz="quarter" idx="13"/>
          </p:nvPr>
        </p:nvSpPr>
        <p:spPr>
          <a:xfrm>
            <a:off x="466316" y="4194287"/>
            <a:ext cx="8528936" cy="2169796"/>
          </a:xfrm>
        </p:spPr>
        <p:txBody>
          <a:bodyPr anchor="b" anchorCtr="0">
            <a:noAutofit/>
          </a:bodyPr>
          <a:lstStyle>
            <a:lvl1pPr rtl="0">
              <a:lnSpc>
                <a:spcPct val="100000"/>
              </a:lnSpc>
              <a:spcAft>
                <a:spcPts val="450"/>
              </a:spcAft>
              <a:defRPr sz="900">
                <a:solidFill>
                  <a:schemeClr val="bg1"/>
                </a:solidFill>
              </a:defRPr>
            </a:lvl1pPr>
          </a:lstStyle>
          <a:p>
            <a:pPr lvl="0"/>
            <a:r>
              <a:rPr lang="en-US"/>
              <a:t>Click to edit Master text styles</a:t>
            </a:r>
          </a:p>
        </p:txBody>
      </p:sp>
      <p:sp>
        <p:nvSpPr>
          <p:cNvPr id="3" name="Picture Placeholder 2"/>
          <p:cNvSpPr>
            <a:spLocks noGrp="1"/>
          </p:cNvSpPr>
          <p:nvPr>
            <p:ph type="pic" sz="quarter" idx="14" hasCustomPrompt="1"/>
          </p:nvPr>
        </p:nvSpPr>
        <p:spPr>
          <a:xfrm>
            <a:off x="9412074" y="4189870"/>
            <a:ext cx="2319503" cy="1725448"/>
          </a:xfrm>
        </p:spPr>
        <p:txBody>
          <a:bodyPr anchor="ctr" anchorCtr="0"/>
          <a:lstStyle>
            <a:lvl1pPr algn="ctr" rtl="0">
              <a:defRPr sz="675">
                <a:solidFill>
                  <a:schemeClr val="bg1"/>
                </a:solidFill>
              </a:defRPr>
            </a:lvl1pPr>
          </a:lstStyle>
          <a:p>
            <a:r>
              <a:rPr lang="en-US" sz="675"/>
              <a:t>Insert sponsorship mark here</a:t>
            </a:r>
            <a:endParaRPr lang="en-US"/>
          </a:p>
        </p:txBody>
      </p:sp>
      <p:sp>
        <p:nvSpPr>
          <p:cNvPr id="8" name="Text Placeholder 7"/>
          <p:cNvSpPr>
            <a:spLocks noGrp="1"/>
          </p:cNvSpPr>
          <p:nvPr>
            <p:ph type="body" sz="quarter" idx="15"/>
          </p:nvPr>
        </p:nvSpPr>
        <p:spPr>
          <a:xfrm>
            <a:off x="9412076" y="5995943"/>
            <a:ext cx="2319501" cy="363722"/>
          </a:xfrm>
        </p:spPr>
        <p:txBody>
          <a:bodyPr anchor="b" anchorCtr="0">
            <a:noAutofit/>
          </a:bodyPr>
          <a:lstStyle>
            <a:lvl1pPr rtl="0">
              <a:lnSpc>
                <a:spcPct val="100000"/>
              </a:lnSpc>
              <a:defRPr sz="900">
                <a:solidFill>
                  <a:schemeClr val="bg1"/>
                </a:solidFill>
              </a:defRPr>
            </a:lvl1pPr>
          </a:lstStyle>
          <a:p>
            <a:pPr lvl="0"/>
            <a:r>
              <a:rPr lang="en-US"/>
              <a:t>Click to edit Master text styles</a:t>
            </a:r>
          </a:p>
        </p:txBody>
      </p:sp>
      <p:grpSp>
        <p:nvGrpSpPr>
          <p:cNvPr id="16" name="Group 15">
            <a:extLst>
              <a:ext uri="{FF2B5EF4-FFF2-40B4-BE49-F238E27FC236}">
                <a16:creationId xmlns:a16="http://schemas.microsoft.com/office/drawing/2014/main" id="{8AB860FC-9229-466C-B67B-E6B79E07BB2B}"/>
              </a:ext>
            </a:extLst>
          </p:cNvPr>
          <p:cNvGrpSpPr/>
          <p:nvPr userDrawn="1"/>
        </p:nvGrpSpPr>
        <p:grpSpPr>
          <a:xfrm>
            <a:off x="463296" y="341312"/>
            <a:ext cx="1819656" cy="347472"/>
            <a:chOff x="398463" y="404813"/>
            <a:chExt cx="1627187" cy="307976"/>
          </a:xfrm>
          <a:solidFill>
            <a:schemeClr val="bg1"/>
          </a:solidFill>
        </p:grpSpPr>
        <p:sp>
          <p:nvSpPr>
            <p:cNvPr id="17" name="Oval 5">
              <a:extLst>
                <a:ext uri="{FF2B5EF4-FFF2-40B4-BE49-F238E27FC236}">
                  <a16:creationId xmlns:a16="http://schemas.microsoft.com/office/drawing/2014/main" id="{477D509D-A74E-4D79-8C41-28EE20877109}"/>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1800" b="0" i="0" noProof="0">
                <a:solidFill>
                  <a:schemeClr val="bg1"/>
                </a:solidFill>
                <a:latin typeface="Calibri" panose="020F0502020204030204" pitchFamily="34" charset="0"/>
              </a:endParaRPr>
            </a:p>
          </p:txBody>
        </p:sp>
        <p:sp>
          <p:nvSpPr>
            <p:cNvPr id="18" name="Freeform 6">
              <a:extLst>
                <a:ext uri="{FF2B5EF4-FFF2-40B4-BE49-F238E27FC236}">
                  <a16:creationId xmlns:a16="http://schemas.microsoft.com/office/drawing/2014/main" id="{CC851991-483D-4A9F-8C5F-626DE9D5C1B0}"/>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1800" b="0" i="0" noProof="0">
                <a:solidFill>
                  <a:schemeClr val="bg1"/>
                </a:solidFill>
                <a:latin typeface="Calibri" panose="020F0502020204030204" pitchFamily="34" charset="0"/>
              </a:endParaRPr>
            </a:p>
          </p:txBody>
        </p:sp>
        <p:sp>
          <p:nvSpPr>
            <p:cNvPr id="19" name="Rectangle 7">
              <a:extLst>
                <a:ext uri="{FF2B5EF4-FFF2-40B4-BE49-F238E27FC236}">
                  <a16:creationId xmlns:a16="http://schemas.microsoft.com/office/drawing/2014/main" id="{28FEC250-9F3B-45BC-90AF-4CDE000C2C36}"/>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sz="1800" b="0" i="0" noProof="0">
                <a:solidFill>
                  <a:schemeClr val="bg1"/>
                </a:solidFill>
                <a:latin typeface="Calibri" panose="020F0502020204030204" pitchFamily="34" charset="0"/>
              </a:endParaRPr>
            </a:p>
          </p:txBody>
        </p:sp>
        <p:sp>
          <p:nvSpPr>
            <p:cNvPr id="31" name="Freeform 8">
              <a:extLst>
                <a:ext uri="{FF2B5EF4-FFF2-40B4-BE49-F238E27FC236}">
                  <a16:creationId xmlns:a16="http://schemas.microsoft.com/office/drawing/2014/main" id="{F8494B23-9F67-4108-8FC3-E645BD138AE0}"/>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1800" b="0" i="0" noProof="0">
                <a:solidFill>
                  <a:schemeClr val="bg1"/>
                </a:solidFill>
                <a:latin typeface="Calibri" panose="020F0502020204030204" pitchFamily="34" charset="0"/>
              </a:endParaRPr>
            </a:p>
          </p:txBody>
        </p:sp>
        <p:sp>
          <p:nvSpPr>
            <p:cNvPr id="32" name="Rectangle 9">
              <a:extLst>
                <a:ext uri="{FF2B5EF4-FFF2-40B4-BE49-F238E27FC236}">
                  <a16:creationId xmlns:a16="http://schemas.microsoft.com/office/drawing/2014/main" id="{198EEDBF-F835-40E6-A1D3-AAADC96DD008}"/>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sz="1800" b="0" i="0" noProof="0">
                <a:solidFill>
                  <a:schemeClr val="bg1"/>
                </a:solidFill>
                <a:latin typeface="Calibri" panose="020F0502020204030204" pitchFamily="34" charset="0"/>
              </a:endParaRPr>
            </a:p>
          </p:txBody>
        </p:sp>
        <p:sp>
          <p:nvSpPr>
            <p:cNvPr id="33" name="Rectangle 10">
              <a:extLst>
                <a:ext uri="{FF2B5EF4-FFF2-40B4-BE49-F238E27FC236}">
                  <a16:creationId xmlns:a16="http://schemas.microsoft.com/office/drawing/2014/main" id="{42C9A861-6332-4ADC-88F7-183765B2D793}"/>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sz="1800" b="0" i="0" noProof="0">
                <a:solidFill>
                  <a:schemeClr val="bg1"/>
                </a:solidFill>
                <a:latin typeface="Calibri" panose="020F0502020204030204" pitchFamily="34" charset="0"/>
              </a:endParaRPr>
            </a:p>
          </p:txBody>
        </p:sp>
        <p:sp>
          <p:nvSpPr>
            <p:cNvPr id="34" name="Freeform 11">
              <a:extLst>
                <a:ext uri="{FF2B5EF4-FFF2-40B4-BE49-F238E27FC236}">
                  <a16:creationId xmlns:a16="http://schemas.microsoft.com/office/drawing/2014/main" id="{593BFC01-C985-4400-9F59-CA3E701AB845}"/>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1800" b="0" i="0" noProof="0">
                <a:solidFill>
                  <a:schemeClr val="bg1"/>
                </a:solidFill>
                <a:latin typeface="Calibri" panose="020F0502020204030204" pitchFamily="34" charset="0"/>
              </a:endParaRPr>
            </a:p>
          </p:txBody>
        </p:sp>
        <p:sp>
          <p:nvSpPr>
            <p:cNvPr id="35" name="Freeform 12">
              <a:extLst>
                <a:ext uri="{FF2B5EF4-FFF2-40B4-BE49-F238E27FC236}">
                  <a16:creationId xmlns:a16="http://schemas.microsoft.com/office/drawing/2014/main" id="{4A67BA7C-21CB-474A-9E6A-BCA082851A8C}"/>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1800" b="0" i="0" noProof="0">
                <a:solidFill>
                  <a:schemeClr val="bg1"/>
                </a:solidFill>
                <a:latin typeface="Calibri" panose="020F0502020204030204" pitchFamily="34" charset="0"/>
              </a:endParaRPr>
            </a:p>
          </p:txBody>
        </p:sp>
        <p:sp>
          <p:nvSpPr>
            <p:cNvPr id="36" name="Freeform 13">
              <a:extLst>
                <a:ext uri="{FF2B5EF4-FFF2-40B4-BE49-F238E27FC236}">
                  <a16:creationId xmlns:a16="http://schemas.microsoft.com/office/drawing/2014/main" id="{315ADC0C-A127-4E52-A974-5D4D91506DAC}"/>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1800" b="0" i="0" noProof="0">
                <a:solidFill>
                  <a:schemeClr val="bg1"/>
                </a:solidFill>
                <a:latin typeface="Calibri" panose="020F0502020204030204" pitchFamily="34" charset="0"/>
              </a:endParaRPr>
            </a:p>
          </p:txBody>
        </p:sp>
        <p:sp>
          <p:nvSpPr>
            <p:cNvPr id="37" name="Freeform 14">
              <a:extLst>
                <a:ext uri="{FF2B5EF4-FFF2-40B4-BE49-F238E27FC236}">
                  <a16:creationId xmlns:a16="http://schemas.microsoft.com/office/drawing/2014/main" id="{71ADF477-53BF-4770-AA08-07332CAF6A7B}"/>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1800" b="0" i="0" noProof="0">
                <a:solidFill>
                  <a:schemeClr val="bg1"/>
                </a:solidFill>
                <a:latin typeface="Calibri" panose="020F0502020204030204" pitchFamily="34" charset="0"/>
              </a:endParaRPr>
            </a:p>
          </p:txBody>
        </p:sp>
      </p:grpSp>
    </p:spTree>
    <p:extLst>
      <p:ext uri="{BB962C8B-B14F-4D97-AF65-F5344CB8AC3E}">
        <p14:creationId xmlns:p14="http://schemas.microsoft.com/office/powerpoint/2010/main" val="1088527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2_End slide Black">
    <p:bg>
      <p:bgRef idx="1001">
        <a:schemeClr val="bg1"/>
      </p:bgRef>
    </p:bg>
    <p:spTree>
      <p:nvGrpSpPr>
        <p:cNvPr id="1" name=""/>
        <p:cNvGrpSpPr/>
        <p:nvPr/>
      </p:nvGrpSpPr>
      <p:grpSpPr>
        <a:xfrm>
          <a:off x="0" y="0"/>
          <a:ext cx="0" cy="0"/>
          <a:chOff x="0" y="0"/>
          <a:chExt cx="0" cy="0"/>
        </a:xfrm>
      </p:grpSpPr>
      <p:graphicFrame>
        <p:nvGraphicFramePr>
          <p:cNvPr id="16" name="think-cell data - do not delete" hidden="1">
            <a:extLst>
              <a:ext uri="{FF2B5EF4-FFF2-40B4-BE49-F238E27FC236}">
                <a16:creationId xmlns:a16="http://schemas.microsoft.com/office/drawing/2014/main" id="{D9A85DC3-4BD9-C203-B3CD-860C459D2A96}"/>
              </a:ext>
            </a:extLst>
          </p:cNvPr>
          <p:cNvGraphicFramePr>
            <a:graphicFrameLocks noChangeAspect="1"/>
          </p:cNvGraphicFramePr>
          <p:nvPr userDrawn="1">
            <p:custDataLst>
              <p:tags r:id="rId1"/>
            </p:custDataLst>
            <p:extLst>
              <p:ext uri="{D42A27DB-BD31-4B8C-83A1-F6EECF244321}">
                <p14:modId xmlns:p14="http://schemas.microsoft.com/office/powerpoint/2010/main" val="207778241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6" name="think-cell data - do not delete" hidden="1">
                        <a:extLst>
                          <a:ext uri="{FF2B5EF4-FFF2-40B4-BE49-F238E27FC236}">
                            <a16:creationId xmlns:a16="http://schemas.microsoft.com/office/drawing/2014/main" id="{D9A85DC3-4BD9-C203-B3CD-860C459D2A9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5"/>
          <p:cNvSpPr>
            <a:spLocks noGrp="1"/>
          </p:cNvSpPr>
          <p:nvPr>
            <p:ph type="body" sz="quarter" idx="13"/>
          </p:nvPr>
        </p:nvSpPr>
        <p:spPr>
          <a:xfrm>
            <a:off x="466316" y="4194287"/>
            <a:ext cx="8528936" cy="2169796"/>
          </a:xfrm>
        </p:spPr>
        <p:txBody>
          <a:bodyPr anchor="b" anchorCtr="0">
            <a:noAutofit/>
          </a:bodyPr>
          <a:lstStyle>
            <a:lvl1pPr rtl="0">
              <a:lnSpc>
                <a:spcPct val="100000"/>
              </a:lnSpc>
              <a:spcAft>
                <a:spcPts val="450"/>
              </a:spcAft>
              <a:defRPr sz="900">
                <a:solidFill>
                  <a:schemeClr val="tx1"/>
                </a:solidFill>
              </a:defRPr>
            </a:lvl1pPr>
          </a:lstStyle>
          <a:p>
            <a:pPr lvl="0"/>
            <a:r>
              <a:rPr lang="en-US"/>
              <a:t>Click to edit Master text styles</a:t>
            </a:r>
          </a:p>
        </p:txBody>
      </p:sp>
      <p:sp>
        <p:nvSpPr>
          <p:cNvPr id="3" name="Picture Placeholder 2"/>
          <p:cNvSpPr>
            <a:spLocks noGrp="1"/>
          </p:cNvSpPr>
          <p:nvPr>
            <p:ph type="pic" sz="quarter" idx="14" hasCustomPrompt="1"/>
          </p:nvPr>
        </p:nvSpPr>
        <p:spPr>
          <a:xfrm>
            <a:off x="9412074" y="4189870"/>
            <a:ext cx="2319503" cy="1725448"/>
          </a:xfrm>
        </p:spPr>
        <p:txBody>
          <a:bodyPr anchor="ctr" anchorCtr="0"/>
          <a:lstStyle>
            <a:lvl1pPr algn="ctr" rtl="0">
              <a:defRPr sz="675">
                <a:solidFill>
                  <a:schemeClr val="bg1"/>
                </a:solidFill>
              </a:defRPr>
            </a:lvl1pPr>
          </a:lstStyle>
          <a:p>
            <a:r>
              <a:rPr lang="en-US" sz="675"/>
              <a:t>Insert sponsorship mark here</a:t>
            </a:r>
            <a:endParaRPr lang="en-US"/>
          </a:p>
        </p:txBody>
      </p:sp>
      <p:sp>
        <p:nvSpPr>
          <p:cNvPr id="8" name="Text Placeholder 7"/>
          <p:cNvSpPr>
            <a:spLocks noGrp="1"/>
          </p:cNvSpPr>
          <p:nvPr>
            <p:ph type="body" sz="quarter" idx="15"/>
          </p:nvPr>
        </p:nvSpPr>
        <p:spPr>
          <a:xfrm>
            <a:off x="9412076" y="5995943"/>
            <a:ext cx="2319501" cy="363722"/>
          </a:xfrm>
        </p:spPr>
        <p:txBody>
          <a:bodyPr anchor="b" anchorCtr="0">
            <a:noAutofit/>
          </a:bodyPr>
          <a:lstStyle>
            <a:lvl1pPr rtl="0">
              <a:lnSpc>
                <a:spcPct val="100000"/>
              </a:lnSpc>
              <a:defRPr sz="900">
                <a:solidFill>
                  <a:schemeClr val="bg1"/>
                </a:solidFill>
              </a:defRPr>
            </a:lvl1pPr>
          </a:lstStyle>
          <a:p>
            <a:pPr lvl="0"/>
            <a:r>
              <a:rPr lang="en-US"/>
              <a:t>Click to edit Master text styles</a:t>
            </a:r>
          </a:p>
        </p:txBody>
      </p:sp>
      <p:grpSp>
        <p:nvGrpSpPr>
          <p:cNvPr id="2" name="Group 1">
            <a:extLst>
              <a:ext uri="{FF2B5EF4-FFF2-40B4-BE49-F238E27FC236}">
                <a16:creationId xmlns:a16="http://schemas.microsoft.com/office/drawing/2014/main" id="{2FED62A8-28BD-EB14-3C17-520FB89B16E0}"/>
              </a:ext>
            </a:extLst>
          </p:cNvPr>
          <p:cNvGrpSpPr>
            <a:grpSpLocks noChangeAspect="1"/>
          </p:cNvGrpSpPr>
          <p:nvPr userDrawn="1"/>
        </p:nvGrpSpPr>
        <p:grpSpPr>
          <a:xfrm>
            <a:off x="460541" y="344137"/>
            <a:ext cx="1819109" cy="345828"/>
            <a:chOff x="398463" y="404813"/>
            <a:chExt cx="1627187" cy="307976"/>
          </a:xfrm>
          <a:solidFill>
            <a:schemeClr val="tx1"/>
          </a:solidFill>
        </p:grpSpPr>
        <p:sp>
          <p:nvSpPr>
            <p:cNvPr id="4" name="Oval 5">
              <a:extLst>
                <a:ext uri="{FF2B5EF4-FFF2-40B4-BE49-F238E27FC236}">
                  <a16:creationId xmlns:a16="http://schemas.microsoft.com/office/drawing/2014/main" id="{5C99EE54-72C3-5F4A-7015-345A23124790}"/>
                </a:ext>
              </a:extLst>
            </p:cNvPr>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5" name="Freeform 6">
              <a:extLst>
                <a:ext uri="{FF2B5EF4-FFF2-40B4-BE49-F238E27FC236}">
                  <a16:creationId xmlns:a16="http://schemas.microsoft.com/office/drawing/2014/main" id="{6CC625FE-7473-F27A-B123-7D7738E5E375}"/>
                </a:ext>
              </a:extLst>
            </p:cNvPr>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7" name="Rectangle 7">
              <a:extLst>
                <a:ext uri="{FF2B5EF4-FFF2-40B4-BE49-F238E27FC236}">
                  <a16:creationId xmlns:a16="http://schemas.microsoft.com/office/drawing/2014/main" id="{B53C2BB5-CF15-DBD3-B617-3A0D16A1D030}"/>
                </a:ext>
              </a:extLst>
            </p:cNvPr>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9" name="Freeform 8">
              <a:extLst>
                <a:ext uri="{FF2B5EF4-FFF2-40B4-BE49-F238E27FC236}">
                  <a16:creationId xmlns:a16="http://schemas.microsoft.com/office/drawing/2014/main" id="{B0BE4839-84D6-21EA-C4AC-73DECB08002A}"/>
                </a:ext>
              </a:extLst>
            </p:cNvPr>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10" name="Rectangle 9">
              <a:extLst>
                <a:ext uri="{FF2B5EF4-FFF2-40B4-BE49-F238E27FC236}">
                  <a16:creationId xmlns:a16="http://schemas.microsoft.com/office/drawing/2014/main" id="{FAE9812A-3754-E5FD-EBA5-B5F984CF2198}"/>
                </a:ext>
              </a:extLst>
            </p:cNvPr>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11" name="Rectangle 10">
              <a:extLst>
                <a:ext uri="{FF2B5EF4-FFF2-40B4-BE49-F238E27FC236}">
                  <a16:creationId xmlns:a16="http://schemas.microsoft.com/office/drawing/2014/main" id="{2E1F73AE-C47A-C969-3CDE-5D8349B92560}"/>
                </a:ext>
              </a:extLst>
            </p:cNvPr>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12" name="Freeform 11">
              <a:extLst>
                <a:ext uri="{FF2B5EF4-FFF2-40B4-BE49-F238E27FC236}">
                  <a16:creationId xmlns:a16="http://schemas.microsoft.com/office/drawing/2014/main" id="{8FD7B063-5B65-6180-528E-8294D98C6B70}"/>
                </a:ext>
              </a:extLst>
            </p:cNvPr>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13" name="Freeform 12">
              <a:extLst>
                <a:ext uri="{FF2B5EF4-FFF2-40B4-BE49-F238E27FC236}">
                  <a16:creationId xmlns:a16="http://schemas.microsoft.com/office/drawing/2014/main" id="{2AB7B781-E554-2AC6-2565-0223573D226D}"/>
                </a:ext>
              </a:extLst>
            </p:cNvPr>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14" name="Freeform 13">
              <a:extLst>
                <a:ext uri="{FF2B5EF4-FFF2-40B4-BE49-F238E27FC236}">
                  <a16:creationId xmlns:a16="http://schemas.microsoft.com/office/drawing/2014/main" id="{AC2D68B6-6B29-1237-0B27-21FAADA7E662}"/>
                </a:ext>
              </a:extLst>
            </p:cNvPr>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sp>
          <p:nvSpPr>
            <p:cNvPr id="15" name="Freeform 14">
              <a:extLst>
                <a:ext uri="{FF2B5EF4-FFF2-40B4-BE49-F238E27FC236}">
                  <a16:creationId xmlns:a16="http://schemas.microsoft.com/office/drawing/2014/main" id="{BB051D97-305D-532F-1EE8-0A4A55C077FB}"/>
                </a:ext>
              </a:extLst>
            </p:cNvPr>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b="0" i="0" noProof="0">
                <a:solidFill>
                  <a:schemeClr val="bg1"/>
                </a:solidFill>
                <a:latin typeface="+mn-lt"/>
              </a:endParaRPr>
            </a:p>
          </p:txBody>
        </p:sp>
      </p:grpSp>
      <p:pic>
        <p:nvPicPr>
          <p:cNvPr id="17" name="Picture 16">
            <a:extLst>
              <a:ext uri="{FF2B5EF4-FFF2-40B4-BE49-F238E27FC236}">
                <a16:creationId xmlns:a16="http://schemas.microsoft.com/office/drawing/2014/main" id="{27351637-C1E5-8549-F8FE-C956B1D72CC8}"/>
              </a:ext>
            </a:extLst>
          </p:cNvPr>
          <p:cNvPicPr>
            <a:picLocks noChangeAspect="1"/>
          </p:cNvPicPr>
          <p:nvPr userDrawn="1"/>
        </p:nvPicPr>
        <p:blipFill rotWithShape="1">
          <a:blip r:embed="rId5">
            <a:alphaModFix amt="22000"/>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l="13801" r="37540" b="12117"/>
          <a:stretch/>
        </p:blipFill>
        <p:spPr>
          <a:xfrm>
            <a:off x="-3175" y="1131081"/>
            <a:ext cx="12195175" cy="5726919"/>
          </a:xfrm>
          <a:prstGeom prst="rect">
            <a:avLst/>
          </a:prstGeom>
        </p:spPr>
      </p:pic>
    </p:spTree>
    <p:extLst>
      <p:ext uri="{BB962C8B-B14F-4D97-AF65-F5344CB8AC3E}">
        <p14:creationId xmlns:p14="http://schemas.microsoft.com/office/powerpoint/2010/main" val="2381576911"/>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V">
    <p:bg bwMode="gray">
      <p:bgRef idx="1001">
        <a:schemeClr val="bg1"/>
      </p:bgRef>
    </p:bg>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4E9E502F-B97A-4277-1805-9586C87DFE34}"/>
              </a:ext>
            </a:extLst>
          </p:cNvPr>
          <p:cNvGraphicFramePr>
            <a:graphicFrameLocks noChangeAspect="1"/>
          </p:cNvGraphicFramePr>
          <p:nvPr userDrawn="1">
            <p:custDataLst>
              <p:tags r:id="rId1"/>
            </p:custDataLst>
            <p:extLst>
              <p:ext uri="{D42A27DB-BD31-4B8C-83A1-F6EECF244321}">
                <p14:modId xmlns:p14="http://schemas.microsoft.com/office/powerpoint/2010/main" val="65917786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4E9E502F-B97A-4277-1805-9586C87DFE34}"/>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9" name="Picture Placeholder 8">
            <a:extLst>
              <a:ext uri="{FF2B5EF4-FFF2-40B4-BE49-F238E27FC236}">
                <a16:creationId xmlns:a16="http://schemas.microsoft.com/office/drawing/2014/main" id="{E9ACD6EE-9C52-6AA3-3E6E-99DFA6971F54}"/>
              </a:ext>
            </a:extLst>
          </p:cNvPr>
          <p:cNvSpPr>
            <a:spLocks noGrp="1"/>
          </p:cNvSpPr>
          <p:nvPr>
            <p:ph type="pic" sz="quarter" idx="14"/>
          </p:nvPr>
        </p:nvSpPr>
        <p:spPr>
          <a:xfrm>
            <a:off x="461963" y="1714500"/>
            <a:ext cx="1036637" cy="1036638"/>
          </a:xfrm>
          <a:prstGeom prst="rect">
            <a:avLst/>
          </a:prstGeom>
        </p:spPr>
        <p:txBody>
          <a:bodyPr/>
          <a:lstStyle/>
          <a:p>
            <a:endParaRPr lang="en-PL"/>
          </a:p>
        </p:txBody>
      </p:sp>
      <p:sp>
        <p:nvSpPr>
          <p:cNvPr id="6" name="Title Placeholder 1">
            <a:extLst>
              <a:ext uri="{FF2B5EF4-FFF2-40B4-BE49-F238E27FC236}">
                <a16:creationId xmlns:a16="http://schemas.microsoft.com/office/drawing/2014/main" id="{A3257511-60B1-CB9D-FFFE-CEADFF35A16A}"/>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
        <p:nvSpPr>
          <p:cNvPr id="2" name="Text Placeholder 8">
            <a:extLst>
              <a:ext uri="{FF2B5EF4-FFF2-40B4-BE49-F238E27FC236}">
                <a16:creationId xmlns:a16="http://schemas.microsoft.com/office/drawing/2014/main" id="{1A3CC6AF-F4A3-3D35-9B79-B5466059E52B}"/>
              </a:ext>
            </a:extLst>
          </p:cNvPr>
          <p:cNvSpPr>
            <a:spLocks noGrp="1"/>
          </p:cNvSpPr>
          <p:nvPr>
            <p:ph type="body" sz="quarter" idx="13" hasCustomPrompt="1"/>
          </p:nvPr>
        </p:nvSpPr>
        <p:spPr>
          <a:xfrm>
            <a:off x="463295" y="711077"/>
            <a:ext cx="11277600" cy="555310"/>
          </a:xfrm>
          <a:prstGeom prst="rect">
            <a:avLst/>
          </a:prstGeom>
        </p:spPr>
        <p:txBody>
          <a:bodyPr lIns="0" tIns="0" rIns="0" bIns="0">
            <a:noAutofit/>
          </a:bodyPr>
          <a:lstStyle>
            <a:lvl1pPr marL="0" indent="0" rtl="0">
              <a:buNone/>
              <a:defRPr sz="1400" b="0" i="0">
                <a:solidFill>
                  <a:schemeClr val="tx2"/>
                </a:solidFill>
                <a:latin typeface="+mn-lt"/>
              </a:defRPr>
            </a:lvl1pPr>
          </a:lstStyle>
          <a:p>
            <a:pPr lvl="0"/>
            <a:r>
              <a:rPr lang="en-US"/>
              <a:t>Click to add subtitle</a:t>
            </a:r>
          </a:p>
        </p:txBody>
      </p:sp>
    </p:spTree>
    <p:extLst>
      <p:ext uri="{BB962C8B-B14F-4D97-AF65-F5344CB8AC3E}">
        <p14:creationId xmlns:p14="http://schemas.microsoft.com/office/powerpoint/2010/main" val="80277139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guide id="2" pos="3840" userDrawn="1">
          <p15:clr>
            <a:srgbClr val="FBAE40"/>
          </p15:clr>
        </p15:guide>
        <p15:guide id="3" pos="545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Slide - White">
    <p:bg bwMode="gray">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164367-371F-62F5-C7EF-2D933D472829}"/>
              </a:ext>
            </a:extLst>
          </p:cNvPr>
          <p:cNvGraphicFramePr>
            <a:graphicFrameLocks noChangeAspect="1"/>
          </p:cNvGraphicFramePr>
          <p:nvPr userDrawn="1">
            <p:custDataLst>
              <p:tags r:id="rId1"/>
            </p:custDataLst>
            <p:extLst>
              <p:ext uri="{D42A27DB-BD31-4B8C-83A1-F6EECF244321}">
                <p14:modId xmlns:p14="http://schemas.microsoft.com/office/powerpoint/2010/main" val="130417723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F5164367-371F-62F5-C7EF-2D933D47282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9" name="Title Placeholder 1">
            <a:extLst>
              <a:ext uri="{FF2B5EF4-FFF2-40B4-BE49-F238E27FC236}">
                <a16:creationId xmlns:a16="http://schemas.microsoft.com/office/drawing/2014/main" id="{D4C50686-B44A-AB07-BFF3-E4E19A26B26B}"/>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1461478891"/>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Slide - Black">
    <p:bg bwMode="gray">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F5164367-371F-62F5-C7EF-2D933D472829}"/>
              </a:ext>
            </a:extLst>
          </p:cNvPr>
          <p:cNvGraphicFramePr>
            <a:graphicFrameLocks noChangeAspect="1"/>
          </p:cNvGraphicFramePr>
          <p:nvPr userDrawn="1">
            <p:custDataLst>
              <p:tags r:id="rId1"/>
            </p:custDataLst>
            <p:extLst>
              <p:ext uri="{D42A27DB-BD31-4B8C-83A1-F6EECF244321}">
                <p14:modId xmlns:p14="http://schemas.microsoft.com/office/powerpoint/2010/main" val="242509646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F5164367-371F-62F5-C7EF-2D933D47282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9" name="Title Placeholder 1">
            <a:extLst>
              <a:ext uri="{FF2B5EF4-FFF2-40B4-BE49-F238E27FC236}">
                <a16:creationId xmlns:a16="http://schemas.microsoft.com/office/drawing/2014/main" id="{D4C50686-B44A-AB07-BFF3-E4E19A26B26B}"/>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1777090675"/>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Empty_Whit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D162C0A9-23BD-AB42-FEB5-F7A54DE86A49}"/>
              </a:ext>
            </a:extLst>
          </p:cNvPr>
          <p:cNvGraphicFramePr>
            <a:graphicFrameLocks noChangeAspect="1"/>
          </p:cNvGraphicFramePr>
          <p:nvPr userDrawn="1">
            <p:custDataLst>
              <p:tags r:id="rId1"/>
            </p:custDataLst>
            <p:extLst>
              <p:ext uri="{D42A27DB-BD31-4B8C-83A1-F6EECF244321}">
                <p14:modId xmlns:p14="http://schemas.microsoft.com/office/powerpoint/2010/main" val="324673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8" imgH="408" progId="TCLayout.ActiveDocument.1">
                  <p:embed/>
                </p:oleObj>
              </mc:Choice>
              <mc:Fallback>
                <p:oleObj name="think-cell Slide" r:id="rId3" imgW="408" imgH="408" progId="TCLayout.ActiveDocument.1">
                  <p:embed/>
                  <p:pic>
                    <p:nvPicPr>
                      <p:cNvPr id="3" name="think-cell data - do not delete" hidden="1">
                        <a:extLst>
                          <a:ext uri="{FF2B5EF4-FFF2-40B4-BE49-F238E27FC236}">
                            <a16:creationId xmlns:a16="http://schemas.microsoft.com/office/drawing/2014/main" id="{D162C0A9-23BD-AB42-FEB5-F7A54DE86A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346124715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pty_Black">
    <p:bg>
      <p:bgRef idx="1001">
        <a:schemeClr val="bg1"/>
      </p:bgRef>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D162C0A9-23BD-AB42-FEB5-F7A54DE86A49}"/>
              </a:ext>
            </a:extLst>
          </p:cNvPr>
          <p:cNvGraphicFramePr>
            <a:graphicFrameLocks noChangeAspect="1"/>
          </p:cNvGraphicFramePr>
          <p:nvPr userDrawn="1">
            <p:custDataLst>
              <p:tags r:id="rId1"/>
            </p:custDataLst>
            <p:extLst>
              <p:ext uri="{D42A27DB-BD31-4B8C-83A1-F6EECF244321}">
                <p14:modId xmlns:p14="http://schemas.microsoft.com/office/powerpoint/2010/main" val="3246739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8" imgH="408" progId="TCLayout.ActiveDocument.1">
                  <p:embed/>
                </p:oleObj>
              </mc:Choice>
              <mc:Fallback>
                <p:oleObj name="think-cell Slide" r:id="rId3" imgW="408" imgH="408" progId="TCLayout.ActiveDocument.1">
                  <p:embed/>
                  <p:pic>
                    <p:nvPicPr>
                      <p:cNvPr id="3" name="think-cell data - do not delete" hidden="1">
                        <a:extLst>
                          <a:ext uri="{FF2B5EF4-FFF2-40B4-BE49-F238E27FC236}">
                            <a16:creationId xmlns:a16="http://schemas.microsoft.com/office/drawing/2014/main" id="{D162C0A9-23BD-AB42-FEB5-F7A54DE86A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237276631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eam">
    <p:bg bwMode="gray">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4DC49FE-2E06-88A3-6AF3-67BF3992AD07}"/>
              </a:ext>
            </a:extLst>
          </p:cNvPr>
          <p:cNvGraphicFramePr>
            <a:graphicFrameLocks noChangeAspect="1"/>
          </p:cNvGraphicFramePr>
          <p:nvPr userDrawn="1">
            <p:custDataLst>
              <p:tags r:id="rId1"/>
            </p:custDataLst>
            <p:extLst>
              <p:ext uri="{D42A27DB-BD31-4B8C-83A1-F6EECF244321}">
                <p14:modId xmlns:p14="http://schemas.microsoft.com/office/powerpoint/2010/main" val="1286421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6" name="think-cell data - do not delete" hidden="1">
                        <a:extLst>
                          <a:ext uri="{FF2B5EF4-FFF2-40B4-BE49-F238E27FC236}">
                            <a16:creationId xmlns:a16="http://schemas.microsoft.com/office/drawing/2014/main" id="{24DC49FE-2E06-88A3-6AF3-67BF3992AD07}"/>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5" name="Picture Placeholder 24">
            <a:extLst>
              <a:ext uri="{FF2B5EF4-FFF2-40B4-BE49-F238E27FC236}">
                <a16:creationId xmlns:a16="http://schemas.microsoft.com/office/drawing/2014/main" id="{83888708-EBF7-A431-02AA-1FFE0CC515A5}"/>
              </a:ext>
            </a:extLst>
          </p:cNvPr>
          <p:cNvSpPr>
            <a:spLocks noGrp="1"/>
          </p:cNvSpPr>
          <p:nvPr>
            <p:ph type="pic" sz="quarter" idx="14"/>
          </p:nvPr>
        </p:nvSpPr>
        <p:spPr>
          <a:xfrm>
            <a:off x="485775" y="1871753"/>
            <a:ext cx="1001713" cy="1003300"/>
          </a:xfrm>
        </p:spPr>
        <p:txBody>
          <a:bodyPr/>
          <a:lstStyle/>
          <a:p>
            <a:endParaRPr lang="en-PL"/>
          </a:p>
        </p:txBody>
      </p:sp>
      <p:sp>
        <p:nvSpPr>
          <p:cNvPr id="26" name="Picture Placeholder 24">
            <a:extLst>
              <a:ext uri="{FF2B5EF4-FFF2-40B4-BE49-F238E27FC236}">
                <a16:creationId xmlns:a16="http://schemas.microsoft.com/office/drawing/2014/main" id="{D2C24C08-9B0F-50C9-BD96-0067FBFC2CE9}"/>
              </a:ext>
            </a:extLst>
          </p:cNvPr>
          <p:cNvSpPr>
            <a:spLocks noGrp="1"/>
          </p:cNvSpPr>
          <p:nvPr>
            <p:ph type="pic" sz="quarter" idx="15"/>
          </p:nvPr>
        </p:nvSpPr>
        <p:spPr>
          <a:xfrm>
            <a:off x="485775" y="3505481"/>
            <a:ext cx="1001713" cy="1003300"/>
          </a:xfrm>
        </p:spPr>
        <p:txBody>
          <a:bodyPr/>
          <a:lstStyle/>
          <a:p>
            <a:endParaRPr lang="en-PL"/>
          </a:p>
        </p:txBody>
      </p:sp>
      <p:sp>
        <p:nvSpPr>
          <p:cNvPr id="27" name="Picture Placeholder 24">
            <a:extLst>
              <a:ext uri="{FF2B5EF4-FFF2-40B4-BE49-F238E27FC236}">
                <a16:creationId xmlns:a16="http://schemas.microsoft.com/office/drawing/2014/main" id="{34B96606-84D1-BA3B-C3B5-82E221DAB345}"/>
              </a:ext>
            </a:extLst>
          </p:cNvPr>
          <p:cNvSpPr>
            <a:spLocks noGrp="1"/>
          </p:cNvSpPr>
          <p:nvPr>
            <p:ph type="pic" sz="quarter" idx="16"/>
          </p:nvPr>
        </p:nvSpPr>
        <p:spPr>
          <a:xfrm>
            <a:off x="485775" y="5133394"/>
            <a:ext cx="1001713" cy="1003300"/>
          </a:xfrm>
        </p:spPr>
        <p:txBody>
          <a:bodyPr/>
          <a:lstStyle/>
          <a:p>
            <a:endParaRPr lang="en-PL"/>
          </a:p>
        </p:txBody>
      </p:sp>
      <p:sp>
        <p:nvSpPr>
          <p:cNvPr id="34" name="Picture Placeholder 24">
            <a:extLst>
              <a:ext uri="{FF2B5EF4-FFF2-40B4-BE49-F238E27FC236}">
                <a16:creationId xmlns:a16="http://schemas.microsoft.com/office/drawing/2014/main" id="{97E1AAB0-9841-B334-4813-1205BD30E0CE}"/>
              </a:ext>
            </a:extLst>
          </p:cNvPr>
          <p:cNvSpPr>
            <a:spLocks noGrp="1"/>
          </p:cNvSpPr>
          <p:nvPr>
            <p:ph type="pic" sz="quarter" idx="17"/>
          </p:nvPr>
        </p:nvSpPr>
        <p:spPr>
          <a:xfrm>
            <a:off x="4336620" y="1871753"/>
            <a:ext cx="1001713" cy="1003300"/>
          </a:xfrm>
        </p:spPr>
        <p:txBody>
          <a:bodyPr/>
          <a:lstStyle/>
          <a:p>
            <a:endParaRPr lang="en-PL"/>
          </a:p>
        </p:txBody>
      </p:sp>
      <p:sp>
        <p:nvSpPr>
          <p:cNvPr id="35" name="Picture Placeholder 24">
            <a:extLst>
              <a:ext uri="{FF2B5EF4-FFF2-40B4-BE49-F238E27FC236}">
                <a16:creationId xmlns:a16="http://schemas.microsoft.com/office/drawing/2014/main" id="{7545EE38-0562-E6A3-9C52-74F349B7360E}"/>
              </a:ext>
            </a:extLst>
          </p:cNvPr>
          <p:cNvSpPr>
            <a:spLocks noGrp="1"/>
          </p:cNvSpPr>
          <p:nvPr>
            <p:ph type="pic" sz="quarter" idx="18"/>
          </p:nvPr>
        </p:nvSpPr>
        <p:spPr>
          <a:xfrm>
            <a:off x="4336620" y="3505481"/>
            <a:ext cx="1001713" cy="1003300"/>
          </a:xfrm>
        </p:spPr>
        <p:txBody>
          <a:bodyPr/>
          <a:lstStyle/>
          <a:p>
            <a:endParaRPr lang="en-PL"/>
          </a:p>
        </p:txBody>
      </p:sp>
      <p:sp>
        <p:nvSpPr>
          <p:cNvPr id="36" name="Picture Placeholder 24">
            <a:extLst>
              <a:ext uri="{FF2B5EF4-FFF2-40B4-BE49-F238E27FC236}">
                <a16:creationId xmlns:a16="http://schemas.microsoft.com/office/drawing/2014/main" id="{AC19B9F2-5FB3-B08D-3402-3BCE327BFE7D}"/>
              </a:ext>
            </a:extLst>
          </p:cNvPr>
          <p:cNvSpPr>
            <a:spLocks noGrp="1"/>
          </p:cNvSpPr>
          <p:nvPr>
            <p:ph type="pic" sz="quarter" idx="19"/>
          </p:nvPr>
        </p:nvSpPr>
        <p:spPr>
          <a:xfrm>
            <a:off x="4336620" y="5133394"/>
            <a:ext cx="1001713" cy="1003300"/>
          </a:xfrm>
        </p:spPr>
        <p:txBody>
          <a:bodyPr/>
          <a:lstStyle/>
          <a:p>
            <a:endParaRPr lang="en-PL"/>
          </a:p>
        </p:txBody>
      </p:sp>
      <p:sp>
        <p:nvSpPr>
          <p:cNvPr id="43" name="Picture Placeholder 24">
            <a:extLst>
              <a:ext uri="{FF2B5EF4-FFF2-40B4-BE49-F238E27FC236}">
                <a16:creationId xmlns:a16="http://schemas.microsoft.com/office/drawing/2014/main" id="{917BF12B-8518-7644-9BC7-C7D9757E0DBA}"/>
              </a:ext>
            </a:extLst>
          </p:cNvPr>
          <p:cNvSpPr>
            <a:spLocks noGrp="1"/>
          </p:cNvSpPr>
          <p:nvPr>
            <p:ph type="pic" sz="quarter" idx="20"/>
          </p:nvPr>
        </p:nvSpPr>
        <p:spPr>
          <a:xfrm>
            <a:off x="8189292" y="1871753"/>
            <a:ext cx="1001713" cy="1003300"/>
          </a:xfrm>
        </p:spPr>
        <p:txBody>
          <a:bodyPr/>
          <a:lstStyle/>
          <a:p>
            <a:endParaRPr lang="en-PL"/>
          </a:p>
        </p:txBody>
      </p:sp>
      <p:sp>
        <p:nvSpPr>
          <p:cNvPr id="44" name="Picture Placeholder 24">
            <a:extLst>
              <a:ext uri="{FF2B5EF4-FFF2-40B4-BE49-F238E27FC236}">
                <a16:creationId xmlns:a16="http://schemas.microsoft.com/office/drawing/2014/main" id="{0DA176EB-F0C9-2FEF-7A75-C5BEEF06FD84}"/>
              </a:ext>
            </a:extLst>
          </p:cNvPr>
          <p:cNvSpPr>
            <a:spLocks noGrp="1"/>
          </p:cNvSpPr>
          <p:nvPr>
            <p:ph type="pic" sz="quarter" idx="21"/>
          </p:nvPr>
        </p:nvSpPr>
        <p:spPr>
          <a:xfrm>
            <a:off x="8189292" y="3505481"/>
            <a:ext cx="1001713" cy="1003300"/>
          </a:xfrm>
        </p:spPr>
        <p:txBody>
          <a:bodyPr/>
          <a:lstStyle/>
          <a:p>
            <a:endParaRPr lang="en-PL"/>
          </a:p>
        </p:txBody>
      </p:sp>
      <p:sp>
        <p:nvSpPr>
          <p:cNvPr id="45" name="Picture Placeholder 24">
            <a:extLst>
              <a:ext uri="{FF2B5EF4-FFF2-40B4-BE49-F238E27FC236}">
                <a16:creationId xmlns:a16="http://schemas.microsoft.com/office/drawing/2014/main" id="{2F0A7050-BF35-9A42-5982-674D5EC88BDC}"/>
              </a:ext>
            </a:extLst>
          </p:cNvPr>
          <p:cNvSpPr>
            <a:spLocks noGrp="1"/>
          </p:cNvSpPr>
          <p:nvPr>
            <p:ph type="pic" sz="quarter" idx="22"/>
          </p:nvPr>
        </p:nvSpPr>
        <p:spPr>
          <a:xfrm>
            <a:off x="8189292" y="5133394"/>
            <a:ext cx="1001713" cy="1003300"/>
          </a:xfrm>
        </p:spPr>
        <p:txBody>
          <a:bodyPr/>
          <a:lstStyle/>
          <a:p>
            <a:endParaRPr lang="en-PL"/>
          </a:p>
        </p:txBody>
      </p:sp>
      <p:sp>
        <p:nvSpPr>
          <p:cNvPr id="9" name="Title Placeholder 1">
            <a:extLst>
              <a:ext uri="{FF2B5EF4-FFF2-40B4-BE49-F238E27FC236}">
                <a16:creationId xmlns:a16="http://schemas.microsoft.com/office/drawing/2014/main" id="{F6EF5E84-A66D-AF0E-5D48-C88F4DC3E3C7}"/>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
        <p:nvSpPr>
          <p:cNvPr id="2" name="Text Placeholder 8">
            <a:extLst>
              <a:ext uri="{FF2B5EF4-FFF2-40B4-BE49-F238E27FC236}">
                <a16:creationId xmlns:a16="http://schemas.microsoft.com/office/drawing/2014/main" id="{2A67A962-E3F7-4BC1-3FF0-FE6842BA32C0}"/>
              </a:ext>
            </a:extLst>
          </p:cNvPr>
          <p:cNvSpPr>
            <a:spLocks noGrp="1"/>
          </p:cNvSpPr>
          <p:nvPr>
            <p:ph type="body" sz="quarter" idx="13" hasCustomPrompt="1"/>
          </p:nvPr>
        </p:nvSpPr>
        <p:spPr>
          <a:xfrm>
            <a:off x="463295" y="711077"/>
            <a:ext cx="11277600" cy="555310"/>
          </a:xfrm>
          <a:prstGeom prst="rect">
            <a:avLst/>
          </a:prstGeom>
        </p:spPr>
        <p:txBody>
          <a:bodyPr lIns="0" tIns="0" rIns="0" bIns="0">
            <a:noAutofit/>
          </a:bodyPr>
          <a:lstStyle>
            <a:lvl1pPr marL="0" indent="0" rtl="0">
              <a:buNone/>
              <a:defRPr sz="1400" b="0" i="0">
                <a:solidFill>
                  <a:schemeClr val="tx2"/>
                </a:solidFill>
                <a:latin typeface="+mn-lt"/>
              </a:defRPr>
            </a:lvl1pPr>
          </a:lstStyle>
          <a:p>
            <a:pPr lvl="0"/>
            <a:r>
              <a:rPr lang="en-US"/>
              <a:t>Click to add subtitle</a:t>
            </a:r>
          </a:p>
        </p:txBody>
      </p:sp>
    </p:spTree>
    <p:extLst>
      <p:ext uri="{BB962C8B-B14F-4D97-AF65-F5344CB8AC3E}">
        <p14:creationId xmlns:p14="http://schemas.microsoft.com/office/powerpoint/2010/main" val="128415368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Resume">
    <p:bg bwMode="gray">
      <p:bgRef idx="1001">
        <a:schemeClr val="bg1"/>
      </p:bgRef>
    </p:bg>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5E8A333D-677F-B532-204B-45758652358F}"/>
              </a:ext>
            </a:extLst>
          </p:cNvPr>
          <p:cNvGraphicFramePr>
            <a:graphicFrameLocks noChangeAspect="1"/>
          </p:cNvGraphicFramePr>
          <p:nvPr userDrawn="1">
            <p:custDataLst>
              <p:tags r:id="rId1"/>
            </p:custDataLst>
            <p:extLst>
              <p:ext uri="{D42A27DB-BD31-4B8C-83A1-F6EECF244321}">
                <p14:modId xmlns:p14="http://schemas.microsoft.com/office/powerpoint/2010/main" val="186493594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8" name="think-cell data - do not delete" hidden="1">
                        <a:extLst>
                          <a:ext uri="{FF2B5EF4-FFF2-40B4-BE49-F238E27FC236}">
                            <a16:creationId xmlns:a16="http://schemas.microsoft.com/office/drawing/2014/main" id="{5E8A333D-677F-B532-204B-45758652358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3B38F3AF-9527-3F73-4A44-174621455A77}"/>
              </a:ext>
            </a:extLst>
          </p:cNvPr>
          <p:cNvSpPr/>
          <p:nvPr userDrawn="1"/>
        </p:nvSpPr>
        <p:spPr bwMode="gray">
          <a:xfrm>
            <a:off x="8178130" y="0"/>
            <a:ext cx="4013870" cy="6858000"/>
          </a:xfrm>
          <a:prstGeom prst="rect">
            <a:avLst/>
          </a:prstGeom>
          <a:solidFill>
            <a:schemeClr val="tx1"/>
          </a:solidFill>
          <a:ln w="19050" algn="ctr">
            <a:noFill/>
            <a:miter lim="800000"/>
            <a:headEnd/>
            <a:tailEnd/>
          </a:ln>
        </p:spPr>
        <p:txBody>
          <a:bodyPr wrap="square" lIns="88900" tIns="88900" rIns="88900" bIns="88900" rtlCol="0" anchor="ctr"/>
          <a:lstStyle/>
          <a:p>
            <a:pPr algn="ctr" rtl="0">
              <a:lnSpc>
                <a:spcPct val="106000"/>
              </a:lnSpc>
              <a:buFont typeface="Wingdings 2" pitchFamily="18" charset="2"/>
              <a:buNone/>
            </a:pPr>
            <a:endParaRPr lang="en-US" sz="1600" b="1">
              <a:solidFill>
                <a:schemeClr val="bg1"/>
              </a:solidFill>
            </a:endParaRPr>
          </a:p>
        </p:txBody>
      </p:sp>
      <p:sp>
        <p:nvSpPr>
          <p:cNvPr id="5" name="TextBox 4">
            <a:extLst>
              <a:ext uri="{FF2B5EF4-FFF2-40B4-BE49-F238E27FC236}">
                <a16:creationId xmlns:a16="http://schemas.microsoft.com/office/drawing/2014/main" id="{C827AE71-53D0-3965-8F90-A1AEA3FFF5D8}"/>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9" name="Picture Placeholder 8">
            <a:extLst>
              <a:ext uri="{FF2B5EF4-FFF2-40B4-BE49-F238E27FC236}">
                <a16:creationId xmlns:a16="http://schemas.microsoft.com/office/drawing/2014/main" id="{E9ACD6EE-9C52-6AA3-3E6E-99DFA6971F54}"/>
              </a:ext>
            </a:extLst>
          </p:cNvPr>
          <p:cNvSpPr>
            <a:spLocks noGrp="1"/>
          </p:cNvSpPr>
          <p:nvPr>
            <p:ph type="pic" sz="quarter" idx="14"/>
          </p:nvPr>
        </p:nvSpPr>
        <p:spPr>
          <a:xfrm>
            <a:off x="486228" y="1131795"/>
            <a:ext cx="1036637" cy="1036638"/>
          </a:xfrm>
          <a:prstGeom prst="rect">
            <a:avLst/>
          </a:prstGeom>
        </p:spPr>
        <p:txBody>
          <a:bodyPr/>
          <a:lstStyle/>
          <a:p>
            <a:endParaRPr lang="en-PL"/>
          </a:p>
        </p:txBody>
      </p:sp>
      <p:sp>
        <p:nvSpPr>
          <p:cNvPr id="13" name="TextBox 12">
            <a:extLst>
              <a:ext uri="{FF2B5EF4-FFF2-40B4-BE49-F238E27FC236}">
                <a16:creationId xmlns:a16="http://schemas.microsoft.com/office/drawing/2014/main" id="{8A734642-D7AE-E070-6F5D-01645963B431}"/>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16" name="Rectangle 15">
            <a:extLst>
              <a:ext uri="{FF2B5EF4-FFF2-40B4-BE49-F238E27FC236}">
                <a16:creationId xmlns:a16="http://schemas.microsoft.com/office/drawing/2014/main" id="{D92393D4-0888-DD3E-7991-8529CE90B3DE}"/>
              </a:ext>
            </a:extLst>
          </p:cNvPr>
          <p:cNvSpPr/>
          <p:nvPr userDrawn="1"/>
        </p:nvSpPr>
        <p:spPr bwMode="gray">
          <a:xfrm>
            <a:off x="8178130" y="342900"/>
            <a:ext cx="4013869" cy="360000"/>
          </a:xfrm>
          <a:prstGeom prst="rect">
            <a:avLst/>
          </a:prstGeom>
          <a:solidFill>
            <a:schemeClr val="bg1">
              <a:lumMod val="75000"/>
              <a:alpha val="35000"/>
            </a:schemeClr>
          </a:solidFill>
          <a:ln w="19050" algn="ctr">
            <a:noFill/>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Calibri Light"/>
              <a:ea typeface="+mn-ea"/>
              <a:cs typeface="Calibri Light" panose="020F0302020204030204" pitchFamily="34" charset="0"/>
            </a:endParaRPr>
          </a:p>
        </p:txBody>
      </p:sp>
      <p:sp>
        <p:nvSpPr>
          <p:cNvPr id="17" name="TextBox 16">
            <a:extLst>
              <a:ext uri="{FF2B5EF4-FFF2-40B4-BE49-F238E27FC236}">
                <a16:creationId xmlns:a16="http://schemas.microsoft.com/office/drawing/2014/main" id="{7E298BF0-0851-CDC4-DB25-96AD87E24FFB}"/>
              </a:ext>
            </a:extLst>
          </p:cNvPr>
          <p:cNvSpPr txBox="1"/>
          <p:nvPr userDrawn="1"/>
        </p:nvSpPr>
        <p:spPr>
          <a:xfrm>
            <a:off x="8509716" y="353315"/>
            <a:ext cx="2941726" cy="313419"/>
          </a:xfrm>
          <a:prstGeom prst="rect">
            <a:avLst/>
          </a:prstGeom>
          <a:noFill/>
        </p:spPr>
        <p:txBody>
          <a:bodyPr wrap="square" lIns="144000">
            <a:spAutoFit/>
          </a:bodyPr>
          <a:lstStyle/>
          <a:p>
            <a:pPr rtl="0">
              <a:lnSpc>
                <a:spcPct val="106000"/>
              </a:lnSpc>
              <a:buFont typeface="Wingdings 2" pitchFamily="18" charset="2"/>
              <a:buNone/>
            </a:pPr>
            <a:r>
              <a:rPr lang="en-US" sz="1400" b="1">
                <a:solidFill>
                  <a:schemeClr val="bg1"/>
                </a:solidFill>
                <a:latin typeface="+mj-lt"/>
              </a:rPr>
              <a:t>Relevant experience </a:t>
            </a:r>
          </a:p>
        </p:txBody>
      </p:sp>
      <p:sp>
        <p:nvSpPr>
          <p:cNvPr id="25" name="Graphic 4">
            <a:extLst>
              <a:ext uri="{FF2B5EF4-FFF2-40B4-BE49-F238E27FC236}">
                <a16:creationId xmlns:a16="http://schemas.microsoft.com/office/drawing/2014/main" id="{2DBFFE22-C3AD-A63A-E989-B0B8496A6B18}"/>
              </a:ext>
            </a:extLst>
          </p:cNvPr>
          <p:cNvSpPr/>
          <p:nvPr userDrawn="1"/>
        </p:nvSpPr>
        <p:spPr>
          <a:xfrm>
            <a:off x="8296508" y="409752"/>
            <a:ext cx="235510" cy="226295"/>
          </a:xfrm>
          <a:custGeom>
            <a:avLst/>
            <a:gdLst>
              <a:gd name="connsiteX0" fmla="*/ 217995 w 224410"/>
              <a:gd name="connsiteY0" fmla="*/ 75182 h 215629"/>
              <a:gd name="connsiteX1" fmla="*/ 146428 w 224410"/>
              <a:gd name="connsiteY1" fmla="*/ 68159 h 215629"/>
              <a:gd name="connsiteX2" fmla="*/ 117673 w 224410"/>
              <a:gd name="connsiteY2" fmla="*/ 3681 h 215629"/>
              <a:gd name="connsiteX3" fmla="*/ 109366 w 224410"/>
              <a:gd name="connsiteY3" fmla="*/ 489 h 215629"/>
              <a:gd name="connsiteX4" fmla="*/ 106171 w 224410"/>
              <a:gd name="connsiteY4" fmla="*/ 3681 h 215629"/>
              <a:gd name="connsiteX5" fmla="*/ 77416 w 224410"/>
              <a:gd name="connsiteY5" fmla="*/ 68159 h 215629"/>
              <a:gd name="connsiteX6" fmla="*/ 5849 w 224410"/>
              <a:gd name="connsiteY6" fmla="*/ 75182 h 215629"/>
              <a:gd name="connsiteX7" fmla="*/ 98 w 224410"/>
              <a:gd name="connsiteY7" fmla="*/ 82204 h 215629"/>
              <a:gd name="connsiteX8" fmla="*/ 2015 w 224410"/>
              <a:gd name="connsiteY8" fmla="*/ 86035 h 215629"/>
              <a:gd name="connsiteX9" fmla="*/ 52495 w 224410"/>
              <a:gd name="connsiteY9" fmla="*/ 136468 h 215629"/>
              <a:gd name="connsiteX10" fmla="*/ 38437 w 224410"/>
              <a:gd name="connsiteY10" fmla="*/ 207969 h 215629"/>
              <a:gd name="connsiteX11" fmla="*/ 43549 w 224410"/>
              <a:gd name="connsiteY11" fmla="*/ 215629 h 215629"/>
              <a:gd name="connsiteX12" fmla="*/ 48022 w 224410"/>
              <a:gd name="connsiteY12" fmla="*/ 214991 h 215629"/>
              <a:gd name="connsiteX13" fmla="*/ 112561 w 224410"/>
              <a:gd name="connsiteY13" fmla="*/ 179241 h 215629"/>
              <a:gd name="connsiteX14" fmla="*/ 177099 w 224410"/>
              <a:gd name="connsiteY14" fmla="*/ 214991 h 215629"/>
              <a:gd name="connsiteX15" fmla="*/ 180294 w 224410"/>
              <a:gd name="connsiteY15" fmla="*/ 215629 h 215629"/>
              <a:gd name="connsiteX16" fmla="*/ 186684 w 224410"/>
              <a:gd name="connsiteY16" fmla="*/ 209245 h 215629"/>
              <a:gd name="connsiteX17" fmla="*/ 186684 w 224410"/>
              <a:gd name="connsiteY17" fmla="*/ 207969 h 215629"/>
              <a:gd name="connsiteX18" fmla="*/ 172626 w 224410"/>
              <a:gd name="connsiteY18" fmla="*/ 136468 h 215629"/>
              <a:gd name="connsiteX19" fmla="*/ 222468 w 224410"/>
              <a:gd name="connsiteY19" fmla="*/ 86035 h 215629"/>
              <a:gd name="connsiteX20" fmla="*/ 223746 w 224410"/>
              <a:gd name="connsiteY20" fmla="*/ 79651 h 215629"/>
              <a:gd name="connsiteX21" fmla="*/ 217995 w 224410"/>
              <a:gd name="connsiteY21" fmla="*/ 75182 h 215629"/>
              <a:gd name="connsiteX22" fmla="*/ 160485 w 224410"/>
              <a:gd name="connsiteY22" fmla="*/ 129446 h 215629"/>
              <a:gd name="connsiteX23" fmla="*/ 158568 w 224410"/>
              <a:gd name="connsiteY23" fmla="*/ 135191 h 215629"/>
              <a:gd name="connsiteX24" fmla="*/ 170709 w 224410"/>
              <a:gd name="connsiteY24" fmla="*/ 197116 h 215629"/>
              <a:gd name="connsiteX25" fmla="*/ 115117 w 224410"/>
              <a:gd name="connsiteY25" fmla="*/ 166473 h 215629"/>
              <a:gd name="connsiteX26" fmla="*/ 108727 w 224410"/>
              <a:gd name="connsiteY26" fmla="*/ 166473 h 215629"/>
              <a:gd name="connsiteX27" fmla="*/ 53134 w 224410"/>
              <a:gd name="connsiteY27" fmla="*/ 197116 h 215629"/>
              <a:gd name="connsiteX28" fmla="*/ 65275 w 224410"/>
              <a:gd name="connsiteY28" fmla="*/ 135830 h 215629"/>
              <a:gd name="connsiteX29" fmla="*/ 63358 w 224410"/>
              <a:gd name="connsiteY29" fmla="*/ 130084 h 215629"/>
              <a:gd name="connsiteX30" fmla="*/ 20546 w 224410"/>
              <a:gd name="connsiteY30" fmla="*/ 86673 h 215629"/>
              <a:gd name="connsiteX31" fmla="*/ 82528 w 224410"/>
              <a:gd name="connsiteY31" fmla="*/ 80289 h 215629"/>
              <a:gd name="connsiteX32" fmla="*/ 87640 w 224410"/>
              <a:gd name="connsiteY32" fmla="*/ 76459 h 215629"/>
              <a:gd name="connsiteX33" fmla="*/ 111922 w 224410"/>
              <a:gd name="connsiteY33" fmla="*/ 22195 h 215629"/>
              <a:gd name="connsiteX34" fmla="*/ 136203 w 224410"/>
              <a:gd name="connsiteY34" fmla="*/ 76459 h 215629"/>
              <a:gd name="connsiteX35" fmla="*/ 141316 w 224410"/>
              <a:gd name="connsiteY35" fmla="*/ 80289 h 215629"/>
              <a:gd name="connsiteX36" fmla="*/ 203298 w 224410"/>
              <a:gd name="connsiteY36" fmla="*/ 86673 h 215629"/>
              <a:gd name="connsiteX37" fmla="*/ 160485 w 224410"/>
              <a:gd name="connsiteY37" fmla="*/ 129446 h 215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4410" h="215629">
                <a:moveTo>
                  <a:pt x="217995" y="75182"/>
                </a:moveTo>
                <a:lnTo>
                  <a:pt x="146428" y="68159"/>
                </a:lnTo>
                <a:lnTo>
                  <a:pt x="117673" y="3681"/>
                </a:lnTo>
                <a:cubicBezTo>
                  <a:pt x="116395" y="489"/>
                  <a:pt x="112561" y="-788"/>
                  <a:pt x="109366" y="489"/>
                </a:cubicBezTo>
                <a:cubicBezTo>
                  <a:pt x="108088" y="1128"/>
                  <a:pt x="106810" y="2404"/>
                  <a:pt x="106171" y="3681"/>
                </a:cubicBezTo>
                <a:lnTo>
                  <a:pt x="77416" y="68159"/>
                </a:lnTo>
                <a:lnTo>
                  <a:pt x="5849" y="75182"/>
                </a:lnTo>
                <a:cubicBezTo>
                  <a:pt x="2015" y="75182"/>
                  <a:pt x="-541" y="78374"/>
                  <a:pt x="98" y="82204"/>
                </a:cubicBezTo>
                <a:cubicBezTo>
                  <a:pt x="98" y="83481"/>
                  <a:pt x="737" y="85396"/>
                  <a:pt x="2015" y="86035"/>
                </a:cubicBezTo>
                <a:lnTo>
                  <a:pt x="52495" y="136468"/>
                </a:lnTo>
                <a:lnTo>
                  <a:pt x="38437" y="207969"/>
                </a:lnTo>
                <a:cubicBezTo>
                  <a:pt x="37799" y="211161"/>
                  <a:pt x="39716" y="214991"/>
                  <a:pt x="43549" y="215629"/>
                </a:cubicBezTo>
                <a:cubicBezTo>
                  <a:pt x="44827" y="215629"/>
                  <a:pt x="46744" y="215629"/>
                  <a:pt x="48022" y="214991"/>
                </a:cubicBezTo>
                <a:lnTo>
                  <a:pt x="112561" y="179241"/>
                </a:lnTo>
                <a:lnTo>
                  <a:pt x="177099" y="214991"/>
                </a:lnTo>
                <a:cubicBezTo>
                  <a:pt x="178377" y="215629"/>
                  <a:pt x="179016" y="215629"/>
                  <a:pt x="180294" y="215629"/>
                </a:cubicBezTo>
                <a:cubicBezTo>
                  <a:pt x="184128" y="215629"/>
                  <a:pt x="186684" y="213076"/>
                  <a:pt x="186684" y="209245"/>
                </a:cubicBezTo>
                <a:cubicBezTo>
                  <a:pt x="186684" y="208607"/>
                  <a:pt x="186684" y="208607"/>
                  <a:pt x="186684" y="207969"/>
                </a:cubicBezTo>
                <a:lnTo>
                  <a:pt x="172626" y="136468"/>
                </a:lnTo>
                <a:lnTo>
                  <a:pt x="222468" y="86035"/>
                </a:lnTo>
                <a:cubicBezTo>
                  <a:pt x="224385" y="84119"/>
                  <a:pt x="225024" y="81566"/>
                  <a:pt x="223746" y="79651"/>
                </a:cubicBezTo>
                <a:cubicBezTo>
                  <a:pt x="222468" y="77097"/>
                  <a:pt x="220551" y="75182"/>
                  <a:pt x="217995" y="75182"/>
                </a:cubicBezTo>
                <a:close/>
                <a:moveTo>
                  <a:pt x="160485" y="129446"/>
                </a:moveTo>
                <a:cubicBezTo>
                  <a:pt x="159207" y="130723"/>
                  <a:pt x="158568" y="133276"/>
                  <a:pt x="158568" y="135191"/>
                </a:cubicBezTo>
                <a:lnTo>
                  <a:pt x="170709" y="197116"/>
                </a:lnTo>
                <a:lnTo>
                  <a:pt x="115117" y="166473"/>
                </a:lnTo>
                <a:cubicBezTo>
                  <a:pt x="113200" y="165196"/>
                  <a:pt x="110644" y="165196"/>
                  <a:pt x="108727" y="166473"/>
                </a:cubicBezTo>
                <a:lnTo>
                  <a:pt x="53134" y="197116"/>
                </a:lnTo>
                <a:lnTo>
                  <a:pt x="65275" y="135830"/>
                </a:lnTo>
                <a:cubicBezTo>
                  <a:pt x="65914" y="133915"/>
                  <a:pt x="65275" y="131361"/>
                  <a:pt x="63358" y="130084"/>
                </a:cubicBezTo>
                <a:lnTo>
                  <a:pt x="20546" y="86673"/>
                </a:lnTo>
                <a:lnTo>
                  <a:pt x="82528" y="80289"/>
                </a:lnTo>
                <a:cubicBezTo>
                  <a:pt x="85084" y="80289"/>
                  <a:pt x="87001" y="78374"/>
                  <a:pt x="87640" y="76459"/>
                </a:cubicBezTo>
                <a:lnTo>
                  <a:pt x="111922" y="22195"/>
                </a:lnTo>
                <a:lnTo>
                  <a:pt x="136203" y="76459"/>
                </a:lnTo>
                <a:cubicBezTo>
                  <a:pt x="136843" y="78374"/>
                  <a:pt x="139398" y="80289"/>
                  <a:pt x="141316" y="80289"/>
                </a:cubicBezTo>
                <a:lnTo>
                  <a:pt x="203298" y="86673"/>
                </a:lnTo>
                <a:lnTo>
                  <a:pt x="160485" y="129446"/>
                </a:lnTo>
                <a:close/>
              </a:path>
            </a:pathLst>
          </a:custGeom>
          <a:solidFill>
            <a:schemeClr val="bg1"/>
          </a:solidFill>
          <a:ln w="6390" cap="flat">
            <a:noFill/>
            <a:prstDash val="solid"/>
            <a:miter/>
          </a:ln>
        </p:spPr>
        <p:txBody>
          <a:bodyPr rtlCol="0" anchor="ctr"/>
          <a:lstStyle/>
          <a:p>
            <a:pPr rtl="0"/>
            <a:endParaRPr lang="en-US"/>
          </a:p>
        </p:txBody>
      </p:sp>
      <p:sp>
        <p:nvSpPr>
          <p:cNvPr id="28" name="Text Placeholder 26">
            <a:extLst>
              <a:ext uri="{FF2B5EF4-FFF2-40B4-BE49-F238E27FC236}">
                <a16:creationId xmlns:a16="http://schemas.microsoft.com/office/drawing/2014/main" id="{8ACBA990-4500-87C4-7D82-D0BD29B42BB1}"/>
              </a:ext>
            </a:extLst>
          </p:cNvPr>
          <p:cNvSpPr>
            <a:spLocks noGrp="1"/>
          </p:cNvSpPr>
          <p:nvPr>
            <p:ph type="body" sz="quarter" idx="15"/>
          </p:nvPr>
        </p:nvSpPr>
        <p:spPr>
          <a:xfrm>
            <a:off x="454025" y="2768371"/>
            <a:ext cx="3559175" cy="3432404"/>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29" name="Text Placeholder 26">
            <a:extLst>
              <a:ext uri="{FF2B5EF4-FFF2-40B4-BE49-F238E27FC236}">
                <a16:creationId xmlns:a16="http://schemas.microsoft.com/office/drawing/2014/main" id="{0330DC63-ACE6-8D05-BF8B-33EB41619AE9}"/>
              </a:ext>
            </a:extLst>
          </p:cNvPr>
          <p:cNvSpPr>
            <a:spLocks noGrp="1"/>
          </p:cNvSpPr>
          <p:nvPr>
            <p:ph type="body" sz="quarter" idx="16"/>
          </p:nvPr>
        </p:nvSpPr>
        <p:spPr>
          <a:xfrm>
            <a:off x="4312347" y="2768371"/>
            <a:ext cx="3559175" cy="3432404"/>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30" name="Text Placeholder 26">
            <a:extLst>
              <a:ext uri="{FF2B5EF4-FFF2-40B4-BE49-F238E27FC236}">
                <a16:creationId xmlns:a16="http://schemas.microsoft.com/office/drawing/2014/main" id="{815FEBA6-DC60-5528-49BC-FFDCD246A5AC}"/>
              </a:ext>
            </a:extLst>
          </p:cNvPr>
          <p:cNvSpPr>
            <a:spLocks noGrp="1"/>
          </p:cNvSpPr>
          <p:nvPr>
            <p:ph type="body" sz="quarter" idx="17" hasCustomPrompt="1"/>
          </p:nvPr>
        </p:nvSpPr>
        <p:spPr>
          <a:xfrm>
            <a:off x="1696560" y="1357608"/>
            <a:ext cx="2340905" cy="255634"/>
          </a:xfrm>
        </p:spPr>
        <p:txBody>
          <a:bodyPr>
            <a:noAutofit/>
          </a:bodyPr>
          <a:lstStyle>
            <a:lvl1pPr rtl="0">
              <a:defRPr sz="1600" b="0">
                <a:solidFill>
                  <a:srgbClr val="0076A8"/>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Name Surname</a:t>
            </a:r>
          </a:p>
        </p:txBody>
      </p:sp>
      <p:sp>
        <p:nvSpPr>
          <p:cNvPr id="31" name="Text Placeholder 26">
            <a:extLst>
              <a:ext uri="{FF2B5EF4-FFF2-40B4-BE49-F238E27FC236}">
                <a16:creationId xmlns:a16="http://schemas.microsoft.com/office/drawing/2014/main" id="{3ADF6E16-944E-B9B9-2696-F00563E2C2C1}"/>
              </a:ext>
            </a:extLst>
          </p:cNvPr>
          <p:cNvSpPr>
            <a:spLocks noGrp="1"/>
          </p:cNvSpPr>
          <p:nvPr>
            <p:ph type="body" sz="quarter" idx="18" hasCustomPrompt="1"/>
          </p:nvPr>
        </p:nvSpPr>
        <p:spPr>
          <a:xfrm>
            <a:off x="1696560" y="1636388"/>
            <a:ext cx="2340905" cy="255634"/>
          </a:xfrm>
        </p:spPr>
        <p:txBody>
          <a:bodyPr>
            <a:noAutofit/>
          </a:bodyPr>
          <a:lstStyle>
            <a:lvl1pPr rtl="0">
              <a:defRPr sz="1200" b="0">
                <a:solidFill>
                  <a:schemeClr val="tx1">
                    <a:lumMod val="50000"/>
                    <a:lumOff val="50000"/>
                  </a:schemeClr>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Position</a:t>
            </a:r>
          </a:p>
        </p:txBody>
      </p:sp>
      <p:sp>
        <p:nvSpPr>
          <p:cNvPr id="32" name="Text Placeholder 26">
            <a:extLst>
              <a:ext uri="{FF2B5EF4-FFF2-40B4-BE49-F238E27FC236}">
                <a16:creationId xmlns:a16="http://schemas.microsoft.com/office/drawing/2014/main" id="{C452D25E-9EDC-0085-FC51-FBFD0E58F493}"/>
              </a:ext>
            </a:extLst>
          </p:cNvPr>
          <p:cNvSpPr>
            <a:spLocks noGrp="1"/>
          </p:cNvSpPr>
          <p:nvPr>
            <p:ph type="body" sz="quarter" idx="19"/>
          </p:nvPr>
        </p:nvSpPr>
        <p:spPr>
          <a:xfrm>
            <a:off x="8545874" y="923594"/>
            <a:ext cx="3210366" cy="5245160"/>
          </a:xfrm>
        </p:spPr>
        <p:txBody>
          <a:bodyPr>
            <a:normAutofit/>
          </a:bodyPr>
          <a:lstStyle>
            <a:lvl1pPr rtl="0">
              <a:defRPr sz="1200">
                <a:solidFill>
                  <a:schemeClr val="bg1"/>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7" name="Title Placeholder 1">
            <a:extLst>
              <a:ext uri="{FF2B5EF4-FFF2-40B4-BE49-F238E27FC236}">
                <a16:creationId xmlns:a16="http://schemas.microsoft.com/office/drawing/2014/main" id="{9B9D4E85-2F6E-5261-6DF9-2D3486D84F9E}"/>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370296950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guide id="2" pos="3840">
          <p15:clr>
            <a:srgbClr val="FBAE40"/>
          </p15:clr>
        </p15:guide>
        <p15:guide id="3" pos="545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Resume">
    <p:bg bwMode="gray">
      <p:bgRef idx="1001">
        <a:schemeClr val="bg1"/>
      </p:bgRef>
    </p:bg>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5E8A333D-677F-B532-204B-45758652358F}"/>
              </a:ext>
            </a:extLst>
          </p:cNvPr>
          <p:cNvGraphicFramePr>
            <a:graphicFrameLocks noChangeAspect="1"/>
          </p:cNvGraphicFramePr>
          <p:nvPr userDrawn="1">
            <p:custDataLst>
              <p:tags r:id="rId1"/>
            </p:custDataLst>
            <p:extLst>
              <p:ext uri="{D42A27DB-BD31-4B8C-83A1-F6EECF244321}">
                <p14:modId xmlns:p14="http://schemas.microsoft.com/office/powerpoint/2010/main" val="321445592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8" name="think-cell data - do not delete" hidden="1">
                        <a:extLst>
                          <a:ext uri="{FF2B5EF4-FFF2-40B4-BE49-F238E27FC236}">
                            <a16:creationId xmlns:a16="http://schemas.microsoft.com/office/drawing/2014/main" id="{5E8A333D-677F-B532-204B-45758652358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3B38F3AF-9527-3F73-4A44-174621455A77}"/>
              </a:ext>
            </a:extLst>
          </p:cNvPr>
          <p:cNvSpPr/>
          <p:nvPr userDrawn="1"/>
        </p:nvSpPr>
        <p:spPr bwMode="gray">
          <a:xfrm>
            <a:off x="8178130" y="0"/>
            <a:ext cx="4013870" cy="6858000"/>
          </a:xfrm>
          <a:prstGeom prst="rect">
            <a:avLst/>
          </a:prstGeom>
          <a:solidFill>
            <a:schemeClr val="bg1">
              <a:lumMod val="95000"/>
            </a:schemeClr>
          </a:solidFill>
          <a:ln w="19050" algn="ctr">
            <a:noFill/>
            <a:miter lim="800000"/>
            <a:headEnd/>
            <a:tailEnd/>
          </a:ln>
        </p:spPr>
        <p:txBody>
          <a:bodyPr wrap="square" lIns="88900" tIns="88900" rIns="88900" bIns="88900" rtlCol="0" anchor="ctr"/>
          <a:lstStyle/>
          <a:p>
            <a:pPr algn="ctr" rtl="0">
              <a:lnSpc>
                <a:spcPct val="106000"/>
              </a:lnSpc>
              <a:buFont typeface="Wingdings 2" pitchFamily="18" charset="2"/>
              <a:buNone/>
            </a:pPr>
            <a:endParaRPr lang="en-US" sz="1600" b="1">
              <a:solidFill>
                <a:schemeClr val="bg1"/>
              </a:solidFill>
            </a:endParaRPr>
          </a:p>
        </p:txBody>
      </p:sp>
      <p:sp>
        <p:nvSpPr>
          <p:cNvPr id="5" name="TextBox 4">
            <a:extLst>
              <a:ext uri="{FF2B5EF4-FFF2-40B4-BE49-F238E27FC236}">
                <a16:creationId xmlns:a16="http://schemas.microsoft.com/office/drawing/2014/main" id="{C827AE71-53D0-3965-8F90-A1AEA3FFF5D8}"/>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9" name="Picture Placeholder 8">
            <a:extLst>
              <a:ext uri="{FF2B5EF4-FFF2-40B4-BE49-F238E27FC236}">
                <a16:creationId xmlns:a16="http://schemas.microsoft.com/office/drawing/2014/main" id="{E9ACD6EE-9C52-6AA3-3E6E-99DFA6971F54}"/>
              </a:ext>
            </a:extLst>
          </p:cNvPr>
          <p:cNvSpPr>
            <a:spLocks noGrp="1"/>
          </p:cNvSpPr>
          <p:nvPr>
            <p:ph type="pic" sz="quarter" idx="14"/>
          </p:nvPr>
        </p:nvSpPr>
        <p:spPr>
          <a:xfrm>
            <a:off x="486228" y="807659"/>
            <a:ext cx="1036637" cy="1036638"/>
          </a:xfrm>
          <a:prstGeom prst="rect">
            <a:avLst/>
          </a:prstGeom>
        </p:spPr>
        <p:txBody>
          <a:bodyPr/>
          <a:lstStyle/>
          <a:p>
            <a:endParaRPr lang="en-PL"/>
          </a:p>
        </p:txBody>
      </p:sp>
      <p:sp>
        <p:nvSpPr>
          <p:cNvPr id="13" name="TextBox 12">
            <a:extLst>
              <a:ext uri="{FF2B5EF4-FFF2-40B4-BE49-F238E27FC236}">
                <a16:creationId xmlns:a16="http://schemas.microsoft.com/office/drawing/2014/main" id="{8A734642-D7AE-E070-6F5D-01645963B431}"/>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28" name="Text Placeholder 26">
            <a:extLst>
              <a:ext uri="{FF2B5EF4-FFF2-40B4-BE49-F238E27FC236}">
                <a16:creationId xmlns:a16="http://schemas.microsoft.com/office/drawing/2014/main" id="{8ACBA990-4500-87C4-7D82-D0BD29B42BB1}"/>
              </a:ext>
            </a:extLst>
          </p:cNvPr>
          <p:cNvSpPr>
            <a:spLocks noGrp="1"/>
          </p:cNvSpPr>
          <p:nvPr>
            <p:ph type="body" sz="quarter" idx="15"/>
          </p:nvPr>
        </p:nvSpPr>
        <p:spPr>
          <a:xfrm>
            <a:off x="454025" y="3904501"/>
            <a:ext cx="3559175" cy="2296274"/>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29" name="Text Placeholder 26">
            <a:extLst>
              <a:ext uri="{FF2B5EF4-FFF2-40B4-BE49-F238E27FC236}">
                <a16:creationId xmlns:a16="http://schemas.microsoft.com/office/drawing/2014/main" id="{0330DC63-ACE6-8D05-BF8B-33EB41619AE9}"/>
              </a:ext>
            </a:extLst>
          </p:cNvPr>
          <p:cNvSpPr>
            <a:spLocks noGrp="1"/>
          </p:cNvSpPr>
          <p:nvPr>
            <p:ph type="body" sz="quarter" idx="16"/>
          </p:nvPr>
        </p:nvSpPr>
        <p:spPr>
          <a:xfrm>
            <a:off x="4312347" y="3904501"/>
            <a:ext cx="3559175" cy="2296274"/>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30" name="Text Placeholder 26">
            <a:extLst>
              <a:ext uri="{FF2B5EF4-FFF2-40B4-BE49-F238E27FC236}">
                <a16:creationId xmlns:a16="http://schemas.microsoft.com/office/drawing/2014/main" id="{815FEBA6-DC60-5528-49BC-FFDCD246A5AC}"/>
              </a:ext>
            </a:extLst>
          </p:cNvPr>
          <p:cNvSpPr>
            <a:spLocks noGrp="1"/>
          </p:cNvSpPr>
          <p:nvPr>
            <p:ph type="body" sz="quarter" idx="17" hasCustomPrompt="1"/>
          </p:nvPr>
        </p:nvSpPr>
        <p:spPr>
          <a:xfrm>
            <a:off x="1696560" y="1033472"/>
            <a:ext cx="2340905" cy="255634"/>
          </a:xfrm>
        </p:spPr>
        <p:txBody>
          <a:bodyPr>
            <a:noAutofit/>
          </a:bodyPr>
          <a:lstStyle>
            <a:lvl1pPr rtl="0">
              <a:defRPr sz="1600" b="0">
                <a:solidFill>
                  <a:srgbClr val="0076A8"/>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Name Surname</a:t>
            </a:r>
          </a:p>
        </p:txBody>
      </p:sp>
      <p:sp>
        <p:nvSpPr>
          <p:cNvPr id="31" name="Text Placeholder 26">
            <a:extLst>
              <a:ext uri="{FF2B5EF4-FFF2-40B4-BE49-F238E27FC236}">
                <a16:creationId xmlns:a16="http://schemas.microsoft.com/office/drawing/2014/main" id="{3ADF6E16-944E-B9B9-2696-F00563E2C2C1}"/>
              </a:ext>
            </a:extLst>
          </p:cNvPr>
          <p:cNvSpPr>
            <a:spLocks noGrp="1"/>
          </p:cNvSpPr>
          <p:nvPr>
            <p:ph type="body" sz="quarter" idx="18" hasCustomPrompt="1"/>
          </p:nvPr>
        </p:nvSpPr>
        <p:spPr>
          <a:xfrm>
            <a:off x="1696560" y="1312252"/>
            <a:ext cx="2340905" cy="255634"/>
          </a:xfrm>
        </p:spPr>
        <p:txBody>
          <a:bodyPr>
            <a:noAutofit/>
          </a:bodyPr>
          <a:lstStyle>
            <a:lvl1pPr rtl="0">
              <a:defRPr sz="1200" b="0">
                <a:solidFill>
                  <a:schemeClr val="tx1">
                    <a:lumMod val="50000"/>
                    <a:lumOff val="50000"/>
                  </a:schemeClr>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Position</a:t>
            </a:r>
          </a:p>
        </p:txBody>
      </p:sp>
      <p:sp>
        <p:nvSpPr>
          <p:cNvPr id="32" name="Text Placeholder 26">
            <a:extLst>
              <a:ext uri="{FF2B5EF4-FFF2-40B4-BE49-F238E27FC236}">
                <a16:creationId xmlns:a16="http://schemas.microsoft.com/office/drawing/2014/main" id="{C452D25E-9EDC-0085-FC51-FBFD0E58F493}"/>
              </a:ext>
            </a:extLst>
          </p:cNvPr>
          <p:cNvSpPr>
            <a:spLocks noGrp="1"/>
          </p:cNvSpPr>
          <p:nvPr>
            <p:ph type="body" sz="quarter" idx="19"/>
          </p:nvPr>
        </p:nvSpPr>
        <p:spPr>
          <a:xfrm>
            <a:off x="8445478" y="1033471"/>
            <a:ext cx="3210366" cy="5167303"/>
          </a:xfrm>
        </p:spPr>
        <p:txBody>
          <a:bodyPr>
            <a:normAutofit/>
          </a:bodyPr>
          <a:lstStyle>
            <a:lvl1pPr rtl="0">
              <a:defRPr sz="1200">
                <a:solidFill>
                  <a:schemeClr val="tx1"/>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15" name="Rectangle 14">
            <a:extLst>
              <a:ext uri="{FF2B5EF4-FFF2-40B4-BE49-F238E27FC236}">
                <a16:creationId xmlns:a16="http://schemas.microsoft.com/office/drawing/2014/main" id="{BB8AC170-5212-AB46-08A5-9EDB19FB66A3}"/>
              </a:ext>
            </a:extLst>
          </p:cNvPr>
          <p:cNvSpPr/>
          <p:nvPr userDrawn="1"/>
        </p:nvSpPr>
        <p:spPr bwMode="gray">
          <a:xfrm>
            <a:off x="501648" y="2071857"/>
            <a:ext cx="7369874" cy="45719"/>
          </a:xfrm>
          <a:prstGeom prst="rect">
            <a:avLst/>
          </a:prstGeom>
          <a:solidFill>
            <a:srgbClr val="62B5E5"/>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ea typeface="+mn-ea"/>
              <a:cs typeface="+mn-cs"/>
            </a:endParaRPr>
          </a:p>
        </p:txBody>
      </p:sp>
      <p:sp>
        <p:nvSpPr>
          <p:cNvPr id="35" name="Rectangle 34">
            <a:extLst>
              <a:ext uri="{FF2B5EF4-FFF2-40B4-BE49-F238E27FC236}">
                <a16:creationId xmlns:a16="http://schemas.microsoft.com/office/drawing/2014/main" id="{B523C6EC-97AA-02CC-5ACD-05907A86D6A5}"/>
              </a:ext>
            </a:extLst>
          </p:cNvPr>
          <p:cNvSpPr/>
          <p:nvPr userDrawn="1"/>
        </p:nvSpPr>
        <p:spPr bwMode="gray">
          <a:xfrm>
            <a:off x="-6966" y="3447220"/>
            <a:ext cx="7878488" cy="286476"/>
          </a:xfrm>
          <a:prstGeom prst="rect">
            <a:avLst/>
          </a:prstGeom>
          <a:gradFill flip="none" rotWithShape="1">
            <a:gsLst>
              <a:gs pos="100000">
                <a:schemeClr val="bg1"/>
              </a:gs>
              <a:gs pos="0">
                <a:schemeClr val="bg1">
                  <a:lumMod val="85000"/>
                </a:schemeClr>
              </a:gs>
            </a:gsLst>
            <a:lin ang="0" scaled="1"/>
            <a:tileRect/>
          </a:gra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ea typeface="+mn-ea"/>
              <a:cs typeface="+mn-cs"/>
            </a:endParaRPr>
          </a:p>
        </p:txBody>
      </p:sp>
      <p:sp>
        <p:nvSpPr>
          <p:cNvPr id="42" name="Text Placeholder 26">
            <a:extLst>
              <a:ext uri="{FF2B5EF4-FFF2-40B4-BE49-F238E27FC236}">
                <a16:creationId xmlns:a16="http://schemas.microsoft.com/office/drawing/2014/main" id="{05381A6E-0F80-3B5A-D19E-2F2142E52F4B}"/>
              </a:ext>
            </a:extLst>
          </p:cNvPr>
          <p:cNvSpPr>
            <a:spLocks noGrp="1"/>
          </p:cNvSpPr>
          <p:nvPr>
            <p:ph type="body" sz="quarter" idx="20"/>
          </p:nvPr>
        </p:nvSpPr>
        <p:spPr>
          <a:xfrm>
            <a:off x="478290" y="2242993"/>
            <a:ext cx="7393232" cy="1098451"/>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7" name="Title Placeholder 1">
            <a:extLst>
              <a:ext uri="{FF2B5EF4-FFF2-40B4-BE49-F238E27FC236}">
                <a16:creationId xmlns:a16="http://schemas.microsoft.com/office/drawing/2014/main" id="{B6655CC7-8DB7-AFCD-422B-23410A39154B}"/>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296183324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guide id="2" pos="3840">
          <p15:clr>
            <a:srgbClr val="FBAE40"/>
          </p15:clr>
        </p15:guide>
        <p15:guide id="3" pos="545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Resume">
    <p:bg bwMode="gray">
      <p:bgRef idx="1001">
        <a:schemeClr val="bg1"/>
      </p:bgRef>
    </p:bg>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5E8A333D-677F-B532-204B-45758652358F}"/>
              </a:ext>
            </a:extLst>
          </p:cNvPr>
          <p:cNvGraphicFramePr>
            <a:graphicFrameLocks noChangeAspect="1"/>
          </p:cNvGraphicFramePr>
          <p:nvPr userDrawn="1">
            <p:custDataLst>
              <p:tags r:id="rId1"/>
            </p:custDataLst>
            <p:extLst>
              <p:ext uri="{D42A27DB-BD31-4B8C-83A1-F6EECF244321}">
                <p14:modId xmlns:p14="http://schemas.microsoft.com/office/powerpoint/2010/main" val="24053059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8" name="think-cell data - do not delete" hidden="1">
                        <a:extLst>
                          <a:ext uri="{FF2B5EF4-FFF2-40B4-BE49-F238E27FC236}">
                            <a16:creationId xmlns:a16="http://schemas.microsoft.com/office/drawing/2014/main" id="{5E8A333D-677F-B532-204B-45758652358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3B38F3AF-9527-3F73-4A44-174621455A77}"/>
              </a:ext>
            </a:extLst>
          </p:cNvPr>
          <p:cNvSpPr/>
          <p:nvPr userDrawn="1"/>
        </p:nvSpPr>
        <p:spPr bwMode="gray">
          <a:xfrm>
            <a:off x="6783635" y="0"/>
            <a:ext cx="5408365" cy="6858000"/>
          </a:xfrm>
          <a:prstGeom prst="rect">
            <a:avLst/>
          </a:prstGeom>
          <a:solidFill>
            <a:schemeClr val="bg1">
              <a:lumMod val="95000"/>
            </a:schemeClr>
          </a:solidFill>
          <a:ln w="19050" algn="ctr">
            <a:noFill/>
            <a:miter lim="800000"/>
            <a:headEnd/>
            <a:tailEnd/>
          </a:ln>
        </p:spPr>
        <p:txBody>
          <a:bodyPr wrap="square" lIns="88900" tIns="88900" rIns="88900" bIns="88900" rtlCol="0" anchor="ctr"/>
          <a:lstStyle/>
          <a:p>
            <a:pPr algn="ctr" rtl="0">
              <a:lnSpc>
                <a:spcPct val="106000"/>
              </a:lnSpc>
              <a:buFont typeface="Wingdings 2" pitchFamily="18" charset="2"/>
              <a:buNone/>
            </a:pPr>
            <a:endParaRPr lang="en-US" sz="1600" b="1">
              <a:solidFill>
                <a:schemeClr val="bg1"/>
              </a:solidFill>
            </a:endParaRPr>
          </a:p>
        </p:txBody>
      </p:sp>
      <p:sp>
        <p:nvSpPr>
          <p:cNvPr id="5" name="TextBox 4">
            <a:extLst>
              <a:ext uri="{FF2B5EF4-FFF2-40B4-BE49-F238E27FC236}">
                <a16:creationId xmlns:a16="http://schemas.microsoft.com/office/drawing/2014/main" id="{C827AE71-53D0-3965-8F90-A1AEA3FFF5D8}"/>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9" name="Picture Placeholder 8">
            <a:extLst>
              <a:ext uri="{FF2B5EF4-FFF2-40B4-BE49-F238E27FC236}">
                <a16:creationId xmlns:a16="http://schemas.microsoft.com/office/drawing/2014/main" id="{E9ACD6EE-9C52-6AA3-3E6E-99DFA6971F54}"/>
              </a:ext>
            </a:extLst>
          </p:cNvPr>
          <p:cNvSpPr>
            <a:spLocks noGrp="1"/>
          </p:cNvSpPr>
          <p:nvPr>
            <p:ph type="pic" sz="quarter" idx="14"/>
          </p:nvPr>
        </p:nvSpPr>
        <p:spPr>
          <a:xfrm>
            <a:off x="486228" y="807659"/>
            <a:ext cx="1036637" cy="1036638"/>
          </a:xfrm>
          <a:prstGeom prst="rect">
            <a:avLst/>
          </a:prstGeom>
        </p:spPr>
        <p:txBody>
          <a:bodyPr/>
          <a:lstStyle/>
          <a:p>
            <a:endParaRPr lang="en-PL"/>
          </a:p>
        </p:txBody>
      </p:sp>
      <p:sp>
        <p:nvSpPr>
          <p:cNvPr id="13" name="TextBox 12">
            <a:extLst>
              <a:ext uri="{FF2B5EF4-FFF2-40B4-BE49-F238E27FC236}">
                <a16:creationId xmlns:a16="http://schemas.microsoft.com/office/drawing/2014/main" id="{8A734642-D7AE-E070-6F5D-01645963B431}"/>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28" name="Text Placeholder 26">
            <a:extLst>
              <a:ext uri="{FF2B5EF4-FFF2-40B4-BE49-F238E27FC236}">
                <a16:creationId xmlns:a16="http://schemas.microsoft.com/office/drawing/2014/main" id="{8ACBA990-4500-87C4-7D82-D0BD29B42BB1}"/>
              </a:ext>
            </a:extLst>
          </p:cNvPr>
          <p:cNvSpPr>
            <a:spLocks noGrp="1"/>
          </p:cNvSpPr>
          <p:nvPr>
            <p:ph type="body" sz="quarter" idx="15"/>
          </p:nvPr>
        </p:nvSpPr>
        <p:spPr>
          <a:xfrm>
            <a:off x="486228" y="2419350"/>
            <a:ext cx="2860675" cy="3781425"/>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29" name="Text Placeholder 26">
            <a:extLst>
              <a:ext uri="{FF2B5EF4-FFF2-40B4-BE49-F238E27FC236}">
                <a16:creationId xmlns:a16="http://schemas.microsoft.com/office/drawing/2014/main" id="{0330DC63-ACE6-8D05-BF8B-33EB41619AE9}"/>
              </a:ext>
            </a:extLst>
          </p:cNvPr>
          <p:cNvSpPr>
            <a:spLocks noGrp="1"/>
          </p:cNvSpPr>
          <p:nvPr>
            <p:ph type="body" sz="quarter" idx="16"/>
          </p:nvPr>
        </p:nvSpPr>
        <p:spPr>
          <a:xfrm>
            <a:off x="3618830" y="2419350"/>
            <a:ext cx="2860675" cy="3781425"/>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30" name="Text Placeholder 26">
            <a:extLst>
              <a:ext uri="{FF2B5EF4-FFF2-40B4-BE49-F238E27FC236}">
                <a16:creationId xmlns:a16="http://schemas.microsoft.com/office/drawing/2014/main" id="{815FEBA6-DC60-5528-49BC-FFDCD246A5AC}"/>
              </a:ext>
            </a:extLst>
          </p:cNvPr>
          <p:cNvSpPr>
            <a:spLocks noGrp="1"/>
          </p:cNvSpPr>
          <p:nvPr>
            <p:ph type="body" sz="quarter" idx="17" hasCustomPrompt="1"/>
          </p:nvPr>
        </p:nvSpPr>
        <p:spPr>
          <a:xfrm>
            <a:off x="1696560" y="1033472"/>
            <a:ext cx="2340905" cy="255634"/>
          </a:xfrm>
        </p:spPr>
        <p:txBody>
          <a:bodyPr>
            <a:normAutofit/>
          </a:bodyPr>
          <a:lstStyle>
            <a:lvl1pPr rtl="0">
              <a:defRPr sz="1600" b="0">
                <a:solidFill>
                  <a:srgbClr val="0076A8"/>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Name Surname</a:t>
            </a:r>
          </a:p>
        </p:txBody>
      </p:sp>
      <p:sp>
        <p:nvSpPr>
          <p:cNvPr id="31" name="Text Placeholder 26">
            <a:extLst>
              <a:ext uri="{FF2B5EF4-FFF2-40B4-BE49-F238E27FC236}">
                <a16:creationId xmlns:a16="http://schemas.microsoft.com/office/drawing/2014/main" id="{3ADF6E16-944E-B9B9-2696-F00563E2C2C1}"/>
              </a:ext>
            </a:extLst>
          </p:cNvPr>
          <p:cNvSpPr>
            <a:spLocks noGrp="1"/>
          </p:cNvSpPr>
          <p:nvPr>
            <p:ph type="body" sz="quarter" idx="18" hasCustomPrompt="1"/>
          </p:nvPr>
        </p:nvSpPr>
        <p:spPr>
          <a:xfrm>
            <a:off x="1696560" y="1312252"/>
            <a:ext cx="2340905" cy="255634"/>
          </a:xfrm>
        </p:spPr>
        <p:txBody>
          <a:bodyPr>
            <a:normAutofit/>
          </a:bodyPr>
          <a:lstStyle>
            <a:lvl1pPr rtl="0">
              <a:defRPr sz="1200" b="0">
                <a:solidFill>
                  <a:schemeClr val="tx1">
                    <a:lumMod val="50000"/>
                    <a:lumOff val="50000"/>
                  </a:schemeClr>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Position</a:t>
            </a:r>
          </a:p>
        </p:txBody>
      </p:sp>
      <p:sp>
        <p:nvSpPr>
          <p:cNvPr id="32" name="Text Placeholder 26">
            <a:extLst>
              <a:ext uri="{FF2B5EF4-FFF2-40B4-BE49-F238E27FC236}">
                <a16:creationId xmlns:a16="http://schemas.microsoft.com/office/drawing/2014/main" id="{C452D25E-9EDC-0085-FC51-FBFD0E58F493}"/>
              </a:ext>
            </a:extLst>
          </p:cNvPr>
          <p:cNvSpPr>
            <a:spLocks noGrp="1"/>
          </p:cNvSpPr>
          <p:nvPr>
            <p:ph type="body" sz="quarter" idx="19"/>
          </p:nvPr>
        </p:nvSpPr>
        <p:spPr>
          <a:xfrm>
            <a:off x="7086601" y="845350"/>
            <a:ext cx="4819650" cy="1465662"/>
          </a:xfrm>
        </p:spPr>
        <p:txBody>
          <a:bodyPr>
            <a:normAutofit/>
          </a:bodyPr>
          <a:lstStyle>
            <a:lvl1pPr rtl="0">
              <a:defRPr sz="1200">
                <a:solidFill>
                  <a:schemeClr val="tx1"/>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4" name="Text Placeholder 26">
            <a:extLst>
              <a:ext uri="{FF2B5EF4-FFF2-40B4-BE49-F238E27FC236}">
                <a16:creationId xmlns:a16="http://schemas.microsoft.com/office/drawing/2014/main" id="{FB451292-D925-F1F1-B562-18D65AFE81F6}"/>
              </a:ext>
            </a:extLst>
          </p:cNvPr>
          <p:cNvSpPr>
            <a:spLocks noGrp="1"/>
          </p:cNvSpPr>
          <p:nvPr>
            <p:ph type="body" sz="quarter" idx="20"/>
          </p:nvPr>
        </p:nvSpPr>
        <p:spPr>
          <a:xfrm>
            <a:off x="7086601" y="2790231"/>
            <a:ext cx="4819650" cy="1465662"/>
          </a:xfrm>
        </p:spPr>
        <p:txBody>
          <a:bodyPr>
            <a:normAutofit/>
          </a:bodyPr>
          <a:lstStyle>
            <a:lvl1pPr rtl="0">
              <a:defRPr sz="1200">
                <a:solidFill>
                  <a:schemeClr val="tx1"/>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7" name="Text Placeholder 26">
            <a:extLst>
              <a:ext uri="{FF2B5EF4-FFF2-40B4-BE49-F238E27FC236}">
                <a16:creationId xmlns:a16="http://schemas.microsoft.com/office/drawing/2014/main" id="{C207EB30-2969-148B-5146-DCD72825FA4B}"/>
              </a:ext>
            </a:extLst>
          </p:cNvPr>
          <p:cNvSpPr>
            <a:spLocks noGrp="1"/>
          </p:cNvSpPr>
          <p:nvPr>
            <p:ph type="body" sz="quarter" idx="21"/>
          </p:nvPr>
        </p:nvSpPr>
        <p:spPr>
          <a:xfrm>
            <a:off x="7086601" y="4735113"/>
            <a:ext cx="4819650" cy="1465662"/>
          </a:xfrm>
        </p:spPr>
        <p:txBody>
          <a:bodyPr>
            <a:normAutofit/>
          </a:bodyPr>
          <a:lstStyle>
            <a:lvl1pPr rtl="0">
              <a:defRPr sz="1200">
                <a:solidFill>
                  <a:schemeClr val="tx1"/>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10" name="Title Placeholder 1">
            <a:extLst>
              <a:ext uri="{FF2B5EF4-FFF2-40B4-BE49-F238E27FC236}">
                <a16:creationId xmlns:a16="http://schemas.microsoft.com/office/drawing/2014/main" id="{240D2877-B887-A49D-47BA-D25EF9D708BC}"/>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47566283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guide id="2" pos="3840">
          <p15:clr>
            <a:srgbClr val="FBAE40"/>
          </p15:clr>
        </p15:guide>
        <p15:guide id="3" pos="545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Resum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D162C0A9-23BD-AB42-FEB5-F7A54DE86A49}"/>
              </a:ext>
            </a:extLst>
          </p:cNvPr>
          <p:cNvGraphicFramePr>
            <a:graphicFrameLocks noChangeAspect="1"/>
          </p:cNvGraphicFramePr>
          <p:nvPr userDrawn="1">
            <p:custDataLst>
              <p:tags r:id="rId1"/>
            </p:custDataLst>
            <p:extLst>
              <p:ext uri="{D42A27DB-BD31-4B8C-83A1-F6EECF244321}">
                <p14:modId xmlns:p14="http://schemas.microsoft.com/office/powerpoint/2010/main" val="22695373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8" imgH="408" progId="TCLayout.ActiveDocument.1">
                  <p:embed/>
                </p:oleObj>
              </mc:Choice>
              <mc:Fallback>
                <p:oleObj name="think-cell Slide" r:id="rId3" imgW="408" imgH="408" progId="TCLayout.ActiveDocument.1">
                  <p:embed/>
                  <p:pic>
                    <p:nvPicPr>
                      <p:cNvPr id="3" name="think-cell data - do not delete" hidden="1">
                        <a:extLst>
                          <a:ext uri="{FF2B5EF4-FFF2-40B4-BE49-F238E27FC236}">
                            <a16:creationId xmlns:a16="http://schemas.microsoft.com/office/drawing/2014/main" id="{D162C0A9-23BD-AB42-FEB5-F7A54DE86A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0E8A797B-E10E-EDF5-58B0-12B17064004A}"/>
              </a:ext>
            </a:extLst>
          </p:cNvPr>
          <p:cNvSpPr/>
          <p:nvPr userDrawn="1"/>
        </p:nvSpPr>
        <p:spPr bwMode="gray">
          <a:xfrm>
            <a:off x="0" y="1365813"/>
            <a:ext cx="12192000" cy="1166202"/>
          </a:xfrm>
          <a:prstGeom prst="rect">
            <a:avLst/>
          </a:prstGeom>
          <a:solidFill>
            <a:schemeClr val="tx1"/>
          </a:solidFill>
          <a:ln w="19050" algn="ctr">
            <a:noFill/>
            <a:miter lim="800000"/>
            <a:headEnd/>
            <a:tailEnd/>
          </a:ln>
        </p:spPr>
        <p:txBody>
          <a:bodyPr wrap="square" lIns="88900" tIns="88900" rIns="88900" bIns="88900" rtlCol="0" anchor="ctr"/>
          <a:lstStyle/>
          <a:p>
            <a:pPr algn="ctr" rtl="0">
              <a:lnSpc>
                <a:spcPct val="106000"/>
              </a:lnSpc>
              <a:buFont typeface="Wingdings 2" pitchFamily="18" charset="2"/>
              <a:buNone/>
            </a:pPr>
            <a:endParaRPr lang="en-US" sz="1600" b="1">
              <a:solidFill>
                <a:schemeClr val="bg1"/>
              </a:solidFill>
            </a:endParaRPr>
          </a:p>
        </p:txBody>
      </p:sp>
      <p:sp>
        <p:nvSpPr>
          <p:cNvPr id="2" name="Picture Placeholder 2">
            <a:extLst>
              <a:ext uri="{FF2B5EF4-FFF2-40B4-BE49-F238E27FC236}">
                <a16:creationId xmlns:a16="http://schemas.microsoft.com/office/drawing/2014/main" id="{676E9FEB-3F72-06D6-2496-DD27B1181013}"/>
              </a:ext>
            </a:extLst>
          </p:cNvPr>
          <p:cNvSpPr>
            <a:spLocks noGrp="1"/>
          </p:cNvSpPr>
          <p:nvPr>
            <p:ph type="pic" sz="quarter" idx="72" hasCustomPrompt="1"/>
          </p:nvPr>
        </p:nvSpPr>
        <p:spPr>
          <a:xfrm>
            <a:off x="450001" y="1166203"/>
            <a:ext cx="1166202" cy="1166202"/>
          </a:xfrm>
          <a:prstGeom prst="ellipse">
            <a:avLst/>
          </a:prstGeom>
        </p:spPr>
        <p:txBody>
          <a:bodyPr anchor="ctr"/>
          <a:lstStyle>
            <a:lvl1pPr marL="0" indent="0" algn="ctr" rtl="0">
              <a:buFontTx/>
              <a:buNone/>
              <a:tabLst/>
              <a:defRPr sz="1000">
                <a:solidFill>
                  <a:schemeClr val="bg1"/>
                </a:solidFill>
                <a:latin typeface="+mn-lt"/>
                <a:cs typeface="Calibri" panose="020F050202020403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noProof="0"/>
              <a:t>Image here</a:t>
            </a:r>
          </a:p>
        </p:txBody>
      </p:sp>
      <p:sp>
        <p:nvSpPr>
          <p:cNvPr id="4" name="Picture Placeholder 2">
            <a:extLst>
              <a:ext uri="{FF2B5EF4-FFF2-40B4-BE49-F238E27FC236}">
                <a16:creationId xmlns:a16="http://schemas.microsoft.com/office/drawing/2014/main" id="{DB6569FB-FB5E-09BF-DEE1-FF02AB125600}"/>
              </a:ext>
            </a:extLst>
          </p:cNvPr>
          <p:cNvSpPr>
            <a:spLocks noGrp="1"/>
          </p:cNvSpPr>
          <p:nvPr>
            <p:ph type="pic" sz="quarter" idx="73" hasCustomPrompt="1"/>
          </p:nvPr>
        </p:nvSpPr>
        <p:spPr>
          <a:xfrm>
            <a:off x="4108254" y="1166203"/>
            <a:ext cx="1166202" cy="1166202"/>
          </a:xfrm>
          <a:prstGeom prst="ellipse">
            <a:avLst/>
          </a:prstGeom>
        </p:spPr>
        <p:txBody>
          <a:bodyPr anchor="ctr"/>
          <a:lstStyle>
            <a:lvl1pPr marL="0" indent="0" algn="ctr" rtl="0">
              <a:buFontTx/>
              <a:buNone/>
              <a:tabLst/>
              <a:defRPr sz="1000">
                <a:solidFill>
                  <a:schemeClr val="bg1"/>
                </a:solidFill>
                <a:latin typeface="+mn-lt"/>
                <a:cs typeface="Calibri" panose="020F050202020403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noProof="0"/>
              <a:t>Image here</a:t>
            </a:r>
          </a:p>
        </p:txBody>
      </p:sp>
      <p:sp>
        <p:nvSpPr>
          <p:cNvPr id="8" name="Picture Placeholder 2">
            <a:extLst>
              <a:ext uri="{FF2B5EF4-FFF2-40B4-BE49-F238E27FC236}">
                <a16:creationId xmlns:a16="http://schemas.microsoft.com/office/drawing/2014/main" id="{AA3CAC80-170A-07D0-D0E4-FC2CA5749133}"/>
              </a:ext>
            </a:extLst>
          </p:cNvPr>
          <p:cNvSpPr>
            <a:spLocks noGrp="1"/>
          </p:cNvSpPr>
          <p:nvPr>
            <p:ph type="pic" sz="quarter" idx="74" hasCustomPrompt="1"/>
          </p:nvPr>
        </p:nvSpPr>
        <p:spPr>
          <a:xfrm>
            <a:off x="7766507" y="1166203"/>
            <a:ext cx="1166202" cy="1166202"/>
          </a:xfrm>
          <a:prstGeom prst="ellipse">
            <a:avLst/>
          </a:prstGeom>
        </p:spPr>
        <p:txBody>
          <a:bodyPr anchor="ctr"/>
          <a:lstStyle>
            <a:lvl1pPr marL="0" indent="0" algn="ctr" rtl="0">
              <a:buFontTx/>
              <a:buNone/>
              <a:tabLst/>
              <a:defRPr sz="1000">
                <a:solidFill>
                  <a:schemeClr val="bg1"/>
                </a:solidFill>
                <a:latin typeface="+mn-lt"/>
                <a:cs typeface="Calibri" panose="020F050202020403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noProof="0"/>
              <a:t>Image here</a:t>
            </a:r>
          </a:p>
        </p:txBody>
      </p:sp>
      <p:sp>
        <p:nvSpPr>
          <p:cNvPr id="9" name="Text Placeholder 16">
            <a:extLst>
              <a:ext uri="{FF2B5EF4-FFF2-40B4-BE49-F238E27FC236}">
                <a16:creationId xmlns:a16="http://schemas.microsoft.com/office/drawing/2014/main" id="{9A2ECB5D-4D04-F077-F0A8-643B2A68A2F8}"/>
              </a:ext>
            </a:extLst>
          </p:cNvPr>
          <p:cNvSpPr>
            <a:spLocks noGrp="1"/>
          </p:cNvSpPr>
          <p:nvPr>
            <p:ph type="body" sz="quarter" idx="52" hasCustomPrompt="1"/>
          </p:nvPr>
        </p:nvSpPr>
        <p:spPr>
          <a:xfrm>
            <a:off x="359811" y="2731625"/>
            <a:ext cx="3332513" cy="3619086"/>
          </a:xfrm>
          <a:prstGeom prst="rect">
            <a:avLst/>
          </a:prstGeom>
        </p:spPr>
        <p:txBody>
          <a:bodyPr wrap="square" lIns="0" tIns="0" rIns="0" bIns="0" numCol="1" spcCol="252000">
            <a:noAutofit/>
          </a:bodyPr>
          <a:lstStyle>
            <a:lvl1pPr marL="0" indent="0" rtl="0">
              <a:lnSpc>
                <a:spcPct val="100000"/>
              </a:lnSpc>
              <a:spcBef>
                <a:spcPts val="0"/>
              </a:spcBef>
              <a:spcAft>
                <a:spcPts val="800"/>
              </a:spcAft>
              <a:buNone/>
              <a:defRPr sz="1000" b="0" i="0">
                <a:solidFill>
                  <a:schemeClr val="tx1"/>
                </a:solidFill>
                <a:latin typeface="+mn-lt"/>
                <a:ea typeface="Open Sans" panose="020B0606030504020204" pitchFamily="34" charset="0"/>
                <a:cs typeface="Calibri" panose="020F0502020204030204" pitchFamily="34" charset="0"/>
              </a:defRPr>
            </a:lvl1pPr>
          </a:lstStyle>
          <a:p>
            <a:pPr lvl="0"/>
            <a:r>
              <a:rPr lang="en-US" noProof="0"/>
              <a:t>How quickly daft jumping zebras vex. Two driven jocks help fax my big quiz. Quick, Baz, get my woven flax jodhpurs! "Now fax quiz Jack! " my brave ghost pled. Five quacking zephyrs jolt my wax bed. Flummoxed by job, kvetching W. zaps Iraq. Cozy sphinx waves quart jug of bad milk. A very bad quack might jinx zippy fowls. Few quips galvanized the mock jury box. Quick brown dogs jump over the lazy fox.</a:t>
            </a:r>
          </a:p>
          <a:p>
            <a:pPr lvl="0"/>
            <a:r>
              <a:rPr lang="en-US" noProof="0"/>
              <a:t>The jay, pig, fox, zebra, and my wolves quack! Blowzy red vixens fight for a quick jump. Joaquin Phoenix was gazed by MTV for luck. A wizard’s job is to vex chumps quickly in fog. Watch "Jeopardy! ", Alex Trebek's fun TV quiz game. Woven silk pyjamas exchanged for blue quartz. Brawny gods just flocked up to quiz and vex him. Adjusting quiver and bow, Zompyc killed the fox. My faxed joke won a pager in the cable TV quiz show.</a:t>
            </a:r>
          </a:p>
          <a:p>
            <a:pPr lvl="0"/>
            <a:endParaRPr lang="en-US" noProof="0"/>
          </a:p>
          <a:p>
            <a:pPr lvl="0"/>
            <a:endParaRPr lang="en-US" noProof="0"/>
          </a:p>
        </p:txBody>
      </p:sp>
      <p:sp>
        <p:nvSpPr>
          <p:cNvPr id="10" name="Text Placeholder 16">
            <a:extLst>
              <a:ext uri="{FF2B5EF4-FFF2-40B4-BE49-F238E27FC236}">
                <a16:creationId xmlns:a16="http://schemas.microsoft.com/office/drawing/2014/main" id="{51DAECAB-4699-5722-67A7-7D5FF5D01F1D}"/>
              </a:ext>
            </a:extLst>
          </p:cNvPr>
          <p:cNvSpPr>
            <a:spLocks noGrp="1"/>
          </p:cNvSpPr>
          <p:nvPr>
            <p:ph type="body" sz="quarter" idx="75" hasCustomPrompt="1"/>
          </p:nvPr>
        </p:nvSpPr>
        <p:spPr>
          <a:xfrm>
            <a:off x="4063159" y="2731625"/>
            <a:ext cx="3332513" cy="3619086"/>
          </a:xfrm>
          <a:prstGeom prst="rect">
            <a:avLst/>
          </a:prstGeom>
        </p:spPr>
        <p:txBody>
          <a:bodyPr wrap="square" lIns="0" tIns="0" rIns="0" bIns="0" numCol="1" spcCol="252000">
            <a:noAutofit/>
          </a:bodyPr>
          <a:lstStyle>
            <a:lvl1pPr marL="0" indent="0" rtl="0">
              <a:lnSpc>
                <a:spcPct val="100000"/>
              </a:lnSpc>
              <a:spcBef>
                <a:spcPts val="0"/>
              </a:spcBef>
              <a:spcAft>
                <a:spcPts val="800"/>
              </a:spcAft>
              <a:buNone/>
              <a:defRPr sz="1000" b="0" i="0">
                <a:solidFill>
                  <a:schemeClr val="tx1"/>
                </a:solidFill>
                <a:latin typeface="+mn-lt"/>
                <a:ea typeface="Open Sans" panose="020B0606030504020204" pitchFamily="34" charset="0"/>
                <a:cs typeface="Calibri" panose="020F0502020204030204" pitchFamily="34" charset="0"/>
              </a:defRPr>
            </a:lvl1pPr>
          </a:lstStyle>
          <a:p>
            <a:pPr lvl="0"/>
            <a:r>
              <a:rPr lang="en-US" noProof="0"/>
              <a:t>How quickly daft jumping zebras vex. Two driven jocks help fax my big quiz. Quick, Baz, get my woven flax jodhpurs! "Now fax quiz Jack! " my brave ghost pled. Five quacking zephyrs jolt my wax bed. Flummoxed by job, kvetching W. zaps Iraq. Cozy sphinx waves quart jug of bad milk. A very bad quack might jinx zippy fowls. Few quips galvanized the mock jury box. Quick brown dogs jump over the lazy fox.</a:t>
            </a:r>
          </a:p>
          <a:p>
            <a:pPr lvl="0"/>
            <a:r>
              <a:rPr lang="en-US" noProof="0"/>
              <a:t>The jay, pig, fox, zebra, and my wolves quack! Blowzy red vixens fight for a quick jump. Joaquin Phoenix was gazed by MTV for luck. A wizard’s job is to vex chumps quickly in fog. Watch "Jeopardy! ", Alex Trebek's fun TV quiz game. Woven silk pyjamas exchanged for blue quartz. Brawny gods just flocked up to quiz and vex him. Adjusting quiver and bow, Zompyc killed the fox. My faxed joke won a pager in the cable TV quiz show.</a:t>
            </a:r>
          </a:p>
          <a:p>
            <a:pPr lvl="0"/>
            <a:endParaRPr lang="en-US" noProof="0"/>
          </a:p>
          <a:p>
            <a:pPr lvl="0"/>
            <a:endParaRPr lang="en-US" noProof="0"/>
          </a:p>
        </p:txBody>
      </p:sp>
      <p:sp>
        <p:nvSpPr>
          <p:cNvPr id="11" name="Text Placeholder 16">
            <a:extLst>
              <a:ext uri="{FF2B5EF4-FFF2-40B4-BE49-F238E27FC236}">
                <a16:creationId xmlns:a16="http://schemas.microsoft.com/office/drawing/2014/main" id="{39AE4299-6206-CCF7-5535-A8A2E2C392E0}"/>
              </a:ext>
            </a:extLst>
          </p:cNvPr>
          <p:cNvSpPr>
            <a:spLocks noGrp="1"/>
          </p:cNvSpPr>
          <p:nvPr>
            <p:ph type="body" sz="quarter" idx="76" hasCustomPrompt="1"/>
          </p:nvPr>
        </p:nvSpPr>
        <p:spPr>
          <a:xfrm>
            <a:off x="7766507" y="2731625"/>
            <a:ext cx="3332513" cy="3619086"/>
          </a:xfrm>
          <a:prstGeom prst="rect">
            <a:avLst/>
          </a:prstGeom>
        </p:spPr>
        <p:txBody>
          <a:bodyPr wrap="square" lIns="0" tIns="0" rIns="0" bIns="0" numCol="1" spcCol="252000">
            <a:noAutofit/>
          </a:bodyPr>
          <a:lstStyle>
            <a:lvl1pPr marL="0" indent="0" rtl="0">
              <a:lnSpc>
                <a:spcPct val="100000"/>
              </a:lnSpc>
              <a:spcBef>
                <a:spcPts val="0"/>
              </a:spcBef>
              <a:spcAft>
                <a:spcPts val="800"/>
              </a:spcAft>
              <a:buNone/>
              <a:defRPr sz="1000" b="0" i="0">
                <a:solidFill>
                  <a:schemeClr val="tx1"/>
                </a:solidFill>
                <a:latin typeface="+mn-lt"/>
                <a:ea typeface="Open Sans" panose="020B0606030504020204" pitchFamily="34" charset="0"/>
                <a:cs typeface="Calibri" panose="020F0502020204030204" pitchFamily="34" charset="0"/>
              </a:defRPr>
            </a:lvl1pPr>
          </a:lstStyle>
          <a:p>
            <a:pPr lvl="0"/>
            <a:r>
              <a:rPr lang="en-US" noProof="0"/>
              <a:t>How quickly daft jumping zebras vex. Two driven jocks help fax my big quiz. Quick, Baz, get my woven flax jodhpurs! "Now fax quiz Jack! " my brave ghost pled. Five quacking zephyrs jolt my wax bed. Flummoxed by job, kvetching W. zaps Iraq. Cozy sphinx waves quart jug of bad milk. A very bad quack might jinx zippy fowls. Few quips galvanized the mock jury box. Quick brown dogs jump over the lazy fox.</a:t>
            </a:r>
          </a:p>
          <a:p>
            <a:pPr lvl="0"/>
            <a:r>
              <a:rPr lang="en-US" noProof="0"/>
              <a:t>The jay, pig, fox, zebra, and my wolves quack! Blowzy red vixens fight for a quick jump. Joaquin Phoenix was gazed by MTV for luck. A wizard’s job is to vex chumps quickly in fog. Watch "Jeopardy! ", Alex Trebek's fun TV quiz game. Woven silk pyjamas exchanged for blue quartz. Brawny gods just flocked up to quiz and vex him. Adjusting quiver and bow, Zompyc killed the fox. My faxed joke won a pager in the cable TV quiz show.</a:t>
            </a:r>
          </a:p>
          <a:p>
            <a:pPr lvl="0"/>
            <a:endParaRPr lang="en-US" noProof="0"/>
          </a:p>
          <a:p>
            <a:pPr lvl="0"/>
            <a:endParaRPr lang="en-US" noProof="0"/>
          </a:p>
        </p:txBody>
      </p:sp>
      <p:sp>
        <p:nvSpPr>
          <p:cNvPr id="13" name="Title Placeholder 1">
            <a:extLst>
              <a:ext uri="{FF2B5EF4-FFF2-40B4-BE49-F238E27FC236}">
                <a16:creationId xmlns:a16="http://schemas.microsoft.com/office/drawing/2014/main" id="{CD83D113-146C-2D41-E693-6EF9AB60E746}"/>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420728587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Only">
    <p:bg>
      <p:bgRef idx="1001">
        <a:schemeClr val="bg1"/>
      </p:bgRef>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D162C0A9-23BD-AB42-FEB5-F7A54DE86A49}"/>
              </a:ext>
            </a:extLst>
          </p:cNvPr>
          <p:cNvGraphicFramePr>
            <a:graphicFrameLocks noChangeAspect="1"/>
          </p:cNvGraphicFramePr>
          <p:nvPr userDrawn="1">
            <p:custDataLst>
              <p:tags r:id="rId1"/>
            </p:custDataLst>
            <p:extLst>
              <p:ext uri="{D42A27DB-BD31-4B8C-83A1-F6EECF244321}">
                <p14:modId xmlns:p14="http://schemas.microsoft.com/office/powerpoint/2010/main" val="28740270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8" imgH="408" progId="TCLayout.ActiveDocument.1">
                  <p:embed/>
                </p:oleObj>
              </mc:Choice>
              <mc:Fallback>
                <p:oleObj name="think-cell Slide" r:id="rId3" imgW="408" imgH="408" progId="TCLayout.ActiveDocument.1">
                  <p:embed/>
                  <p:pic>
                    <p:nvPicPr>
                      <p:cNvPr id="3" name="think-cell data - do not delete" hidden="1">
                        <a:extLst>
                          <a:ext uri="{FF2B5EF4-FFF2-40B4-BE49-F238E27FC236}">
                            <a16:creationId xmlns:a16="http://schemas.microsoft.com/office/drawing/2014/main" id="{D162C0A9-23BD-AB42-FEB5-F7A54DE86A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ext Placeholder 8">
            <a:extLst>
              <a:ext uri="{FF2B5EF4-FFF2-40B4-BE49-F238E27FC236}">
                <a16:creationId xmlns:a16="http://schemas.microsoft.com/office/drawing/2014/main" id="{5696B5E2-D5CF-F523-2B3A-80A9A80E13D2}"/>
              </a:ext>
            </a:extLst>
          </p:cNvPr>
          <p:cNvSpPr>
            <a:spLocks noGrp="1"/>
          </p:cNvSpPr>
          <p:nvPr>
            <p:ph type="body" sz="quarter" idx="13" hasCustomPrompt="1"/>
          </p:nvPr>
        </p:nvSpPr>
        <p:spPr>
          <a:xfrm>
            <a:off x="463295" y="711077"/>
            <a:ext cx="11277600" cy="555310"/>
          </a:xfrm>
          <a:prstGeom prst="rect">
            <a:avLst/>
          </a:prstGeom>
        </p:spPr>
        <p:txBody>
          <a:bodyPr lIns="0" tIns="0" rIns="0" bIns="0">
            <a:noAutofit/>
          </a:bodyPr>
          <a:lstStyle>
            <a:lvl1pPr marL="0" indent="0" rtl="0">
              <a:buNone/>
              <a:defRPr sz="1400" b="0" i="0">
                <a:solidFill>
                  <a:schemeClr val="tx2"/>
                </a:solidFill>
                <a:latin typeface="+mn-lt"/>
              </a:defRPr>
            </a:lvl1pPr>
          </a:lstStyle>
          <a:p>
            <a:pPr lvl="0"/>
            <a:r>
              <a:rPr lang="en-US"/>
              <a:t>Click to add subtitle</a:t>
            </a:r>
          </a:p>
        </p:txBody>
      </p:sp>
      <p:sp>
        <p:nvSpPr>
          <p:cNvPr id="4" name="Title Placeholder 1">
            <a:extLst>
              <a:ext uri="{FF2B5EF4-FFF2-40B4-BE49-F238E27FC236}">
                <a16:creationId xmlns:a16="http://schemas.microsoft.com/office/drawing/2014/main" id="{A4B584E4-F502-2995-7288-C40DE812FE82}"/>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215826583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V Page - Triple (Dark)">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BF709071-F618-15C7-35CF-584AFE1D354F}"/>
              </a:ext>
            </a:extLst>
          </p:cNvPr>
          <p:cNvGraphicFramePr>
            <a:graphicFrameLocks noChangeAspect="1"/>
          </p:cNvGraphicFramePr>
          <p:nvPr userDrawn="1">
            <p:custDataLst>
              <p:tags r:id="rId1"/>
            </p:custDataLst>
            <p:extLst>
              <p:ext uri="{D42A27DB-BD31-4B8C-83A1-F6EECF244321}">
                <p14:modId xmlns:p14="http://schemas.microsoft.com/office/powerpoint/2010/main" val="17147743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9" name="think-cell data - do not delete" hidden="1">
                        <a:extLst>
                          <a:ext uri="{FF2B5EF4-FFF2-40B4-BE49-F238E27FC236}">
                            <a16:creationId xmlns:a16="http://schemas.microsoft.com/office/drawing/2014/main" id="{BF709071-F618-15C7-35CF-584AFE1D354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16">
            <a:extLst>
              <a:ext uri="{FF2B5EF4-FFF2-40B4-BE49-F238E27FC236}">
                <a16:creationId xmlns:a16="http://schemas.microsoft.com/office/drawing/2014/main" id="{429AA9EB-154F-A076-ED80-AB0C2C2C4EDD}"/>
              </a:ext>
            </a:extLst>
          </p:cNvPr>
          <p:cNvSpPr>
            <a:spLocks noGrp="1"/>
          </p:cNvSpPr>
          <p:nvPr>
            <p:ph type="body" sz="quarter" idx="52" hasCustomPrompt="1"/>
          </p:nvPr>
        </p:nvSpPr>
        <p:spPr>
          <a:xfrm>
            <a:off x="4270398" y="2868878"/>
            <a:ext cx="3462416" cy="3614432"/>
          </a:xfrm>
          <a:prstGeom prst="rect">
            <a:avLst/>
          </a:prstGeom>
        </p:spPr>
        <p:txBody>
          <a:bodyPr wrap="square" lIns="0" tIns="0" rIns="0" bIns="0" numCol="1" spcCol="252000">
            <a:noAutofit/>
          </a:bodyPr>
          <a:lstStyle>
            <a:lvl1pPr marL="0" indent="0" rtl="0">
              <a:lnSpc>
                <a:spcPct val="100000"/>
              </a:lnSpc>
              <a:spcBef>
                <a:spcPts val="0"/>
              </a:spcBef>
              <a:spcAft>
                <a:spcPts val="800"/>
              </a:spcAft>
              <a:buNone/>
              <a:defRPr sz="900" b="0" i="0">
                <a:solidFill>
                  <a:schemeClr val="tx1"/>
                </a:solidFill>
                <a:latin typeface="+mn-lt"/>
                <a:ea typeface="Open Sans" panose="020B0606030504020204" pitchFamily="34" charset="0"/>
                <a:cs typeface="Calibri" panose="020F0502020204030204" pitchFamily="34" charset="0"/>
              </a:defRPr>
            </a:lvl1pPr>
          </a:lstStyle>
          <a:p>
            <a:pPr lvl="0"/>
            <a:r>
              <a:rPr lang="en-US" noProof="0"/>
              <a:t>The quick, brown fox jumps over a lazy dog. DJs flock by when MTV ax quiz prog. Junk MTV quiz graced by fox whelps. Bawds jog, flick quartz, vex nymphs. Waltz, bad nymph, for quick jigs vex! Fox nymphs grab quick-jived waltz. Brick quiz whangs jumpy veldt fox. Bright vixens jump; dozy fowl quack. Quick wafting zephyrs vex bold Jim. Quick zephyrs blow, vexing daft Jim. Sex-charged fop blew my junk TV quiz.</a:t>
            </a:r>
          </a:p>
          <a:p>
            <a:pPr lvl="0"/>
            <a:r>
              <a:rPr lang="en-US" noProof="0"/>
              <a:t>How quickly daft jumping zebras vex. Two driven jocks help fax my big quiz. Quick, Baz, get my woven flax jodhpurs! "Now fax quiz Jack! " my brave ghost pled. Five quacking zephyrs jolt my wax bed. Flummoxed by job, kvetching W. zaps Iraq. Cozy sphinx waves quart jug of bad milk. A very bad quack might jinx zippy fowls. </a:t>
            </a:r>
          </a:p>
        </p:txBody>
      </p:sp>
      <p:sp>
        <p:nvSpPr>
          <p:cNvPr id="11" name="Text Placeholder 16">
            <a:extLst>
              <a:ext uri="{FF2B5EF4-FFF2-40B4-BE49-F238E27FC236}">
                <a16:creationId xmlns:a16="http://schemas.microsoft.com/office/drawing/2014/main" id="{0E72BC74-D85F-5481-912F-1F3759947E7A}"/>
              </a:ext>
            </a:extLst>
          </p:cNvPr>
          <p:cNvSpPr>
            <a:spLocks noGrp="1"/>
          </p:cNvSpPr>
          <p:nvPr>
            <p:ph type="body" sz="quarter" idx="53" hasCustomPrompt="1"/>
          </p:nvPr>
        </p:nvSpPr>
        <p:spPr>
          <a:xfrm>
            <a:off x="5591391" y="1481775"/>
            <a:ext cx="2193722" cy="216000"/>
          </a:xfrm>
          <a:prstGeom prst="rect">
            <a:avLst/>
          </a:prstGeom>
        </p:spPr>
        <p:txBody>
          <a:bodyPr wrap="square" lIns="0" tIns="0" rIns="0" bIns="0">
            <a:noAutofit/>
          </a:bodyPr>
          <a:lstStyle>
            <a:lvl1pPr marL="0" indent="0" rtl="0">
              <a:lnSpc>
                <a:spcPts val="1800"/>
              </a:lnSpc>
              <a:spcBef>
                <a:spcPts val="0"/>
              </a:spcBef>
              <a:spcAft>
                <a:spcPts val="400"/>
              </a:spcAft>
              <a:buNone/>
              <a:defRPr sz="1400" b="1" i="0">
                <a:solidFill>
                  <a:srgbClr val="0076A8"/>
                </a:solidFill>
                <a:latin typeface="+mn-lt"/>
                <a:ea typeface="Open Sans Medium" panose="020B0606030504020204" pitchFamily="34" charset="0"/>
                <a:cs typeface="Calibri" panose="020F0502020204030204" pitchFamily="34" charset="0"/>
              </a:defRPr>
            </a:lvl1pPr>
          </a:lstStyle>
          <a:p>
            <a:pPr lvl="0"/>
            <a:r>
              <a:rPr lang="en-US" noProof="0"/>
              <a:t>Name  Surname</a:t>
            </a:r>
          </a:p>
        </p:txBody>
      </p:sp>
      <p:sp>
        <p:nvSpPr>
          <p:cNvPr id="15" name="Text Placeholder 16">
            <a:extLst>
              <a:ext uri="{FF2B5EF4-FFF2-40B4-BE49-F238E27FC236}">
                <a16:creationId xmlns:a16="http://schemas.microsoft.com/office/drawing/2014/main" id="{7A6C4863-4FEB-2B4F-6267-C22C3574608A}"/>
              </a:ext>
            </a:extLst>
          </p:cNvPr>
          <p:cNvSpPr>
            <a:spLocks noGrp="1"/>
          </p:cNvSpPr>
          <p:nvPr>
            <p:ph type="body" sz="quarter" idx="55" hasCustomPrompt="1"/>
          </p:nvPr>
        </p:nvSpPr>
        <p:spPr>
          <a:xfrm>
            <a:off x="5591391" y="2257939"/>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0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Phone in Aptos 10pt. </a:t>
            </a:r>
          </a:p>
        </p:txBody>
      </p:sp>
      <p:sp>
        <p:nvSpPr>
          <p:cNvPr id="16" name="Text Placeholder 16">
            <a:extLst>
              <a:ext uri="{FF2B5EF4-FFF2-40B4-BE49-F238E27FC236}">
                <a16:creationId xmlns:a16="http://schemas.microsoft.com/office/drawing/2014/main" id="{C8DA3615-FA8A-44A1-DCD6-59BC384D8F42}"/>
              </a:ext>
            </a:extLst>
          </p:cNvPr>
          <p:cNvSpPr>
            <a:spLocks noGrp="1"/>
          </p:cNvSpPr>
          <p:nvPr>
            <p:ph type="body" sz="quarter" idx="56" hasCustomPrompt="1"/>
          </p:nvPr>
        </p:nvSpPr>
        <p:spPr>
          <a:xfrm>
            <a:off x="5591391" y="1707115"/>
            <a:ext cx="2193722" cy="185143"/>
          </a:xfrm>
          <a:prstGeom prst="rect">
            <a:avLst/>
          </a:prstGeom>
        </p:spPr>
        <p:txBody>
          <a:bodyPr wrap="square" lIns="0" tIns="0" rIns="0" bIns="0">
            <a:noAutofit/>
          </a:bodyPr>
          <a:lstStyle>
            <a:lvl1pPr marL="0" indent="0" rtl="0">
              <a:lnSpc>
                <a:spcPts val="1800"/>
              </a:lnSpc>
              <a:spcBef>
                <a:spcPts val="0"/>
              </a:spcBef>
              <a:spcAft>
                <a:spcPts val="400"/>
              </a:spcAft>
              <a:buNone/>
              <a:defRPr sz="12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Role</a:t>
            </a:r>
          </a:p>
        </p:txBody>
      </p:sp>
      <p:sp>
        <p:nvSpPr>
          <p:cNvPr id="17" name="Text Placeholder 16">
            <a:extLst>
              <a:ext uri="{FF2B5EF4-FFF2-40B4-BE49-F238E27FC236}">
                <a16:creationId xmlns:a16="http://schemas.microsoft.com/office/drawing/2014/main" id="{A25E22B9-2F8A-BE46-774F-16EB57C286CC}"/>
              </a:ext>
            </a:extLst>
          </p:cNvPr>
          <p:cNvSpPr>
            <a:spLocks noGrp="1"/>
          </p:cNvSpPr>
          <p:nvPr>
            <p:ph type="body" sz="quarter" idx="57" hasCustomPrompt="1"/>
          </p:nvPr>
        </p:nvSpPr>
        <p:spPr>
          <a:xfrm>
            <a:off x="5591391" y="2028164"/>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0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Email in Aptos 10pt. </a:t>
            </a:r>
          </a:p>
        </p:txBody>
      </p:sp>
      <p:sp>
        <p:nvSpPr>
          <p:cNvPr id="4" name="Text Placeholder 16">
            <a:extLst>
              <a:ext uri="{FF2B5EF4-FFF2-40B4-BE49-F238E27FC236}">
                <a16:creationId xmlns:a16="http://schemas.microsoft.com/office/drawing/2014/main" id="{499B87A1-78D4-E763-1D82-24DAAC63155D}"/>
              </a:ext>
            </a:extLst>
          </p:cNvPr>
          <p:cNvSpPr>
            <a:spLocks noGrp="1"/>
          </p:cNvSpPr>
          <p:nvPr>
            <p:ph type="body" sz="quarter" idx="58" hasCustomPrompt="1"/>
          </p:nvPr>
        </p:nvSpPr>
        <p:spPr>
          <a:xfrm>
            <a:off x="8076842" y="2868878"/>
            <a:ext cx="3462416" cy="3614432"/>
          </a:xfrm>
          <a:prstGeom prst="rect">
            <a:avLst/>
          </a:prstGeom>
        </p:spPr>
        <p:txBody>
          <a:bodyPr wrap="square" lIns="0" tIns="0" rIns="0" bIns="0" numCol="1" spcCol="252000">
            <a:noAutofit/>
          </a:bodyPr>
          <a:lstStyle>
            <a:lvl1pPr marL="0" indent="0" rtl="0">
              <a:lnSpc>
                <a:spcPct val="100000"/>
              </a:lnSpc>
              <a:spcBef>
                <a:spcPts val="0"/>
              </a:spcBef>
              <a:spcAft>
                <a:spcPts val="800"/>
              </a:spcAft>
              <a:buNone/>
              <a:defRPr sz="900" b="0" i="0">
                <a:solidFill>
                  <a:schemeClr val="tx1"/>
                </a:solidFill>
                <a:latin typeface="+mn-lt"/>
                <a:ea typeface="Open Sans" panose="020B0606030504020204" pitchFamily="34" charset="0"/>
                <a:cs typeface="Calibri" panose="020F0502020204030204" pitchFamily="34" charset="0"/>
              </a:defRPr>
            </a:lvl1pPr>
          </a:lstStyle>
          <a:p>
            <a:pPr lvl="0"/>
            <a:r>
              <a:rPr lang="en-US" noProof="0"/>
              <a:t>The quick, brown fox jumps over a lazy dog. DJs flock by when MTV ax quiz prog. Junk MTV quiz graced by fox whelps. Bawds jog, flick quartz, vex nymphs. Waltz, bad nymph, for quick jigs vex! Fox nymphs grab quick-jived waltz. Brick quiz whangs jumpy veldt fox. Bright vixens jump; dozy fowl quack. Quick wafting zephyrs vex bold Jim. Quick zephyrs blow, vexing daft Jim. Sex-charged fop blew my junk TV quiz.</a:t>
            </a:r>
          </a:p>
          <a:p>
            <a:pPr lvl="0"/>
            <a:r>
              <a:rPr lang="en-US" noProof="0"/>
              <a:t>How quickly daft jumping zebras vex. Two driven jocks help fax my big quiz. Quick, Baz, get my woven flax jodhpurs! "Now fax quiz Jack! " my brave ghost pled. Five quacking zephyrs jolt my wax bed. Flummoxed by job, kvetching W. zaps Iraq. Cozy sphinx waves quart jug of bad milk. A very bad quack might jinx zippy fowls. </a:t>
            </a:r>
          </a:p>
        </p:txBody>
      </p:sp>
      <p:sp>
        <p:nvSpPr>
          <p:cNvPr id="6" name="Text Placeholder 16">
            <a:extLst>
              <a:ext uri="{FF2B5EF4-FFF2-40B4-BE49-F238E27FC236}">
                <a16:creationId xmlns:a16="http://schemas.microsoft.com/office/drawing/2014/main" id="{DFE07353-7FF5-954F-6FE2-D39614F320EF}"/>
              </a:ext>
            </a:extLst>
          </p:cNvPr>
          <p:cNvSpPr>
            <a:spLocks noGrp="1"/>
          </p:cNvSpPr>
          <p:nvPr>
            <p:ph type="body" sz="quarter" idx="59" hasCustomPrompt="1"/>
          </p:nvPr>
        </p:nvSpPr>
        <p:spPr>
          <a:xfrm>
            <a:off x="9392748" y="1481775"/>
            <a:ext cx="2193722" cy="216000"/>
          </a:xfrm>
          <a:prstGeom prst="rect">
            <a:avLst/>
          </a:prstGeom>
        </p:spPr>
        <p:txBody>
          <a:bodyPr wrap="square" lIns="0" tIns="0" rIns="0" bIns="0">
            <a:noAutofit/>
          </a:bodyPr>
          <a:lstStyle>
            <a:lvl1pPr marL="0" indent="0" rtl="0">
              <a:lnSpc>
                <a:spcPts val="1800"/>
              </a:lnSpc>
              <a:spcBef>
                <a:spcPts val="0"/>
              </a:spcBef>
              <a:spcAft>
                <a:spcPts val="400"/>
              </a:spcAft>
              <a:buNone/>
              <a:defRPr sz="1400" b="1" i="0">
                <a:solidFill>
                  <a:srgbClr val="0076A8"/>
                </a:solidFill>
                <a:latin typeface="+mn-lt"/>
                <a:ea typeface="Open Sans Medium" panose="020B0606030504020204" pitchFamily="34" charset="0"/>
                <a:cs typeface="Calibri" panose="020F0502020204030204" pitchFamily="34" charset="0"/>
              </a:defRPr>
            </a:lvl1pPr>
          </a:lstStyle>
          <a:p>
            <a:pPr lvl="0"/>
            <a:r>
              <a:rPr lang="en-US" noProof="0"/>
              <a:t>Name  Surname</a:t>
            </a:r>
          </a:p>
        </p:txBody>
      </p:sp>
      <p:sp>
        <p:nvSpPr>
          <p:cNvPr id="23" name="Text Placeholder 16">
            <a:extLst>
              <a:ext uri="{FF2B5EF4-FFF2-40B4-BE49-F238E27FC236}">
                <a16:creationId xmlns:a16="http://schemas.microsoft.com/office/drawing/2014/main" id="{0B5467CC-8508-F44C-BC53-995FDFEE88E2}"/>
              </a:ext>
            </a:extLst>
          </p:cNvPr>
          <p:cNvSpPr>
            <a:spLocks noGrp="1"/>
          </p:cNvSpPr>
          <p:nvPr>
            <p:ph type="body" sz="quarter" idx="61" hasCustomPrompt="1"/>
          </p:nvPr>
        </p:nvSpPr>
        <p:spPr>
          <a:xfrm>
            <a:off x="9392748" y="2257939"/>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0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Phone in Aptos 10pt. </a:t>
            </a:r>
          </a:p>
        </p:txBody>
      </p:sp>
      <p:sp>
        <p:nvSpPr>
          <p:cNvPr id="24" name="Text Placeholder 16">
            <a:extLst>
              <a:ext uri="{FF2B5EF4-FFF2-40B4-BE49-F238E27FC236}">
                <a16:creationId xmlns:a16="http://schemas.microsoft.com/office/drawing/2014/main" id="{8F4AF7C7-A5F2-9DD6-C73F-4D076BC39A99}"/>
              </a:ext>
            </a:extLst>
          </p:cNvPr>
          <p:cNvSpPr>
            <a:spLocks noGrp="1"/>
          </p:cNvSpPr>
          <p:nvPr>
            <p:ph type="body" sz="quarter" idx="62" hasCustomPrompt="1"/>
          </p:nvPr>
        </p:nvSpPr>
        <p:spPr>
          <a:xfrm>
            <a:off x="9392748" y="1707115"/>
            <a:ext cx="2193722" cy="185143"/>
          </a:xfrm>
          <a:prstGeom prst="rect">
            <a:avLst/>
          </a:prstGeom>
        </p:spPr>
        <p:txBody>
          <a:bodyPr wrap="square" lIns="0" tIns="0" rIns="0" bIns="0">
            <a:noAutofit/>
          </a:bodyPr>
          <a:lstStyle>
            <a:lvl1pPr marL="0" indent="0" rtl="0">
              <a:lnSpc>
                <a:spcPts val="1800"/>
              </a:lnSpc>
              <a:spcBef>
                <a:spcPts val="0"/>
              </a:spcBef>
              <a:spcAft>
                <a:spcPts val="400"/>
              </a:spcAft>
              <a:buNone/>
              <a:defRPr sz="12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Role</a:t>
            </a:r>
          </a:p>
        </p:txBody>
      </p:sp>
      <p:sp>
        <p:nvSpPr>
          <p:cNvPr id="25" name="Text Placeholder 16">
            <a:extLst>
              <a:ext uri="{FF2B5EF4-FFF2-40B4-BE49-F238E27FC236}">
                <a16:creationId xmlns:a16="http://schemas.microsoft.com/office/drawing/2014/main" id="{399E77B1-62CB-4AE4-B0BB-5121863A852E}"/>
              </a:ext>
            </a:extLst>
          </p:cNvPr>
          <p:cNvSpPr>
            <a:spLocks noGrp="1"/>
          </p:cNvSpPr>
          <p:nvPr>
            <p:ph type="body" sz="quarter" idx="63" hasCustomPrompt="1"/>
          </p:nvPr>
        </p:nvSpPr>
        <p:spPr>
          <a:xfrm>
            <a:off x="9392748" y="2028164"/>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0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Email in Aptos 10pt. </a:t>
            </a:r>
          </a:p>
        </p:txBody>
      </p:sp>
      <p:sp>
        <p:nvSpPr>
          <p:cNvPr id="26" name="Text Placeholder 16">
            <a:extLst>
              <a:ext uri="{FF2B5EF4-FFF2-40B4-BE49-F238E27FC236}">
                <a16:creationId xmlns:a16="http://schemas.microsoft.com/office/drawing/2014/main" id="{3FE5569B-CE32-139B-926B-2930794252AD}"/>
              </a:ext>
            </a:extLst>
          </p:cNvPr>
          <p:cNvSpPr>
            <a:spLocks noGrp="1"/>
          </p:cNvSpPr>
          <p:nvPr>
            <p:ph type="body" sz="quarter" idx="64" hasCustomPrompt="1"/>
          </p:nvPr>
        </p:nvSpPr>
        <p:spPr>
          <a:xfrm>
            <a:off x="463295" y="2868878"/>
            <a:ext cx="3462416" cy="3614432"/>
          </a:xfrm>
          <a:prstGeom prst="rect">
            <a:avLst/>
          </a:prstGeom>
        </p:spPr>
        <p:txBody>
          <a:bodyPr wrap="square" lIns="0" tIns="0" rIns="0" bIns="0" numCol="1" spcCol="252000">
            <a:noAutofit/>
          </a:bodyPr>
          <a:lstStyle>
            <a:lvl1pPr marL="0" indent="0" rtl="0">
              <a:lnSpc>
                <a:spcPct val="100000"/>
              </a:lnSpc>
              <a:spcBef>
                <a:spcPts val="0"/>
              </a:spcBef>
              <a:spcAft>
                <a:spcPts val="800"/>
              </a:spcAft>
              <a:buNone/>
              <a:defRPr sz="900" b="0" i="0">
                <a:solidFill>
                  <a:schemeClr val="tx1"/>
                </a:solidFill>
                <a:latin typeface="+mn-lt"/>
                <a:ea typeface="Open Sans" panose="020B0606030504020204" pitchFamily="34" charset="0"/>
                <a:cs typeface="Calibri" panose="020F0502020204030204" pitchFamily="34" charset="0"/>
              </a:defRPr>
            </a:lvl1pPr>
          </a:lstStyle>
          <a:p>
            <a:pPr lvl="0"/>
            <a:r>
              <a:rPr lang="en-US" noProof="0"/>
              <a:t>. The quick, brown fox jumps over a lazy dog. DJs flock by when MTV ax quiz prog. Junk MTV quiz graced by fox whelps. Bawds jog, flick quartz, vex nymphs. Waltz, bad nymph, for quick jigs vex! Fox nymphs grab quick-jived waltz. Brick quiz whangs jumpy veldt fox. Bright vixens jump; dozy fowl quack. Quick wafting zephyrs vex bold Jim. Quick zephyrs blow, vexing daft Jim. Sex-charged fop blew my junk TV quiz.</a:t>
            </a:r>
          </a:p>
          <a:p>
            <a:pPr lvl="0"/>
            <a:r>
              <a:rPr lang="en-US" noProof="0"/>
              <a:t>How quickly daft jumping zebras vex. Two driven jocks help fax my big quiz. Quick, Baz, get my woven flax jodhpurs! "Now fax quiz Jack! " my brave ghost pled. Five quacking zephyrs jolt my wax bed. Flummoxed by job, kvetching W. zaps Iraq. Cozy sphinx waves quart jug of bad milk. A very bad quack might jinx zippy fowls. </a:t>
            </a:r>
          </a:p>
        </p:txBody>
      </p:sp>
      <p:sp>
        <p:nvSpPr>
          <p:cNvPr id="27" name="Text Placeholder 16">
            <a:extLst>
              <a:ext uri="{FF2B5EF4-FFF2-40B4-BE49-F238E27FC236}">
                <a16:creationId xmlns:a16="http://schemas.microsoft.com/office/drawing/2014/main" id="{6A880C24-07FC-DF19-264E-8070CFB96D57}"/>
              </a:ext>
            </a:extLst>
          </p:cNvPr>
          <p:cNvSpPr>
            <a:spLocks noGrp="1"/>
          </p:cNvSpPr>
          <p:nvPr>
            <p:ph type="body" sz="quarter" idx="65" hasCustomPrompt="1"/>
          </p:nvPr>
        </p:nvSpPr>
        <p:spPr>
          <a:xfrm>
            <a:off x="1776840" y="1481775"/>
            <a:ext cx="2193722" cy="216000"/>
          </a:xfrm>
          <a:prstGeom prst="rect">
            <a:avLst/>
          </a:prstGeom>
        </p:spPr>
        <p:txBody>
          <a:bodyPr wrap="square" lIns="0" tIns="0" rIns="0" bIns="0">
            <a:noAutofit/>
          </a:bodyPr>
          <a:lstStyle>
            <a:lvl1pPr marL="0" indent="0" rtl="0">
              <a:lnSpc>
                <a:spcPts val="1800"/>
              </a:lnSpc>
              <a:spcBef>
                <a:spcPts val="0"/>
              </a:spcBef>
              <a:spcAft>
                <a:spcPts val="400"/>
              </a:spcAft>
              <a:buNone/>
              <a:defRPr sz="1400" b="1" i="0">
                <a:solidFill>
                  <a:srgbClr val="0076A8"/>
                </a:solidFill>
                <a:latin typeface="+mn-lt"/>
                <a:ea typeface="Open Sans Medium" panose="020B0606030504020204" pitchFamily="34" charset="0"/>
                <a:cs typeface="Calibri" panose="020F0502020204030204" pitchFamily="34" charset="0"/>
              </a:defRPr>
            </a:lvl1pPr>
          </a:lstStyle>
          <a:p>
            <a:pPr lvl="0"/>
            <a:r>
              <a:rPr lang="en-US" noProof="0"/>
              <a:t>Name  Surname</a:t>
            </a:r>
          </a:p>
        </p:txBody>
      </p:sp>
      <p:sp>
        <p:nvSpPr>
          <p:cNvPr id="29" name="Text Placeholder 16">
            <a:extLst>
              <a:ext uri="{FF2B5EF4-FFF2-40B4-BE49-F238E27FC236}">
                <a16:creationId xmlns:a16="http://schemas.microsoft.com/office/drawing/2014/main" id="{3A68DD7B-AA73-9D91-FDFE-B3934E99C542}"/>
              </a:ext>
            </a:extLst>
          </p:cNvPr>
          <p:cNvSpPr>
            <a:spLocks noGrp="1"/>
          </p:cNvSpPr>
          <p:nvPr>
            <p:ph type="body" sz="quarter" idx="67" hasCustomPrompt="1"/>
          </p:nvPr>
        </p:nvSpPr>
        <p:spPr>
          <a:xfrm>
            <a:off x="1776840" y="2257939"/>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0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Phone in Aptos 10pt. </a:t>
            </a:r>
          </a:p>
        </p:txBody>
      </p:sp>
      <p:sp>
        <p:nvSpPr>
          <p:cNvPr id="30" name="Text Placeholder 16">
            <a:extLst>
              <a:ext uri="{FF2B5EF4-FFF2-40B4-BE49-F238E27FC236}">
                <a16:creationId xmlns:a16="http://schemas.microsoft.com/office/drawing/2014/main" id="{F4EF1C79-4123-6E58-ED3D-A47BD7FFC0FB}"/>
              </a:ext>
            </a:extLst>
          </p:cNvPr>
          <p:cNvSpPr>
            <a:spLocks noGrp="1"/>
          </p:cNvSpPr>
          <p:nvPr>
            <p:ph type="body" sz="quarter" idx="68" hasCustomPrompt="1"/>
          </p:nvPr>
        </p:nvSpPr>
        <p:spPr>
          <a:xfrm>
            <a:off x="1776840" y="1707115"/>
            <a:ext cx="2193722" cy="185143"/>
          </a:xfrm>
          <a:prstGeom prst="rect">
            <a:avLst/>
          </a:prstGeom>
        </p:spPr>
        <p:txBody>
          <a:bodyPr wrap="square" lIns="0" tIns="0" rIns="0" bIns="0">
            <a:noAutofit/>
          </a:bodyPr>
          <a:lstStyle>
            <a:lvl1pPr marL="0" indent="0" rtl="0">
              <a:lnSpc>
                <a:spcPts val="1800"/>
              </a:lnSpc>
              <a:spcBef>
                <a:spcPts val="0"/>
              </a:spcBef>
              <a:spcAft>
                <a:spcPts val="400"/>
              </a:spcAft>
              <a:buNone/>
              <a:defRPr sz="12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Role</a:t>
            </a:r>
          </a:p>
        </p:txBody>
      </p:sp>
      <p:sp>
        <p:nvSpPr>
          <p:cNvPr id="31" name="Text Placeholder 16">
            <a:extLst>
              <a:ext uri="{FF2B5EF4-FFF2-40B4-BE49-F238E27FC236}">
                <a16:creationId xmlns:a16="http://schemas.microsoft.com/office/drawing/2014/main" id="{E323F0B4-605D-6AC0-F618-E20FE04FE197}"/>
              </a:ext>
            </a:extLst>
          </p:cNvPr>
          <p:cNvSpPr>
            <a:spLocks noGrp="1"/>
          </p:cNvSpPr>
          <p:nvPr>
            <p:ph type="body" sz="quarter" idx="69" hasCustomPrompt="1"/>
          </p:nvPr>
        </p:nvSpPr>
        <p:spPr>
          <a:xfrm>
            <a:off x="1776840" y="2028164"/>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0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Email in Aptos 10pt. </a:t>
            </a:r>
          </a:p>
        </p:txBody>
      </p:sp>
      <p:sp>
        <p:nvSpPr>
          <p:cNvPr id="7" name="Picture Placeholder 2">
            <a:extLst>
              <a:ext uri="{FF2B5EF4-FFF2-40B4-BE49-F238E27FC236}">
                <a16:creationId xmlns:a16="http://schemas.microsoft.com/office/drawing/2014/main" id="{2CDDE84A-43B0-2050-E0B8-7A2736E06683}"/>
              </a:ext>
            </a:extLst>
          </p:cNvPr>
          <p:cNvSpPr>
            <a:spLocks noGrp="1"/>
          </p:cNvSpPr>
          <p:nvPr>
            <p:ph type="pic" sz="quarter" idx="60" hasCustomPrompt="1"/>
          </p:nvPr>
        </p:nvSpPr>
        <p:spPr>
          <a:xfrm>
            <a:off x="463954" y="1400685"/>
            <a:ext cx="1167724" cy="1167724"/>
          </a:xfrm>
          <a:prstGeom prst="ellipse">
            <a:avLst/>
          </a:prstGeom>
        </p:spPr>
        <p:txBody>
          <a:bodyPr anchor="ctr"/>
          <a:lstStyle>
            <a:lvl1pPr marL="0" indent="0" algn="ctr" rtl="0">
              <a:buFontTx/>
              <a:buNone/>
              <a:tabLst/>
              <a:defRPr sz="1000">
                <a:solidFill>
                  <a:schemeClr val="bg1"/>
                </a:solidFill>
                <a:latin typeface="+mn-lt"/>
                <a:cs typeface="Calibri" panose="020F050202020403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noProof="0"/>
              <a:t>Image here</a:t>
            </a:r>
          </a:p>
        </p:txBody>
      </p:sp>
      <p:sp>
        <p:nvSpPr>
          <p:cNvPr id="10" name="Picture Placeholder 2">
            <a:extLst>
              <a:ext uri="{FF2B5EF4-FFF2-40B4-BE49-F238E27FC236}">
                <a16:creationId xmlns:a16="http://schemas.microsoft.com/office/drawing/2014/main" id="{A095927E-B3C8-BD19-AF32-FA5B531B8E35}"/>
              </a:ext>
            </a:extLst>
          </p:cNvPr>
          <p:cNvSpPr>
            <a:spLocks noGrp="1"/>
          </p:cNvSpPr>
          <p:nvPr>
            <p:ph type="pic" sz="quarter" idx="72" hasCustomPrompt="1"/>
          </p:nvPr>
        </p:nvSpPr>
        <p:spPr>
          <a:xfrm>
            <a:off x="4270398" y="1400684"/>
            <a:ext cx="1167724" cy="1167724"/>
          </a:xfrm>
          <a:prstGeom prst="ellipse">
            <a:avLst/>
          </a:prstGeom>
        </p:spPr>
        <p:txBody>
          <a:bodyPr anchor="ctr"/>
          <a:lstStyle>
            <a:lvl1pPr marL="0" indent="0" algn="ctr" rtl="0">
              <a:buFontTx/>
              <a:buNone/>
              <a:tabLst/>
              <a:defRPr sz="1000">
                <a:solidFill>
                  <a:schemeClr val="bg1"/>
                </a:solidFill>
                <a:latin typeface="+mn-lt"/>
                <a:cs typeface="Calibri" panose="020F050202020403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noProof="0"/>
              <a:t>Image here</a:t>
            </a:r>
          </a:p>
        </p:txBody>
      </p:sp>
      <p:sp>
        <p:nvSpPr>
          <p:cNvPr id="14" name="Picture Placeholder 2">
            <a:extLst>
              <a:ext uri="{FF2B5EF4-FFF2-40B4-BE49-F238E27FC236}">
                <a16:creationId xmlns:a16="http://schemas.microsoft.com/office/drawing/2014/main" id="{BBCBFB04-14C7-DF9F-23B0-B6F25E856DB3}"/>
              </a:ext>
            </a:extLst>
          </p:cNvPr>
          <p:cNvSpPr>
            <a:spLocks noGrp="1"/>
          </p:cNvSpPr>
          <p:nvPr>
            <p:ph type="pic" sz="quarter" idx="73" hasCustomPrompt="1"/>
          </p:nvPr>
        </p:nvSpPr>
        <p:spPr>
          <a:xfrm>
            <a:off x="8076842" y="1400684"/>
            <a:ext cx="1167724" cy="1167724"/>
          </a:xfrm>
          <a:prstGeom prst="ellipse">
            <a:avLst/>
          </a:prstGeom>
        </p:spPr>
        <p:txBody>
          <a:bodyPr anchor="ctr"/>
          <a:lstStyle>
            <a:lvl1pPr marL="0" indent="0" algn="ctr" rtl="0">
              <a:buFontTx/>
              <a:buNone/>
              <a:tabLst/>
              <a:defRPr sz="1000">
                <a:solidFill>
                  <a:schemeClr val="bg1"/>
                </a:solidFill>
                <a:latin typeface="+mn-lt"/>
                <a:cs typeface="Calibri" panose="020F050202020403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noProof="0"/>
              <a:t>Image here</a:t>
            </a:r>
          </a:p>
        </p:txBody>
      </p:sp>
      <p:sp>
        <p:nvSpPr>
          <p:cNvPr id="3" name="Title Placeholder 1">
            <a:extLst>
              <a:ext uri="{FF2B5EF4-FFF2-40B4-BE49-F238E27FC236}">
                <a16:creationId xmlns:a16="http://schemas.microsoft.com/office/drawing/2014/main" id="{19154D2C-0A20-E285-D2D9-7F6CC3AA14C4}"/>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solidFill>
                  <a:schemeClr val="tx1"/>
                </a:solidFill>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3793868477"/>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V Page - Triple (Dark)">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BF709071-F618-15C7-35CF-584AFE1D354F}"/>
              </a:ext>
            </a:extLst>
          </p:cNvPr>
          <p:cNvGraphicFramePr>
            <a:graphicFrameLocks noChangeAspect="1"/>
          </p:cNvGraphicFramePr>
          <p:nvPr userDrawn="1">
            <p:custDataLst>
              <p:tags r:id="rId1"/>
            </p:custDataLst>
            <p:extLst>
              <p:ext uri="{D42A27DB-BD31-4B8C-83A1-F6EECF244321}">
                <p14:modId xmlns:p14="http://schemas.microsoft.com/office/powerpoint/2010/main" val="2861473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9" name="think-cell data - do not delete" hidden="1">
                        <a:extLst>
                          <a:ext uri="{FF2B5EF4-FFF2-40B4-BE49-F238E27FC236}">
                            <a16:creationId xmlns:a16="http://schemas.microsoft.com/office/drawing/2014/main" id="{BF709071-F618-15C7-35CF-584AFE1D354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8" name="Text Placeholder 16">
            <a:extLst>
              <a:ext uri="{FF2B5EF4-FFF2-40B4-BE49-F238E27FC236}">
                <a16:creationId xmlns:a16="http://schemas.microsoft.com/office/drawing/2014/main" id="{429AA9EB-154F-A076-ED80-AB0C2C2C4EDD}"/>
              </a:ext>
            </a:extLst>
          </p:cNvPr>
          <p:cNvSpPr>
            <a:spLocks noGrp="1"/>
          </p:cNvSpPr>
          <p:nvPr>
            <p:ph type="body" sz="quarter" idx="52" hasCustomPrompt="1"/>
          </p:nvPr>
        </p:nvSpPr>
        <p:spPr>
          <a:xfrm>
            <a:off x="6096274" y="2776601"/>
            <a:ext cx="2581155" cy="3706709"/>
          </a:xfrm>
          <a:prstGeom prst="rect">
            <a:avLst/>
          </a:prstGeom>
        </p:spPr>
        <p:txBody>
          <a:bodyPr wrap="square" lIns="0" tIns="0" rIns="0" bIns="0" numCol="1" spcCol="252000">
            <a:noAutofit/>
          </a:bodyPr>
          <a:lstStyle>
            <a:lvl1pPr marL="0" indent="0" rtl="0">
              <a:lnSpc>
                <a:spcPct val="100000"/>
              </a:lnSpc>
              <a:spcBef>
                <a:spcPts val="0"/>
              </a:spcBef>
              <a:spcAft>
                <a:spcPts val="800"/>
              </a:spcAft>
              <a:buNone/>
              <a:defRPr sz="1000" b="0" i="0">
                <a:solidFill>
                  <a:schemeClr val="tx1"/>
                </a:solidFill>
                <a:latin typeface="+mn-lt"/>
                <a:ea typeface="Open Sans" panose="020B0606030504020204" pitchFamily="34" charset="0"/>
                <a:cs typeface="Calibri" panose="020F0502020204030204" pitchFamily="34" charset="0"/>
              </a:defRPr>
            </a:lvl1pPr>
          </a:lstStyle>
          <a:p>
            <a:pPr lvl="0"/>
            <a:r>
              <a:rPr lang="en-US" noProof="0"/>
              <a:t>The quick, brown fox jumps over a lazy dog. DJs flock by when MTV ax quiz prog. Junk MTV quiz graced by fox whelps. Bawds jog, flick quartz, vex nymphs. Waltz, bad nymph, for quick jigs vex! Fox nymphs grab quick-jived waltz. Brick quiz whangs jumpy veldt fox. Bright vixens jump; dozy fowl quack. Quick wafting zephyrs vex bold Jim. Quick zephyrs blow, vexing daft Jim. Sex-charged fop blew my junk TV quiz.</a:t>
            </a:r>
          </a:p>
          <a:p>
            <a:pPr lvl="0"/>
            <a:r>
              <a:rPr lang="en-US" noProof="0"/>
              <a:t>How quickly daft jumping zebras vex. Two driven jocks help fax my big quiz. Quick, Baz, get my woven flax jodhpurs! "Now fax quiz Jack! " my brave ghost pled. Five quacking zephyrs jolt my wax bed. Flummoxed by job, kvetching W. zaps Iraq. Cozy sphinx waves quart jug of bad milk. A very bad quack might jinx zippy fowls. </a:t>
            </a:r>
          </a:p>
        </p:txBody>
      </p:sp>
      <p:sp>
        <p:nvSpPr>
          <p:cNvPr id="11" name="Text Placeholder 16">
            <a:extLst>
              <a:ext uri="{FF2B5EF4-FFF2-40B4-BE49-F238E27FC236}">
                <a16:creationId xmlns:a16="http://schemas.microsoft.com/office/drawing/2014/main" id="{0E72BC74-D85F-5481-912F-1F3759947E7A}"/>
              </a:ext>
            </a:extLst>
          </p:cNvPr>
          <p:cNvSpPr>
            <a:spLocks noGrp="1"/>
          </p:cNvSpPr>
          <p:nvPr>
            <p:ph type="body" sz="quarter" idx="53" hasCustomPrompt="1"/>
          </p:nvPr>
        </p:nvSpPr>
        <p:spPr>
          <a:xfrm>
            <a:off x="7386454" y="1555868"/>
            <a:ext cx="2835552" cy="232751"/>
          </a:xfrm>
          <a:prstGeom prst="rect">
            <a:avLst/>
          </a:prstGeom>
        </p:spPr>
        <p:txBody>
          <a:bodyPr wrap="square" lIns="0" tIns="0" rIns="0" bIns="0">
            <a:noAutofit/>
          </a:bodyPr>
          <a:lstStyle>
            <a:lvl1pPr marL="0" indent="0" rtl="0">
              <a:lnSpc>
                <a:spcPts val="1800"/>
              </a:lnSpc>
              <a:spcBef>
                <a:spcPts val="0"/>
              </a:spcBef>
              <a:spcAft>
                <a:spcPts val="400"/>
              </a:spcAft>
              <a:buNone/>
              <a:defRPr sz="1400" b="1" i="0">
                <a:solidFill>
                  <a:srgbClr val="0076A8"/>
                </a:solidFill>
                <a:latin typeface="+mn-lt"/>
                <a:ea typeface="Open Sans Medium" panose="020B0606030504020204" pitchFamily="34" charset="0"/>
                <a:cs typeface="Calibri" panose="020F0502020204030204" pitchFamily="34" charset="0"/>
              </a:defRPr>
            </a:lvl1pPr>
          </a:lstStyle>
          <a:p>
            <a:pPr lvl="0"/>
            <a:r>
              <a:rPr lang="en-US" noProof="0"/>
              <a:t>Name in Aptos Bold 14pt. </a:t>
            </a:r>
          </a:p>
        </p:txBody>
      </p:sp>
      <p:sp>
        <p:nvSpPr>
          <p:cNvPr id="15" name="Text Placeholder 16">
            <a:extLst>
              <a:ext uri="{FF2B5EF4-FFF2-40B4-BE49-F238E27FC236}">
                <a16:creationId xmlns:a16="http://schemas.microsoft.com/office/drawing/2014/main" id="{7A6C4863-4FEB-2B4F-6267-C22C3574608A}"/>
              </a:ext>
            </a:extLst>
          </p:cNvPr>
          <p:cNvSpPr>
            <a:spLocks noGrp="1"/>
          </p:cNvSpPr>
          <p:nvPr>
            <p:ph type="body" sz="quarter" idx="55" hasCustomPrompt="1"/>
          </p:nvPr>
        </p:nvSpPr>
        <p:spPr>
          <a:xfrm>
            <a:off x="7386454" y="2340461"/>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0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Phone in Aptos 10pt. </a:t>
            </a:r>
          </a:p>
        </p:txBody>
      </p:sp>
      <p:sp>
        <p:nvSpPr>
          <p:cNvPr id="16" name="Text Placeholder 16">
            <a:extLst>
              <a:ext uri="{FF2B5EF4-FFF2-40B4-BE49-F238E27FC236}">
                <a16:creationId xmlns:a16="http://schemas.microsoft.com/office/drawing/2014/main" id="{C8DA3615-FA8A-44A1-DCD6-59BC384D8F42}"/>
              </a:ext>
            </a:extLst>
          </p:cNvPr>
          <p:cNvSpPr>
            <a:spLocks noGrp="1"/>
          </p:cNvSpPr>
          <p:nvPr>
            <p:ph type="body" sz="quarter" idx="56" hasCustomPrompt="1"/>
          </p:nvPr>
        </p:nvSpPr>
        <p:spPr>
          <a:xfrm>
            <a:off x="7386454" y="1778664"/>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2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Role in Aptos 10pt. </a:t>
            </a:r>
          </a:p>
        </p:txBody>
      </p:sp>
      <p:sp>
        <p:nvSpPr>
          <p:cNvPr id="17" name="Text Placeholder 16">
            <a:extLst>
              <a:ext uri="{FF2B5EF4-FFF2-40B4-BE49-F238E27FC236}">
                <a16:creationId xmlns:a16="http://schemas.microsoft.com/office/drawing/2014/main" id="{A25E22B9-2F8A-BE46-774F-16EB57C286CC}"/>
              </a:ext>
            </a:extLst>
          </p:cNvPr>
          <p:cNvSpPr>
            <a:spLocks noGrp="1"/>
          </p:cNvSpPr>
          <p:nvPr>
            <p:ph type="body" sz="quarter" idx="57" hasCustomPrompt="1"/>
          </p:nvPr>
        </p:nvSpPr>
        <p:spPr>
          <a:xfrm>
            <a:off x="7386454" y="2116800"/>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0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Email in Aptos 10pt. </a:t>
            </a:r>
          </a:p>
        </p:txBody>
      </p:sp>
      <p:sp>
        <p:nvSpPr>
          <p:cNvPr id="26" name="Text Placeholder 16">
            <a:extLst>
              <a:ext uri="{FF2B5EF4-FFF2-40B4-BE49-F238E27FC236}">
                <a16:creationId xmlns:a16="http://schemas.microsoft.com/office/drawing/2014/main" id="{3FE5569B-CE32-139B-926B-2930794252AD}"/>
              </a:ext>
            </a:extLst>
          </p:cNvPr>
          <p:cNvSpPr>
            <a:spLocks noGrp="1"/>
          </p:cNvSpPr>
          <p:nvPr>
            <p:ph type="body" sz="quarter" idx="64" hasCustomPrompt="1"/>
          </p:nvPr>
        </p:nvSpPr>
        <p:spPr>
          <a:xfrm>
            <a:off x="463954" y="2776601"/>
            <a:ext cx="2581155" cy="3706709"/>
          </a:xfrm>
          <a:prstGeom prst="rect">
            <a:avLst/>
          </a:prstGeom>
        </p:spPr>
        <p:txBody>
          <a:bodyPr wrap="square" lIns="0" tIns="0" rIns="0" bIns="0" numCol="1" spcCol="252000">
            <a:noAutofit/>
          </a:bodyPr>
          <a:lstStyle>
            <a:lvl1pPr marL="0" indent="0" rtl="0">
              <a:lnSpc>
                <a:spcPct val="100000"/>
              </a:lnSpc>
              <a:spcBef>
                <a:spcPts val="0"/>
              </a:spcBef>
              <a:spcAft>
                <a:spcPts val="800"/>
              </a:spcAft>
              <a:buNone/>
              <a:defRPr sz="1000" b="0" i="0">
                <a:solidFill>
                  <a:schemeClr val="tx1"/>
                </a:solidFill>
                <a:latin typeface="+mn-lt"/>
                <a:ea typeface="Open Sans" panose="020B0606030504020204" pitchFamily="34" charset="0"/>
                <a:cs typeface="Calibri" panose="020F0502020204030204" pitchFamily="34" charset="0"/>
              </a:defRPr>
            </a:lvl1pPr>
          </a:lstStyle>
          <a:p>
            <a:pPr lvl="0"/>
            <a:r>
              <a:rPr lang="en-US" noProof="0"/>
              <a:t>The quick, brown fox jumps over a lazy dog. DJs flock by when MTV ax quiz prog. Junk MTV quiz graced by fox whelps. Bawds jog, flick quartz, vex nymphs. Waltz, bad nymph, for quick jigs vex! Fox nymphs grab quick-jived waltz. Brick quiz whangs jumpy veldt fox. Bright vixens jump; dozy fowl quack. Quick wafting zephyrs vex bold Jim. Quick zephyrs blow, vexing daft Jim. Sex-charged fop blew my junk TV quiz.</a:t>
            </a:r>
          </a:p>
          <a:p>
            <a:pPr lvl="0"/>
            <a:r>
              <a:rPr lang="en-US" noProof="0"/>
              <a:t>How quickly daft jumping zebras vex. Two driven jocks help fax my big quiz. Quick, Baz, get my woven flax jodhpurs! "Now fax quiz Jack! " my brave ghost pled. Five quacking zephyrs jolt my wax bed. Flummoxed by job, kvetching W. zaps Iraq. Cozy sphinx waves quart jug of bad milk. A very bad quack might jinx zippy fowls. </a:t>
            </a:r>
          </a:p>
        </p:txBody>
      </p:sp>
      <p:sp>
        <p:nvSpPr>
          <p:cNvPr id="27" name="Text Placeholder 16">
            <a:extLst>
              <a:ext uri="{FF2B5EF4-FFF2-40B4-BE49-F238E27FC236}">
                <a16:creationId xmlns:a16="http://schemas.microsoft.com/office/drawing/2014/main" id="{6A880C24-07FC-DF19-264E-8070CFB96D57}"/>
              </a:ext>
            </a:extLst>
          </p:cNvPr>
          <p:cNvSpPr>
            <a:spLocks noGrp="1"/>
          </p:cNvSpPr>
          <p:nvPr>
            <p:ph type="body" sz="quarter" idx="65" hasCustomPrompt="1"/>
          </p:nvPr>
        </p:nvSpPr>
        <p:spPr>
          <a:xfrm>
            <a:off x="1740102" y="1555868"/>
            <a:ext cx="2835552" cy="232751"/>
          </a:xfrm>
          <a:prstGeom prst="rect">
            <a:avLst/>
          </a:prstGeom>
        </p:spPr>
        <p:txBody>
          <a:bodyPr wrap="square" lIns="0" tIns="0" rIns="0" bIns="0">
            <a:noAutofit/>
          </a:bodyPr>
          <a:lstStyle>
            <a:lvl1pPr marL="0" indent="0" rtl="0">
              <a:lnSpc>
                <a:spcPts val="1800"/>
              </a:lnSpc>
              <a:spcBef>
                <a:spcPts val="0"/>
              </a:spcBef>
              <a:spcAft>
                <a:spcPts val="400"/>
              </a:spcAft>
              <a:buNone/>
              <a:defRPr sz="1400" b="1" i="0">
                <a:solidFill>
                  <a:srgbClr val="0076A8"/>
                </a:solidFill>
                <a:latin typeface="+mn-lt"/>
                <a:ea typeface="Open Sans Medium" panose="020B0606030504020204" pitchFamily="34" charset="0"/>
                <a:cs typeface="Calibri" panose="020F0502020204030204" pitchFamily="34" charset="0"/>
              </a:defRPr>
            </a:lvl1pPr>
          </a:lstStyle>
          <a:p>
            <a:pPr lvl="0"/>
            <a:r>
              <a:rPr lang="en-US" noProof="0"/>
              <a:t>Name in Aptos Bold 14pt. </a:t>
            </a:r>
          </a:p>
        </p:txBody>
      </p:sp>
      <p:sp>
        <p:nvSpPr>
          <p:cNvPr id="29" name="Text Placeholder 16">
            <a:extLst>
              <a:ext uri="{FF2B5EF4-FFF2-40B4-BE49-F238E27FC236}">
                <a16:creationId xmlns:a16="http://schemas.microsoft.com/office/drawing/2014/main" id="{3A68DD7B-AA73-9D91-FDFE-B3934E99C542}"/>
              </a:ext>
            </a:extLst>
          </p:cNvPr>
          <p:cNvSpPr>
            <a:spLocks noGrp="1"/>
          </p:cNvSpPr>
          <p:nvPr>
            <p:ph type="body" sz="quarter" idx="67" hasCustomPrompt="1"/>
          </p:nvPr>
        </p:nvSpPr>
        <p:spPr>
          <a:xfrm>
            <a:off x="1740102" y="2340461"/>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0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Phone in Aptos 10pt. </a:t>
            </a:r>
          </a:p>
        </p:txBody>
      </p:sp>
      <p:sp>
        <p:nvSpPr>
          <p:cNvPr id="30" name="Text Placeholder 16">
            <a:extLst>
              <a:ext uri="{FF2B5EF4-FFF2-40B4-BE49-F238E27FC236}">
                <a16:creationId xmlns:a16="http://schemas.microsoft.com/office/drawing/2014/main" id="{F4EF1C79-4123-6E58-ED3D-A47BD7FFC0FB}"/>
              </a:ext>
            </a:extLst>
          </p:cNvPr>
          <p:cNvSpPr>
            <a:spLocks noGrp="1"/>
          </p:cNvSpPr>
          <p:nvPr>
            <p:ph type="body" sz="quarter" idx="68" hasCustomPrompt="1"/>
          </p:nvPr>
        </p:nvSpPr>
        <p:spPr>
          <a:xfrm>
            <a:off x="1740102" y="1778664"/>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2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Role in Aptos 10pt. </a:t>
            </a:r>
          </a:p>
        </p:txBody>
      </p:sp>
      <p:sp>
        <p:nvSpPr>
          <p:cNvPr id="31" name="Text Placeholder 16">
            <a:extLst>
              <a:ext uri="{FF2B5EF4-FFF2-40B4-BE49-F238E27FC236}">
                <a16:creationId xmlns:a16="http://schemas.microsoft.com/office/drawing/2014/main" id="{E323F0B4-605D-6AC0-F618-E20FE04FE197}"/>
              </a:ext>
            </a:extLst>
          </p:cNvPr>
          <p:cNvSpPr>
            <a:spLocks noGrp="1"/>
          </p:cNvSpPr>
          <p:nvPr>
            <p:ph type="body" sz="quarter" idx="69" hasCustomPrompt="1"/>
          </p:nvPr>
        </p:nvSpPr>
        <p:spPr>
          <a:xfrm>
            <a:off x="1740102" y="2116800"/>
            <a:ext cx="1764000" cy="216000"/>
          </a:xfrm>
          <a:prstGeom prst="rect">
            <a:avLst/>
          </a:prstGeom>
        </p:spPr>
        <p:txBody>
          <a:bodyPr wrap="square" lIns="0" tIns="0" rIns="0" bIns="0">
            <a:noAutofit/>
          </a:bodyPr>
          <a:lstStyle>
            <a:lvl1pPr marL="0" indent="0" rtl="0">
              <a:lnSpc>
                <a:spcPts val="1800"/>
              </a:lnSpc>
              <a:spcBef>
                <a:spcPts val="0"/>
              </a:spcBef>
              <a:spcAft>
                <a:spcPts val="400"/>
              </a:spcAft>
              <a:buNone/>
              <a:defRPr sz="1000" b="0" i="0">
                <a:solidFill>
                  <a:schemeClr val="tx1"/>
                </a:solidFill>
                <a:latin typeface="+mn-lt"/>
                <a:ea typeface="Open Sans Medium" panose="020B0606030504020204" pitchFamily="34" charset="0"/>
                <a:cs typeface="Calibri" panose="020F0502020204030204" pitchFamily="34" charset="0"/>
              </a:defRPr>
            </a:lvl1pPr>
          </a:lstStyle>
          <a:p>
            <a:pPr lvl="0"/>
            <a:r>
              <a:rPr lang="en-US" noProof="0"/>
              <a:t>Email in Aptos 10pt. </a:t>
            </a:r>
          </a:p>
        </p:txBody>
      </p:sp>
      <p:sp>
        <p:nvSpPr>
          <p:cNvPr id="7" name="Picture Placeholder 2">
            <a:extLst>
              <a:ext uri="{FF2B5EF4-FFF2-40B4-BE49-F238E27FC236}">
                <a16:creationId xmlns:a16="http://schemas.microsoft.com/office/drawing/2014/main" id="{1AB0C9E5-D8FC-E288-A0F6-9F7DC1EC7EC4}"/>
              </a:ext>
            </a:extLst>
          </p:cNvPr>
          <p:cNvSpPr>
            <a:spLocks noGrp="1"/>
          </p:cNvSpPr>
          <p:nvPr>
            <p:ph type="pic" sz="quarter" idx="60" hasCustomPrompt="1"/>
          </p:nvPr>
        </p:nvSpPr>
        <p:spPr>
          <a:xfrm>
            <a:off x="463955" y="1463468"/>
            <a:ext cx="1090337" cy="1090337"/>
          </a:xfrm>
          <a:prstGeom prst="rect">
            <a:avLst/>
          </a:prstGeom>
        </p:spPr>
        <p:txBody>
          <a:bodyPr anchor="ctr"/>
          <a:lstStyle>
            <a:lvl1pPr marL="0" indent="0" algn="ctr" rtl="0">
              <a:buFontTx/>
              <a:buNone/>
              <a:tabLst/>
              <a:defRPr sz="1000">
                <a:solidFill>
                  <a:schemeClr val="bg1"/>
                </a:solidFill>
                <a:latin typeface="+mn-lt"/>
                <a:cs typeface="Calibri" panose="020F050202020403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noProof="0"/>
              <a:t>Image here</a:t>
            </a:r>
          </a:p>
        </p:txBody>
      </p:sp>
      <p:sp>
        <p:nvSpPr>
          <p:cNvPr id="10" name="Picture Placeholder 2">
            <a:extLst>
              <a:ext uri="{FF2B5EF4-FFF2-40B4-BE49-F238E27FC236}">
                <a16:creationId xmlns:a16="http://schemas.microsoft.com/office/drawing/2014/main" id="{800CAF6F-4D79-5C44-959D-597C3A59237E}"/>
              </a:ext>
            </a:extLst>
          </p:cNvPr>
          <p:cNvSpPr>
            <a:spLocks noGrp="1"/>
          </p:cNvSpPr>
          <p:nvPr>
            <p:ph type="pic" sz="quarter" idx="72" hasCustomPrompt="1"/>
          </p:nvPr>
        </p:nvSpPr>
        <p:spPr>
          <a:xfrm>
            <a:off x="6102200" y="1463467"/>
            <a:ext cx="1090337" cy="1090337"/>
          </a:xfrm>
          <a:prstGeom prst="rect">
            <a:avLst/>
          </a:prstGeom>
        </p:spPr>
        <p:txBody>
          <a:bodyPr anchor="ctr"/>
          <a:lstStyle>
            <a:lvl1pPr marL="0" indent="0" algn="ctr" rtl="0">
              <a:buFontTx/>
              <a:buNone/>
              <a:tabLst/>
              <a:defRPr sz="1000">
                <a:solidFill>
                  <a:schemeClr val="bg1"/>
                </a:solidFill>
                <a:latin typeface="+mn-lt"/>
                <a:cs typeface="Calibri" panose="020F050202020403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noProof="0"/>
              <a:t>Image here</a:t>
            </a:r>
          </a:p>
        </p:txBody>
      </p:sp>
      <p:sp>
        <p:nvSpPr>
          <p:cNvPr id="2" name="Text Placeholder 16">
            <a:extLst>
              <a:ext uri="{FF2B5EF4-FFF2-40B4-BE49-F238E27FC236}">
                <a16:creationId xmlns:a16="http://schemas.microsoft.com/office/drawing/2014/main" id="{B2670A48-2A46-0538-B4F4-3FC1809E93AA}"/>
              </a:ext>
            </a:extLst>
          </p:cNvPr>
          <p:cNvSpPr>
            <a:spLocks noGrp="1"/>
          </p:cNvSpPr>
          <p:nvPr>
            <p:ph type="body" sz="quarter" idx="73" hasCustomPrompt="1"/>
          </p:nvPr>
        </p:nvSpPr>
        <p:spPr>
          <a:xfrm>
            <a:off x="8837683" y="3172441"/>
            <a:ext cx="2581155" cy="3310869"/>
          </a:xfrm>
          <a:prstGeom prst="rect">
            <a:avLst/>
          </a:prstGeom>
        </p:spPr>
        <p:txBody>
          <a:bodyPr wrap="square" lIns="0" tIns="0" rIns="0" bIns="0" numCol="1" spcCol="252000">
            <a:noAutofit/>
          </a:bodyPr>
          <a:lstStyle>
            <a:lvl1pPr marL="0" indent="0" rtl="0">
              <a:lnSpc>
                <a:spcPct val="100000"/>
              </a:lnSpc>
              <a:spcBef>
                <a:spcPts val="0"/>
              </a:spcBef>
              <a:spcAft>
                <a:spcPts val="800"/>
              </a:spcAft>
              <a:buNone/>
              <a:defRPr sz="1000" b="0" i="0">
                <a:solidFill>
                  <a:schemeClr val="tx1"/>
                </a:solidFill>
                <a:latin typeface="+mn-lt"/>
                <a:ea typeface="Open Sans" panose="020B0606030504020204" pitchFamily="34" charset="0"/>
                <a:cs typeface="Calibri" panose="020F0502020204030204" pitchFamily="34" charset="0"/>
              </a:defRPr>
            </a:lvl1pPr>
          </a:lstStyle>
          <a:p>
            <a:pPr lvl="0"/>
            <a:r>
              <a:rPr lang="en-US" noProof="0"/>
              <a:t>The quick, brown fox jumps over a lazy dog. DJs flock by when MTV ax quiz prog. Junk MTV quiz graced by fox whelps. Bawds jog, flick quartz, vex nymphs. Waltz, bad nymph, for quick jigs vex! Fox nymphs grab quick-jived waltz. Brick quiz whangs jumpy veldt fox. Bright vixens jump; dozy fowl quack. Quick wafting zephyrs vex bold Jim. Quick zephyrs blow, vexing daft Jim. Sex-charged fop blew my junk TV quiz.</a:t>
            </a:r>
          </a:p>
          <a:p>
            <a:pPr lvl="0"/>
            <a:r>
              <a:rPr lang="en-US" noProof="0"/>
              <a:t>How quickly daft jumping zebras vex. Two driven jocks help fax my big quiz. Quick, Baz, get my woven flax jodhpurs! "Now fax quiz Jack! " my brave ghost pled. Five quacking zephyrs jolt my wax bed. Flummoxed by job, kvetching W. zaps Iraq. Cozy sphinx waves quart jug of bad milk. A very bad quack might jinx zippy fowls. </a:t>
            </a:r>
          </a:p>
        </p:txBody>
      </p:sp>
      <p:sp>
        <p:nvSpPr>
          <p:cNvPr id="3" name="Text Placeholder 16">
            <a:extLst>
              <a:ext uri="{FF2B5EF4-FFF2-40B4-BE49-F238E27FC236}">
                <a16:creationId xmlns:a16="http://schemas.microsoft.com/office/drawing/2014/main" id="{C5EF3E49-BDBF-4480-C577-EF7C6F67B921}"/>
              </a:ext>
            </a:extLst>
          </p:cNvPr>
          <p:cNvSpPr>
            <a:spLocks noGrp="1"/>
          </p:cNvSpPr>
          <p:nvPr>
            <p:ph type="body" sz="quarter" idx="74" hasCustomPrompt="1"/>
          </p:nvPr>
        </p:nvSpPr>
        <p:spPr>
          <a:xfrm>
            <a:off x="3205362" y="3172441"/>
            <a:ext cx="2581155" cy="3310869"/>
          </a:xfrm>
          <a:prstGeom prst="rect">
            <a:avLst/>
          </a:prstGeom>
        </p:spPr>
        <p:txBody>
          <a:bodyPr wrap="square" lIns="0" tIns="0" rIns="0" bIns="0" numCol="1" spcCol="252000">
            <a:noAutofit/>
          </a:bodyPr>
          <a:lstStyle>
            <a:lvl1pPr marL="0" indent="0" rtl="0">
              <a:lnSpc>
                <a:spcPct val="100000"/>
              </a:lnSpc>
              <a:spcBef>
                <a:spcPts val="0"/>
              </a:spcBef>
              <a:spcAft>
                <a:spcPts val="800"/>
              </a:spcAft>
              <a:buNone/>
              <a:defRPr sz="1000" b="0" i="0">
                <a:solidFill>
                  <a:schemeClr val="tx1"/>
                </a:solidFill>
                <a:latin typeface="+mn-lt"/>
                <a:ea typeface="Open Sans" panose="020B0606030504020204" pitchFamily="34" charset="0"/>
                <a:cs typeface="Calibri" panose="020F0502020204030204" pitchFamily="34" charset="0"/>
              </a:defRPr>
            </a:lvl1pPr>
          </a:lstStyle>
          <a:p>
            <a:pPr lvl="0"/>
            <a:r>
              <a:rPr lang="en-US" noProof="0"/>
              <a:t>The quick, brown fox jumps over a lazy dog. DJs flock by when MTV ax quiz prog. Junk MTV quiz graced by fox whelps. Bawds jog, flick quartz, vex nymphs. Waltz, bad nymph, for quick jigs vex! Fox nymphs grab quick-jived waltz. Brick quiz whangs jumpy veldt fox. Bright vixens jump; dozy fowl quack. Quick wafting zephyrs vex bold Jim. Quick zephyrs blow, vexing daft Jim. Sex-charged fop blew my junk TV quiz.</a:t>
            </a:r>
          </a:p>
          <a:p>
            <a:pPr lvl="0"/>
            <a:r>
              <a:rPr lang="en-US" noProof="0"/>
              <a:t>How quickly daft jumping zebras vex. Two driven jocks help fax my big quiz. Quick, Baz, get my woven flax jodhpurs! "Now fax quiz Jack! " my brave ghost pled. Five quacking zephyrs jolt my wax bed. Flummoxed by job, kvetching W. zaps Iraq. Cozy sphinx waves quart jug of bad milk. A very bad quack might jinx zippy fowls. </a:t>
            </a:r>
          </a:p>
        </p:txBody>
      </p:sp>
      <p:sp>
        <p:nvSpPr>
          <p:cNvPr id="6" name="Title Placeholder 1">
            <a:extLst>
              <a:ext uri="{FF2B5EF4-FFF2-40B4-BE49-F238E27FC236}">
                <a16:creationId xmlns:a16="http://schemas.microsoft.com/office/drawing/2014/main" id="{F61C8A8F-090C-2561-E086-F98798EFBC41}"/>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666183762"/>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 &amp;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1C1EAFF-5D54-A52D-EB90-486ABD8085F7}"/>
              </a:ext>
            </a:extLst>
          </p:cNvPr>
          <p:cNvSpPr/>
          <p:nvPr userDrawn="1"/>
        </p:nvSpPr>
        <p:spPr bwMode="gray">
          <a:xfrm>
            <a:off x="7915275" y="0"/>
            <a:ext cx="4276725" cy="6858000"/>
          </a:xfrm>
          <a:prstGeom prst="rect">
            <a:avLst/>
          </a:prstGeom>
          <a:solidFill>
            <a:schemeClr val="tx1"/>
          </a:solidFill>
          <a:ln w="19050" algn="ctr">
            <a:noFill/>
            <a:miter lim="800000"/>
            <a:headEnd/>
            <a:tailEnd/>
          </a:ln>
        </p:spPr>
        <p:txBody>
          <a:bodyPr wrap="square" lIns="88900" tIns="88900" rIns="88900" bIns="88900" rtlCol="0" anchor="ctr"/>
          <a:lstStyle/>
          <a:p>
            <a:pPr algn="ctr" rtl="0">
              <a:lnSpc>
                <a:spcPct val="106000"/>
              </a:lnSpc>
              <a:buFont typeface="Wingdings 2" pitchFamily="18" charset="2"/>
              <a:buNone/>
            </a:pPr>
            <a:endParaRPr lang="en-US" sz="1600" b="1">
              <a:solidFill>
                <a:schemeClr val="bg1"/>
              </a:solidFill>
            </a:endParaRPr>
          </a:p>
        </p:txBody>
      </p:sp>
      <p:graphicFrame>
        <p:nvGraphicFramePr>
          <p:cNvPr id="3" name="think-cell data - do not delete" hidden="1">
            <a:extLst>
              <a:ext uri="{FF2B5EF4-FFF2-40B4-BE49-F238E27FC236}">
                <a16:creationId xmlns:a16="http://schemas.microsoft.com/office/drawing/2014/main" id="{D2F1C247-3B3D-D831-9AC8-CB11D369521D}"/>
              </a:ext>
            </a:extLst>
          </p:cNvPr>
          <p:cNvGraphicFramePr>
            <a:graphicFrameLocks noChangeAspect="1"/>
          </p:cNvGraphicFramePr>
          <p:nvPr userDrawn="1">
            <p:custDataLst>
              <p:tags r:id="rId1"/>
            </p:custDataLst>
            <p:extLst>
              <p:ext uri="{D42A27DB-BD31-4B8C-83A1-F6EECF244321}">
                <p14:modId xmlns:p14="http://schemas.microsoft.com/office/powerpoint/2010/main" val="38649344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3" name="think-cell data - do not delete" hidden="1">
                        <a:extLst>
                          <a:ext uri="{FF2B5EF4-FFF2-40B4-BE49-F238E27FC236}">
                            <a16:creationId xmlns:a16="http://schemas.microsoft.com/office/drawing/2014/main" id="{D2F1C247-3B3D-D831-9AC8-CB11D369521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702C92F4-758D-09C7-E284-6133EAE34AC6}"/>
              </a:ext>
            </a:extLst>
          </p:cNvPr>
          <p:cNvSpPr>
            <a:spLocks noGrp="1"/>
          </p:cNvSpPr>
          <p:nvPr>
            <p:ph type="body" sz="quarter" idx="13" hasCustomPrompt="1"/>
          </p:nvPr>
        </p:nvSpPr>
        <p:spPr>
          <a:xfrm>
            <a:off x="463295" y="711077"/>
            <a:ext cx="7165414" cy="555310"/>
          </a:xfrm>
          <a:prstGeom prst="rect">
            <a:avLst/>
          </a:prstGeom>
        </p:spPr>
        <p:txBody>
          <a:bodyPr lIns="0" tIns="0" rIns="0" bIns="0">
            <a:noAutofit/>
          </a:bodyPr>
          <a:lstStyle>
            <a:lvl1pPr marL="0" indent="0" rtl="0">
              <a:buNone/>
              <a:defRPr sz="1400" b="0" i="0">
                <a:solidFill>
                  <a:schemeClr val="tx2"/>
                </a:solidFill>
                <a:latin typeface="+mn-lt"/>
              </a:defRPr>
            </a:lvl1pPr>
          </a:lstStyle>
          <a:p>
            <a:pPr lvl="0"/>
            <a:r>
              <a:rPr lang="en-US"/>
              <a:t>Click to add subtitle</a:t>
            </a:r>
          </a:p>
        </p:txBody>
      </p:sp>
      <p:sp>
        <p:nvSpPr>
          <p:cNvPr id="5" name="Title Placeholder 1">
            <a:extLst>
              <a:ext uri="{FF2B5EF4-FFF2-40B4-BE49-F238E27FC236}">
                <a16:creationId xmlns:a16="http://schemas.microsoft.com/office/drawing/2014/main" id="{19CBBAD4-E31E-58C4-8A03-B1FD24755F6A}"/>
              </a:ext>
            </a:extLst>
          </p:cNvPr>
          <p:cNvSpPr>
            <a:spLocks noGrp="1"/>
          </p:cNvSpPr>
          <p:nvPr>
            <p:ph type="title" hasCustomPrompt="1"/>
          </p:nvPr>
        </p:nvSpPr>
        <p:spPr>
          <a:xfrm>
            <a:off x="463295" y="345992"/>
            <a:ext cx="7165414"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4232831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Divider - Deloitte white">
    <p:bg bwMode="gray">
      <p:bgRef idx="1001">
        <a:schemeClr val="bg1"/>
      </p:bgRef>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EB147BE-0D0C-FB29-6FF2-1866CFF10D79}"/>
              </a:ext>
            </a:extLst>
          </p:cNvPr>
          <p:cNvGraphicFramePr>
            <a:graphicFrameLocks noChangeAspect="1"/>
          </p:cNvGraphicFramePr>
          <p:nvPr userDrawn="1">
            <p:custDataLst>
              <p:tags r:id="rId1"/>
            </p:custDataLst>
            <p:extLst>
              <p:ext uri="{D42A27DB-BD31-4B8C-83A1-F6EECF244321}">
                <p14:modId xmlns:p14="http://schemas.microsoft.com/office/powerpoint/2010/main" val="32315603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6" progId="TCLayout.ActiveDocument.1">
                  <p:embed/>
                </p:oleObj>
              </mc:Choice>
              <mc:Fallback>
                <p:oleObj name="think-cell Slide" r:id="rId3" imgW="425" imgH="426" progId="TCLayout.ActiveDocument.1">
                  <p:embed/>
                  <p:pic>
                    <p:nvPicPr>
                      <p:cNvPr id="5" name="Object 4" hidden="1">
                        <a:extLst>
                          <a:ext uri="{FF2B5EF4-FFF2-40B4-BE49-F238E27FC236}">
                            <a16:creationId xmlns:a16="http://schemas.microsoft.com/office/drawing/2014/main" id="{FEB147BE-0D0C-FB29-6FF2-1866CFF10D7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Text Placeholder 2"/>
          <p:cNvSpPr>
            <a:spLocks noGrp="1"/>
          </p:cNvSpPr>
          <p:nvPr>
            <p:ph type="body" idx="1"/>
          </p:nvPr>
        </p:nvSpPr>
        <p:spPr bwMode="gray">
          <a:xfrm>
            <a:off x="460248" y="3429000"/>
            <a:ext cx="6434623" cy="1566532"/>
          </a:xfrm>
        </p:spPr>
        <p:txBody>
          <a:bodyPr lIns="0" tIns="0" rIns="0" bIns="0">
            <a:noAutofit/>
          </a:bodyPr>
          <a:lstStyle>
            <a:lvl1pPr marL="0" indent="0" rtl="0">
              <a:lnSpc>
                <a:spcPct val="95000"/>
              </a:lnSpc>
              <a:spcAft>
                <a:spcPts val="0"/>
              </a:spcAft>
              <a:buNone/>
              <a:defRPr sz="3600" b="1">
                <a:solidFill>
                  <a:schemeClr val="tx1"/>
                </a:solidFill>
                <a:latin typeface="+mj-lt"/>
                <a:cs typeface="Calibri" panose="020F0502020204030204" pitchFamily="34" charset="0"/>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noProof="0"/>
              <a:t>Click to edit Master text styles</a:t>
            </a:r>
          </a:p>
        </p:txBody>
      </p:sp>
    </p:spTree>
    <p:extLst>
      <p:ext uri="{BB962C8B-B14F-4D97-AF65-F5344CB8AC3E}">
        <p14:creationId xmlns:p14="http://schemas.microsoft.com/office/powerpoint/2010/main" val="22351329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6_Title Slide - Black">
    <p:bg bwMode="gray">
      <p:bgRef idx="1001">
        <a:schemeClr val="bg1"/>
      </p:bgRef>
    </p:bg>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5E8A333D-677F-B532-204B-45758652358F}"/>
              </a:ext>
            </a:extLst>
          </p:cNvPr>
          <p:cNvGraphicFramePr>
            <a:graphicFrameLocks noChangeAspect="1"/>
          </p:cNvGraphicFramePr>
          <p:nvPr userDrawn="1">
            <p:custDataLst>
              <p:tags r:id="rId1"/>
            </p:custDataLst>
            <p:extLst>
              <p:ext uri="{D42A27DB-BD31-4B8C-83A1-F6EECF244321}">
                <p14:modId xmlns:p14="http://schemas.microsoft.com/office/powerpoint/2010/main" val="264526971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8" name="think-cell data - do not delete" hidden="1">
                        <a:extLst>
                          <a:ext uri="{FF2B5EF4-FFF2-40B4-BE49-F238E27FC236}">
                            <a16:creationId xmlns:a16="http://schemas.microsoft.com/office/drawing/2014/main" id="{5E8A333D-677F-B532-204B-45758652358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3B38F3AF-9527-3F73-4A44-174621455A77}"/>
              </a:ext>
            </a:extLst>
          </p:cNvPr>
          <p:cNvSpPr/>
          <p:nvPr userDrawn="1"/>
        </p:nvSpPr>
        <p:spPr bwMode="gray">
          <a:xfrm>
            <a:off x="8178130" y="0"/>
            <a:ext cx="4013870" cy="6858000"/>
          </a:xfrm>
          <a:prstGeom prst="rect">
            <a:avLst/>
          </a:prstGeom>
          <a:solidFill>
            <a:schemeClr val="tx1"/>
          </a:solidFill>
          <a:ln w="19050" algn="ctr">
            <a:noFill/>
            <a:miter lim="800000"/>
            <a:headEnd/>
            <a:tailEnd/>
          </a:ln>
        </p:spPr>
        <p:txBody>
          <a:bodyPr wrap="square" lIns="88900" tIns="88900" rIns="88900" bIns="88900" rtlCol="0" anchor="ctr"/>
          <a:lstStyle/>
          <a:p>
            <a:pPr algn="ctr" rtl="0">
              <a:lnSpc>
                <a:spcPct val="106000"/>
              </a:lnSpc>
              <a:buFont typeface="Wingdings 2" pitchFamily="18" charset="2"/>
              <a:buNone/>
            </a:pPr>
            <a:endParaRPr lang="en-US" sz="1600" b="1">
              <a:solidFill>
                <a:schemeClr val="bg1"/>
              </a:solidFill>
            </a:endParaRPr>
          </a:p>
        </p:txBody>
      </p:sp>
      <p:sp>
        <p:nvSpPr>
          <p:cNvPr id="5" name="TextBox 4">
            <a:extLst>
              <a:ext uri="{FF2B5EF4-FFF2-40B4-BE49-F238E27FC236}">
                <a16:creationId xmlns:a16="http://schemas.microsoft.com/office/drawing/2014/main" id="{C827AE71-53D0-3965-8F90-A1AEA3FFF5D8}"/>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9" name="Picture Placeholder 8">
            <a:extLst>
              <a:ext uri="{FF2B5EF4-FFF2-40B4-BE49-F238E27FC236}">
                <a16:creationId xmlns:a16="http://schemas.microsoft.com/office/drawing/2014/main" id="{E9ACD6EE-9C52-6AA3-3E6E-99DFA6971F54}"/>
              </a:ext>
            </a:extLst>
          </p:cNvPr>
          <p:cNvSpPr>
            <a:spLocks noGrp="1"/>
          </p:cNvSpPr>
          <p:nvPr>
            <p:ph type="pic" sz="quarter" idx="14"/>
          </p:nvPr>
        </p:nvSpPr>
        <p:spPr>
          <a:xfrm>
            <a:off x="486228" y="1131795"/>
            <a:ext cx="1036637" cy="1036638"/>
          </a:xfrm>
          <a:prstGeom prst="rect">
            <a:avLst/>
          </a:prstGeom>
        </p:spPr>
        <p:txBody>
          <a:bodyPr/>
          <a:lstStyle/>
          <a:p>
            <a:endParaRPr lang="en-PL"/>
          </a:p>
        </p:txBody>
      </p:sp>
      <p:sp>
        <p:nvSpPr>
          <p:cNvPr id="13" name="TextBox 12">
            <a:extLst>
              <a:ext uri="{FF2B5EF4-FFF2-40B4-BE49-F238E27FC236}">
                <a16:creationId xmlns:a16="http://schemas.microsoft.com/office/drawing/2014/main" id="{8A734642-D7AE-E070-6F5D-01645963B431}"/>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16" name="Rectangle 15">
            <a:extLst>
              <a:ext uri="{FF2B5EF4-FFF2-40B4-BE49-F238E27FC236}">
                <a16:creationId xmlns:a16="http://schemas.microsoft.com/office/drawing/2014/main" id="{D92393D4-0888-DD3E-7991-8529CE90B3DE}"/>
              </a:ext>
            </a:extLst>
          </p:cNvPr>
          <p:cNvSpPr/>
          <p:nvPr userDrawn="1"/>
        </p:nvSpPr>
        <p:spPr bwMode="gray">
          <a:xfrm>
            <a:off x="8178130" y="342900"/>
            <a:ext cx="4013869" cy="360000"/>
          </a:xfrm>
          <a:prstGeom prst="rect">
            <a:avLst/>
          </a:prstGeom>
          <a:solidFill>
            <a:schemeClr val="bg1">
              <a:lumMod val="75000"/>
              <a:alpha val="35000"/>
            </a:schemeClr>
          </a:solidFill>
          <a:ln w="19050" algn="ctr">
            <a:noFill/>
            <a:miter lim="800000"/>
            <a:headEnd/>
            <a:tailEnd/>
          </a:ln>
        </p:spPr>
        <p:txBody>
          <a:bodyPr wrap="square" lIns="88900" tIns="88900" rIns="88900" bIns="88900" rtlCol="0" anchor="ctr"/>
          <a:lstStyle/>
          <a:p>
            <a:pPr marL="0" marR="0" lvl="0" indent="0" algn="l" defTabSz="914400" rtl="0" eaLnBrk="1" fontAlgn="auto" latinLnBrk="0" hangingPunct="1">
              <a:lnSpc>
                <a:spcPct val="106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white"/>
              </a:solidFill>
              <a:effectLst/>
              <a:uLnTx/>
              <a:uFillTx/>
              <a:latin typeface="Calibri Light"/>
              <a:ea typeface="+mn-ea"/>
              <a:cs typeface="Calibri Light" panose="020F0302020204030204" pitchFamily="34" charset="0"/>
            </a:endParaRPr>
          </a:p>
        </p:txBody>
      </p:sp>
      <p:sp>
        <p:nvSpPr>
          <p:cNvPr id="17" name="TextBox 16">
            <a:extLst>
              <a:ext uri="{FF2B5EF4-FFF2-40B4-BE49-F238E27FC236}">
                <a16:creationId xmlns:a16="http://schemas.microsoft.com/office/drawing/2014/main" id="{7E298BF0-0851-CDC4-DB25-96AD87E24FFB}"/>
              </a:ext>
            </a:extLst>
          </p:cNvPr>
          <p:cNvSpPr txBox="1"/>
          <p:nvPr userDrawn="1"/>
        </p:nvSpPr>
        <p:spPr>
          <a:xfrm>
            <a:off x="8509716" y="353315"/>
            <a:ext cx="2941726" cy="313419"/>
          </a:xfrm>
          <a:prstGeom prst="rect">
            <a:avLst/>
          </a:prstGeom>
          <a:noFill/>
        </p:spPr>
        <p:txBody>
          <a:bodyPr wrap="square" lIns="144000">
            <a:spAutoFit/>
          </a:bodyPr>
          <a:lstStyle/>
          <a:p>
            <a:pPr rtl="0">
              <a:lnSpc>
                <a:spcPct val="106000"/>
              </a:lnSpc>
              <a:buFont typeface="Wingdings 2" pitchFamily="18" charset="2"/>
              <a:buNone/>
            </a:pPr>
            <a:r>
              <a:rPr lang="en-US" sz="1400" b="1">
                <a:solidFill>
                  <a:schemeClr val="bg1"/>
                </a:solidFill>
                <a:latin typeface="+mj-lt"/>
              </a:rPr>
              <a:t>Relevant experience </a:t>
            </a:r>
          </a:p>
        </p:txBody>
      </p:sp>
      <p:sp>
        <p:nvSpPr>
          <p:cNvPr id="25" name="Graphic 4">
            <a:extLst>
              <a:ext uri="{FF2B5EF4-FFF2-40B4-BE49-F238E27FC236}">
                <a16:creationId xmlns:a16="http://schemas.microsoft.com/office/drawing/2014/main" id="{2DBFFE22-C3AD-A63A-E989-B0B8496A6B18}"/>
              </a:ext>
            </a:extLst>
          </p:cNvPr>
          <p:cNvSpPr/>
          <p:nvPr userDrawn="1"/>
        </p:nvSpPr>
        <p:spPr>
          <a:xfrm>
            <a:off x="8296508" y="409752"/>
            <a:ext cx="235510" cy="226295"/>
          </a:xfrm>
          <a:custGeom>
            <a:avLst/>
            <a:gdLst>
              <a:gd name="connsiteX0" fmla="*/ 217995 w 224410"/>
              <a:gd name="connsiteY0" fmla="*/ 75182 h 215629"/>
              <a:gd name="connsiteX1" fmla="*/ 146428 w 224410"/>
              <a:gd name="connsiteY1" fmla="*/ 68159 h 215629"/>
              <a:gd name="connsiteX2" fmla="*/ 117673 w 224410"/>
              <a:gd name="connsiteY2" fmla="*/ 3681 h 215629"/>
              <a:gd name="connsiteX3" fmla="*/ 109366 w 224410"/>
              <a:gd name="connsiteY3" fmla="*/ 489 h 215629"/>
              <a:gd name="connsiteX4" fmla="*/ 106171 w 224410"/>
              <a:gd name="connsiteY4" fmla="*/ 3681 h 215629"/>
              <a:gd name="connsiteX5" fmla="*/ 77416 w 224410"/>
              <a:gd name="connsiteY5" fmla="*/ 68159 h 215629"/>
              <a:gd name="connsiteX6" fmla="*/ 5849 w 224410"/>
              <a:gd name="connsiteY6" fmla="*/ 75182 h 215629"/>
              <a:gd name="connsiteX7" fmla="*/ 98 w 224410"/>
              <a:gd name="connsiteY7" fmla="*/ 82204 h 215629"/>
              <a:gd name="connsiteX8" fmla="*/ 2015 w 224410"/>
              <a:gd name="connsiteY8" fmla="*/ 86035 h 215629"/>
              <a:gd name="connsiteX9" fmla="*/ 52495 w 224410"/>
              <a:gd name="connsiteY9" fmla="*/ 136468 h 215629"/>
              <a:gd name="connsiteX10" fmla="*/ 38437 w 224410"/>
              <a:gd name="connsiteY10" fmla="*/ 207969 h 215629"/>
              <a:gd name="connsiteX11" fmla="*/ 43549 w 224410"/>
              <a:gd name="connsiteY11" fmla="*/ 215629 h 215629"/>
              <a:gd name="connsiteX12" fmla="*/ 48022 w 224410"/>
              <a:gd name="connsiteY12" fmla="*/ 214991 h 215629"/>
              <a:gd name="connsiteX13" fmla="*/ 112561 w 224410"/>
              <a:gd name="connsiteY13" fmla="*/ 179241 h 215629"/>
              <a:gd name="connsiteX14" fmla="*/ 177099 w 224410"/>
              <a:gd name="connsiteY14" fmla="*/ 214991 h 215629"/>
              <a:gd name="connsiteX15" fmla="*/ 180294 w 224410"/>
              <a:gd name="connsiteY15" fmla="*/ 215629 h 215629"/>
              <a:gd name="connsiteX16" fmla="*/ 186684 w 224410"/>
              <a:gd name="connsiteY16" fmla="*/ 209245 h 215629"/>
              <a:gd name="connsiteX17" fmla="*/ 186684 w 224410"/>
              <a:gd name="connsiteY17" fmla="*/ 207969 h 215629"/>
              <a:gd name="connsiteX18" fmla="*/ 172626 w 224410"/>
              <a:gd name="connsiteY18" fmla="*/ 136468 h 215629"/>
              <a:gd name="connsiteX19" fmla="*/ 222468 w 224410"/>
              <a:gd name="connsiteY19" fmla="*/ 86035 h 215629"/>
              <a:gd name="connsiteX20" fmla="*/ 223746 w 224410"/>
              <a:gd name="connsiteY20" fmla="*/ 79651 h 215629"/>
              <a:gd name="connsiteX21" fmla="*/ 217995 w 224410"/>
              <a:gd name="connsiteY21" fmla="*/ 75182 h 215629"/>
              <a:gd name="connsiteX22" fmla="*/ 160485 w 224410"/>
              <a:gd name="connsiteY22" fmla="*/ 129446 h 215629"/>
              <a:gd name="connsiteX23" fmla="*/ 158568 w 224410"/>
              <a:gd name="connsiteY23" fmla="*/ 135191 h 215629"/>
              <a:gd name="connsiteX24" fmla="*/ 170709 w 224410"/>
              <a:gd name="connsiteY24" fmla="*/ 197116 h 215629"/>
              <a:gd name="connsiteX25" fmla="*/ 115117 w 224410"/>
              <a:gd name="connsiteY25" fmla="*/ 166473 h 215629"/>
              <a:gd name="connsiteX26" fmla="*/ 108727 w 224410"/>
              <a:gd name="connsiteY26" fmla="*/ 166473 h 215629"/>
              <a:gd name="connsiteX27" fmla="*/ 53134 w 224410"/>
              <a:gd name="connsiteY27" fmla="*/ 197116 h 215629"/>
              <a:gd name="connsiteX28" fmla="*/ 65275 w 224410"/>
              <a:gd name="connsiteY28" fmla="*/ 135830 h 215629"/>
              <a:gd name="connsiteX29" fmla="*/ 63358 w 224410"/>
              <a:gd name="connsiteY29" fmla="*/ 130084 h 215629"/>
              <a:gd name="connsiteX30" fmla="*/ 20546 w 224410"/>
              <a:gd name="connsiteY30" fmla="*/ 86673 h 215629"/>
              <a:gd name="connsiteX31" fmla="*/ 82528 w 224410"/>
              <a:gd name="connsiteY31" fmla="*/ 80289 h 215629"/>
              <a:gd name="connsiteX32" fmla="*/ 87640 w 224410"/>
              <a:gd name="connsiteY32" fmla="*/ 76459 h 215629"/>
              <a:gd name="connsiteX33" fmla="*/ 111922 w 224410"/>
              <a:gd name="connsiteY33" fmla="*/ 22195 h 215629"/>
              <a:gd name="connsiteX34" fmla="*/ 136203 w 224410"/>
              <a:gd name="connsiteY34" fmla="*/ 76459 h 215629"/>
              <a:gd name="connsiteX35" fmla="*/ 141316 w 224410"/>
              <a:gd name="connsiteY35" fmla="*/ 80289 h 215629"/>
              <a:gd name="connsiteX36" fmla="*/ 203298 w 224410"/>
              <a:gd name="connsiteY36" fmla="*/ 86673 h 215629"/>
              <a:gd name="connsiteX37" fmla="*/ 160485 w 224410"/>
              <a:gd name="connsiteY37" fmla="*/ 129446 h 215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4410" h="215629">
                <a:moveTo>
                  <a:pt x="217995" y="75182"/>
                </a:moveTo>
                <a:lnTo>
                  <a:pt x="146428" y="68159"/>
                </a:lnTo>
                <a:lnTo>
                  <a:pt x="117673" y="3681"/>
                </a:lnTo>
                <a:cubicBezTo>
                  <a:pt x="116395" y="489"/>
                  <a:pt x="112561" y="-788"/>
                  <a:pt x="109366" y="489"/>
                </a:cubicBezTo>
                <a:cubicBezTo>
                  <a:pt x="108088" y="1128"/>
                  <a:pt x="106810" y="2404"/>
                  <a:pt x="106171" y="3681"/>
                </a:cubicBezTo>
                <a:lnTo>
                  <a:pt x="77416" y="68159"/>
                </a:lnTo>
                <a:lnTo>
                  <a:pt x="5849" y="75182"/>
                </a:lnTo>
                <a:cubicBezTo>
                  <a:pt x="2015" y="75182"/>
                  <a:pt x="-541" y="78374"/>
                  <a:pt x="98" y="82204"/>
                </a:cubicBezTo>
                <a:cubicBezTo>
                  <a:pt x="98" y="83481"/>
                  <a:pt x="737" y="85396"/>
                  <a:pt x="2015" y="86035"/>
                </a:cubicBezTo>
                <a:lnTo>
                  <a:pt x="52495" y="136468"/>
                </a:lnTo>
                <a:lnTo>
                  <a:pt x="38437" y="207969"/>
                </a:lnTo>
                <a:cubicBezTo>
                  <a:pt x="37799" y="211161"/>
                  <a:pt x="39716" y="214991"/>
                  <a:pt x="43549" y="215629"/>
                </a:cubicBezTo>
                <a:cubicBezTo>
                  <a:pt x="44827" y="215629"/>
                  <a:pt x="46744" y="215629"/>
                  <a:pt x="48022" y="214991"/>
                </a:cubicBezTo>
                <a:lnTo>
                  <a:pt x="112561" y="179241"/>
                </a:lnTo>
                <a:lnTo>
                  <a:pt x="177099" y="214991"/>
                </a:lnTo>
                <a:cubicBezTo>
                  <a:pt x="178377" y="215629"/>
                  <a:pt x="179016" y="215629"/>
                  <a:pt x="180294" y="215629"/>
                </a:cubicBezTo>
                <a:cubicBezTo>
                  <a:pt x="184128" y="215629"/>
                  <a:pt x="186684" y="213076"/>
                  <a:pt x="186684" y="209245"/>
                </a:cubicBezTo>
                <a:cubicBezTo>
                  <a:pt x="186684" y="208607"/>
                  <a:pt x="186684" y="208607"/>
                  <a:pt x="186684" y="207969"/>
                </a:cubicBezTo>
                <a:lnTo>
                  <a:pt x="172626" y="136468"/>
                </a:lnTo>
                <a:lnTo>
                  <a:pt x="222468" y="86035"/>
                </a:lnTo>
                <a:cubicBezTo>
                  <a:pt x="224385" y="84119"/>
                  <a:pt x="225024" y="81566"/>
                  <a:pt x="223746" y="79651"/>
                </a:cubicBezTo>
                <a:cubicBezTo>
                  <a:pt x="222468" y="77097"/>
                  <a:pt x="220551" y="75182"/>
                  <a:pt x="217995" y="75182"/>
                </a:cubicBezTo>
                <a:close/>
                <a:moveTo>
                  <a:pt x="160485" y="129446"/>
                </a:moveTo>
                <a:cubicBezTo>
                  <a:pt x="159207" y="130723"/>
                  <a:pt x="158568" y="133276"/>
                  <a:pt x="158568" y="135191"/>
                </a:cubicBezTo>
                <a:lnTo>
                  <a:pt x="170709" y="197116"/>
                </a:lnTo>
                <a:lnTo>
                  <a:pt x="115117" y="166473"/>
                </a:lnTo>
                <a:cubicBezTo>
                  <a:pt x="113200" y="165196"/>
                  <a:pt x="110644" y="165196"/>
                  <a:pt x="108727" y="166473"/>
                </a:cubicBezTo>
                <a:lnTo>
                  <a:pt x="53134" y="197116"/>
                </a:lnTo>
                <a:lnTo>
                  <a:pt x="65275" y="135830"/>
                </a:lnTo>
                <a:cubicBezTo>
                  <a:pt x="65914" y="133915"/>
                  <a:pt x="65275" y="131361"/>
                  <a:pt x="63358" y="130084"/>
                </a:cubicBezTo>
                <a:lnTo>
                  <a:pt x="20546" y="86673"/>
                </a:lnTo>
                <a:lnTo>
                  <a:pt x="82528" y="80289"/>
                </a:lnTo>
                <a:cubicBezTo>
                  <a:pt x="85084" y="80289"/>
                  <a:pt x="87001" y="78374"/>
                  <a:pt x="87640" y="76459"/>
                </a:cubicBezTo>
                <a:lnTo>
                  <a:pt x="111922" y="22195"/>
                </a:lnTo>
                <a:lnTo>
                  <a:pt x="136203" y="76459"/>
                </a:lnTo>
                <a:cubicBezTo>
                  <a:pt x="136843" y="78374"/>
                  <a:pt x="139398" y="80289"/>
                  <a:pt x="141316" y="80289"/>
                </a:cubicBezTo>
                <a:lnTo>
                  <a:pt x="203298" y="86673"/>
                </a:lnTo>
                <a:lnTo>
                  <a:pt x="160485" y="129446"/>
                </a:lnTo>
                <a:close/>
              </a:path>
            </a:pathLst>
          </a:custGeom>
          <a:solidFill>
            <a:schemeClr val="bg1"/>
          </a:solidFill>
          <a:ln w="6390" cap="flat">
            <a:noFill/>
            <a:prstDash val="solid"/>
            <a:miter/>
          </a:ln>
        </p:spPr>
        <p:txBody>
          <a:bodyPr rtlCol="0" anchor="ctr"/>
          <a:lstStyle/>
          <a:p>
            <a:pPr rtl="0"/>
            <a:endParaRPr lang="en-US"/>
          </a:p>
        </p:txBody>
      </p:sp>
      <p:sp>
        <p:nvSpPr>
          <p:cNvPr id="28" name="Text Placeholder 26">
            <a:extLst>
              <a:ext uri="{FF2B5EF4-FFF2-40B4-BE49-F238E27FC236}">
                <a16:creationId xmlns:a16="http://schemas.microsoft.com/office/drawing/2014/main" id="{8ACBA990-4500-87C4-7D82-D0BD29B42BB1}"/>
              </a:ext>
            </a:extLst>
          </p:cNvPr>
          <p:cNvSpPr>
            <a:spLocks noGrp="1"/>
          </p:cNvSpPr>
          <p:nvPr>
            <p:ph type="body" sz="quarter" idx="15"/>
          </p:nvPr>
        </p:nvSpPr>
        <p:spPr>
          <a:xfrm>
            <a:off x="454025" y="2768371"/>
            <a:ext cx="3559175" cy="3432404"/>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29" name="Text Placeholder 26">
            <a:extLst>
              <a:ext uri="{FF2B5EF4-FFF2-40B4-BE49-F238E27FC236}">
                <a16:creationId xmlns:a16="http://schemas.microsoft.com/office/drawing/2014/main" id="{0330DC63-ACE6-8D05-BF8B-33EB41619AE9}"/>
              </a:ext>
            </a:extLst>
          </p:cNvPr>
          <p:cNvSpPr>
            <a:spLocks noGrp="1"/>
          </p:cNvSpPr>
          <p:nvPr>
            <p:ph type="body" sz="quarter" idx="16"/>
          </p:nvPr>
        </p:nvSpPr>
        <p:spPr>
          <a:xfrm>
            <a:off x="4312347" y="2768371"/>
            <a:ext cx="3559175" cy="3432404"/>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30" name="Text Placeholder 26">
            <a:extLst>
              <a:ext uri="{FF2B5EF4-FFF2-40B4-BE49-F238E27FC236}">
                <a16:creationId xmlns:a16="http://schemas.microsoft.com/office/drawing/2014/main" id="{815FEBA6-DC60-5528-49BC-FFDCD246A5AC}"/>
              </a:ext>
            </a:extLst>
          </p:cNvPr>
          <p:cNvSpPr>
            <a:spLocks noGrp="1"/>
          </p:cNvSpPr>
          <p:nvPr>
            <p:ph type="body" sz="quarter" idx="17" hasCustomPrompt="1"/>
          </p:nvPr>
        </p:nvSpPr>
        <p:spPr>
          <a:xfrm>
            <a:off x="1696560" y="1357608"/>
            <a:ext cx="2340905" cy="255634"/>
          </a:xfrm>
        </p:spPr>
        <p:txBody>
          <a:bodyPr>
            <a:normAutofit/>
          </a:bodyPr>
          <a:lstStyle>
            <a:lvl1pPr rtl="0">
              <a:defRPr sz="1600" b="0">
                <a:solidFill>
                  <a:srgbClr val="0076A8"/>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Name Surname</a:t>
            </a:r>
          </a:p>
        </p:txBody>
      </p:sp>
      <p:sp>
        <p:nvSpPr>
          <p:cNvPr id="31" name="Text Placeholder 26">
            <a:extLst>
              <a:ext uri="{FF2B5EF4-FFF2-40B4-BE49-F238E27FC236}">
                <a16:creationId xmlns:a16="http://schemas.microsoft.com/office/drawing/2014/main" id="{3ADF6E16-944E-B9B9-2696-F00563E2C2C1}"/>
              </a:ext>
            </a:extLst>
          </p:cNvPr>
          <p:cNvSpPr>
            <a:spLocks noGrp="1"/>
          </p:cNvSpPr>
          <p:nvPr>
            <p:ph type="body" sz="quarter" idx="18" hasCustomPrompt="1"/>
          </p:nvPr>
        </p:nvSpPr>
        <p:spPr>
          <a:xfrm>
            <a:off x="1696560" y="1636388"/>
            <a:ext cx="2340905" cy="255634"/>
          </a:xfrm>
        </p:spPr>
        <p:txBody>
          <a:bodyPr>
            <a:normAutofit/>
          </a:bodyPr>
          <a:lstStyle>
            <a:lvl1pPr rtl="0">
              <a:defRPr sz="1200" b="0">
                <a:solidFill>
                  <a:schemeClr val="tx1">
                    <a:lumMod val="50000"/>
                    <a:lumOff val="50000"/>
                  </a:schemeClr>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Position</a:t>
            </a:r>
          </a:p>
        </p:txBody>
      </p:sp>
      <p:sp>
        <p:nvSpPr>
          <p:cNvPr id="32" name="Text Placeholder 26">
            <a:extLst>
              <a:ext uri="{FF2B5EF4-FFF2-40B4-BE49-F238E27FC236}">
                <a16:creationId xmlns:a16="http://schemas.microsoft.com/office/drawing/2014/main" id="{C452D25E-9EDC-0085-FC51-FBFD0E58F493}"/>
              </a:ext>
            </a:extLst>
          </p:cNvPr>
          <p:cNvSpPr>
            <a:spLocks noGrp="1"/>
          </p:cNvSpPr>
          <p:nvPr>
            <p:ph type="body" sz="quarter" idx="19"/>
          </p:nvPr>
        </p:nvSpPr>
        <p:spPr>
          <a:xfrm>
            <a:off x="8545874" y="923594"/>
            <a:ext cx="3210366" cy="5245160"/>
          </a:xfrm>
        </p:spPr>
        <p:txBody>
          <a:bodyPr>
            <a:normAutofit/>
          </a:bodyPr>
          <a:lstStyle>
            <a:lvl1pPr rtl="0">
              <a:defRPr sz="1200">
                <a:solidFill>
                  <a:schemeClr val="tx1"/>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7" name="Title Placeholder 1">
            <a:extLst>
              <a:ext uri="{FF2B5EF4-FFF2-40B4-BE49-F238E27FC236}">
                <a16:creationId xmlns:a16="http://schemas.microsoft.com/office/drawing/2014/main" id="{1A651FAB-116A-AD40-0BBB-41F2388579F1}"/>
              </a:ext>
            </a:extLst>
          </p:cNvPr>
          <p:cNvSpPr>
            <a:spLocks noGrp="1"/>
          </p:cNvSpPr>
          <p:nvPr>
            <p:ph type="title" hasCustomPrompt="1"/>
          </p:nvPr>
        </p:nvSpPr>
        <p:spPr>
          <a:xfrm>
            <a:off x="463295" y="345992"/>
            <a:ext cx="7305864"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262822924"/>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guide id="2" pos="3840">
          <p15:clr>
            <a:srgbClr val="FBAE40"/>
          </p15:clr>
        </p15:guide>
        <p15:guide id="3" pos="545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0_Title Slide - Black">
    <p:bg bwMode="gray">
      <p:bgRef idx="1001">
        <a:schemeClr val="bg1"/>
      </p:bgRef>
    </p:bg>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5E8A333D-677F-B532-204B-45758652358F}"/>
              </a:ext>
            </a:extLst>
          </p:cNvPr>
          <p:cNvGraphicFramePr>
            <a:graphicFrameLocks noChangeAspect="1"/>
          </p:cNvGraphicFramePr>
          <p:nvPr userDrawn="1">
            <p:custDataLst>
              <p:tags r:id="rId1"/>
            </p:custDataLst>
            <p:extLst>
              <p:ext uri="{D42A27DB-BD31-4B8C-83A1-F6EECF244321}">
                <p14:modId xmlns:p14="http://schemas.microsoft.com/office/powerpoint/2010/main" val="134761376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8" name="think-cell data - do not delete" hidden="1">
                        <a:extLst>
                          <a:ext uri="{FF2B5EF4-FFF2-40B4-BE49-F238E27FC236}">
                            <a16:creationId xmlns:a16="http://schemas.microsoft.com/office/drawing/2014/main" id="{5E8A333D-677F-B532-204B-45758652358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3B38F3AF-9527-3F73-4A44-174621455A77}"/>
              </a:ext>
            </a:extLst>
          </p:cNvPr>
          <p:cNvSpPr/>
          <p:nvPr userDrawn="1"/>
        </p:nvSpPr>
        <p:spPr bwMode="gray">
          <a:xfrm>
            <a:off x="8178130" y="0"/>
            <a:ext cx="4013870" cy="6858000"/>
          </a:xfrm>
          <a:prstGeom prst="rect">
            <a:avLst/>
          </a:prstGeom>
          <a:solidFill>
            <a:schemeClr val="bg1">
              <a:lumMod val="95000"/>
            </a:schemeClr>
          </a:solidFill>
          <a:ln w="19050" algn="ctr">
            <a:noFill/>
            <a:miter lim="800000"/>
            <a:headEnd/>
            <a:tailEnd/>
          </a:ln>
        </p:spPr>
        <p:txBody>
          <a:bodyPr wrap="square" lIns="88900" tIns="88900" rIns="88900" bIns="88900" rtlCol="0" anchor="ctr"/>
          <a:lstStyle/>
          <a:p>
            <a:pPr algn="ctr" rtl="0">
              <a:lnSpc>
                <a:spcPct val="106000"/>
              </a:lnSpc>
              <a:buFont typeface="Wingdings 2" pitchFamily="18" charset="2"/>
              <a:buNone/>
            </a:pPr>
            <a:endParaRPr lang="en-US" sz="1600" b="1">
              <a:solidFill>
                <a:schemeClr val="bg1"/>
              </a:solidFill>
            </a:endParaRPr>
          </a:p>
        </p:txBody>
      </p:sp>
      <p:sp>
        <p:nvSpPr>
          <p:cNvPr id="5" name="TextBox 4">
            <a:extLst>
              <a:ext uri="{FF2B5EF4-FFF2-40B4-BE49-F238E27FC236}">
                <a16:creationId xmlns:a16="http://schemas.microsoft.com/office/drawing/2014/main" id="{C827AE71-53D0-3965-8F90-A1AEA3FFF5D8}"/>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9" name="Picture Placeholder 8">
            <a:extLst>
              <a:ext uri="{FF2B5EF4-FFF2-40B4-BE49-F238E27FC236}">
                <a16:creationId xmlns:a16="http://schemas.microsoft.com/office/drawing/2014/main" id="{E9ACD6EE-9C52-6AA3-3E6E-99DFA6971F54}"/>
              </a:ext>
            </a:extLst>
          </p:cNvPr>
          <p:cNvSpPr>
            <a:spLocks noGrp="1"/>
          </p:cNvSpPr>
          <p:nvPr>
            <p:ph type="pic" sz="quarter" idx="14"/>
          </p:nvPr>
        </p:nvSpPr>
        <p:spPr>
          <a:xfrm>
            <a:off x="486228" y="807659"/>
            <a:ext cx="1036637" cy="1036638"/>
          </a:xfrm>
          <a:prstGeom prst="rect">
            <a:avLst/>
          </a:prstGeom>
        </p:spPr>
        <p:txBody>
          <a:bodyPr/>
          <a:lstStyle/>
          <a:p>
            <a:endParaRPr lang="en-PL"/>
          </a:p>
        </p:txBody>
      </p:sp>
      <p:sp>
        <p:nvSpPr>
          <p:cNvPr id="13" name="TextBox 12">
            <a:extLst>
              <a:ext uri="{FF2B5EF4-FFF2-40B4-BE49-F238E27FC236}">
                <a16:creationId xmlns:a16="http://schemas.microsoft.com/office/drawing/2014/main" id="{8A734642-D7AE-E070-6F5D-01645963B431}"/>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28" name="Text Placeholder 26">
            <a:extLst>
              <a:ext uri="{FF2B5EF4-FFF2-40B4-BE49-F238E27FC236}">
                <a16:creationId xmlns:a16="http://schemas.microsoft.com/office/drawing/2014/main" id="{8ACBA990-4500-87C4-7D82-D0BD29B42BB1}"/>
              </a:ext>
            </a:extLst>
          </p:cNvPr>
          <p:cNvSpPr>
            <a:spLocks noGrp="1"/>
          </p:cNvSpPr>
          <p:nvPr>
            <p:ph type="body" sz="quarter" idx="15"/>
          </p:nvPr>
        </p:nvSpPr>
        <p:spPr>
          <a:xfrm>
            <a:off x="454025" y="3904501"/>
            <a:ext cx="3559175" cy="2296274"/>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29" name="Text Placeholder 26">
            <a:extLst>
              <a:ext uri="{FF2B5EF4-FFF2-40B4-BE49-F238E27FC236}">
                <a16:creationId xmlns:a16="http://schemas.microsoft.com/office/drawing/2014/main" id="{0330DC63-ACE6-8D05-BF8B-33EB41619AE9}"/>
              </a:ext>
            </a:extLst>
          </p:cNvPr>
          <p:cNvSpPr>
            <a:spLocks noGrp="1"/>
          </p:cNvSpPr>
          <p:nvPr>
            <p:ph type="body" sz="quarter" idx="16"/>
          </p:nvPr>
        </p:nvSpPr>
        <p:spPr>
          <a:xfrm>
            <a:off x="4312347" y="3904501"/>
            <a:ext cx="3559175" cy="2296274"/>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30" name="Text Placeholder 26">
            <a:extLst>
              <a:ext uri="{FF2B5EF4-FFF2-40B4-BE49-F238E27FC236}">
                <a16:creationId xmlns:a16="http://schemas.microsoft.com/office/drawing/2014/main" id="{815FEBA6-DC60-5528-49BC-FFDCD246A5AC}"/>
              </a:ext>
            </a:extLst>
          </p:cNvPr>
          <p:cNvSpPr>
            <a:spLocks noGrp="1"/>
          </p:cNvSpPr>
          <p:nvPr>
            <p:ph type="body" sz="quarter" idx="17" hasCustomPrompt="1"/>
          </p:nvPr>
        </p:nvSpPr>
        <p:spPr>
          <a:xfrm>
            <a:off x="1696560" y="1033472"/>
            <a:ext cx="2340905" cy="255634"/>
          </a:xfrm>
        </p:spPr>
        <p:txBody>
          <a:bodyPr>
            <a:normAutofit/>
          </a:bodyPr>
          <a:lstStyle>
            <a:lvl1pPr rtl="0">
              <a:defRPr sz="1600" b="0">
                <a:solidFill>
                  <a:srgbClr val="0076A8"/>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Name Surname</a:t>
            </a:r>
          </a:p>
        </p:txBody>
      </p:sp>
      <p:sp>
        <p:nvSpPr>
          <p:cNvPr id="31" name="Text Placeholder 26">
            <a:extLst>
              <a:ext uri="{FF2B5EF4-FFF2-40B4-BE49-F238E27FC236}">
                <a16:creationId xmlns:a16="http://schemas.microsoft.com/office/drawing/2014/main" id="{3ADF6E16-944E-B9B9-2696-F00563E2C2C1}"/>
              </a:ext>
            </a:extLst>
          </p:cNvPr>
          <p:cNvSpPr>
            <a:spLocks noGrp="1"/>
          </p:cNvSpPr>
          <p:nvPr>
            <p:ph type="body" sz="quarter" idx="18" hasCustomPrompt="1"/>
          </p:nvPr>
        </p:nvSpPr>
        <p:spPr>
          <a:xfrm>
            <a:off x="1696560" y="1312252"/>
            <a:ext cx="2340905" cy="255634"/>
          </a:xfrm>
        </p:spPr>
        <p:txBody>
          <a:bodyPr>
            <a:normAutofit/>
          </a:bodyPr>
          <a:lstStyle>
            <a:lvl1pPr rtl="0">
              <a:defRPr sz="1200" b="0">
                <a:solidFill>
                  <a:schemeClr val="tx1">
                    <a:lumMod val="50000"/>
                    <a:lumOff val="50000"/>
                  </a:schemeClr>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Position</a:t>
            </a:r>
          </a:p>
        </p:txBody>
      </p:sp>
      <p:sp>
        <p:nvSpPr>
          <p:cNvPr id="32" name="Text Placeholder 26">
            <a:extLst>
              <a:ext uri="{FF2B5EF4-FFF2-40B4-BE49-F238E27FC236}">
                <a16:creationId xmlns:a16="http://schemas.microsoft.com/office/drawing/2014/main" id="{C452D25E-9EDC-0085-FC51-FBFD0E58F493}"/>
              </a:ext>
            </a:extLst>
          </p:cNvPr>
          <p:cNvSpPr>
            <a:spLocks noGrp="1"/>
          </p:cNvSpPr>
          <p:nvPr>
            <p:ph type="body" sz="quarter" idx="19"/>
          </p:nvPr>
        </p:nvSpPr>
        <p:spPr>
          <a:xfrm>
            <a:off x="8445478" y="1033471"/>
            <a:ext cx="3210366" cy="5167303"/>
          </a:xfrm>
        </p:spPr>
        <p:txBody>
          <a:bodyPr>
            <a:normAutofit/>
          </a:bodyPr>
          <a:lstStyle>
            <a:lvl1pPr rtl="0">
              <a:defRPr sz="1200">
                <a:solidFill>
                  <a:schemeClr val="tx1"/>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15" name="Rectangle 14">
            <a:extLst>
              <a:ext uri="{FF2B5EF4-FFF2-40B4-BE49-F238E27FC236}">
                <a16:creationId xmlns:a16="http://schemas.microsoft.com/office/drawing/2014/main" id="{BB8AC170-5212-AB46-08A5-9EDB19FB66A3}"/>
              </a:ext>
            </a:extLst>
          </p:cNvPr>
          <p:cNvSpPr/>
          <p:nvPr userDrawn="1"/>
        </p:nvSpPr>
        <p:spPr bwMode="gray">
          <a:xfrm>
            <a:off x="501648" y="2071857"/>
            <a:ext cx="7369874" cy="45719"/>
          </a:xfrm>
          <a:prstGeom prst="rect">
            <a:avLst/>
          </a:prstGeom>
          <a:solidFill>
            <a:srgbClr val="62B5E5"/>
          </a:soli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ea typeface="+mn-ea"/>
              <a:cs typeface="+mn-cs"/>
            </a:endParaRPr>
          </a:p>
        </p:txBody>
      </p:sp>
      <p:sp>
        <p:nvSpPr>
          <p:cNvPr id="35" name="Rectangle 34">
            <a:extLst>
              <a:ext uri="{FF2B5EF4-FFF2-40B4-BE49-F238E27FC236}">
                <a16:creationId xmlns:a16="http://schemas.microsoft.com/office/drawing/2014/main" id="{B523C6EC-97AA-02CC-5ACD-05907A86D6A5}"/>
              </a:ext>
            </a:extLst>
          </p:cNvPr>
          <p:cNvSpPr/>
          <p:nvPr userDrawn="1"/>
        </p:nvSpPr>
        <p:spPr bwMode="gray">
          <a:xfrm>
            <a:off x="-6966" y="3447220"/>
            <a:ext cx="7878488" cy="286476"/>
          </a:xfrm>
          <a:prstGeom prst="rect">
            <a:avLst/>
          </a:prstGeom>
          <a:gradFill flip="none" rotWithShape="1">
            <a:gsLst>
              <a:gs pos="100000">
                <a:schemeClr val="bg1"/>
              </a:gs>
              <a:gs pos="0">
                <a:schemeClr val="bg1">
                  <a:lumMod val="85000"/>
                </a:schemeClr>
              </a:gs>
            </a:gsLst>
            <a:lin ang="0" scaled="1"/>
            <a:tileRect/>
          </a:gradFill>
          <a:ln w="19050" algn="ctr">
            <a:noFill/>
            <a:miter lim="800000"/>
            <a:headEnd/>
            <a:tailEnd/>
          </a:ln>
        </p:spPr>
        <p:txBody>
          <a:bodyPr wrap="square" lIns="88900" tIns="88900" rIns="88900" bIns="88900" rtlCol="0" anchor="ctr"/>
          <a:lstStyle/>
          <a:p>
            <a:pPr marL="0" marR="0" lvl="0" indent="0" algn="ctr" defTabSz="121917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ea typeface="+mn-ea"/>
              <a:cs typeface="+mn-cs"/>
            </a:endParaRPr>
          </a:p>
        </p:txBody>
      </p:sp>
      <p:sp>
        <p:nvSpPr>
          <p:cNvPr id="42" name="Text Placeholder 26">
            <a:extLst>
              <a:ext uri="{FF2B5EF4-FFF2-40B4-BE49-F238E27FC236}">
                <a16:creationId xmlns:a16="http://schemas.microsoft.com/office/drawing/2014/main" id="{05381A6E-0F80-3B5A-D19E-2F2142E52F4B}"/>
              </a:ext>
            </a:extLst>
          </p:cNvPr>
          <p:cNvSpPr>
            <a:spLocks noGrp="1"/>
          </p:cNvSpPr>
          <p:nvPr>
            <p:ph type="body" sz="quarter" idx="20"/>
          </p:nvPr>
        </p:nvSpPr>
        <p:spPr>
          <a:xfrm>
            <a:off x="478290" y="2242993"/>
            <a:ext cx="7393232" cy="1098451"/>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7" name="Title Placeholder 1">
            <a:extLst>
              <a:ext uri="{FF2B5EF4-FFF2-40B4-BE49-F238E27FC236}">
                <a16:creationId xmlns:a16="http://schemas.microsoft.com/office/drawing/2014/main" id="{F90E3B74-49A2-3211-3685-D993329524D8}"/>
              </a:ext>
            </a:extLst>
          </p:cNvPr>
          <p:cNvSpPr>
            <a:spLocks noGrp="1"/>
          </p:cNvSpPr>
          <p:nvPr>
            <p:ph type="title" hasCustomPrompt="1"/>
          </p:nvPr>
        </p:nvSpPr>
        <p:spPr>
          <a:xfrm>
            <a:off x="463295" y="345992"/>
            <a:ext cx="7393232"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263801149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guide id="2" pos="3840">
          <p15:clr>
            <a:srgbClr val="FBAE40"/>
          </p15:clr>
        </p15:guide>
        <p15:guide id="3" pos="545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1_Title Slide - Black">
    <p:bg bwMode="gray">
      <p:bgRef idx="1001">
        <a:schemeClr val="bg1"/>
      </p:bgRef>
    </p:bg>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5E8A333D-677F-B532-204B-45758652358F}"/>
              </a:ext>
            </a:extLst>
          </p:cNvPr>
          <p:cNvGraphicFramePr>
            <a:graphicFrameLocks noChangeAspect="1"/>
          </p:cNvGraphicFramePr>
          <p:nvPr userDrawn="1">
            <p:custDataLst>
              <p:tags r:id="rId1"/>
            </p:custDataLst>
            <p:extLst>
              <p:ext uri="{D42A27DB-BD31-4B8C-83A1-F6EECF244321}">
                <p14:modId xmlns:p14="http://schemas.microsoft.com/office/powerpoint/2010/main" val="277543924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18" name="think-cell data - do not delete" hidden="1">
                        <a:extLst>
                          <a:ext uri="{FF2B5EF4-FFF2-40B4-BE49-F238E27FC236}">
                            <a16:creationId xmlns:a16="http://schemas.microsoft.com/office/drawing/2014/main" id="{5E8A333D-677F-B532-204B-45758652358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3B38F3AF-9527-3F73-4A44-174621455A77}"/>
              </a:ext>
            </a:extLst>
          </p:cNvPr>
          <p:cNvSpPr/>
          <p:nvPr userDrawn="1"/>
        </p:nvSpPr>
        <p:spPr bwMode="gray">
          <a:xfrm>
            <a:off x="6783635" y="0"/>
            <a:ext cx="5408365" cy="6858000"/>
          </a:xfrm>
          <a:prstGeom prst="rect">
            <a:avLst/>
          </a:prstGeom>
          <a:solidFill>
            <a:schemeClr val="bg1">
              <a:lumMod val="95000"/>
            </a:schemeClr>
          </a:solidFill>
          <a:ln w="19050" algn="ctr">
            <a:noFill/>
            <a:miter lim="800000"/>
            <a:headEnd/>
            <a:tailEnd/>
          </a:ln>
        </p:spPr>
        <p:txBody>
          <a:bodyPr wrap="square" lIns="88900" tIns="88900" rIns="88900" bIns="88900" rtlCol="0" anchor="ctr"/>
          <a:lstStyle/>
          <a:p>
            <a:pPr algn="ctr" rtl="0">
              <a:lnSpc>
                <a:spcPct val="106000"/>
              </a:lnSpc>
              <a:buFont typeface="Wingdings 2" pitchFamily="18" charset="2"/>
              <a:buNone/>
            </a:pPr>
            <a:endParaRPr lang="en-US" sz="1600" b="1">
              <a:solidFill>
                <a:schemeClr val="bg1"/>
              </a:solidFill>
            </a:endParaRPr>
          </a:p>
        </p:txBody>
      </p:sp>
      <p:sp>
        <p:nvSpPr>
          <p:cNvPr id="5" name="TextBox 4">
            <a:extLst>
              <a:ext uri="{FF2B5EF4-FFF2-40B4-BE49-F238E27FC236}">
                <a16:creationId xmlns:a16="http://schemas.microsoft.com/office/drawing/2014/main" id="{C827AE71-53D0-3965-8F90-A1AEA3FFF5D8}"/>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9" name="Picture Placeholder 8">
            <a:extLst>
              <a:ext uri="{FF2B5EF4-FFF2-40B4-BE49-F238E27FC236}">
                <a16:creationId xmlns:a16="http://schemas.microsoft.com/office/drawing/2014/main" id="{E9ACD6EE-9C52-6AA3-3E6E-99DFA6971F54}"/>
              </a:ext>
            </a:extLst>
          </p:cNvPr>
          <p:cNvSpPr>
            <a:spLocks noGrp="1"/>
          </p:cNvSpPr>
          <p:nvPr>
            <p:ph type="pic" sz="quarter" idx="14"/>
          </p:nvPr>
        </p:nvSpPr>
        <p:spPr>
          <a:xfrm>
            <a:off x="486228" y="807659"/>
            <a:ext cx="1036637" cy="1036638"/>
          </a:xfrm>
          <a:prstGeom prst="rect">
            <a:avLst/>
          </a:prstGeom>
        </p:spPr>
        <p:txBody>
          <a:bodyPr/>
          <a:lstStyle/>
          <a:p>
            <a:endParaRPr lang="en-PL"/>
          </a:p>
        </p:txBody>
      </p:sp>
      <p:sp>
        <p:nvSpPr>
          <p:cNvPr id="13" name="TextBox 12">
            <a:extLst>
              <a:ext uri="{FF2B5EF4-FFF2-40B4-BE49-F238E27FC236}">
                <a16:creationId xmlns:a16="http://schemas.microsoft.com/office/drawing/2014/main" id="{8A734642-D7AE-E070-6F5D-01645963B431}"/>
              </a:ext>
            </a:extLst>
          </p:cNvPr>
          <p:cNvSpPr txBox="1"/>
          <p:nvPr userDrawn="1"/>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bg1"/>
                </a:solidFill>
                <a:latin typeface="+mj-lt"/>
                <a:cs typeface="Calibri" panose="020F0502020204030204" pitchFamily="34" charset="0"/>
              </a:rPr>
              <a:pPr marL="0" indent="0" algn="r" rtl="0">
                <a:spcBef>
                  <a:spcPts val="450"/>
                </a:spcBef>
                <a:buSzPct val="100000"/>
                <a:buFont typeface="Arial"/>
                <a:buNone/>
              </a:pPr>
              <a:t>‹#›</a:t>
            </a:fld>
            <a:endParaRPr lang="en-US" sz="900" b="0" i="0" noProof="0">
              <a:solidFill>
                <a:schemeClr val="bg1"/>
              </a:solidFill>
              <a:latin typeface="+mj-lt"/>
              <a:cs typeface="Calibri" panose="020F0502020204030204" pitchFamily="34" charset="0"/>
            </a:endParaRPr>
          </a:p>
        </p:txBody>
      </p:sp>
      <p:sp>
        <p:nvSpPr>
          <p:cNvPr id="28" name="Text Placeholder 26">
            <a:extLst>
              <a:ext uri="{FF2B5EF4-FFF2-40B4-BE49-F238E27FC236}">
                <a16:creationId xmlns:a16="http://schemas.microsoft.com/office/drawing/2014/main" id="{8ACBA990-4500-87C4-7D82-D0BD29B42BB1}"/>
              </a:ext>
            </a:extLst>
          </p:cNvPr>
          <p:cNvSpPr>
            <a:spLocks noGrp="1"/>
          </p:cNvSpPr>
          <p:nvPr>
            <p:ph type="body" sz="quarter" idx="15"/>
          </p:nvPr>
        </p:nvSpPr>
        <p:spPr>
          <a:xfrm>
            <a:off x="486228" y="2419350"/>
            <a:ext cx="2860675" cy="3781425"/>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29" name="Text Placeholder 26">
            <a:extLst>
              <a:ext uri="{FF2B5EF4-FFF2-40B4-BE49-F238E27FC236}">
                <a16:creationId xmlns:a16="http://schemas.microsoft.com/office/drawing/2014/main" id="{0330DC63-ACE6-8D05-BF8B-33EB41619AE9}"/>
              </a:ext>
            </a:extLst>
          </p:cNvPr>
          <p:cNvSpPr>
            <a:spLocks noGrp="1"/>
          </p:cNvSpPr>
          <p:nvPr>
            <p:ph type="body" sz="quarter" idx="16"/>
          </p:nvPr>
        </p:nvSpPr>
        <p:spPr>
          <a:xfrm>
            <a:off x="3618830" y="2419350"/>
            <a:ext cx="2860675" cy="3781425"/>
          </a:xfrm>
        </p:spPr>
        <p:txBody>
          <a:bodyPr>
            <a:normAutofit/>
          </a:bodyPr>
          <a:lstStyle>
            <a:lvl1pPr rtl="0">
              <a:defRPr sz="1200">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30" name="Text Placeholder 26">
            <a:extLst>
              <a:ext uri="{FF2B5EF4-FFF2-40B4-BE49-F238E27FC236}">
                <a16:creationId xmlns:a16="http://schemas.microsoft.com/office/drawing/2014/main" id="{815FEBA6-DC60-5528-49BC-FFDCD246A5AC}"/>
              </a:ext>
            </a:extLst>
          </p:cNvPr>
          <p:cNvSpPr>
            <a:spLocks noGrp="1"/>
          </p:cNvSpPr>
          <p:nvPr>
            <p:ph type="body" sz="quarter" idx="17" hasCustomPrompt="1"/>
          </p:nvPr>
        </p:nvSpPr>
        <p:spPr>
          <a:xfrm>
            <a:off x="1696560" y="1033472"/>
            <a:ext cx="2340905" cy="255634"/>
          </a:xfrm>
        </p:spPr>
        <p:txBody>
          <a:bodyPr>
            <a:normAutofit/>
          </a:bodyPr>
          <a:lstStyle>
            <a:lvl1pPr rtl="0">
              <a:defRPr sz="1600" b="0">
                <a:solidFill>
                  <a:srgbClr val="0076A8"/>
                </a:solidFill>
                <a:latin typeface="+mn-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Name Surname</a:t>
            </a:r>
          </a:p>
        </p:txBody>
      </p:sp>
      <p:sp>
        <p:nvSpPr>
          <p:cNvPr id="31" name="Text Placeholder 26">
            <a:extLst>
              <a:ext uri="{FF2B5EF4-FFF2-40B4-BE49-F238E27FC236}">
                <a16:creationId xmlns:a16="http://schemas.microsoft.com/office/drawing/2014/main" id="{3ADF6E16-944E-B9B9-2696-F00563E2C2C1}"/>
              </a:ext>
            </a:extLst>
          </p:cNvPr>
          <p:cNvSpPr>
            <a:spLocks noGrp="1"/>
          </p:cNvSpPr>
          <p:nvPr>
            <p:ph type="body" sz="quarter" idx="18" hasCustomPrompt="1"/>
          </p:nvPr>
        </p:nvSpPr>
        <p:spPr>
          <a:xfrm>
            <a:off x="1696560" y="1312252"/>
            <a:ext cx="2340905" cy="255634"/>
          </a:xfrm>
        </p:spPr>
        <p:txBody>
          <a:bodyPr>
            <a:normAutofit/>
          </a:bodyPr>
          <a:lstStyle>
            <a:lvl1pPr rtl="0">
              <a:defRPr sz="1200" b="0">
                <a:solidFill>
                  <a:schemeClr val="tx1">
                    <a:lumMod val="50000"/>
                    <a:lumOff val="50000"/>
                  </a:schemeClr>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Position</a:t>
            </a:r>
          </a:p>
        </p:txBody>
      </p:sp>
      <p:sp>
        <p:nvSpPr>
          <p:cNvPr id="32" name="Text Placeholder 26">
            <a:extLst>
              <a:ext uri="{FF2B5EF4-FFF2-40B4-BE49-F238E27FC236}">
                <a16:creationId xmlns:a16="http://schemas.microsoft.com/office/drawing/2014/main" id="{C452D25E-9EDC-0085-FC51-FBFD0E58F493}"/>
              </a:ext>
            </a:extLst>
          </p:cNvPr>
          <p:cNvSpPr>
            <a:spLocks noGrp="1"/>
          </p:cNvSpPr>
          <p:nvPr>
            <p:ph type="body" sz="quarter" idx="19"/>
          </p:nvPr>
        </p:nvSpPr>
        <p:spPr>
          <a:xfrm>
            <a:off x="7086601" y="845350"/>
            <a:ext cx="4819650" cy="1465662"/>
          </a:xfrm>
        </p:spPr>
        <p:txBody>
          <a:bodyPr>
            <a:normAutofit/>
          </a:bodyPr>
          <a:lstStyle>
            <a:lvl1pPr rtl="0">
              <a:defRPr sz="1200">
                <a:solidFill>
                  <a:schemeClr val="tx1"/>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4" name="Text Placeholder 26">
            <a:extLst>
              <a:ext uri="{FF2B5EF4-FFF2-40B4-BE49-F238E27FC236}">
                <a16:creationId xmlns:a16="http://schemas.microsoft.com/office/drawing/2014/main" id="{FB451292-D925-F1F1-B562-18D65AFE81F6}"/>
              </a:ext>
            </a:extLst>
          </p:cNvPr>
          <p:cNvSpPr>
            <a:spLocks noGrp="1"/>
          </p:cNvSpPr>
          <p:nvPr>
            <p:ph type="body" sz="quarter" idx="20"/>
          </p:nvPr>
        </p:nvSpPr>
        <p:spPr>
          <a:xfrm>
            <a:off x="7086601" y="2790231"/>
            <a:ext cx="4819650" cy="1465662"/>
          </a:xfrm>
        </p:spPr>
        <p:txBody>
          <a:bodyPr>
            <a:normAutofit/>
          </a:bodyPr>
          <a:lstStyle>
            <a:lvl1pPr rtl="0">
              <a:defRPr sz="1200">
                <a:solidFill>
                  <a:schemeClr val="tx1"/>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7" name="Text Placeholder 26">
            <a:extLst>
              <a:ext uri="{FF2B5EF4-FFF2-40B4-BE49-F238E27FC236}">
                <a16:creationId xmlns:a16="http://schemas.microsoft.com/office/drawing/2014/main" id="{C207EB30-2969-148B-5146-DCD72825FA4B}"/>
              </a:ext>
            </a:extLst>
          </p:cNvPr>
          <p:cNvSpPr>
            <a:spLocks noGrp="1"/>
          </p:cNvSpPr>
          <p:nvPr>
            <p:ph type="body" sz="quarter" idx="21"/>
          </p:nvPr>
        </p:nvSpPr>
        <p:spPr>
          <a:xfrm>
            <a:off x="7086601" y="4735113"/>
            <a:ext cx="4819650" cy="1465662"/>
          </a:xfrm>
        </p:spPr>
        <p:txBody>
          <a:bodyPr>
            <a:normAutofit/>
          </a:bodyPr>
          <a:lstStyle>
            <a:lvl1pPr rtl="0">
              <a:defRPr sz="1200">
                <a:solidFill>
                  <a:schemeClr val="tx1"/>
                </a:solidFill>
                <a:latin typeface="+mj-lt"/>
              </a:defRPr>
            </a:lvl1pPr>
            <a:lvl2pPr>
              <a:defRPr sz="1200">
                <a:latin typeface="+mj-lt"/>
              </a:defRPr>
            </a:lvl2pPr>
            <a:lvl3pPr>
              <a:defRPr sz="1200">
                <a:latin typeface="+mj-lt"/>
              </a:defRPr>
            </a:lvl3pPr>
            <a:lvl4pPr>
              <a:defRPr sz="1200">
                <a:latin typeface="+mj-lt"/>
              </a:defRPr>
            </a:lvl4pPr>
            <a:lvl5pPr>
              <a:defRPr sz="1200">
                <a:latin typeface="+mj-lt"/>
              </a:defRPr>
            </a:lvl5pPr>
          </a:lstStyle>
          <a:p>
            <a:pPr lvl="0"/>
            <a:r>
              <a:rPr lang="en-US"/>
              <a:t>Click to edit Master text styles</a:t>
            </a:r>
          </a:p>
        </p:txBody>
      </p:sp>
      <p:sp>
        <p:nvSpPr>
          <p:cNvPr id="11" name="Title Placeholder 1">
            <a:extLst>
              <a:ext uri="{FF2B5EF4-FFF2-40B4-BE49-F238E27FC236}">
                <a16:creationId xmlns:a16="http://schemas.microsoft.com/office/drawing/2014/main" id="{D3E289B8-985A-9B71-770E-A095AA7CB520}"/>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1643262849"/>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4088">
          <p15:clr>
            <a:srgbClr val="FBAE40"/>
          </p15:clr>
        </p15:guide>
        <p15:guide id="2" pos="3840">
          <p15:clr>
            <a:srgbClr val="FBAE40"/>
          </p15:clr>
        </p15:guide>
        <p15:guide id="3" pos="545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Empty_Whit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D162C0A9-23BD-AB42-FEB5-F7A54DE86A49}"/>
              </a:ext>
            </a:extLst>
          </p:cNvPr>
          <p:cNvGraphicFramePr>
            <a:graphicFrameLocks noChangeAspect="1"/>
          </p:cNvGraphicFramePr>
          <p:nvPr userDrawn="1">
            <p:custDataLst>
              <p:tags r:id="rId1"/>
            </p:custDataLst>
            <p:extLst>
              <p:ext uri="{D42A27DB-BD31-4B8C-83A1-F6EECF244321}">
                <p14:modId xmlns:p14="http://schemas.microsoft.com/office/powerpoint/2010/main" val="41349524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8" imgH="408" progId="TCLayout.ActiveDocument.1">
                  <p:embed/>
                </p:oleObj>
              </mc:Choice>
              <mc:Fallback>
                <p:oleObj name="think-cell Slide" r:id="rId3" imgW="408" imgH="408" progId="TCLayout.ActiveDocument.1">
                  <p:embed/>
                  <p:pic>
                    <p:nvPicPr>
                      <p:cNvPr id="3" name="think-cell data - do not delete" hidden="1">
                        <a:extLst>
                          <a:ext uri="{FF2B5EF4-FFF2-40B4-BE49-F238E27FC236}">
                            <a16:creationId xmlns:a16="http://schemas.microsoft.com/office/drawing/2014/main" id="{D162C0A9-23BD-AB42-FEB5-F7A54DE86A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6548A817-693A-F3C7-7FF0-E1F572EB4744}"/>
              </a:ext>
            </a:extLst>
          </p:cNvPr>
          <p:cNvSpPr>
            <a:spLocks noGrp="1"/>
          </p:cNvSpPr>
          <p:nvPr>
            <p:ph type="title" hasCustomPrompt="1"/>
          </p:nvPr>
        </p:nvSpPr>
        <p:spPr>
          <a:xfrm>
            <a:off x="5317588" y="993106"/>
            <a:ext cx="6423306" cy="343325"/>
          </a:xfrm>
          <a:prstGeom prst="rect">
            <a:avLst/>
          </a:prstGeom>
        </p:spPr>
        <p:txBody>
          <a:bodyPr vert="horz" lIns="0" tIns="0" rIns="0" bIns="0" rtlCol="0" anchor="t" anchorCtr="0">
            <a:noAutofit/>
          </a:bodyPr>
          <a:lstStyle>
            <a:lvl1pPr rtl="0">
              <a:defRPr sz="2100" b="1" i="0">
                <a:latin typeface="+mn-lt"/>
                <a:cs typeface="Calibri" panose="020F0502020204030204" pitchFamily="34" charset="0"/>
              </a:defRPr>
            </a:lvl1pPr>
          </a:lstStyle>
          <a:p>
            <a:r>
              <a:rPr lang="en-US"/>
              <a:t>Click to add title</a:t>
            </a:r>
          </a:p>
        </p:txBody>
      </p:sp>
      <p:pic>
        <p:nvPicPr>
          <p:cNvPr id="4" name="Picture 3">
            <a:extLst>
              <a:ext uri="{FF2B5EF4-FFF2-40B4-BE49-F238E27FC236}">
                <a16:creationId xmlns:a16="http://schemas.microsoft.com/office/drawing/2014/main" id="{E07BD25A-BB57-0BE8-3157-5276AD8A49A4}"/>
              </a:ext>
            </a:extLst>
          </p:cNvPr>
          <p:cNvPicPr>
            <a:picLocks noChangeAspect="1"/>
          </p:cNvPicPr>
          <p:nvPr userDrawn="1"/>
        </p:nvPicPr>
        <p:blipFill rotWithShape="1">
          <a:blip r:embed="rId5">
            <a:alphaModFix amt="22000"/>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l="13801" r="37540" b="12117"/>
          <a:stretch/>
        </p:blipFill>
        <p:spPr>
          <a:xfrm>
            <a:off x="-3175" y="1131081"/>
            <a:ext cx="12195175" cy="5726919"/>
          </a:xfrm>
          <a:prstGeom prst="rect">
            <a:avLst/>
          </a:prstGeom>
        </p:spPr>
      </p:pic>
    </p:spTree>
    <p:extLst>
      <p:ext uri="{BB962C8B-B14F-4D97-AF65-F5344CB8AC3E}">
        <p14:creationId xmlns:p14="http://schemas.microsoft.com/office/powerpoint/2010/main" val="395629385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Empty_Whit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D162C0A9-23BD-AB42-FEB5-F7A54DE86A49}"/>
              </a:ext>
            </a:extLst>
          </p:cNvPr>
          <p:cNvGraphicFramePr>
            <a:graphicFrameLocks noChangeAspect="1"/>
          </p:cNvGraphicFramePr>
          <p:nvPr userDrawn="1">
            <p:custDataLst>
              <p:tags r:id="rId1"/>
            </p:custDataLst>
            <p:extLst>
              <p:ext uri="{D42A27DB-BD31-4B8C-83A1-F6EECF244321}">
                <p14:modId xmlns:p14="http://schemas.microsoft.com/office/powerpoint/2010/main" val="7374576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8" imgH="408" progId="TCLayout.ActiveDocument.1">
                  <p:embed/>
                </p:oleObj>
              </mc:Choice>
              <mc:Fallback>
                <p:oleObj name="think-cell Slide" r:id="rId3" imgW="408" imgH="408" progId="TCLayout.ActiveDocument.1">
                  <p:embed/>
                  <p:pic>
                    <p:nvPicPr>
                      <p:cNvPr id="3" name="think-cell data - do not delete" hidden="1">
                        <a:extLst>
                          <a:ext uri="{FF2B5EF4-FFF2-40B4-BE49-F238E27FC236}">
                            <a16:creationId xmlns:a16="http://schemas.microsoft.com/office/drawing/2014/main" id="{D162C0A9-23BD-AB42-FEB5-F7A54DE86A4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74CB5600-785D-6C6F-67BC-21735EBC35E5}"/>
              </a:ext>
            </a:extLst>
          </p:cNvPr>
          <p:cNvSpPr/>
          <p:nvPr userDrawn="1"/>
        </p:nvSpPr>
        <p:spPr bwMode="gray">
          <a:xfrm>
            <a:off x="0" y="-1"/>
            <a:ext cx="3699803" cy="6876000"/>
          </a:xfrm>
          <a:prstGeom prst="rect">
            <a:avLst/>
          </a:prstGeom>
          <a:solidFill>
            <a:schemeClr val="tx1"/>
          </a:solidFill>
          <a:ln w="19050" algn="ctr">
            <a:noFill/>
            <a:miter lim="800000"/>
            <a:headEnd/>
            <a:tailEnd/>
          </a:ln>
        </p:spPr>
        <p:txBody>
          <a:bodyPr wrap="square" lIns="88900" tIns="88900" rIns="88900" bIns="88900" rtlCol="0" anchor="ctr"/>
          <a:lstStyle/>
          <a:p>
            <a:pPr algn="ctr" rtl="0">
              <a:lnSpc>
                <a:spcPct val="106000"/>
              </a:lnSpc>
              <a:buFont typeface="Wingdings 2" pitchFamily="18" charset="2"/>
              <a:buNone/>
            </a:pPr>
            <a:endParaRPr lang="en-US" sz="1600" b="1">
              <a:solidFill>
                <a:schemeClr val="bg1"/>
              </a:solidFill>
            </a:endParaRPr>
          </a:p>
        </p:txBody>
      </p:sp>
      <p:sp>
        <p:nvSpPr>
          <p:cNvPr id="2" name="Title Placeholder 1">
            <a:extLst>
              <a:ext uri="{FF2B5EF4-FFF2-40B4-BE49-F238E27FC236}">
                <a16:creationId xmlns:a16="http://schemas.microsoft.com/office/drawing/2014/main" id="{6548A817-693A-F3C7-7FF0-E1F572EB4744}"/>
              </a:ext>
            </a:extLst>
          </p:cNvPr>
          <p:cNvSpPr>
            <a:spLocks noGrp="1"/>
          </p:cNvSpPr>
          <p:nvPr>
            <p:ph type="title" hasCustomPrompt="1"/>
          </p:nvPr>
        </p:nvSpPr>
        <p:spPr>
          <a:xfrm>
            <a:off x="422030" y="683617"/>
            <a:ext cx="3052689" cy="863829"/>
          </a:xfrm>
          <a:prstGeom prst="rect">
            <a:avLst/>
          </a:prstGeom>
        </p:spPr>
        <p:txBody>
          <a:bodyPr vert="horz" lIns="0" tIns="0" rIns="0" bIns="0" rtlCol="0" anchor="t" anchorCtr="0">
            <a:noAutofit/>
          </a:bodyPr>
          <a:lstStyle>
            <a:lvl1pPr rtl="0">
              <a:defRPr sz="2100" b="1" i="0">
                <a:solidFill>
                  <a:schemeClr val="bg1"/>
                </a:solidFill>
                <a:latin typeface="+mn-lt"/>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230111547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Secondary Image Divider (Light)">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087E14-A8B3-A79F-455E-96AE7785CF32}"/>
              </a:ext>
            </a:extLst>
          </p:cNvPr>
          <p:cNvPicPr>
            <a:picLocks noChangeAspect="1"/>
          </p:cNvPicPr>
          <p:nvPr userDrawn="1"/>
        </p:nvPicPr>
        <p:blipFill>
          <a:blip r:embed="rId2"/>
          <a:stretch>
            <a:fillRect/>
          </a:stretch>
        </p:blipFill>
        <p:spPr>
          <a:xfrm>
            <a:off x="2667000" y="0"/>
            <a:ext cx="0" cy="0"/>
          </a:xfrm>
          <a:prstGeom prst="rect">
            <a:avLst/>
          </a:prstGeom>
        </p:spPr>
      </p:pic>
      <p:pic>
        <p:nvPicPr>
          <p:cNvPr id="2" name="Picture 1">
            <a:extLst>
              <a:ext uri="{FF2B5EF4-FFF2-40B4-BE49-F238E27FC236}">
                <a16:creationId xmlns:a16="http://schemas.microsoft.com/office/drawing/2014/main" id="{DB75D872-BD88-D60E-FBC1-BB6591D67521}"/>
              </a:ext>
            </a:extLst>
          </p:cNvPr>
          <p:cNvPicPr>
            <a:picLocks noChangeAspect="1"/>
          </p:cNvPicPr>
          <p:nvPr userDrawn="1"/>
        </p:nvPicPr>
        <p:blipFill rotWithShape="1">
          <a:blip r:embed="rId3">
            <a:alphaModFix amt="22000"/>
            <a:extLst>
              <a:ext uri="{BEBA8EAE-BF5A-486C-A8C5-ECC9F3942E4B}">
                <a14:imgProps xmlns:a14="http://schemas.microsoft.com/office/drawing/2010/main">
                  <a14:imgLayer r:embed="rId4">
                    <a14:imgEffect>
                      <a14:brightnessContrast bright="-15000"/>
                    </a14:imgEffect>
                  </a14:imgLayer>
                </a14:imgProps>
              </a:ext>
              <a:ext uri="{28A0092B-C50C-407E-A947-70E740481C1C}">
                <a14:useLocalDpi xmlns:a14="http://schemas.microsoft.com/office/drawing/2010/main" val="0"/>
              </a:ext>
            </a:extLst>
          </a:blip>
          <a:srcRect l="13801" r="37540" b="12117"/>
          <a:stretch/>
        </p:blipFill>
        <p:spPr>
          <a:xfrm>
            <a:off x="-3175" y="1131081"/>
            <a:ext cx="12195175" cy="5726919"/>
          </a:xfrm>
          <a:prstGeom prst="rect">
            <a:avLst/>
          </a:prstGeom>
        </p:spPr>
      </p:pic>
    </p:spTree>
    <p:extLst>
      <p:ext uri="{BB962C8B-B14F-4D97-AF65-F5344CB8AC3E}">
        <p14:creationId xmlns:p14="http://schemas.microsoft.com/office/powerpoint/2010/main" val="20632726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AEB1467-B3B9-B42A-0293-BE234ABC94D7}"/>
              </a:ext>
            </a:extLst>
          </p:cNvPr>
          <p:cNvGraphicFramePr>
            <a:graphicFrameLocks noChangeAspect="1"/>
          </p:cNvGraphicFramePr>
          <p:nvPr userDrawn="1">
            <p:custDataLst>
              <p:tags r:id="rId1"/>
            </p:custDataLst>
            <p:extLst>
              <p:ext uri="{D42A27DB-BD31-4B8C-83A1-F6EECF244321}">
                <p14:modId xmlns:p14="http://schemas.microsoft.com/office/powerpoint/2010/main" val="161744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7AEB1467-B3B9-B42A-0293-BE234ABC94D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Holder 2"/>
          <p:cNvSpPr>
            <a:spLocks noGrp="1"/>
          </p:cNvSpPr>
          <p:nvPr>
            <p:ph type="title"/>
          </p:nvPr>
        </p:nvSpPr>
        <p:spPr/>
        <p:txBody>
          <a:bodyPr lIns="0" tIns="0" rIns="0" bIns="0"/>
          <a:lstStyle>
            <a:lvl1pPr rtl="0">
              <a:defRPr sz="3426" b="0" i="0">
                <a:solidFill>
                  <a:schemeClr val="tx1"/>
                </a:solidFill>
                <a:latin typeface="Open Sans Light"/>
                <a:cs typeface="Open Sans Light"/>
              </a:defRPr>
            </a:lvl1pPr>
          </a:lstStyle>
          <a:p>
            <a:endParaRPr lang="en-US"/>
          </a:p>
        </p:txBody>
      </p:sp>
      <p:sp>
        <p:nvSpPr>
          <p:cNvPr id="3" name="Holder 3"/>
          <p:cNvSpPr>
            <a:spLocks noGrp="1"/>
          </p:cNvSpPr>
          <p:nvPr>
            <p:ph type="body" idx="1"/>
          </p:nvPr>
        </p:nvSpPr>
        <p:spPr/>
        <p:txBody>
          <a:bodyPr lIns="0" tIns="0" rIns="0" bIns="0"/>
          <a:lstStyle>
            <a:lvl1pPr rtl="0">
              <a:defRPr/>
            </a:lvl1pPr>
          </a:lstStyle>
          <a:p>
            <a:endParaRPr lang="en-US"/>
          </a:p>
        </p:txBody>
      </p:sp>
    </p:spTree>
    <p:extLst>
      <p:ext uri="{BB962C8B-B14F-4D97-AF65-F5344CB8AC3E}">
        <p14:creationId xmlns:p14="http://schemas.microsoft.com/office/powerpoint/2010/main" val="9680814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4_Title &amp; subtitle">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45952179-EF72-9E87-F0D1-65835154A3A9}"/>
              </a:ext>
            </a:extLst>
          </p:cNvPr>
          <p:cNvGraphicFramePr>
            <a:graphicFrameLocks noChangeAspect="1"/>
          </p:cNvGraphicFramePr>
          <p:nvPr userDrawn="1">
            <p:custDataLst>
              <p:tags r:id="rId1"/>
            </p:custDataLst>
            <p:extLst>
              <p:ext uri="{D42A27DB-BD31-4B8C-83A1-F6EECF244321}">
                <p14:modId xmlns:p14="http://schemas.microsoft.com/office/powerpoint/2010/main" val="3696198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3" name="think-cell data - do not delete" hidden="1">
                        <a:extLst>
                          <a:ext uri="{FF2B5EF4-FFF2-40B4-BE49-F238E27FC236}">
                            <a16:creationId xmlns:a16="http://schemas.microsoft.com/office/drawing/2014/main" id="{45952179-EF72-9E87-F0D1-65835154A3A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8">
            <a:extLst>
              <a:ext uri="{FF2B5EF4-FFF2-40B4-BE49-F238E27FC236}">
                <a16:creationId xmlns:a16="http://schemas.microsoft.com/office/drawing/2014/main" id="{8D89C7E6-37F5-4005-B8BE-658A5ADDE295}"/>
              </a:ext>
            </a:extLst>
          </p:cNvPr>
          <p:cNvSpPr>
            <a:spLocks noGrp="1"/>
          </p:cNvSpPr>
          <p:nvPr>
            <p:ph type="body" sz="quarter" idx="22" hasCustomPrompt="1"/>
          </p:nvPr>
        </p:nvSpPr>
        <p:spPr>
          <a:xfrm>
            <a:off x="463295" y="682940"/>
            <a:ext cx="11277600" cy="757255"/>
          </a:xfrm>
          <a:prstGeom prst="rect">
            <a:avLst/>
          </a:prstGeom>
        </p:spPr>
        <p:txBody>
          <a:bodyPr lIns="0" tIns="0" rIns="0" bIns="0">
            <a:noAutofit/>
          </a:bodyPr>
          <a:lstStyle>
            <a:lvl1pPr marL="0" indent="0" rtl="0">
              <a:buNone/>
              <a:defRPr sz="1800" b="0">
                <a:solidFill>
                  <a:schemeClr val="tx2"/>
                </a:solidFill>
              </a:defRPr>
            </a:lvl1pPr>
          </a:lstStyle>
          <a:p>
            <a:pPr lvl="0"/>
            <a:r>
              <a:rPr lang="en-US"/>
              <a:t>Click to add subtitle</a:t>
            </a:r>
          </a:p>
        </p:txBody>
      </p:sp>
      <p:sp>
        <p:nvSpPr>
          <p:cNvPr id="7" name="Title Placeholder 1">
            <a:extLst>
              <a:ext uri="{FF2B5EF4-FFF2-40B4-BE49-F238E27FC236}">
                <a16:creationId xmlns:a16="http://schemas.microsoft.com/office/drawing/2014/main" id="{0FA13130-E22F-4F71-97DB-A64E7A175EC6}"/>
              </a:ext>
            </a:extLst>
          </p:cNvPr>
          <p:cNvSpPr>
            <a:spLocks noGrp="1"/>
          </p:cNvSpPr>
          <p:nvPr>
            <p:ph type="title" hasCustomPrompt="1"/>
          </p:nvPr>
        </p:nvSpPr>
        <p:spPr>
          <a:xfrm>
            <a:off x="463295" y="345992"/>
            <a:ext cx="11277600" cy="334099"/>
          </a:xfrm>
          <a:prstGeom prst="rect">
            <a:avLst/>
          </a:prstGeom>
        </p:spPr>
        <p:txBody>
          <a:bodyPr vert="horz" lIns="0" tIns="0" rIns="0" bIns="0" rtlCol="0" anchor="t" anchorCtr="0">
            <a:noAutofit/>
          </a:bodyPr>
          <a:lstStyle>
            <a:lvl1pPr rtl="0">
              <a:defRPr sz="2100">
                <a:latin typeface="+mj-lt"/>
              </a:defRPr>
            </a:lvl1pPr>
          </a:lstStyle>
          <a:p>
            <a:r>
              <a:rPr lang="en-US"/>
              <a:t>Click to add title</a:t>
            </a:r>
          </a:p>
        </p:txBody>
      </p:sp>
      <p:pic>
        <p:nvPicPr>
          <p:cNvPr id="2" name="Picture 1">
            <a:extLst>
              <a:ext uri="{FF2B5EF4-FFF2-40B4-BE49-F238E27FC236}">
                <a16:creationId xmlns:a16="http://schemas.microsoft.com/office/drawing/2014/main" id="{594608BE-90FE-0E6F-8EB5-89BA170522DC}"/>
              </a:ext>
            </a:extLst>
          </p:cNvPr>
          <p:cNvPicPr>
            <a:picLocks noChangeAspect="1"/>
          </p:cNvPicPr>
          <p:nvPr userDrawn="1"/>
        </p:nvPicPr>
        <p:blipFill rotWithShape="1">
          <a:blip r:embed="rId5">
            <a:alphaModFix amt="22000"/>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l="13801" r="37540" b="12117"/>
          <a:stretch/>
        </p:blipFill>
        <p:spPr>
          <a:xfrm>
            <a:off x="-3175" y="1131081"/>
            <a:ext cx="12195175" cy="5726919"/>
          </a:xfrm>
          <a:prstGeom prst="rect">
            <a:avLst/>
          </a:prstGeom>
        </p:spPr>
      </p:pic>
    </p:spTree>
    <p:extLst>
      <p:ext uri="{BB962C8B-B14F-4D97-AF65-F5344CB8AC3E}">
        <p14:creationId xmlns:p14="http://schemas.microsoft.com/office/powerpoint/2010/main" val="208194774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Title &amp; subtitle Cns">
    <p:spTree>
      <p:nvGrpSpPr>
        <p:cNvPr id="1" name=""/>
        <p:cNvGrpSpPr/>
        <p:nvPr/>
      </p:nvGrpSpPr>
      <p:grpSpPr>
        <a:xfrm>
          <a:off x="0" y="0"/>
          <a:ext cx="0" cy="0"/>
          <a:chOff x="0" y="0"/>
          <a:chExt cx="0" cy="0"/>
        </a:xfrm>
      </p:grpSpPr>
      <p:sp>
        <p:nvSpPr>
          <p:cNvPr id="4" name="Text Placeholder 8"/>
          <p:cNvSpPr>
            <a:spLocks noGrp="1"/>
          </p:cNvSpPr>
          <p:nvPr>
            <p:ph type="body" sz="quarter" idx="13" hasCustomPrompt="1"/>
          </p:nvPr>
        </p:nvSpPr>
        <p:spPr>
          <a:xfrm>
            <a:off x="469900" y="410771"/>
            <a:ext cx="11252200" cy="259185"/>
          </a:xfrm>
          <a:prstGeom prst="rect">
            <a:avLst/>
          </a:prstGeom>
        </p:spPr>
        <p:txBody>
          <a:bodyPr lIns="0" tIns="0" rIns="0" bIns="0">
            <a:noAutofit/>
          </a:bodyPr>
          <a:lstStyle>
            <a:lvl1pPr marL="0" indent="0">
              <a:buNone/>
              <a:defRPr sz="1400" b="0">
                <a:solidFill>
                  <a:srgbClr val="575757"/>
                </a:solidFill>
              </a:defRPr>
            </a:lvl1pPr>
          </a:lstStyle>
          <a:p>
            <a:pPr lvl="0"/>
            <a:r>
              <a:rPr lang="en-US" noProof="0"/>
              <a:t>Click to add subtitle</a:t>
            </a:r>
          </a:p>
        </p:txBody>
      </p:sp>
      <p:sp>
        <p:nvSpPr>
          <p:cNvPr id="5" name="Title Placeholder 1"/>
          <p:cNvSpPr>
            <a:spLocks noGrp="1"/>
          </p:cNvSpPr>
          <p:nvPr>
            <p:ph type="title"/>
          </p:nvPr>
        </p:nvSpPr>
        <p:spPr>
          <a:xfrm>
            <a:off x="469900" y="683241"/>
            <a:ext cx="11252200" cy="698501"/>
          </a:xfrm>
          <a:prstGeom prst="rect">
            <a:avLst/>
          </a:prstGeom>
        </p:spPr>
        <p:txBody>
          <a:bodyPr vert="horz" lIns="0" tIns="0" rIns="0" bIns="0" rtlCol="0" anchor="t" anchorCtr="0">
            <a:noAutofit/>
          </a:bodyPr>
          <a:lstStyle>
            <a:lvl1pPr>
              <a:defRPr sz="2000"/>
            </a:lvl1pPr>
          </a:lstStyle>
          <a:p>
            <a:r>
              <a:rPr lang="en-US" noProof="0"/>
              <a:t>Click to edit Master title style</a:t>
            </a:r>
          </a:p>
        </p:txBody>
      </p:sp>
      <p:pic>
        <p:nvPicPr>
          <p:cNvPr id="2" name="Picture 1">
            <a:extLst>
              <a:ext uri="{FF2B5EF4-FFF2-40B4-BE49-F238E27FC236}">
                <a16:creationId xmlns:a16="http://schemas.microsoft.com/office/drawing/2014/main" id="{CAC4DCEE-F2E7-3F2F-2955-C22C53DA2B43}"/>
              </a:ext>
            </a:extLst>
          </p:cNvPr>
          <p:cNvPicPr>
            <a:picLocks noChangeAspect="1"/>
          </p:cNvPicPr>
          <p:nvPr userDrawn="1"/>
        </p:nvPicPr>
        <p:blipFill rotWithShape="1">
          <a:blip r:embed="rId2">
            <a:alphaModFix amt="22000"/>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rcRect l="13801" r="37540" b="12117"/>
          <a:stretch/>
        </p:blipFill>
        <p:spPr>
          <a:xfrm>
            <a:off x="0" y="1285139"/>
            <a:ext cx="12195175" cy="5726919"/>
          </a:xfrm>
          <a:prstGeom prst="rect">
            <a:avLst/>
          </a:prstGeom>
        </p:spPr>
      </p:pic>
    </p:spTree>
    <p:extLst>
      <p:ext uri="{BB962C8B-B14F-4D97-AF65-F5344CB8AC3E}">
        <p14:creationId xmlns:p14="http://schemas.microsoft.com/office/powerpoint/2010/main" val="3594755672"/>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1_End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2052958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592" imgH="591" progId="TCLayout.ActiveDocument.1">
                  <p:embed/>
                </p:oleObj>
              </mc:Choice>
              <mc:Fallback>
                <p:oleObj name="think-cell Slide" r:id="rId3" imgW="592" imgH="591" progId="TCLayout.ActiveDocument.1">
                  <p:embed/>
                  <p:pic>
                    <p:nvPicPr>
                      <p:cNvPr id="2" name="Object 1" hidden="1"/>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a:xfrm>
            <a:off x="8407180" y="688787"/>
            <a:ext cx="3788243" cy="5439960"/>
          </a:xfrm>
          <a:prstGeom prst="rect">
            <a:avLst/>
          </a:prstGeom>
        </p:spPr>
      </p:pic>
      <p:sp>
        <p:nvSpPr>
          <p:cNvPr id="6" name="Text Placeholder 5"/>
          <p:cNvSpPr>
            <a:spLocks noGrp="1"/>
          </p:cNvSpPr>
          <p:nvPr>
            <p:ph type="body" sz="quarter" idx="13" hasCustomPrompt="1"/>
          </p:nvPr>
        </p:nvSpPr>
        <p:spPr>
          <a:xfrm>
            <a:off x="475326" y="4102102"/>
            <a:ext cx="8555263" cy="2197101"/>
          </a:xfrm>
        </p:spPr>
        <p:txBody>
          <a:bodyPr anchor="b" anchorCtr="0">
            <a:noAutofit/>
          </a:bodyPr>
          <a:lstStyle>
            <a:lvl1pPr rtl="0">
              <a:lnSpc>
                <a:spcPct val="100000"/>
              </a:lnSpc>
              <a:spcAft>
                <a:spcPts val="800"/>
              </a:spcAft>
              <a:defRPr sz="900"/>
            </a:lvl1pPr>
          </a:lstStyle>
          <a:p>
            <a:pPr lvl="0"/>
            <a:r>
              <a:rPr lang="en" noProof="0"/>
              <a:t>Edit Master Text Styles</a:t>
            </a:r>
          </a:p>
        </p:txBody>
      </p:sp>
      <p:grpSp>
        <p:nvGrpSpPr>
          <p:cNvPr id="20" name="Group 19"/>
          <p:cNvGrpSpPr>
            <a:grpSpLocks noChangeAspect="1"/>
          </p:cNvGrpSpPr>
          <p:nvPr userDrawn="1"/>
        </p:nvGrpSpPr>
        <p:grpSpPr>
          <a:xfrm>
            <a:off x="475325" y="457200"/>
            <a:ext cx="1998000" cy="374400"/>
            <a:chOff x="398463" y="404813"/>
            <a:chExt cx="1627187" cy="307976"/>
          </a:xfrm>
          <a:solidFill>
            <a:schemeClr val="tx1"/>
          </a:solidFill>
        </p:grpSpPr>
        <p:sp>
          <p:nvSpPr>
            <p:cNvPr id="21" name="Oval 5"/>
            <p:cNvSpPr>
              <a:spLocks noChangeArrowheads="1"/>
            </p:cNvSpPr>
            <p:nvPr userDrawn="1"/>
          </p:nvSpPr>
          <p:spPr bwMode="auto">
            <a:xfrm>
              <a:off x="1938338" y="625476"/>
              <a:ext cx="87312" cy="87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2599">
                <a:solidFill>
                  <a:schemeClr val="bg1"/>
                </a:solidFill>
              </a:endParaRPr>
            </a:p>
          </p:txBody>
        </p:sp>
        <p:sp>
          <p:nvSpPr>
            <p:cNvPr id="22" name="Freeform 6"/>
            <p:cNvSpPr>
              <a:spLocks noEditPoints="1"/>
            </p:cNvSpPr>
            <p:nvPr userDrawn="1"/>
          </p:nvSpPr>
          <p:spPr bwMode="auto">
            <a:xfrm>
              <a:off x="398463" y="406401"/>
              <a:ext cx="247650" cy="301625"/>
            </a:xfrm>
            <a:custGeom>
              <a:avLst/>
              <a:gdLst>
                <a:gd name="T0" fmla="*/ 287 w 287"/>
                <a:gd name="T1" fmla="*/ 166 h 347"/>
                <a:gd name="T2" fmla="*/ 240 w 287"/>
                <a:gd name="T3" fmla="*/ 300 h 347"/>
                <a:gd name="T4" fmla="*/ 109 w 287"/>
                <a:gd name="T5" fmla="*/ 347 h 347"/>
                <a:gd name="T6" fmla="*/ 0 w 287"/>
                <a:gd name="T7" fmla="*/ 347 h 347"/>
                <a:gd name="T8" fmla="*/ 0 w 287"/>
                <a:gd name="T9" fmla="*/ 0 h 347"/>
                <a:gd name="T10" fmla="*/ 117 w 287"/>
                <a:gd name="T11" fmla="*/ 0 h 347"/>
                <a:gd name="T12" fmla="*/ 243 w 287"/>
                <a:gd name="T13" fmla="*/ 43 h 347"/>
                <a:gd name="T14" fmla="*/ 287 w 287"/>
                <a:gd name="T15" fmla="*/ 166 h 347"/>
                <a:gd name="T16" fmla="*/ 192 w 287"/>
                <a:gd name="T17" fmla="*/ 170 h 347"/>
                <a:gd name="T18" fmla="*/ 174 w 287"/>
                <a:gd name="T19" fmla="*/ 99 h 347"/>
                <a:gd name="T20" fmla="*/ 118 w 287"/>
                <a:gd name="T21" fmla="*/ 76 h 347"/>
                <a:gd name="T22" fmla="*/ 91 w 287"/>
                <a:gd name="T23" fmla="*/ 76 h 347"/>
                <a:gd name="T24" fmla="*/ 91 w 287"/>
                <a:gd name="T25" fmla="*/ 270 h 347"/>
                <a:gd name="T26" fmla="*/ 111 w 287"/>
                <a:gd name="T27" fmla="*/ 270 h 347"/>
                <a:gd name="T28" fmla="*/ 173 w 287"/>
                <a:gd name="T29" fmla="*/ 245 h 347"/>
                <a:gd name="T30" fmla="*/ 192 w 287"/>
                <a:gd name="T31" fmla="*/ 17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7" h="347">
                  <a:moveTo>
                    <a:pt x="287" y="166"/>
                  </a:moveTo>
                  <a:cubicBezTo>
                    <a:pt x="287" y="224"/>
                    <a:pt x="271" y="269"/>
                    <a:pt x="240" y="300"/>
                  </a:cubicBezTo>
                  <a:cubicBezTo>
                    <a:pt x="209" y="331"/>
                    <a:pt x="165" y="347"/>
                    <a:pt x="109" y="347"/>
                  </a:cubicBezTo>
                  <a:cubicBezTo>
                    <a:pt x="0" y="347"/>
                    <a:pt x="0" y="347"/>
                    <a:pt x="0" y="347"/>
                  </a:cubicBezTo>
                  <a:cubicBezTo>
                    <a:pt x="0" y="0"/>
                    <a:pt x="0" y="0"/>
                    <a:pt x="0" y="0"/>
                  </a:cubicBezTo>
                  <a:cubicBezTo>
                    <a:pt x="117" y="0"/>
                    <a:pt x="117" y="0"/>
                    <a:pt x="117" y="0"/>
                  </a:cubicBezTo>
                  <a:cubicBezTo>
                    <a:pt x="171" y="0"/>
                    <a:pt x="213" y="15"/>
                    <a:pt x="243" y="43"/>
                  </a:cubicBezTo>
                  <a:cubicBezTo>
                    <a:pt x="272" y="72"/>
                    <a:pt x="287" y="113"/>
                    <a:pt x="287" y="166"/>
                  </a:cubicBezTo>
                  <a:moveTo>
                    <a:pt x="192" y="170"/>
                  </a:moveTo>
                  <a:cubicBezTo>
                    <a:pt x="192" y="138"/>
                    <a:pt x="186" y="114"/>
                    <a:pt x="174" y="99"/>
                  </a:cubicBezTo>
                  <a:cubicBezTo>
                    <a:pt x="161" y="84"/>
                    <a:pt x="143" y="76"/>
                    <a:pt x="118" y="76"/>
                  </a:cubicBezTo>
                  <a:cubicBezTo>
                    <a:pt x="91" y="76"/>
                    <a:pt x="91" y="76"/>
                    <a:pt x="91" y="76"/>
                  </a:cubicBezTo>
                  <a:cubicBezTo>
                    <a:pt x="91" y="270"/>
                    <a:pt x="91" y="270"/>
                    <a:pt x="91" y="270"/>
                  </a:cubicBezTo>
                  <a:cubicBezTo>
                    <a:pt x="111" y="270"/>
                    <a:pt x="111" y="270"/>
                    <a:pt x="111" y="270"/>
                  </a:cubicBezTo>
                  <a:cubicBezTo>
                    <a:pt x="139" y="270"/>
                    <a:pt x="160" y="262"/>
                    <a:pt x="173" y="245"/>
                  </a:cubicBezTo>
                  <a:cubicBezTo>
                    <a:pt x="186" y="229"/>
                    <a:pt x="192" y="204"/>
                    <a:pt x="192" y="17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2599">
                <a:solidFill>
                  <a:schemeClr val="bg1"/>
                </a:solidFill>
              </a:endParaRPr>
            </a:p>
          </p:txBody>
        </p:sp>
        <p:sp>
          <p:nvSpPr>
            <p:cNvPr id="23" name="Rectangle 7"/>
            <p:cNvSpPr>
              <a:spLocks noChangeArrowheads="1"/>
            </p:cNvSpPr>
            <p:nvPr userDrawn="1"/>
          </p:nvSpPr>
          <p:spPr bwMode="auto">
            <a:xfrm>
              <a:off x="906463" y="404813"/>
              <a:ext cx="74612" cy="303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sz="2599">
                <a:solidFill>
                  <a:schemeClr val="bg1"/>
                </a:solidFill>
              </a:endParaRPr>
            </a:p>
          </p:txBody>
        </p:sp>
        <p:sp>
          <p:nvSpPr>
            <p:cNvPr id="24" name="Freeform 8"/>
            <p:cNvSpPr>
              <a:spLocks noEditPoints="1"/>
            </p:cNvSpPr>
            <p:nvPr userDrawn="1"/>
          </p:nvSpPr>
          <p:spPr bwMode="auto">
            <a:xfrm>
              <a:off x="1011238" y="479426"/>
              <a:ext cx="215900" cy="231775"/>
            </a:xfrm>
            <a:custGeom>
              <a:avLst/>
              <a:gdLst>
                <a:gd name="T0" fmla="*/ 252 w 252"/>
                <a:gd name="T1" fmla="*/ 133 h 267"/>
                <a:gd name="T2" fmla="*/ 218 w 252"/>
                <a:gd name="T3" fmla="*/ 232 h 267"/>
                <a:gd name="T4" fmla="*/ 125 w 252"/>
                <a:gd name="T5" fmla="*/ 267 h 267"/>
                <a:gd name="T6" fmla="*/ 34 w 252"/>
                <a:gd name="T7" fmla="*/ 231 h 267"/>
                <a:gd name="T8" fmla="*/ 0 w 252"/>
                <a:gd name="T9" fmla="*/ 133 h 267"/>
                <a:gd name="T10" fmla="*/ 33 w 252"/>
                <a:gd name="T11" fmla="*/ 35 h 267"/>
                <a:gd name="T12" fmla="*/ 127 w 252"/>
                <a:gd name="T13" fmla="*/ 0 h 267"/>
                <a:gd name="T14" fmla="*/ 192 w 252"/>
                <a:gd name="T15" fmla="*/ 16 h 267"/>
                <a:gd name="T16" fmla="*/ 236 w 252"/>
                <a:gd name="T17" fmla="*/ 63 h 267"/>
                <a:gd name="T18" fmla="*/ 252 w 252"/>
                <a:gd name="T19" fmla="*/ 133 h 267"/>
                <a:gd name="T20" fmla="*/ 88 w 252"/>
                <a:gd name="T21" fmla="*/ 133 h 267"/>
                <a:gd name="T22" fmla="*/ 97 w 252"/>
                <a:gd name="T23" fmla="*/ 184 h 267"/>
                <a:gd name="T24" fmla="*/ 126 w 252"/>
                <a:gd name="T25" fmla="*/ 201 h 267"/>
                <a:gd name="T26" fmla="*/ 155 w 252"/>
                <a:gd name="T27" fmla="*/ 184 h 267"/>
                <a:gd name="T28" fmla="*/ 163 w 252"/>
                <a:gd name="T29" fmla="*/ 133 h 267"/>
                <a:gd name="T30" fmla="*/ 155 w 252"/>
                <a:gd name="T31" fmla="*/ 83 h 267"/>
                <a:gd name="T32" fmla="*/ 126 w 252"/>
                <a:gd name="T33" fmla="*/ 66 h 267"/>
                <a:gd name="T34" fmla="*/ 97 w 252"/>
                <a:gd name="T35" fmla="*/ 83 h 267"/>
                <a:gd name="T36" fmla="*/ 88 w 252"/>
                <a:gd name="T37" fmla="*/ 133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267">
                  <a:moveTo>
                    <a:pt x="252" y="133"/>
                  </a:moveTo>
                  <a:cubicBezTo>
                    <a:pt x="252" y="175"/>
                    <a:pt x="241" y="208"/>
                    <a:pt x="218" y="232"/>
                  </a:cubicBezTo>
                  <a:cubicBezTo>
                    <a:pt x="196" y="256"/>
                    <a:pt x="165" y="267"/>
                    <a:pt x="125" y="267"/>
                  </a:cubicBezTo>
                  <a:cubicBezTo>
                    <a:pt x="87" y="267"/>
                    <a:pt x="56" y="255"/>
                    <a:pt x="34" y="231"/>
                  </a:cubicBezTo>
                  <a:cubicBezTo>
                    <a:pt x="11" y="207"/>
                    <a:pt x="0" y="174"/>
                    <a:pt x="0" y="133"/>
                  </a:cubicBezTo>
                  <a:cubicBezTo>
                    <a:pt x="0" y="91"/>
                    <a:pt x="11" y="58"/>
                    <a:pt x="33" y="35"/>
                  </a:cubicBezTo>
                  <a:cubicBezTo>
                    <a:pt x="55" y="12"/>
                    <a:pt x="86" y="0"/>
                    <a:pt x="127" y="0"/>
                  </a:cubicBezTo>
                  <a:cubicBezTo>
                    <a:pt x="151" y="0"/>
                    <a:pt x="173" y="5"/>
                    <a:pt x="192" y="16"/>
                  </a:cubicBezTo>
                  <a:cubicBezTo>
                    <a:pt x="211" y="27"/>
                    <a:pt x="226" y="42"/>
                    <a:pt x="236" y="63"/>
                  </a:cubicBezTo>
                  <a:cubicBezTo>
                    <a:pt x="247" y="83"/>
                    <a:pt x="252" y="106"/>
                    <a:pt x="252" y="133"/>
                  </a:cubicBezTo>
                  <a:moveTo>
                    <a:pt x="88" y="133"/>
                  </a:moveTo>
                  <a:cubicBezTo>
                    <a:pt x="88" y="155"/>
                    <a:pt x="91" y="172"/>
                    <a:pt x="97" y="184"/>
                  </a:cubicBezTo>
                  <a:cubicBezTo>
                    <a:pt x="103" y="195"/>
                    <a:pt x="112" y="201"/>
                    <a:pt x="126" y="201"/>
                  </a:cubicBezTo>
                  <a:cubicBezTo>
                    <a:pt x="140" y="201"/>
                    <a:pt x="149" y="195"/>
                    <a:pt x="155" y="184"/>
                  </a:cubicBezTo>
                  <a:cubicBezTo>
                    <a:pt x="160" y="172"/>
                    <a:pt x="163" y="155"/>
                    <a:pt x="163" y="133"/>
                  </a:cubicBezTo>
                  <a:cubicBezTo>
                    <a:pt x="163" y="111"/>
                    <a:pt x="160" y="94"/>
                    <a:pt x="155" y="83"/>
                  </a:cubicBezTo>
                  <a:cubicBezTo>
                    <a:pt x="149" y="72"/>
                    <a:pt x="139" y="66"/>
                    <a:pt x="126" y="66"/>
                  </a:cubicBezTo>
                  <a:cubicBezTo>
                    <a:pt x="112" y="66"/>
                    <a:pt x="103" y="72"/>
                    <a:pt x="97" y="83"/>
                  </a:cubicBezTo>
                  <a:cubicBezTo>
                    <a:pt x="91" y="94"/>
                    <a:pt x="88" y="111"/>
                    <a:pt x="88" y="13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2599">
                <a:solidFill>
                  <a:schemeClr val="bg1"/>
                </a:solidFill>
              </a:endParaRPr>
            </a:p>
          </p:txBody>
        </p:sp>
        <p:sp>
          <p:nvSpPr>
            <p:cNvPr id="25" name="Rectangle 9"/>
            <p:cNvSpPr>
              <a:spLocks noChangeArrowheads="1"/>
            </p:cNvSpPr>
            <p:nvPr userDrawn="1"/>
          </p:nvSpPr>
          <p:spPr bwMode="auto">
            <a:xfrm>
              <a:off x="1257300" y="482601"/>
              <a:ext cx="74612" cy="2254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sz="2599">
                <a:solidFill>
                  <a:schemeClr val="bg1"/>
                </a:solidFill>
              </a:endParaRPr>
            </a:p>
          </p:txBody>
        </p:sp>
        <p:sp>
          <p:nvSpPr>
            <p:cNvPr id="26" name="Rectangle 10"/>
            <p:cNvSpPr>
              <a:spLocks noChangeArrowheads="1"/>
            </p:cNvSpPr>
            <p:nvPr userDrawn="1"/>
          </p:nvSpPr>
          <p:spPr bwMode="auto">
            <a:xfrm>
              <a:off x="1257300" y="404813"/>
              <a:ext cx="74612" cy="508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rtl="0"/>
              <a:endParaRPr lang="en-US" sz="2599">
                <a:solidFill>
                  <a:schemeClr val="bg1"/>
                </a:solidFill>
              </a:endParaRPr>
            </a:p>
          </p:txBody>
        </p:sp>
        <p:sp>
          <p:nvSpPr>
            <p:cNvPr id="27" name="Freeform 11"/>
            <p:cNvSpPr>
              <a:spLocks/>
            </p:cNvSpPr>
            <p:nvPr userDrawn="1"/>
          </p:nvSpPr>
          <p:spPr bwMode="auto">
            <a:xfrm>
              <a:off x="1362075" y="411163"/>
              <a:ext cx="158750" cy="300038"/>
            </a:xfrm>
            <a:custGeom>
              <a:avLst/>
              <a:gdLst>
                <a:gd name="T0" fmla="*/ 142 w 184"/>
                <a:gd name="T1" fmla="*/ 274 h 344"/>
                <a:gd name="T2" fmla="*/ 184 w 184"/>
                <a:gd name="T3" fmla="*/ 265 h 344"/>
                <a:gd name="T4" fmla="*/ 184 w 184"/>
                <a:gd name="T5" fmla="*/ 330 h 344"/>
                <a:gd name="T6" fmla="*/ 150 w 184"/>
                <a:gd name="T7" fmla="*/ 341 h 344"/>
                <a:gd name="T8" fmla="*/ 113 w 184"/>
                <a:gd name="T9" fmla="*/ 344 h 344"/>
                <a:gd name="T10" fmla="*/ 50 w 184"/>
                <a:gd name="T11" fmla="*/ 322 h 344"/>
                <a:gd name="T12" fmla="*/ 30 w 184"/>
                <a:gd name="T13" fmla="*/ 255 h 344"/>
                <a:gd name="T14" fmla="*/ 30 w 184"/>
                <a:gd name="T15" fmla="*/ 148 h 344"/>
                <a:gd name="T16" fmla="*/ 0 w 184"/>
                <a:gd name="T17" fmla="*/ 148 h 344"/>
                <a:gd name="T18" fmla="*/ 0 w 184"/>
                <a:gd name="T19" fmla="*/ 81 h 344"/>
                <a:gd name="T20" fmla="*/ 30 w 184"/>
                <a:gd name="T21" fmla="*/ 81 h 344"/>
                <a:gd name="T22" fmla="*/ 30 w 184"/>
                <a:gd name="T23" fmla="*/ 16 h 344"/>
                <a:gd name="T24" fmla="*/ 118 w 184"/>
                <a:gd name="T25" fmla="*/ 0 h 344"/>
                <a:gd name="T26" fmla="*/ 118 w 184"/>
                <a:gd name="T27" fmla="*/ 81 h 344"/>
                <a:gd name="T28" fmla="*/ 174 w 184"/>
                <a:gd name="T29" fmla="*/ 81 h 344"/>
                <a:gd name="T30" fmla="*/ 174 w 184"/>
                <a:gd name="T31" fmla="*/ 148 h 344"/>
                <a:gd name="T32" fmla="*/ 118 w 184"/>
                <a:gd name="T33" fmla="*/ 148 h 344"/>
                <a:gd name="T34" fmla="*/ 118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3" y="274"/>
                    <a:pt x="167" y="271"/>
                    <a:pt x="184" y="265"/>
                  </a:cubicBezTo>
                  <a:cubicBezTo>
                    <a:pt x="184" y="330"/>
                    <a:pt x="184" y="330"/>
                    <a:pt x="184" y="330"/>
                  </a:cubicBezTo>
                  <a:cubicBezTo>
                    <a:pt x="172" y="335"/>
                    <a:pt x="161" y="339"/>
                    <a:pt x="150" y="341"/>
                  </a:cubicBezTo>
                  <a:cubicBezTo>
                    <a:pt x="140" y="343"/>
                    <a:pt x="127" y="344"/>
                    <a:pt x="113" y="344"/>
                  </a:cubicBezTo>
                  <a:cubicBezTo>
                    <a:pt x="84" y="344"/>
                    <a:pt x="63" y="337"/>
                    <a:pt x="50" y="322"/>
                  </a:cubicBezTo>
                  <a:cubicBezTo>
                    <a:pt x="37" y="308"/>
                    <a:pt x="30" y="285"/>
                    <a:pt x="30" y="255"/>
                  </a:cubicBezTo>
                  <a:cubicBezTo>
                    <a:pt x="30" y="148"/>
                    <a:pt x="30" y="148"/>
                    <a:pt x="30" y="148"/>
                  </a:cubicBezTo>
                  <a:cubicBezTo>
                    <a:pt x="0" y="148"/>
                    <a:pt x="0" y="148"/>
                    <a:pt x="0" y="148"/>
                  </a:cubicBezTo>
                  <a:cubicBezTo>
                    <a:pt x="0" y="81"/>
                    <a:pt x="0" y="81"/>
                    <a:pt x="0" y="81"/>
                  </a:cubicBezTo>
                  <a:cubicBezTo>
                    <a:pt x="30" y="81"/>
                    <a:pt x="30" y="81"/>
                    <a:pt x="30" y="81"/>
                  </a:cubicBezTo>
                  <a:cubicBezTo>
                    <a:pt x="30" y="16"/>
                    <a:pt x="30" y="16"/>
                    <a:pt x="30" y="16"/>
                  </a:cubicBezTo>
                  <a:cubicBezTo>
                    <a:pt x="118" y="0"/>
                    <a:pt x="118" y="0"/>
                    <a:pt x="118" y="0"/>
                  </a:cubicBezTo>
                  <a:cubicBezTo>
                    <a:pt x="118" y="81"/>
                    <a:pt x="118" y="81"/>
                    <a:pt x="118" y="81"/>
                  </a:cubicBezTo>
                  <a:cubicBezTo>
                    <a:pt x="174" y="81"/>
                    <a:pt x="174" y="81"/>
                    <a:pt x="174" y="81"/>
                  </a:cubicBezTo>
                  <a:cubicBezTo>
                    <a:pt x="174" y="148"/>
                    <a:pt x="174" y="148"/>
                    <a:pt x="174" y="148"/>
                  </a:cubicBezTo>
                  <a:cubicBezTo>
                    <a:pt x="118" y="148"/>
                    <a:pt x="118" y="148"/>
                    <a:pt x="118" y="148"/>
                  </a:cubicBezTo>
                  <a:cubicBezTo>
                    <a:pt x="118" y="249"/>
                    <a:pt x="118" y="249"/>
                    <a:pt x="118" y="249"/>
                  </a:cubicBezTo>
                  <a:cubicBezTo>
                    <a:pt x="118" y="266"/>
                    <a:pt x="126"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2599">
                <a:solidFill>
                  <a:schemeClr val="bg1"/>
                </a:solidFill>
              </a:endParaRPr>
            </a:p>
          </p:txBody>
        </p:sp>
        <p:sp>
          <p:nvSpPr>
            <p:cNvPr id="28" name="Freeform 12"/>
            <p:cNvSpPr>
              <a:spLocks/>
            </p:cNvSpPr>
            <p:nvPr userDrawn="1"/>
          </p:nvSpPr>
          <p:spPr bwMode="auto">
            <a:xfrm>
              <a:off x="1535113" y="411163"/>
              <a:ext cx="158750" cy="300038"/>
            </a:xfrm>
            <a:custGeom>
              <a:avLst/>
              <a:gdLst>
                <a:gd name="T0" fmla="*/ 142 w 184"/>
                <a:gd name="T1" fmla="*/ 274 h 344"/>
                <a:gd name="T2" fmla="*/ 184 w 184"/>
                <a:gd name="T3" fmla="*/ 265 h 344"/>
                <a:gd name="T4" fmla="*/ 184 w 184"/>
                <a:gd name="T5" fmla="*/ 330 h 344"/>
                <a:gd name="T6" fmla="*/ 151 w 184"/>
                <a:gd name="T7" fmla="*/ 341 h 344"/>
                <a:gd name="T8" fmla="*/ 114 w 184"/>
                <a:gd name="T9" fmla="*/ 344 h 344"/>
                <a:gd name="T10" fmla="*/ 50 w 184"/>
                <a:gd name="T11" fmla="*/ 322 h 344"/>
                <a:gd name="T12" fmla="*/ 31 w 184"/>
                <a:gd name="T13" fmla="*/ 255 h 344"/>
                <a:gd name="T14" fmla="*/ 31 w 184"/>
                <a:gd name="T15" fmla="*/ 148 h 344"/>
                <a:gd name="T16" fmla="*/ 0 w 184"/>
                <a:gd name="T17" fmla="*/ 148 h 344"/>
                <a:gd name="T18" fmla="*/ 0 w 184"/>
                <a:gd name="T19" fmla="*/ 81 h 344"/>
                <a:gd name="T20" fmla="*/ 31 w 184"/>
                <a:gd name="T21" fmla="*/ 81 h 344"/>
                <a:gd name="T22" fmla="*/ 31 w 184"/>
                <a:gd name="T23" fmla="*/ 15 h 344"/>
                <a:gd name="T24" fmla="*/ 119 w 184"/>
                <a:gd name="T25" fmla="*/ 0 h 344"/>
                <a:gd name="T26" fmla="*/ 119 w 184"/>
                <a:gd name="T27" fmla="*/ 81 h 344"/>
                <a:gd name="T28" fmla="*/ 174 w 184"/>
                <a:gd name="T29" fmla="*/ 81 h 344"/>
                <a:gd name="T30" fmla="*/ 174 w 184"/>
                <a:gd name="T31" fmla="*/ 148 h 344"/>
                <a:gd name="T32" fmla="*/ 119 w 184"/>
                <a:gd name="T33" fmla="*/ 148 h 344"/>
                <a:gd name="T34" fmla="*/ 119 w 184"/>
                <a:gd name="T35" fmla="*/ 249 h 344"/>
                <a:gd name="T36" fmla="*/ 142 w 184"/>
                <a:gd name="T37" fmla="*/ 27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4" h="344">
                  <a:moveTo>
                    <a:pt x="142" y="274"/>
                  </a:moveTo>
                  <a:cubicBezTo>
                    <a:pt x="154" y="274"/>
                    <a:pt x="168" y="271"/>
                    <a:pt x="184" y="265"/>
                  </a:cubicBezTo>
                  <a:cubicBezTo>
                    <a:pt x="184" y="330"/>
                    <a:pt x="184" y="330"/>
                    <a:pt x="184" y="330"/>
                  </a:cubicBezTo>
                  <a:cubicBezTo>
                    <a:pt x="173" y="335"/>
                    <a:pt x="161" y="339"/>
                    <a:pt x="151" y="341"/>
                  </a:cubicBezTo>
                  <a:cubicBezTo>
                    <a:pt x="140" y="343"/>
                    <a:pt x="128" y="344"/>
                    <a:pt x="114" y="344"/>
                  </a:cubicBezTo>
                  <a:cubicBezTo>
                    <a:pt x="84" y="344"/>
                    <a:pt x="63" y="337"/>
                    <a:pt x="50" y="322"/>
                  </a:cubicBezTo>
                  <a:cubicBezTo>
                    <a:pt x="37" y="308"/>
                    <a:pt x="31" y="285"/>
                    <a:pt x="31" y="255"/>
                  </a:cubicBezTo>
                  <a:cubicBezTo>
                    <a:pt x="31" y="148"/>
                    <a:pt x="31" y="148"/>
                    <a:pt x="31" y="148"/>
                  </a:cubicBezTo>
                  <a:cubicBezTo>
                    <a:pt x="0" y="148"/>
                    <a:pt x="0" y="148"/>
                    <a:pt x="0" y="148"/>
                  </a:cubicBezTo>
                  <a:cubicBezTo>
                    <a:pt x="0" y="81"/>
                    <a:pt x="0" y="81"/>
                    <a:pt x="0" y="81"/>
                  </a:cubicBezTo>
                  <a:cubicBezTo>
                    <a:pt x="31" y="81"/>
                    <a:pt x="31" y="81"/>
                    <a:pt x="31" y="81"/>
                  </a:cubicBezTo>
                  <a:cubicBezTo>
                    <a:pt x="31" y="15"/>
                    <a:pt x="31" y="15"/>
                    <a:pt x="31" y="15"/>
                  </a:cubicBezTo>
                  <a:cubicBezTo>
                    <a:pt x="119" y="0"/>
                    <a:pt x="119" y="0"/>
                    <a:pt x="119" y="0"/>
                  </a:cubicBezTo>
                  <a:cubicBezTo>
                    <a:pt x="119" y="81"/>
                    <a:pt x="119" y="81"/>
                    <a:pt x="119" y="81"/>
                  </a:cubicBezTo>
                  <a:cubicBezTo>
                    <a:pt x="174" y="81"/>
                    <a:pt x="174" y="81"/>
                    <a:pt x="174" y="81"/>
                  </a:cubicBezTo>
                  <a:cubicBezTo>
                    <a:pt x="174" y="148"/>
                    <a:pt x="174" y="148"/>
                    <a:pt x="174" y="148"/>
                  </a:cubicBezTo>
                  <a:cubicBezTo>
                    <a:pt x="119" y="148"/>
                    <a:pt x="119" y="148"/>
                    <a:pt x="119" y="148"/>
                  </a:cubicBezTo>
                  <a:cubicBezTo>
                    <a:pt x="119" y="249"/>
                    <a:pt x="119" y="249"/>
                    <a:pt x="119" y="249"/>
                  </a:cubicBezTo>
                  <a:cubicBezTo>
                    <a:pt x="119" y="266"/>
                    <a:pt x="127" y="274"/>
                    <a:pt x="142" y="27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2599">
                <a:solidFill>
                  <a:schemeClr val="bg1"/>
                </a:solidFill>
              </a:endParaRPr>
            </a:p>
          </p:txBody>
        </p:sp>
        <p:sp>
          <p:nvSpPr>
            <p:cNvPr id="29" name="Freeform 13"/>
            <p:cNvSpPr>
              <a:spLocks noEditPoints="1"/>
            </p:cNvSpPr>
            <p:nvPr userDrawn="1"/>
          </p:nvSpPr>
          <p:spPr bwMode="auto">
            <a:xfrm>
              <a:off x="1709738" y="479426"/>
              <a:ext cx="211137" cy="231775"/>
            </a:xfrm>
            <a:custGeom>
              <a:avLst/>
              <a:gdLst>
                <a:gd name="T0" fmla="*/ 213 w 244"/>
                <a:gd name="T1" fmla="*/ 30 h 267"/>
                <a:gd name="T2" fmla="*/ 125 w 244"/>
                <a:gd name="T3" fmla="*/ 0 h 267"/>
                <a:gd name="T4" fmla="*/ 33 w 244"/>
                <a:gd name="T5" fmla="*/ 35 h 267"/>
                <a:gd name="T6" fmla="*/ 0 w 244"/>
                <a:gd name="T7" fmla="*/ 135 h 267"/>
                <a:gd name="T8" fmla="*/ 35 w 244"/>
                <a:gd name="T9" fmla="*/ 233 h 267"/>
                <a:gd name="T10" fmla="*/ 133 w 244"/>
                <a:gd name="T11" fmla="*/ 267 h 267"/>
                <a:gd name="T12" fmla="*/ 185 w 244"/>
                <a:gd name="T13" fmla="*/ 263 h 267"/>
                <a:gd name="T14" fmla="*/ 227 w 244"/>
                <a:gd name="T15" fmla="*/ 249 h 267"/>
                <a:gd name="T16" fmla="*/ 214 w 244"/>
                <a:gd name="T17" fmla="*/ 190 h 267"/>
                <a:gd name="T18" fmla="*/ 186 w 244"/>
                <a:gd name="T19" fmla="*/ 200 h 267"/>
                <a:gd name="T20" fmla="*/ 144 w 244"/>
                <a:gd name="T21" fmla="*/ 204 h 267"/>
                <a:gd name="T22" fmla="*/ 104 w 244"/>
                <a:gd name="T23" fmla="*/ 192 h 267"/>
                <a:gd name="T24" fmla="*/ 88 w 244"/>
                <a:gd name="T25" fmla="*/ 158 h 267"/>
                <a:gd name="T26" fmla="*/ 244 w 244"/>
                <a:gd name="T27" fmla="*/ 158 h 267"/>
                <a:gd name="T28" fmla="*/ 244 w 244"/>
                <a:gd name="T29" fmla="*/ 118 h 267"/>
                <a:gd name="T30" fmla="*/ 213 w 244"/>
                <a:gd name="T31" fmla="*/ 30 h 267"/>
                <a:gd name="T32" fmla="*/ 90 w 244"/>
                <a:gd name="T33" fmla="*/ 102 h 267"/>
                <a:gd name="T34" fmla="*/ 102 w 244"/>
                <a:gd name="T35" fmla="*/ 70 h 267"/>
                <a:gd name="T36" fmla="*/ 128 w 244"/>
                <a:gd name="T37" fmla="*/ 61 h 267"/>
                <a:gd name="T38" fmla="*/ 155 w 244"/>
                <a:gd name="T39" fmla="*/ 72 h 267"/>
                <a:gd name="T40" fmla="*/ 165 w 244"/>
                <a:gd name="T41" fmla="*/ 102 h 267"/>
                <a:gd name="T42" fmla="*/ 90 w 244"/>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 h="267">
                  <a:moveTo>
                    <a:pt x="213" y="30"/>
                  </a:moveTo>
                  <a:cubicBezTo>
                    <a:pt x="192" y="10"/>
                    <a:pt x="163" y="0"/>
                    <a:pt x="125" y="0"/>
                  </a:cubicBezTo>
                  <a:cubicBezTo>
                    <a:pt x="85" y="0"/>
                    <a:pt x="54" y="12"/>
                    <a:pt x="33" y="35"/>
                  </a:cubicBezTo>
                  <a:cubicBezTo>
                    <a:pt x="11" y="58"/>
                    <a:pt x="0" y="92"/>
                    <a:pt x="0" y="135"/>
                  </a:cubicBezTo>
                  <a:cubicBezTo>
                    <a:pt x="0" y="178"/>
                    <a:pt x="12" y="210"/>
                    <a:pt x="35" y="233"/>
                  </a:cubicBezTo>
                  <a:cubicBezTo>
                    <a:pt x="59" y="256"/>
                    <a:pt x="91" y="267"/>
                    <a:pt x="133" y="267"/>
                  </a:cubicBezTo>
                  <a:cubicBezTo>
                    <a:pt x="153" y="267"/>
                    <a:pt x="171" y="266"/>
                    <a:pt x="185" y="263"/>
                  </a:cubicBezTo>
                  <a:cubicBezTo>
                    <a:pt x="200" y="261"/>
                    <a:pt x="214" y="256"/>
                    <a:pt x="227" y="249"/>
                  </a:cubicBezTo>
                  <a:cubicBezTo>
                    <a:pt x="214" y="190"/>
                    <a:pt x="214" y="190"/>
                    <a:pt x="214" y="190"/>
                  </a:cubicBezTo>
                  <a:cubicBezTo>
                    <a:pt x="204" y="194"/>
                    <a:pt x="195" y="197"/>
                    <a:pt x="186" y="200"/>
                  </a:cubicBezTo>
                  <a:cubicBezTo>
                    <a:pt x="173" y="202"/>
                    <a:pt x="159" y="204"/>
                    <a:pt x="144" y="204"/>
                  </a:cubicBezTo>
                  <a:cubicBezTo>
                    <a:pt x="127" y="204"/>
                    <a:pt x="114" y="200"/>
                    <a:pt x="104" y="192"/>
                  </a:cubicBezTo>
                  <a:cubicBezTo>
                    <a:pt x="94" y="183"/>
                    <a:pt x="89" y="172"/>
                    <a:pt x="88" y="158"/>
                  </a:cubicBezTo>
                  <a:cubicBezTo>
                    <a:pt x="244" y="158"/>
                    <a:pt x="244" y="158"/>
                    <a:pt x="244" y="158"/>
                  </a:cubicBezTo>
                  <a:cubicBezTo>
                    <a:pt x="244" y="118"/>
                    <a:pt x="244" y="118"/>
                    <a:pt x="244" y="118"/>
                  </a:cubicBezTo>
                  <a:cubicBezTo>
                    <a:pt x="244" y="80"/>
                    <a:pt x="234" y="51"/>
                    <a:pt x="213" y="30"/>
                  </a:cubicBezTo>
                  <a:moveTo>
                    <a:pt x="90" y="102"/>
                  </a:moveTo>
                  <a:cubicBezTo>
                    <a:pt x="91" y="87"/>
                    <a:pt x="95" y="77"/>
                    <a:pt x="102" y="70"/>
                  </a:cubicBezTo>
                  <a:cubicBezTo>
                    <a:pt x="109" y="64"/>
                    <a:pt x="118" y="61"/>
                    <a:pt x="128" y="61"/>
                  </a:cubicBezTo>
                  <a:cubicBezTo>
                    <a:pt x="139" y="61"/>
                    <a:pt x="148" y="64"/>
                    <a:pt x="155" y="72"/>
                  </a:cubicBezTo>
                  <a:cubicBezTo>
                    <a:pt x="161" y="79"/>
                    <a:pt x="165" y="89"/>
                    <a:pt x="165" y="102"/>
                  </a:cubicBezTo>
                  <a:lnTo>
                    <a:pt x="90"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2599">
                <a:solidFill>
                  <a:schemeClr val="bg1"/>
                </a:solidFill>
              </a:endParaRPr>
            </a:p>
          </p:txBody>
        </p:sp>
        <p:sp>
          <p:nvSpPr>
            <p:cNvPr id="30" name="Freeform 14"/>
            <p:cNvSpPr>
              <a:spLocks noEditPoints="1"/>
            </p:cNvSpPr>
            <p:nvPr userDrawn="1"/>
          </p:nvSpPr>
          <p:spPr bwMode="auto">
            <a:xfrm>
              <a:off x="668338" y="479426"/>
              <a:ext cx="209550" cy="231775"/>
            </a:xfrm>
            <a:custGeom>
              <a:avLst/>
              <a:gdLst>
                <a:gd name="T0" fmla="*/ 212 w 243"/>
                <a:gd name="T1" fmla="*/ 30 h 267"/>
                <a:gd name="T2" fmla="*/ 124 w 243"/>
                <a:gd name="T3" fmla="*/ 0 h 267"/>
                <a:gd name="T4" fmla="*/ 32 w 243"/>
                <a:gd name="T5" fmla="*/ 35 h 267"/>
                <a:gd name="T6" fmla="*/ 0 w 243"/>
                <a:gd name="T7" fmla="*/ 135 h 267"/>
                <a:gd name="T8" fmla="*/ 35 w 243"/>
                <a:gd name="T9" fmla="*/ 233 h 267"/>
                <a:gd name="T10" fmla="*/ 132 w 243"/>
                <a:gd name="T11" fmla="*/ 267 h 267"/>
                <a:gd name="T12" fmla="*/ 184 w 243"/>
                <a:gd name="T13" fmla="*/ 263 h 267"/>
                <a:gd name="T14" fmla="*/ 227 w 243"/>
                <a:gd name="T15" fmla="*/ 249 h 267"/>
                <a:gd name="T16" fmla="*/ 213 w 243"/>
                <a:gd name="T17" fmla="*/ 190 h 267"/>
                <a:gd name="T18" fmla="*/ 185 w 243"/>
                <a:gd name="T19" fmla="*/ 200 h 267"/>
                <a:gd name="T20" fmla="*/ 143 w 243"/>
                <a:gd name="T21" fmla="*/ 204 h 267"/>
                <a:gd name="T22" fmla="*/ 103 w 243"/>
                <a:gd name="T23" fmla="*/ 192 h 267"/>
                <a:gd name="T24" fmla="*/ 88 w 243"/>
                <a:gd name="T25" fmla="*/ 158 h 267"/>
                <a:gd name="T26" fmla="*/ 243 w 243"/>
                <a:gd name="T27" fmla="*/ 158 h 267"/>
                <a:gd name="T28" fmla="*/ 243 w 243"/>
                <a:gd name="T29" fmla="*/ 118 h 267"/>
                <a:gd name="T30" fmla="*/ 212 w 243"/>
                <a:gd name="T31" fmla="*/ 30 h 267"/>
                <a:gd name="T32" fmla="*/ 89 w 243"/>
                <a:gd name="T33" fmla="*/ 102 h 267"/>
                <a:gd name="T34" fmla="*/ 102 w 243"/>
                <a:gd name="T35" fmla="*/ 70 h 267"/>
                <a:gd name="T36" fmla="*/ 127 w 243"/>
                <a:gd name="T37" fmla="*/ 61 h 267"/>
                <a:gd name="T38" fmla="*/ 154 w 243"/>
                <a:gd name="T39" fmla="*/ 72 h 267"/>
                <a:gd name="T40" fmla="*/ 164 w 243"/>
                <a:gd name="T41" fmla="*/ 102 h 267"/>
                <a:gd name="T42" fmla="*/ 89 w 243"/>
                <a:gd name="T43" fmla="*/ 10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3" h="267">
                  <a:moveTo>
                    <a:pt x="212" y="30"/>
                  </a:moveTo>
                  <a:cubicBezTo>
                    <a:pt x="191" y="10"/>
                    <a:pt x="162" y="0"/>
                    <a:pt x="124" y="0"/>
                  </a:cubicBezTo>
                  <a:cubicBezTo>
                    <a:pt x="84" y="0"/>
                    <a:pt x="53" y="12"/>
                    <a:pt x="32" y="35"/>
                  </a:cubicBezTo>
                  <a:cubicBezTo>
                    <a:pt x="10" y="58"/>
                    <a:pt x="0" y="92"/>
                    <a:pt x="0" y="135"/>
                  </a:cubicBezTo>
                  <a:cubicBezTo>
                    <a:pt x="0" y="178"/>
                    <a:pt x="11" y="210"/>
                    <a:pt x="35" y="233"/>
                  </a:cubicBezTo>
                  <a:cubicBezTo>
                    <a:pt x="58" y="256"/>
                    <a:pt x="90" y="267"/>
                    <a:pt x="132" y="267"/>
                  </a:cubicBezTo>
                  <a:cubicBezTo>
                    <a:pt x="153" y="267"/>
                    <a:pt x="170" y="266"/>
                    <a:pt x="184" y="263"/>
                  </a:cubicBezTo>
                  <a:cubicBezTo>
                    <a:pt x="199" y="261"/>
                    <a:pt x="213" y="256"/>
                    <a:pt x="227" y="249"/>
                  </a:cubicBezTo>
                  <a:cubicBezTo>
                    <a:pt x="213" y="190"/>
                    <a:pt x="213" y="190"/>
                    <a:pt x="213" y="190"/>
                  </a:cubicBezTo>
                  <a:cubicBezTo>
                    <a:pt x="203" y="194"/>
                    <a:pt x="194" y="197"/>
                    <a:pt x="185" y="200"/>
                  </a:cubicBezTo>
                  <a:cubicBezTo>
                    <a:pt x="172" y="202"/>
                    <a:pt x="158" y="204"/>
                    <a:pt x="143" y="204"/>
                  </a:cubicBezTo>
                  <a:cubicBezTo>
                    <a:pt x="126" y="204"/>
                    <a:pt x="113" y="200"/>
                    <a:pt x="103" y="192"/>
                  </a:cubicBezTo>
                  <a:cubicBezTo>
                    <a:pt x="93" y="183"/>
                    <a:pt x="88" y="172"/>
                    <a:pt x="88" y="158"/>
                  </a:cubicBezTo>
                  <a:cubicBezTo>
                    <a:pt x="243" y="158"/>
                    <a:pt x="243" y="158"/>
                    <a:pt x="243" y="158"/>
                  </a:cubicBezTo>
                  <a:cubicBezTo>
                    <a:pt x="243" y="118"/>
                    <a:pt x="243" y="118"/>
                    <a:pt x="243" y="118"/>
                  </a:cubicBezTo>
                  <a:cubicBezTo>
                    <a:pt x="243" y="80"/>
                    <a:pt x="233" y="51"/>
                    <a:pt x="212" y="30"/>
                  </a:cubicBezTo>
                  <a:moveTo>
                    <a:pt x="89" y="102"/>
                  </a:moveTo>
                  <a:cubicBezTo>
                    <a:pt x="91" y="87"/>
                    <a:pt x="95" y="77"/>
                    <a:pt x="102" y="70"/>
                  </a:cubicBezTo>
                  <a:cubicBezTo>
                    <a:pt x="108" y="64"/>
                    <a:pt x="117" y="61"/>
                    <a:pt x="127" y="61"/>
                  </a:cubicBezTo>
                  <a:cubicBezTo>
                    <a:pt x="138" y="61"/>
                    <a:pt x="147" y="64"/>
                    <a:pt x="154" y="72"/>
                  </a:cubicBezTo>
                  <a:cubicBezTo>
                    <a:pt x="160" y="79"/>
                    <a:pt x="164" y="89"/>
                    <a:pt x="164" y="102"/>
                  </a:cubicBezTo>
                  <a:lnTo>
                    <a:pt x="89"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rtl="0"/>
              <a:endParaRPr lang="en-US" sz="2599">
                <a:solidFill>
                  <a:schemeClr val="bg1"/>
                </a:solidFill>
              </a:endParaRPr>
            </a:p>
          </p:txBody>
        </p:sp>
      </p:grpSp>
    </p:spTree>
    <p:extLst>
      <p:ext uri="{BB962C8B-B14F-4D97-AF65-F5344CB8AC3E}">
        <p14:creationId xmlns:p14="http://schemas.microsoft.com/office/powerpoint/2010/main" val="13912995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Divider">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1"/>
          </p:nvPr>
        </p:nvSpPr>
        <p:spPr>
          <a:xfrm>
            <a:off x="0" y="0"/>
            <a:ext cx="12192000" cy="6857999"/>
          </a:xfrm>
          <a:noFill/>
        </p:spPr>
        <p:txBody>
          <a:bodyPr anchor="ctr"/>
          <a:lstStyle>
            <a:lvl1pPr marL="0" indent="0" algn="ctr">
              <a:buNone/>
              <a:defRPr>
                <a:solidFill>
                  <a:schemeClr val="accent6"/>
                </a:solidFill>
              </a:defRPr>
            </a:lvl1pPr>
          </a:lstStyle>
          <a:p>
            <a:r>
              <a:rPr lang="en-US"/>
              <a:t>Drag picture to placeholder or click icon to add</a:t>
            </a:r>
          </a:p>
        </p:txBody>
      </p:sp>
      <p:sp>
        <p:nvSpPr>
          <p:cNvPr id="3" name="Title 1"/>
          <p:cNvSpPr>
            <a:spLocks noGrp="1"/>
          </p:cNvSpPr>
          <p:nvPr>
            <p:ph type="title" hasCustomPrompt="1"/>
          </p:nvPr>
        </p:nvSpPr>
        <p:spPr>
          <a:xfrm>
            <a:off x="914402" y="4725108"/>
            <a:ext cx="4389120" cy="2132892"/>
          </a:xfrm>
          <a:solidFill>
            <a:schemeClr val="bg1"/>
          </a:solidFill>
        </p:spPr>
        <p:txBody>
          <a:bodyPr vert="horz" lIns="365760" tIns="365760" rIns="365760" bIns="1280160" rtlCol="0" anchor="b" anchorCtr="0">
            <a:spAutoFit/>
          </a:bodyPr>
          <a:lstStyle>
            <a:lvl1pPr>
              <a:lnSpc>
                <a:spcPct val="90000"/>
              </a:lnSpc>
              <a:defRPr lang="en-US" sz="3600" b="1" baseline="0" dirty="0">
                <a:solidFill>
                  <a:sysClr val="windowText" lastClr="000000"/>
                </a:solidFill>
                <a:latin typeface="+mn-lt"/>
              </a:defRPr>
            </a:lvl1pPr>
          </a:lstStyle>
          <a:p>
            <a:pPr lvl="0">
              <a:lnSpc>
                <a:spcPct val="85000"/>
              </a:lnSpc>
            </a:pPr>
            <a:r>
              <a:rPr lang="en-US"/>
              <a:t>Click to edit Title</a:t>
            </a:r>
          </a:p>
        </p:txBody>
      </p:sp>
      <p:sp>
        <p:nvSpPr>
          <p:cNvPr id="4" name="Text Placeholder 4"/>
          <p:cNvSpPr>
            <a:spLocks noGrp="1"/>
          </p:cNvSpPr>
          <p:nvPr>
            <p:ph type="body" sz="quarter" idx="10" hasCustomPrompt="1"/>
          </p:nvPr>
        </p:nvSpPr>
        <p:spPr>
          <a:xfrm>
            <a:off x="914402" y="5694829"/>
            <a:ext cx="4389120" cy="1163171"/>
          </a:xfrm>
        </p:spPr>
        <p:txBody>
          <a:bodyPr vert="horz" lIns="365760" tIns="0" rIns="365760" bIns="0" rtlCol="0">
            <a:noAutofit/>
          </a:bodyPr>
          <a:lstStyle>
            <a:lvl1pPr marL="0" indent="0">
              <a:buNone/>
              <a:defRPr lang="en-US" sz="1400" baseline="0" dirty="0"/>
            </a:lvl1pPr>
          </a:lstStyle>
          <a:p>
            <a:pPr marL="228600" lvl="0" indent="-228600">
              <a:lnSpc>
                <a:spcPct val="130000"/>
              </a:lnSpc>
            </a:pPr>
            <a:r>
              <a:rPr lang="en-US"/>
              <a:t>Click to edit subtitle</a:t>
            </a:r>
          </a:p>
        </p:txBody>
      </p:sp>
      <p:pic>
        <p:nvPicPr>
          <p:cNvPr id="2" name="Picture 1">
            <a:extLst>
              <a:ext uri="{FF2B5EF4-FFF2-40B4-BE49-F238E27FC236}">
                <a16:creationId xmlns:a16="http://schemas.microsoft.com/office/drawing/2014/main" id="{CC159AC3-2917-9789-096B-296EC91AB0D4}"/>
              </a:ext>
            </a:extLst>
          </p:cNvPr>
          <p:cNvPicPr>
            <a:picLocks noChangeAspect="1"/>
          </p:cNvPicPr>
          <p:nvPr userDrawn="1"/>
        </p:nvPicPr>
        <p:blipFill rotWithShape="1">
          <a:blip r:embed="rId2">
            <a:alphaModFix amt="22000"/>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rcRect l="13801" r="37540" b="12117"/>
          <a:stretch/>
        </p:blipFill>
        <p:spPr>
          <a:xfrm>
            <a:off x="-3175" y="1131081"/>
            <a:ext cx="12195175" cy="5726919"/>
          </a:xfrm>
          <a:prstGeom prst="rect">
            <a:avLst/>
          </a:prstGeom>
        </p:spPr>
      </p:pic>
    </p:spTree>
    <p:extLst>
      <p:ext uri="{BB962C8B-B14F-4D97-AF65-F5344CB8AC3E}">
        <p14:creationId xmlns:p14="http://schemas.microsoft.com/office/powerpoint/2010/main" val="269484757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oleObject" Target="../embeddings/oleObject1.bin"/><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40"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38"/>
            </p:custDataLst>
            <p:extLst>
              <p:ext uri="{D42A27DB-BD31-4B8C-83A1-F6EECF244321}">
                <p14:modId xmlns:p14="http://schemas.microsoft.com/office/powerpoint/2010/main" val="748003424"/>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9" imgW="270" imgH="270" progId="TCLayout.ActiveDocument.1">
                  <p:embed/>
                </p:oleObj>
              </mc:Choice>
              <mc:Fallback>
                <p:oleObj name="think-cell Slide" r:id="rId39" imgW="270" imgH="270" progId="TCLayout.ActiveDocument.1">
                  <p:embed/>
                  <p:pic>
                    <p:nvPicPr>
                      <p:cNvPr id="4" name="Object 3" hidden="1"/>
                      <p:cNvPicPr/>
                      <p:nvPr/>
                    </p:nvPicPr>
                    <p:blipFill>
                      <a:blip r:embed="rId40"/>
                      <a:stretch>
                        <a:fillRect/>
                      </a:stretch>
                    </p:blipFill>
                    <p:spPr>
                      <a:xfrm>
                        <a:off x="2119" y="1591"/>
                        <a:ext cx="2116" cy="1587"/>
                      </a:xfrm>
                      <a:prstGeom prst="rect">
                        <a:avLst/>
                      </a:prstGeom>
                    </p:spPr>
                  </p:pic>
                </p:oleObj>
              </mc:Fallback>
            </mc:AlternateContent>
          </a:graphicData>
        </a:graphic>
      </p:graphicFrame>
      <p:sp>
        <p:nvSpPr>
          <p:cNvPr id="2" name="Title Placeholder 1"/>
          <p:cNvSpPr>
            <a:spLocks noGrp="1"/>
          </p:cNvSpPr>
          <p:nvPr>
            <p:ph type="title"/>
          </p:nvPr>
        </p:nvSpPr>
        <p:spPr bwMode="gray">
          <a:xfrm>
            <a:off x="457200" y="345664"/>
            <a:ext cx="11281285" cy="340136"/>
          </a:xfrm>
          <a:prstGeom prst="rect">
            <a:avLst/>
          </a:prstGeom>
        </p:spPr>
        <p:txBody>
          <a:bodyPr vert="horz" lIns="0" tIns="0" rIns="0" bIns="0" rtlCol="0" anchor="t" anchorCtr="0">
            <a:noAutofit/>
          </a:bodyPr>
          <a:lstStyle/>
          <a:p>
            <a:r>
              <a:rPr lang="en-US" noProof="0"/>
              <a:t>Click to edit Master title style</a:t>
            </a:r>
          </a:p>
        </p:txBody>
      </p:sp>
      <p:sp>
        <p:nvSpPr>
          <p:cNvPr id="18" name="Copyright"/>
          <p:cNvSpPr txBox="1"/>
          <p:nvPr/>
        </p:nvSpPr>
        <p:spPr>
          <a:xfrm>
            <a:off x="457200" y="6515063"/>
            <a:ext cx="5355168" cy="153888"/>
          </a:xfrm>
          <a:prstGeom prst="rect">
            <a:avLst/>
          </a:prstGeom>
          <a:noFill/>
        </p:spPr>
        <p:txBody>
          <a:bodyPr wrap="square" lIns="0" tIns="0" rIns="0" bIns="0" rtlCol="0">
            <a:spAutoFit/>
          </a:bodyPr>
          <a:lstStyle/>
          <a:p>
            <a:pPr marL="0" indent="0" rtl="0">
              <a:spcBef>
                <a:spcPts val="450"/>
              </a:spcBef>
              <a:buSzPct val="100000"/>
              <a:buFont typeface="Arial"/>
              <a:buNone/>
            </a:pPr>
            <a:r>
              <a:rPr lang="en-US" sz="1000" b="0" i="0">
                <a:solidFill>
                  <a:schemeClr val="tx1">
                    <a:lumMod val="75000"/>
                    <a:lumOff val="25000"/>
                  </a:schemeClr>
                </a:solidFill>
                <a:effectLst/>
                <a:latin typeface="+mn-lt"/>
                <a:ea typeface="Open Sans" panose="020B0606030504020204" pitchFamily="34" charset="0"/>
                <a:cs typeface="Calibri" panose="020F0502020204030204" pitchFamily="34" charset="0"/>
              </a:rPr>
              <a:t>© </a:t>
            </a:r>
            <a:r>
              <a:rPr lang="sl-SI" sz="900" b="0" i="0" noProof="0">
                <a:solidFill>
                  <a:schemeClr val="tx1">
                    <a:lumMod val="75000"/>
                    <a:lumOff val="25000"/>
                  </a:schemeClr>
                </a:solidFill>
                <a:latin typeface="+mn-lt"/>
                <a:ea typeface="Open Sans" panose="020B0606030504020204" pitchFamily="34" charset="0"/>
                <a:cs typeface="Calibri" panose="020F0502020204030204" pitchFamily="34" charset="0"/>
              </a:rPr>
              <a:t>2026 </a:t>
            </a:r>
            <a:r>
              <a:rPr lang="sl-SI" sz="900" b="0" i="0" noProof="0" err="1">
                <a:solidFill>
                  <a:schemeClr val="tx1">
                    <a:lumMod val="75000"/>
                    <a:lumOff val="25000"/>
                  </a:schemeClr>
                </a:solidFill>
                <a:latin typeface="+mn-lt"/>
                <a:ea typeface="Open Sans" panose="020B0606030504020204" pitchFamily="34" charset="0"/>
                <a:cs typeface="Calibri" panose="020F0502020204030204" pitchFamily="34" charset="0"/>
              </a:rPr>
              <a:t>Deloitte</a:t>
            </a:r>
            <a:r>
              <a:rPr lang="sl-SI" sz="900" b="0" i="0" noProof="0">
                <a:solidFill>
                  <a:schemeClr val="tx1">
                    <a:lumMod val="75000"/>
                    <a:lumOff val="25000"/>
                  </a:schemeClr>
                </a:solidFill>
                <a:latin typeface="+mn-lt"/>
                <a:ea typeface="Open Sans" panose="020B0606030504020204" pitchFamily="34" charset="0"/>
                <a:cs typeface="Calibri" panose="020F0502020204030204" pitchFamily="34" charset="0"/>
              </a:rPr>
              <a:t> Slovenija</a:t>
            </a:r>
            <a:endParaRPr lang="en-US" sz="900" b="0" i="0" noProof="0">
              <a:solidFill>
                <a:schemeClr val="tx1">
                  <a:lumMod val="75000"/>
                  <a:lumOff val="25000"/>
                </a:schemeClr>
              </a:solidFill>
              <a:latin typeface="+mn-lt"/>
              <a:ea typeface="Open Sans" panose="020B0606030504020204" pitchFamily="34" charset="0"/>
              <a:cs typeface="Calibri" panose="020F0502020204030204" pitchFamily="34" charset="0"/>
            </a:endParaRPr>
          </a:p>
        </p:txBody>
      </p:sp>
      <p:sp>
        <p:nvSpPr>
          <p:cNvPr id="19" name="Text Placeholder 18"/>
          <p:cNvSpPr>
            <a:spLocks noGrp="1"/>
          </p:cNvSpPr>
          <p:nvPr>
            <p:ph type="body" idx="1"/>
          </p:nvPr>
        </p:nvSpPr>
        <p:spPr>
          <a:xfrm>
            <a:off x="460887" y="1714500"/>
            <a:ext cx="11277599" cy="4648200"/>
          </a:xfrm>
          <a:prstGeom prst="rect">
            <a:avLst/>
          </a:prstGeom>
        </p:spPr>
        <p:txBody>
          <a:bodyPr vert="horz" lIns="0" tIns="0" rIns="0" bIns="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extBox 2"/>
          <p:cNvSpPr txBox="1"/>
          <p:nvPr/>
        </p:nvSpPr>
        <p:spPr>
          <a:xfrm>
            <a:off x="11426826" y="6519673"/>
            <a:ext cx="307975" cy="138499"/>
          </a:xfrm>
          <a:prstGeom prst="rect">
            <a:avLst/>
          </a:prstGeom>
          <a:noFill/>
        </p:spPr>
        <p:txBody>
          <a:bodyPr wrap="square" lIns="0" tIns="0" rIns="0" bIns="0" rtlCol="0">
            <a:spAutoFit/>
          </a:bodyPr>
          <a:lstStyle/>
          <a:p>
            <a:pPr marL="0" indent="0" algn="r" rtl="0">
              <a:spcBef>
                <a:spcPts val="450"/>
              </a:spcBef>
              <a:buSzPct val="100000"/>
              <a:buFont typeface="Arial"/>
              <a:buNone/>
            </a:pPr>
            <a:fld id="{C58DF478-B544-4ED8-9ED4-6A2648E2D233}" type="slidenum">
              <a:rPr lang="en-US" sz="900" b="0" i="0" noProof="0" smtClean="0">
                <a:solidFill>
                  <a:schemeClr val="tx1">
                    <a:lumMod val="75000"/>
                    <a:lumOff val="25000"/>
                  </a:schemeClr>
                </a:solidFill>
                <a:latin typeface="+mn-lt"/>
                <a:cs typeface="Calibri" panose="020F0502020204030204" pitchFamily="34" charset="0"/>
              </a:rPr>
              <a:pPr marL="0" indent="0" algn="r" rtl="0">
                <a:spcBef>
                  <a:spcPts val="450"/>
                </a:spcBef>
                <a:buSzPct val="100000"/>
                <a:buFont typeface="Arial"/>
                <a:buNone/>
              </a:pPr>
              <a:t>‹#›</a:t>
            </a:fld>
            <a:endParaRPr lang="en-US" sz="900" b="0" i="0" noProof="0">
              <a:solidFill>
                <a:schemeClr val="tx1">
                  <a:lumMod val="75000"/>
                  <a:lumOff val="25000"/>
                </a:schemeClr>
              </a:solidFill>
              <a:latin typeface="+mn-lt"/>
              <a:cs typeface="Calibri" panose="020F0502020204030204" pitchFamily="34" charset="0"/>
            </a:endParaRPr>
          </a:p>
        </p:txBody>
      </p:sp>
      <p:sp>
        <p:nvSpPr>
          <p:cNvPr id="20" name="TextBox 19">
            <a:extLst>
              <a:ext uri="{FF2B5EF4-FFF2-40B4-BE49-F238E27FC236}">
                <a16:creationId xmlns:a16="http://schemas.microsoft.com/office/drawing/2014/main" id="{5A35A5D5-FD12-4A0E-B47E-3D53D008B26B}"/>
              </a:ext>
            </a:extLst>
          </p:cNvPr>
          <p:cNvSpPr txBox="1"/>
          <p:nvPr userDrawn="1"/>
        </p:nvSpPr>
        <p:spPr>
          <a:xfrm>
            <a:off x="4065081" y="699568"/>
            <a:ext cx="254000" cy="276999"/>
          </a:xfrm>
          <a:prstGeom prst="rect">
            <a:avLst/>
          </a:prstGeom>
          <a:noFill/>
          <a:ln>
            <a:noFill/>
          </a:ln>
        </p:spPr>
        <p:txBody>
          <a:bodyPr wrap="square" lIns="0" tIns="0" rIns="0" bIns="0" rtlCol="0">
            <a:spAutoFit/>
          </a:bodyPr>
          <a:lstStyle/>
          <a:p>
            <a:pPr marL="203200" indent="-203200" rtl="0">
              <a:spcBef>
                <a:spcPts val="600"/>
              </a:spcBef>
              <a:buSzPct val="100000"/>
              <a:buFont typeface="Arial"/>
              <a:buChar char="•"/>
            </a:pPr>
            <a:endParaRPr lang="en-US" sz="1800" b="0" i="0">
              <a:solidFill>
                <a:srgbClr val="313131"/>
              </a:solidFill>
              <a:latin typeface="+mn-lt"/>
            </a:endParaRPr>
          </a:p>
        </p:txBody>
      </p:sp>
      <p:sp>
        <p:nvSpPr>
          <p:cNvPr id="22" name="TextBox 21">
            <a:extLst>
              <a:ext uri="{FF2B5EF4-FFF2-40B4-BE49-F238E27FC236}">
                <a16:creationId xmlns:a16="http://schemas.microsoft.com/office/drawing/2014/main" id="{33FEAD1B-5DFB-4123-913B-D7D5838C8C6D}"/>
              </a:ext>
            </a:extLst>
          </p:cNvPr>
          <p:cNvSpPr txBox="1"/>
          <p:nvPr userDrawn="1"/>
        </p:nvSpPr>
        <p:spPr>
          <a:xfrm>
            <a:off x="4321370" y="802745"/>
            <a:ext cx="1673167" cy="276999"/>
          </a:xfrm>
          <a:prstGeom prst="rect">
            <a:avLst/>
          </a:prstGeom>
          <a:noFill/>
          <a:ln>
            <a:noFill/>
          </a:ln>
        </p:spPr>
        <p:txBody>
          <a:bodyPr wrap="square" lIns="0" tIns="0" rIns="0" bIns="0" rtlCol="0">
            <a:spAutoFit/>
          </a:bodyPr>
          <a:lstStyle/>
          <a:p>
            <a:pPr marL="203200" indent="-203200" rtl="0">
              <a:spcBef>
                <a:spcPts val="600"/>
              </a:spcBef>
              <a:buSzPct val="100000"/>
              <a:buFont typeface="Arial"/>
              <a:buChar char="•"/>
            </a:pPr>
            <a:endParaRPr lang="en-US" sz="1800" b="0" i="0">
              <a:solidFill>
                <a:srgbClr val="313131"/>
              </a:solidFill>
              <a:latin typeface="+mn-lt"/>
            </a:endParaRPr>
          </a:p>
        </p:txBody>
      </p:sp>
      <p:sp>
        <p:nvSpPr>
          <p:cNvPr id="23" name="TextBox 22">
            <a:extLst>
              <a:ext uri="{FF2B5EF4-FFF2-40B4-BE49-F238E27FC236}">
                <a16:creationId xmlns:a16="http://schemas.microsoft.com/office/drawing/2014/main" id="{B202DBDA-700C-4979-B00F-3477C099D042}"/>
              </a:ext>
            </a:extLst>
          </p:cNvPr>
          <p:cNvSpPr txBox="1"/>
          <p:nvPr userDrawn="1"/>
        </p:nvSpPr>
        <p:spPr>
          <a:xfrm>
            <a:off x="5969842" y="802745"/>
            <a:ext cx="250316" cy="276999"/>
          </a:xfrm>
          <a:prstGeom prst="rect">
            <a:avLst/>
          </a:prstGeom>
          <a:noFill/>
          <a:ln>
            <a:noFill/>
          </a:ln>
        </p:spPr>
        <p:txBody>
          <a:bodyPr wrap="square" lIns="0" tIns="0" rIns="0" bIns="0" rtlCol="0">
            <a:spAutoFit/>
          </a:bodyPr>
          <a:lstStyle/>
          <a:p>
            <a:pPr marL="203200" indent="-203200" rtl="0">
              <a:spcBef>
                <a:spcPts val="600"/>
              </a:spcBef>
              <a:buSzPct val="100000"/>
              <a:buFont typeface="Arial"/>
              <a:buChar char="•"/>
            </a:pPr>
            <a:endParaRPr lang="en-US" sz="1800" b="0" i="0">
              <a:solidFill>
                <a:srgbClr val="313131"/>
              </a:solidFill>
              <a:latin typeface="+mn-lt"/>
            </a:endParaRPr>
          </a:p>
        </p:txBody>
      </p:sp>
      <p:sp>
        <p:nvSpPr>
          <p:cNvPr id="24" name="TextBox 23">
            <a:extLst>
              <a:ext uri="{FF2B5EF4-FFF2-40B4-BE49-F238E27FC236}">
                <a16:creationId xmlns:a16="http://schemas.microsoft.com/office/drawing/2014/main" id="{D14DFC3E-51E5-47BE-BA81-FDAED74D8117}"/>
              </a:ext>
            </a:extLst>
          </p:cNvPr>
          <p:cNvSpPr txBox="1"/>
          <p:nvPr userDrawn="1"/>
        </p:nvSpPr>
        <p:spPr>
          <a:xfrm>
            <a:off x="4321027" y="801689"/>
            <a:ext cx="1673851" cy="276999"/>
          </a:xfrm>
          <a:prstGeom prst="rect">
            <a:avLst/>
          </a:prstGeom>
          <a:noFill/>
          <a:ln>
            <a:noFill/>
          </a:ln>
        </p:spPr>
        <p:txBody>
          <a:bodyPr wrap="square" lIns="0" tIns="0" rIns="0" bIns="0" rtlCol="0">
            <a:spAutoFit/>
          </a:bodyPr>
          <a:lstStyle/>
          <a:p>
            <a:pPr marL="203200" indent="-203200" rtl="0">
              <a:spcBef>
                <a:spcPts val="600"/>
              </a:spcBef>
              <a:buSzPct val="100000"/>
              <a:buFont typeface="Arial"/>
              <a:buChar char="•"/>
            </a:pPr>
            <a:endParaRPr lang="en-US" sz="1800" b="0" i="0">
              <a:solidFill>
                <a:srgbClr val="313131"/>
              </a:solidFill>
              <a:latin typeface="+mn-lt"/>
            </a:endParaRPr>
          </a:p>
        </p:txBody>
      </p:sp>
    </p:spTree>
    <p:extLst>
      <p:ext uri="{BB962C8B-B14F-4D97-AF65-F5344CB8AC3E}">
        <p14:creationId xmlns:p14="http://schemas.microsoft.com/office/powerpoint/2010/main" val="4258605583"/>
      </p:ext>
    </p:extLst>
  </p:cSld>
  <p:clrMap bg1="lt1" tx1="dk1" bg2="lt2" tx2="dk2" accent1="accent1" accent2="accent2" accent3="accent3" accent4="accent4" accent5="accent5" accent6="accent6" hlink="hlink" folHlink="folHlink"/>
  <p:sldLayoutIdLst>
    <p:sldLayoutId id="2147483715" r:id="rId1"/>
    <p:sldLayoutId id="2147483814" r:id="rId2"/>
    <p:sldLayoutId id="2147483725" r:id="rId3"/>
    <p:sldLayoutId id="2147483857" r:id="rId4"/>
    <p:sldLayoutId id="2147483878" r:id="rId5"/>
    <p:sldLayoutId id="2147483729" r:id="rId6"/>
    <p:sldLayoutId id="2147483730" r:id="rId7"/>
    <p:sldLayoutId id="2147483851" r:id="rId8"/>
    <p:sldLayoutId id="2147483731" r:id="rId9"/>
    <p:sldLayoutId id="2147483877" r:id="rId10"/>
    <p:sldLayoutId id="2147483710" r:id="rId11"/>
    <p:sldLayoutId id="2147483736" r:id="rId12"/>
    <p:sldLayoutId id="2147483856" r:id="rId13"/>
    <p:sldLayoutId id="2147483854" r:id="rId14"/>
    <p:sldLayoutId id="2147483855" r:id="rId15"/>
    <p:sldLayoutId id="2147483749" r:id="rId16"/>
    <p:sldLayoutId id="2147483806" r:id="rId17"/>
    <p:sldLayoutId id="2147483807" r:id="rId18"/>
    <p:sldLayoutId id="2147483808" r:id="rId19"/>
    <p:sldLayoutId id="2147483812" r:id="rId20"/>
    <p:sldLayoutId id="2147483768" r:id="rId21"/>
    <p:sldLayoutId id="2147483874" r:id="rId22"/>
    <p:sldLayoutId id="2147483813" r:id="rId23"/>
    <p:sldLayoutId id="2147483800" r:id="rId24"/>
    <p:sldLayoutId id="2147483852" r:id="rId25"/>
    <p:sldLayoutId id="2147483836" r:id="rId26"/>
    <p:sldLayoutId id="2147483837" r:id="rId27"/>
    <p:sldLayoutId id="2147483838" r:id="rId28"/>
    <p:sldLayoutId id="2147483875" r:id="rId29"/>
    <p:sldLayoutId id="2147483876" r:id="rId30"/>
    <p:sldLayoutId id="2147483858" r:id="rId31"/>
    <p:sldLayoutId id="2147483879" r:id="rId32"/>
    <p:sldLayoutId id="2147483880" r:id="rId33"/>
    <p:sldLayoutId id="2147483882" r:id="rId34"/>
    <p:sldLayoutId id="2147483883" r:id="rId35"/>
    <p:sldLayoutId id="2147483884" r:id="rId36"/>
  </p:sldLayoutIdLst>
  <p:transition>
    <p:fade/>
  </p:transition>
  <p:hf sldNum="0" hdr="0" ftr="0" dt="0"/>
  <p:txStyles>
    <p:titleStyle>
      <a:lvl1pPr algn="l" defTabSz="685800" rtl="0" eaLnBrk="1" latinLnBrk="0" hangingPunct="1">
        <a:spcBef>
          <a:spcPct val="0"/>
        </a:spcBef>
        <a:buNone/>
        <a:defRPr sz="2100" b="0" i="0" kern="1200">
          <a:solidFill>
            <a:schemeClr val="tx1"/>
          </a:solidFill>
          <a:latin typeface="+mn-lt"/>
          <a:ea typeface="+mj-ea"/>
          <a:cs typeface="Calibri Light" panose="020F0302020204030204" pitchFamily="34" charset="0"/>
        </a:defRPr>
      </a:lvl1pPr>
    </p:titleStyle>
    <p:bodyStyle>
      <a:lvl1pPr marL="0" indent="0" algn="l" defTabSz="685800" rtl="0" eaLnBrk="1" latinLnBrk="0" hangingPunct="1">
        <a:spcBef>
          <a:spcPts val="0"/>
        </a:spcBef>
        <a:spcAft>
          <a:spcPts val="750"/>
        </a:spcAft>
        <a:buSzPct val="100000"/>
        <a:buFontTx/>
        <a:buNone/>
        <a:defRPr sz="975" b="0" i="0" kern="1200">
          <a:solidFill>
            <a:schemeClr val="tx1"/>
          </a:solidFill>
          <a:latin typeface="+mn-lt"/>
          <a:ea typeface="+mn-ea"/>
          <a:cs typeface="Calibri Light" panose="020F0302020204030204" pitchFamily="34" charset="0"/>
        </a:defRPr>
      </a:lvl1pPr>
      <a:lvl2pPr marL="104775" indent="-104775" algn="l" defTabSz="685800" rtl="0" eaLnBrk="1" latinLnBrk="0" hangingPunct="1">
        <a:spcBef>
          <a:spcPts val="0"/>
        </a:spcBef>
        <a:spcAft>
          <a:spcPts val="750"/>
        </a:spcAft>
        <a:buClrTx/>
        <a:buSzPct val="100000"/>
        <a:buFont typeface="Arial" panose="020B0604020202020204" pitchFamily="34" charset="0"/>
        <a:buChar char="•"/>
        <a:defRPr lang="en-US" sz="975" b="0" i="0" kern="1200" dirty="0" smtClean="0">
          <a:solidFill>
            <a:schemeClr val="tx1"/>
          </a:solidFill>
          <a:latin typeface="+mn-lt"/>
          <a:ea typeface="+mn-ea"/>
          <a:cs typeface="Calibri Light" panose="020F0302020204030204" pitchFamily="34" charset="0"/>
        </a:defRPr>
      </a:lvl2pPr>
      <a:lvl3pPr marL="228600" indent="-104775" algn="l" defTabSz="685800" rtl="0" eaLnBrk="1" latinLnBrk="0" hangingPunct="1">
        <a:spcBef>
          <a:spcPts val="0"/>
        </a:spcBef>
        <a:spcAft>
          <a:spcPts val="750"/>
        </a:spcAft>
        <a:buClrTx/>
        <a:buSzPct val="100000"/>
        <a:buFont typeface="Arial" panose="020B0604020202020204" pitchFamily="34" charset="0"/>
        <a:buChar char="−"/>
        <a:defRPr lang="en-US" sz="975" b="0" i="0" kern="1200" dirty="0" smtClean="0">
          <a:solidFill>
            <a:schemeClr val="tx1"/>
          </a:solidFill>
          <a:latin typeface="+mn-lt"/>
          <a:ea typeface="+mn-ea"/>
          <a:cs typeface="Calibri Light" panose="020F0302020204030204" pitchFamily="34" charset="0"/>
        </a:defRPr>
      </a:lvl3pPr>
      <a:lvl4pPr marL="352425" indent="-104775" algn="l" defTabSz="685800" rtl="0" eaLnBrk="1" latinLnBrk="0" hangingPunct="1">
        <a:spcBef>
          <a:spcPts val="0"/>
        </a:spcBef>
        <a:spcAft>
          <a:spcPts val="750"/>
        </a:spcAft>
        <a:buClrTx/>
        <a:buSzPct val="100000"/>
        <a:buFont typeface="Arial" panose="020B0604020202020204" pitchFamily="34" charset="0"/>
        <a:buChar char="◦"/>
        <a:defRPr lang="en-US" sz="975" b="0" i="0" kern="1200" baseline="0" dirty="0" smtClean="0">
          <a:solidFill>
            <a:schemeClr val="tx1"/>
          </a:solidFill>
          <a:latin typeface="+mn-lt"/>
          <a:ea typeface="+mn-ea"/>
          <a:cs typeface="Calibri Light" panose="020F0302020204030204" pitchFamily="34" charset="0"/>
        </a:defRPr>
      </a:lvl4pPr>
      <a:lvl5pPr marL="476250" indent="-104775" algn="l" defTabSz="598885" rtl="0" eaLnBrk="1" latinLnBrk="0" hangingPunct="1">
        <a:spcBef>
          <a:spcPts val="0"/>
        </a:spcBef>
        <a:spcAft>
          <a:spcPts val="750"/>
        </a:spcAft>
        <a:buClrTx/>
        <a:buSzPct val="100000"/>
        <a:buFont typeface="Arial" panose="020B0604020202020204" pitchFamily="34" charset="0"/>
        <a:buChar char="−"/>
        <a:tabLst/>
        <a:defRPr lang="en-US" sz="975" b="0" i="0" kern="1200" baseline="0" dirty="0" smtClean="0">
          <a:solidFill>
            <a:schemeClr val="tx1"/>
          </a:solidFill>
          <a:latin typeface="+mn-lt"/>
          <a:ea typeface="+mn-ea"/>
          <a:cs typeface="Calibri Light" panose="020F0302020204030204" pitchFamily="34" charset="0"/>
        </a:defRPr>
      </a:lvl5pPr>
      <a:lvl6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6pPr>
      <a:lvl7pPr marL="399600" indent="-132300" algn="l" defTabSz="685800" rtl="0" eaLnBrk="1" latinLnBrk="0" hangingPunct="1">
        <a:spcBef>
          <a:spcPts val="0"/>
        </a:spcBef>
        <a:spcAft>
          <a:spcPts val="750"/>
        </a:spcAft>
        <a:buFont typeface="Verdana" panose="020B0604030504040204" pitchFamily="34" charset="0"/>
        <a:buChar char="−"/>
        <a:defRPr sz="900" kern="1200">
          <a:solidFill>
            <a:schemeClr val="tx1"/>
          </a:solidFill>
          <a:latin typeface="+mn-lt"/>
          <a:ea typeface="+mn-ea"/>
          <a:cs typeface="+mn-cs"/>
        </a:defRPr>
      </a:lvl7pPr>
      <a:lvl8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8pPr>
      <a:lvl9pPr marL="399600" indent="-132300" algn="l" defTabSz="685800" rtl="0" eaLnBrk="1" latinLnBrk="0" hangingPunct="1">
        <a:spcBef>
          <a:spcPts val="0"/>
        </a:spcBef>
        <a:spcAft>
          <a:spcPts val="750"/>
        </a:spcAft>
        <a:buFont typeface="Verdana" panose="020B0604030504040204" pitchFamily="34" charset="0"/>
        <a:buChar char="−"/>
        <a:defRPr sz="900" kern="1200" baseline="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45" orient="horz" pos="4008">
          <p15:clr>
            <a:srgbClr val="F26B43"/>
          </p15:clr>
        </p15:guide>
        <p15:guide id="49" orient="horz" pos="432">
          <p15:clr>
            <a:srgbClr val="F26B43"/>
          </p15:clr>
        </p15:guide>
        <p15:guide id="68" orient="horz" pos="4104">
          <p15:clr>
            <a:srgbClr val="F26B43"/>
          </p15:clr>
        </p15:guide>
        <p15:guide id="69" orient="horz" pos="2184">
          <p15:clr>
            <a:srgbClr val="F26B43"/>
          </p15:clr>
        </p15:guide>
        <p15:guide id="70" orient="horz" pos="1080">
          <p15:clr>
            <a:srgbClr val="F26B43"/>
          </p15:clr>
        </p15:guide>
        <p15:guide id="71" orient="horz" pos="216">
          <p15:clr>
            <a:srgbClr val="F26B43"/>
          </p15:clr>
        </p15:guide>
        <p15:guide id="72" pos="3840">
          <p15:clr>
            <a:srgbClr val="F26B43"/>
          </p15:clr>
        </p15:guide>
        <p15:guide id="73" pos="3936">
          <p15:clr>
            <a:srgbClr val="F26B43"/>
          </p15:clr>
        </p15:guide>
        <p15:guide id="74" pos="288">
          <p15:clr>
            <a:srgbClr val="F26B43"/>
          </p15:clr>
        </p15:guide>
        <p15:guide id="75" pos="4960">
          <p15:clr>
            <a:srgbClr val="F26B43"/>
          </p15:clr>
        </p15:guide>
        <p15:guide id="76" pos="3744">
          <p15:clr>
            <a:srgbClr val="F26B43"/>
          </p15:clr>
        </p15:guide>
        <p15:guide id="77" pos="2720">
          <p15:clr>
            <a:srgbClr val="F26B43"/>
          </p15:clr>
        </p15:guide>
        <p15:guide id="78" pos="2528">
          <p15:clr>
            <a:srgbClr val="F26B43"/>
          </p15:clr>
        </p15:guide>
        <p15:guide id="79" pos="1312">
          <p15:clr>
            <a:srgbClr val="F26B43"/>
          </p15:clr>
        </p15:guide>
        <p15:guide id="80" pos="1504">
          <p15:clr>
            <a:srgbClr val="F26B43"/>
          </p15:clr>
        </p15:guide>
        <p15:guide id="81" pos="5152">
          <p15:clr>
            <a:srgbClr val="F26B43"/>
          </p15:clr>
        </p15:guide>
        <p15:guide id="82" pos="6176">
          <p15:clr>
            <a:srgbClr val="F26B43"/>
          </p15:clr>
        </p15:guide>
        <p15:guide id="83" pos="6368">
          <p15:clr>
            <a:srgbClr val="F26B43"/>
          </p15:clr>
        </p15:guide>
        <p15:guide id="84" pos="73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6.xml"/><Relationship Id="rId6" Type="http://schemas.openxmlformats.org/officeDocument/2006/relationships/image" Target="../media/image19.jpeg"/><Relationship Id="rId5" Type="http://schemas.openxmlformats.org/officeDocument/2006/relationships/image" Target="../media/image18.emf"/><Relationship Id="rId4" Type="http://schemas.openxmlformats.org/officeDocument/2006/relationships/oleObject" Target="../embeddings/oleObject35.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20.emf"/><Relationship Id="rId5" Type="http://schemas.openxmlformats.org/officeDocument/2006/relationships/oleObject" Target="../embeddings/oleObject36.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slideLayout" Target="../slideLayouts/slideLayout36.xml"/><Relationship Id="rId7" Type="http://schemas.openxmlformats.org/officeDocument/2006/relationships/oleObject" Target="../embeddings/oleObject37.bin"/><Relationship Id="rId2" Type="http://schemas.openxmlformats.org/officeDocument/2006/relationships/tags" Target="../tags/tag40.xml"/><Relationship Id="rId1" Type="http://schemas.openxmlformats.org/officeDocument/2006/relationships/tags" Target="../tags/tag39.xml"/><Relationship Id="rId6" Type="http://schemas.microsoft.com/office/2007/relationships/hdphoto" Target="../media/hdphoto2.wdp"/><Relationship Id="rId5" Type="http://schemas.openxmlformats.org/officeDocument/2006/relationships/image" Target="../media/image21.png"/><Relationship Id="rId10" Type="http://schemas.microsoft.com/office/2007/relationships/hdphoto" Target="../media/hdphoto1.wdp"/><Relationship Id="rId4" Type="http://schemas.openxmlformats.org/officeDocument/2006/relationships/notesSlide" Target="../notesSlides/notesSlide3.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image" Target="../media/image20.emf"/><Relationship Id="rId5" Type="http://schemas.openxmlformats.org/officeDocument/2006/relationships/oleObject" Target="../embeddings/oleObject38.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slideLayout" Target="../slideLayouts/slideLayout36.xml"/><Relationship Id="rId7" Type="http://schemas.openxmlformats.org/officeDocument/2006/relationships/oleObject" Target="../embeddings/oleObject37.bin"/><Relationship Id="rId2" Type="http://schemas.openxmlformats.org/officeDocument/2006/relationships/tags" Target="../tags/tag46.xml"/><Relationship Id="rId1" Type="http://schemas.openxmlformats.org/officeDocument/2006/relationships/tags" Target="../tags/tag45.xml"/><Relationship Id="rId6" Type="http://schemas.microsoft.com/office/2007/relationships/hdphoto" Target="../media/hdphoto2.wdp"/><Relationship Id="rId5" Type="http://schemas.openxmlformats.org/officeDocument/2006/relationships/image" Target="../media/image21.png"/><Relationship Id="rId10" Type="http://schemas.microsoft.com/office/2007/relationships/hdphoto" Target="../media/hdphoto1.wdp"/><Relationship Id="rId4" Type="http://schemas.openxmlformats.org/officeDocument/2006/relationships/notesSlide" Target="../notesSlides/notesSlide6.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Layout" Target="../slideLayouts/slideLayout34.xml"/><Relationship Id="rId7" Type="http://schemas.openxmlformats.org/officeDocument/2006/relationships/image" Target="../media/image22.png"/><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20.emf"/><Relationship Id="rId5" Type="http://schemas.openxmlformats.org/officeDocument/2006/relationships/oleObject" Target="../embeddings/oleObject36.bin"/><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slideLayout" Target="../slideLayouts/slideLayout36.xml"/><Relationship Id="rId7" Type="http://schemas.openxmlformats.org/officeDocument/2006/relationships/oleObject" Target="../embeddings/oleObject37.bin"/><Relationship Id="rId2" Type="http://schemas.openxmlformats.org/officeDocument/2006/relationships/tags" Target="../tags/tag70.xml"/><Relationship Id="rId1" Type="http://schemas.openxmlformats.org/officeDocument/2006/relationships/tags" Target="../tags/tag69.xml"/><Relationship Id="rId6" Type="http://schemas.microsoft.com/office/2007/relationships/hdphoto" Target="../media/hdphoto2.wdp"/><Relationship Id="rId5" Type="http://schemas.openxmlformats.org/officeDocument/2006/relationships/image" Target="../media/image21.png"/><Relationship Id="rId10" Type="http://schemas.microsoft.com/office/2007/relationships/hdphoto" Target="../media/hdphoto1.wdp"/><Relationship Id="rId4" Type="http://schemas.openxmlformats.org/officeDocument/2006/relationships/notesSlide" Target="../notesSlides/notesSlide18.xml"/><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image" Target="../media/image20.emf"/><Relationship Id="rId5" Type="http://schemas.openxmlformats.org/officeDocument/2006/relationships/oleObject" Target="../embeddings/oleObject39.bin"/><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5.xml"/><Relationship Id="rId1" Type="http://schemas.openxmlformats.org/officeDocument/2006/relationships/tags" Target="../tags/tag79.xml"/><Relationship Id="rId5" Type="http://schemas.openxmlformats.org/officeDocument/2006/relationships/image" Target="../media/image20.emf"/><Relationship Id="rId4" Type="http://schemas.openxmlformats.org/officeDocument/2006/relationships/oleObject" Target="../embeddings/oleObject40.bin"/></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26000"/>
          </a:schemeClr>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1D4EF5A-5673-46D3-A864-742D32F6BC4D}"/>
              </a:ext>
            </a:extLst>
          </p:cNvPr>
          <p:cNvGraphicFramePr>
            <a:graphicFrameLocks noChangeAspect="1"/>
          </p:cNvGraphicFramePr>
          <p:nvPr>
            <p:custDataLst>
              <p:tags r:id="rId1"/>
            </p:custDataLst>
            <p:extLst>
              <p:ext uri="{D42A27DB-BD31-4B8C-83A1-F6EECF244321}">
                <p14:modId xmlns:p14="http://schemas.microsoft.com/office/powerpoint/2010/main" val="8321799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5" name="Object 4" hidden="1">
                        <a:extLst>
                          <a:ext uri="{FF2B5EF4-FFF2-40B4-BE49-F238E27FC236}">
                            <a16:creationId xmlns:a16="http://schemas.microsoft.com/office/drawing/2014/main" id="{21D4EF5A-5673-46D3-A864-742D32F6BC4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FB5D9C5-63A4-4816-92A5-ECF10B7F0BEA}"/>
              </a:ext>
            </a:extLst>
          </p:cNvPr>
          <p:cNvSpPr>
            <a:spLocks noGrp="1"/>
          </p:cNvSpPr>
          <p:nvPr>
            <p:ph type="ctrTitle"/>
          </p:nvPr>
        </p:nvSpPr>
        <p:spPr>
          <a:xfrm>
            <a:off x="501650" y="4465320"/>
            <a:ext cx="10682495" cy="408622"/>
          </a:xfrm>
        </p:spPr>
        <p:txBody>
          <a:bodyPr vert="horz"/>
          <a:lstStyle/>
          <a:p>
            <a:r>
              <a:rPr lang="sl-SI" noProof="0">
                <a:solidFill>
                  <a:srgbClr val="86BC25"/>
                </a:solidFill>
              </a:rPr>
              <a:t>Predstavitev rezultatov vrednotenja »Javnega razpisa za invalidska podjetja in zaposlitvene centre s svetovalci za uvajanje prožnejših načinov dela, prilagojenih potrebam invalidov« </a:t>
            </a:r>
          </a:p>
        </p:txBody>
      </p:sp>
      <p:sp>
        <p:nvSpPr>
          <p:cNvPr id="3" name="Text Placeholder 2">
            <a:extLst>
              <a:ext uri="{FF2B5EF4-FFF2-40B4-BE49-F238E27FC236}">
                <a16:creationId xmlns:a16="http://schemas.microsoft.com/office/drawing/2014/main" id="{1E41E68F-66B5-46F1-AEBC-64511BBFCF82}"/>
              </a:ext>
            </a:extLst>
          </p:cNvPr>
          <p:cNvSpPr>
            <a:spLocks noGrp="1"/>
          </p:cNvSpPr>
          <p:nvPr>
            <p:ph type="body" sz="quarter" idx="10"/>
          </p:nvPr>
        </p:nvSpPr>
        <p:spPr>
          <a:xfrm>
            <a:off x="501650" y="5347437"/>
            <a:ext cx="4446269" cy="273050"/>
          </a:xfrm>
        </p:spPr>
        <p:txBody>
          <a:bodyPr/>
          <a:lstStyle/>
          <a:p>
            <a:r>
              <a:rPr lang="sl-SI" sz="1800" b="1" noProof="0">
                <a:solidFill>
                  <a:schemeClr val="tx1"/>
                </a:solidFill>
                <a:latin typeface="+mj-lt"/>
                <a:ea typeface="Calibri Light" panose="020F0302020204030204" pitchFamily="34" charset="0"/>
                <a:cs typeface="Calibri Light" panose="020F0302020204030204" pitchFamily="34" charset="0"/>
              </a:rPr>
              <a:t>Niko Korpar, Manager</a:t>
            </a:r>
          </a:p>
          <a:p>
            <a:r>
              <a:rPr lang="sl-SI" sz="1800" b="1" noProof="0" err="1">
                <a:solidFill>
                  <a:schemeClr val="tx1"/>
                </a:solidFill>
                <a:ea typeface="Calibri Light" panose="020F0302020204030204" pitchFamily="34" charset="0"/>
              </a:rPr>
              <a:t>Deloitte</a:t>
            </a:r>
            <a:r>
              <a:rPr lang="sl-SI" sz="1800" b="1" noProof="0">
                <a:solidFill>
                  <a:schemeClr val="tx1"/>
                </a:solidFill>
                <a:ea typeface="Calibri Light" panose="020F0302020204030204" pitchFamily="34" charset="0"/>
              </a:rPr>
              <a:t> Svetovanje </a:t>
            </a:r>
            <a:r>
              <a:rPr lang="sl-SI" sz="1800" b="1" noProof="0" err="1">
                <a:solidFill>
                  <a:schemeClr val="tx1"/>
                </a:solidFill>
                <a:ea typeface="Calibri Light" panose="020F0302020204030204" pitchFamily="34" charset="0"/>
              </a:rPr>
              <a:t>d.o.o</a:t>
            </a:r>
            <a:r>
              <a:rPr lang="sl-SI" sz="1800" b="1" noProof="0">
                <a:solidFill>
                  <a:schemeClr val="tx1"/>
                </a:solidFill>
                <a:ea typeface="Calibri Light" panose="020F0302020204030204" pitchFamily="34" charset="0"/>
              </a:rPr>
              <a:t>.</a:t>
            </a:r>
          </a:p>
          <a:p>
            <a:r>
              <a:rPr lang="sl-SI" sz="1800" b="1" noProof="0">
                <a:solidFill>
                  <a:schemeClr val="tx1"/>
                </a:solidFill>
                <a:ea typeface="Calibri Light" panose="020F0302020204030204" pitchFamily="34" charset="0"/>
              </a:rPr>
              <a:t> </a:t>
            </a:r>
          </a:p>
          <a:p>
            <a:r>
              <a:rPr lang="sl-SI" sz="1800" b="1" noProof="0">
                <a:solidFill>
                  <a:schemeClr val="tx1"/>
                </a:solidFill>
                <a:ea typeface="Calibri Light" panose="020F0302020204030204" pitchFamily="34" charset="0"/>
              </a:rPr>
              <a:t>15.5.2026</a:t>
            </a:r>
          </a:p>
          <a:p>
            <a:endParaRPr lang="sl-SI" sz="1800" b="1" noProof="0">
              <a:latin typeface="+mj-lt"/>
              <a:ea typeface="Calibri Light" panose="020F0302020204030204" pitchFamily="34" charset="0"/>
              <a:cs typeface="Calibri Light" panose="020F0302020204030204" pitchFamily="34" charset="0"/>
            </a:endParaRPr>
          </a:p>
        </p:txBody>
      </p:sp>
      <p:sp>
        <p:nvSpPr>
          <p:cNvPr id="6" name="Title 1">
            <a:extLst>
              <a:ext uri="{FF2B5EF4-FFF2-40B4-BE49-F238E27FC236}">
                <a16:creationId xmlns:a16="http://schemas.microsoft.com/office/drawing/2014/main" id="{A56639F1-A58E-4AF1-3B13-1B5F17C37B0E}"/>
              </a:ext>
            </a:extLst>
          </p:cNvPr>
          <p:cNvSpPr txBox="1">
            <a:spLocks/>
          </p:cNvSpPr>
          <p:nvPr/>
        </p:nvSpPr>
        <p:spPr bwMode="gray">
          <a:xfrm>
            <a:off x="501650" y="2622118"/>
            <a:ext cx="7025986" cy="408622"/>
          </a:xfrm>
          <a:prstGeom prst="rect">
            <a:avLst/>
          </a:prstGeom>
        </p:spPr>
        <p:txBody>
          <a:bodyPr vert="horz" lIns="0" tIns="0" rIns="0" bIns="0" rtlCol="0" anchor="b" anchorCtr="0">
            <a:noAutofit/>
          </a:bodyPr>
          <a:lstStyle>
            <a:lvl1pPr algn="l" defTabSz="685800" rtl="0" eaLnBrk="1" latinLnBrk="0" hangingPunct="1">
              <a:lnSpc>
                <a:spcPts val="3200"/>
              </a:lnSpc>
              <a:spcBef>
                <a:spcPct val="0"/>
              </a:spcBef>
              <a:buNone/>
              <a:defRPr sz="3200" b="0" i="0" kern="1200">
                <a:solidFill>
                  <a:srgbClr val="0076A8"/>
                </a:solidFill>
                <a:latin typeface="+mn-lt"/>
                <a:ea typeface="Open Sans" panose="020B0606030504020204" pitchFamily="34" charset="0"/>
                <a:cs typeface="Calibri Light" panose="020F0302020204030204" pitchFamily="34" charset="0"/>
              </a:defRPr>
            </a:lvl1pPr>
          </a:lstStyle>
          <a:p>
            <a:r>
              <a:rPr lang="sl-SI" sz="2000" b="1" noProof="0">
                <a:solidFill>
                  <a:schemeClr val="tx1"/>
                </a:solidFill>
                <a:latin typeface="+mj-lt"/>
              </a:rPr>
              <a:t>Nacionalna konferenca ob zaključku ukrepa NOO</a:t>
            </a:r>
          </a:p>
        </p:txBody>
      </p:sp>
      <p:pic>
        <p:nvPicPr>
          <p:cNvPr id="10" name="Slika 2">
            <a:extLst>
              <a:ext uri="{FF2B5EF4-FFF2-40B4-BE49-F238E27FC236}">
                <a16:creationId xmlns:a16="http://schemas.microsoft.com/office/drawing/2014/main" id="{347B6F28-6AC7-A2AB-FF42-E298052276E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038" t="4356" b="87210"/>
          <a:stretch>
            <a:fillRect/>
          </a:stretch>
        </p:blipFill>
        <p:spPr bwMode="auto">
          <a:xfrm>
            <a:off x="2594112" y="0"/>
            <a:ext cx="9433357" cy="12099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619572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2DA0D-E71C-AF26-10E2-F6AE61FF3F63}"/>
            </a:ext>
          </a:extLst>
        </p:cNvPr>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FBC0B71F-860B-628B-CEB6-E4A69E7ED29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FBC0B71F-860B-628B-CEB6-E4A69E7ED29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2E81C2F5-0DDB-2026-E04D-091E414E07F9}"/>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3" name="Title 2">
            <a:extLst>
              <a:ext uri="{FF2B5EF4-FFF2-40B4-BE49-F238E27FC236}">
                <a16:creationId xmlns:a16="http://schemas.microsoft.com/office/drawing/2014/main" id="{F8FA0ADB-5B5C-9DC3-0A9D-1C51908032CD}"/>
              </a:ext>
            </a:extLst>
          </p:cNvPr>
          <p:cNvSpPr>
            <a:spLocks noGrp="1"/>
          </p:cNvSpPr>
          <p:nvPr>
            <p:ph type="title"/>
          </p:nvPr>
        </p:nvSpPr>
        <p:spPr/>
        <p:txBody>
          <a:bodyPr/>
          <a:lstStyle/>
          <a:p>
            <a:r>
              <a:rPr lang="sl-SI" sz="1800" b="1" noProof="0">
                <a:latin typeface="Open Sans" panose="020B0606030504020204" pitchFamily="34" charset="0"/>
                <a:ea typeface="Open Sans" panose="020B0606030504020204" pitchFamily="34" charset="0"/>
                <a:cs typeface="Open Sans" panose="020B0606030504020204" pitchFamily="34" charset="0"/>
              </a:rPr>
              <a:t>Vsebina</a:t>
            </a:r>
            <a:endParaRPr lang="sl-SI" sz="1800" noProof="0">
              <a:latin typeface="Open Sans" panose="020B0606030504020204" pitchFamily="34" charset="0"/>
              <a:ea typeface="Open Sans" panose="020B0606030504020204" pitchFamily="34" charset="0"/>
              <a:cs typeface="Open Sans" panose="020B0606030504020204" pitchFamily="34" charset="0"/>
            </a:endParaRPr>
          </a:p>
        </p:txBody>
      </p:sp>
      <p:sp>
        <p:nvSpPr>
          <p:cNvPr id="30" name="TextBox 29">
            <a:extLst>
              <a:ext uri="{FF2B5EF4-FFF2-40B4-BE49-F238E27FC236}">
                <a16:creationId xmlns:a16="http://schemas.microsoft.com/office/drawing/2014/main" id="{8013377E-A942-583C-AA49-0CB8D5EAAAE2}"/>
              </a:ext>
            </a:extLst>
          </p:cNvPr>
          <p:cNvSpPr txBox="1"/>
          <p:nvPr/>
        </p:nvSpPr>
        <p:spPr>
          <a:xfrm>
            <a:off x="9923933" y="7113696"/>
            <a:ext cx="513089" cy="184666"/>
          </a:xfrm>
          <a:prstGeom prst="rect">
            <a:avLst/>
          </a:prstGeom>
          <a:noFill/>
        </p:spPr>
        <p:txBody>
          <a:bodyPr wrap="none" lIns="0" tIns="0" rIns="0" bIns="0" rtlCol="0">
            <a:spAutoFit/>
          </a:bodyPr>
          <a:lstStyle/>
          <a:p>
            <a:pPr algn="ctr">
              <a:spcBef>
                <a:spcPts val="600"/>
              </a:spcBef>
              <a:buSzPct val="100000"/>
            </a:pPr>
            <a:r>
              <a:rPr lang="sl-SI" sz="1200" noProof="0" err="1">
                <a:latin typeface="Open Sans" panose="020B0606030504020204" pitchFamily="34" charset="0"/>
                <a:ea typeface="Open Sans" panose="020B0606030504020204" pitchFamily="34" charset="0"/>
                <a:cs typeface="Open Sans" panose="020B0606030504020204" pitchFamily="34" charset="0"/>
              </a:rPr>
              <a:t>Croatia</a:t>
            </a:r>
            <a:endParaRPr lang="sl-SI" sz="1200" noProof="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D0E04933-70A7-B533-A8E4-6A7F91677E83}"/>
              </a:ext>
            </a:extLst>
          </p:cNvPr>
          <p:cNvSpPr txBox="1"/>
          <p:nvPr/>
        </p:nvSpPr>
        <p:spPr>
          <a:xfrm>
            <a:off x="469900" y="2161841"/>
            <a:ext cx="6096000" cy="1962460"/>
          </a:xfrm>
          <a:prstGeom prst="rect">
            <a:avLst/>
          </a:prstGeom>
          <a:noFill/>
        </p:spPr>
        <p:txBody>
          <a:bodyPr wrap="square">
            <a:spAutoFit/>
          </a:bodyPr>
          <a:lstStyle/>
          <a:p>
            <a:pPr>
              <a:lnSpc>
                <a:spcPct val="150000"/>
              </a:lnSpc>
              <a:buSzPct val="100000"/>
            </a:pPr>
            <a:r>
              <a:rPr lang="sl-SI" sz="2800"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1. </a:t>
            </a:r>
            <a:r>
              <a:rPr lang="sl-SI" sz="2000" b="1" noProof="0">
                <a:latin typeface="Open Sans" panose="020B0606030504020204" pitchFamily="34" charset="0"/>
                <a:ea typeface="Open Sans" panose="020B0606030504020204" pitchFamily="34" charset="0"/>
                <a:cs typeface="Open Sans" panose="020B0606030504020204" pitchFamily="34" charset="0"/>
              </a:rPr>
              <a:t>Cilji in pristop k vrednotenju</a:t>
            </a:r>
          </a:p>
          <a:p>
            <a:pPr>
              <a:lnSpc>
                <a:spcPct val="150000"/>
              </a:lnSpc>
              <a:buSzPct val="100000"/>
            </a:pPr>
            <a:r>
              <a:rPr lang="sl-SI" sz="2800"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2. </a:t>
            </a:r>
            <a:r>
              <a:rPr lang="sl-SI" sz="2000" b="1" noProof="0">
                <a:latin typeface="Open Sans" panose="020B0606030504020204" pitchFamily="34" charset="0"/>
                <a:ea typeface="Open Sans" panose="020B0606030504020204" pitchFamily="34" charset="0"/>
                <a:cs typeface="Open Sans" panose="020B0606030504020204" pitchFamily="34" charset="0"/>
              </a:rPr>
              <a:t>Rezultati vrednotenja</a:t>
            </a:r>
          </a:p>
          <a:p>
            <a:pPr>
              <a:lnSpc>
                <a:spcPct val="150000"/>
              </a:lnSpc>
              <a:buSzPct val="100000"/>
            </a:pPr>
            <a:r>
              <a:rPr lang="sl-SI" sz="2800"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3. </a:t>
            </a:r>
            <a:r>
              <a:rPr lang="sl-SI" sz="2000" b="1" noProof="0">
                <a:latin typeface="Open Sans" panose="020B0606030504020204" pitchFamily="34" charset="0"/>
                <a:ea typeface="Open Sans" panose="020B0606030504020204" pitchFamily="34" charset="0"/>
                <a:cs typeface="Open Sans" panose="020B0606030504020204" pitchFamily="34" charset="0"/>
              </a:rPr>
              <a:t>Priporočila </a:t>
            </a:r>
            <a:endParaRPr lang="sl-SI" sz="2000" noProof="0">
              <a:latin typeface="Open Sans" panose="020B0606030504020204" pitchFamily="34" charset="0"/>
              <a:ea typeface="Open Sans" panose="020B0606030504020204" pitchFamily="34" charset="0"/>
              <a:cs typeface="Open Sans" panose="020B0606030504020204" pitchFamily="34" charset="0"/>
            </a:endParaRPr>
          </a:p>
        </p:txBody>
      </p:sp>
      <p:sp>
        <p:nvSpPr>
          <p:cNvPr id="8" name="Text Placeholder 7">
            <a:extLst>
              <a:ext uri="{FF2B5EF4-FFF2-40B4-BE49-F238E27FC236}">
                <a16:creationId xmlns:a16="http://schemas.microsoft.com/office/drawing/2014/main" id="{08ADFE6F-04F4-0009-2B39-F61FE73BC6C9}"/>
              </a:ext>
            </a:extLst>
          </p:cNvPr>
          <p:cNvSpPr>
            <a:spLocks noGrp="1"/>
          </p:cNvSpPr>
          <p:nvPr>
            <p:ph type="body" sz="quarter" idx="13"/>
          </p:nvPr>
        </p:nvSpPr>
        <p:spPr/>
        <p:txBody>
          <a:bodyPr/>
          <a:lstStyle/>
          <a:p>
            <a:endParaRPr lang="sl-SI" noProof="0">
              <a:latin typeface="Open Sans" panose="020B0606030504020204" pitchFamily="34" charset="0"/>
              <a:ea typeface="Open Sans" panose="020B0606030504020204" pitchFamily="34" charset="0"/>
              <a:cs typeface="Open Sans" panose="020B0606030504020204" pitchFamily="34" charset="0"/>
            </a:endParaRPr>
          </a:p>
        </p:txBody>
      </p:sp>
      <p:cxnSp>
        <p:nvCxnSpPr>
          <p:cNvPr id="10" name="Straight Connector 9">
            <a:extLst>
              <a:ext uri="{FF2B5EF4-FFF2-40B4-BE49-F238E27FC236}">
                <a16:creationId xmlns:a16="http://schemas.microsoft.com/office/drawing/2014/main" id="{1481811A-8C4D-E14B-20DC-DA38EE7CBF5B}"/>
              </a:ext>
            </a:extLst>
          </p:cNvPr>
          <p:cNvCxnSpPr/>
          <p:nvPr/>
        </p:nvCxnSpPr>
        <p:spPr>
          <a:xfrm>
            <a:off x="566530" y="2922105"/>
            <a:ext cx="107938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48C5C87-6C45-EBA1-4EC5-43D53543AA4C}"/>
              </a:ext>
            </a:extLst>
          </p:cNvPr>
          <p:cNvCxnSpPr/>
          <p:nvPr/>
        </p:nvCxnSpPr>
        <p:spPr>
          <a:xfrm>
            <a:off x="566530" y="3581401"/>
            <a:ext cx="107938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83BF32A-1448-B63C-E6D7-86C1F119B159}"/>
              </a:ext>
            </a:extLst>
          </p:cNvPr>
          <p:cNvCxnSpPr/>
          <p:nvPr/>
        </p:nvCxnSpPr>
        <p:spPr>
          <a:xfrm>
            <a:off x="566530" y="4137553"/>
            <a:ext cx="107938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222246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87107-2FD1-A783-0468-0DD45F56EB8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517DBC6-23F9-5A04-CFDD-2ED99B92546A}"/>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119270" y="1613"/>
            <a:ext cx="12311270" cy="6854774"/>
          </a:xfrm>
          <a:prstGeom prst="rect">
            <a:avLst/>
          </a:prstGeom>
        </p:spPr>
      </p:pic>
      <p:graphicFrame>
        <p:nvGraphicFramePr>
          <p:cNvPr id="3" name="Object 2" hidden="1">
            <a:extLst>
              <a:ext uri="{FF2B5EF4-FFF2-40B4-BE49-F238E27FC236}">
                <a16:creationId xmlns:a16="http://schemas.microsoft.com/office/drawing/2014/main" id="{97B444BE-543F-B07C-02DC-18FBE460464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395" imgH="394" progId="TCLayout.ActiveDocument.1">
                  <p:embed/>
                </p:oleObj>
              </mc:Choice>
              <mc:Fallback>
                <p:oleObj name="think-cell Slide" r:id="rId7" imgW="395" imgH="394" progId="TCLayout.ActiveDocument.1">
                  <p:embed/>
                  <p:pic>
                    <p:nvPicPr>
                      <p:cNvPr id="3" name="Object 2" hidden="1">
                        <a:extLst>
                          <a:ext uri="{FF2B5EF4-FFF2-40B4-BE49-F238E27FC236}">
                            <a16:creationId xmlns:a16="http://schemas.microsoft.com/office/drawing/2014/main" id="{97B444BE-543F-B07C-02DC-18FBE460464B}"/>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5D4498E-5DB9-44CD-9CC0-652BF3AFBE00}"/>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kumimoji="0" lang="sl-SI" b="1" u="none" strike="noStrike" kern="1200" cap="none" spc="0" normalizeH="0" noProof="0">
              <a:ln>
                <a:noFill/>
              </a:ln>
              <a:solidFill>
                <a:srgbClr val="FFFFFF"/>
              </a:solidFill>
              <a:effectLst/>
              <a:uLnTx/>
              <a:uFillTx/>
              <a:latin typeface="Verdana" panose="020B0604030504040204" pitchFamily="34" charset="0"/>
              <a:ea typeface="+mj-ea"/>
              <a:cs typeface="+mj-cs"/>
              <a:sym typeface="Verdana" panose="020B0604030504040204" pitchFamily="34" charset="0"/>
            </a:endParaRPr>
          </a:p>
        </p:txBody>
      </p:sp>
      <p:pic>
        <p:nvPicPr>
          <p:cNvPr id="12" name="Picture 11">
            <a:extLst>
              <a:ext uri="{FF2B5EF4-FFF2-40B4-BE49-F238E27FC236}">
                <a16:creationId xmlns:a16="http://schemas.microsoft.com/office/drawing/2014/main" id="{C2D64D94-F060-390A-E27D-4A3E8DBB0999}"/>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15000"/>
                    </a14:imgEffect>
                  </a14:imgLayer>
                </a14:imgProps>
              </a:ext>
              <a:ext uri="{28A0092B-C50C-407E-A947-70E740481C1C}">
                <a14:useLocalDpi xmlns:a14="http://schemas.microsoft.com/office/drawing/2010/main" val="0"/>
              </a:ext>
            </a:extLst>
          </a:blip>
          <a:srcRect l="13800" r="-13" b="12117"/>
          <a:stretch/>
        </p:blipFill>
        <p:spPr>
          <a:xfrm rot="10800000">
            <a:off x="0" y="3806771"/>
            <a:ext cx="12192000" cy="3232316"/>
          </a:xfrm>
          <a:prstGeom prst="rect">
            <a:avLst/>
          </a:prstGeom>
        </p:spPr>
      </p:pic>
      <p:sp>
        <p:nvSpPr>
          <p:cNvPr id="30" name="Title 1">
            <a:extLst>
              <a:ext uri="{FF2B5EF4-FFF2-40B4-BE49-F238E27FC236}">
                <a16:creationId xmlns:a16="http://schemas.microsoft.com/office/drawing/2014/main" id="{9E418107-4CF9-2B96-033C-72B03FBB45A4}"/>
              </a:ext>
            </a:extLst>
          </p:cNvPr>
          <p:cNvSpPr txBox="1">
            <a:spLocks/>
          </p:cNvSpPr>
          <p:nvPr/>
        </p:nvSpPr>
        <p:spPr bwMode="gray">
          <a:xfrm>
            <a:off x="1620676" y="4577714"/>
            <a:ext cx="5696287" cy="2662396"/>
          </a:xfrm>
          <a:prstGeom prst="rect">
            <a:avLst/>
          </a:prstGeom>
          <a:solidFill>
            <a:schemeClr val="bg1"/>
          </a:solidFill>
        </p:spPr>
        <p:txBody>
          <a:bodyPr vert="horz" lIns="365760" tIns="365760" rIns="365760" bIns="1280160" rtlCol="0" anchor="t" anchorCtr="0">
            <a:spAutoFit/>
          </a:bodyPr>
          <a:lstStyle>
            <a:lvl1pPr algn="l" defTabSz="1219170" rtl="0" eaLnBrk="1" latinLnBrk="0" hangingPunct="1">
              <a:lnSpc>
                <a:spcPct val="90000"/>
              </a:lnSpc>
              <a:spcBef>
                <a:spcPct val="0"/>
              </a:spcBef>
              <a:buNone/>
              <a:defRPr lang="en-US" sz="3600" b="1" kern="1200" baseline="0" dirty="0">
                <a:solidFill>
                  <a:sysClr val="windowText" lastClr="000000"/>
                </a:solidFill>
                <a:latin typeface="+mn-lt"/>
                <a:ea typeface="+mj-ea"/>
                <a:cs typeface="+mj-cs"/>
              </a:defRPr>
            </a:lvl1pPr>
          </a:lstStyle>
          <a:p>
            <a:r>
              <a:rPr lang="sl-SI" noProof="0">
                <a:solidFill>
                  <a:schemeClr val="accent1"/>
                </a:solidFill>
              </a:rPr>
              <a:t>   Cilji in pristop k         vrednotenju</a:t>
            </a:r>
          </a:p>
        </p:txBody>
      </p:sp>
      <p:sp>
        <p:nvSpPr>
          <p:cNvPr id="31" name="TextBox 30">
            <a:extLst>
              <a:ext uri="{FF2B5EF4-FFF2-40B4-BE49-F238E27FC236}">
                <a16:creationId xmlns:a16="http://schemas.microsoft.com/office/drawing/2014/main" id="{48AEEF0A-6016-8414-162C-717030C38913}"/>
              </a:ext>
            </a:extLst>
          </p:cNvPr>
          <p:cNvSpPr txBox="1"/>
          <p:nvPr/>
        </p:nvSpPr>
        <p:spPr>
          <a:xfrm>
            <a:off x="997433" y="4145656"/>
            <a:ext cx="1469204" cy="2846933"/>
          </a:xfrm>
          <a:prstGeom prst="rect">
            <a:avLst/>
          </a:prstGeom>
          <a:noFill/>
        </p:spPr>
        <p:txBody>
          <a:bodyPr wrap="square" lIns="0" tIns="0" rIns="0" bIns="0" rtlCol="0">
            <a:spAutoFit/>
          </a:bodyPr>
          <a:lstStyle/>
          <a:p>
            <a:pPr marR="0" algn="l" defTabSz="914400" rtl="0" eaLnBrk="1" fontAlgn="auto" latinLnBrk="0" hangingPunct="1">
              <a:lnSpc>
                <a:spcPct val="100000"/>
              </a:lnSpc>
              <a:spcBef>
                <a:spcPts val="600"/>
              </a:spcBef>
              <a:spcAft>
                <a:spcPts val="0"/>
              </a:spcAft>
              <a:buClr>
                <a:srgbClr val="44546A"/>
              </a:buClr>
              <a:buSzTx/>
              <a:tabLst/>
            </a:pPr>
            <a:r>
              <a:rPr lang="en-US" sz="16600" b="1">
                <a:solidFill>
                  <a:schemeClr val="accent1"/>
                </a:solidFill>
              </a:rPr>
              <a:t>1</a:t>
            </a:r>
            <a:r>
              <a:rPr lang="sl-SI" sz="16600" b="1" noProof="0">
                <a:solidFill>
                  <a:schemeClr val="accent1"/>
                </a:solidFill>
              </a:rPr>
              <a:t> </a:t>
            </a:r>
          </a:p>
          <a:p>
            <a:pPr marR="0" algn="l" defTabSz="914400" rtl="0" eaLnBrk="1" fontAlgn="auto" latinLnBrk="0" hangingPunct="1">
              <a:lnSpc>
                <a:spcPct val="100000"/>
              </a:lnSpc>
              <a:spcBef>
                <a:spcPts val="600"/>
              </a:spcBef>
              <a:spcAft>
                <a:spcPts val="0"/>
              </a:spcAft>
              <a:buClr>
                <a:srgbClr val="44546A"/>
              </a:buClr>
              <a:buSzTx/>
              <a:tabLst/>
            </a:pPr>
            <a:endParaRPr kumimoji="0" lang="sl-SI" sz="1400" b="1" i="0" u="none" strike="noStrike" kern="1200" cap="none" spc="0" normalizeH="0" baseline="0" noProof="0">
              <a:ln>
                <a:noFill/>
              </a:ln>
              <a:solidFill>
                <a:schemeClr val="accent1"/>
              </a:solidFill>
              <a:effectLst/>
              <a:uLnTx/>
              <a:uFillTx/>
              <a:latin typeface="Chronicle Display Black"/>
            </a:endParaRPr>
          </a:p>
        </p:txBody>
      </p:sp>
    </p:spTree>
    <p:extLst>
      <p:ext uri="{BB962C8B-B14F-4D97-AF65-F5344CB8AC3E}">
        <p14:creationId xmlns:p14="http://schemas.microsoft.com/office/powerpoint/2010/main" val="211496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8E1E6-8FDD-3A6A-5214-568FC31471E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3BC1B8C-C30A-79AA-1AA4-E5E933262741}"/>
              </a:ext>
            </a:extLst>
          </p:cNvPr>
          <p:cNvSpPr/>
          <p:nvPr/>
        </p:nvSpPr>
        <p:spPr bwMode="gray">
          <a:xfrm>
            <a:off x="809410" y="3769397"/>
            <a:ext cx="10573050" cy="1219192"/>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endParaRPr lang="sl-SI"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D4A5D6EA-E46C-3E0D-3CE0-7084B1132191}"/>
              </a:ext>
            </a:extLst>
          </p:cNvPr>
          <p:cNvSpPr/>
          <p:nvPr/>
        </p:nvSpPr>
        <p:spPr bwMode="gray">
          <a:xfrm>
            <a:off x="809410" y="1933799"/>
            <a:ext cx="10573050" cy="1213522"/>
          </a:xfrm>
          <a:prstGeom prst="rect">
            <a:avLst/>
          </a:prstGeom>
          <a:solidFill>
            <a:schemeClr val="bg1">
              <a:lumMod val="95000"/>
            </a:schemeClr>
          </a:solidFill>
          <a:ln w="19050" algn="ctr">
            <a:noFill/>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endParaRPr lang="sl-SI"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6" name="Object 5" hidden="1">
            <a:extLst>
              <a:ext uri="{FF2B5EF4-FFF2-40B4-BE49-F238E27FC236}">
                <a16:creationId xmlns:a16="http://schemas.microsoft.com/office/drawing/2014/main" id="{8E8AFA0E-4EFF-3F8C-016A-0220A44B219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8E8AFA0E-4EFF-3F8C-016A-0220A44B219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E7C9B0AB-5681-166F-8300-4AA6DCDAB404}"/>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CDCC07EC-6AB6-784D-F6F3-C278DDD0B17F}"/>
              </a:ext>
            </a:extLst>
          </p:cNvPr>
          <p:cNvSpPr>
            <a:spLocks noGrp="1"/>
          </p:cNvSpPr>
          <p:nvPr>
            <p:ph type="body" sz="quarter" idx="13"/>
          </p:nvPr>
        </p:nvSpPr>
        <p:spPr/>
        <p:txBody>
          <a:bodyPr/>
          <a:lstStyle/>
          <a:p>
            <a:r>
              <a:rPr lang="sl-SI" b="1" noProof="0">
                <a:latin typeface="Open Sans" panose="020B0606030504020204" pitchFamily="34" charset="0"/>
                <a:ea typeface="Open Sans" panose="020B0606030504020204" pitchFamily="34" charset="0"/>
                <a:cs typeface="Open Sans" panose="020B0606030504020204" pitchFamily="34" charset="0"/>
              </a:rPr>
              <a:t>Cilji in pristop k vrednotenju</a:t>
            </a:r>
          </a:p>
        </p:txBody>
      </p:sp>
      <p:sp>
        <p:nvSpPr>
          <p:cNvPr id="3" name="Title 2">
            <a:extLst>
              <a:ext uri="{FF2B5EF4-FFF2-40B4-BE49-F238E27FC236}">
                <a16:creationId xmlns:a16="http://schemas.microsoft.com/office/drawing/2014/main" id="{5E503C90-299A-6508-8EA7-A72253569387}"/>
              </a:ext>
            </a:extLst>
          </p:cNvPr>
          <p:cNvSpPr>
            <a:spLocks noGrp="1"/>
          </p:cNvSpPr>
          <p:nvPr>
            <p:ph type="title"/>
          </p:nvPr>
        </p:nvSpPr>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Tematike in cilji vrednotenja</a:t>
            </a:r>
          </a:p>
        </p:txBody>
      </p:sp>
      <p:sp>
        <p:nvSpPr>
          <p:cNvPr id="25" name="TextBox 24">
            <a:extLst>
              <a:ext uri="{FF2B5EF4-FFF2-40B4-BE49-F238E27FC236}">
                <a16:creationId xmlns:a16="http://schemas.microsoft.com/office/drawing/2014/main" id="{D83DFB09-666B-96FB-33CD-0D3043BEE7AC}"/>
              </a:ext>
            </a:extLst>
          </p:cNvPr>
          <p:cNvSpPr txBox="1"/>
          <p:nvPr/>
        </p:nvSpPr>
        <p:spPr>
          <a:xfrm>
            <a:off x="809410" y="7107147"/>
            <a:ext cx="700513" cy="157864"/>
          </a:xfrm>
          <a:prstGeom prst="rect">
            <a:avLst/>
          </a:prstGeom>
          <a:noFill/>
        </p:spPr>
        <p:txBody>
          <a:bodyPr wrap="none" lIns="0" tIns="0" rIns="0" bIns="0" rtlCol="0">
            <a:spAutoFit/>
          </a:bodyPr>
          <a:lstStyle/>
          <a:p>
            <a:pPr>
              <a:spcBef>
                <a:spcPts val="600"/>
              </a:spcBef>
              <a:buSzPct val="100000"/>
            </a:pPr>
            <a:r>
              <a:rPr lang="sl-SI" sz="1026" i="1" noProof="0" err="1">
                <a:solidFill>
                  <a:srgbClr val="767171"/>
                </a:solidFill>
                <a:latin typeface="Open Sans" panose="020B0606030504020204" pitchFamily="34" charset="0"/>
                <a:ea typeface="Open Sans" panose="020B0606030504020204" pitchFamily="34" charset="0"/>
                <a:cs typeface="Open Sans" panose="020B0606030504020204" pitchFamily="34" charset="0"/>
              </a:rPr>
              <a:t>Confidential</a:t>
            </a:r>
            <a:endParaRPr lang="sl-SI" sz="1026" i="1" noProof="0">
              <a:solidFill>
                <a:srgbClr val="76717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TextBox 29">
            <a:extLst>
              <a:ext uri="{FF2B5EF4-FFF2-40B4-BE49-F238E27FC236}">
                <a16:creationId xmlns:a16="http://schemas.microsoft.com/office/drawing/2014/main" id="{19F684C3-C942-D4DD-BEF2-65DFC2FB40CA}"/>
              </a:ext>
            </a:extLst>
          </p:cNvPr>
          <p:cNvSpPr txBox="1"/>
          <p:nvPr/>
        </p:nvSpPr>
        <p:spPr>
          <a:xfrm>
            <a:off x="9923933" y="7113696"/>
            <a:ext cx="513089" cy="184666"/>
          </a:xfrm>
          <a:prstGeom prst="rect">
            <a:avLst/>
          </a:prstGeom>
          <a:noFill/>
        </p:spPr>
        <p:txBody>
          <a:bodyPr wrap="none" lIns="0" tIns="0" rIns="0" bIns="0" rtlCol="0">
            <a:spAutoFit/>
          </a:bodyPr>
          <a:lstStyle/>
          <a:p>
            <a:pPr algn="ctr">
              <a:spcBef>
                <a:spcPts val="600"/>
              </a:spcBef>
              <a:buSzPct val="100000"/>
            </a:pPr>
            <a:r>
              <a:rPr lang="sl-SI" sz="1200" noProof="0" err="1">
                <a:latin typeface="Open Sans" panose="020B0606030504020204" pitchFamily="34" charset="0"/>
                <a:ea typeface="Open Sans" panose="020B0606030504020204" pitchFamily="34" charset="0"/>
                <a:cs typeface="Open Sans" panose="020B0606030504020204" pitchFamily="34" charset="0"/>
              </a:rPr>
              <a:t>Croatia</a:t>
            </a:r>
            <a:endParaRPr lang="sl-SI" sz="1200" noProof="0">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842B984C-6E12-594C-5293-7D15E6182B1E}"/>
              </a:ext>
            </a:extLst>
          </p:cNvPr>
          <p:cNvSpPr txBox="1"/>
          <p:nvPr/>
        </p:nvSpPr>
        <p:spPr>
          <a:xfrm>
            <a:off x="1412827" y="4136898"/>
            <a:ext cx="9744846" cy="553998"/>
          </a:xfrm>
          <a:prstGeom prst="rect">
            <a:avLst/>
          </a:prstGeom>
          <a:noFill/>
        </p:spPr>
        <p:txBody>
          <a:bodyPr wrap="square" lIns="0" tIns="0" rIns="0" bIns="0" rtlCol="0">
            <a:spAutoFit/>
          </a:bodyPr>
          <a:lstStyle/>
          <a:p>
            <a:pPr marL="203200" indent="-203200">
              <a:spcBef>
                <a:spcPts val="600"/>
              </a:spcBef>
              <a:buSzPct val="100000"/>
              <a:buFont typeface="Arial"/>
              <a:buChar char="•"/>
            </a:pPr>
            <a:r>
              <a:rPr lang="sl-SI" noProof="0"/>
              <a:t>Neodvisna in </a:t>
            </a:r>
            <a:r>
              <a:rPr lang="sl-SI"/>
              <a:t>c</a:t>
            </a:r>
            <a:r>
              <a:rPr lang="sl-SI" noProof="0" err="1"/>
              <a:t>elovita</a:t>
            </a:r>
            <a:r>
              <a:rPr lang="sl-SI" noProof="0"/>
              <a:t> ocena učinkovitosti, uspešnosti in trajnosti ukrepov ter njihov vpliv na položaj invalidov, delovanje IP/ZC in vlogo zunanjih svetovalcev.</a:t>
            </a:r>
          </a:p>
        </p:txBody>
      </p:sp>
      <p:sp>
        <p:nvSpPr>
          <p:cNvPr id="14" name="TextBox 13">
            <a:extLst>
              <a:ext uri="{FF2B5EF4-FFF2-40B4-BE49-F238E27FC236}">
                <a16:creationId xmlns:a16="http://schemas.microsoft.com/office/drawing/2014/main" id="{58A55FE7-9392-EDB4-119B-75C018D1D721}"/>
              </a:ext>
            </a:extLst>
          </p:cNvPr>
          <p:cNvSpPr txBox="1"/>
          <p:nvPr/>
        </p:nvSpPr>
        <p:spPr>
          <a:xfrm>
            <a:off x="1412827" y="2263561"/>
            <a:ext cx="10140362" cy="553998"/>
          </a:xfrm>
          <a:prstGeom prst="rect">
            <a:avLst/>
          </a:prstGeom>
          <a:noFill/>
        </p:spPr>
        <p:txBody>
          <a:bodyPr wrap="square" lIns="0" tIns="0" rIns="0" bIns="0" rtlCol="0">
            <a:spAutoFit/>
          </a:bodyPr>
          <a:lstStyle/>
          <a:p>
            <a:pPr marL="203200" indent="-203200">
              <a:spcBef>
                <a:spcPts val="600"/>
              </a:spcBef>
              <a:buSzPct val="100000"/>
              <a:buFont typeface="Arial"/>
              <a:buChar char="•"/>
            </a:pPr>
            <a:r>
              <a:rPr lang="sl-SI" noProof="0"/>
              <a:t>Izvajanje javnega razpisa NOO za uvajanje prožnejših načinov dela v invalidskih podjetjih (IP) in zaposlitvenih centrih (ZC) – 37 zaključenih projektov.</a:t>
            </a:r>
          </a:p>
        </p:txBody>
      </p:sp>
      <p:sp>
        <p:nvSpPr>
          <p:cNvPr id="15" name="TextBox 14">
            <a:extLst>
              <a:ext uri="{FF2B5EF4-FFF2-40B4-BE49-F238E27FC236}">
                <a16:creationId xmlns:a16="http://schemas.microsoft.com/office/drawing/2014/main" id="{64C2E017-906A-FE62-E0CB-CDFB821F416D}"/>
              </a:ext>
            </a:extLst>
          </p:cNvPr>
          <p:cNvSpPr txBox="1"/>
          <p:nvPr/>
        </p:nvSpPr>
        <p:spPr>
          <a:xfrm>
            <a:off x="809410" y="3409869"/>
            <a:ext cx="3606800" cy="307777"/>
          </a:xfrm>
          <a:prstGeom prst="rect">
            <a:avLst/>
          </a:prstGeom>
          <a:noFill/>
        </p:spPr>
        <p:txBody>
          <a:bodyPr wrap="square" lIns="0" tIns="0" rIns="0" bIns="0" rtlCol="0">
            <a:spAutoFit/>
          </a:bodyPr>
          <a:lstStyle/>
          <a:p>
            <a:pPr>
              <a:spcBef>
                <a:spcPts val="600"/>
              </a:spcBef>
              <a:buSzPct val="100000"/>
            </a:pPr>
            <a:r>
              <a:rPr lang="sl-SI" sz="2000" b="1" noProof="0">
                <a:solidFill>
                  <a:srgbClr val="313131"/>
                </a:solidFill>
                <a:latin typeface="Open Sans" panose="020B0606030504020204" pitchFamily="34" charset="0"/>
                <a:ea typeface="Open Sans" panose="020B0606030504020204" pitchFamily="34" charset="0"/>
                <a:cs typeface="Open Sans" panose="020B0606030504020204" pitchFamily="34" charset="0"/>
              </a:rPr>
              <a:t>Cilji vrednotenja</a:t>
            </a:r>
          </a:p>
        </p:txBody>
      </p:sp>
      <p:grpSp>
        <p:nvGrpSpPr>
          <p:cNvPr id="29" name="Group 28">
            <a:extLst>
              <a:ext uri="{FF2B5EF4-FFF2-40B4-BE49-F238E27FC236}">
                <a16:creationId xmlns:a16="http://schemas.microsoft.com/office/drawing/2014/main" id="{0CC324EC-F5C0-43CD-6CF9-CDAC8FA22056}"/>
              </a:ext>
            </a:extLst>
          </p:cNvPr>
          <p:cNvGrpSpPr/>
          <p:nvPr/>
        </p:nvGrpSpPr>
        <p:grpSpPr>
          <a:xfrm>
            <a:off x="375453" y="2081457"/>
            <a:ext cx="869032" cy="869032"/>
            <a:chOff x="389960" y="2130195"/>
            <a:chExt cx="869032" cy="869032"/>
          </a:xfrm>
        </p:grpSpPr>
        <p:sp>
          <p:nvSpPr>
            <p:cNvPr id="13" name="Oval 12">
              <a:extLst>
                <a:ext uri="{FF2B5EF4-FFF2-40B4-BE49-F238E27FC236}">
                  <a16:creationId xmlns:a16="http://schemas.microsoft.com/office/drawing/2014/main" id="{93F3A3F5-EDC3-BBE0-6896-71CB47E1E1AF}"/>
                </a:ext>
              </a:extLst>
            </p:cNvPr>
            <p:cNvSpPr/>
            <p:nvPr/>
          </p:nvSpPr>
          <p:spPr bwMode="gray">
            <a:xfrm>
              <a:off x="389960" y="2130195"/>
              <a:ext cx="869032" cy="869032"/>
            </a:xfrm>
            <a:prstGeom prst="ellipse">
              <a:avLst/>
            </a:prstGeom>
            <a:solidFill>
              <a:schemeClr val="accent3"/>
            </a:solidFill>
            <a:ln w="762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1600" b="1" noProof="0">
                <a:solidFill>
                  <a:schemeClr val="bg1"/>
                </a:solidFill>
              </a:endParaRPr>
            </a:p>
          </p:txBody>
        </p:sp>
        <p:grpSp>
          <p:nvGrpSpPr>
            <p:cNvPr id="11" name="Group 10">
              <a:extLst>
                <a:ext uri="{FF2B5EF4-FFF2-40B4-BE49-F238E27FC236}">
                  <a16:creationId xmlns:a16="http://schemas.microsoft.com/office/drawing/2014/main" id="{23E26B36-A631-E8B4-94F5-1F6798BA5F56}"/>
                </a:ext>
              </a:extLst>
            </p:cNvPr>
            <p:cNvGrpSpPr/>
            <p:nvPr/>
          </p:nvGrpSpPr>
          <p:grpSpPr>
            <a:xfrm>
              <a:off x="487233" y="2226904"/>
              <a:ext cx="673368" cy="673368"/>
              <a:chOff x="2509083" y="5501391"/>
              <a:chExt cx="673368" cy="673368"/>
            </a:xfrm>
          </p:grpSpPr>
          <p:sp>
            <p:nvSpPr>
              <p:cNvPr id="10" name="Oval 9">
                <a:extLst>
                  <a:ext uri="{FF2B5EF4-FFF2-40B4-BE49-F238E27FC236}">
                    <a16:creationId xmlns:a16="http://schemas.microsoft.com/office/drawing/2014/main" id="{BE7E6DA4-39D6-1563-9DAE-95E3E85DFF8C}"/>
                  </a:ext>
                </a:extLst>
              </p:cNvPr>
              <p:cNvSpPr/>
              <p:nvPr/>
            </p:nvSpPr>
            <p:spPr bwMode="gray">
              <a:xfrm>
                <a:off x="2509084" y="5501392"/>
                <a:ext cx="673367" cy="673367"/>
              </a:xfrm>
              <a:prstGeom prst="ellipse">
                <a:avLst/>
              </a:prstGeom>
              <a:solidFill>
                <a:schemeClr val="bg1"/>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1600" b="1" noProof="0">
                  <a:solidFill>
                    <a:schemeClr val="bg1"/>
                  </a:solidFill>
                </a:endParaRPr>
              </a:p>
            </p:txBody>
          </p:sp>
          <p:grpSp>
            <p:nvGrpSpPr>
              <p:cNvPr id="16" name="Group 235">
                <a:extLst>
                  <a:ext uri="{FF2B5EF4-FFF2-40B4-BE49-F238E27FC236}">
                    <a16:creationId xmlns:a16="http://schemas.microsoft.com/office/drawing/2014/main" id="{BB5CD8D3-6455-7B61-8B2E-BFDDCE042601}"/>
                  </a:ext>
                </a:extLst>
              </p:cNvPr>
              <p:cNvGrpSpPr>
                <a:grpSpLocks noChangeAspect="1"/>
              </p:cNvGrpSpPr>
              <p:nvPr/>
            </p:nvGrpSpPr>
            <p:grpSpPr bwMode="auto">
              <a:xfrm>
                <a:off x="2509083" y="5501391"/>
                <a:ext cx="673367" cy="673367"/>
                <a:chOff x="4264" y="792"/>
                <a:chExt cx="340" cy="340"/>
              </a:xfrm>
              <a:solidFill>
                <a:srgbClr val="86BC25"/>
              </a:solidFill>
            </p:grpSpPr>
            <p:sp>
              <p:nvSpPr>
                <p:cNvPr id="17" name="Freeform 236">
                  <a:extLst>
                    <a:ext uri="{FF2B5EF4-FFF2-40B4-BE49-F238E27FC236}">
                      <a16:creationId xmlns:a16="http://schemas.microsoft.com/office/drawing/2014/main" id="{BE815DE8-EAF2-2213-E831-ADC03FE876FD}"/>
                    </a:ext>
                  </a:extLst>
                </p:cNvPr>
                <p:cNvSpPr>
                  <a:spLocks noEditPoints="1"/>
                </p:cNvSpPr>
                <p:nvPr/>
              </p:nvSpPr>
              <p:spPr bwMode="auto">
                <a:xfrm>
                  <a:off x="4264" y="792"/>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solidFill>
                    <a:srgbClr val="86BC25"/>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sz="2000" noProof="0">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237">
                  <a:extLst>
                    <a:ext uri="{FF2B5EF4-FFF2-40B4-BE49-F238E27FC236}">
                      <a16:creationId xmlns:a16="http://schemas.microsoft.com/office/drawing/2014/main" id="{0F193FEE-AA11-9C54-964C-946AFC58D7C2}"/>
                    </a:ext>
                  </a:extLst>
                </p:cNvPr>
                <p:cNvSpPr>
                  <a:spLocks noEditPoints="1"/>
                </p:cNvSpPr>
                <p:nvPr/>
              </p:nvSpPr>
              <p:spPr bwMode="auto">
                <a:xfrm>
                  <a:off x="4328" y="884"/>
                  <a:ext cx="127" cy="113"/>
                </a:xfrm>
                <a:custGeom>
                  <a:avLst/>
                  <a:gdLst>
                    <a:gd name="T0" fmla="*/ 192 w 192"/>
                    <a:gd name="T1" fmla="*/ 118 h 171"/>
                    <a:gd name="T2" fmla="*/ 192 w 192"/>
                    <a:gd name="T3" fmla="*/ 11 h 171"/>
                    <a:gd name="T4" fmla="*/ 181 w 192"/>
                    <a:gd name="T5" fmla="*/ 0 h 171"/>
                    <a:gd name="T6" fmla="*/ 10 w 192"/>
                    <a:gd name="T7" fmla="*/ 0 h 171"/>
                    <a:gd name="T8" fmla="*/ 0 w 192"/>
                    <a:gd name="T9" fmla="*/ 11 h 171"/>
                    <a:gd name="T10" fmla="*/ 0 w 192"/>
                    <a:gd name="T11" fmla="*/ 118 h 171"/>
                    <a:gd name="T12" fmla="*/ 10 w 192"/>
                    <a:gd name="T13" fmla="*/ 128 h 171"/>
                    <a:gd name="T14" fmla="*/ 32 w 192"/>
                    <a:gd name="T15" fmla="*/ 128 h 171"/>
                    <a:gd name="T16" fmla="*/ 32 w 192"/>
                    <a:gd name="T17" fmla="*/ 160 h 171"/>
                    <a:gd name="T18" fmla="*/ 38 w 192"/>
                    <a:gd name="T19" fmla="*/ 170 h 171"/>
                    <a:gd name="T20" fmla="*/ 42 w 192"/>
                    <a:gd name="T21" fmla="*/ 171 h 171"/>
                    <a:gd name="T22" fmla="*/ 50 w 192"/>
                    <a:gd name="T23" fmla="*/ 168 h 171"/>
                    <a:gd name="T24" fmla="*/ 89 w 192"/>
                    <a:gd name="T25" fmla="*/ 128 h 171"/>
                    <a:gd name="T26" fmla="*/ 181 w 192"/>
                    <a:gd name="T27" fmla="*/ 128 h 171"/>
                    <a:gd name="T28" fmla="*/ 192 w 192"/>
                    <a:gd name="T29" fmla="*/ 118 h 171"/>
                    <a:gd name="T30" fmla="*/ 170 w 192"/>
                    <a:gd name="T31" fmla="*/ 107 h 171"/>
                    <a:gd name="T32" fmla="*/ 85 w 192"/>
                    <a:gd name="T33" fmla="*/ 107 h 171"/>
                    <a:gd name="T34" fmla="*/ 77 w 192"/>
                    <a:gd name="T35" fmla="*/ 110 h 171"/>
                    <a:gd name="T36" fmla="*/ 53 w 192"/>
                    <a:gd name="T37" fmla="*/ 135 h 171"/>
                    <a:gd name="T38" fmla="*/ 53 w 192"/>
                    <a:gd name="T39" fmla="*/ 118 h 171"/>
                    <a:gd name="T40" fmla="*/ 42 w 192"/>
                    <a:gd name="T41" fmla="*/ 107 h 171"/>
                    <a:gd name="T42" fmla="*/ 21 w 192"/>
                    <a:gd name="T43" fmla="*/ 107 h 171"/>
                    <a:gd name="T44" fmla="*/ 21 w 192"/>
                    <a:gd name="T45" fmla="*/ 22 h 171"/>
                    <a:gd name="T46" fmla="*/ 170 w 192"/>
                    <a:gd name="T47" fmla="*/ 22 h 171"/>
                    <a:gd name="T48" fmla="*/ 170 w 192"/>
                    <a:gd name="T49" fmla="*/ 10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71">
                      <a:moveTo>
                        <a:pt x="192" y="118"/>
                      </a:moveTo>
                      <a:cubicBezTo>
                        <a:pt x="192" y="11"/>
                        <a:pt x="192" y="11"/>
                        <a:pt x="192" y="11"/>
                      </a:cubicBezTo>
                      <a:cubicBezTo>
                        <a:pt x="192" y="5"/>
                        <a:pt x="187" y="0"/>
                        <a:pt x="181" y="0"/>
                      </a:cubicBezTo>
                      <a:cubicBezTo>
                        <a:pt x="10" y="0"/>
                        <a:pt x="10" y="0"/>
                        <a:pt x="10" y="0"/>
                      </a:cubicBezTo>
                      <a:cubicBezTo>
                        <a:pt x="4" y="0"/>
                        <a:pt x="0" y="5"/>
                        <a:pt x="0" y="11"/>
                      </a:cubicBezTo>
                      <a:cubicBezTo>
                        <a:pt x="0" y="118"/>
                        <a:pt x="0" y="118"/>
                        <a:pt x="0" y="118"/>
                      </a:cubicBezTo>
                      <a:cubicBezTo>
                        <a:pt x="0" y="124"/>
                        <a:pt x="4" y="128"/>
                        <a:pt x="10" y="128"/>
                      </a:cubicBezTo>
                      <a:cubicBezTo>
                        <a:pt x="32" y="128"/>
                        <a:pt x="32" y="128"/>
                        <a:pt x="32" y="128"/>
                      </a:cubicBezTo>
                      <a:cubicBezTo>
                        <a:pt x="32" y="160"/>
                        <a:pt x="32" y="160"/>
                        <a:pt x="32" y="160"/>
                      </a:cubicBezTo>
                      <a:cubicBezTo>
                        <a:pt x="32" y="165"/>
                        <a:pt x="34" y="169"/>
                        <a:pt x="38" y="170"/>
                      </a:cubicBezTo>
                      <a:cubicBezTo>
                        <a:pt x="40" y="171"/>
                        <a:pt x="41" y="171"/>
                        <a:pt x="42" y="171"/>
                      </a:cubicBezTo>
                      <a:cubicBezTo>
                        <a:pt x="45" y="171"/>
                        <a:pt x="48" y="170"/>
                        <a:pt x="50" y="168"/>
                      </a:cubicBezTo>
                      <a:cubicBezTo>
                        <a:pt x="89" y="128"/>
                        <a:pt x="89" y="128"/>
                        <a:pt x="89" y="128"/>
                      </a:cubicBezTo>
                      <a:cubicBezTo>
                        <a:pt x="181" y="128"/>
                        <a:pt x="181" y="128"/>
                        <a:pt x="181" y="128"/>
                      </a:cubicBezTo>
                      <a:cubicBezTo>
                        <a:pt x="187" y="128"/>
                        <a:pt x="192" y="124"/>
                        <a:pt x="192" y="118"/>
                      </a:cubicBezTo>
                      <a:close/>
                      <a:moveTo>
                        <a:pt x="170" y="107"/>
                      </a:moveTo>
                      <a:cubicBezTo>
                        <a:pt x="85" y="107"/>
                        <a:pt x="85" y="107"/>
                        <a:pt x="85" y="107"/>
                      </a:cubicBezTo>
                      <a:cubicBezTo>
                        <a:pt x="82" y="107"/>
                        <a:pt x="79" y="108"/>
                        <a:pt x="77" y="110"/>
                      </a:cubicBezTo>
                      <a:cubicBezTo>
                        <a:pt x="53" y="135"/>
                        <a:pt x="53" y="135"/>
                        <a:pt x="53" y="135"/>
                      </a:cubicBezTo>
                      <a:cubicBezTo>
                        <a:pt x="53" y="118"/>
                        <a:pt x="53" y="118"/>
                        <a:pt x="53" y="118"/>
                      </a:cubicBezTo>
                      <a:cubicBezTo>
                        <a:pt x="53" y="112"/>
                        <a:pt x="48" y="107"/>
                        <a:pt x="42" y="107"/>
                      </a:cubicBezTo>
                      <a:cubicBezTo>
                        <a:pt x="21" y="107"/>
                        <a:pt x="21" y="107"/>
                        <a:pt x="21" y="107"/>
                      </a:cubicBezTo>
                      <a:cubicBezTo>
                        <a:pt x="21" y="22"/>
                        <a:pt x="21" y="22"/>
                        <a:pt x="21" y="22"/>
                      </a:cubicBezTo>
                      <a:cubicBezTo>
                        <a:pt x="170" y="22"/>
                        <a:pt x="170" y="22"/>
                        <a:pt x="170" y="22"/>
                      </a:cubicBezTo>
                      <a:lnTo>
                        <a:pt x="170" y="107"/>
                      </a:lnTo>
                      <a:close/>
                    </a:path>
                  </a:pathLst>
                </a:custGeom>
                <a:grpFill/>
                <a:ln>
                  <a:solidFill>
                    <a:srgbClr val="86BC25"/>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sz="2000" noProof="0">
                    <a:latin typeface="Open Sans" panose="020B0606030504020204" pitchFamily="34" charset="0"/>
                    <a:ea typeface="Open Sans" panose="020B0606030504020204" pitchFamily="34" charset="0"/>
                    <a:cs typeface="Open Sans" panose="020B0606030504020204" pitchFamily="34" charset="0"/>
                  </a:endParaRPr>
                </a:p>
              </p:txBody>
            </p:sp>
            <p:sp>
              <p:nvSpPr>
                <p:cNvPr id="19" name="Freeform 238">
                  <a:extLst>
                    <a:ext uri="{FF2B5EF4-FFF2-40B4-BE49-F238E27FC236}">
                      <a16:creationId xmlns:a16="http://schemas.microsoft.com/office/drawing/2014/main" id="{0CE8BCE6-8EC5-A463-55D5-2A647732C6DA}"/>
                    </a:ext>
                  </a:extLst>
                </p:cNvPr>
                <p:cNvSpPr>
                  <a:spLocks/>
                </p:cNvSpPr>
                <p:nvPr/>
              </p:nvSpPr>
              <p:spPr bwMode="auto">
                <a:xfrm>
                  <a:off x="4413" y="941"/>
                  <a:ext cx="127" cy="127"/>
                </a:xfrm>
                <a:custGeom>
                  <a:avLst/>
                  <a:gdLst>
                    <a:gd name="T0" fmla="*/ 181 w 192"/>
                    <a:gd name="T1" fmla="*/ 0 h 192"/>
                    <a:gd name="T2" fmla="*/ 96 w 192"/>
                    <a:gd name="T3" fmla="*/ 0 h 192"/>
                    <a:gd name="T4" fmla="*/ 85 w 192"/>
                    <a:gd name="T5" fmla="*/ 10 h 192"/>
                    <a:gd name="T6" fmla="*/ 96 w 192"/>
                    <a:gd name="T7" fmla="*/ 21 h 192"/>
                    <a:gd name="T8" fmla="*/ 170 w 192"/>
                    <a:gd name="T9" fmla="*/ 21 h 192"/>
                    <a:gd name="T10" fmla="*/ 170 w 192"/>
                    <a:gd name="T11" fmla="*/ 128 h 192"/>
                    <a:gd name="T12" fmla="*/ 138 w 192"/>
                    <a:gd name="T13" fmla="*/ 128 h 192"/>
                    <a:gd name="T14" fmla="*/ 128 w 192"/>
                    <a:gd name="T15" fmla="*/ 138 h 192"/>
                    <a:gd name="T16" fmla="*/ 128 w 192"/>
                    <a:gd name="T17" fmla="*/ 155 h 192"/>
                    <a:gd name="T18" fmla="*/ 103 w 192"/>
                    <a:gd name="T19" fmla="*/ 131 h 192"/>
                    <a:gd name="T20" fmla="*/ 96 w 192"/>
                    <a:gd name="T21" fmla="*/ 128 h 192"/>
                    <a:gd name="T22" fmla="*/ 21 w 192"/>
                    <a:gd name="T23" fmla="*/ 128 h 192"/>
                    <a:gd name="T24" fmla="*/ 21 w 192"/>
                    <a:gd name="T25" fmla="*/ 74 h 192"/>
                    <a:gd name="T26" fmla="*/ 10 w 192"/>
                    <a:gd name="T27" fmla="*/ 64 h 192"/>
                    <a:gd name="T28" fmla="*/ 0 w 192"/>
                    <a:gd name="T29" fmla="*/ 74 h 192"/>
                    <a:gd name="T30" fmla="*/ 0 w 192"/>
                    <a:gd name="T31" fmla="*/ 138 h 192"/>
                    <a:gd name="T32" fmla="*/ 10 w 192"/>
                    <a:gd name="T33" fmla="*/ 149 h 192"/>
                    <a:gd name="T34" fmla="*/ 91 w 192"/>
                    <a:gd name="T35" fmla="*/ 149 h 192"/>
                    <a:gd name="T36" fmla="*/ 131 w 192"/>
                    <a:gd name="T37" fmla="*/ 189 h 192"/>
                    <a:gd name="T38" fmla="*/ 138 w 192"/>
                    <a:gd name="T39" fmla="*/ 192 h 192"/>
                    <a:gd name="T40" fmla="*/ 142 w 192"/>
                    <a:gd name="T41" fmla="*/ 191 h 192"/>
                    <a:gd name="T42" fmla="*/ 149 w 192"/>
                    <a:gd name="T43" fmla="*/ 181 h 192"/>
                    <a:gd name="T44" fmla="*/ 149 w 192"/>
                    <a:gd name="T45" fmla="*/ 149 h 192"/>
                    <a:gd name="T46" fmla="*/ 181 w 192"/>
                    <a:gd name="T47" fmla="*/ 149 h 192"/>
                    <a:gd name="T48" fmla="*/ 192 w 192"/>
                    <a:gd name="T49" fmla="*/ 138 h 192"/>
                    <a:gd name="T50" fmla="*/ 192 w 192"/>
                    <a:gd name="T51" fmla="*/ 10 h 192"/>
                    <a:gd name="T52" fmla="*/ 181 w 192"/>
                    <a:gd name="T53"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92">
                      <a:moveTo>
                        <a:pt x="181" y="0"/>
                      </a:moveTo>
                      <a:cubicBezTo>
                        <a:pt x="96" y="0"/>
                        <a:pt x="96" y="0"/>
                        <a:pt x="96" y="0"/>
                      </a:cubicBezTo>
                      <a:cubicBezTo>
                        <a:pt x="90" y="0"/>
                        <a:pt x="85" y="4"/>
                        <a:pt x="85" y="10"/>
                      </a:cubicBezTo>
                      <a:cubicBezTo>
                        <a:pt x="85" y="16"/>
                        <a:pt x="90" y="21"/>
                        <a:pt x="96" y="21"/>
                      </a:cubicBezTo>
                      <a:cubicBezTo>
                        <a:pt x="170" y="21"/>
                        <a:pt x="170" y="21"/>
                        <a:pt x="170" y="21"/>
                      </a:cubicBezTo>
                      <a:cubicBezTo>
                        <a:pt x="170" y="128"/>
                        <a:pt x="170" y="128"/>
                        <a:pt x="170" y="128"/>
                      </a:cubicBezTo>
                      <a:cubicBezTo>
                        <a:pt x="138" y="128"/>
                        <a:pt x="138" y="128"/>
                        <a:pt x="138" y="128"/>
                      </a:cubicBezTo>
                      <a:cubicBezTo>
                        <a:pt x="132" y="128"/>
                        <a:pt x="128" y="132"/>
                        <a:pt x="128" y="138"/>
                      </a:cubicBezTo>
                      <a:cubicBezTo>
                        <a:pt x="128" y="155"/>
                        <a:pt x="128" y="155"/>
                        <a:pt x="128" y="155"/>
                      </a:cubicBezTo>
                      <a:cubicBezTo>
                        <a:pt x="103" y="131"/>
                        <a:pt x="103" y="131"/>
                        <a:pt x="103" y="131"/>
                      </a:cubicBezTo>
                      <a:cubicBezTo>
                        <a:pt x="101" y="129"/>
                        <a:pt x="98" y="128"/>
                        <a:pt x="96" y="128"/>
                      </a:cubicBezTo>
                      <a:cubicBezTo>
                        <a:pt x="21" y="128"/>
                        <a:pt x="21" y="128"/>
                        <a:pt x="21" y="128"/>
                      </a:cubicBezTo>
                      <a:cubicBezTo>
                        <a:pt x="21" y="74"/>
                        <a:pt x="21" y="74"/>
                        <a:pt x="21" y="74"/>
                      </a:cubicBezTo>
                      <a:cubicBezTo>
                        <a:pt x="21" y="68"/>
                        <a:pt x="16" y="64"/>
                        <a:pt x="10" y="64"/>
                      </a:cubicBezTo>
                      <a:cubicBezTo>
                        <a:pt x="4" y="64"/>
                        <a:pt x="0" y="68"/>
                        <a:pt x="0" y="74"/>
                      </a:cubicBezTo>
                      <a:cubicBezTo>
                        <a:pt x="0" y="138"/>
                        <a:pt x="0" y="138"/>
                        <a:pt x="0" y="138"/>
                      </a:cubicBezTo>
                      <a:cubicBezTo>
                        <a:pt x="0" y="144"/>
                        <a:pt x="4" y="149"/>
                        <a:pt x="10" y="149"/>
                      </a:cubicBezTo>
                      <a:cubicBezTo>
                        <a:pt x="91" y="149"/>
                        <a:pt x="91" y="149"/>
                        <a:pt x="91" y="149"/>
                      </a:cubicBezTo>
                      <a:cubicBezTo>
                        <a:pt x="131" y="189"/>
                        <a:pt x="131" y="189"/>
                        <a:pt x="131" y="189"/>
                      </a:cubicBezTo>
                      <a:cubicBezTo>
                        <a:pt x="133" y="191"/>
                        <a:pt x="136" y="192"/>
                        <a:pt x="138" y="192"/>
                      </a:cubicBezTo>
                      <a:cubicBezTo>
                        <a:pt x="140" y="192"/>
                        <a:pt x="141" y="191"/>
                        <a:pt x="142" y="191"/>
                      </a:cubicBezTo>
                      <a:cubicBezTo>
                        <a:pt x="146" y="189"/>
                        <a:pt x="149" y="185"/>
                        <a:pt x="149" y="181"/>
                      </a:cubicBezTo>
                      <a:cubicBezTo>
                        <a:pt x="149" y="149"/>
                        <a:pt x="149" y="149"/>
                        <a:pt x="149" y="149"/>
                      </a:cubicBezTo>
                      <a:cubicBezTo>
                        <a:pt x="181" y="149"/>
                        <a:pt x="181" y="149"/>
                        <a:pt x="181" y="149"/>
                      </a:cubicBezTo>
                      <a:cubicBezTo>
                        <a:pt x="187" y="149"/>
                        <a:pt x="192" y="144"/>
                        <a:pt x="192" y="138"/>
                      </a:cubicBezTo>
                      <a:cubicBezTo>
                        <a:pt x="192" y="10"/>
                        <a:pt x="192" y="10"/>
                        <a:pt x="192" y="10"/>
                      </a:cubicBezTo>
                      <a:cubicBezTo>
                        <a:pt x="192" y="4"/>
                        <a:pt x="187" y="0"/>
                        <a:pt x="181" y="0"/>
                      </a:cubicBezTo>
                      <a:close/>
                    </a:path>
                  </a:pathLst>
                </a:custGeom>
                <a:grpFill/>
                <a:ln>
                  <a:solidFill>
                    <a:srgbClr val="86BC25"/>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sz="2000" noProof="0">
                    <a:latin typeface="Open Sans" panose="020B0606030504020204" pitchFamily="34" charset="0"/>
                    <a:ea typeface="Open Sans" panose="020B0606030504020204" pitchFamily="34" charset="0"/>
                    <a:cs typeface="Open Sans" panose="020B0606030504020204" pitchFamily="34" charset="0"/>
                  </a:endParaRPr>
                </a:p>
              </p:txBody>
            </p:sp>
          </p:grpSp>
        </p:grpSp>
      </p:grpSp>
      <p:sp>
        <p:nvSpPr>
          <p:cNvPr id="23" name="TextBox 22">
            <a:extLst>
              <a:ext uri="{FF2B5EF4-FFF2-40B4-BE49-F238E27FC236}">
                <a16:creationId xmlns:a16="http://schemas.microsoft.com/office/drawing/2014/main" id="{87EAD495-7F2F-03F0-9ABD-50764465EE94}"/>
              </a:ext>
            </a:extLst>
          </p:cNvPr>
          <p:cNvSpPr txBox="1"/>
          <p:nvPr/>
        </p:nvSpPr>
        <p:spPr>
          <a:xfrm>
            <a:off x="809410" y="1574271"/>
            <a:ext cx="3606800" cy="307777"/>
          </a:xfrm>
          <a:prstGeom prst="rect">
            <a:avLst/>
          </a:prstGeom>
          <a:noFill/>
        </p:spPr>
        <p:txBody>
          <a:bodyPr wrap="square" lIns="0" tIns="0" rIns="0" bIns="0" rtlCol="0">
            <a:spAutoFit/>
          </a:bodyPr>
          <a:lstStyle/>
          <a:p>
            <a:pPr>
              <a:spcBef>
                <a:spcPts val="600"/>
              </a:spcBef>
              <a:buSzPct val="100000"/>
            </a:pPr>
            <a:r>
              <a:rPr lang="sl-SI" sz="2000" b="1" noProof="0">
                <a:solidFill>
                  <a:srgbClr val="313131"/>
                </a:solidFill>
                <a:latin typeface="Open Sans" panose="020B0606030504020204" pitchFamily="34" charset="0"/>
                <a:ea typeface="Open Sans" panose="020B0606030504020204" pitchFamily="34" charset="0"/>
                <a:cs typeface="Open Sans" panose="020B0606030504020204" pitchFamily="34" charset="0"/>
              </a:rPr>
              <a:t>Predmet vrednotenja</a:t>
            </a:r>
          </a:p>
        </p:txBody>
      </p:sp>
      <p:grpSp>
        <p:nvGrpSpPr>
          <p:cNvPr id="28" name="Group 27">
            <a:extLst>
              <a:ext uri="{FF2B5EF4-FFF2-40B4-BE49-F238E27FC236}">
                <a16:creationId xmlns:a16="http://schemas.microsoft.com/office/drawing/2014/main" id="{785F61C2-19D6-6AE2-9CE0-353A1CF7FB33}"/>
              </a:ext>
            </a:extLst>
          </p:cNvPr>
          <p:cNvGrpSpPr/>
          <p:nvPr/>
        </p:nvGrpSpPr>
        <p:grpSpPr>
          <a:xfrm>
            <a:off x="375453" y="3944459"/>
            <a:ext cx="869032" cy="869032"/>
            <a:chOff x="389960" y="3993197"/>
            <a:chExt cx="869032" cy="869032"/>
          </a:xfrm>
        </p:grpSpPr>
        <p:sp>
          <p:nvSpPr>
            <p:cNvPr id="26" name="Oval 25">
              <a:extLst>
                <a:ext uri="{FF2B5EF4-FFF2-40B4-BE49-F238E27FC236}">
                  <a16:creationId xmlns:a16="http://schemas.microsoft.com/office/drawing/2014/main" id="{96C137B7-9F45-FA9C-4FDD-0344DC180A5A}"/>
                </a:ext>
              </a:extLst>
            </p:cNvPr>
            <p:cNvSpPr/>
            <p:nvPr/>
          </p:nvSpPr>
          <p:spPr bwMode="gray">
            <a:xfrm>
              <a:off x="389960" y="3993197"/>
              <a:ext cx="869032" cy="869032"/>
            </a:xfrm>
            <a:prstGeom prst="ellipse">
              <a:avLst/>
            </a:prstGeom>
            <a:solidFill>
              <a:schemeClr val="accent3"/>
            </a:solidFill>
            <a:ln w="76200" algn="ctr">
              <a:solidFill>
                <a:schemeClr val="bg1"/>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1600" b="1" noProof="0">
                <a:solidFill>
                  <a:schemeClr val="bg1"/>
                </a:solidFill>
              </a:endParaRPr>
            </a:p>
          </p:txBody>
        </p:sp>
        <p:grpSp>
          <p:nvGrpSpPr>
            <p:cNvPr id="8" name="Group 7">
              <a:extLst>
                <a:ext uri="{FF2B5EF4-FFF2-40B4-BE49-F238E27FC236}">
                  <a16:creationId xmlns:a16="http://schemas.microsoft.com/office/drawing/2014/main" id="{4EA2330B-8B70-9361-57D4-4E5DDC463BA4}"/>
                </a:ext>
              </a:extLst>
            </p:cNvPr>
            <p:cNvGrpSpPr/>
            <p:nvPr/>
          </p:nvGrpSpPr>
          <p:grpSpPr>
            <a:xfrm>
              <a:off x="486299" y="4090776"/>
              <a:ext cx="673367" cy="673887"/>
              <a:chOff x="1509923" y="5547793"/>
              <a:chExt cx="626482" cy="626966"/>
            </a:xfrm>
          </p:grpSpPr>
          <p:sp>
            <p:nvSpPr>
              <p:cNvPr id="4" name="Oval 3">
                <a:extLst>
                  <a:ext uri="{FF2B5EF4-FFF2-40B4-BE49-F238E27FC236}">
                    <a16:creationId xmlns:a16="http://schemas.microsoft.com/office/drawing/2014/main" id="{97B4CD79-ABE7-88AE-76CC-1D79ADF841DB}"/>
                  </a:ext>
                </a:extLst>
              </p:cNvPr>
              <p:cNvSpPr/>
              <p:nvPr/>
            </p:nvSpPr>
            <p:spPr bwMode="gray">
              <a:xfrm>
                <a:off x="1509923" y="5548277"/>
                <a:ext cx="626482" cy="626482"/>
              </a:xfrm>
              <a:prstGeom prst="ellipse">
                <a:avLst/>
              </a:prstGeom>
              <a:solidFill>
                <a:schemeClr val="bg1"/>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1600" b="1" noProof="0">
                  <a:solidFill>
                    <a:schemeClr val="bg1"/>
                  </a:solidFill>
                </a:endParaRPr>
              </a:p>
            </p:txBody>
          </p:sp>
          <p:grpSp>
            <p:nvGrpSpPr>
              <p:cNvPr id="20" name="Group 892">
                <a:extLst>
                  <a:ext uri="{FF2B5EF4-FFF2-40B4-BE49-F238E27FC236}">
                    <a16:creationId xmlns:a16="http://schemas.microsoft.com/office/drawing/2014/main" id="{D724647D-528C-A7E0-97F0-E1EB128B176B}"/>
                  </a:ext>
                </a:extLst>
              </p:cNvPr>
              <p:cNvGrpSpPr>
                <a:grpSpLocks noChangeAspect="1"/>
              </p:cNvGrpSpPr>
              <p:nvPr/>
            </p:nvGrpSpPr>
            <p:grpSpPr bwMode="auto">
              <a:xfrm>
                <a:off x="1511287" y="5547793"/>
                <a:ext cx="625118" cy="626955"/>
                <a:chOff x="4270" y="3457"/>
                <a:chExt cx="340" cy="341"/>
              </a:xfrm>
              <a:solidFill>
                <a:srgbClr val="00A3E0"/>
              </a:solidFill>
            </p:grpSpPr>
            <p:sp>
              <p:nvSpPr>
                <p:cNvPr id="21" name="Freeform 893">
                  <a:extLst>
                    <a:ext uri="{FF2B5EF4-FFF2-40B4-BE49-F238E27FC236}">
                      <a16:creationId xmlns:a16="http://schemas.microsoft.com/office/drawing/2014/main" id="{D583F9B7-BA8D-6233-9873-4B81D3008DC1}"/>
                    </a:ext>
                  </a:extLst>
                </p:cNvPr>
                <p:cNvSpPr>
                  <a:spLocks noEditPoints="1"/>
                </p:cNvSpPr>
                <p:nvPr/>
              </p:nvSpPr>
              <p:spPr bwMode="auto">
                <a:xfrm>
                  <a:off x="4334" y="3521"/>
                  <a:ext cx="192" cy="192"/>
                </a:xfrm>
                <a:custGeom>
                  <a:avLst/>
                  <a:gdLst>
                    <a:gd name="T0" fmla="*/ 285 w 289"/>
                    <a:gd name="T1" fmla="*/ 269 h 288"/>
                    <a:gd name="T2" fmla="*/ 189 w 289"/>
                    <a:gd name="T3" fmla="*/ 174 h 288"/>
                    <a:gd name="T4" fmla="*/ 213 w 289"/>
                    <a:gd name="T5" fmla="*/ 106 h 288"/>
                    <a:gd name="T6" fmla="*/ 106 w 289"/>
                    <a:gd name="T7" fmla="*/ 0 h 288"/>
                    <a:gd name="T8" fmla="*/ 0 w 289"/>
                    <a:gd name="T9" fmla="*/ 106 h 288"/>
                    <a:gd name="T10" fmla="*/ 106 w 289"/>
                    <a:gd name="T11" fmla="*/ 213 h 288"/>
                    <a:gd name="T12" fmla="*/ 174 w 289"/>
                    <a:gd name="T13" fmla="*/ 189 h 288"/>
                    <a:gd name="T14" fmla="*/ 269 w 289"/>
                    <a:gd name="T15" fmla="*/ 285 h 288"/>
                    <a:gd name="T16" fmla="*/ 277 w 289"/>
                    <a:gd name="T17" fmla="*/ 288 h 288"/>
                    <a:gd name="T18" fmla="*/ 285 w 289"/>
                    <a:gd name="T19" fmla="*/ 285 h 288"/>
                    <a:gd name="T20" fmla="*/ 285 w 289"/>
                    <a:gd name="T21" fmla="*/ 269 h 288"/>
                    <a:gd name="T22" fmla="*/ 106 w 289"/>
                    <a:gd name="T23" fmla="*/ 192 h 288"/>
                    <a:gd name="T24" fmla="*/ 21 w 289"/>
                    <a:gd name="T25" fmla="*/ 106 h 288"/>
                    <a:gd name="T26" fmla="*/ 106 w 289"/>
                    <a:gd name="T27" fmla="*/ 21 h 288"/>
                    <a:gd name="T28" fmla="*/ 192 w 289"/>
                    <a:gd name="T29" fmla="*/ 106 h 288"/>
                    <a:gd name="T30" fmla="*/ 106 w 289"/>
                    <a:gd name="T31"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9" h="288">
                      <a:moveTo>
                        <a:pt x="285" y="269"/>
                      </a:moveTo>
                      <a:cubicBezTo>
                        <a:pt x="189" y="174"/>
                        <a:pt x="189" y="174"/>
                        <a:pt x="189" y="174"/>
                      </a:cubicBezTo>
                      <a:cubicBezTo>
                        <a:pt x="204" y="155"/>
                        <a:pt x="213" y="132"/>
                        <a:pt x="213" y="106"/>
                      </a:cubicBezTo>
                      <a:cubicBezTo>
                        <a:pt x="213" y="48"/>
                        <a:pt x="165" y="0"/>
                        <a:pt x="106" y="0"/>
                      </a:cubicBezTo>
                      <a:cubicBezTo>
                        <a:pt x="48" y="0"/>
                        <a:pt x="0" y="48"/>
                        <a:pt x="0" y="106"/>
                      </a:cubicBezTo>
                      <a:cubicBezTo>
                        <a:pt x="0" y="165"/>
                        <a:pt x="48" y="213"/>
                        <a:pt x="106" y="213"/>
                      </a:cubicBezTo>
                      <a:cubicBezTo>
                        <a:pt x="132" y="213"/>
                        <a:pt x="155" y="204"/>
                        <a:pt x="174" y="189"/>
                      </a:cubicBezTo>
                      <a:cubicBezTo>
                        <a:pt x="269" y="285"/>
                        <a:pt x="269" y="285"/>
                        <a:pt x="269" y="285"/>
                      </a:cubicBezTo>
                      <a:cubicBezTo>
                        <a:pt x="272" y="287"/>
                        <a:pt x="274" y="288"/>
                        <a:pt x="277" y="288"/>
                      </a:cubicBezTo>
                      <a:cubicBezTo>
                        <a:pt x="280" y="288"/>
                        <a:pt x="282" y="287"/>
                        <a:pt x="285" y="285"/>
                      </a:cubicBezTo>
                      <a:cubicBezTo>
                        <a:pt x="289" y="280"/>
                        <a:pt x="289" y="274"/>
                        <a:pt x="285" y="269"/>
                      </a:cubicBezTo>
                      <a:close/>
                      <a:moveTo>
                        <a:pt x="106" y="192"/>
                      </a:moveTo>
                      <a:cubicBezTo>
                        <a:pt x="59" y="192"/>
                        <a:pt x="21" y="153"/>
                        <a:pt x="21" y="106"/>
                      </a:cubicBezTo>
                      <a:cubicBezTo>
                        <a:pt x="21" y="59"/>
                        <a:pt x="59" y="21"/>
                        <a:pt x="106" y="21"/>
                      </a:cubicBezTo>
                      <a:cubicBezTo>
                        <a:pt x="153" y="21"/>
                        <a:pt x="192" y="59"/>
                        <a:pt x="192" y="106"/>
                      </a:cubicBezTo>
                      <a:cubicBezTo>
                        <a:pt x="192" y="153"/>
                        <a:pt x="153" y="192"/>
                        <a:pt x="106" y="192"/>
                      </a:cubicBezTo>
                      <a:close/>
                    </a:path>
                  </a:pathLst>
                </a:custGeom>
                <a:solidFill>
                  <a:srgbClr val="86BC25"/>
                </a:solidFill>
                <a:ln w="12700">
                  <a:solidFill>
                    <a:srgbClr val="86BC25"/>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sz="2000" noProof="0">
                    <a:latin typeface="Open Sans" panose="020B0606030504020204" pitchFamily="34" charset="0"/>
                    <a:ea typeface="Open Sans" panose="020B0606030504020204" pitchFamily="34" charset="0"/>
                    <a:cs typeface="Open Sans" panose="020B0606030504020204" pitchFamily="34" charset="0"/>
                  </a:endParaRPr>
                </a:p>
              </p:txBody>
            </p:sp>
            <p:sp>
              <p:nvSpPr>
                <p:cNvPr id="22" name="Freeform 894">
                  <a:extLst>
                    <a:ext uri="{FF2B5EF4-FFF2-40B4-BE49-F238E27FC236}">
                      <a16:creationId xmlns:a16="http://schemas.microsoft.com/office/drawing/2014/main" id="{F9AAB0CA-375E-8661-97C5-4B3A6CED2D0A}"/>
                    </a:ext>
                  </a:extLst>
                </p:cNvPr>
                <p:cNvSpPr>
                  <a:spLocks noEditPoints="1"/>
                </p:cNvSpPr>
                <p:nvPr/>
              </p:nvSpPr>
              <p:spPr bwMode="auto">
                <a:xfrm>
                  <a:off x="4270" y="3457"/>
                  <a:ext cx="340" cy="341"/>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rgbClr val="86BC25"/>
                </a:solidFill>
                <a:ln w="12700">
                  <a:solidFill>
                    <a:srgbClr val="86BC25"/>
                  </a:solid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sl-SI" sz="2000" noProof="0">
                    <a:latin typeface="Open Sans" panose="020B0606030504020204" pitchFamily="34" charset="0"/>
                    <a:ea typeface="Open Sans" panose="020B0606030504020204" pitchFamily="34" charset="0"/>
                    <a:cs typeface="Open Sans" panose="020B0606030504020204" pitchFamily="34" charset="0"/>
                  </a:endParaRPr>
                </a:p>
              </p:txBody>
            </p:sp>
          </p:grpSp>
        </p:grpSp>
      </p:grpSp>
    </p:spTree>
    <p:extLst>
      <p:ext uri="{BB962C8B-B14F-4D97-AF65-F5344CB8AC3E}">
        <p14:creationId xmlns:p14="http://schemas.microsoft.com/office/powerpoint/2010/main" val="339945921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85B95-580B-3E57-9837-8DAA021734D5}"/>
            </a:ext>
          </a:extLst>
        </p:cNvPr>
        <p:cNvGrpSpPr/>
        <p:nvPr/>
      </p:nvGrpSpPr>
      <p:grpSpPr>
        <a:xfrm>
          <a:off x="0" y="0"/>
          <a:ext cx="0" cy="0"/>
          <a:chOff x="0" y="0"/>
          <a:chExt cx="0" cy="0"/>
        </a:xfrm>
      </p:grpSpPr>
      <p:sp>
        <p:nvSpPr>
          <p:cNvPr id="49" name="Freeform: Shape 48">
            <a:extLst>
              <a:ext uri="{FF2B5EF4-FFF2-40B4-BE49-F238E27FC236}">
                <a16:creationId xmlns:a16="http://schemas.microsoft.com/office/drawing/2014/main" id="{74B892D6-43A7-6EB1-71CF-F89D1E77AAD0}"/>
              </a:ext>
            </a:extLst>
          </p:cNvPr>
          <p:cNvSpPr/>
          <p:nvPr/>
        </p:nvSpPr>
        <p:spPr bwMode="gray">
          <a:xfrm>
            <a:off x="3420794" y="1822450"/>
            <a:ext cx="2473325" cy="492125"/>
          </a:xfrm>
          <a:custGeom>
            <a:avLst/>
            <a:gdLst>
              <a:gd name="csX0" fmla="*/ 0 w 2473325"/>
              <a:gd name="csY0" fmla="*/ 492125 h 492125"/>
              <a:gd name="csX1" fmla="*/ 2473325 w 2473325"/>
              <a:gd name="csY1" fmla="*/ 492125 h 492125"/>
              <a:gd name="csX2" fmla="*/ 1454150 w 2473325"/>
              <a:gd name="csY2" fmla="*/ 0 h 492125"/>
              <a:gd name="csX3" fmla="*/ 1025525 w 2473325"/>
              <a:gd name="csY3" fmla="*/ 0 h 492125"/>
              <a:gd name="csX4" fmla="*/ 0 w 2473325"/>
              <a:gd name="csY4" fmla="*/ 492125 h 492125"/>
            </a:gdLst>
            <a:ahLst/>
            <a:cxnLst>
              <a:cxn ang="0">
                <a:pos x="csX0" y="csY0"/>
              </a:cxn>
              <a:cxn ang="0">
                <a:pos x="csX1" y="csY1"/>
              </a:cxn>
              <a:cxn ang="0">
                <a:pos x="csX2" y="csY2"/>
              </a:cxn>
              <a:cxn ang="0">
                <a:pos x="csX3" y="csY3"/>
              </a:cxn>
              <a:cxn ang="0">
                <a:pos x="csX4" y="csY4"/>
              </a:cxn>
            </a:cxnLst>
            <a:rect l="l" t="t" r="r" b="b"/>
            <a:pathLst>
              <a:path w="2473325" h="492125">
                <a:moveTo>
                  <a:pt x="0" y="492125"/>
                </a:moveTo>
                <a:lnTo>
                  <a:pt x="2473325" y="492125"/>
                </a:lnTo>
                <a:lnTo>
                  <a:pt x="1454150" y="0"/>
                </a:lnTo>
                <a:lnTo>
                  <a:pt x="1025525" y="0"/>
                </a:lnTo>
                <a:lnTo>
                  <a:pt x="0" y="492125"/>
                </a:lnTo>
                <a:close/>
              </a:path>
            </a:pathLst>
          </a:custGeom>
          <a:gradFill>
            <a:gsLst>
              <a:gs pos="0">
                <a:schemeClr val="accent1">
                  <a:lumMod val="5000"/>
                  <a:lumOff val="95000"/>
                </a:schemeClr>
              </a:gs>
              <a:gs pos="100000">
                <a:srgbClr val="86BC25"/>
              </a:gs>
            </a:gsLst>
            <a:lin ang="5400000" scaled="1"/>
          </a:gradFill>
          <a:ln w="19050" algn="ctr">
            <a:noFill/>
            <a:miter lim="800000"/>
            <a:headEnd/>
            <a:tailEnd/>
          </a:ln>
        </p:spPr>
        <p:txBody>
          <a:bodyPr wrap="square" lIns="88900" tIns="88900" rIns="88900" bIns="88900" rtlCol="0" anchor="ctr"/>
          <a:lstStyle/>
          <a:p>
            <a:pPr algn="ctr">
              <a:lnSpc>
                <a:spcPct val="106000"/>
              </a:lnSpc>
            </a:pPr>
            <a:endParaRPr lang="en-US" sz="2400" b="1">
              <a:solidFill>
                <a:schemeClr val="bg1"/>
              </a:solidFill>
            </a:endParaRPr>
          </a:p>
        </p:txBody>
      </p:sp>
      <p:sp>
        <p:nvSpPr>
          <p:cNvPr id="50" name="Freeform: Shape 49">
            <a:extLst>
              <a:ext uri="{FF2B5EF4-FFF2-40B4-BE49-F238E27FC236}">
                <a16:creationId xmlns:a16="http://schemas.microsoft.com/office/drawing/2014/main" id="{0428B663-6504-6B6A-39A6-4D4F06594418}"/>
              </a:ext>
            </a:extLst>
          </p:cNvPr>
          <p:cNvSpPr/>
          <p:nvPr/>
        </p:nvSpPr>
        <p:spPr bwMode="gray">
          <a:xfrm>
            <a:off x="6135702" y="1822450"/>
            <a:ext cx="2473325" cy="492125"/>
          </a:xfrm>
          <a:custGeom>
            <a:avLst/>
            <a:gdLst>
              <a:gd name="csX0" fmla="*/ 0 w 2473325"/>
              <a:gd name="csY0" fmla="*/ 492125 h 492125"/>
              <a:gd name="csX1" fmla="*/ 2473325 w 2473325"/>
              <a:gd name="csY1" fmla="*/ 492125 h 492125"/>
              <a:gd name="csX2" fmla="*/ 1454150 w 2473325"/>
              <a:gd name="csY2" fmla="*/ 0 h 492125"/>
              <a:gd name="csX3" fmla="*/ 1025525 w 2473325"/>
              <a:gd name="csY3" fmla="*/ 0 h 492125"/>
              <a:gd name="csX4" fmla="*/ 0 w 2473325"/>
              <a:gd name="csY4" fmla="*/ 492125 h 492125"/>
            </a:gdLst>
            <a:ahLst/>
            <a:cxnLst>
              <a:cxn ang="0">
                <a:pos x="csX0" y="csY0"/>
              </a:cxn>
              <a:cxn ang="0">
                <a:pos x="csX1" y="csY1"/>
              </a:cxn>
              <a:cxn ang="0">
                <a:pos x="csX2" y="csY2"/>
              </a:cxn>
              <a:cxn ang="0">
                <a:pos x="csX3" y="csY3"/>
              </a:cxn>
              <a:cxn ang="0">
                <a:pos x="csX4" y="csY4"/>
              </a:cxn>
            </a:cxnLst>
            <a:rect l="l" t="t" r="r" b="b"/>
            <a:pathLst>
              <a:path w="2473325" h="492125">
                <a:moveTo>
                  <a:pt x="0" y="492125"/>
                </a:moveTo>
                <a:lnTo>
                  <a:pt x="2473325" y="492125"/>
                </a:lnTo>
                <a:lnTo>
                  <a:pt x="1454150" y="0"/>
                </a:lnTo>
                <a:lnTo>
                  <a:pt x="1025525" y="0"/>
                </a:lnTo>
                <a:lnTo>
                  <a:pt x="0" y="492125"/>
                </a:lnTo>
                <a:close/>
              </a:path>
            </a:pathLst>
          </a:custGeom>
          <a:gradFill>
            <a:gsLst>
              <a:gs pos="0">
                <a:schemeClr val="accent1">
                  <a:lumMod val="5000"/>
                  <a:lumOff val="95000"/>
                </a:schemeClr>
              </a:gs>
              <a:gs pos="100000">
                <a:srgbClr val="86BC25"/>
              </a:gs>
            </a:gsLst>
            <a:lin ang="5400000" scaled="1"/>
          </a:gradFill>
          <a:ln w="19050" algn="ctr">
            <a:noFill/>
            <a:miter lim="800000"/>
            <a:headEnd/>
            <a:tailEnd/>
          </a:ln>
        </p:spPr>
        <p:txBody>
          <a:bodyPr wrap="square" lIns="88900" tIns="88900" rIns="88900" bIns="88900" rtlCol="0" anchor="ctr"/>
          <a:lstStyle/>
          <a:p>
            <a:pPr algn="ctr">
              <a:lnSpc>
                <a:spcPct val="106000"/>
              </a:lnSpc>
            </a:pPr>
            <a:endParaRPr lang="en-US" sz="2400" b="1">
              <a:solidFill>
                <a:schemeClr val="bg1"/>
              </a:solidFill>
            </a:endParaRPr>
          </a:p>
        </p:txBody>
      </p:sp>
      <p:sp>
        <p:nvSpPr>
          <p:cNvPr id="51" name="Freeform: Shape 50">
            <a:extLst>
              <a:ext uri="{FF2B5EF4-FFF2-40B4-BE49-F238E27FC236}">
                <a16:creationId xmlns:a16="http://schemas.microsoft.com/office/drawing/2014/main" id="{66DAE784-2EB6-59E2-B6F4-249E8D890688}"/>
              </a:ext>
            </a:extLst>
          </p:cNvPr>
          <p:cNvSpPr/>
          <p:nvPr/>
        </p:nvSpPr>
        <p:spPr bwMode="gray">
          <a:xfrm>
            <a:off x="8850604" y="1822450"/>
            <a:ext cx="2473325" cy="492125"/>
          </a:xfrm>
          <a:custGeom>
            <a:avLst/>
            <a:gdLst>
              <a:gd name="csX0" fmla="*/ 0 w 2473325"/>
              <a:gd name="csY0" fmla="*/ 492125 h 492125"/>
              <a:gd name="csX1" fmla="*/ 2473325 w 2473325"/>
              <a:gd name="csY1" fmla="*/ 492125 h 492125"/>
              <a:gd name="csX2" fmla="*/ 1454150 w 2473325"/>
              <a:gd name="csY2" fmla="*/ 0 h 492125"/>
              <a:gd name="csX3" fmla="*/ 1025525 w 2473325"/>
              <a:gd name="csY3" fmla="*/ 0 h 492125"/>
              <a:gd name="csX4" fmla="*/ 0 w 2473325"/>
              <a:gd name="csY4" fmla="*/ 492125 h 492125"/>
            </a:gdLst>
            <a:ahLst/>
            <a:cxnLst>
              <a:cxn ang="0">
                <a:pos x="csX0" y="csY0"/>
              </a:cxn>
              <a:cxn ang="0">
                <a:pos x="csX1" y="csY1"/>
              </a:cxn>
              <a:cxn ang="0">
                <a:pos x="csX2" y="csY2"/>
              </a:cxn>
              <a:cxn ang="0">
                <a:pos x="csX3" y="csY3"/>
              </a:cxn>
              <a:cxn ang="0">
                <a:pos x="csX4" y="csY4"/>
              </a:cxn>
            </a:cxnLst>
            <a:rect l="l" t="t" r="r" b="b"/>
            <a:pathLst>
              <a:path w="2473325" h="492125">
                <a:moveTo>
                  <a:pt x="0" y="492125"/>
                </a:moveTo>
                <a:lnTo>
                  <a:pt x="2473325" y="492125"/>
                </a:lnTo>
                <a:lnTo>
                  <a:pt x="1454150" y="0"/>
                </a:lnTo>
                <a:lnTo>
                  <a:pt x="1025525" y="0"/>
                </a:lnTo>
                <a:lnTo>
                  <a:pt x="0" y="492125"/>
                </a:lnTo>
                <a:close/>
              </a:path>
            </a:pathLst>
          </a:custGeom>
          <a:gradFill>
            <a:gsLst>
              <a:gs pos="0">
                <a:schemeClr val="accent1">
                  <a:lumMod val="5000"/>
                  <a:lumOff val="95000"/>
                </a:schemeClr>
              </a:gs>
              <a:gs pos="100000">
                <a:srgbClr val="86BC25"/>
              </a:gs>
            </a:gsLst>
            <a:lin ang="5400000" scaled="1"/>
          </a:gradFill>
          <a:ln w="19050" algn="ctr">
            <a:noFill/>
            <a:miter lim="800000"/>
            <a:headEnd/>
            <a:tailEnd/>
          </a:ln>
        </p:spPr>
        <p:txBody>
          <a:bodyPr wrap="square" lIns="88900" tIns="88900" rIns="88900" bIns="88900" rtlCol="0" anchor="ctr"/>
          <a:lstStyle/>
          <a:p>
            <a:pPr algn="ctr">
              <a:lnSpc>
                <a:spcPct val="106000"/>
              </a:lnSpc>
            </a:pPr>
            <a:endParaRPr lang="en-US" sz="1600" b="1">
              <a:solidFill>
                <a:schemeClr val="bg1"/>
              </a:solidFill>
            </a:endParaRPr>
          </a:p>
        </p:txBody>
      </p:sp>
      <p:sp>
        <p:nvSpPr>
          <p:cNvPr id="47" name="Freeform: Shape 46">
            <a:extLst>
              <a:ext uri="{FF2B5EF4-FFF2-40B4-BE49-F238E27FC236}">
                <a16:creationId xmlns:a16="http://schemas.microsoft.com/office/drawing/2014/main" id="{95EDB200-729F-B166-0620-4EF2B37D987C}"/>
              </a:ext>
            </a:extLst>
          </p:cNvPr>
          <p:cNvSpPr/>
          <p:nvPr/>
        </p:nvSpPr>
        <p:spPr bwMode="gray">
          <a:xfrm>
            <a:off x="717550" y="1822450"/>
            <a:ext cx="2473325" cy="492125"/>
          </a:xfrm>
          <a:custGeom>
            <a:avLst/>
            <a:gdLst>
              <a:gd name="csX0" fmla="*/ 0 w 2473325"/>
              <a:gd name="csY0" fmla="*/ 492125 h 492125"/>
              <a:gd name="csX1" fmla="*/ 2473325 w 2473325"/>
              <a:gd name="csY1" fmla="*/ 492125 h 492125"/>
              <a:gd name="csX2" fmla="*/ 1454150 w 2473325"/>
              <a:gd name="csY2" fmla="*/ 0 h 492125"/>
              <a:gd name="csX3" fmla="*/ 1025525 w 2473325"/>
              <a:gd name="csY3" fmla="*/ 0 h 492125"/>
              <a:gd name="csX4" fmla="*/ 0 w 2473325"/>
              <a:gd name="csY4" fmla="*/ 492125 h 492125"/>
            </a:gdLst>
            <a:ahLst/>
            <a:cxnLst>
              <a:cxn ang="0">
                <a:pos x="csX0" y="csY0"/>
              </a:cxn>
              <a:cxn ang="0">
                <a:pos x="csX1" y="csY1"/>
              </a:cxn>
              <a:cxn ang="0">
                <a:pos x="csX2" y="csY2"/>
              </a:cxn>
              <a:cxn ang="0">
                <a:pos x="csX3" y="csY3"/>
              </a:cxn>
              <a:cxn ang="0">
                <a:pos x="csX4" y="csY4"/>
              </a:cxn>
            </a:cxnLst>
            <a:rect l="l" t="t" r="r" b="b"/>
            <a:pathLst>
              <a:path w="2473325" h="492125">
                <a:moveTo>
                  <a:pt x="0" y="492125"/>
                </a:moveTo>
                <a:lnTo>
                  <a:pt x="2473325" y="492125"/>
                </a:lnTo>
                <a:lnTo>
                  <a:pt x="1454150" y="0"/>
                </a:lnTo>
                <a:lnTo>
                  <a:pt x="1025525" y="0"/>
                </a:lnTo>
                <a:lnTo>
                  <a:pt x="0" y="492125"/>
                </a:lnTo>
                <a:close/>
              </a:path>
            </a:pathLst>
          </a:custGeom>
          <a:gradFill>
            <a:gsLst>
              <a:gs pos="0">
                <a:schemeClr val="accent1">
                  <a:lumMod val="5000"/>
                  <a:lumOff val="95000"/>
                </a:schemeClr>
              </a:gs>
              <a:gs pos="100000">
                <a:srgbClr val="86BC25"/>
              </a:gs>
            </a:gsLst>
            <a:lin ang="5400000" scaled="1"/>
          </a:gra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sp>
        <p:nvSpPr>
          <p:cNvPr id="14" name="Rectangle 13">
            <a:extLst>
              <a:ext uri="{FF2B5EF4-FFF2-40B4-BE49-F238E27FC236}">
                <a16:creationId xmlns:a16="http://schemas.microsoft.com/office/drawing/2014/main" id="{3F963C2E-0C94-4AF2-E2D3-26D3DFE12282}"/>
              </a:ext>
            </a:extLst>
          </p:cNvPr>
          <p:cNvSpPr/>
          <p:nvPr/>
        </p:nvSpPr>
        <p:spPr bwMode="gray">
          <a:xfrm>
            <a:off x="715019" y="2316939"/>
            <a:ext cx="2481942" cy="3245089"/>
          </a:xfrm>
          <a:prstGeom prst="rect">
            <a:avLst/>
          </a:prstGeom>
          <a:solidFill>
            <a:schemeClr val="bg1">
              <a:lumMod val="95000"/>
            </a:schemeClr>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1600" b="1" noProof="0">
              <a:solidFill>
                <a:schemeClr val="bg1"/>
              </a:solidFill>
            </a:endParaRPr>
          </a:p>
        </p:txBody>
      </p:sp>
      <p:sp>
        <p:nvSpPr>
          <p:cNvPr id="15" name="Rectangle 14">
            <a:extLst>
              <a:ext uri="{FF2B5EF4-FFF2-40B4-BE49-F238E27FC236}">
                <a16:creationId xmlns:a16="http://schemas.microsoft.com/office/drawing/2014/main" id="{D5426434-0835-3091-68D5-BAACC3B5607D}"/>
              </a:ext>
            </a:extLst>
          </p:cNvPr>
          <p:cNvSpPr/>
          <p:nvPr/>
        </p:nvSpPr>
        <p:spPr bwMode="gray">
          <a:xfrm>
            <a:off x="3426883" y="2316939"/>
            <a:ext cx="2481942" cy="3245089"/>
          </a:xfrm>
          <a:prstGeom prst="rect">
            <a:avLst/>
          </a:prstGeom>
          <a:solidFill>
            <a:schemeClr val="bg1">
              <a:lumMod val="95000"/>
            </a:schemeClr>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1600" b="1" noProof="0">
              <a:solidFill>
                <a:schemeClr val="bg1"/>
              </a:solidFill>
            </a:endParaRPr>
          </a:p>
        </p:txBody>
      </p:sp>
      <p:sp>
        <p:nvSpPr>
          <p:cNvPr id="17" name="Rectangle 16">
            <a:extLst>
              <a:ext uri="{FF2B5EF4-FFF2-40B4-BE49-F238E27FC236}">
                <a16:creationId xmlns:a16="http://schemas.microsoft.com/office/drawing/2014/main" id="{FC69EC61-F84D-CF15-B257-47A8C1B51219}"/>
              </a:ext>
            </a:extLst>
          </p:cNvPr>
          <p:cNvSpPr/>
          <p:nvPr/>
        </p:nvSpPr>
        <p:spPr bwMode="gray">
          <a:xfrm>
            <a:off x="8850610" y="2316939"/>
            <a:ext cx="2481942" cy="3245089"/>
          </a:xfrm>
          <a:prstGeom prst="rect">
            <a:avLst/>
          </a:prstGeom>
          <a:solidFill>
            <a:schemeClr val="bg1">
              <a:lumMod val="95000"/>
            </a:schemeClr>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1600" b="1" noProof="0">
              <a:solidFill>
                <a:schemeClr val="bg1"/>
              </a:solidFill>
            </a:endParaRPr>
          </a:p>
        </p:txBody>
      </p:sp>
      <p:sp>
        <p:nvSpPr>
          <p:cNvPr id="20" name="Rectangle 19">
            <a:extLst>
              <a:ext uri="{FF2B5EF4-FFF2-40B4-BE49-F238E27FC236}">
                <a16:creationId xmlns:a16="http://schemas.microsoft.com/office/drawing/2014/main" id="{FC56AFD7-1B7E-2F59-A233-6A522787A21D}"/>
              </a:ext>
            </a:extLst>
          </p:cNvPr>
          <p:cNvSpPr/>
          <p:nvPr/>
        </p:nvSpPr>
        <p:spPr bwMode="gray">
          <a:xfrm>
            <a:off x="6138746" y="2316939"/>
            <a:ext cx="2481942" cy="3245089"/>
          </a:xfrm>
          <a:prstGeom prst="rect">
            <a:avLst/>
          </a:prstGeom>
          <a:solidFill>
            <a:schemeClr val="bg1">
              <a:lumMod val="95000"/>
            </a:schemeClr>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1600" b="1" noProof="0">
              <a:solidFill>
                <a:schemeClr val="bg1"/>
              </a:solidFill>
            </a:endParaRPr>
          </a:p>
        </p:txBody>
      </p:sp>
      <p:sp>
        <p:nvSpPr>
          <p:cNvPr id="27" name="Rectangle 26">
            <a:extLst>
              <a:ext uri="{FF2B5EF4-FFF2-40B4-BE49-F238E27FC236}">
                <a16:creationId xmlns:a16="http://schemas.microsoft.com/office/drawing/2014/main" id="{41CD7875-2D4F-FA88-BBBE-CBC38FA5B758}"/>
              </a:ext>
            </a:extLst>
          </p:cNvPr>
          <p:cNvSpPr/>
          <p:nvPr/>
        </p:nvSpPr>
        <p:spPr bwMode="gray">
          <a:xfrm>
            <a:off x="715020" y="2316939"/>
            <a:ext cx="2481941" cy="838774"/>
          </a:xfrm>
          <a:prstGeom prst="rect">
            <a:avLst/>
          </a:prstGeom>
          <a:solidFill>
            <a:srgbClr val="86BC25"/>
          </a:solidFill>
          <a:ln w="19050" algn="ctr">
            <a:noFill/>
            <a:miter lim="800000"/>
            <a:headEnd/>
            <a:tailEnd/>
          </a:ln>
          <a:effectLst>
            <a:outerShdw blurRad="50800" dist="38100" dir="5400000" algn="t"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28" name="Rectangle 27">
            <a:extLst>
              <a:ext uri="{FF2B5EF4-FFF2-40B4-BE49-F238E27FC236}">
                <a16:creationId xmlns:a16="http://schemas.microsoft.com/office/drawing/2014/main" id="{95C1C5C4-9A3F-31F8-C9EC-0AAE45C7C929}"/>
              </a:ext>
            </a:extLst>
          </p:cNvPr>
          <p:cNvSpPr/>
          <p:nvPr/>
        </p:nvSpPr>
        <p:spPr bwMode="gray">
          <a:xfrm>
            <a:off x="3426882" y="2316939"/>
            <a:ext cx="2481941" cy="838774"/>
          </a:xfrm>
          <a:prstGeom prst="rect">
            <a:avLst/>
          </a:prstGeom>
          <a:solidFill>
            <a:srgbClr val="86BC25"/>
          </a:solidFill>
          <a:ln w="19050" algn="ctr">
            <a:noFill/>
            <a:miter lim="800000"/>
            <a:headEnd/>
            <a:tailEnd/>
          </a:ln>
          <a:effectLst>
            <a:outerShdw blurRad="50800" dist="38100" dir="5400000" algn="t" rotWithShape="0">
              <a:prstClr val="black">
                <a:alpha val="40000"/>
              </a:prstClr>
            </a:outerShdw>
          </a:effectLst>
        </p:spPr>
        <p:txBody>
          <a:bodyPr wrap="square" lIns="88900" tIns="88900" rIns="88900" bIns="88900" rtlCol="0" anchor="ctr"/>
          <a:lstStyle/>
          <a:p>
            <a:pPr algn="ctr">
              <a:lnSpc>
                <a:spcPct val="106000"/>
              </a:lnSpc>
            </a:pPr>
            <a:endParaRPr lang="en-US" sz="1600" b="1">
              <a:solidFill>
                <a:schemeClr val="bg1"/>
              </a:solidFill>
            </a:endParaRPr>
          </a:p>
        </p:txBody>
      </p:sp>
      <p:sp>
        <p:nvSpPr>
          <p:cNvPr id="29" name="Rectangle 28">
            <a:extLst>
              <a:ext uri="{FF2B5EF4-FFF2-40B4-BE49-F238E27FC236}">
                <a16:creationId xmlns:a16="http://schemas.microsoft.com/office/drawing/2014/main" id="{4D7E2408-8E26-DE35-4B21-861A7163D8F5}"/>
              </a:ext>
            </a:extLst>
          </p:cNvPr>
          <p:cNvSpPr/>
          <p:nvPr/>
        </p:nvSpPr>
        <p:spPr bwMode="gray">
          <a:xfrm>
            <a:off x="6138744" y="2316939"/>
            <a:ext cx="2481941" cy="838774"/>
          </a:xfrm>
          <a:prstGeom prst="rect">
            <a:avLst/>
          </a:prstGeom>
          <a:solidFill>
            <a:srgbClr val="86BC25"/>
          </a:solidFill>
          <a:ln w="19050" algn="ctr">
            <a:noFill/>
            <a:miter lim="800000"/>
            <a:headEnd/>
            <a:tailEnd/>
          </a:ln>
          <a:effectLst>
            <a:outerShdw blurRad="50800" dist="38100" dir="5400000" algn="t" rotWithShape="0">
              <a:prstClr val="black">
                <a:alpha val="40000"/>
              </a:prstClr>
            </a:outerShdw>
          </a:effectLst>
        </p:spPr>
        <p:txBody>
          <a:bodyPr wrap="square" lIns="88900" tIns="88900" rIns="88900" bIns="88900" rtlCol="0" anchor="ctr"/>
          <a:lstStyle/>
          <a:p>
            <a:pPr algn="ctr">
              <a:lnSpc>
                <a:spcPct val="106000"/>
              </a:lnSpc>
            </a:pPr>
            <a:endParaRPr lang="en-US" sz="1600" b="1">
              <a:solidFill>
                <a:schemeClr val="bg1"/>
              </a:solidFill>
            </a:endParaRPr>
          </a:p>
        </p:txBody>
      </p:sp>
      <p:sp>
        <p:nvSpPr>
          <p:cNvPr id="30" name="Rectangle 29">
            <a:extLst>
              <a:ext uri="{FF2B5EF4-FFF2-40B4-BE49-F238E27FC236}">
                <a16:creationId xmlns:a16="http://schemas.microsoft.com/office/drawing/2014/main" id="{0A83C5D9-A128-8186-D018-A3972FB6646B}"/>
              </a:ext>
            </a:extLst>
          </p:cNvPr>
          <p:cNvSpPr/>
          <p:nvPr/>
        </p:nvSpPr>
        <p:spPr bwMode="gray">
          <a:xfrm>
            <a:off x="8850611" y="2316939"/>
            <a:ext cx="2481941" cy="838774"/>
          </a:xfrm>
          <a:prstGeom prst="rect">
            <a:avLst/>
          </a:prstGeom>
          <a:solidFill>
            <a:srgbClr val="86BC25"/>
          </a:solidFill>
          <a:ln w="19050" algn="ctr">
            <a:noFill/>
            <a:miter lim="800000"/>
            <a:headEnd/>
            <a:tailEnd/>
          </a:ln>
          <a:effectLst>
            <a:outerShdw blurRad="50800" dist="38100" dir="5400000" algn="t" rotWithShape="0">
              <a:prstClr val="black">
                <a:alpha val="40000"/>
              </a:prstClr>
            </a:outerShdw>
          </a:effectLst>
        </p:spPr>
        <p:txBody>
          <a:bodyPr wrap="square" lIns="88900" tIns="88900" rIns="88900" bIns="88900" rtlCol="0" anchor="ctr"/>
          <a:lstStyle/>
          <a:p>
            <a:pPr algn="ctr">
              <a:lnSpc>
                <a:spcPct val="106000"/>
              </a:lnSpc>
            </a:pPr>
            <a:endParaRPr lang="en-US" sz="1600" b="1">
              <a:solidFill>
                <a:schemeClr val="bg1"/>
              </a:solidFill>
            </a:endParaRPr>
          </a:p>
        </p:txBody>
      </p:sp>
      <p:graphicFrame>
        <p:nvGraphicFramePr>
          <p:cNvPr id="6" name="Object 5" hidden="1">
            <a:extLst>
              <a:ext uri="{FF2B5EF4-FFF2-40B4-BE49-F238E27FC236}">
                <a16:creationId xmlns:a16="http://schemas.microsoft.com/office/drawing/2014/main" id="{B9F08B69-EDC1-2A73-9509-059B0F7373D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B9F08B69-EDC1-2A73-9509-059B0F7373D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1E3D4A6-AA2E-AFFC-394B-04737B13C68B}"/>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8" name="Text Placeholder 7">
            <a:extLst>
              <a:ext uri="{FF2B5EF4-FFF2-40B4-BE49-F238E27FC236}">
                <a16:creationId xmlns:a16="http://schemas.microsoft.com/office/drawing/2014/main" id="{A48C1F5A-83BF-C2DA-FE15-4968CF3F4B37}"/>
              </a:ext>
            </a:extLst>
          </p:cNvPr>
          <p:cNvSpPr>
            <a:spLocks noGrp="1"/>
          </p:cNvSpPr>
          <p:nvPr>
            <p:ph type="body" sz="quarter" idx="13"/>
          </p:nvPr>
        </p:nvSpPr>
        <p:spPr/>
        <p:txBody>
          <a:bodyPr/>
          <a:lstStyle/>
          <a:p>
            <a:r>
              <a:rPr lang="sl-SI" b="1" noProof="0">
                <a:latin typeface="Open Sans" panose="020B0606030504020204" pitchFamily="34" charset="0"/>
                <a:ea typeface="Open Sans" panose="020B0606030504020204" pitchFamily="34" charset="0"/>
                <a:cs typeface="Open Sans" panose="020B0606030504020204" pitchFamily="34" charset="0"/>
              </a:rPr>
              <a:t>Cilji in pristop k vrednotenju</a:t>
            </a:r>
          </a:p>
          <a:p>
            <a:endParaRPr lang="sl-SI" noProof="0"/>
          </a:p>
        </p:txBody>
      </p:sp>
      <p:sp>
        <p:nvSpPr>
          <p:cNvPr id="10" name="Title 2">
            <a:extLst>
              <a:ext uri="{FF2B5EF4-FFF2-40B4-BE49-F238E27FC236}">
                <a16:creationId xmlns:a16="http://schemas.microsoft.com/office/drawing/2014/main" id="{7F0F4292-7AA8-BAB2-45FF-11F3FD570AB8}"/>
              </a:ext>
            </a:extLst>
          </p:cNvPr>
          <p:cNvSpPr txBox="1">
            <a:spLocks/>
          </p:cNvSpPr>
          <p:nvPr/>
        </p:nvSpPr>
        <p:spPr bwMode="gray">
          <a:xfrm>
            <a:off x="469900" y="683241"/>
            <a:ext cx="11252200" cy="698501"/>
          </a:xfrm>
          <a:prstGeom prst="rect">
            <a:avLst/>
          </a:prstGeom>
        </p:spPr>
        <p:txBody>
          <a:bodyPr vert="horz" lIns="0" tIns="0" rIns="0" bIns="0" rtlCol="0" anchor="t" anchorCtr="0">
            <a:noAutofit/>
          </a:bodyPr>
          <a:lstStyle>
            <a:lvl1pPr algn="l" defTabSz="685800" rtl="0" eaLnBrk="1" latinLnBrk="0" hangingPunct="1">
              <a:spcBef>
                <a:spcPct val="0"/>
              </a:spcBef>
              <a:buNone/>
              <a:defRPr sz="2000" b="0" i="0" kern="1200">
                <a:solidFill>
                  <a:schemeClr val="tx1"/>
                </a:solidFill>
                <a:latin typeface="+mn-lt"/>
                <a:ea typeface="+mj-ea"/>
                <a:cs typeface="Calibri Light" panose="020F0302020204030204" pitchFamily="34" charset="0"/>
              </a:defRPr>
            </a:lvl1pPr>
          </a:lstStyle>
          <a:p>
            <a:r>
              <a:rPr lang="sl-SI" sz="1800" b="1" noProof="0">
                <a:latin typeface="Open Sans" panose="020B0606030504020204" pitchFamily="34" charset="0"/>
                <a:ea typeface="Open Sans" panose="020B0606030504020204" pitchFamily="34" charset="0"/>
                <a:cs typeface="Open Sans" panose="020B0606030504020204" pitchFamily="34" charset="0"/>
              </a:rPr>
              <a:t>Terensko delo in metodološki pristop k evalvaciji</a:t>
            </a:r>
          </a:p>
        </p:txBody>
      </p:sp>
      <p:sp>
        <p:nvSpPr>
          <p:cNvPr id="23" name="TextBox 22">
            <a:extLst>
              <a:ext uri="{FF2B5EF4-FFF2-40B4-BE49-F238E27FC236}">
                <a16:creationId xmlns:a16="http://schemas.microsoft.com/office/drawing/2014/main" id="{0059D641-AFCD-9B9E-4BCB-A8783D357E21}"/>
              </a:ext>
            </a:extLst>
          </p:cNvPr>
          <p:cNvSpPr txBox="1"/>
          <p:nvPr/>
        </p:nvSpPr>
        <p:spPr>
          <a:xfrm>
            <a:off x="770022" y="2447568"/>
            <a:ext cx="2426939" cy="553998"/>
          </a:xfrm>
          <a:prstGeom prst="rect">
            <a:avLst/>
          </a:prstGeom>
          <a:noFill/>
        </p:spPr>
        <p:txBody>
          <a:bodyPr wrap="square" lIns="0" tIns="0" rIns="0" bIns="0" rtlCol="0">
            <a:spAutoFit/>
          </a:bodyPr>
          <a:lstStyle/>
          <a:p>
            <a:pPr>
              <a:spcBef>
                <a:spcPts val="600"/>
              </a:spcBef>
              <a:buSzPct val="100000"/>
            </a:pPr>
            <a:r>
              <a:rPr lang="sl-SI" b="1" noProof="0">
                <a:solidFill>
                  <a:schemeClr val="bg1"/>
                </a:solidFill>
              </a:rPr>
              <a:t>Pregled dokumentacije in analiza podatkov</a:t>
            </a:r>
          </a:p>
        </p:txBody>
      </p:sp>
      <p:sp>
        <p:nvSpPr>
          <p:cNvPr id="24" name="TextBox 23">
            <a:extLst>
              <a:ext uri="{FF2B5EF4-FFF2-40B4-BE49-F238E27FC236}">
                <a16:creationId xmlns:a16="http://schemas.microsoft.com/office/drawing/2014/main" id="{DFADFEB5-5ABA-9761-E669-F3BDD3DFC1B3}"/>
              </a:ext>
            </a:extLst>
          </p:cNvPr>
          <p:cNvSpPr txBox="1"/>
          <p:nvPr/>
        </p:nvSpPr>
        <p:spPr>
          <a:xfrm>
            <a:off x="3715241" y="2536944"/>
            <a:ext cx="1905222" cy="276999"/>
          </a:xfrm>
          <a:prstGeom prst="rect">
            <a:avLst/>
          </a:prstGeom>
          <a:noFill/>
        </p:spPr>
        <p:txBody>
          <a:bodyPr wrap="square" lIns="0" tIns="0" rIns="0" bIns="0" rtlCol="0">
            <a:spAutoFit/>
          </a:bodyPr>
          <a:lstStyle/>
          <a:p>
            <a:pPr>
              <a:spcBef>
                <a:spcPts val="600"/>
              </a:spcBef>
              <a:buSzPct val="100000"/>
            </a:pPr>
            <a:r>
              <a:rPr lang="sl-SI" b="1" noProof="0">
                <a:solidFill>
                  <a:schemeClr val="bg1"/>
                </a:solidFill>
              </a:rPr>
              <a:t>Uvodni vprašalnik</a:t>
            </a:r>
          </a:p>
        </p:txBody>
      </p:sp>
      <p:sp>
        <p:nvSpPr>
          <p:cNvPr id="25" name="TextBox 24">
            <a:extLst>
              <a:ext uri="{FF2B5EF4-FFF2-40B4-BE49-F238E27FC236}">
                <a16:creationId xmlns:a16="http://schemas.microsoft.com/office/drawing/2014/main" id="{129D8394-DCFC-DF23-FE06-95FFADE94216}"/>
              </a:ext>
            </a:extLst>
          </p:cNvPr>
          <p:cNvSpPr txBox="1"/>
          <p:nvPr/>
        </p:nvSpPr>
        <p:spPr>
          <a:xfrm>
            <a:off x="6310227" y="2536945"/>
            <a:ext cx="2138980" cy="276999"/>
          </a:xfrm>
          <a:prstGeom prst="rect">
            <a:avLst/>
          </a:prstGeom>
          <a:noFill/>
        </p:spPr>
        <p:txBody>
          <a:bodyPr wrap="square" lIns="0" tIns="0" rIns="0" bIns="0" rtlCol="0">
            <a:spAutoFit/>
          </a:bodyPr>
          <a:lstStyle/>
          <a:p>
            <a:pPr>
              <a:spcBef>
                <a:spcPts val="600"/>
              </a:spcBef>
              <a:buSzPct val="100000"/>
            </a:pPr>
            <a:r>
              <a:rPr lang="en-US" b="1" noProof="0">
                <a:solidFill>
                  <a:schemeClr val="bg1"/>
                </a:solidFill>
              </a:rPr>
              <a:t>Poglobljeni intervjuji</a:t>
            </a:r>
            <a:endParaRPr lang="sl-SI" b="1" noProof="0">
              <a:solidFill>
                <a:schemeClr val="bg1"/>
              </a:solidFill>
            </a:endParaRPr>
          </a:p>
        </p:txBody>
      </p:sp>
      <p:sp>
        <p:nvSpPr>
          <p:cNvPr id="26" name="TextBox 25">
            <a:extLst>
              <a:ext uri="{FF2B5EF4-FFF2-40B4-BE49-F238E27FC236}">
                <a16:creationId xmlns:a16="http://schemas.microsoft.com/office/drawing/2014/main" id="{73C48F15-4D72-7BBB-6A50-1F8887E1185A}"/>
              </a:ext>
            </a:extLst>
          </p:cNvPr>
          <p:cNvSpPr txBox="1"/>
          <p:nvPr/>
        </p:nvSpPr>
        <p:spPr>
          <a:xfrm>
            <a:off x="9119888" y="2447568"/>
            <a:ext cx="1943385" cy="553998"/>
          </a:xfrm>
          <a:prstGeom prst="rect">
            <a:avLst/>
          </a:prstGeom>
          <a:noFill/>
        </p:spPr>
        <p:txBody>
          <a:bodyPr wrap="square" lIns="0" tIns="0" rIns="0" bIns="0" rtlCol="0">
            <a:spAutoFit/>
          </a:bodyPr>
          <a:lstStyle/>
          <a:p>
            <a:pPr>
              <a:spcBef>
                <a:spcPts val="600"/>
              </a:spcBef>
              <a:buSzPct val="100000"/>
            </a:pPr>
            <a:r>
              <a:rPr lang="sl-SI" b="1">
                <a:solidFill>
                  <a:schemeClr val="bg1"/>
                </a:solidFill>
              </a:rPr>
              <a:t>P</a:t>
            </a:r>
            <a:r>
              <a:rPr lang="sl-SI" b="1" noProof="0" err="1">
                <a:solidFill>
                  <a:schemeClr val="bg1"/>
                </a:solidFill>
              </a:rPr>
              <a:t>riprava</a:t>
            </a:r>
            <a:r>
              <a:rPr lang="sl-SI" b="1" noProof="0">
                <a:solidFill>
                  <a:schemeClr val="bg1"/>
                </a:solidFill>
              </a:rPr>
              <a:t> končnega poročila</a:t>
            </a:r>
          </a:p>
        </p:txBody>
      </p:sp>
      <p:sp>
        <p:nvSpPr>
          <p:cNvPr id="31" name="TextBox 30">
            <a:extLst>
              <a:ext uri="{FF2B5EF4-FFF2-40B4-BE49-F238E27FC236}">
                <a16:creationId xmlns:a16="http://schemas.microsoft.com/office/drawing/2014/main" id="{9DF45A69-8151-955A-64B2-739F0C438609}"/>
              </a:ext>
            </a:extLst>
          </p:cNvPr>
          <p:cNvSpPr txBox="1"/>
          <p:nvPr/>
        </p:nvSpPr>
        <p:spPr>
          <a:xfrm>
            <a:off x="904086" y="3361968"/>
            <a:ext cx="2103808" cy="1400383"/>
          </a:xfrm>
          <a:prstGeom prst="rect">
            <a:avLst/>
          </a:prstGeom>
          <a:noFill/>
        </p:spPr>
        <p:txBody>
          <a:bodyPr wrap="square" lIns="0" tIns="0" rIns="0" bIns="0" rtlCol="0">
            <a:spAutoFit/>
          </a:bodyPr>
          <a:lstStyle/>
          <a:p>
            <a:pPr marL="203200" indent="-203200">
              <a:spcBef>
                <a:spcPts val="600"/>
              </a:spcBef>
              <a:buSzPct val="100000"/>
              <a:buFont typeface="Arial"/>
              <a:buChar char="•"/>
            </a:pPr>
            <a:r>
              <a:rPr lang="sl-SI" sz="1400" b="1"/>
              <a:t>Pregled projektnih poročil ter podatkov </a:t>
            </a:r>
            <a:r>
              <a:rPr lang="sl-SI" sz="1400"/>
              <a:t>o prejemnikih podpore in višini dodeljenih sredstev.</a:t>
            </a:r>
          </a:p>
          <a:p>
            <a:pPr marL="203200" indent="-203200">
              <a:spcBef>
                <a:spcPts val="600"/>
              </a:spcBef>
              <a:buSzPct val="100000"/>
              <a:buFont typeface="Arial"/>
              <a:buChar char="•"/>
            </a:pPr>
            <a:endParaRPr lang="en-US" sz="1600">
              <a:solidFill>
                <a:srgbClr val="313131"/>
              </a:solidFill>
            </a:endParaRPr>
          </a:p>
        </p:txBody>
      </p:sp>
      <p:sp>
        <p:nvSpPr>
          <p:cNvPr id="32" name="TextBox 31">
            <a:extLst>
              <a:ext uri="{FF2B5EF4-FFF2-40B4-BE49-F238E27FC236}">
                <a16:creationId xmlns:a16="http://schemas.microsoft.com/office/drawing/2014/main" id="{1FFA68B0-68C3-D464-B617-396945DC06C9}"/>
              </a:ext>
            </a:extLst>
          </p:cNvPr>
          <p:cNvSpPr txBox="1"/>
          <p:nvPr/>
        </p:nvSpPr>
        <p:spPr>
          <a:xfrm>
            <a:off x="3630096" y="3361968"/>
            <a:ext cx="2075512" cy="1800493"/>
          </a:xfrm>
          <a:prstGeom prst="rect">
            <a:avLst/>
          </a:prstGeom>
          <a:noFill/>
        </p:spPr>
        <p:txBody>
          <a:bodyPr wrap="square" lIns="0" tIns="0" rIns="0" bIns="0" rtlCol="0">
            <a:spAutoFit/>
          </a:bodyPr>
          <a:lstStyle/>
          <a:p>
            <a:pPr marL="203200" indent="-203200">
              <a:spcBef>
                <a:spcPts val="600"/>
              </a:spcBef>
              <a:buSzPct val="100000"/>
              <a:buFont typeface="Arial"/>
              <a:buChar char="•"/>
            </a:pPr>
            <a:r>
              <a:rPr lang="sl-SI" sz="1400" b="1"/>
              <a:t>Priprava in pošiljanje </a:t>
            </a:r>
            <a:r>
              <a:rPr lang="sl-SI" sz="1400"/>
              <a:t>kratkega vprašalnika (4–5 vprašanj zaprtega tipa).</a:t>
            </a:r>
          </a:p>
          <a:p>
            <a:pPr marL="203200" indent="-203200">
              <a:spcBef>
                <a:spcPts val="600"/>
              </a:spcBef>
              <a:buSzPct val="100000"/>
              <a:buFont typeface="Arial"/>
              <a:buChar char="•"/>
            </a:pPr>
            <a:r>
              <a:rPr lang="sl-SI" sz="1400" b="1"/>
              <a:t>Analiza</a:t>
            </a:r>
            <a:r>
              <a:rPr lang="sl-SI" sz="1400"/>
              <a:t> 33 odzivov s strani projektnih partnerjev in 22 odzivov s strani prijaviteljev. </a:t>
            </a:r>
            <a:endParaRPr lang="en-US" sz="1400"/>
          </a:p>
        </p:txBody>
      </p:sp>
      <p:sp>
        <p:nvSpPr>
          <p:cNvPr id="35" name="TextBox 34">
            <a:extLst>
              <a:ext uri="{FF2B5EF4-FFF2-40B4-BE49-F238E27FC236}">
                <a16:creationId xmlns:a16="http://schemas.microsoft.com/office/drawing/2014/main" id="{52439A7A-4724-D879-3AFC-7955475E1CC0}"/>
              </a:ext>
            </a:extLst>
          </p:cNvPr>
          <p:cNvSpPr txBox="1"/>
          <p:nvPr/>
        </p:nvSpPr>
        <p:spPr>
          <a:xfrm>
            <a:off x="6332237" y="3361968"/>
            <a:ext cx="2094953" cy="1723549"/>
          </a:xfrm>
          <a:prstGeom prst="rect">
            <a:avLst/>
          </a:prstGeom>
          <a:noFill/>
        </p:spPr>
        <p:txBody>
          <a:bodyPr wrap="square" lIns="0" tIns="0" rIns="0" bIns="0" rtlCol="0">
            <a:spAutoFit/>
          </a:bodyPr>
          <a:lstStyle/>
          <a:p>
            <a:pPr marL="203200" lvl="0" indent="-203200">
              <a:spcBef>
                <a:spcPts val="600"/>
              </a:spcBef>
              <a:buSzPct val="100000"/>
              <a:buFont typeface="Arial"/>
              <a:buChar char="•"/>
            </a:pPr>
            <a:r>
              <a:rPr lang="sl-SI" sz="1400" b="1"/>
              <a:t>Izvedba pribl. 30 intervjujev </a:t>
            </a:r>
            <a:r>
              <a:rPr lang="sl-SI" sz="1400"/>
              <a:t>s ključnimi deležniki (predstavniki invalidskih podjetij, zaposlitvenih centrov, zaposleni invalidi, projektni partnerji, MDDSZ).</a:t>
            </a:r>
            <a:endParaRPr lang="en-US" sz="1400"/>
          </a:p>
        </p:txBody>
      </p:sp>
      <p:sp>
        <p:nvSpPr>
          <p:cNvPr id="36" name="TextBox 35">
            <a:extLst>
              <a:ext uri="{FF2B5EF4-FFF2-40B4-BE49-F238E27FC236}">
                <a16:creationId xmlns:a16="http://schemas.microsoft.com/office/drawing/2014/main" id="{9E561281-F80A-3911-7994-4E26C0A69221}"/>
              </a:ext>
            </a:extLst>
          </p:cNvPr>
          <p:cNvSpPr txBox="1"/>
          <p:nvPr/>
        </p:nvSpPr>
        <p:spPr>
          <a:xfrm>
            <a:off x="9145955" y="3361968"/>
            <a:ext cx="1917318" cy="1585049"/>
          </a:xfrm>
          <a:prstGeom prst="rect">
            <a:avLst/>
          </a:prstGeom>
          <a:noFill/>
        </p:spPr>
        <p:txBody>
          <a:bodyPr wrap="square" lIns="0" tIns="0" rIns="0" bIns="0" rtlCol="0">
            <a:spAutoFit/>
          </a:bodyPr>
          <a:lstStyle/>
          <a:p>
            <a:pPr marL="203200" indent="-203200">
              <a:spcBef>
                <a:spcPts val="600"/>
              </a:spcBef>
              <a:buSzPct val="100000"/>
              <a:buFont typeface="Arial"/>
              <a:buChar char="•"/>
            </a:pPr>
            <a:r>
              <a:rPr lang="sl-SI" sz="1400" b="1"/>
              <a:t>Sinteza ugotovitev </a:t>
            </a:r>
            <a:r>
              <a:rPr lang="sl-SI" sz="1400"/>
              <a:t>in priprava končnega poročila vrednotenja.</a:t>
            </a:r>
          </a:p>
          <a:p>
            <a:pPr marL="203200" indent="-203200">
              <a:spcBef>
                <a:spcPts val="600"/>
              </a:spcBef>
              <a:buSzPct val="100000"/>
              <a:buFont typeface="Arial"/>
              <a:buChar char="•"/>
            </a:pPr>
            <a:r>
              <a:rPr lang="sl-SI" sz="1400" b="1">
                <a:latin typeface="Aptos" panose="020B0004020202020204" pitchFamily="34" charset="0"/>
                <a:ea typeface="Aptos" panose="020B0004020202020204" pitchFamily="34" charset="0"/>
                <a:cs typeface="Arial" panose="020B0604020202020204" pitchFamily="34" charset="0"/>
              </a:rPr>
              <a:t>U</a:t>
            </a:r>
            <a:r>
              <a:rPr lang="sl-SI" sz="1400" b="1">
                <a:effectLst/>
                <a:latin typeface="Aptos" panose="020B0004020202020204" pitchFamily="34" charset="0"/>
                <a:ea typeface="Aptos" panose="020B0004020202020204" pitchFamily="34" charset="0"/>
                <a:cs typeface="Arial" panose="020B0604020202020204" pitchFamily="34" charset="0"/>
              </a:rPr>
              <a:t>skladitev vsebine </a:t>
            </a:r>
            <a:r>
              <a:rPr lang="sl-SI" sz="1400">
                <a:effectLst/>
                <a:latin typeface="Aptos" panose="020B0004020202020204" pitchFamily="34" charset="0"/>
                <a:ea typeface="Aptos" panose="020B0004020202020204" pitchFamily="34" charset="0"/>
                <a:cs typeface="Arial" panose="020B0604020202020204" pitchFamily="34" charset="0"/>
              </a:rPr>
              <a:t>z naročnikom ter oblikovanje sklepov in priporočil.</a:t>
            </a:r>
            <a:endParaRPr lang="en-US" sz="1400"/>
          </a:p>
        </p:txBody>
      </p:sp>
      <p:sp>
        <p:nvSpPr>
          <p:cNvPr id="37" name="Oval 36">
            <a:extLst>
              <a:ext uri="{FF2B5EF4-FFF2-40B4-BE49-F238E27FC236}">
                <a16:creationId xmlns:a16="http://schemas.microsoft.com/office/drawing/2014/main" id="{B796B8BE-8C49-449A-CA7F-80CCB329459A}"/>
              </a:ext>
            </a:extLst>
          </p:cNvPr>
          <p:cNvSpPr/>
          <p:nvPr/>
        </p:nvSpPr>
        <p:spPr bwMode="gray">
          <a:xfrm>
            <a:off x="1749734" y="1595044"/>
            <a:ext cx="412512" cy="412512"/>
          </a:xfrm>
          <a:prstGeom prst="ellipse">
            <a:avLst/>
          </a:prstGeom>
          <a:solidFill>
            <a:schemeClr val="bg1"/>
          </a:solidFill>
          <a:ln w="38100" algn="ctr">
            <a:solidFill>
              <a:srgbClr val="86BC25"/>
            </a:solidFill>
            <a:miter lim="800000"/>
            <a:headEnd/>
            <a:tailEnd/>
          </a:ln>
        </p:spPr>
        <p:txBody>
          <a:bodyPr wrap="square" lIns="88900" tIns="88900" rIns="88900" bIns="88900" rtlCol="0" anchor="ctr"/>
          <a:lstStyle/>
          <a:p>
            <a:pPr algn="ctr">
              <a:lnSpc>
                <a:spcPct val="106000"/>
              </a:lnSpc>
              <a:buFont typeface="Wingdings 2" pitchFamily="18" charset="2"/>
              <a:buNone/>
            </a:pPr>
            <a:r>
              <a:rPr lang="sl-SI" sz="2400" b="1"/>
              <a:t>1</a:t>
            </a:r>
            <a:endParaRPr lang="en-US" sz="2400" b="1"/>
          </a:p>
        </p:txBody>
      </p:sp>
      <p:sp>
        <p:nvSpPr>
          <p:cNvPr id="38" name="Oval 37">
            <a:extLst>
              <a:ext uri="{FF2B5EF4-FFF2-40B4-BE49-F238E27FC236}">
                <a16:creationId xmlns:a16="http://schemas.microsoft.com/office/drawing/2014/main" id="{F05A2219-C67D-F766-1BDA-8A1DCE1DD333}"/>
              </a:ext>
            </a:extLst>
          </p:cNvPr>
          <p:cNvSpPr/>
          <p:nvPr/>
        </p:nvSpPr>
        <p:spPr bwMode="gray">
          <a:xfrm>
            <a:off x="4461596" y="1595044"/>
            <a:ext cx="412512" cy="412512"/>
          </a:xfrm>
          <a:prstGeom prst="ellipse">
            <a:avLst/>
          </a:prstGeom>
          <a:solidFill>
            <a:schemeClr val="bg1"/>
          </a:solidFill>
          <a:ln w="38100" algn="ctr">
            <a:solidFill>
              <a:srgbClr val="86BC25"/>
            </a:solidFill>
            <a:miter lim="800000"/>
            <a:headEnd/>
            <a:tailEnd/>
          </a:ln>
        </p:spPr>
        <p:txBody>
          <a:bodyPr wrap="square" lIns="88900" tIns="88900" rIns="88900" bIns="88900" rtlCol="0" anchor="ctr"/>
          <a:lstStyle/>
          <a:p>
            <a:pPr algn="ctr">
              <a:lnSpc>
                <a:spcPct val="106000"/>
              </a:lnSpc>
            </a:pPr>
            <a:r>
              <a:rPr lang="sl-SI" sz="2400" b="1"/>
              <a:t>2</a:t>
            </a:r>
            <a:endParaRPr lang="en-US" sz="2400" b="1"/>
          </a:p>
        </p:txBody>
      </p:sp>
      <p:sp>
        <p:nvSpPr>
          <p:cNvPr id="39" name="Oval 38">
            <a:extLst>
              <a:ext uri="{FF2B5EF4-FFF2-40B4-BE49-F238E27FC236}">
                <a16:creationId xmlns:a16="http://schemas.microsoft.com/office/drawing/2014/main" id="{FE142781-47B6-C3BB-BCEC-CC9183A8F766}"/>
              </a:ext>
            </a:extLst>
          </p:cNvPr>
          <p:cNvSpPr/>
          <p:nvPr/>
        </p:nvSpPr>
        <p:spPr bwMode="gray">
          <a:xfrm>
            <a:off x="7173458" y="1595044"/>
            <a:ext cx="412512" cy="412512"/>
          </a:xfrm>
          <a:prstGeom prst="ellipse">
            <a:avLst/>
          </a:prstGeom>
          <a:solidFill>
            <a:schemeClr val="bg1"/>
          </a:solidFill>
          <a:ln w="38100" algn="ctr">
            <a:solidFill>
              <a:srgbClr val="86BC25"/>
            </a:solidFill>
            <a:miter lim="800000"/>
            <a:headEnd/>
            <a:tailEnd/>
          </a:ln>
        </p:spPr>
        <p:txBody>
          <a:bodyPr wrap="square" lIns="88900" tIns="88900" rIns="88900" bIns="88900" rtlCol="0" anchor="ctr"/>
          <a:lstStyle/>
          <a:p>
            <a:pPr algn="ctr">
              <a:lnSpc>
                <a:spcPct val="106000"/>
              </a:lnSpc>
            </a:pPr>
            <a:r>
              <a:rPr lang="sl-SI" sz="2400" b="1"/>
              <a:t>3</a:t>
            </a:r>
            <a:endParaRPr lang="en-US" sz="2400" b="1"/>
          </a:p>
        </p:txBody>
      </p:sp>
      <p:sp>
        <p:nvSpPr>
          <p:cNvPr id="40" name="Oval 39">
            <a:extLst>
              <a:ext uri="{FF2B5EF4-FFF2-40B4-BE49-F238E27FC236}">
                <a16:creationId xmlns:a16="http://schemas.microsoft.com/office/drawing/2014/main" id="{BFA42CF5-2CB5-803E-7653-B0AF74794456}"/>
              </a:ext>
            </a:extLst>
          </p:cNvPr>
          <p:cNvSpPr/>
          <p:nvPr/>
        </p:nvSpPr>
        <p:spPr bwMode="gray">
          <a:xfrm>
            <a:off x="9885320" y="1595044"/>
            <a:ext cx="412512" cy="412512"/>
          </a:xfrm>
          <a:prstGeom prst="ellipse">
            <a:avLst/>
          </a:prstGeom>
          <a:solidFill>
            <a:schemeClr val="bg1"/>
          </a:solidFill>
          <a:ln w="38100" algn="ctr">
            <a:solidFill>
              <a:srgbClr val="86BC25"/>
            </a:solidFill>
            <a:miter lim="800000"/>
            <a:headEnd/>
            <a:tailEnd/>
          </a:ln>
        </p:spPr>
        <p:txBody>
          <a:bodyPr wrap="square" lIns="88900" tIns="88900" rIns="88900" bIns="88900" rtlCol="0" anchor="ctr"/>
          <a:lstStyle/>
          <a:p>
            <a:pPr algn="ctr">
              <a:lnSpc>
                <a:spcPct val="106000"/>
              </a:lnSpc>
            </a:pPr>
            <a:r>
              <a:rPr lang="sl-SI" sz="2400" b="1"/>
              <a:t>4</a:t>
            </a:r>
            <a:endParaRPr lang="en-US" sz="2400" b="1"/>
          </a:p>
        </p:txBody>
      </p:sp>
    </p:spTree>
    <p:extLst>
      <p:ext uri="{BB962C8B-B14F-4D97-AF65-F5344CB8AC3E}">
        <p14:creationId xmlns:p14="http://schemas.microsoft.com/office/powerpoint/2010/main" val="3431505001"/>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84B85-99E1-A41D-D3C7-53538DE382A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0AC806F-3BFE-2E66-2059-28525AA00512}"/>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0" y="1613"/>
            <a:ext cx="12192000" cy="6854774"/>
          </a:xfrm>
          <a:prstGeom prst="rect">
            <a:avLst/>
          </a:prstGeom>
        </p:spPr>
      </p:pic>
      <p:graphicFrame>
        <p:nvGraphicFramePr>
          <p:cNvPr id="3" name="Object 2" hidden="1">
            <a:extLst>
              <a:ext uri="{FF2B5EF4-FFF2-40B4-BE49-F238E27FC236}">
                <a16:creationId xmlns:a16="http://schemas.microsoft.com/office/drawing/2014/main" id="{B43E36FA-CF97-B155-7193-FA574ADEE67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395" imgH="394" progId="TCLayout.ActiveDocument.1">
                  <p:embed/>
                </p:oleObj>
              </mc:Choice>
              <mc:Fallback>
                <p:oleObj name="think-cell Slide" r:id="rId7" imgW="395" imgH="394" progId="TCLayout.ActiveDocument.1">
                  <p:embed/>
                  <p:pic>
                    <p:nvPicPr>
                      <p:cNvPr id="3" name="Object 2" hidden="1">
                        <a:extLst>
                          <a:ext uri="{FF2B5EF4-FFF2-40B4-BE49-F238E27FC236}">
                            <a16:creationId xmlns:a16="http://schemas.microsoft.com/office/drawing/2014/main" id="{B43E36FA-CF97-B155-7193-FA574ADEE67C}"/>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E64F005B-51CD-EEB7-7A27-665B12AD8A6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kumimoji="0" lang="sl-SI" b="1" u="none" strike="noStrike" kern="1200" cap="none" spc="0" normalizeH="0" noProof="0">
              <a:ln>
                <a:noFill/>
              </a:ln>
              <a:solidFill>
                <a:srgbClr val="FFFFFF"/>
              </a:solidFill>
              <a:effectLst/>
              <a:uLnTx/>
              <a:uFillTx/>
              <a:latin typeface="Verdana" panose="020B0604030504040204" pitchFamily="34" charset="0"/>
              <a:ea typeface="+mj-ea"/>
              <a:cs typeface="+mj-cs"/>
              <a:sym typeface="Verdana" panose="020B0604030504040204" pitchFamily="34" charset="0"/>
            </a:endParaRPr>
          </a:p>
        </p:txBody>
      </p:sp>
      <p:pic>
        <p:nvPicPr>
          <p:cNvPr id="12" name="Picture 11">
            <a:extLst>
              <a:ext uri="{FF2B5EF4-FFF2-40B4-BE49-F238E27FC236}">
                <a16:creationId xmlns:a16="http://schemas.microsoft.com/office/drawing/2014/main" id="{BDF0E013-D0DB-0763-0434-FC75FAD3EE93}"/>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15000"/>
                    </a14:imgEffect>
                  </a14:imgLayer>
                </a14:imgProps>
              </a:ext>
              <a:ext uri="{28A0092B-C50C-407E-A947-70E740481C1C}">
                <a14:useLocalDpi xmlns:a14="http://schemas.microsoft.com/office/drawing/2010/main" val="0"/>
              </a:ext>
            </a:extLst>
          </a:blip>
          <a:srcRect l="13800" r="-13" b="12117"/>
          <a:stretch/>
        </p:blipFill>
        <p:spPr>
          <a:xfrm rot="10800000">
            <a:off x="0" y="3806771"/>
            <a:ext cx="12192000" cy="3232316"/>
          </a:xfrm>
          <a:prstGeom prst="rect">
            <a:avLst/>
          </a:prstGeom>
        </p:spPr>
      </p:pic>
      <p:sp>
        <p:nvSpPr>
          <p:cNvPr id="30" name="Title 1">
            <a:extLst>
              <a:ext uri="{FF2B5EF4-FFF2-40B4-BE49-F238E27FC236}">
                <a16:creationId xmlns:a16="http://schemas.microsoft.com/office/drawing/2014/main" id="{C807DF14-656A-3056-F1A9-19AADD525C45}"/>
              </a:ext>
            </a:extLst>
          </p:cNvPr>
          <p:cNvSpPr txBox="1">
            <a:spLocks/>
          </p:cNvSpPr>
          <p:nvPr/>
        </p:nvSpPr>
        <p:spPr bwMode="gray">
          <a:xfrm>
            <a:off x="1613801" y="4557089"/>
            <a:ext cx="5696287" cy="2163797"/>
          </a:xfrm>
          <a:prstGeom prst="rect">
            <a:avLst/>
          </a:prstGeom>
          <a:solidFill>
            <a:schemeClr val="bg1"/>
          </a:solidFill>
        </p:spPr>
        <p:txBody>
          <a:bodyPr vert="horz" lIns="365760" tIns="365760" rIns="365760" bIns="1280160" rtlCol="0" anchor="t" anchorCtr="0">
            <a:spAutoFit/>
          </a:bodyPr>
          <a:lstStyle>
            <a:lvl1pPr algn="l" defTabSz="1219170" rtl="0" eaLnBrk="1" latinLnBrk="0" hangingPunct="1">
              <a:lnSpc>
                <a:spcPct val="90000"/>
              </a:lnSpc>
              <a:spcBef>
                <a:spcPct val="0"/>
              </a:spcBef>
              <a:buNone/>
              <a:defRPr lang="en-US" sz="3600" b="1" kern="1200" baseline="0" dirty="0">
                <a:solidFill>
                  <a:sysClr val="windowText" lastClr="000000"/>
                </a:solidFill>
                <a:latin typeface="+mn-lt"/>
                <a:ea typeface="+mj-ea"/>
                <a:cs typeface="+mj-cs"/>
              </a:defRPr>
            </a:lvl1pPr>
          </a:lstStyle>
          <a:p>
            <a:r>
              <a:rPr lang="sl-SI" noProof="0">
                <a:solidFill>
                  <a:schemeClr val="accent1"/>
                </a:solidFill>
              </a:rPr>
              <a:t>   Rezultati vrednotenja</a:t>
            </a:r>
          </a:p>
        </p:txBody>
      </p:sp>
      <p:sp>
        <p:nvSpPr>
          <p:cNvPr id="31" name="TextBox 30">
            <a:extLst>
              <a:ext uri="{FF2B5EF4-FFF2-40B4-BE49-F238E27FC236}">
                <a16:creationId xmlns:a16="http://schemas.microsoft.com/office/drawing/2014/main" id="{29E72D24-420A-C97B-CF1D-BB48A4C8CD67}"/>
              </a:ext>
            </a:extLst>
          </p:cNvPr>
          <p:cNvSpPr txBox="1"/>
          <p:nvPr/>
        </p:nvSpPr>
        <p:spPr>
          <a:xfrm>
            <a:off x="997433" y="4145656"/>
            <a:ext cx="1469204" cy="2846933"/>
          </a:xfrm>
          <a:prstGeom prst="rect">
            <a:avLst/>
          </a:prstGeom>
          <a:noFill/>
        </p:spPr>
        <p:txBody>
          <a:bodyPr wrap="square" lIns="0" tIns="0" rIns="0" bIns="0" rtlCol="0">
            <a:spAutoFit/>
          </a:bodyPr>
          <a:lstStyle/>
          <a:p>
            <a:pPr marR="0" algn="l" defTabSz="914400" rtl="0" eaLnBrk="1" fontAlgn="auto" latinLnBrk="0" hangingPunct="1">
              <a:lnSpc>
                <a:spcPct val="100000"/>
              </a:lnSpc>
              <a:spcBef>
                <a:spcPts val="600"/>
              </a:spcBef>
              <a:spcAft>
                <a:spcPts val="0"/>
              </a:spcAft>
              <a:buClr>
                <a:srgbClr val="44546A"/>
              </a:buClr>
              <a:buSzTx/>
              <a:tabLst/>
            </a:pPr>
            <a:r>
              <a:rPr lang="sl-SI" sz="16600" b="1" noProof="0">
                <a:solidFill>
                  <a:schemeClr val="accent1"/>
                </a:solidFill>
              </a:rPr>
              <a:t>2 </a:t>
            </a:r>
          </a:p>
          <a:p>
            <a:pPr marR="0" algn="l" defTabSz="914400" rtl="0" eaLnBrk="1" fontAlgn="auto" latinLnBrk="0" hangingPunct="1">
              <a:lnSpc>
                <a:spcPct val="100000"/>
              </a:lnSpc>
              <a:spcBef>
                <a:spcPts val="600"/>
              </a:spcBef>
              <a:spcAft>
                <a:spcPts val="0"/>
              </a:spcAft>
              <a:buClr>
                <a:srgbClr val="44546A"/>
              </a:buClr>
              <a:buSzTx/>
              <a:tabLst/>
            </a:pPr>
            <a:endParaRPr kumimoji="0" lang="sl-SI" sz="1400" b="1" i="0" u="none" strike="noStrike" kern="1200" cap="none" spc="0" normalizeH="0" baseline="0" noProof="0">
              <a:ln>
                <a:noFill/>
              </a:ln>
              <a:solidFill>
                <a:schemeClr val="accent1"/>
              </a:solidFill>
              <a:effectLst/>
              <a:uLnTx/>
              <a:uFillTx/>
              <a:latin typeface="Chronicle Display Black"/>
            </a:endParaRPr>
          </a:p>
        </p:txBody>
      </p:sp>
    </p:spTree>
    <p:extLst>
      <p:ext uri="{BB962C8B-B14F-4D97-AF65-F5344CB8AC3E}">
        <p14:creationId xmlns:p14="http://schemas.microsoft.com/office/powerpoint/2010/main" val="1905397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02FB9-2E68-6FE8-3809-D722051AE97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A6E4995-8F80-1EDF-A014-522B50F3CB1F}"/>
              </a:ext>
            </a:extLst>
          </p:cNvPr>
          <p:cNvSpPr/>
          <p:nvPr/>
        </p:nvSpPr>
        <p:spPr>
          <a:xfrm>
            <a:off x="991182" y="2021945"/>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Velika večina deležnikov je ukrep in njegovo izvedbo ocenila kot pozitivno.</a:t>
            </a:r>
          </a:p>
        </p:txBody>
      </p:sp>
      <p:graphicFrame>
        <p:nvGraphicFramePr>
          <p:cNvPr id="6" name="Object 5" hidden="1">
            <a:extLst>
              <a:ext uri="{FF2B5EF4-FFF2-40B4-BE49-F238E27FC236}">
                <a16:creationId xmlns:a16="http://schemas.microsoft.com/office/drawing/2014/main" id="{960AB444-5366-2910-539C-2C000316138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960AB444-5366-2910-539C-2C000316138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AA412BF5-AB97-ADE4-2DC4-E792A8A66E78}"/>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989A3C3D-FCD2-277C-C6BC-259DEF4DE277}"/>
              </a:ext>
            </a:extLst>
          </p:cNvPr>
          <p:cNvSpPr>
            <a:spLocks noGrp="1"/>
          </p:cNvSpPr>
          <p:nvPr>
            <p:ph type="body" sz="quarter" idx="13"/>
          </p:nvPr>
        </p:nvSpPr>
        <p:spPr/>
        <p:txBody>
          <a:bodyPr/>
          <a:lstStyle/>
          <a:p>
            <a:r>
              <a:rPr lang="sl-SI" b="1" noProof="0"/>
              <a:t>Rezultati vrednotenja</a:t>
            </a:r>
          </a:p>
        </p:txBody>
      </p:sp>
      <p:sp>
        <p:nvSpPr>
          <p:cNvPr id="3" name="Title 2">
            <a:extLst>
              <a:ext uri="{FF2B5EF4-FFF2-40B4-BE49-F238E27FC236}">
                <a16:creationId xmlns:a16="http://schemas.microsoft.com/office/drawing/2014/main" id="{2401979F-9100-F3FD-2A19-AB8D2597AC39}"/>
              </a:ext>
            </a:extLst>
          </p:cNvPr>
          <p:cNvSpPr>
            <a:spLocks noGrp="1"/>
          </p:cNvSpPr>
          <p:nvPr>
            <p:ph type="title"/>
          </p:nvPr>
        </p:nvSpPr>
        <p:spPr>
          <a:xfrm>
            <a:off x="469900" y="683241"/>
            <a:ext cx="11252200"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Deležniki so bili večinoma zelo zadovoljni z javnim razpisom in so uspešno realizirali zastavljene projektne cilje</a:t>
            </a:r>
          </a:p>
        </p:txBody>
      </p:sp>
      <p:sp>
        <p:nvSpPr>
          <p:cNvPr id="9" name="Rectangle 8">
            <a:extLst>
              <a:ext uri="{FF2B5EF4-FFF2-40B4-BE49-F238E27FC236}">
                <a16:creationId xmlns:a16="http://schemas.microsoft.com/office/drawing/2014/main" id="{1EBAB107-DFFF-D421-9228-D8063931328D}"/>
              </a:ext>
            </a:extLst>
          </p:cNvPr>
          <p:cNvSpPr/>
          <p:nvPr/>
        </p:nvSpPr>
        <p:spPr>
          <a:xfrm>
            <a:off x="991182" y="2725472"/>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Projekt je v številnih podjetjih prišel v pravem trenutku in odgovarjal na realne razvojne izzive</a:t>
            </a:r>
            <a:r>
              <a:rPr kumimoji="0" lang="en-US"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lang="sl-SI" sz="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3">
            <a:extLst>
              <a:ext uri="{FF2B5EF4-FFF2-40B4-BE49-F238E27FC236}">
                <a16:creationId xmlns:a16="http://schemas.microsoft.com/office/drawing/2014/main" id="{61F366EC-9932-6905-32BC-ABCDA4232EF7}"/>
              </a:ext>
            </a:extLst>
          </p:cNvPr>
          <p:cNvSpPr>
            <a:spLocks noChangeAspect="1" noChangeArrowheads="1" noTextEdit="1"/>
          </p:cNvSpPr>
          <p:nvPr/>
        </p:nvSpPr>
        <p:spPr bwMode="auto">
          <a:xfrm>
            <a:off x="469901" y="3516478"/>
            <a:ext cx="745799" cy="8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sl-SI" noProof="0">
              <a:solidFill>
                <a:srgbClr val="000000"/>
              </a:solidFill>
              <a:latin typeface="Arial"/>
            </a:endParaRPr>
          </a:p>
        </p:txBody>
      </p:sp>
      <p:sp>
        <p:nvSpPr>
          <p:cNvPr id="12" name="TextBox 11">
            <a:extLst>
              <a:ext uri="{FF2B5EF4-FFF2-40B4-BE49-F238E27FC236}">
                <a16:creationId xmlns:a16="http://schemas.microsoft.com/office/drawing/2014/main" id="{EC0BA286-DAC4-984A-8E89-5B07E7CED6DE}"/>
              </a:ext>
            </a:extLst>
          </p:cNvPr>
          <p:cNvSpPr txBox="1"/>
          <p:nvPr/>
        </p:nvSpPr>
        <p:spPr>
          <a:xfrm>
            <a:off x="533676" y="1467183"/>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Presečne ugotovitve:</a:t>
            </a:r>
          </a:p>
        </p:txBody>
      </p:sp>
      <p:sp>
        <p:nvSpPr>
          <p:cNvPr id="16" name="Rectangle 15">
            <a:extLst>
              <a:ext uri="{FF2B5EF4-FFF2-40B4-BE49-F238E27FC236}">
                <a16:creationId xmlns:a16="http://schemas.microsoft.com/office/drawing/2014/main" id="{684EC1DD-B991-8A48-1E3E-DAE990D0E000}"/>
              </a:ext>
            </a:extLst>
          </p:cNvPr>
          <p:cNvSpPr/>
          <p:nvPr/>
        </p:nvSpPr>
        <p:spPr>
          <a:xfrm>
            <a:off x="991182" y="3429000"/>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Vsi prijavitelji so uspešno realizirali projektne cilje – ne pa nujno tudi implementirali vse projektne rezultate.</a:t>
            </a:r>
          </a:p>
        </p:txBody>
      </p:sp>
      <p:sp>
        <p:nvSpPr>
          <p:cNvPr id="24" name="Flowchart: Process 23">
            <a:extLst>
              <a:ext uri="{FF2B5EF4-FFF2-40B4-BE49-F238E27FC236}">
                <a16:creationId xmlns:a16="http://schemas.microsoft.com/office/drawing/2014/main" id="{94C89B39-D137-6941-ADB7-A305785A782E}"/>
              </a:ext>
            </a:extLst>
          </p:cNvPr>
          <p:cNvSpPr/>
          <p:nvPr/>
        </p:nvSpPr>
        <p:spPr bwMode="gray">
          <a:xfrm>
            <a:off x="533676" y="4724510"/>
            <a:ext cx="11018078" cy="1332614"/>
          </a:xfrm>
          <a:prstGeom prst="flowChartProcess">
            <a:avLst/>
          </a:prstGeom>
          <a:solidFill>
            <a:schemeClr val="bg1"/>
          </a:solidFill>
          <a:ln w="28575" algn="ctr">
            <a:solidFill>
              <a:srgbClr val="97999B"/>
            </a:solidFill>
            <a:prstDash val="lg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25" name="Rectangle 24">
            <a:extLst>
              <a:ext uri="{FF2B5EF4-FFF2-40B4-BE49-F238E27FC236}">
                <a16:creationId xmlns:a16="http://schemas.microsoft.com/office/drawing/2014/main" id="{9EBA9790-2428-1957-707A-ECFA2185DCD8}"/>
              </a:ext>
            </a:extLst>
          </p:cNvPr>
          <p:cNvSpPr/>
          <p:nvPr/>
        </p:nvSpPr>
        <p:spPr bwMode="gray">
          <a:xfrm>
            <a:off x="701749" y="4894633"/>
            <a:ext cx="4997302" cy="985284"/>
          </a:xfrm>
          <a:prstGeom prst="rect">
            <a:avLst/>
          </a:prstGeom>
          <a:solidFill>
            <a:srgbClr val="2C5234"/>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V </a:t>
            </a:r>
            <a:r>
              <a:rPr lang="en-US" sz="1600" b="1" err="1">
                <a:solidFill>
                  <a:schemeClr val="bg1"/>
                </a:solidFill>
              </a:rPr>
              <a:t>kolikšni</a:t>
            </a:r>
            <a:r>
              <a:rPr lang="en-US" sz="1600" b="1">
                <a:solidFill>
                  <a:schemeClr val="bg1"/>
                </a:solidFill>
              </a:rPr>
              <a:t> meri so bile </a:t>
            </a:r>
            <a:r>
              <a:rPr lang="en-US" sz="1600" b="1" err="1">
                <a:solidFill>
                  <a:schemeClr val="bg1"/>
                </a:solidFill>
              </a:rPr>
              <a:t>projektne</a:t>
            </a:r>
            <a:r>
              <a:rPr lang="en-US" sz="1600" b="1">
                <a:solidFill>
                  <a:schemeClr val="bg1"/>
                </a:solidFill>
              </a:rPr>
              <a:t> </a:t>
            </a:r>
            <a:r>
              <a:rPr lang="en-US" sz="1600" b="1" err="1">
                <a:solidFill>
                  <a:schemeClr val="bg1"/>
                </a:solidFill>
              </a:rPr>
              <a:t>aktivnosti</a:t>
            </a:r>
            <a:r>
              <a:rPr lang="en-US" sz="1600" b="1">
                <a:solidFill>
                  <a:schemeClr val="bg1"/>
                </a:solidFill>
              </a:rPr>
              <a:t> v  </a:t>
            </a:r>
            <a:r>
              <a:rPr lang="en-US" sz="1600" b="1" err="1">
                <a:solidFill>
                  <a:schemeClr val="bg1"/>
                </a:solidFill>
              </a:rPr>
              <a:t>podjetj</a:t>
            </a:r>
            <a:r>
              <a:rPr lang="sl-SI" sz="1600" b="1">
                <a:solidFill>
                  <a:schemeClr val="bg1"/>
                </a:solidFill>
              </a:rPr>
              <a:t>ih</a:t>
            </a:r>
            <a:r>
              <a:rPr lang="en-US" sz="1600" b="1">
                <a:solidFill>
                  <a:schemeClr val="bg1"/>
                </a:solidFill>
              </a:rPr>
              <a:t> </a:t>
            </a:r>
            <a:r>
              <a:rPr lang="en-US" sz="1600" b="1" err="1">
                <a:solidFill>
                  <a:schemeClr val="bg1"/>
                </a:solidFill>
              </a:rPr>
              <a:t>izvedene</a:t>
            </a:r>
            <a:r>
              <a:rPr lang="en-US" sz="1600" b="1">
                <a:solidFill>
                  <a:schemeClr val="bg1"/>
                </a:solidFill>
              </a:rPr>
              <a:t> v </a:t>
            </a:r>
            <a:r>
              <a:rPr lang="en-US" sz="1600" b="1" err="1">
                <a:solidFill>
                  <a:schemeClr val="bg1"/>
                </a:solidFill>
              </a:rPr>
              <a:t>skladu</a:t>
            </a:r>
            <a:r>
              <a:rPr lang="en-US" sz="1600" b="1">
                <a:solidFill>
                  <a:schemeClr val="bg1"/>
                </a:solidFill>
              </a:rPr>
              <a:t> z </a:t>
            </a:r>
            <a:r>
              <a:rPr lang="en-US" sz="1600" b="1" err="1">
                <a:solidFill>
                  <a:schemeClr val="bg1"/>
                </a:solidFill>
              </a:rPr>
              <a:t>načrtovanimi</a:t>
            </a:r>
            <a:r>
              <a:rPr lang="en-US" sz="1600" b="1">
                <a:solidFill>
                  <a:schemeClr val="bg1"/>
                </a:solidFill>
              </a:rPr>
              <a:t> </a:t>
            </a:r>
            <a:r>
              <a:rPr lang="en-US" sz="1600" b="1" err="1">
                <a:solidFill>
                  <a:schemeClr val="bg1"/>
                </a:solidFill>
              </a:rPr>
              <a:t>cilji</a:t>
            </a:r>
            <a:r>
              <a:rPr lang="en-US" sz="1600" b="1">
                <a:solidFill>
                  <a:schemeClr val="bg1"/>
                </a:solidFill>
              </a:rPr>
              <a:t>?</a:t>
            </a:r>
          </a:p>
        </p:txBody>
      </p:sp>
      <p:sp>
        <p:nvSpPr>
          <p:cNvPr id="28" name="Oval 27">
            <a:extLst>
              <a:ext uri="{FF2B5EF4-FFF2-40B4-BE49-F238E27FC236}">
                <a16:creationId xmlns:a16="http://schemas.microsoft.com/office/drawing/2014/main" id="{1D759F5A-9649-8886-19D0-3292FD827DAC}"/>
              </a:ext>
            </a:extLst>
          </p:cNvPr>
          <p:cNvSpPr/>
          <p:nvPr/>
        </p:nvSpPr>
        <p:spPr bwMode="gray">
          <a:xfrm>
            <a:off x="5876260" y="5468791"/>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31" name="Straight Connector 30">
            <a:extLst>
              <a:ext uri="{FF2B5EF4-FFF2-40B4-BE49-F238E27FC236}">
                <a16:creationId xmlns:a16="http://schemas.microsoft.com/office/drawing/2014/main" id="{268BB802-866C-2756-D2FA-F2FC2B0F687F}"/>
              </a:ext>
            </a:extLst>
          </p:cNvPr>
          <p:cNvCxnSpPr>
            <a:cxnSpLocks/>
            <a:stCxn id="28" idx="6"/>
          </p:cNvCxnSpPr>
          <p:nvPr/>
        </p:nvCxnSpPr>
        <p:spPr>
          <a:xfrm>
            <a:off x="6003851" y="5532587"/>
            <a:ext cx="211093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720CAA99-BC86-C707-7CBE-EA73786478E8}"/>
              </a:ext>
            </a:extLst>
          </p:cNvPr>
          <p:cNvSpPr txBox="1"/>
          <p:nvPr/>
        </p:nvSpPr>
        <p:spPr>
          <a:xfrm>
            <a:off x="5899150" y="5618083"/>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1</a:t>
            </a:r>
          </a:p>
        </p:txBody>
      </p:sp>
      <p:sp>
        <p:nvSpPr>
          <p:cNvPr id="39" name="TextBox 38">
            <a:extLst>
              <a:ext uri="{FF2B5EF4-FFF2-40B4-BE49-F238E27FC236}">
                <a16:creationId xmlns:a16="http://schemas.microsoft.com/office/drawing/2014/main" id="{1A39AF9B-C71C-2515-E64A-DF992A491F3B}"/>
              </a:ext>
            </a:extLst>
          </p:cNvPr>
          <p:cNvSpPr txBox="1"/>
          <p:nvPr/>
        </p:nvSpPr>
        <p:spPr>
          <a:xfrm>
            <a:off x="8138890" y="5618082"/>
            <a:ext cx="79375" cy="246221"/>
          </a:xfrm>
          <a:prstGeom prst="rect">
            <a:avLst/>
          </a:prstGeom>
          <a:noFill/>
        </p:spPr>
        <p:txBody>
          <a:bodyPr wrap="square" lIns="0" tIns="0" rIns="0" bIns="0" rtlCol="0">
            <a:spAutoFit/>
          </a:bodyPr>
          <a:lstStyle/>
          <a:p>
            <a:pPr>
              <a:spcBef>
                <a:spcPts val="600"/>
              </a:spcBef>
              <a:buSzPct val="100000"/>
            </a:pPr>
            <a:r>
              <a:rPr lang="en-US" sz="1600" b="1" i="1">
                <a:solidFill>
                  <a:srgbClr val="313131"/>
                </a:solidFill>
              </a:rPr>
              <a:t>5</a:t>
            </a:r>
          </a:p>
        </p:txBody>
      </p:sp>
      <p:sp>
        <p:nvSpPr>
          <p:cNvPr id="41" name="Oval 40">
            <a:extLst>
              <a:ext uri="{FF2B5EF4-FFF2-40B4-BE49-F238E27FC236}">
                <a16:creationId xmlns:a16="http://schemas.microsoft.com/office/drawing/2014/main" id="{49C2617A-F932-65B9-0A61-535E88C4E5B6}"/>
              </a:ext>
            </a:extLst>
          </p:cNvPr>
          <p:cNvSpPr/>
          <p:nvPr/>
        </p:nvSpPr>
        <p:spPr bwMode="gray">
          <a:xfrm>
            <a:off x="8114783" y="5468790"/>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44" name="Straight Connector 43">
            <a:extLst>
              <a:ext uri="{FF2B5EF4-FFF2-40B4-BE49-F238E27FC236}">
                <a16:creationId xmlns:a16="http://schemas.microsoft.com/office/drawing/2014/main" id="{F1F84B2C-723B-4571-F2E8-98FB01DF37E3}"/>
              </a:ext>
            </a:extLst>
          </p:cNvPr>
          <p:cNvCxnSpPr>
            <a:cxnSpLocks/>
          </p:cNvCxnSpPr>
          <p:nvPr/>
        </p:nvCxnSpPr>
        <p:spPr>
          <a:xfrm>
            <a:off x="8178577" y="5428032"/>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85135A9-F2C2-041B-E732-1C4A7A4299D9}"/>
              </a:ext>
            </a:extLst>
          </p:cNvPr>
          <p:cNvCxnSpPr>
            <a:cxnSpLocks/>
          </p:cNvCxnSpPr>
          <p:nvPr/>
        </p:nvCxnSpPr>
        <p:spPr>
          <a:xfrm>
            <a:off x="550477" y="6169250"/>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18516B1A-EC98-E78F-0F86-5C0AC8D907D4}"/>
              </a:ext>
            </a:extLst>
          </p:cNvPr>
          <p:cNvSpPr txBox="1"/>
          <p:nvPr/>
        </p:nvSpPr>
        <p:spPr>
          <a:xfrm>
            <a:off x="646331" y="6162912"/>
            <a:ext cx="2276978" cy="215444"/>
          </a:xfrm>
          <a:prstGeom prst="rect">
            <a:avLst/>
          </a:prstGeom>
          <a:noFill/>
        </p:spPr>
        <p:txBody>
          <a:bodyPr wrap="square" lIns="0" tIns="0" rIns="0" bIns="0" rtlCol="0">
            <a:spAutoFit/>
          </a:bodyPr>
          <a:lstStyle/>
          <a:p>
            <a:pPr>
              <a:spcBef>
                <a:spcPts val="600"/>
              </a:spcBef>
              <a:buSzPct val="100000"/>
            </a:pPr>
            <a:r>
              <a:rPr lang="en-US" sz="1400" err="1">
                <a:solidFill>
                  <a:srgbClr val="313131"/>
                </a:solidFill>
              </a:rPr>
              <a:t>Povpre</a:t>
            </a:r>
            <a:r>
              <a:rPr lang="sl-SI" sz="1400" err="1">
                <a:solidFill>
                  <a:srgbClr val="313131"/>
                </a:solidFill>
              </a:rPr>
              <a:t>čna</a:t>
            </a:r>
            <a:r>
              <a:rPr lang="sl-SI" sz="1400">
                <a:solidFill>
                  <a:srgbClr val="313131"/>
                </a:solidFill>
              </a:rPr>
              <a:t> ocena</a:t>
            </a:r>
            <a:endParaRPr lang="en-US" sz="1400">
              <a:solidFill>
                <a:srgbClr val="313131"/>
              </a:solidFill>
            </a:endParaRPr>
          </a:p>
        </p:txBody>
      </p:sp>
      <p:sp>
        <p:nvSpPr>
          <p:cNvPr id="49" name="Oval 48">
            <a:extLst>
              <a:ext uri="{FF2B5EF4-FFF2-40B4-BE49-F238E27FC236}">
                <a16:creationId xmlns:a16="http://schemas.microsoft.com/office/drawing/2014/main" id="{7EB39A65-D189-892C-EE59-BAB08C78C866}"/>
              </a:ext>
            </a:extLst>
          </p:cNvPr>
          <p:cNvSpPr/>
          <p:nvPr/>
        </p:nvSpPr>
        <p:spPr bwMode="gray">
          <a:xfrm>
            <a:off x="8573661" y="5468791"/>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50" name="Straight Connector 49">
            <a:extLst>
              <a:ext uri="{FF2B5EF4-FFF2-40B4-BE49-F238E27FC236}">
                <a16:creationId xmlns:a16="http://schemas.microsoft.com/office/drawing/2014/main" id="{95A708C4-A643-BC3C-CD80-FF69A3FCAA65}"/>
              </a:ext>
            </a:extLst>
          </p:cNvPr>
          <p:cNvCxnSpPr>
            <a:cxnSpLocks/>
            <a:stCxn id="49" idx="6"/>
          </p:cNvCxnSpPr>
          <p:nvPr/>
        </p:nvCxnSpPr>
        <p:spPr>
          <a:xfrm>
            <a:off x="8701252" y="5532587"/>
            <a:ext cx="211093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7AADA06E-E805-C602-0934-A24B44449AEA}"/>
              </a:ext>
            </a:extLst>
          </p:cNvPr>
          <p:cNvSpPr txBox="1"/>
          <p:nvPr/>
        </p:nvSpPr>
        <p:spPr>
          <a:xfrm>
            <a:off x="8596551" y="5618083"/>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1</a:t>
            </a:r>
          </a:p>
        </p:txBody>
      </p:sp>
      <p:sp>
        <p:nvSpPr>
          <p:cNvPr id="52" name="TextBox 51">
            <a:extLst>
              <a:ext uri="{FF2B5EF4-FFF2-40B4-BE49-F238E27FC236}">
                <a16:creationId xmlns:a16="http://schemas.microsoft.com/office/drawing/2014/main" id="{791788AD-6F3A-53E7-DD0B-D66DEE3E9961}"/>
              </a:ext>
            </a:extLst>
          </p:cNvPr>
          <p:cNvSpPr txBox="1"/>
          <p:nvPr/>
        </p:nvSpPr>
        <p:spPr>
          <a:xfrm>
            <a:off x="10836291" y="5618082"/>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5</a:t>
            </a:r>
          </a:p>
        </p:txBody>
      </p:sp>
      <p:sp>
        <p:nvSpPr>
          <p:cNvPr id="53" name="Oval 52">
            <a:extLst>
              <a:ext uri="{FF2B5EF4-FFF2-40B4-BE49-F238E27FC236}">
                <a16:creationId xmlns:a16="http://schemas.microsoft.com/office/drawing/2014/main" id="{61505A2B-170C-BA1D-EC2F-9F37BE77A52B}"/>
              </a:ext>
            </a:extLst>
          </p:cNvPr>
          <p:cNvSpPr/>
          <p:nvPr/>
        </p:nvSpPr>
        <p:spPr bwMode="gray">
          <a:xfrm>
            <a:off x="10812184" y="5468790"/>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54" name="Straight Connector 53">
            <a:extLst>
              <a:ext uri="{FF2B5EF4-FFF2-40B4-BE49-F238E27FC236}">
                <a16:creationId xmlns:a16="http://schemas.microsoft.com/office/drawing/2014/main" id="{73636286-ADD8-D80C-A1E5-59C95FEBBAC8}"/>
              </a:ext>
            </a:extLst>
          </p:cNvPr>
          <p:cNvCxnSpPr>
            <a:cxnSpLocks/>
          </p:cNvCxnSpPr>
          <p:nvPr/>
        </p:nvCxnSpPr>
        <p:spPr>
          <a:xfrm>
            <a:off x="10463129" y="5428034"/>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FDB19CC5-8030-E274-AEBF-C6D69C1C14FE}"/>
              </a:ext>
            </a:extLst>
          </p:cNvPr>
          <p:cNvSpPr txBox="1"/>
          <p:nvPr/>
        </p:nvSpPr>
        <p:spPr>
          <a:xfrm>
            <a:off x="10336144" y="5618082"/>
            <a:ext cx="388743" cy="246221"/>
          </a:xfrm>
          <a:prstGeom prst="rect">
            <a:avLst/>
          </a:prstGeom>
          <a:noFill/>
        </p:spPr>
        <p:txBody>
          <a:bodyPr wrap="square" lIns="0" tIns="0" rIns="0" bIns="0" rtlCol="0">
            <a:spAutoFit/>
          </a:bodyPr>
          <a:lstStyle/>
          <a:p>
            <a:pPr>
              <a:spcBef>
                <a:spcPts val="600"/>
              </a:spcBef>
              <a:buSzPct val="100000"/>
            </a:pPr>
            <a:r>
              <a:rPr lang="sl-SI" sz="1600" b="1" i="1">
                <a:solidFill>
                  <a:srgbClr val="313131"/>
                </a:solidFill>
              </a:rPr>
              <a:t>4.25</a:t>
            </a:r>
            <a:endParaRPr lang="en-US" sz="1600" b="1" i="1">
              <a:solidFill>
                <a:srgbClr val="313131"/>
              </a:solidFill>
            </a:endParaRPr>
          </a:p>
        </p:txBody>
      </p:sp>
      <p:sp>
        <p:nvSpPr>
          <p:cNvPr id="4" name="Rectangle: Rounded Corners 3">
            <a:extLst>
              <a:ext uri="{FF2B5EF4-FFF2-40B4-BE49-F238E27FC236}">
                <a16:creationId xmlns:a16="http://schemas.microsoft.com/office/drawing/2014/main" id="{686F91BA-2374-4FDD-FCB3-DD54C296C721}"/>
              </a:ext>
            </a:extLst>
          </p:cNvPr>
          <p:cNvSpPr/>
          <p:nvPr/>
        </p:nvSpPr>
        <p:spPr bwMode="gray">
          <a:xfrm>
            <a:off x="6110280" y="4894633"/>
            <a:ext cx="1898073" cy="242798"/>
          </a:xfrm>
          <a:prstGeom prst="roundRect">
            <a:avLst/>
          </a:prstGeom>
          <a:solidFill>
            <a:srgbClr val="43B02A"/>
          </a:solidFill>
          <a:ln w="19050" algn="ctr">
            <a:noFill/>
            <a:miter lim="800000"/>
            <a:headEnd/>
            <a:tailEnd/>
          </a:ln>
        </p:spPr>
        <p:txBody>
          <a:bodyPr wrap="square" lIns="88900" tIns="88900" rIns="88900" bIns="88900" rtlCol="0" anchor="ctr"/>
          <a:lstStyle/>
          <a:p>
            <a:pPr algn="ctr">
              <a:lnSpc>
                <a:spcPct val="106000"/>
              </a:lnSpc>
            </a:pPr>
            <a:r>
              <a:rPr lang="en-US" sz="1600" b="1" err="1">
                <a:solidFill>
                  <a:schemeClr val="bg1"/>
                </a:solidFill>
              </a:rPr>
              <a:t>Projektni</a:t>
            </a:r>
            <a:r>
              <a:rPr lang="en-US" sz="1600" b="1">
                <a:solidFill>
                  <a:schemeClr val="bg1"/>
                </a:solidFill>
              </a:rPr>
              <a:t> </a:t>
            </a:r>
            <a:r>
              <a:rPr lang="en-US" sz="1600" b="1" err="1">
                <a:solidFill>
                  <a:schemeClr val="bg1"/>
                </a:solidFill>
              </a:rPr>
              <a:t>partnerji</a:t>
            </a:r>
            <a:endParaRPr lang="en-US" sz="1600" b="1">
              <a:solidFill>
                <a:schemeClr val="bg1"/>
              </a:solidFill>
            </a:endParaRPr>
          </a:p>
        </p:txBody>
      </p:sp>
      <p:sp>
        <p:nvSpPr>
          <p:cNvPr id="8" name="Rectangle: Rounded Corners 7">
            <a:extLst>
              <a:ext uri="{FF2B5EF4-FFF2-40B4-BE49-F238E27FC236}">
                <a16:creationId xmlns:a16="http://schemas.microsoft.com/office/drawing/2014/main" id="{E3A398A5-CE18-0383-3F6E-63E16581E719}"/>
              </a:ext>
            </a:extLst>
          </p:cNvPr>
          <p:cNvSpPr/>
          <p:nvPr/>
        </p:nvSpPr>
        <p:spPr bwMode="gray">
          <a:xfrm>
            <a:off x="8826814" y="4894633"/>
            <a:ext cx="1898073" cy="242798"/>
          </a:xfrm>
          <a:prstGeom prst="roundRect">
            <a:avLst/>
          </a:prstGeom>
          <a:solidFill>
            <a:srgbClr val="43B02A"/>
          </a:solidFill>
          <a:ln w="19050" algn="ctr">
            <a:noFill/>
            <a:miter lim="800000"/>
            <a:headEnd/>
            <a:tailEnd/>
          </a:ln>
        </p:spPr>
        <p:txBody>
          <a:bodyPr wrap="square" lIns="88900" tIns="88900" rIns="88900" bIns="88900" rtlCol="0" anchor="ctr"/>
          <a:lstStyle/>
          <a:p>
            <a:pPr algn="ctr">
              <a:lnSpc>
                <a:spcPct val="106000"/>
              </a:lnSpc>
            </a:pPr>
            <a:r>
              <a:rPr lang="en-US" sz="1600" b="1" err="1">
                <a:solidFill>
                  <a:schemeClr val="bg1"/>
                </a:solidFill>
              </a:rPr>
              <a:t>Svetovalci</a:t>
            </a:r>
            <a:endParaRPr lang="en-US" sz="1600" b="1">
              <a:solidFill>
                <a:schemeClr val="bg1"/>
              </a:solidFill>
            </a:endParaRPr>
          </a:p>
        </p:txBody>
      </p:sp>
      <p:sp>
        <p:nvSpPr>
          <p:cNvPr id="7" name="Flowchart: Process 6">
            <a:extLst>
              <a:ext uri="{FF2B5EF4-FFF2-40B4-BE49-F238E27FC236}">
                <a16:creationId xmlns:a16="http://schemas.microsoft.com/office/drawing/2014/main" id="{9BE04CD9-A930-B5CE-8516-F1436C056FD0}"/>
              </a:ext>
            </a:extLst>
          </p:cNvPr>
          <p:cNvSpPr/>
          <p:nvPr/>
        </p:nvSpPr>
        <p:spPr bwMode="gray">
          <a:xfrm>
            <a:off x="533676" y="2021945"/>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1.</a:t>
            </a:r>
          </a:p>
        </p:txBody>
      </p:sp>
      <p:sp>
        <p:nvSpPr>
          <p:cNvPr id="11" name="Flowchart: Process 10">
            <a:extLst>
              <a:ext uri="{FF2B5EF4-FFF2-40B4-BE49-F238E27FC236}">
                <a16:creationId xmlns:a16="http://schemas.microsoft.com/office/drawing/2014/main" id="{B0365823-DC12-11A6-FE4F-1A1091BE7021}"/>
              </a:ext>
            </a:extLst>
          </p:cNvPr>
          <p:cNvSpPr/>
          <p:nvPr/>
        </p:nvSpPr>
        <p:spPr bwMode="gray">
          <a:xfrm>
            <a:off x="533676" y="2725472"/>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2.</a:t>
            </a:r>
          </a:p>
        </p:txBody>
      </p:sp>
      <p:sp>
        <p:nvSpPr>
          <p:cNvPr id="13" name="Flowchart: Process 12">
            <a:extLst>
              <a:ext uri="{FF2B5EF4-FFF2-40B4-BE49-F238E27FC236}">
                <a16:creationId xmlns:a16="http://schemas.microsoft.com/office/drawing/2014/main" id="{A4D5BED9-42BA-5317-CA63-66D3D112A7B6}"/>
              </a:ext>
            </a:extLst>
          </p:cNvPr>
          <p:cNvSpPr/>
          <p:nvPr/>
        </p:nvSpPr>
        <p:spPr bwMode="gray">
          <a:xfrm>
            <a:off x="533676" y="3428999"/>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3.</a:t>
            </a:r>
          </a:p>
        </p:txBody>
      </p:sp>
      <p:sp>
        <p:nvSpPr>
          <p:cNvPr id="14" name="TextBox 13">
            <a:extLst>
              <a:ext uri="{FF2B5EF4-FFF2-40B4-BE49-F238E27FC236}">
                <a16:creationId xmlns:a16="http://schemas.microsoft.com/office/drawing/2014/main" id="{2BAD56B2-C407-5942-C8AE-0E8AED8AD41B}"/>
              </a:ext>
            </a:extLst>
          </p:cNvPr>
          <p:cNvSpPr txBox="1"/>
          <p:nvPr/>
        </p:nvSpPr>
        <p:spPr>
          <a:xfrm>
            <a:off x="533676" y="4301925"/>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Rezultati vprašalnika:</a:t>
            </a:r>
          </a:p>
        </p:txBody>
      </p:sp>
    </p:spTree>
    <p:extLst>
      <p:ext uri="{BB962C8B-B14F-4D97-AF65-F5344CB8AC3E}">
        <p14:creationId xmlns:p14="http://schemas.microsoft.com/office/powerpoint/2010/main" val="39302022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DDB88-B130-644B-0605-548BA2FE062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E0FBD14-705D-01A0-7ECC-A9D9C1CBDD68}"/>
              </a:ext>
            </a:extLst>
          </p:cNvPr>
          <p:cNvSpPr/>
          <p:nvPr/>
        </p:nvSpPr>
        <p:spPr>
          <a:xfrm>
            <a:off x="991182" y="2341156"/>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Kljub raznolikosti je vsaj en del projektnih aktivnosti zelo koristil skoraj vsakemu prijavitelju – malo pa je bilo takih, ki so jim zelo koristile vse. </a:t>
            </a:r>
          </a:p>
        </p:txBody>
      </p:sp>
      <p:graphicFrame>
        <p:nvGraphicFramePr>
          <p:cNvPr id="6" name="Object 5" hidden="1">
            <a:extLst>
              <a:ext uri="{FF2B5EF4-FFF2-40B4-BE49-F238E27FC236}">
                <a16:creationId xmlns:a16="http://schemas.microsoft.com/office/drawing/2014/main" id="{8289C828-F51D-4578-AF48-2582D9A1C32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8289C828-F51D-4578-AF48-2582D9A1C32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623C4D67-4303-6AD2-CA87-82F0A70EB564}"/>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19894EC3-8B28-DDED-4E0B-46FFEF06BF83}"/>
              </a:ext>
            </a:extLst>
          </p:cNvPr>
          <p:cNvSpPr>
            <a:spLocks noGrp="1"/>
          </p:cNvSpPr>
          <p:nvPr>
            <p:ph type="body" sz="quarter" idx="13"/>
          </p:nvPr>
        </p:nvSpPr>
        <p:spPr/>
        <p:txBody>
          <a:bodyPr/>
          <a:lstStyle/>
          <a:p>
            <a:r>
              <a:rPr lang="sl-SI" b="1" noProof="0"/>
              <a:t>Rezultati vrednotenja</a:t>
            </a:r>
          </a:p>
        </p:txBody>
      </p:sp>
      <p:sp>
        <p:nvSpPr>
          <p:cNvPr id="3" name="Title 2">
            <a:extLst>
              <a:ext uri="{FF2B5EF4-FFF2-40B4-BE49-F238E27FC236}">
                <a16:creationId xmlns:a16="http://schemas.microsoft.com/office/drawing/2014/main" id="{474CA0CA-35FF-3B2F-5C84-353C9BBFF75F}"/>
              </a:ext>
            </a:extLst>
          </p:cNvPr>
          <p:cNvSpPr>
            <a:spLocks noGrp="1"/>
          </p:cNvSpPr>
          <p:nvPr>
            <p:ph type="title"/>
          </p:nvPr>
        </p:nvSpPr>
        <p:spPr>
          <a:xfrm>
            <a:off x="469900" y="683241"/>
            <a:ext cx="11252200"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IP in ZC so zelo raznolika populacija, z raznolikim zmožnostmi, potrebami in ambicijami</a:t>
            </a:r>
          </a:p>
        </p:txBody>
      </p:sp>
      <p:sp>
        <p:nvSpPr>
          <p:cNvPr id="9" name="Rectangle 8">
            <a:extLst>
              <a:ext uri="{FF2B5EF4-FFF2-40B4-BE49-F238E27FC236}">
                <a16:creationId xmlns:a16="http://schemas.microsoft.com/office/drawing/2014/main" id="{B12CCA9C-497E-0160-58FE-D93872C63AB1}"/>
              </a:ext>
            </a:extLst>
          </p:cNvPr>
          <p:cNvSpPr/>
          <p:nvPr/>
        </p:nvSpPr>
        <p:spPr>
          <a:xfrm>
            <a:off x="991182" y="3524467"/>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IP so v večji meri bolj tržno naravnani, iščejo podporo pri razvoju, imajo manj časa za „mehkejše“ vsebine</a:t>
            </a:r>
            <a:r>
              <a:rPr kumimoji="0" lang="en-US"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lang="sl-SI" sz="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3">
            <a:extLst>
              <a:ext uri="{FF2B5EF4-FFF2-40B4-BE49-F238E27FC236}">
                <a16:creationId xmlns:a16="http://schemas.microsoft.com/office/drawing/2014/main" id="{1E1AB42F-DEE8-410F-DECE-CD537D038F32}"/>
              </a:ext>
            </a:extLst>
          </p:cNvPr>
          <p:cNvSpPr>
            <a:spLocks noChangeAspect="1" noChangeArrowheads="1" noTextEdit="1"/>
          </p:cNvSpPr>
          <p:nvPr/>
        </p:nvSpPr>
        <p:spPr bwMode="auto">
          <a:xfrm>
            <a:off x="469901" y="3516478"/>
            <a:ext cx="745799" cy="8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sl-SI" noProof="0">
              <a:solidFill>
                <a:srgbClr val="000000"/>
              </a:solidFill>
              <a:latin typeface="Arial"/>
            </a:endParaRPr>
          </a:p>
        </p:txBody>
      </p:sp>
      <p:sp>
        <p:nvSpPr>
          <p:cNvPr id="12" name="TextBox 11">
            <a:extLst>
              <a:ext uri="{FF2B5EF4-FFF2-40B4-BE49-F238E27FC236}">
                <a16:creationId xmlns:a16="http://schemas.microsoft.com/office/drawing/2014/main" id="{DEF7BE2E-6FEC-A629-C4D6-95F83875DC21}"/>
              </a:ext>
            </a:extLst>
          </p:cNvPr>
          <p:cNvSpPr txBox="1"/>
          <p:nvPr/>
        </p:nvSpPr>
        <p:spPr>
          <a:xfrm>
            <a:off x="533676" y="1467183"/>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Presečne ugotovitve:</a:t>
            </a:r>
          </a:p>
        </p:txBody>
      </p:sp>
      <p:sp>
        <p:nvSpPr>
          <p:cNvPr id="16" name="Rectangle 15">
            <a:extLst>
              <a:ext uri="{FF2B5EF4-FFF2-40B4-BE49-F238E27FC236}">
                <a16:creationId xmlns:a16="http://schemas.microsoft.com/office/drawing/2014/main" id="{B5C92615-1802-BC60-1B03-F7DA7B98655C}"/>
              </a:ext>
            </a:extLst>
          </p:cNvPr>
          <p:cNvSpPr/>
          <p:nvPr/>
        </p:nvSpPr>
        <p:spPr>
          <a:xfrm>
            <a:off x="991182" y="4707778"/>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ZC so bolj dovzetni do „mehkih“ vsebin projekta, iščejo podporo pri pogojih dela, stabilnosti poslovanja – pri čemer obstajajo izjeme, ki so zelo podjetniško naravnane. </a:t>
            </a:r>
          </a:p>
        </p:txBody>
      </p:sp>
      <p:sp>
        <p:nvSpPr>
          <p:cNvPr id="20" name="Flowchart: Process 19">
            <a:extLst>
              <a:ext uri="{FF2B5EF4-FFF2-40B4-BE49-F238E27FC236}">
                <a16:creationId xmlns:a16="http://schemas.microsoft.com/office/drawing/2014/main" id="{7EEB8511-D241-7F49-D2FB-AF9DF420312F}"/>
              </a:ext>
            </a:extLst>
          </p:cNvPr>
          <p:cNvSpPr/>
          <p:nvPr/>
        </p:nvSpPr>
        <p:spPr bwMode="gray">
          <a:xfrm>
            <a:off x="533676" y="2341157"/>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1.</a:t>
            </a:r>
          </a:p>
        </p:txBody>
      </p:sp>
      <p:sp>
        <p:nvSpPr>
          <p:cNvPr id="22" name="Flowchart: Process 21">
            <a:extLst>
              <a:ext uri="{FF2B5EF4-FFF2-40B4-BE49-F238E27FC236}">
                <a16:creationId xmlns:a16="http://schemas.microsoft.com/office/drawing/2014/main" id="{B3EC097B-8224-B05E-7059-F5E556D1555D}"/>
              </a:ext>
            </a:extLst>
          </p:cNvPr>
          <p:cNvSpPr/>
          <p:nvPr/>
        </p:nvSpPr>
        <p:spPr bwMode="gray">
          <a:xfrm>
            <a:off x="533676" y="3524469"/>
            <a:ext cx="457506" cy="672811"/>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2.</a:t>
            </a:r>
          </a:p>
        </p:txBody>
      </p:sp>
      <p:sp>
        <p:nvSpPr>
          <p:cNvPr id="23" name="Flowchart: Process 22">
            <a:extLst>
              <a:ext uri="{FF2B5EF4-FFF2-40B4-BE49-F238E27FC236}">
                <a16:creationId xmlns:a16="http://schemas.microsoft.com/office/drawing/2014/main" id="{525AD5FC-9682-6AFB-243F-9BCF0FEB1145}"/>
              </a:ext>
            </a:extLst>
          </p:cNvPr>
          <p:cNvSpPr/>
          <p:nvPr/>
        </p:nvSpPr>
        <p:spPr bwMode="gray">
          <a:xfrm>
            <a:off x="533676" y="4707778"/>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3.</a:t>
            </a:r>
          </a:p>
        </p:txBody>
      </p:sp>
    </p:spTree>
    <p:extLst>
      <p:ext uri="{BB962C8B-B14F-4D97-AF65-F5344CB8AC3E}">
        <p14:creationId xmlns:p14="http://schemas.microsoft.com/office/powerpoint/2010/main" val="78619896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407C0-977F-DCBF-778B-E9C0978D3CA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BFAACD-05D6-22E6-F542-48EDAA142837}"/>
              </a:ext>
            </a:extLst>
          </p:cNvPr>
          <p:cNvSpPr/>
          <p:nvPr/>
        </p:nvSpPr>
        <p:spPr>
          <a:xfrm>
            <a:off x="991182" y="1483133"/>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Deležniki učinke ocenjujejo kot trajne, tudi kadar ukrepi še niso bili implementirani.</a:t>
            </a:r>
          </a:p>
        </p:txBody>
      </p:sp>
      <p:graphicFrame>
        <p:nvGraphicFramePr>
          <p:cNvPr id="6" name="Object 5" hidden="1">
            <a:extLst>
              <a:ext uri="{FF2B5EF4-FFF2-40B4-BE49-F238E27FC236}">
                <a16:creationId xmlns:a16="http://schemas.microsoft.com/office/drawing/2014/main" id="{3D81E92C-8A71-E2C9-A527-C5698AF9F47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3D81E92C-8A71-E2C9-A527-C5698AF9F47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55CBF991-1F29-E818-1FF1-50928D5802E8}"/>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B36F1F6F-A60B-FBB7-1A26-6BE6B684BA29}"/>
              </a:ext>
            </a:extLst>
          </p:cNvPr>
          <p:cNvSpPr>
            <a:spLocks noGrp="1"/>
          </p:cNvSpPr>
          <p:nvPr>
            <p:ph type="body" sz="quarter" idx="13"/>
          </p:nvPr>
        </p:nvSpPr>
        <p:spPr/>
        <p:txBody>
          <a:bodyPr/>
          <a:lstStyle/>
          <a:p>
            <a:r>
              <a:rPr lang="sl-SI" b="1" noProof="0"/>
              <a:t>Rezultati vrednotenja</a:t>
            </a:r>
          </a:p>
        </p:txBody>
      </p:sp>
      <p:sp>
        <p:nvSpPr>
          <p:cNvPr id="3" name="Title 2">
            <a:extLst>
              <a:ext uri="{FF2B5EF4-FFF2-40B4-BE49-F238E27FC236}">
                <a16:creationId xmlns:a16="http://schemas.microsoft.com/office/drawing/2014/main" id="{75CE9E9E-F1A0-AEF0-7C3F-F6B78B86618D}"/>
              </a:ext>
            </a:extLst>
          </p:cNvPr>
          <p:cNvSpPr>
            <a:spLocks noGrp="1"/>
          </p:cNvSpPr>
          <p:nvPr>
            <p:ph type="title"/>
          </p:nvPr>
        </p:nvSpPr>
        <p:spPr>
          <a:xfrm>
            <a:off x="469900" y="683241"/>
            <a:ext cx="11252200"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Skoraj vsi deležniki so (nekatere) učinke projekta opisali kot pozitivne in tudi dolgoročne </a:t>
            </a:r>
          </a:p>
        </p:txBody>
      </p:sp>
      <p:sp>
        <p:nvSpPr>
          <p:cNvPr id="10" name="AutoShape 3">
            <a:extLst>
              <a:ext uri="{FF2B5EF4-FFF2-40B4-BE49-F238E27FC236}">
                <a16:creationId xmlns:a16="http://schemas.microsoft.com/office/drawing/2014/main" id="{64195E36-132A-B5B6-743E-CE18C0FA0754}"/>
              </a:ext>
            </a:extLst>
          </p:cNvPr>
          <p:cNvSpPr>
            <a:spLocks noChangeAspect="1" noChangeArrowheads="1" noTextEdit="1"/>
          </p:cNvSpPr>
          <p:nvPr/>
        </p:nvSpPr>
        <p:spPr bwMode="auto">
          <a:xfrm>
            <a:off x="469901" y="3516478"/>
            <a:ext cx="745799" cy="8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sl-SI" noProof="0">
              <a:solidFill>
                <a:srgbClr val="000000"/>
              </a:solidFill>
              <a:latin typeface="Arial"/>
            </a:endParaRPr>
          </a:p>
        </p:txBody>
      </p:sp>
      <p:sp>
        <p:nvSpPr>
          <p:cNvPr id="12" name="TextBox 11">
            <a:extLst>
              <a:ext uri="{FF2B5EF4-FFF2-40B4-BE49-F238E27FC236}">
                <a16:creationId xmlns:a16="http://schemas.microsoft.com/office/drawing/2014/main" id="{96815FC3-C9DF-E1D7-F72E-AA892C8EF129}"/>
              </a:ext>
            </a:extLst>
          </p:cNvPr>
          <p:cNvSpPr txBox="1"/>
          <p:nvPr/>
        </p:nvSpPr>
        <p:spPr>
          <a:xfrm>
            <a:off x="533676" y="1088067"/>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Presečne ugotovitve:</a:t>
            </a:r>
          </a:p>
        </p:txBody>
      </p:sp>
      <p:sp>
        <p:nvSpPr>
          <p:cNvPr id="16" name="Rectangle 15">
            <a:extLst>
              <a:ext uri="{FF2B5EF4-FFF2-40B4-BE49-F238E27FC236}">
                <a16:creationId xmlns:a16="http://schemas.microsoft.com/office/drawing/2014/main" id="{61270BF5-7A7C-F689-DD69-50835B689679}"/>
              </a:ext>
            </a:extLst>
          </p:cNvPr>
          <p:cNvSpPr/>
          <p:nvPr/>
        </p:nvSpPr>
        <p:spPr>
          <a:xfrm>
            <a:off x="991182" y="2854186"/>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Nekaj prijaviteljev je neposredno povezalo dodatne zaposlitve invalidov z učinki projekta, nekateri posredno, veliko jih omenja zunanje dejavnike. </a:t>
            </a:r>
            <a:endParaRPr kumimoji="0" lang="sl-SI" sz="1800" b="0" i="0" u="none" strike="noStrike" kern="100" cap="none" spc="0" normalizeH="0" baseline="0" noProof="0">
              <a:ln>
                <a:noFill/>
              </a:ln>
              <a:solidFill>
                <a:prstClr val="black"/>
              </a:solidFill>
              <a:effectLst/>
              <a:highlight>
                <a:srgbClr val="FFFF00"/>
              </a:highligh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0" name="Flowchart: Process 19">
            <a:extLst>
              <a:ext uri="{FF2B5EF4-FFF2-40B4-BE49-F238E27FC236}">
                <a16:creationId xmlns:a16="http://schemas.microsoft.com/office/drawing/2014/main" id="{B0821037-2281-E9F3-105F-6F07C5A083DA}"/>
              </a:ext>
            </a:extLst>
          </p:cNvPr>
          <p:cNvSpPr/>
          <p:nvPr/>
        </p:nvSpPr>
        <p:spPr bwMode="gray">
          <a:xfrm>
            <a:off x="533676" y="1483133"/>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1.</a:t>
            </a:r>
          </a:p>
        </p:txBody>
      </p:sp>
      <p:sp>
        <p:nvSpPr>
          <p:cNvPr id="23" name="Flowchart: Process 22">
            <a:extLst>
              <a:ext uri="{FF2B5EF4-FFF2-40B4-BE49-F238E27FC236}">
                <a16:creationId xmlns:a16="http://schemas.microsoft.com/office/drawing/2014/main" id="{55BB9F93-0420-93B1-9FC2-A92576BD9C3A}"/>
              </a:ext>
            </a:extLst>
          </p:cNvPr>
          <p:cNvSpPr/>
          <p:nvPr/>
        </p:nvSpPr>
        <p:spPr bwMode="gray">
          <a:xfrm>
            <a:off x="533676" y="2854187"/>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3.</a:t>
            </a:r>
          </a:p>
        </p:txBody>
      </p:sp>
      <p:sp>
        <p:nvSpPr>
          <p:cNvPr id="24" name="Flowchart: Process 23">
            <a:extLst>
              <a:ext uri="{FF2B5EF4-FFF2-40B4-BE49-F238E27FC236}">
                <a16:creationId xmlns:a16="http://schemas.microsoft.com/office/drawing/2014/main" id="{4F9E2354-8591-5F49-8433-DB80B6E61D0C}"/>
              </a:ext>
            </a:extLst>
          </p:cNvPr>
          <p:cNvSpPr/>
          <p:nvPr/>
        </p:nvSpPr>
        <p:spPr bwMode="gray">
          <a:xfrm>
            <a:off x="533676" y="4844305"/>
            <a:ext cx="11018078" cy="1332614"/>
          </a:xfrm>
          <a:prstGeom prst="flowChartProcess">
            <a:avLst/>
          </a:prstGeom>
          <a:solidFill>
            <a:schemeClr val="bg1"/>
          </a:solidFill>
          <a:ln w="28575" algn="ctr">
            <a:solidFill>
              <a:srgbClr val="97999B"/>
            </a:solidFill>
            <a:prstDash val="lg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25" name="Rectangle 24">
            <a:extLst>
              <a:ext uri="{FF2B5EF4-FFF2-40B4-BE49-F238E27FC236}">
                <a16:creationId xmlns:a16="http://schemas.microsoft.com/office/drawing/2014/main" id="{9A3D83FE-9EB7-C340-132F-0087FA56A538}"/>
              </a:ext>
            </a:extLst>
          </p:cNvPr>
          <p:cNvSpPr/>
          <p:nvPr/>
        </p:nvSpPr>
        <p:spPr bwMode="gray">
          <a:xfrm>
            <a:off x="701749" y="5014428"/>
            <a:ext cx="4997302" cy="985284"/>
          </a:xfrm>
          <a:prstGeom prst="rect">
            <a:avLst/>
          </a:prstGeom>
          <a:solidFill>
            <a:srgbClr val="2C5234"/>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V </a:t>
            </a:r>
            <a:r>
              <a:rPr lang="en-US" sz="1600" b="1" err="1">
                <a:solidFill>
                  <a:schemeClr val="bg1"/>
                </a:solidFill>
              </a:rPr>
              <a:t>kolikšni</a:t>
            </a:r>
            <a:r>
              <a:rPr lang="en-US" sz="1600" b="1">
                <a:solidFill>
                  <a:schemeClr val="bg1"/>
                </a:solidFill>
              </a:rPr>
              <a:t> meri </a:t>
            </a:r>
            <a:r>
              <a:rPr lang="en-US" sz="1600" b="1" err="1">
                <a:solidFill>
                  <a:schemeClr val="bg1"/>
                </a:solidFill>
              </a:rPr>
              <a:t>pričakujete</a:t>
            </a:r>
            <a:r>
              <a:rPr lang="en-US" sz="1600" b="1">
                <a:solidFill>
                  <a:schemeClr val="bg1"/>
                </a:solidFill>
              </a:rPr>
              <a:t>, da se </a:t>
            </a:r>
            <a:r>
              <a:rPr lang="en-US" sz="1600" b="1" err="1">
                <a:solidFill>
                  <a:schemeClr val="bg1"/>
                </a:solidFill>
              </a:rPr>
              <a:t>bodo</a:t>
            </a:r>
            <a:r>
              <a:rPr lang="en-US" sz="1600" b="1">
                <a:solidFill>
                  <a:schemeClr val="bg1"/>
                </a:solidFill>
              </a:rPr>
              <a:t> </a:t>
            </a:r>
            <a:r>
              <a:rPr lang="en-US" sz="1600" b="1" err="1">
                <a:solidFill>
                  <a:schemeClr val="bg1"/>
                </a:solidFill>
              </a:rPr>
              <a:t>učinki</a:t>
            </a:r>
            <a:r>
              <a:rPr lang="en-US" sz="1600" b="1">
                <a:solidFill>
                  <a:schemeClr val="bg1"/>
                </a:solidFill>
              </a:rPr>
              <a:t> </a:t>
            </a:r>
            <a:r>
              <a:rPr lang="en-US" sz="1600" b="1" err="1">
                <a:solidFill>
                  <a:schemeClr val="bg1"/>
                </a:solidFill>
              </a:rPr>
              <a:t>projekta</a:t>
            </a:r>
            <a:r>
              <a:rPr lang="en-US" sz="1600" b="1">
                <a:solidFill>
                  <a:schemeClr val="bg1"/>
                </a:solidFill>
              </a:rPr>
              <a:t> </a:t>
            </a:r>
            <a:r>
              <a:rPr lang="en-US" sz="1600" b="1" err="1">
                <a:solidFill>
                  <a:schemeClr val="bg1"/>
                </a:solidFill>
              </a:rPr>
              <a:t>ohranili</a:t>
            </a:r>
            <a:r>
              <a:rPr lang="en-US" sz="1600" b="1">
                <a:solidFill>
                  <a:schemeClr val="bg1"/>
                </a:solidFill>
              </a:rPr>
              <a:t> </a:t>
            </a:r>
            <a:r>
              <a:rPr lang="en-US" sz="1600" b="1" err="1">
                <a:solidFill>
                  <a:schemeClr val="bg1"/>
                </a:solidFill>
              </a:rPr>
              <a:t>tudi</a:t>
            </a:r>
            <a:r>
              <a:rPr lang="en-US" sz="1600" b="1">
                <a:solidFill>
                  <a:schemeClr val="bg1"/>
                </a:solidFill>
              </a:rPr>
              <a:t> po </a:t>
            </a:r>
            <a:r>
              <a:rPr lang="en-US" sz="1600" b="1" err="1">
                <a:solidFill>
                  <a:schemeClr val="bg1"/>
                </a:solidFill>
              </a:rPr>
              <a:t>zaključku</a:t>
            </a:r>
            <a:r>
              <a:rPr lang="en-US" sz="1600" b="1">
                <a:solidFill>
                  <a:schemeClr val="bg1"/>
                </a:solidFill>
              </a:rPr>
              <a:t> </a:t>
            </a:r>
            <a:r>
              <a:rPr lang="en-US" sz="1600" b="1" err="1">
                <a:solidFill>
                  <a:schemeClr val="bg1"/>
                </a:solidFill>
              </a:rPr>
              <a:t>financiranja</a:t>
            </a:r>
            <a:r>
              <a:rPr lang="en-US" sz="1600" b="1">
                <a:solidFill>
                  <a:schemeClr val="bg1"/>
                </a:solidFill>
              </a:rPr>
              <a:t>?</a:t>
            </a:r>
          </a:p>
        </p:txBody>
      </p:sp>
      <p:sp>
        <p:nvSpPr>
          <p:cNvPr id="28" name="Oval 27">
            <a:extLst>
              <a:ext uri="{FF2B5EF4-FFF2-40B4-BE49-F238E27FC236}">
                <a16:creationId xmlns:a16="http://schemas.microsoft.com/office/drawing/2014/main" id="{964A34C9-CAF3-FC3C-5FDE-FA9C615B8962}"/>
              </a:ext>
            </a:extLst>
          </p:cNvPr>
          <p:cNvSpPr/>
          <p:nvPr/>
        </p:nvSpPr>
        <p:spPr bwMode="gray">
          <a:xfrm>
            <a:off x="5876260" y="5588586"/>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31" name="Straight Connector 30">
            <a:extLst>
              <a:ext uri="{FF2B5EF4-FFF2-40B4-BE49-F238E27FC236}">
                <a16:creationId xmlns:a16="http://schemas.microsoft.com/office/drawing/2014/main" id="{FA681049-57B5-1EE8-8D4A-0AD7373D4574}"/>
              </a:ext>
            </a:extLst>
          </p:cNvPr>
          <p:cNvCxnSpPr>
            <a:cxnSpLocks/>
            <a:stCxn id="28" idx="6"/>
          </p:cNvCxnSpPr>
          <p:nvPr/>
        </p:nvCxnSpPr>
        <p:spPr>
          <a:xfrm>
            <a:off x="6003851" y="5652382"/>
            <a:ext cx="211093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BA0E4621-1E5F-EE2A-A8CD-AA3905187B48}"/>
              </a:ext>
            </a:extLst>
          </p:cNvPr>
          <p:cNvSpPr txBox="1"/>
          <p:nvPr/>
        </p:nvSpPr>
        <p:spPr>
          <a:xfrm>
            <a:off x="5899150" y="5737878"/>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1</a:t>
            </a:r>
          </a:p>
        </p:txBody>
      </p:sp>
      <p:sp>
        <p:nvSpPr>
          <p:cNvPr id="39" name="TextBox 38">
            <a:extLst>
              <a:ext uri="{FF2B5EF4-FFF2-40B4-BE49-F238E27FC236}">
                <a16:creationId xmlns:a16="http://schemas.microsoft.com/office/drawing/2014/main" id="{16C2A20C-B87B-BEDE-72C6-2C871EBDEDB4}"/>
              </a:ext>
            </a:extLst>
          </p:cNvPr>
          <p:cNvSpPr txBox="1"/>
          <p:nvPr/>
        </p:nvSpPr>
        <p:spPr>
          <a:xfrm>
            <a:off x="8138890" y="5737877"/>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5</a:t>
            </a:r>
          </a:p>
        </p:txBody>
      </p:sp>
      <p:sp>
        <p:nvSpPr>
          <p:cNvPr id="41" name="Oval 40">
            <a:extLst>
              <a:ext uri="{FF2B5EF4-FFF2-40B4-BE49-F238E27FC236}">
                <a16:creationId xmlns:a16="http://schemas.microsoft.com/office/drawing/2014/main" id="{42E364D8-0B0F-5826-5187-6AE2CC1D6D1F}"/>
              </a:ext>
            </a:extLst>
          </p:cNvPr>
          <p:cNvSpPr/>
          <p:nvPr/>
        </p:nvSpPr>
        <p:spPr bwMode="gray">
          <a:xfrm>
            <a:off x="8114783" y="5588585"/>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44" name="Straight Connector 43">
            <a:extLst>
              <a:ext uri="{FF2B5EF4-FFF2-40B4-BE49-F238E27FC236}">
                <a16:creationId xmlns:a16="http://schemas.microsoft.com/office/drawing/2014/main" id="{D9F31529-162E-BAC5-E013-1D478C10848A}"/>
              </a:ext>
            </a:extLst>
          </p:cNvPr>
          <p:cNvCxnSpPr>
            <a:cxnSpLocks/>
          </p:cNvCxnSpPr>
          <p:nvPr/>
        </p:nvCxnSpPr>
        <p:spPr>
          <a:xfrm>
            <a:off x="7717939" y="5547827"/>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3B7C82C-DD03-729A-2470-BD44F11582CD}"/>
              </a:ext>
            </a:extLst>
          </p:cNvPr>
          <p:cNvCxnSpPr>
            <a:cxnSpLocks/>
          </p:cNvCxnSpPr>
          <p:nvPr/>
        </p:nvCxnSpPr>
        <p:spPr>
          <a:xfrm>
            <a:off x="550477" y="6289045"/>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1C7BEB5A-AC9E-A623-206A-C1E619E34EF8}"/>
              </a:ext>
            </a:extLst>
          </p:cNvPr>
          <p:cNvSpPr txBox="1"/>
          <p:nvPr/>
        </p:nvSpPr>
        <p:spPr>
          <a:xfrm>
            <a:off x="646331" y="6282707"/>
            <a:ext cx="2276978" cy="215444"/>
          </a:xfrm>
          <a:prstGeom prst="rect">
            <a:avLst/>
          </a:prstGeom>
          <a:noFill/>
        </p:spPr>
        <p:txBody>
          <a:bodyPr wrap="square" lIns="0" tIns="0" rIns="0" bIns="0" rtlCol="0">
            <a:spAutoFit/>
          </a:bodyPr>
          <a:lstStyle/>
          <a:p>
            <a:pPr>
              <a:spcBef>
                <a:spcPts val="600"/>
              </a:spcBef>
              <a:buSzPct val="100000"/>
            </a:pPr>
            <a:r>
              <a:rPr lang="en-US" sz="1400" err="1">
                <a:solidFill>
                  <a:srgbClr val="313131"/>
                </a:solidFill>
              </a:rPr>
              <a:t>Povpre</a:t>
            </a:r>
            <a:r>
              <a:rPr lang="sl-SI" sz="1400" err="1">
                <a:solidFill>
                  <a:srgbClr val="313131"/>
                </a:solidFill>
              </a:rPr>
              <a:t>čna</a:t>
            </a:r>
            <a:r>
              <a:rPr lang="sl-SI" sz="1400">
                <a:solidFill>
                  <a:srgbClr val="313131"/>
                </a:solidFill>
              </a:rPr>
              <a:t> ocena</a:t>
            </a:r>
            <a:endParaRPr lang="en-US" sz="1400">
              <a:solidFill>
                <a:srgbClr val="313131"/>
              </a:solidFill>
            </a:endParaRPr>
          </a:p>
        </p:txBody>
      </p:sp>
      <p:sp>
        <p:nvSpPr>
          <p:cNvPr id="49" name="Oval 48">
            <a:extLst>
              <a:ext uri="{FF2B5EF4-FFF2-40B4-BE49-F238E27FC236}">
                <a16:creationId xmlns:a16="http://schemas.microsoft.com/office/drawing/2014/main" id="{27AAAFAD-91FE-EF2D-59FF-25B0F2D6D1C2}"/>
              </a:ext>
            </a:extLst>
          </p:cNvPr>
          <p:cNvSpPr/>
          <p:nvPr/>
        </p:nvSpPr>
        <p:spPr bwMode="gray">
          <a:xfrm>
            <a:off x="8573661" y="5588586"/>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50" name="Straight Connector 49">
            <a:extLst>
              <a:ext uri="{FF2B5EF4-FFF2-40B4-BE49-F238E27FC236}">
                <a16:creationId xmlns:a16="http://schemas.microsoft.com/office/drawing/2014/main" id="{9DF272DC-5186-BE17-5D3F-6A9B6A23B3F7}"/>
              </a:ext>
            </a:extLst>
          </p:cNvPr>
          <p:cNvCxnSpPr>
            <a:cxnSpLocks/>
            <a:stCxn id="49" idx="6"/>
          </p:cNvCxnSpPr>
          <p:nvPr/>
        </p:nvCxnSpPr>
        <p:spPr>
          <a:xfrm>
            <a:off x="8701252" y="5652382"/>
            <a:ext cx="211093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635DC36D-25CD-B27E-F5CC-5A51598EC399}"/>
              </a:ext>
            </a:extLst>
          </p:cNvPr>
          <p:cNvSpPr txBox="1"/>
          <p:nvPr/>
        </p:nvSpPr>
        <p:spPr>
          <a:xfrm>
            <a:off x="8596551" y="5737878"/>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1</a:t>
            </a:r>
          </a:p>
        </p:txBody>
      </p:sp>
      <p:sp>
        <p:nvSpPr>
          <p:cNvPr id="52" name="TextBox 51">
            <a:extLst>
              <a:ext uri="{FF2B5EF4-FFF2-40B4-BE49-F238E27FC236}">
                <a16:creationId xmlns:a16="http://schemas.microsoft.com/office/drawing/2014/main" id="{1F0FAE66-3986-CB63-A1DC-A2ACE6BCEF21}"/>
              </a:ext>
            </a:extLst>
          </p:cNvPr>
          <p:cNvSpPr txBox="1"/>
          <p:nvPr/>
        </p:nvSpPr>
        <p:spPr>
          <a:xfrm>
            <a:off x="10836291" y="5737877"/>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5</a:t>
            </a:r>
          </a:p>
        </p:txBody>
      </p:sp>
      <p:sp>
        <p:nvSpPr>
          <p:cNvPr id="53" name="Oval 52">
            <a:extLst>
              <a:ext uri="{FF2B5EF4-FFF2-40B4-BE49-F238E27FC236}">
                <a16:creationId xmlns:a16="http://schemas.microsoft.com/office/drawing/2014/main" id="{34DEC1A0-A55F-A342-C2FD-B0ADBC16D1EC}"/>
              </a:ext>
            </a:extLst>
          </p:cNvPr>
          <p:cNvSpPr/>
          <p:nvPr/>
        </p:nvSpPr>
        <p:spPr bwMode="gray">
          <a:xfrm>
            <a:off x="10812184" y="5588585"/>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54" name="Straight Connector 53">
            <a:extLst>
              <a:ext uri="{FF2B5EF4-FFF2-40B4-BE49-F238E27FC236}">
                <a16:creationId xmlns:a16="http://schemas.microsoft.com/office/drawing/2014/main" id="{774CB4BA-7FD4-F860-D518-A01D2AFA3653}"/>
              </a:ext>
            </a:extLst>
          </p:cNvPr>
          <p:cNvCxnSpPr>
            <a:cxnSpLocks/>
          </p:cNvCxnSpPr>
          <p:nvPr/>
        </p:nvCxnSpPr>
        <p:spPr>
          <a:xfrm>
            <a:off x="10504380" y="5547829"/>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36AC602A-2BB4-706B-A55A-D67F7A742016}"/>
              </a:ext>
            </a:extLst>
          </p:cNvPr>
          <p:cNvSpPr txBox="1"/>
          <p:nvPr/>
        </p:nvSpPr>
        <p:spPr>
          <a:xfrm>
            <a:off x="10378630" y="5737877"/>
            <a:ext cx="388743" cy="246221"/>
          </a:xfrm>
          <a:prstGeom prst="rect">
            <a:avLst/>
          </a:prstGeom>
          <a:noFill/>
        </p:spPr>
        <p:txBody>
          <a:bodyPr wrap="square" lIns="0" tIns="0" rIns="0" bIns="0" rtlCol="0">
            <a:spAutoFit/>
          </a:bodyPr>
          <a:lstStyle/>
          <a:p>
            <a:pPr>
              <a:spcBef>
                <a:spcPts val="600"/>
              </a:spcBef>
              <a:buSzPct val="100000"/>
            </a:pPr>
            <a:r>
              <a:rPr lang="sl-SI" sz="1600" b="1" i="1">
                <a:solidFill>
                  <a:srgbClr val="313131"/>
                </a:solidFill>
              </a:rPr>
              <a:t>4.</a:t>
            </a:r>
            <a:r>
              <a:rPr lang="en-US" sz="1600" b="1" i="1">
                <a:solidFill>
                  <a:srgbClr val="313131"/>
                </a:solidFill>
              </a:rPr>
              <a:t>32</a:t>
            </a:r>
          </a:p>
        </p:txBody>
      </p:sp>
      <p:sp>
        <p:nvSpPr>
          <p:cNvPr id="8" name="Rectangle 7">
            <a:extLst>
              <a:ext uri="{FF2B5EF4-FFF2-40B4-BE49-F238E27FC236}">
                <a16:creationId xmlns:a16="http://schemas.microsoft.com/office/drawing/2014/main" id="{A2947426-5C4C-C7A5-CB02-37FC7168F92B}"/>
              </a:ext>
            </a:extLst>
          </p:cNvPr>
          <p:cNvSpPr/>
          <p:nvPr/>
        </p:nvSpPr>
        <p:spPr>
          <a:xfrm>
            <a:off x="991182" y="2036760"/>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Učinek na poslovno uspešnost je pogosto posreden, v nekaterih primerih zaradi rezultatov prve faze neposreden.</a:t>
            </a:r>
          </a:p>
        </p:txBody>
      </p:sp>
      <p:sp>
        <p:nvSpPr>
          <p:cNvPr id="11" name="Flowchart: Process 10">
            <a:extLst>
              <a:ext uri="{FF2B5EF4-FFF2-40B4-BE49-F238E27FC236}">
                <a16:creationId xmlns:a16="http://schemas.microsoft.com/office/drawing/2014/main" id="{65B98E5D-744E-BB2E-491D-80DAA1A36B08}"/>
              </a:ext>
            </a:extLst>
          </p:cNvPr>
          <p:cNvSpPr/>
          <p:nvPr/>
        </p:nvSpPr>
        <p:spPr bwMode="gray">
          <a:xfrm>
            <a:off x="533676" y="2036758"/>
            <a:ext cx="457506" cy="672811"/>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2.</a:t>
            </a:r>
          </a:p>
        </p:txBody>
      </p:sp>
      <p:sp>
        <p:nvSpPr>
          <p:cNvPr id="17" name="Rectangle 16">
            <a:extLst>
              <a:ext uri="{FF2B5EF4-FFF2-40B4-BE49-F238E27FC236}">
                <a16:creationId xmlns:a16="http://schemas.microsoft.com/office/drawing/2014/main" id="{31BDEA79-5893-51D3-2AB6-D02A648D9AA1}"/>
              </a:ext>
            </a:extLst>
          </p:cNvPr>
          <p:cNvSpPr/>
          <p:nvPr/>
        </p:nvSpPr>
        <p:spPr>
          <a:xfrm>
            <a:off x="991182" y="3671612"/>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Pozitivni učinki so lahko tudi nepredvideni, npr. posledica dodatnega časa, preživetega skupaj v timu.</a:t>
            </a:r>
          </a:p>
        </p:txBody>
      </p:sp>
      <p:sp>
        <p:nvSpPr>
          <p:cNvPr id="18" name="Flowchart: Process 17">
            <a:extLst>
              <a:ext uri="{FF2B5EF4-FFF2-40B4-BE49-F238E27FC236}">
                <a16:creationId xmlns:a16="http://schemas.microsoft.com/office/drawing/2014/main" id="{D8BD6F73-14F3-5D40-E631-9EA1DA9AEA2C}"/>
              </a:ext>
            </a:extLst>
          </p:cNvPr>
          <p:cNvSpPr/>
          <p:nvPr/>
        </p:nvSpPr>
        <p:spPr bwMode="gray">
          <a:xfrm>
            <a:off x="533676" y="3671611"/>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4.</a:t>
            </a:r>
          </a:p>
        </p:txBody>
      </p:sp>
      <p:sp>
        <p:nvSpPr>
          <p:cNvPr id="29" name="Rectangle: Rounded Corners 28">
            <a:extLst>
              <a:ext uri="{FF2B5EF4-FFF2-40B4-BE49-F238E27FC236}">
                <a16:creationId xmlns:a16="http://schemas.microsoft.com/office/drawing/2014/main" id="{B484575A-E405-DBF5-54AF-28EA5B05464F}"/>
              </a:ext>
            </a:extLst>
          </p:cNvPr>
          <p:cNvSpPr/>
          <p:nvPr/>
        </p:nvSpPr>
        <p:spPr bwMode="gray">
          <a:xfrm>
            <a:off x="6110280" y="5014428"/>
            <a:ext cx="1898073" cy="242798"/>
          </a:xfrm>
          <a:prstGeom prst="roundRect">
            <a:avLst/>
          </a:prstGeom>
          <a:solidFill>
            <a:srgbClr val="43B02A"/>
          </a:solidFill>
          <a:ln w="19050" algn="ctr">
            <a:noFill/>
            <a:miter lim="800000"/>
            <a:headEnd/>
            <a:tailEnd/>
          </a:ln>
        </p:spPr>
        <p:txBody>
          <a:bodyPr wrap="square" lIns="88900" tIns="88900" rIns="88900" bIns="88900" rtlCol="0" anchor="ctr"/>
          <a:lstStyle/>
          <a:p>
            <a:pPr algn="ctr">
              <a:lnSpc>
                <a:spcPct val="106000"/>
              </a:lnSpc>
            </a:pPr>
            <a:r>
              <a:rPr lang="en-US" sz="1600" b="1" err="1">
                <a:solidFill>
                  <a:schemeClr val="bg1"/>
                </a:solidFill>
              </a:rPr>
              <a:t>Projektni</a:t>
            </a:r>
            <a:r>
              <a:rPr lang="en-US" sz="1600" b="1">
                <a:solidFill>
                  <a:schemeClr val="bg1"/>
                </a:solidFill>
              </a:rPr>
              <a:t> </a:t>
            </a:r>
            <a:r>
              <a:rPr lang="en-US" sz="1600" b="1" err="1">
                <a:solidFill>
                  <a:schemeClr val="bg1"/>
                </a:solidFill>
              </a:rPr>
              <a:t>partnerji</a:t>
            </a:r>
            <a:endParaRPr lang="en-US" sz="1600" b="1">
              <a:solidFill>
                <a:schemeClr val="bg1"/>
              </a:solidFill>
            </a:endParaRPr>
          </a:p>
        </p:txBody>
      </p:sp>
      <p:sp>
        <p:nvSpPr>
          <p:cNvPr id="30" name="Rectangle: Rounded Corners 29">
            <a:extLst>
              <a:ext uri="{FF2B5EF4-FFF2-40B4-BE49-F238E27FC236}">
                <a16:creationId xmlns:a16="http://schemas.microsoft.com/office/drawing/2014/main" id="{D864FF64-E1B0-0E4B-D018-456DD7183A45}"/>
              </a:ext>
            </a:extLst>
          </p:cNvPr>
          <p:cNvSpPr/>
          <p:nvPr/>
        </p:nvSpPr>
        <p:spPr bwMode="gray">
          <a:xfrm>
            <a:off x="8826814" y="5014428"/>
            <a:ext cx="1898073" cy="242798"/>
          </a:xfrm>
          <a:prstGeom prst="roundRect">
            <a:avLst/>
          </a:prstGeom>
          <a:solidFill>
            <a:srgbClr val="43B02A"/>
          </a:solidFill>
          <a:ln w="19050" algn="ctr">
            <a:noFill/>
            <a:miter lim="800000"/>
            <a:headEnd/>
            <a:tailEnd/>
          </a:ln>
        </p:spPr>
        <p:txBody>
          <a:bodyPr wrap="square" lIns="88900" tIns="88900" rIns="88900" bIns="88900" rtlCol="0" anchor="ctr"/>
          <a:lstStyle/>
          <a:p>
            <a:pPr algn="ctr">
              <a:lnSpc>
                <a:spcPct val="106000"/>
              </a:lnSpc>
            </a:pPr>
            <a:r>
              <a:rPr lang="en-US" sz="1600" b="1" err="1">
                <a:solidFill>
                  <a:schemeClr val="bg1"/>
                </a:solidFill>
              </a:rPr>
              <a:t>Svetovalci</a:t>
            </a:r>
            <a:endParaRPr lang="en-US" sz="1600" b="1">
              <a:solidFill>
                <a:schemeClr val="bg1"/>
              </a:solidFill>
            </a:endParaRPr>
          </a:p>
        </p:txBody>
      </p:sp>
      <p:sp>
        <p:nvSpPr>
          <p:cNvPr id="4" name="TextBox 3">
            <a:extLst>
              <a:ext uri="{FF2B5EF4-FFF2-40B4-BE49-F238E27FC236}">
                <a16:creationId xmlns:a16="http://schemas.microsoft.com/office/drawing/2014/main" id="{0EDE3C41-A242-AD04-2FE3-DC99CE3C86ED}"/>
              </a:ext>
            </a:extLst>
          </p:cNvPr>
          <p:cNvSpPr txBox="1"/>
          <p:nvPr/>
        </p:nvSpPr>
        <p:spPr>
          <a:xfrm>
            <a:off x="533676" y="4450211"/>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Rezultati vprašalnika:</a:t>
            </a:r>
          </a:p>
        </p:txBody>
      </p:sp>
      <p:sp>
        <p:nvSpPr>
          <p:cNvPr id="32" name="TextBox 31">
            <a:extLst>
              <a:ext uri="{FF2B5EF4-FFF2-40B4-BE49-F238E27FC236}">
                <a16:creationId xmlns:a16="http://schemas.microsoft.com/office/drawing/2014/main" id="{DEDFF2D5-8065-8858-BA86-0C7DF11D06D6}"/>
              </a:ext>
            </a:extLst>
          </p:cNvPr>
          <p:cNvSpPr txBox="1"/>
          <p:nvPr/>
        </p:nvSpPr>
        <p:spPr>
          <a:xfrm>
            <a:off x="7523567" y="5737877"/>
            <a:ext cx="388743" cy="246221"/>
          </a:xfrm>
          <a:prstGeom prst="rect">
            <a:avLst/>
          </a:prstGeom>
          <a:noFill/>
        </p:spPr>
        <p:txBody>
          <a:bodyPr wrap="square" lIns="0" tIns="0" rIns="0" bIns="0" rtlCol="0">
            <a:spAutoFit/>
          </a:bodyPr>
          <a:lstStyle/>
          <a:p>
            <a:pPr>
              <a:spcBef>
                <a:spcPts val="600"/>
              </a:spcBef>
              <a:buSzPct val="100000"/>
            </a:pPr>
            <a:r>
              <a:rPr lang="sl-SI" sz="1600" b="1" i="1">
                <a:solidFill>
                  <a:srgbClr val="313131"/>
                </a:solidFill>
              </a:rPr>
              <a:t>4.</a:t>
            </a:r>
            <a:r>
              <a:rPr lang="en-US" sz="1600" b="1" i="1">
                <a:solidFill>
                  <a:srgbClr val="313131"/>
                </a:solidFill>
              </a:rPr>
              <a:t>00</a:t>
            </a:r>
          </a:p>
        </p:txBody>
      </p:sp>
    </p:spTree>
    <p:extLst>
      <p:ext uri="{BB962C8B-B14F-4D97-AF65-F5344CB8AC3E}">
        <p14:creationId xmlns:p14="http://schemas.microsoft.com/office/powerpoint/2010/main" val="376892727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C31D4-B65D-B976-7078-286746784E3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A9BBF0D-C98A-771B-0DE3-088EA48305E8}"/>
              </a:ext>
            </a:extLst>
          </p:cNvPr>
          <p:cNvSpPr/>
          <p:nvPr/>
        </p:nvSpPr>
        <p:spPr>
          <a:xfrm>
            <a:off x="991182" y="2021945"/>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Razpis je kljub veliki raznolikosti IP in ZC omogočal doseganje temeljnih ciljev ukrepa.</a:t>
            </a:r>
          </a:p>
        </p:txBody>
      </p:sp>
      <p:graphicFrame>
        <p:nvGraphicFramePr>
          <p:cNvPr id="6" name="Object 5" hidden="1">
            <a:extLst>
              <a:ext uri="{FF2B5EF4-FFF2-40B4-BE49-F238E27FC236}">
                <a16:creationId xmlns:a16="http://schemas.microsoft.com/office/drawing/2014/main" id="{B59D237C-2D4B-E9E1-CE53-F3C6ED189FE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B59D237C-2D4B-E9E1-CE53-F3C6ED189FE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9A94798E-21BF-9A47-F8EC-AE8B431041E8}"/>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D2EAC442-D22B-5D09-A303-47B5761265F4}"/>
              </a:ext>
            </a:extLst>
          </p:cNvPr>
          <p:cNvSpPr>
            <a:spLocks noGrp="1"/>
          </p:cNvSpPr>
          <p:nvPr>
            <p:ph type="body" sz="quarter" idx="13"/>
          </p:nvPr>
        </p:nvSpPr>
        <p:spPr/>
        <p:txBody>
          <a:bodyPr/>
          <a:lstStyle/>
          <a:p>
            <a:r>
              <a:rPr lang="sl-SI" b="1" noProof="0"/>
              <a:t>Rezultati vrednotenja</a:t>
            </a:r>
          </a:p>
        </p:txBody>
      </p:sp>
      <p:sp>
        <p:nvSpPr>
          <p:cNvPr id="3" name="Title 2">
            <a:extLst>
              <a:ext uri="{FF2B5EF4-FFF2-40B4-BE49-F238E27FC236}">
                <a16:creationId xmlns:a16="http://schemas.microsoft.com/office/drawing/2014/main" id="{A43CF325-C200-5AC0-3F38-07F74E460F5D}"/>
              </a:ext>
            </a:extLst>
          </p:cNvPr>
          <p:cNvSpPr>
            <a:spLocks noGrp="1"/>
          </p:cNvSpPr>
          <p:nvPr>
            <p:ph type="title"/>
          </p:nvPr>
        </p:nvSpPr>
        <p:spPr>
          <a:xfrm>
            <a:off x="469900" y="683241"/>
            <a:ext cx="11252200"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Zasnova javnega razpisa je bila v večji meri ustrezna, deležniki so opozorili na administrativne zahteve in spreminjajoče zahteve EK</a:t>
            </a:r>
          </a:p>
        </p:txBody>
      </p:sp>
      <p:sp>
        <p:nvSpPr>
          <p:cNvPr id="9" name="Rectangle 8">
            <a:extLst>
              <a:ext uri="{FF2B5EF4-FFF2-40B4-BE49-F238E27FC236}">
                <a16:creationId xmlns:a16="http://schemas.microsoft.com/office/drawing/2014/main" id="{BC6F4A1B-AB0E-9F1A-BCCF-8F2C07F0D155}"/>
              </a:ext>
            </a:extLst>
          </p:cNvPr>
          <p:cNvSpPr/>
          <p:nvPr/>
        </p:nvSpPr>
        <p:spPr>
          <a:xfrm>
            <a:off x="991182" y="2725471"/>
            <a:ext cx="10560572" cy="514685"/>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Administrativna zahtevnost vodenja projekta je predstavljala enega največjih izzivov, vendar ugotavljamo, da ni bila večja kot pri primerljivih javnih razpisih.</a:t>
            </a:r>
          </a:p>
        </p:txBody>
      </p:sp>
      <p:sp>
        <p:nvSpPr>
          <p:cNvPr id="10" name="AutoShape 3">
            <a:extLst>
              <a:ext uri="{FF2B5EF4-FFF2-40B4-BE49-F238E27FC236}">
                <a16:creationId xmlns:a16="http://schemas.microsoft.com/office/drawing/2014/main" id="{5704BEA6-2541-2E73-0CF9-78EDEF547AAD}"/>
              </a:ext>
            </a:extLst>
          </p:cNvPr>
          <p:cNvSpPr>
            <a:spLocks noChangeAspect="1" noChangeArrowheads="1" noTextEdit="1"/>
          </p:cNvSpPr>
          <p:nvPr/>
        </p:nvSpPr>
        <p:spPr bwMode="auto">
          <a:xfrm>
            <a:off x="469901" y="3589084"/>
            <a:ext cx="745799" cy="8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sl-SI" noProof="0">
              <a:solidFill>
                <a:srgbClr val="000000"/>
              </a:solidFill>
              <a:latin typeface="Arial"/>
            </a:endParaRPr>
          </a:p>
        </p:txBody>
      </p:sp>
      <p:sp>
        <p:nvSpPr>
          <p:cNvPr id="12" name="TextBox 11">
            <a:extLst>
              <a:ext uri="{FF2B5EF4-FFF2-40B4-BE49-F238E27FC236}">
                <a16:creationId xmlns:a16="http://schemas.microsoft.com/office/drawing/2014/main" id="{9FC3E328-81E8-D8A8-8889-E386F39AA5CD}"/>
              </a:ext>
            </a:extLst>
          </p:cNvPr>
          <p:cNvSpPr txBox="1"/>
          <p:nvPr/>
        </p:nvSpPr>
        <p:spPr>
          <a:xfrm>
            <a:off x="533676" y="1467183"/>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Presečne ugotovitve:</a:t>
            </a:r>
          </a:p>
        </p:txBody>
      </p:sp>
      <p:sp>
        <p:nvSpPr>
          <p:cNvPr id="16" name="Rectangle 15">
            <a:extLst>
              <a:ext uri="{FF2B5EF4-FFF2-40B4-BE49-F238E27FC236}">
                <a16:creationId xmlns:a16="http://schemas.microsoft.com/office/drawing/2014/main" id="{84AACFE8-0ABA-C53A-6314-394C46E397A2}"/>
              </a:ext>
            </a:extLst>
          </p:cNvPr>
          <p:cNvSpPr/>
          <p:nvPr/>
        </p:nvSpPr>
        <p:spPr>
          <a:xfrm>
            <a:off x="991182" y="3501606"/>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Pri prijavi na razpis so prijavitelji in projektni partnerji sodelovali pretežno enakovredno, z znatnim deležem takih, kjer je večjo vlogo prevzel projektni partner.</a:t>
            </a:r>
          </a:p>
        </p:txBody>
      </p:sp>
      <p:sp>
        <p:nvSpPr>
          <p:cNvPr id="20" name="Flowchart: Process 19">
            <a:extLst>
              <a:ext uri="{FF2B5EF4-FFF2-40B4-BE49-F238E27FC236}">
                <a16:creationId xmlns:a16="http://schemas.microsoft.com/office/drawing/2014/main" id="{5C2F62AB-2A66-44D0-E30A-28B3F203F0D6}"/>
              </a:ext>
            </a:extLst>
          </p:cNvPr>
          <p:cNvSpPr/>
          <p:nvPr/>
        </p:nvSpPr>
        <p:spPr bwMode="gray">
          <a:xfrm>
            <a:off x="533676" y="2021945"/>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1.</a:t>
            </a:r>
          </a:p>
        </p:txBody>
      </p:sp>
      <p:sp>
        <p:nvSpPr>
          <p:cNvPr id="22" name="Flowchart: Process 21">
            <a:extLst>
              <a:ext uri="{FF2B5EF4-FFF2-40B4-BE49-F238E27FC236}">
                <a16:creationId xmlns:a16="http://schemas.microsoft.com/office/drawing/2014/main" id="{257E84BC-85BC-2BD7-6375-74FCC8847EC0}"/>
              </a:ext>
            </a:extLst>
          </p:cNvPr>
          <p:cNvSpPr/>
          <p:nvPr/>
        </p:nvSpPr>
        <p:spPr bwMode="gray">
          <a:xfrm>
            <a:off x="533676" y="2725472"/>
            <a:ext cx="457506" cy="51468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2.</a:t>
            </a:r>
          </a:p>
        </p:txBody>
      </p:sp>
      <p:sp>
        <p:nvSpPr>
          <p:cNvPr id="23" name="Flowchart: Process 22">
            <a:extLst>
              <a:ext uri="{FF2B5EF4-FFF2-40B4-BE49-F238E27FC236}">
                <a16:creationId xmlns:a16="http://schemas.microsoft.com/office/drawing/2014/main" id="{B62917D6-46BA-4433-3720-E8D89D95091E}"/>
              </a:ext>
            </a:extLst>
          </p:cNvPr>
          <p:cNvSpPr/>
          <p:nvPr/>
        </p:nvSpPr>
        <p:spPr bwMode="gray">
          <a:xfrm>
            <a:off x="533676" y="3501605"/>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3.</a:t>
            </a:r>
          </a:p>
        </p:txBody>
      </p:sp>
      <p:sp>
        <p:nvSpPr>
          <p:cNvPr id="4" name="Rectangle 3">
            <a:extLst>
              <a:ext uri="{FF2B5EF4-FFF2-40B4-BE49-F238E27FC236}">
                <a16:creationId xmlns:a16="http://schemas.microsoft.com/office/drawing/2014/main" id="{32724B4F-8EBB-66F1-B139-1290EBA60754}"/>
              </a:ext>
            </a:extLst>
          </p:cNvPr>
          <p:cNvSpPr/>
          <p:nvPr/>
        </p:nvSpPr>
        <p:spPr>
          <a:xfrm>
            <a:off x="991182" y="4458502"/>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Prijavitelji in projektni partnerji so izrazili nezadovoljstvo s prekratko </a:t>
            </a:r>
            <a:r>
              <a:rPr kumimoji="0" lang="sl-SI" sz="1800" b="0" i="0" u="none" strike="noStrike" kern="100" cap="none" spc="0" normalizeH="0" baseline="0" noProof="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časovnico</a:t>
            </a:r>
            <a:r>
              <a:rPr lang="sl-SI" kern="100">
                <a:solidFill>
                  <a:prstClr val="black"/>
                </a:solidFill>
                <a:latin typeface="Open Sans" panose="020B0606030504020204" pitchFamily="34" charset="0"/>
                <a:ea typeface="Open Sans" panose="020B0606030504020204" pitchFamily="34" charset="0"/>
                <a:cs typeface="Open Sans" panose="020B0606030504020204" pitchFamily="34" charset="0"/>
              </a:rPr>
              <a:t>, ki pa je nastala zaradi ugoditve želje prijaviteljev po podaljšanju roka za prijave. </a:t>
            </a:r>
            <a:endPar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Flowchart: Process 6">
            <a:extLst>
              <a:ext uri="{FF2B5EF4-FFF2-40B4-BE49-F238E27FC236}">
                <a16:creationId xmlns:a16="http://schemas.microsoft.com/office/drawing/2014/main" id="{F7DED1F8-0878-4005-95B3-F8608F2EDA75}"/>
              </a:ext>
            </a:extLst>
          </p:cNvPr>
          <p:cNvSpPr/>
          <p:nvPr/>
        </p:nvSpPr>
        <p:spPr bwMode="gray">
          <a:xfrm>
            <a:off x="533676" y="4458501"/>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4.</a:t>
            </a:r>
          </a:p>
        </p:txBody>
      </p:sp>
    </p:spTree>
    <p:extLst>
      <p:ext uri="{BB962C8B-B14F-4D97-AF65-F5344CB8AC3E}">
        <p14:creationId xmlns:p14="http://schemas.microsoft.com/office/powerpoint/2010/main" val="374821781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34016-D633-4D4B-9A8E-CB765BDCBFF6}"/>
            </a:ext>
          </a:extLst>
        </p:cNvPr>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A69AE0A-BC26-1611-7390-13E13E4242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8A69AE0A-BC26-1611-7390-13E13E4242A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ED715670-D92A-E4B1-F7F1-5DF75B5ED7EB}"/>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449BCD6B-F283-7909-E77F-CC2243F20FC2}"/>
              </a:ext>
            </a:extLst>
          </p:cNvPr>
          <p:cNvSpPr>
            <a:spLocks noGrp="1"/>
          </p:cNvSpPr>
          <p:nvPr>
            <p:ph type="body" sz="quarter" idx="13"/>
          </p:nvPr>
        </p:nvSpPr>
        <p:spPr/>
        <p:txBody>
          <a:bodyPr/>
          <a:lstStyle/>
          <a:p>
            <a:r>
              <a:rPr lang="sl-SI" b="1" noProof="0"/>
              <a:t>Rezultati vrednotenja</a:t>
            </a:r>
          </a:p>
        </p:txBody>
      </p:sp>
      <p:sp>
        <p:nvSpPr>
          <p:cNvPr id="3" name="Title 2">
            <a:extLst>
              <a:ext uri="{FF2B5EF4-FFF2-40B4-BE49-F238E27FC236}">
                <a16:creationId xmlns:a16="http://schemas.microsoft.com/office/drawing/2014/main" id="{CD8A7943-1F87-82BF-5323-30F716972633}"/>
              </a:ext>
            </a:extLst>
          </p:cNvPr>
          <p:cNvSpPr>
            <a:spLocks noGrp="1"/>
          </p:cNvSpPr>
          <p:nvPr>
            <p:ph type="title"/>
          </p:nvPr>
        </p:nvSpPr>
        <p:spPr>
          <a:xfrm>
            <a:off x="469900" y="683241"/>
            <a:ext cx="11252200"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Sodelovanje med prijavitelji in projektnimi partnerji je bilo v prevladujoči meri ocenjeno pozitivno</a:t>
            </a:r>
          </a:p>
        </p:txBody>
      </p:sp>
      <p:sp>
        <p:nvSpPr>
          <p:cNvPr id="10" name="AutoShape 3">
            <a:extLst>
              <a:ext uri="{FF2B5EF4-FFF2-40B4-BE49-F238E27FC236}">
                <a16:creationId xmlns:a16="http://schemas.microsoft.com/office/drawing/2014/main" id="{31E73AFC-B820-F711-2504-9C3ABFA4DDDA}"/>
              </a:ext>
            </a:extLst>
          </p:cNvPr>
          <p:cNvSpPr>
            <a:spLocks noChangeAspect="1" noChangeArrowheads="1" noTextEdit="1"/>
          </p:cNvSpPr>
          <p:nvPr/>
        </p:nvSpPr>
        <p:spPr bwMode="auto">
          <a:xfrm>
            <a:off x="469901" y="3516478"/>
            <a:ext cx="745799" cy="8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sl-SI" noProof="0">
              <a:solidFill>
                <a:srgbClr val="000000"/>
              </a:solidFill>
              <a:latin typeface="Arial"/>
            </a:endParaRPr>
          </a:p>
        </p:txBody>
      </p:sp>
      <p:sp>
        <p:nvSpPr>
          <p:cNvPr id="12" name="TextBox 11">
            <a:extLst>
              <a:ext uri="{FF2B5EF4-FFF2-40B4-BE49-F238E27FC236}">
                <a16:creationId xmlns:a16="http://schemas.microsoft.com/office/drawing/2014/main" id="{8F96CB99-5D39-1A07-2671-C0551A42B5DC}"/>
              </a:ext>
            </a:extLst>
          </p:cNvPr>
          <p:cNvSpPr txBox="1"/>
          <p:nvPr/>
        </p:nvSpPr>
        <p:spPr>
          <a:xfrm>
            <a:off x="533676" y="1467183"/>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Presečne ugotovitve:</a:t>
            </a:r>
          </a:p>
        </p:txBody>
      </p:sp>
      <p:sp>
        <p:nvSpPr>
          <p:cNvPr id="24" name="Flowchart: Process 23">
            <a:extLst>
              <a:ext uri="{FF2B5EF4-FFF2-40B4-BE49-F238E27FC236}">
                <a16:creationId xmlns:a16="http://schemas.microsoft.com/office/drawing/2014/main" id="{242B0F05-6D25-D7F8-5B56-063A6486F744}"/>
              </a:ext>
            </a:extLst>
          </p:cNvPr>
          <p:cNvSpPr/>
          <p:nvPr/>
        </p:nvSpPr>
        <p:spPr bwMode="gray">
          <a:xfrm>
            <a:off x="533676" y="4759531"/>
            <a:ext cx="11018078" cy="1332614"/>
          </a:xfrm>
          <a:prstGeom prst="flowChartProcess">
            <a:avLst/>
          </a:prstGeom>
          <a:solidFill>
            <a:schemeClr val="bg1"/>
          </a:solidFill>
          <a:ln w="28575" algn="ctr">
            <a:solidFill>
              <a:srgbClr val="97999B"/>
            </a:solidFill>
            <a:prstDash val="lg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25" name="Rectangle 24">
            <a:extLst>
              <a:ext uri="{FF2B5EF4-FFF2-40B4-BE49-F238E27FC236}">
                <a16:creationId xmlns:a16="http://schemas.microsoft.com/office/drawing/2014/main" id="{358F1EED-16FC-28E3-1207-4E92A172FFBA}"/>
              </a:ext>
            </a:extLst>
          </p:cNvPr>
          <p:cNvSpPr/>
          <p:nvPr/>
        </p:nvSpPr>
        <p:spPr bwMode="gray">
          <a:xfrm>
            <a:off x="701749" y="4929654"/>
            <a:ext cx="4997302" cy="985284"/>
          </a:xfrm>
          <a:prstGeom prst="rect">
            <a:avLst/>
          </a:prstGeom>
          <a:solidFill>
            <a:srgbClr val="2C5234"/>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err="1">
                <a:solidFill>
                  <a:schemeClr val="bg1"/>
                </a:solidFill>
              </a:rPr>
              <a:t>Kakšna</a:t>
            </a:r>
            <a:r>
              <a:rPr lang="en-US" sz="1600" b="1">
                <a:solidFill>
                  <a:schemeClr val="bg1"/>
                </a:solidFill>
              </a:rPr>
              <a:t> je </a:t>
            </a:r>
            <a:r>
              <a:rPr lang="en-US" sz="1600" b="1" err="1">
                <a:solidFill>
                  <a:schemeClr val="bg1"/>
                </a:solidFill>
              </a:rPr>
              <a:t>bila</a:t>
            </a:r>
            <a:r>
              <a:rPr lang="en-US" sz="1600" b="1">
                <a:solidFill>
                  <a:schemeClr val="bg1"/>
                </a:solidFill>
              </a:rPr>
              <a:t> </a:t>
            </a:r>
            <a:r>
              <a:rPr lang="en-US" sz="1600" b="1" err="1">
                <a:solidFill>
                  <a:schemeClr val="bg1"/>
                </a:solidFill>
              </a:rPr>
              <a:t>dodana</a:t>
            </a:r>
            <a:r>
              <a:rPr lang="en-US" sz="1600" b="1">
                <a:solidFill>
                  <a:schemeClr val="bg1"/>
                </a:solidFill>
              </a:rPr>
              <a:t> </a:t>
            </a:r>
            <a:r>
              <a:rPr lang="en-US" sz="1600" b="1" err="1">
                <a:solidFill>
                  <a:schemeClr val="bg1"/>
                </a:solidFill>
              </a:rPr>
              <a:t>vrednost</a:t>
            </a:r>
            <a:r>
              <a:rPr lang="en-US" sz="1600" b="1">
                <a:solidFill>
                  <a:schemeClr val="bg1"/>
                </a:solidFill>
              </a:rPr>
              <a:t> </a:t>
            </a:r>
            <a:r>
              <a:rPr lang="en-US" sz="1600" b="1" err="1">
                <a:solidFill>
                  <a:schemeClr val="bg1"/>
                </a:solidFill>
              </a:rPr>
              <a:t>projektnih</a:t>
            </a:r>
            <a:r>
              <a:rPr lang="en-US" sz="1600" b="1">
                <a:solidFill>
                  <a:schemeClr val="bg1"/>
                </a:solidFill>
              </a:rPr>
              <a:t> </a:t>
            </a:r>
            <a:r>
              <a:rPr lang="en-US" sz="1600" b="1" err="1">
                <a:solidFill>
                  <a:schemeClr val="bg1"/>
                </a:solidFill>
              </a:rPr>
              <a:t>svetovalcev</a:t>
            </a:r>
            <a:r>
              <a:rPr lang="en-US" sz="1600" b="1">
                <a:solidFill>
                  <a:schemeClr val="bg1"/>
                </a:solidFill>
              </a:rPr>
              <a:t> </a:t>
            </a:r>
            <a:r>
              <a:rPr lang="en-US" sz="1600" b="1" err="1">
                <a:solidFill>
                  <a:schemeClr val="bg1"/>
                </a:solidFill>
              </a:rPr>
              <a:t>pri</a:t>
            </a:r>
            <a:r>
              <a:rPr lang="en-US" sz="1600" b="1">
                <a:solidFill>
                  <a:schemeClr val="bg1"/>
                </a:solidFill>
              </a:rPr>
              <a:t> </a:t>
            </a:r>
            <a:r>
              <a:rPr lang="en-US" sz="1600" b="1" err="1">
                <a:solidFill>
                  <a:schemeClr val="bg1"/>
                </a:solidFill>
              </a:rPr>
              <a:t>izboljšanju</a:t>
            </a:r>
            <a:r>
              <a:rPr lang="en-US" sz="1600" b="1">
                <a:solidFill>
                  <a:schemeClr val="bg1"/>
                </a:solidFill>
              </a:rPr>
              <a:t> </a:t>
            </a:r>
            <a:r>
              <a:rPr lang="en-US" sz="1600" b="1" err="1">
                <a:solidFill>
                  <a:schemeClr val="bg1"/>
                </a:solidFill>
              </a:rPr>
              <a:t>procesov</a:t>
            </a:r>
            <a:r>
              <a:rPr lang="en-US" sz="1600" b="1">
                <a:solidFill>
                  <a:schemeClr val="bg1"/>
                </a:solidFill>
              </a:rPr>
              <a:t> </a:t>
            </a:r>
            <a:r>
              <a:rPr lang="en-US" sz="1600" b="1" err="1">
                <a:solidFill>
                  <a:schemeClr val="bg1"/>
                </a:solidFill>
              </a:rPr>
              <a:t>ali</a:t>
            </a:r>
            <a:r>
              <a:rPr lang="en-US" sz="1600" b="1">
                <a:solidFill>
                  <a:schemeClr val="bg1"/>
                </a:solidFill>
              </a:rPr>
              <a:t> </a:t>
            </a:r>
            <a:r>
              <a:rPr lang="en-US" sz="1600" b="1" err="1">
                <a:solidFill>
                  <a:schemeClr val="bg1"/>
                </a:solidFill>
              </a:rPr>
              <a:t>poslovanja</a:t>
            </a:r>
            <a:r>
              <a:rPr lang="en-US" sz="1600" b="1">
                <a:solidFill>
                  <a:schemeClr val="bg1"/>
                </a:solidFill>
              </a:rPr>
              <a:t>?</a:t>
            </a:r>
          </a:p>
        </p:txBody>
      </p:sp>
      <p:sp>
        <p:nvSpPr>
          <p:cNvPr id="28" name="Oval 27">
            <a:extLst>
              <a:ext uri="{FF2B5EF4-FFF2-40B4-BE49-F238E27FC236}">
                <a16:creationId xmlns:a16="http://schemas.microsoft.com/office/drawing/2014/main" id="{1A84A572-CAF6-7947-6803-42613661EC21}"/>
              </a:ext>
            </a:extLst>
          </p:cNvPr>
          <p:cNvSpPr/>
          <p:nvPr/>
        </p:nvSpPr>
        <p:spPr bwMode="gray">
          <a:xfrm>
            <a:off x="5876260" y="5503812"/>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31" name="Straight Connector 30">
            <a:extLst>
              <a:ext uri="{FF2B5EF4-FFF2-40B4-BE49-F238E27FC236}">
                <a16:creationId xmlns:a16="http://schemas.microsoft.com/office/drawing/2014/main" id="{1471B314-B220-92B6-EE0D-5AEECF8321ED}"/>
              </a:ext>
            </a:extLst>
          </p:cNvPr>
          <p:cNvCxnSpPr>
            <a:cxnSpLocks/>
            <a:stCxn id="28" idx="6"/>
          </p:cNvCxnSpPr>
          <p:nvPr/>
        </p:nvCxnSpPr>
        <p:spPr>
          <a:xfrm>
            <a:off x="6003851" y="5567608"/>
            <a:ext cx="211093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BE73F7DE-4271-F4F1-0C74-50F620022EA0}"/>
              </a:ext>
            </a:extLst>
          </p:cNvPr>
          <p:cNvSpPr txBox="1"/>
          <p:nvPr/>
        </p:nvSpPr>
        <p:spPr>
          <a:xfrm>
            <a:off x="5899150" y="5653104"/>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1</a:t>
            </a:r>
          </a:p>
        </p:txBody>
      </p:sp>
      <p:sp>
        <p:nvSpPr>
          <p:cNvPr id="39" name="TextBox 38">
            <a:extLst>
              <a:ext uri="{FF2B5EF4-FFF2-40B4-BE49-F238E27FC236}">
                <a16:creationId xmlns:a16="http://schemas.microsoft.com/office/drawing/2014/main" id="{ABCE44CA-C836-1922-B6D7-9C73902D236C}"/>
              </a:ext>
            </a:extLst>
          </p:cNvPr>
          <p:cNvSpPr txBox="1"/>
          <p:nvPr/>
        </p:nvSpPr>
        <p:spPr>
          <a:xfrm>
            <a:off x="8138890" y="5653103"/>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5</a:t>
            </a:r>
          </a:p>
        </p:txBody>
      </p:sp>
      <p:sp>
        <p:nvSpPr>
          <p:cNvPr id="41" name="Oval 40">
            <a:extLst>
              <a:ext uri="{FF2B5EF4-FFF2-40B4-BE49-F238E27FC236}">
                <a16:creationId xmlns:a16="http://schemas.microsoft.com/office/drawing/2014/main" id="{B8FBE0B5-3F5A-1456-B9C4-3F0956CCB6B6}"/>
              </a:ext>
            </a:extLst>
          </p:cNvPr>
          <p:cNvSpPr/>
          <p:nvPr/>
        </p:nvSpPr>
        <p:spPr bwMode="gray">
          <a:xfrm>
            <a:off x="8114783" y="5503811"/>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44" name="Straight Connector 43">
            <a:extLst>
              <a:ext uri="{FF2B5EF4-FFF2-40B4-BE49-F238E27FC236}">
                <a16:creationId xmlns:a16="http://schemas.microsoft.com/office/drawing/2014/main" id="{8E0D21B4-1F55-B054-3855-982FB48BC78E}"/>
              </a:ext>
            </a:extLst>
          </p:cNvPr>
          <p:cNvCxnSpPr>
            <a:cxnSpLocks/>
          </p:cNvCxnSpPr>
          <p:nvPr/>
        </p:nvCxnSpPr>
        <p:spPr>
          <a:xfrm>
            <a:off x="7859923" y="5463053"/>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4B9C7FD-68D8-02D2-5A7C-371D9148899A}"/>
              </a:ext>
            </a:extLst>
          </p:cNvPr>
          <p:cNvCxnSpPr>
            <a:cxnSpLocks/>
          </p:cNvCxnSpPr>
          <p:nvPr/>
        </p:nvCxnSpPr>
        <p:spPr>
          <a:xfrm>
            <a:off x="550477" y="6204271"/>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16BCC904-5202-6F3E-5826-FAE4BE05CEE1}"/>
              </a:ext>
            </a:extLst>
          </p:cNvPr>
          <p:cNvSpPr txBox="1"/>
          <p:nvPr/>
        </p:nvSpPr>
        <p:spPr>
          <a:xfrm>
            <a:off x="646331" y="6197933"/>
            <a:ext cx="2276978" cy="215444"/>
          </a:xfrm>
          <a:prstGeom prst="rect">
            <a:avLst/>
          </a:prstGeom>
          <a:noFill/>
        </p:spPr>
        <p:txBody>
          <a:bodyPr wrap="square" lIns="0" tIns="0" rIns="0" bIns="0" rtlCol="0">
            <a:spAutoFit/>
          </a:bodyPr>
          <a:lstStyle/>
          <a:p>
            <a:pPr>
              <a:spcBef>
                <a:spcPts val="600"/>
              </a:spcBef>
              <a:buSzPct val="100000"/>
            </a:pPr>
            <a:r>
              <a:rPr lang="en-US" sz="1400" err="1">
                <a:solidFill>
                  <a:srgbClr val="313131"/>
                </a:solidFill>
              </a:rPr>
              <a:t>Povpre</a:t>
            </a:r>
            <a:r>
              <a:rPr lang="sl-SI" sz="1400" err="1">
                <a:solidFill>
                  <a:srgbClr val="313131"/>
                </a:solidFill>
              </a:rPr>
              <a:t>čna</a:t>
            </a:r>
            <a:r>
              <a:rPr lang="sl-SI" sz="1400">
                <a:solidFill>
                  <a:srgbClr val="313131"/>
                </a:solidFill>
              </a:rPr>
              <a:t> ocena</a:t>
            </a:r>
            <a:endParaRPr lang="en-US" sz="1400">
              <a:solidFill>
                <a:srgbClr val="313131"/>
              </a:solidFill>
            </a:endParaRPr>
          </a:p>
        </p:txBody>
      </p:sp>
      <p:sp>
        <p:nvSpPr>
          <p:cNvPr id="49" name="Oval 48">
            <a:extLst>
              <a:ext uri="{FF2B5EF4-FFF2-40B4-BE49-F238E27FC236}">
                <a16:creationId xmlns:a16="http://schemas.microsoft.com/office/drawing/2014/main" id="{DC219034-BB97-9FAA-750B-E534D412A114}"/>
              </a:ext>
            </a:extLst>
          </p:cNvPr>
          <p:cNvSpPr/>
          <p:nvPr/>
        </p:nvSpPr>
        <p:spPr bwMode="gray">
          <a:xfrm>
            <a:off x="8573661" y="5503812"/>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50" name="Straight Connector 49">
            <a:extLst>
              <a:ext uri="{FF2B5EF4-FFF2-40B4-BE49-F238E27FC236}">
                <a16:creationId xmlns:a16="http://schemas.microsoft.com/office/drawing/2014/main" id="{ECF2A4C3-92F6-FD76-324D-7E0F0E216BA6}"/>
              </a:ext>
            </a:extLst>
          </p:cNvPr>
          <p:cNvCxnSpPr>
            <a:cxnSpLocks/>
            <a:stCxn id="49" idx="6"/>
          </p:cNvCxnSpPr>
          <p:nvPr/>
        </p:nvCxnSpPr>
        <p:spPr>
          <a:xfrm>
            <a:off x="8701252" y="5567608"/>
            <a:ext cx="211093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5EA1A61D-B4A1-2481-86CA-B41ADB522374}"/>
              </a:ext>
            </a:extLst>
          </p:cNvPr>
          <p:cNvSpPr txBox="1"/>
          <p:nvPr/>
        </p:nvSpPr>
        <p:spPr>
          <a:xfrm>
            <a:off x="8596551" y="5653104"/>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1</a:t>
            </a:r>
          </a:p>
        </p:txBody>
      </p:sp>
      <p:sp>
        <p:nvSpPr>
          <p:cNvPr id="52" name="TextBox 51">
            <a:extLst>
              <a:ext uri="{FF2B5EF4-FFF2-40B4-BE49-F238E27FC236}">
                <a16:creationId xmlns:a16="http://schemas.microsoft.com/office/drawing/2014/main" id="{60763207-7654-E8F5-D361-9F36815D7BA1}"/>
              </a:ext>
            </a:extLst>
          </p:cNvPr>
          <p:cNvSpPr txBox="1"/>
          <p:nvPr/>
        </p:nvSpPr>
        <p:spPr>
          <a:xfrm>
            <a:off x="10836291" y="5653103"/>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5</a:t>
            </a:r>
          </a:p>
        </p:txBody>
      </p:sp>
      <p:sp>
        <p:nvSpPr>
          <p:cNvPr id="53" name="Oval 52">
            <a:extLst>
              <a:ext uri="{FF2B5EF4-FFF2-40B4-BE49-F238E27FC236}">
                <a16:creationId xmlns:a16="http://schemas.microsoft.com/office/drawing/2014/main" id="{DCC0E623-4749-28FB-57C3-993D0C764192}"/>
              </a:ext>
            </a:extLst>
          </p:cNvPr>
          <p:cNvSpPr/>
          <p:nvPr/>
        </p:nvSpPr>
        <p:spPr bwMode="gray">
          <a:xfrm>
            <a:off x="10812184" y="5503811"/>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54" name="Straight Connector 53">
            <a:extLst>
              <a:ext uri="{FF2B5EF4-FFF2-40B4-BE49-F238E27FC236}">
                <a16:creationId xmlns:a16="http://schemas.microsoft.com/office/drawing/2014/main" id="{422EBC31-70EA-53D5-CE9A-1F491AD09093}"/>
              </a:ext>
            </a:extLst>
          </p:cNvPr>
          <p:cNvCxnSpPr>
            <a:cxnSpLocks/>
          </p:cNvCxnSpPr>
          <p:nvPr/>
        </p:nvCxnSpPr>
        <p:spPr>
          <a:xfrm>
            <a:off x="10463129" y="5463055"/>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1B18792-C795-4F96-63C7-190CFC2730FA}"/>
              </a:ext>
            </a:extLst>
          </p:cNvPr>
          <p:cNvSpPr txBox="1"/>
          <p:nvPr/>
        </p:nvSpPr>
        <p:spPr>
          <a:xfrm>
            <a:off x="10300787" y="5653103"/>
            <a:ext cx="388743" cy="246221"/>
          </a:xfrm>
          <a:prstGeom prst="rect">
            <a:avLst/>
          </a:prstGeom>
          <a:noFill/>
        </p:spPr>
        <p:txBody>
          <a:bodyPr wrap="square" lIns="0" tIns="0" rIns="0" bIns="0" rtlCol="0">
            <a:spAutoFit/>
          </a:bodyPr>
          <a:lstStyle/>
          <a:p>
            <a:pPr>
              <a:spcBef>
                <a:spcPts val="600"/>
              </a:spcBef>
              <a:buSzPct val="100000"/>
            </a:pPr>
            <a:r>
              <a:rPr lang="sl-SI" sz="1600" b="1" i="1">
                <a:solidFill>
                  <a:srgbClr val="313131"/>
                </a:solidFill>
              </a:rPr>
              <a:t>4.25</a:t>
            </a:r>
            <a:endParaRPr lang="en-US" sz="1600" b="1" i="1">
              <a:solidFill>
                <a:srgbClr val="313131"/>
              </a:solidFill>
            </a:endParaRPr>
          </a:p>
        </p:txBody>
      </p:sp>
      <p:sp>
        <p:nvSpPr>
          <p:cNvPr id="8" name="Rectangle 7">
            <a:extLst>
              <a:ext uri="{FF2B5EF4-FFF2-40B4-BE49-F238E27FC236}">
                <a16:creationId xmlns:a16="http://schemas.microsoft.com/office/drawing/2014/main" id="{8274CBCA-BC49-7665-1DC7-5CA4C9B42C6F}"/>
              </a:ext>
            </a:extLst>
          </p:cNvPr>
          <p:cNvSpPr/>
          <p:nvPr/>
        </p:nvSpPr>
        <p:spPr>
          <a:xfrm>
            <a:off x="991182" y="1866427"/>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Velika večina prijaviteljev je bila zadovoljna z izbranimi projektnimi partnerji.</a:t>
            </a:r>
          </a:p>
        </p:txBody>
      </p:sp>
      <p:sp>
        <p:nvSpPr>
          <p:cNvPr id="11" name="Flowchart: Process 10">
            <a:extLst>
              <a:ext uri="{FF2B5EF4-FFF2-40B4-BE49-F238E27FC236}">
                <a16:creationId xmlns:a16="http://schemas.microsoft.com/office/drawing/2014/main" id="{15F0A1B8-6250-15FE-AB4E-1C305EB12AE9}"/>
              </a:ext>
            </a:extLst>
          </p:cNvPr>
          <p:cNvSpPr/>
          <p:nvPr/>
        </p:nvSpPr>
        <p:spPr bwMode="gray">
          <a:xfrm>
            <a:off x="533676" y="1866427"/>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1.</a:t>
            </a:r>
          </a:p>
        </p:txBody>
      </p:sp>
      <p:sp>
        <p:nvSpPr>
          <p:cNvPr id="13" name="Rectangle 12">
            <a:extLst>
              <a:ext uri="{FF2B5EF4-FFF2-40B4-BE49-F238E27FC236}">
                <a16:creationId xmlns:a16="http://schemas.microsoft.com/office/drawing/2014/main" id="{DC5EC88B-C927-1A4D-1DA4-5E73D30D18D5}"/>
              </a:ext>
            </a:extLst>
          </p:cNvPr>
          <p:cNvSpPr/>
          <p:nvPr/>
        </p:nvSpPr>
        <p:spPr>
          <a:xfrm>
            <a:off x="991182" y="2504635"/>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Nekateri deležniki so izpostavili omejen nabor projektnih partnerjev kot oviro.</a:t>
            </a:r>
          </a:p>
        </p:txBody>
      </p:sp>
      <p:sp>
        <p:nvSpPr>
          <p:cNvPr id="14" name="Flowchart: Process 13">
            <a:extLst>
              <a:ext uri="{FF2B5EF4-FFF2-40B4-BE49-F238E27FC236}">
                <a16:creationId xmlns:a16="http://schemas.microsoft.com/office/drawing/2014/main" id="{F950F161-1E42-DFE5-D32A-6C97A4C2F422}"/>
              </a:ext>
            </a:extLst>
          </p:cNvPr>
          <p:cNvSpPr/>
          <p:nvPr/>
        </p:nvSpPr>
        <p:spPr bwMode="gray">
          <a:xfrm>
            <a:off x="533676" y="2503611"/>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2.</a:t>
            </a:r>
          </a:p>
        </p:txBody>
      </p:sp>
      <p:sp>
        <p:nvSpPr>
          <p:cNvPr id="17" name="Rectangle 16">
            <a:extLst>
              <a:ext uri="{FF2B5EF4-FFF2-40B4-BE49-F238E27FC236}">
                <a16:creationId xmlns:a16="http://schemas.microsoft.com/office/drawing/2014/main" id="{BBE9382F-B2A6-D649-7A5D-1927C294D8CC}"/>
              </a:ext>
            </a:extLst>
          </p:cNvPr>
          <p:cNvSpPr/>
          <p:nvPr/>
        </p:nvSpPr>
        <p:spPr>
          <a:xfrm>
            <a:off x="991182" y="3142843"/>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lang="sl-SI" kern="100">
                <a:solidFill>
                  <a:prstClr val="black"/>
                </a:solidFill>
                <a:latin typeface="Open Sans" panose="020B0606030504020204" pitchFamily="34" charset="0"/>
                <a:ea typeface="Open Sans" panose="020B0606030504020204" pitchFamily="34" charset="0"/>
                <a:cs typeface="Open Sans" panose="020B0606030504020204" pitchFamily="34" charset="0"/>
              </a:rPr>
              <a:t>Ugotavljamo, da se faza 1 in faza 2 ni vselej vsebinsko dopolnjevala. </a:t>
            </a:r>
            <a:endPar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lowchart: Process 17">
            <a:extLst>
              <a:ext uri="{FF2B5EF4-FFF2-40B4-BE49-F238E27FC236}">
                <a16:creationId xmlns:a16="http://schemas.microsoft.com/office/drawing/2014/main" id="{04BA0311-854B-300C-CD63-D85DA1C0B4E0}"/>
              </a:ext>
            </a:extLst>
          </p:cNvPr>
          <p:cNvSpPr/>
          <p:nvPr/>
        </p:nvSpPr>
        <p:spPr bwMode="gray">
          <a:xfrm>
            <a:off x="533676" y="3142843"/>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3.</a:t>
            </a:r>
          </a:p>
        </p:txBody>
      </p:sp>
      <p:sp>
        <p:nvSpPr>
          <p:cNvPr id="19" name="Rectangle 18">
            <a:extLst>
              <a:ext uri="{FF2B5EF4-FFF2-40B4-BE49-F238E27FC236}">
                <a16:creationId xmlns:a16="http://schemas.microsoft.com/office/drawing/2014/main" id="{74BFEA1B-E110-3A3F-037E-D59C4DC4ECE4}"/>
              </a:ext>
            </a:extLst>
          </p:cNvPr>
          <p:cNvSpPr/>
          <p:nvPr/>
        </p:nvSpPr>
        <p:spPr>
          <a:xfrm>
            <a:off x="991182" y="3781051"/>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Prijavitelji so se strinjali, da so dobili na voljo znanja in strokovno podporo, ki je sicer ne bi. </a:t>
            </a:r>
          </a:p>
        </p:txBody>
      </p:sp>
      <p:sp>
        <p:nvSpPr>
          <p:cNvPr id="21" name="Flowchart: Process 20">
            <a:extLst>
              <a:ext uri="{FF2B5EF4-FFF2-40B4-BE49-F238E27FC236}">
                <a16:creationId xmlns:a16="http://schemas.microsoft.com/office/drawing/2014/main" id="{1B8E9E30-675E-813E-A144-37D439DAA29F}"/>
              </a:ext>
            </a:extLst>
          </p:cNvPr>
          <p:cNvSpPr/>
          <p:nvPr/>
        </p:nvSpPr>
        <p:spPr bwMode="gray">
          <a:xfrm>
            <a:off x="533676" y="3781051"/>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4.</a:t>
            </a:r>
          </a:p>
        </p:txBody>
      </p:sp>
      <p:sp>
        <p:nvSpPr>
          <p:cNvPr id="29" name="TextBox 28">
            <a:extLst>
              <a:ext uri="{FF2B5EF4-FFF2-40B4-BE49-F238E27FC236}">
                <a16:creationId xmlns:a16="http://schemas.microsoft.com/office/drawing/2014/main" id="{7C4B9F35-D327-AA80-30E4-567FE41F20D6}"/>
              </a:ext>
            </a:extLst>
          </p:cNvPr>
          <p:cNvSpPr txBox="1"/>
          <p:nvPr/>
        </p:nvSpPr>
        <p:spPr>
          <a:xfrm>
            <a:off x="7682761" y="5653103"/>
            <a:ext cx="388743" cy="246221"/>
          </a:xfrm>
          <a:prstGeom prst="rect">
            <a:avLst/>
          </a:prstGeom>
          <a:noFill/>
        </p:spPr>
        <p:txBody>
          <a:bodyPr wrap="square" lIns="0" tIns="0" rIns="0" bIns="0" rtlCol="0">
            <a:spAutoFit/>
          </a:bodyPr>
          <a:lstStyle/>
          <a:p>
            <a:pPr>
              <a:spcBef>
                <a:spcPts val="600"/>
              </a:spcBef>
              <a:buSzPct val="100000"/>
            </a:pPr>
            <a:r>
              <a:rPr lang="sl-SI" sz="1600" b="1" i="1">
                <a:solidFill>
                  <a:srgbClr val="313131"/>
                </a:solidFill>
              </a:rPr>
              <a:t>4.</a:t>
            </a:r>
            <a:r>
              <a:rPr lang="en-US" sz="1600" b="1" i="1">
                <a:solidFill>
                  <a:srgbClr val="313131"/>
                </a:solidFill>
              </a:rPr>
              <a:t>41</a:t>
            </a:r>
          </a:p>
        </p:txBody>
      </p:sp>
      <p:sp>
        <p:nvSpPr>
          <p:cNvPr id="32" name="Rectangle: Rounded Corners 31">
            <a:extLst>
              <a:ext uri="{FF2B5EF4-FFF2-40B4-BE49-F238E27FC236}">
                <a16:creationId xmlns:a16="http://schemas.microsoft.com/office/drawing/2014/main" id="{6A0053C8-4250-2B5D-4F82-0EF6DA4E8CA4}"/>
              </a:ext>
            </a:extLst>
          </p:cNvPr>
          <p:cNvSpPr/>
          <p:nvPr/>
        </p:nvSpPr>
        <p:spPr bwMode="gray">
          <a:xfrm>
            <a:off x="6110280" y="4929654"/>
            <a:ext cx="1898073" cy="242798"/>
          </a:xfrm>
          <a:prstGeom prst="roundRect">
            <a:avLst/>
          </a:prstGeom>
          <a:solidFill>
            <a:srgbClr val="43B02A"/>
          </a:solidFill>
          <a:ln w="19050" algn="ctr">
            <a:noFill/>
            <a:miter lim="800000"/>
            <a:headEnd/>
            <a:tailEnd/>
          </a:ln>
        </p:spPr>
        <p:txBody>
          <a:bodyPr wrap="square" lIns="88900" tIns="88900" rIns="88900" bIns="88900" rtlCol="0" anchor="ctr"/>
          <a:lstStyle/>
          <a:p>
            <a:pPr algn="ctr">
              <a:lnSpc>
                <a:spcPct val="106000"/>
              </a:lnSpc>
            </a:pPr>
            <a:r>
              <a:rPr lang="en-US" sz="1600" b="1" err="1">
                <a:solidFill>
                  <a:schemeClr val="bg1"/>
                </a:solidFill>
              </a:rPr>
              <a:t>Projektni</a:t>
            </a:r>
            <a:r>
              <a:rPr lang="en-US" sz="1600" b="1">
                <a:solidFill>
                  <a:schemeClr val="bg1"/>
                </a:solidFill>
              </a:rPr>
              <a:t> </a:t>
            </a:r>
            <a:r>
              <a:rPr lang="en-US" sz="1600" b="1" err="1">
                <a:solidFill>
                  <a:schemeClr val="bg1"/>
                </a:solidFill>
              </a:rPr>
              <a:t>partnerji</a:t>
            </a:r>
            <a:endParaRPr lang="en-US" sz="1600" b="1">
              <a:solidFill>
                <a:schemeClr val="bg1"/>
              </a:solidFill>
            </a:endParaRPr>
          </a:p>
        </p:txBody>
      </p:sp>
      <p:sp>
        <p:nvSpPr>
          <p:cNvPr id="33" name="Rectangle: Rounded Corners 32">
            <a:extLst>
              <a:ext uri="{FF2B5EF4-FFF2-40B4-BE49-F238E27FC236}">
                <a16:creationId xmlns:a16="http://schemas.microsoft.com/office/drawing/2014/main" id="{2CCE0CFB-EF7D-4B5C-7E69-57F7841785F7}"/>
              </a:ext>
            </a:extLst>
          </p:cNvPr>
          <p:cNvSpPr/>
          <p:nvPr/>
        </p:nvSpPr>
        <p:spPr bwMode="gray">
          <a:xfrm>
            <a:off x="8826814" y="4929654"/>
            <a:ext cx="1898073" cy="242798"/>
          </a:xfrm>
          <a:prstGeom prst="roundRect">
            <a:avLst/>
          </a:prstGeom>
          <a:solidFill>
            <a:srgbClr val="43B02A"/>
          </a:solidFill>
          <a:ln w="19050" algn="ctr">
            <a:noFill/>
            <a:miter lim="800000"/>
            <a:headEnd/>
            <a:tailEnd/>
          </a:ln>
        </p:spPr>
        <p:txBody>
          <a:bodyPr wrap="square" lIns="88900" tIns="88900" rIns="88900" bIns="88900" rtlCol="0" anchor="ctr"/>
          <a:lstStyle/>
          <a:p>
            <a:pPr algn="ctr">
              <a:lnSpc>
                <a:spcPct val="106000"/>
              </a:lnSpc>
            </a:pPr>
            <a:r>
              <a:rPr lang="en-US" sz="1600" b="1" err="1">
                <a:solidFill>
                  <a:schemeClr val="bg1"/>
                </a:solidFill>
              </a:rPr>
              <a:t>Svetovalci</a:t>
            </a:r>
            <a:endParaRPr lang="en-US" sz="1600" b="1">
              <a:solidFill>
                <a:schemeClr val="bg1"/>
              </a:solidFill>
            </a:endParaRPr>
          </a:p>
        </p:txBody>
      </p:sp>
      <p:sp>
        <p:nvSpPr>
          <p:cNvPr id="4" name="TextBox 3">
            <a:extLst>
              <a:ext uri="{FF2B5EF4-FFF2-40B4-BE49-F238E27FC236}">
                <a16:creationId xmlns:a16="http://schemas.microsoft.com/office/drawing/2014/main" id="{78919D39-D718-8636-6A49-F4ED785A3603}"/>
              </a:ext>
            </a:extLst>
          </p:cNvPr>
          <p:cNvSpPr txBox="1"/>
          <p:nvPr/>
        </p:nvSpPr>
        <p:spPr>
          <a:xfrm>
            <a:off x="533676" y="4357931"/>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Rezultati vprašalnika:</a:t>
            </a:r>
          </a:p>
        </p:txBody>
      </p:sp>
    </p:spTree>
    <p:extLst>
      <p:ext uri="{BB962C8B-B14F-4D97-AF65-F5344CB8AC3E}">
        <p14:creationId xmlns:p14="http://schemas.microsoft.com/office/powerpoint/2010/main" val="1388494338"/>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57AF8-5B18-3BAB-D94D-B29BD5CFD6E1}"/>
            </a:ext>
          </a:extLst>
        </p:cNvPr>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9725E51A-33B8-F461-D0AA-A2D3226DAD6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9725E51A-33B8-F461-D0AA-A2D3226DAD6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581F959E-F975-F75B-EDB7-EDFA8B43D8DF}"/>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76ACA198-103E-DAD1-85D3-684166432DEE}"/>
              </a:ext>
            </a:extLst>
          </p:cNvPr>
          <p:cNvSpPr>
            <a:spLocks noGrp="1"/>
          </p:cNvSpPr>
          <p:nvPr>
            <p:ph type="body" sz="quarter" idx="13"/>
          </p:nvPr>
        </p:nvSpPr>
        <p:spPr/>
        <p:txBody>
          <a:bodyPr/>
          <a:lstStyle/>
          <a:p>
            <a:r>
              <a:rPr lang="sl-SI" b="1" noProof="0"/>
              <a:t>Rezultati vrednotenja</a:t>
            </a:r>
          </a:p>
        </p:txBody>
      </p:sp>
      <p:sp>
        <p:nvSpPr>
          <p:cNvPr id="3" name="Title 2">
            <a:extLst>
              <a:ext uri="{FF2B5EF4-FFF2-40B4-BE49-F238E27FC236}">
                <a16:creationId xmlns:a16="http://schemas.microsoft.com/office/drawing/2014/main" id="{676D1963-3800-57F2-530A-8A03ED6B920F}"/>
              </a:ext>
            </a:extLst>
          </p:cNvPr>
          <p:cNvSpPr>
            <a:spLocks noGrp="1"/>
          </p:cNvSpPr>
          <p:nvPr>
            <p:ph type="title"/>
          </p:nvPr>
        </p:nvSpPr>
        <p:spPr>
          <a:xfrm>
            <a:off x="469900" y="683241"/>
            <a:ext cx="11252200"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Faza 1 </a:t>
            </a:r>
          </a:p>
        </p:txBody>
      </p:sp>
      <p:sp>
        <p:nvSpPr>
          <p:cNvPr id="9" name="Rectangle 8">
            <a:extLst>
              <a:ext uri="{FF2B5EF4-FFF2-40B4-BE49-F238E27FC236}">
                <a16:creationId xmlns:a16="http://schemas.microsoft.com/office/drawing/2014/main" id="{30C8A129-0559-44F6-12F5-7870CB4C6480}"/>
              </a:ext>
            </a:extLst>
          </p:cNvPr>
          <p:cNvSpPr/>
          <p:nvPr/>
        </p:nvSpPr>
        <p:spPr>
          <a:xfrm>
            <a:off x="991182" y="3674371"/>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Največjo dodano vrednost od faze 1 so dobili ZC – nadgradnja procesov ali poslovni razvoj.</a:t>
            </a:r>
          </a:p>
        </p:txBody>
      </p:sp>
      <p:sp>
        <p:nvSpPr>
          <p:cNvPr id="10" name="AutoShape 3">
            <a:extLst>
              <a:ext uri="{FF2B5EF4-FFF2-40B4-BE49-F238E27FC236}">
                <a16:creationId xmlns:a16="http://schemas.microsoft.com/office/drawing/2014/main" id="{3D868621-420D-D5F8-9805-BF2739308002}"/>
              </a:ext>
            </a:extLst>
          </p:cNvPr>
          <p:cNvSpPr>
            <a:spLocks noChangeAspect="1" noChangeArrowheads="1" noTextEdit="1"/>
          </p:cNvSpPr>
          <p:nvPr/>
        </p:nvSpPr>
        <p:spPr bwMode="auto">
          <a:xfrm>
            <a:off x="469901" y="3516478"/>
            <a:ext cx="745799" cy="8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sl-SI" noProof="0">
              <a:solidFill>
                <a:srgbClr val="000000"/>
              </a:solidFill>
              <a:latin typeface="Arial"/>
            </a:endParaRPr>
          </a:p>
        </p:txBody>
      </p:sp>
      <p:sp>
        <p:nvSpPr>
          <p:cNvPr id="12" name="TextBox 11">
            <a:extLst>
              <a:ext uri="{FF2B5EF4-FFF2-40B4-BE49-F238E27FC236}">
                <a16:creationId xmlns:a16="http://schemas.microsoft.com/office/drawing/2014/main" id="{A68438B1-BD68-A444-2CFD-8F485CB42414}"/>
              </a:ext>
            </a:extLst>
          </p:cNvPr>
          <p:cNvSpPr txBox="1"/>
          <p:nvPr/>
        </p:nvSpPr>
        <p:spPr>
          <a:xfrm>
            <a:off x="533676" y="1467183"/>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Presečne ugotovitve:</a:t>
            </a:r>
          </a:p>
        </p:txBody>
      </p:sp>
      <p:sp>
        <p:nvSpPr>
          <p:cNvPr id="16" name="Rectangle 15">
            <a:extLst>
              <a:ext uri="{FF2B5EF4-FFF2-40B4-BE49-F238E27FC236}">
                <a16:creationId xmlns:a16="http://schemas.microsoft.com/office/drawing/2014/main" id="{5E1C6C50-3E73-3C0B-E540-F682D9EB4BE9}"/>
              </a:ext>
            </a:extLst>
          </p:cNvPr>
          <p:cNvSpPr/>
          <p:nvPr/>
        </p:nvSpPr>
        <p:spPr>
          <a:xfrm>
            <a:off x="991182" y="4321642"/>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Učinki na IP bodo vidni čez nekaj časa, kjer so priporočila vezana na dodatne dejavnosti, nove stranke, ipd.</a:t>
            </a:r>
          </a:p>
        </p:txBody>
      </p:sp>
      <p:sp>
        <p:nvSpPr>
          <p:cNvPr id="22" name="Flowchart: Process 21">
            <a:extLst>
              <a:ext uri="{FF2B5EF4-FFF2-40B4-BE49-F238E27FC236}">
                <a16:creationId xmlns:a16="http://schemas.microsoft.com/office/drawing/2014/main" id="{9034AA66-9579-3FD2-E6B9-795C680B860A}"/>
              </a:ext>
            </a:extLst>
          </p:cNvPr>
          <p:cNvSpPr/>
          <p:nvPr/>
        </p:nvSpPr>
        <p:spPr bwMode="gray">
          <a:xfrm>
            <a:off x="533676" y="3674371"/>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3.</a:t>
            </a:r>
          </a:p>
        </p:txBody>
      </p:sp>
      <p:sp>
        <p:nvSpPr>
          <p:cNvPr id="23" name="Flowchart: Process 22">
            <a:extLst>
              <a:ext uri="{FF2B5EF4-FFF2-40B4-BE49-F238E27FC236}">
                <a16:creationId xmlns:a16="http://schemas.microsoft.com/office/drawing/2014/main" id="{51291FF4-538D-7BAB-0C90-1BB1D8C5D8CA}"/>
              </a:ext>
            </a:extLst>
          </p:cNvPr>
          <p:cNvSpPr/>
          <p:nvPr/>
        </p:nvSpPr>
        <p:spPr bwMode="gray">
          <a:xfrm>
            <a:off x="533676" y="4321643"/>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4.</a:t>
            </a:r>
          </a:p>
        </p:txBody>
      </p:sp>
      <p:sp>
        <p:nvSpPr>
          <p:cNvPr id="4" name="Rectangle 3">
            <a:extLst>
              <a:ext uri="{FF2B5EF4-FFF2-40B4-BE49-F238E27FC236}">
                <a16:creationId xmlns:a16="http://schemas.microsoft.com/office/drawing/2014/main" id="{978BFF40-86B4-1A1E-42DC-C356A72F534D}"/>
              </a:ext>
            </a:extLst>
          </p:cNvPr>
          <p:cNvSpPr/>
          <p:nvPr/>
        </p:nvSpPr>
        <p:spPr>
          <a:xfrm>
            <a:off x="991182" y="5232713"/>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Večina deležnikov je fazo 1 ocenila pozitivno, ugotavljamo pa, da rešitve (še) niso bile nujno implementirane. </a:t>
            </a:r>
          </a:p>
        </p:txBody>
      </p:sp>
      <p:sp>
        <p:nvSpPr>
          <p:cNvPr id="7" name="Flowchart: Process 6">
            <a:extLst>
              <a:ext uri="{FF2B5EF4-FFF2-40B4-BE49-F238E27FC236}">
                <a16:creationId xmlns:a16="http://schemas.microsoft.com/office/drawing/2014/main" id="{68C04359-0939-87B0-3374-503C4157C4F0}"/>
              </a:ext>
            </a:extLst>
          </p:cNvPr>
          <p:cNvSpPr/>
          <p:nvPr/>
        </p:nvSpPr>
        <p:spPr bwMode="gray">
          <a:xfrm>
            <a:off x="533676" y="5232712"/>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5.</a:t>
            </a:r>
          </a:p>
        </p:txBody>
      </p:sp>
      <p:sp>
        <p:nvSpPr>
          <p:cNvPr id="8" name="Rectangle 7">
            <a:extLst>
              <a:ext uri="{FF2B5EF4-FFF2-40B4-BE49-F238E27FC236}">
                <a16:creationId xmlns:a16="http://schemas.microsoft.com/office/drawing/2014/main" id="{1FB29F33-98EB-07B4-9715-1A37AF9070D5}"/>
              </a:ext>
            </a:extLst>
          </p:cNvPr>
          <p:cNvSpPr/>
          <p:nvPr/>
        </p:nvSpPr>
        <p:spPr>
          <a:xfrm>
            <a:off x="991182" y="1852231"/>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Kljub predpisanemu naboru zahtevanih aktivnosti so podjetja fazo 1 izvedla s fokusom na njihovih najbolj perečih izzivih.</a:t>
            </a:r>
          </a:p>
        </p:txBody>
      </p:sp>
      <p:sp>
        <p:nvSpPr>
          <p:cNvPr id="11" name="Flowchart: Process 10">
            <a:extLst>
              <a:ext uri="{FF2B5EF4-FFF2-40B4-BE49-F238E27FC236}">
                <a16:creationId xmlns:a16="http://schemas.microsoft.com/office/drawing/2014/main" id="{F00F96A5-4D2F-1139-AB9A-4CBB85D4345C}"/>
              </a:ext>
            </a:extLst>
          </p:cNvPr>
          <p:cNvSpPr/>
          <p:nvPr/>
        </p:nvSpPr>
        <p:spPr bwMode="gray">
          <a:xfrm>
            <a:off x="533676" y="1852230"/>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1.</a:t>
            </a:r>
          </a:p>
        </p:txBody>
      </p:sp>
      <p:sp>
        <p:nvSpPr>
          <p:cNvPr id="13" name="Rectangle 12">
            <a:extLst>
              <a:ext uri="{FF2B5EF4-FFF2-40B4-BE49-F238E27FC236}">
                <a16:creationId xmlns:a16="http://schemas.microsoft.com/office/drawing/2014/main" id="{309E2E74-698C-C607-647D-BC7052428607}"/>
              </a:ext>
            </a:extLst>
          </p:cNvPr>
          <p:cNvSpPr/>
          <p:nvPr/>
        </p:nvSpPr>
        <p:spPr>
          <a:xfrm>
            <a:off x="991182" y="2763301"/>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Analize stanja so jasno pokazale različne razvojne prioritete invalidskih podjetij in zaposlitvenih centrov.</a:t>
            </a:r>
          </a:p>
        </p:txBody>
      </p:sp>
      <p:sp>
        <p:nvSpPr>
          <p:cNvPr id="14" name="Flowchart: Process 13">
            <a:extLst>
              <a:ext uri="{FF2B5EF4-FFF2-40B4-BE49-F238E27FC236}">
                <a16:creationId xmlns:a16="http://schemas.microsoft.com/office/drawing/2014/main" id="{2C57B02E-9BF6-7973-C6D0-6D854255D35D}"/>
              </a:ext>
            </a:extLst>
          </p:cNvPr>
          <p:cNvSpPr/>
          <p:nvPr/>
        </p:nvSpPr>
        <p:spPr bwMode="gray">
          <a:xfrm>
            <a:off x="533676" y="2757435"/>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2.</a:t>
            </a:r>
          </a:p>
        </p:txBody>
      </p:sp>
    </p:spTree>
    <p:extLst>
      <p:ext uri="{BB962C8B-B14F-4D97-AF65-F5344CB8AC3E}">
        <p14:creationId xmlns:p14="http://schemas.microsoft.com/office/powerpoint/2010/main" val="233956848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058F3-D9D3-7393-011F-4740B5C90ED6}"/>
            </a:ext>
          </a:extLst>
        </p:cNvPr>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0FA0A70-1D9E-4948-7EB1-1D9A9449453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80FA0A70-1D9E-4948-7EB1-1D9A9449453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ADA013A5-206B-0201-0BBC-A5CF4D7D35BA}"/>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ACA5629B-9818-872A-6A85-F8B8849A5AA2}"/>
              </a:ext>
            </a:extLst>
          </p:cNvPr>
          <p:cNvSpPr>
            <a:spLocks noGrp="1"/>
          </p:cNvSpPr>
          <p:nvPr>
            <p:ph type="body" sz="quarter" idx="13"/>
          </p:nvPr>
        </p:nvSpPr>
        <p:spPr/>
        <p:txBody>
          <a:bodyPr/>
          <a:lstStyle/>
          <a:p>
            <a:r>
              <a:rPr lang="sl-SI" b="1" noProof="0"/>
              <a:t>Rezultati vrednotenja</a:t>
            </a:r>
          </a:p>
        </p:txBody>
      </p:sp>
      <p:sp>
        <p:nvSpPr>
          <p:cNvPr id="3" name="Title 2">
            <a:extLst>
              <a:ext uri="{FF2B5EF4-FFF2-40B4-BE49-F238E27FC236}">
                <a16:creationId xmlns:a16="http://schemas.microsoft.com/office/drawing/2014/main" id="{C8C9BB9C-6254-75D6-E2C6-282FB7A551CD}"/>
              </a:ext>
            </a:extLst>
          </p:cNvPr>
          <p:cNvSpPr>
            <a:spLocks noGrp="1"/>
          </p:cNvSpPr>
          <p:nvPr>
            <p:ph type="title"/>
          </p:nvPr>
        </p:nvSpPr>
        <p:spPr>
          <a:xfrm>
            <a:off x="469900" y="683241"/>
            <a:ext cx="11252200" cy="698501"/>
          </a:xfrm>
        </p:spPr>
        <p:txBody>
          <a:bodyPr vert="horz"/>
          <a:lstStyle/>
          <a:p>
            <a:r>
              <a:rPr lang="sl-SI" sz="1800" b="1">
                <a:latin typeface="Open Sans" panose="020B0606030504020204" pitchFamily="34" charset="0"/>
                <a:ea typeface="Open Sans" panose="020B0606030504020204" pitchFamily="34" charset="0"/>
                <a:cs typeface="Open Sans" panose="020B0606030504020204" pitchFamily="34" charset="0"/>
              </a:rPr>
              <a:t>Usposabljanja so bila dobro sprejeta in v večji meri posvečena digitalizaciji</a:t>
            </a:r>
            <a:endParaRPr lang="sl-SI" sz="1800" b="1" noProof="0">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8">
            <a:extLst>
              <a:ext uri="{FF2B5EF4-FFF2-40B4-BE49-F238E27FC236}">
                <a16:creationId xmlns:a16="http://schemas.microsoft.com/office/drawing/2014/main" id="{31069AFA-122E-EE86-332D-2399914C92A8}"/>
              </a:ext>
            </a:extLst>
          </p:cNvPr>
          <p:cNvSpPr/>
          <p:nvPr/>
        </p:nvSpPr>
        <p:spPr>
          <a:xfrm>
            <a:off x="991182" y="3674411"/>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Dodatna znanja digitalizacije so izboljšala kvaliteto življenja (nekaterih) invalidov</a:t>
            </a:r>
            <a:r>
              <a:rPr kumimoji="0" lang="en-US"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lang="sl-SI" sz="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3">
            <a:extLst>
              <a:ext uri="{FF2B5EF4-FFF2-40B4-BE49-F238E27FC236}">
                <a16:creationId xmlns:a16="http://schemas.microsoft.com/office/drawing/2014/main" id="{7995A571-5CBE-9CD3-3F51-9116A864B3E4}"/>
              </a:ext>
            </a:extLst>
          </p:cNvPr>
          <p:cNvSpPr>
            <a:spLocks noChangeAspect="1" noChangeArrowheads="1" noTextEdit="1"/>
          </p:cNvSpPr>
          <p:nvPr/>
        </p:nvSpPr>
        <p:spPr bwMode="auto">
          <a:xfrm>
            <a:off x="469901" y="3516478"/>
            <a:ext cx="745799" cy="8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sl-SI" noProof="0">
              <a:solidFill>
                <a:srgbClr val="000000"/>
              </a:solidFill>
              <a:latin typeface="Arial"/>
            </a:endParaRPr>
          </a:p>
        </p:txBody>
      </p:sp>
      <p:sp>
        <p:nvSpPr>
          <p:cNvPr id="12" name="TextBox 11">
            <a:extLst>
              <a:ext uri="{FF2B5EF4-FFF2-40B4-BE49-F238E27FC236}">
                <a16:creationId xmlns:a16="http://schemas.microsoft.com/office/drawing/2014/main" id="{D30B34FD-51E7-C148-8729-76330D62B9FC}"/>
              </a:ext>
            </a:extLst>
          </p:cNvPr>
          <p:cNvSpPr txBox="1"/>
          <p:nvPr/>
        </p:nvSpPr>
        <p:spPr>
          <a:xfrm>
            <a:off x="533676" y="1467183"/>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Presečne ugotovitve:</a:t>
            </a:r>
          </a:p>
        </p:txBody>
      </p:sp>
      <p:sp>
        <p:nvSpPr>
          <p:cNvPr id="16" name="Rectangle 15">
            <a:extLst>
              <a:ext uri="{FF2B5EF4-FFF2-40B4-BE49-F238E27FC236}">
                <a16:creationId xmlns:a16="http://schemas.microsoft.com/office/drawing/2014/main" id="{8CBE2345-CB98-8ECB-3CAF-BA5FAD8A1942}"/>
              </a:ext>
            </a:extLst>
          </p:cNvPr>
          <p:cNvSpPr/>
          <p:nvPr/>
        </p:nvSpPr>
        <p:spPr>
          <a:xfrm>
            <a:off x="991182" y="2800917"/>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Usposabljanja v IP so bila v splošnem bolj povezana z delovnimi procesi, v ZC bolj osredotočena na osnovna znanja digitalnih orodij za življenje.</a:t>
            </a:r>
          </a:p>
        </p:txBody>
      </p:sp>
      <p:sp>
        <p:nvSpPr>
          <p:cNvPr id="22" name="Flowchart: Process 21">
            <a:extLst>
              <a:ext uri="{FF2B5EF4-FFF2-40B4-BE49-F238E27FC236}">
                <a16:creationId xmlns:a16="http://schemas.microsoft.com/office/drawing/2014/main" id="{25FB3CC4-9B29-3F68-344A-7811C09936C1}"/>
              </a:ext>
            </a:extLst>
          </p:cNvPr>
          <p:cNvSpPr/>
          <p:nvPr/>
        </p:nvSpPr>
        <p:spPr bwMode="gray">
          <a:xfrm>
            <a:off x="533676" y="3674411"/>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3.</a:t>
            </a:r>
          </a:p>
        </p:txBody>
      </p:sp>
      <p:sp>
        <p:nvSpPr>
          <p:cNvPr id="23" name="Flowchart: Process 22">
            <a:extLst>
              <a:ext uri="{FF2B5EF4-FFF2-40B4-BE49-F238E27FC236}">
                <a16:creationId xmlns:a16="http://schemas.microsoft.com/office/drawing/2014/main" id="{F3384409-9C69-CFC4-0719-301D06D28B06}"/>
              </a:ext>
            </a:extLst>
          </p:cNvPr>
          <p:cNvSpPr/>
          <p:nvPr/>
        </p:nvSpPr>
        <p:spPr bwMode="gray">
          <a:xfrm>
            <a:off x="533676" y="2800916"/>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2.</a:t>
            </a:r>
          </a:p>
        </p:txBody>
      </p:sp>
      <p:sp>
        <p:nvSpPr>
          <p:cNvPr id="24" name="Flowchart: Process 23">
            <a:extLst>
              <a:ext uri="{FF2B5EF4-FFF2-40B4-BE49-F238E27FC236}">
                <a16:creationId xmlns:a16="http://schemas.microsoft.com/office/drawing/2014/main" id="{E3E32BDF-DDB6-8F0F-B67E-A16030ACD1B9}"/>
              </a:ext>
            </a:extLst>
          </p:cNvPr>
          <p:cNvSpPr/>
          <p:nvPr/>
        </p:nvSpPr>
        <p:spPr bwMode="gray">
          <a:xfrm>
            <a:off x="533676" y="4793383"/>
            <a:ext cx="11018078" cy="1332614"/>
          </a:xfrm>
          <a:prstGeom prst="flowChartProcess">
            <a:avLst/>
          </a:prstGeom>
          <a:solidFill>
            <a:schemeClr val="bg1"/>
          </a:solidFill>
          <a:ln w="28575" algn="ctr">
            <a:solidFill>
              <a:srgbClr val="97999B"/>
            </a:solidFill>
            <a:prstDash val="lg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25" name="Rectangle 24">
            <a:extLst>
              <a:ext uri="{FF2B5EF4-FFF2-40B4-BE49-F238E27FC236}">
                <a16:creationId xmlns:a16="http://schemas.microsoft.com/office/drawing/2014/main" id="{AAAAD771-4307-EBFB-C7D4-FF8093532560}"/>
              </a:ext>
            </a:extLst>
          </p:cNvPr>
          <p:cNvSpPr/>
          <p:nvPr/>
        </p:nvSpPr>
        <p:spPr bwMode="gray">
          <a:xfrm>
            <a:off x="701749" y="4963506"/>
            <a:ext cx="6559852" cy="985284"/>
          </a:xfrm>
          <a:prstGeom prst="rect">
            <a:avLst/>
          </a:prstGeom>
          <a:solidFill>
            <a:srgbClr val="2C5234"/>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Kako </a:t>
            </a:r>
            <a:r>
              <a:rPr lang="en-US" sz="1600" b="1" err="1">
                <a:solidFill>
                  <a:schemeClr val="bg1"/>
                </a:solidFill>
              </a:rPr>
              <a:t>ocenjujete</a:t>
            </a:r>
            <a:r>
              <a:rPr lang="en-US" sz="1600" b="1">
                <a:solidFill>
                  <a:schemeClr val="bg1"/>
                </a:solidFill>
              </a:rPr>
              <a:t> </a:t>
            </a:r>
            <a:r>
              <a:rPr lang="en-US" sz="1600" b="1" err="1">
                <a:solidFill>
                  <a:schemeClr val="bg1"/>
                </a:solidFill>
              </a:rPr>
              <a:t>izboljšanje</a:t>
            </a:r>
            <a:r>
              <a:rPr lang="en-US" sz="1600" b="1">
                <a:solidFill>
                  <a:schemeClr val="bg1"/>
                </a:solidFill>
              </a:rPr>
              <a:t> </a:t>
            </a:r>
            <a:r>
              <a:rPr lang="en-US" sz="1600" b="1" err="1">
                <a:solidFill>
                  <a:schemeClr val="bg1"/>
                </a:solidFill>
              </a:rPr>
              <a:t>kompetenc</a:t>
            </a:r>
            <a:r>
              <a:rPr lang="en-US" sz="1600" b="1">
                <a:solidFill>
                  <a:schemeClr val="bg1"/>
                </a:solidFill>
              </a:rPr>
              <a:t> </a:t>
            </a:r>
            <a:r>
              <a:rPr lang="en-US" sz="1600" b="1" err="1">
                <a:solidFill>
                  <a:schemeClr val="bg1"/>
                </a:solidFill>
              </a:rPr>
              <a:t>zaposlenih</a:t>
            </a:r>
            <a:r>
              <a:rPr lang="en-US" sz="1600" b="1">
                <a:solidFill>
                  <a:schemeClr val="bg1"/>
                </a:solidFill>
              </a:rPr>
              <a:t> (</a:t>
            </a:r>
            <a:r>
              <a:rPr lang="en-US" sz="1600" b="1" err="1">
                <a:solidFill>
                  <a:schemeClr val="bg1"/>
                </a:solidFill>
              </a:rPr>
              <a:t>digitalne</a:t>
            </a:r>
            <a:r>
              <a:rPr lang="en-US" sz="1600" b="1">
                <a:solidFill>
                  <a:schemeClr val="bg1"/>
                </a:solidFill>
              </a:rPr>
              <a:t> </a:t>
            </a:r>
            <a:r>
              <a:rPr lang="en-US" sz="1600" b="1" err="1">
                <a:solidFill>
                  <a:schemeClr val="bg1"/>
                </a:solidFill>
              </a:rPr>
              <a:t>ali</a:t>
            </a:r>
            <a:r>
              <a:rPr lang="en-US" sz="1600" b="1">
                <a:solidFill>
                  <a:schemeClr val="bg1"/>
                </a:solidFill>
              </a:rPr>
              <a:t> </a:t>
            </a:r>
            <a:r>
              <a:rPr lang="en-US" sz="1600" b="1" err="1">
                <a:solidFill>
                  <a:schemeClr val="bg1"/>
                </a:solidFill>
              </a:rPr>
              <a:t>druge</a:t>
            </a:r>
            <a:r>
              <a:rPr lang="en-US" sz="1600" b="1">
                <a:solidFill>
                  <a:schemeClr val="bg1"/>
                </a:solidFill>
              </a:rPr>
              <a:t>) </a:t>
            </a:r>
            <a:r>
              <a:rPr lang="en-US" sz="1600" b="1" err="1">
                <a:solidFill>
                  <a:schemeClr val="bg1"/>
                </a:solidFill>
              </a:rPr>
              <a:t>kot</a:t>
            </a:r>
            <a:r>
              <a:rPr lang="en-US" sz="1600" b="1">
                <a:solidFill>
                  <a:schemeClr val="bg1"/>
                </a:solidFill>
              </a:rPr>
              <a:t> </a:t>
            </a:r>
            <a:r>
              <a:rPr lang="en-US" sz="1600" b="1" err="1">
                <a:solidFill>
                  <a:schemeClr val="bg1"/>
                </a:solidFill>
              </a:rPr>
              <a:t>rezultat</a:t>
            </a:r>
            <a:r>
              <a:rPr lang="en-US" sz="1600" b="1">
                <a:solidFill>
                  <a:schemeClr val="bg1"/>
                </a:solidFill>
              </a:rPr>
              <a:t> </a:t>
            </a:r>
            <a:r>
              <a:rPr lang="en-US" sz="1600" b="1" err="1">
                <a:solidFill>
                  <a:schemeClr val="bg1"/>
                </a:solidFill>
              </a:rPr>
              <a:t>projekta</a:t>
            </a:r>
            <a:r>
              <a:rPr lang="en-US" sz="1600" b="1">
                <a:solidFill>
                  <a:schemeClr val="bg1"/>
                </a:solidFill>
              </a:rPr>
              <a:t>?</a:t>
            </a:r>
          </a:p>
        </p:txBody>
      </p:sp>
      <p:sp>
        <p:nvSpPr>
          <p:cNvPr id="28" name="Oval 27">
            <a:extLst>
              <a:ext uri="{FF2B5EF4-FFF2-40B4-BE49-F238E27FC236}">
                <a16:creationId xmlns:a16="http://schemas.microsoft.com/office/drawing/2014/main" id="{AAAE06EB-B9BA-DD1B-E47B-C799AEC3A974}"/>
              </a:ext>
            </a:extLst>
          </p:cNvPr>
          <p:cNvSpPr/>
          <p:nvPr/>
        </p:nvSpPr>
        <p:spPr bwMode="gray">
          <a:xfrm>
            <a:off x="8223620" y="5537664"/>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31" name="Straight Connector 30">
            <a:extLst>
              <a:ext uri="{FF2B5EF4-FFF2-40B4-BE49-F238E27FC236}">
                <a16:creationId xmlns:a16="http://schemas.microsoft.com/office/drawing/2014/main" id="{5214B7DC-A9F4-3CC7-D6D6-AB8A5A53044B}"/>
              </a:ext>
            </a:extLst>
          </p:cNvPr>
          <p:cNvCxnSpPr>
            <a:cxnSpLocks/>
            <a:stCxn id="28" idx="6"/>
          </p:cNvCxnSpPr>
          <p:nvPr/>
        </p:nvCxnSpPr>
        <p:spPr>
          <a:xfrm>
            <a:off x="8351211" y="5601460"/>
            <a:ext cx="211093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AC377AF2-BA3C-5FA4-FDC1-CE800B974982}"/>
              </a:ext>
            </a:extLst>
          </p:cNvPr>
          <p:cNvSpPr txBox="1"/>
          <p:nvPr/>
        </p:nvSpPr>
        <p:spPr>
          <a:xfrm>
            <a:off x="8246510" y="5686956"/>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1</a:t>
            </a:r>
          </a:p>
        </p:txBody>
      </p:sp>
      <p:sp>
        <p:nvSpPr>
          <p:cNvPr id="39" name="TextBox 38">
            <a:extLst>
              <a:ext uri="{FF2B5EF4-FFF2-40B4-BE49-F238E27FC236}">
                <a16:creationId xmlns:a16="http://schemas.microsoft.com/office/drawing/2014/main" id="{A4B834C7-2E29-B605-4A0C-559EF0FF2A5C}"/>
              </a:ext>
            </a:extLst>
          </p:cNvPr>
          <p:cNvSpPr txBox="1"/>
          <p:nvPr/>
        </p:nvSpPr>
        <p:spPr>
          <a:xfrm>
            <a:off x="10486250" y="5686955"/>
            <a:ext cx="79375" cy="246221"/>
          </a:xfrm>
          <a:prstGeom prst="rect">
            <a:avLst/>
          </a:prstGeom>
          <a:noFill/>
        </p:spPr>
        <p:txBody>
          <a:bodyPr wrap="square" lIns="0" tIns="0" rIns="0" bIns="0" rtlCol="0">
            <a:spAutoFit/>
          </a:bodyPr>
          <a:lstStyle/>
          <a:p>
            <a:pPr>
              <a:spcBef>
                <a:spcPts val="600"/>
              </a:spcBef>
              <a:buSzPct val="100000"/>
            </a:pPr>
            <a:r>
              <a:rPr lang="en-US" sz="1600" b="1" i="1">
                <a:solidFill>
                  <a:srgbClr val="313131"/>
                </a:solidFill>
              </a:rPr>
              <a:t>5</a:t>
            </a:r>
          </a:p>
        </p:txBody>
      </p:sp>
      <p:sp>
        <p:nvSpPr>
          <p:cNvPr id="41" name="Oval 40">
            <a:extLst>
              <a:ext uri="{FF2B5EF4-FFF2-40B4-BE49-F238E27FC236}">
                <a16:creationId xmlns:a16="http://schemas.microsoft.com/office/drawing/2014/main" id="{DF6C7615-92DC-C3C1-C8F9-4E8B7ADF8382}"/>
              </a:ext>
            </a:extLst>
          </p:cNvPr>
          <p:cNvSpPr/>
          <p:nvPr/>
        </p:nvSpPr>
        <p:spPr bwMode="gray">
          <a:xfrm>
            <a:off x="10462143" y="5537663"/>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44" name="Straight Connector 43">
            <a:extLst>
              <a:ext uri="{FF2B5EF4-FFF2-40B4-BE49-F238E27FC236}">
                <a16:creationId xmlns:a16="http://schemas.microsoft.com/office/drawing/2014/main" id="{528FB4DC-428F-FEDD-E845-4D8F712C475F}"/>
              </a:ext>
            </a:extLst>
          </p:cNvPr>
          <p:cNvCxnSpPr>
            <a:cxnSpLocks/>
          </p:cNvCxnSpPr>
          <p:nvPr/>
        </p:nvCxnSpPr>
        <p:spPr>
          <a:xfrm>
            <a:off x="9611537" y="5496905"/>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8CABC3A-9407-6C2F-C6F3-80A27F902965}"/>
              </a:ext>
            </a:extLst>
          </p:cNvPr>
          <p:cNvCxnSpPr>
            <a:cxnSpLocks/>
          </p:cNvCxnSpPr>
          <p:nvPr/>
        </p:nvCxnSpPr>
        <p:spPr>
          <a:xfrm>
            <a:off x="550477" y="6238123"/>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6B782FBF-6D2A-17D2-B481-19825C16C849}"/>
              </a:ext>
            </a:extLst>
          </p:cNvPr>
          <p:cNvSpPr txBox="1"/>
          <p:nvPr/>
        </p:nvSpPr>
        <p:spPr>
          <a:xfrm>
            <a:off x="646331" y="6231785"/>
            <a:ext cx="2276978" cy="215444"/>
          </a:xfrm>
          <a:prstGeom prst="rect">
            <a:avLst/>
          </a:prstGeom>
          <a:noFill/>
        </p:spPr>
        <p:txBody>
          <a:bodyPr wrap="square" lIns="0" tIns="0" rIns="0" bIns="0" rtlCol="0">
            <a:spAutoFit/>
          </a:bodyPr>
          <a:lstStyle/>
          <a:p>
            <a:pPr>
              <a:spcBef>
                <a:spcPts val="600"/>
              </a:spcBef>
              <a:buSzPct val="100000"/>
            </a:pPr>
            <a:r>
              <a:rPr lang="en-US" sz="1400" err="1">
                <a:solidFill>
                  <a:srgbClr val="313131"/>
                </a:solidFill>
              </a:rPr>
              <a:t>Povpre</a:t>
            </a:r>
            <a:r>
              <a:rPr lang="sl-SI" sz="1400" err="1">
                <a:solidFill>
                  <a:srgbClr val="313131"/>
                </a:solidFill>
              </a:rPr>
              <a:t>čna</a:t>
            </a:r>
            <a:r>
              <a:rPr lang="sl-SI" sz="1400">
                <a:solidFill>
                  <a:srgbClr val="313131"/>
                </a:solidFill>
              </a:rPr>
              <a:t> ocena</a:t>
            </a:r>
            <a:endParaRPr lang="en-US" sz="1400">
              <a:solidFill>
                <a:srgbClr val="313131"/>
              </a:solidFill>
            </a:endParaRPr>
          </a:p>
        </p:txBody>
      </p:sp>
      <p:sp>
        <p:nvSpPr>
          <p:cNvPr id="4" name="Rectangle 3">
            <a:extLst>
              <a:ext uri="{FF2B5EF4-FFF2-40B4-BE49-F238E27FC236}">
                <a16:creationId xmlns:a16="http://schemas.microsoft.com/office/drawing/2014/main" id="{6D0BD6C3-F022-18D8-60E9-A0E966B92C72}"/>
              </a:ext>
            </a:extLst>
          </p:cNvPr>
          <p:cNvSpPr/>
          <p:nvPr/>
        </p:nvSpPr>
        <p:spPr>
          <a:xfrm>
            <a:off x="991182" y="1884905"/>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Ocenjujemo, da so imela posebej pozitiven učinek na podjetja usposabljanja, namenjena komunikaciji, </a:t>
            </a:r>
            <a:r>
              <a:rPr kumimoji="0" lang="sl-SI" sz="1800" b="0" i="0" u="none" strike="noStrike" kern="100" cap="none" spc="0" normalizeH="0" baseline="0" noProof="0" err="1">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obladovanju</a:t>
            </a: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stresa, ipd.</a:t>
            </a:r>
          </a:p>
        </p:txBody>
      </p:sp>
      <p:sp>
        <p:nvSpPr>
          <p:cNvPr id="7" name="Flowchart: Process 6">
            <a:extLst>
              <a:ext uri="{FF2B5EF4-FFF2-40B4-BE49-F238E27FC236}">
                <a16:creationId xmlns:a16="http://schemas.microsoft.com/office/drawing/2014/main" id="{1CEC4BE8-FB36-9BE3-52C9-F78EB3553D87}"/>
              </a:ext>
            </a:extLst>
          </p:cNvPr>
          <p:cNvSpPr/>
          <p:nvPr/>
        </p:nvSpPr>
        <p:spPr bwMode="gray">
          <a:xfrm>
            <a:off x="533676" y="1884904"/>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1.</a:t>
            </a:r>
          </a:p>
        </p:txBody>
      </p:sp>
      <p:sp>
        <p:nvSpPr>
          <p:cNvPr id="13" name="TextBox 12">
            <a:extLst>
              <a:ext uri="{FF2B5EF4-FFF2-40B4-BE49-F238E27FC236}">
                <a16:creationId xmlns:a16="http://schemas.microsoft.com/office/drawing/2014/main" id="{0EDC56F7-177B-213F-D95A-BA60B6C56810}"/>
              </a:ext>
            </a:extLst>
          </p:cNvPr>
          <p:cNvSpPr txBox="1"/>
          <p:nvPr/>
        </p:nvSpPr>
        <p:spPr>
          <a:xfrm>
            <a:off x="9496228" y="5686955"/>
            <a:ext cx="388743" cy="246221"/>
          </a:xfrm>
          <a:prstGeom prst="rect">
            <a:avLst/>
          </a:prstGeom>
          <a:noFill/>
        </p:spPr>
        <p:txBody>
          <a:bodyPr wrap="square" lIns="0" tIns="0" rIns="0" bIns="0" rtlCol="0">
            <a:spAutoFit/>
          </a:bodyPr>
          <a:lstStyle/>
          <a:p>
            <a:pPr>
              <a:spcBef>
                <a:spcPts val="600"/>
              </a:spcBef>
              <a:buSzPct val="100000"/>
            </a:pPr>
            <a:r>
              <a:rPr lang="en-US" sz="1600" b="1" i="1">
                <a:solidFill>
                  <a:srgbClr val="313131"/>
                </a:solidFill>
              </a:rPr>
              <a:t>3.86</a:t>
            </a:r>
          </a:p>
        </p:txBody>
      </p:sp>
      <p:sp>
        <p:nvSpPr>
          <p:cNvPr id="29" name="Rectangle: Rounded Corners 28">
            <a:extLst>
              <a:ext uri="{FF2B5EF4-FFF2-40B4-BE49-F238E27FC236}">
                <a16:creationId xmlns:a16="http://schemas.microsoft.com/office/drawing/2014/main" id="{D749EBF0-7E6C-E97A-457D-18668EFD07FD}"/>
              </a:ext>
            </a:extLst>
          </p:cNvPr>
          <p:cNvSpPr/>
          <p:nvPr/>
        </p:nvSpPr>
        <p:spPr bwMode="gray">
          <a:xfrm>
            <a:off x="8457640" y="4963506"/>
            <a:ext cx="1898073" cy="242798"/>
          </a:xfrm>
          <a:prstGeom prst="roundRect">
            <a:avLst/>
          </a:prstGeom>
          <a:solidFill>
            <a:srgbClr val="43B02A"/>
          </a:solidFill>
          <a:ln w="19050" algn="ctr">
            <a:noFill/>
            <a:miter lim="800000"/>
            <a:headEnd/>
            <a:tailEnd/>
          </a:ln>
        </p:spPr>
        <p:txBody>
          <a:bodyPr wrap="square" lIns="88900" tIns="88900" rIns="88900" bIns="88900" rtlCol="0" anchor="ctr"/>
          <a:lstStyle/>
          <a:p>
            <a:pPr algn="ctr">
              <a:lnSpc>
                <a:spcPct val="106000"/>
              </a:lnSpc>
            </a:pPr>
            <a:r>
              <a:rPr lang="en-US" sz="1600" b="1" err="1">
                <a:solidFill>
                  <a:schemeClr val="bg1"/>
                </a:solidFill>
              </a:rPr>
              <a:t>Projektni</a:t>
            </a:r>
            <a:r>
              <a:rPr lang="en-US" sz="1600" b="1">
                <a:solidFill>
                  <a:schemeClr val="bg1"/>
                </a:solidFill>
              </a:rPr>
              <a:t> </a:t>
            </a:r>
            <a:r>
              <a:rPr lang="en-US" sz="1600" b="1" err="1">
                <a:solidFill>
                  <a:schemeClr val="bg1"/>
                </a:solidFill>
              </a:rPr>
              <a:t>partnerji</a:t>
            </a:r>
            <a:endParaRPr lang="en-US" sz="1600" b="1">
              <a:solidFill>
                <a:schemeClr val="bg1"/>
              </a:solidFill>
            </a:endParaRPr>
          </a:p>
        </p:txBody>
      </p:sp>
      <p:sp>
        <p:nvSpPr>
          <p:cNvPr id="8" name="TextBox 7">
            <a:extLst>
              <a:ext uri="{FF2B5EF4-FFF2-40B4-BE49-F238E27FC236}">
                <a16:creationId xmlns:a16="http://schemas.microsoft.com/office/drawing/2014/main" id="{0171E9AC-3E03-1FC0-7646-E3815CF20000}"/>
              </a:ext>
            </a:extLst>
          </p:cNvPr>
          <p:cNvSpPr txBox="1"/>
          <p:nvPr/>
        </p:nvSpPr>
        <p:spPr>
          <a:xfrm>
            <a:off x="533676" y="4357931"/>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Rezultati vprašalnika:</a:t>
            </a:r>
          </a:p>
        </p:txBody>
      </p:sp>
    </p:spTree>
    <p:extLst>
      <p:ext uri="{BB962C8B-B14F-4D97-AF65-F5344CB8AC3E}">
        <p14:creationId xmlns:p14="http://schemas.microsoft.com/office/powerpoint/2010/main" val="412646946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2ED9B-A6DE-59B9-AB0B-5E3982E7F4E8}"/>
            </a:ext>
          </a:extLst>
        </p:cNvPr>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24EB8A4-D954-E6C0-8BEE-A561426557C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024EB8A4-D954-E6C0-8BEE-A561426557C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5EA45DEC-A5D7-1A19-369A-4B562C56BEB0}"/>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84013085-0131-F1D7-EFC0-013CCD410281}"/>
              </a:ext>
            </a:extLst>
          </p:cNvPr>
          <p:cNvSpPr>
            <a:spLocks noGrp="1"/>
          </p:cNvSpPr>
          <p:nvPr>
            <p:ph type="body" sz="quarter" idx="13"/>
          </p:nvPr>
        </p:nvSpPr>
        <p:spPr/>
        <p:txBody>
          <a:bodyPr/>
          <a:lstStyle/>
          <a:p>
            <a:r>
              <a:rPr lang="sl-SI" b="1" noProof="0"/>
              <a:t>Rezultati vrednotenja</a:t>
            </a:r>
          </a:p>
        </p:txBody>
      </p:sp>
      <p:sp>
        <p:nvSpPr>
          <p:cNvPr id="3" name="Title 2">
            <a:extLst>
              <a:ext uri="{FF2B5EF4-FFF2-40B4-BE49-F238E27FC236}">
                <a16:creationId xmlns:a16="http://schemas.microsoft.com/office/drawing/2014/main" id="{BAB02040-2519-28A8-D9D5-770F560D67FA}"/>
              </a:ext>
            </a:extLst>
          </p:cNvPr>
          <p:cNvSpPr>
            <a:spLocks noGrp="1"/>
          </p:cNvSpPr>
          <p:nvPr>
            <p:ph type="title"/>
          </p:nvPr>
        </p:nvSpPr>
        <p:spPr>
          <a:xfrm>
            <a:off x="469900" y="683241"/>
            <a:ext cx="11252200"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Uvajanje prožnejših oblik dela je bil manj poudarjen vidik projekta, vendar so skoraj vsi prijavitelji tudi izvedli vsaj manjše prilagoditve</a:t>
            </a:r>
          </a:p>
        </p:txBody>
      </p:sp>
      <p:sp>
        <p:nvSpPr>
          <p:cNvPr id="9" name="Rectangle 8">
            <a:extLst>
              <a:ext uri="{FF2B5EF4-FFF2-40B4-BE49-F238E27FC236}">
                <a16:creationId xmlns:a16="http://schemas.microsoft.com/office/drawing/2014/main" id="{F6E2D98F-C5EB-25CC-25B0-D155C9484441}"/>
              </a:ext>
            </a:extLst>
          </p:cNvPr>
          <p:cNvSpPr/>
          <p:nvPr/>
        </p:nvSpPr>
        <p:spPr>
          <a:xfrm>
            <a:off x="991182" y="2725472"/>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Uvajanje dela od domu v veliko primerih ni mogoče, nekateri pa to že prakticirajo</a:t>
            </a:r>
            <a:r>
              <a:rPr kumimoji="0" lang="en-US"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lang="sl-SI" sz="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3">
            <a:extLst>
              <a:ext uri="{FF2B5EF4-FFF2-40B4-BE49-F238E27FC236}">
                <a16:creationId xmlns:a16="http://schemas.microsoft.com/office/drawing/2014/main" id="{415D4F99-5120-B1EE-6FB1-3E1BF668FB4B}"/>
              </a:ext>
            </a:extLst>
          </p:cNvPr>
          <p:cNvSpPr>
            <a:spLocks noChangeAspect="1" noChangeArrowheads="1" noTextEdit="1"/>
          </p:cNvSpPr>
          <p:nvPr/>
        </p:nvSpPr>
        <p:spPr bwMode="auto">
          <a:xfrm>
            <a:off x="469901" y="3516478"/>
            <a:ext cx="745799" cy="8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sl-SI" noProof="0">
              <a:solidFill>
                <a:srgbClr val="000000"/>
              </a:solidFill>
              <a:latin typeface="Arial"/>
            </a:endParaRPr>
          </a:p>
        </p:txBody>
      </p:sp>
      <p:sp>
        <p:nvSpPr>
          <p:cNvPr id="12" name="TextBox 11">
            <a:extLst>
              <a:ext uri="{FF2B5EF4-FFF2-40B4-BE49-F238E27FC236}">
                <a16:creationId xmlns:a16="http://schemas.microsoft.com/office/drawing/2014/main" id="{34854541-33B7-FFB8-E5C6-E88DEFA6C948}"/>
              </a:ext>
            </a:extLst>
          </p:cNvPr>
          <p:cNvSpPr txBox="1"/>
          <p:nvPr/>
        </p:nvSpPr>
        <p:spPr>
          <a:xfrm>
            <a:off x="533676" y="1467183"/>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Presečne ugotovitve:</a:t>
            </a:r>
          </a:p>
        </p:txBody>
      </p:sp>
      <p:sp>
        <p:nvSpPr>
          <p:cNvPr id="16" name="Rectangle 15">
            <a:extLst>
              <a:ext uri="{FF2B5EF4-FFF2-40B4-BE49-F238E27FC236}">
                <a16:creationId xmlns:a16="http://schemas.microsoft.com/office/drawing/2014/main" id="{A3A8A7A4-90A8-4E21-9691-5E71DF173B31}"/>
              </a:ext>
            </a:extLst>
          </p:cNvPr>
          <p:cNvSpPr/>
          <p:nvPr/>
        </p:nvSpPr>
        <p:spPr>
          <a:xfrm>
            <a:off x="991182" y="3429000"/>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Nekaj prijaviteljev je opozorilo na zaostrene razmere v gospodarstvu, zaradi katerih niso mogli izvesti prilagoditev.</a:t>
            </a:r>
          </a:p>
        </p:txBody>
      </p:sp>
      <p:sp>
        <p:nvSpPr>
          <p:cNvPr id="22" name="Flowchart: Process 21">
            <a:extLst>
              <a:ext uri="{FF2B5EF4-FFF2-40B4-BE49-F238E27FC236}">
                <a16:creationId xmlns:a16="http://schemas.microsoft.com/office/drawing/2014/main" id="{776C5695-9225-E679-408B-A0B1F424665D}"/>
              </a:ext>
            </a:extLst>
          </p:cNvPr>
          <p:cNvSpPr/>
          <p:nvPr/>
        </p:nvSpPr>
        <p:spPr bwMode="gray">
          <a:xfrm>
            <a:off x="533676" y="2725472"/>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2.</a:t>
            </a:r>
          </a:p>
        </p:txBody>
      </p:sp>
      <p:sp>
        <p:nvSpPr>
          <p:cNvPr id="23" name="Flowchart: Process 22">
            <a:extLst>
              <a:ext uri="{FF2B5EF4-FFF2-40B4-BE49-F238E27FC236}">
                <a16:creationId xmlns:a16="http://schemas.microsoft.com/office/drawing/2014/main" id="{EF45C1E9-B43A-D9BA-776C-0C62142B7376}"/>
              </a:ext>
            </a:extLst>
          </p:cNvPr>
          <p:cNvSpPr/>
          <p:nvPr/>
        </p:nvSpPr>
        <p:spPr bwMode="gray">
          <a:xfrm>
            <a:off x="533676" y="3428999"/>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3.</a:t>
            </a:r>
          </a:p>
        </p:txBody>
      </p:sp>
      <p:sp>
        <p:nvSpPr>
          <p:cNvPr id="24" name="Flowchart: Process 23">
            <a:extLst>
              <a:ext uri="{FF2B5EF4-FFF2-40B4-BE49-F238E27FC236}">
                <a16:creationId xmlns:a16="http://schemas.microsoft.com/office/drawing/2014/main" id="{FC483CB7-17DA-4C45-E38D-D969AFBF9032}"/>
              </a:ext>
            </a:extLst>
          </p:cNvPr>
          <p:cNvSpPr/>
          <p:nvPr/>
        </p:nvSpPr>
        <p:spPr bwMode="gray">
          <a:xfrm>
            <a:off x="533676" y="4793383"/>
            <a:ext cx="11018078" cy="1332614"/>
          </a:xfrm>
          <a:prstGeom prst="flowChartProcess">
            <a:avLst/>
          </a:prstGeom>
          <a:solidFill>
            <a:schemeClr val="bg1"/>
          </a:solidFill>
          <a:ln w="28575" algn="ctr">
            <a:solidFill>
              <a:srgbClr val="97999B"/>
            </a:solidFill>
            <a:prstDash val="lgDash"/>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25" name="Rectangle 24">
            <a:extLst>
              <a:ext uri="{FF2B5EF4-FFF2-40B4-BE49-F238E27FC236}">
                <a16:creationId xmlns:a16="http://schemas.microsoft.com/office/drawing/2014/main" id="{D7251FB4-CA74-CFFB-0AE8-E4CD52BEEE69}"/>
              </a:ext>
            </a:extLst>
          </p:cNvPr>
          <p:cNvSpPr/>
          <p:nvPr/>
        </p:nvSpPr>
        <p:spPr bwMode="gray">
          <a:xfrm>
            <a:off x="701749" y="4963506"/>
            <a:ext cx="4997302" cy="985284"/>
          </a:xfrm>
          <a:prstGeom prst="rect">
            <a:avLst/>
          </a:prstGeom>
          <a:solidFill>
            <a:srgbClr val="2C5234"/>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v-SE" sz="1600" b="1">
                <a:solidFill>
                  <a:schemeClr val="bg1"/>
                </a:solidFill>
              </a:rPr>
              <a:t>Kako ocenjujete vpliv projekta na izboljšanje poslovnega modela in delovnega okolja za invalide?</a:t>
            </a:r>
          </a:p>
        </p:txBody>
      </p:sp>
      <p:sp>
        <p:nvSpPr>
          <p:cNvPr id="28" name="Oval 27">
            <a:extLst>
              <a:ext uri="{FF2B5EF4-FFF2-40B4-BE49-F238E27FC236}">
                <a16:creationId xmlns:a16="http://schemas.microsoft.com/office/drawing/2014/main" id="{2794AD42-3380-6DFE-0087-1239E89ABB7F}"/>
              </a:ext>
            </a:extLst>
          </p:cNvPr>
          <p:cNvSpPr/>
          <p:nvPr/>
        </p:nvSpPr>
        <p:spPr bwMode="gray">
          <a:xfrm>
            <a:off x="5876260" y="5537664"/>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31" name="Straight Connector 30">
            <a:extLst>
              <a:ext uri="{FF2B5EF4-FFF2-40B4-BE49-F238E27FC236}">
                <a16:creationId xmlns:a16="http://schemas.microsoft.com/office/drawing/2014/main" id="{5597BAA6-5E83-524F-EAC5-DE315FEBB98A}"/>
              </a:ext>
            </a:extLst>
          </p:cNvPr>
          <p:cNvCxnSpPr>
            <a:cxnSpLocks/>
            <a:stCxn id="28" idx="6"/>
          </p:cNvCxnSpPr>
          <p:nvPr/>
        </p:nvCxnSpPr>
        <p:spPr>
          <a:xfrm>
            <a:off x="6003851" y="5601460"/>
            <a:ext cx="211093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7B7D100-0521-D6CA-7C6A-A4CDE429753D}"/>
              </a:ext>
            </a:extLst>
          </p:cNvPr>
          <p:cNvSpPr txBox="1"/>
          <p:nvPr/>
        </p:nvSpPr>
        <p:spPr>
          <a:xfrm>
            <a:off x="5899150" y="5686956"/>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1</a:t>
            </a:r>
          </a:p>
        </p:txBody>
      </p:sp>
      <p:sp>
        <p:nvSpPr>
          <p:cNvPr id="39" name="TextBox 38">
            <a:extLst>
              <a:ext uri="{FF2B5EF4-FFF2-40B4-BE49-F238E27FC236}">
                <a16:creationId xmlns:a16="http://schemas.microsoft.com/office/drawing/2014/main" id="{555CD991-3664-E0E3-3063-83BED465B87C}"/>
              </a:ext>
            </a:extLst>
          </p:cNvPr>
          <p:cNvSpPr txBox="1"/>
          <p:nvPr/>
        </p:nvSpPr>
        <p:spPr>
          <a:xfrm>
            <a:off x="8138890" y="5686955"/>
            <a:ext cx="79375" cy="246221"/>
          </a:xfrm>
          <a:prstGeom prst="rect">
            <a:avLst/>
          </a:prstGeom>
          <a:noFill/>
        </p:spPr>
        <p:txBody>
          <a:bodyPr wrap="square" lIns="0" tIns="0" rIns="0" bIns="0" rtlCol="0">
            <a:spAutoFit/>
          </a:bodyPr>
          <a:lstStyle/>
          <a:p>
            <a:pPr>
              <a:spcBef>
                <a:spcPts val="600"/>
              </a:spcBef>
              <a:buSzPct val="100000"/>
            </a:pPr>
            <a:r>
              <a:rPr lang="en-US" sz="1600" b="1" i="1">
                <a:solidFill>
                  <a:srgbClr val="313131"/>
                </a:solidFill>
              </a:rPr>
              <a:t>5</a:t>
            </a:r>
          </a:p>
        </p:txBody>
      </p:sp>
      <p:sp>
        <p:nvSpPr>
          <p:cNvPr id="41" name="Oval 40">
            <a:extLst>
              <a:ext uri="{FF2B5EF4-FFF2-40B4-BE49-F238E27FC236}">
                <a16:creationId xmlns:a16="http://schemas.microsoft.com/office/drawing/2014/main" id="{6929DF2E-D71E-9A6F-40AF-ECF81CCCB214}"/>
              </a:ext>
            </a:extLst>
          </p:cNvPr>
          <p:cNvSpPr/>
          <p:nvPr/>
        </p:nvSpPr>
        <p:spPr bwMode="gray">
          <a:xfrm>
            <a:off x="8114783" y="5537663"/>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47" name="Straight Connector 46">
            <a:extLst>
              <a:ext uri="{FF2B5EF4-FFF2-40B4-BE49-F238E27FC236}">
                <a16:creationId xmlns:a16="http://schemas.microsoft.com/office/drawing/2014/main" id="{82FEE932-5173-821C-83E4-BA9972CD50AE}"/>
              </a:ext>
            </a:extLst>
          </p:cNvPr>
          <p:cNvCxnSpPr>
            <a:cxnSpLocks/>
          </p:cNvCxnSpPr>
          <p:nvPr/>
        </p:nvCxnSpPr>
        <p:spPr>
          <a:xfrm>
            <a:off x="550477" y="6238123"/>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B4D5130F-7BF9-A013-0E22-1880DD169226}"/>
              </a:ext>
            </a:extLst>
          </p:cNvPr>
          <p:cNvSpPr txBox="1"/>
          <p:nvPr/>
        </p:nvSpPr>
        <p:spPr>
          <a:xfrm>
            <a:off x="646331" y="6231785"/>
            <a:ext cx="2276978" cy="215444"/>
          </a:xfrm>
          <a:prstGeom prst="rect">
            <a:avLst/>
          </a:prstGeom>
          <a:noFill/>
        </p:spPr>
        <p:txBody>
          <a:bodyPr wrap="square" lIns="0" tIns="0" rIns="0" bIns="0" rtlCol="0">
            <a:spAutoFit/>
          </a:bodyPr>
          <a:lstStyle/>
          <a:p>
            <a:pPr>
              <a:spcBef>
                <a:spcPts val="600"/>
              </a:spcBef>
              <a:buSzPct val="100000"/>
            </a:pPr>
            <a:r>
              <a:rPr lang="en-US" sz="1400" err="1">
                <a:solidFill>
                  <a:srgbClr val="313131"/>
                </a:solidFill>
              </a:rPr>
              <a:t>Povpre</a:t>
            </a:r>
            <a:r>
              <a:rPr lang="sl-SI" sz="1400" err="1">
                <a:solidFill>
                  <a:srgbClr val="313131"/>
                </a:solidFill>
              </a:rPr>
              <a:t>čna</a:t>
            </a:r>
            <a:r>
              <a:rPr lang="sl-SI" sz="1400">
                <a:solidFill>
                  <a:srgbClr val="313131"/>
                </a:solidFill>
              </a:rPr>
              <a:t> ocena</a:t>
            </a:r>
            <a:endParaRPr lang="en-US" sz="1400">
              <a:solidFill>
                <a:srgbClr val="313131"/>
              </a:solidFill>
            </a:endParaRPr>
          </a:p>
        </p:txBody>
      </p:sp>
      <p:sp>
        <p:nvSpPr>
          <p:cNvPr id="49" name="Oval 48">
            <a:extLst>
              <a:ext uri="{FF2B5EF4-FFF2-40B4-BE49-F238E27FC236}">
                <a16:creationId xmlns:a16="http://schemas.microsoft.com/office/drawing/2014/main" id="{9309F1EF-118F-646F-EA43-6C8D5E4B1143}"/>
              </a:ext>
            </a:extLst>
          </p:cNvPr>
          <p:cNvSpPr/>
          <p:nvPr/>
        </p:nvSpPr>
        <p:spPr bwMode="gray">
          <a:xfrm>
            <a:off x="8573661" y="5537664"/>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50" name="Straight Connector 49">
            <a:extLst>
              <a:ext uri="{FF2B5EF4-FFF2-40B4-BE49-F238E27FC236}">
                <a16:creationId xmlns:a16="http://schemas.microsoft.com/office/drawing/2014/main" id="{31AD1DA2-D032-1620-DCE6-91455C9E3349}"/>
              </a:ext>
            </a:extLst>
          </p:cNvPr>
          <p:cNvCxnSpPr>
            <a:cxnSpLocks/>
            <a:stCxn id="49" idx="6"/>
          </p:cNvCxnSpPr>
          <p:nvPr/>
        </p:nvCxnSpPr>
        <p:spPr>
          <a:xfrm>
            <a:off x="8701252" y="5601460"/>
            <a:ext cx="2110932"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1AD232C0-F5DE-A094-6883-0A84D166040F}"/>
              </a:ext>
            </a:extLst>
          </p:cNvPr>
          <p:cNvSpPr txBox="1"/>
          <p:nvPr/>
        </p:nvSpPr>
        <p:spPr>
          <a:xfrm>
            <a:off x="8596551" y="5686956"/>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1</a:t>
            </a:r>
          </a:p>
        </p:txBody>
      </p:sp>
      <p:sp>
        <p:nvSpPr>
          <p:cNvPr id="52" name="TextBox 51">
            <a:extLst>
              <a:ext uri="{FF2B5EF4-FFF2-40B4-BE49-F238E27FC236}">
                <a16:creationId xmlns:a16="http://schemas.microsoft.com/office/drawing/2014/main" id="{88ECEBAE-B73C-03DD-069C-D11AAE636F2D}"/>
              </a:ext>
            </a:extLst>
          </p:cNvPr>
          <p:cNvSpPr txBox="1"/>
          <p:nvPr/>
        </p:nvSpPr>
        <p:spPr>
          <a:xfrm>
            <a:off x="10836291" y="5686955"/>
            <a:ext cx="79375" cy="246221"/>
          </a:xfrm>
          <a:prstGeom prst="rect">
            <a:avLst/>
          </a:prstGeom>
          <a:noFill/>
        </p:spPr>
        <p:txBody>
          <a:bodyPr wrap="square" lIns="0" tIns="0" rIns="0" bIns="0" rtlCol="0">
            <a:spAutoFit/>
          </a:bodyPr>
          <a:lstStyle/>
          <a:p>
            <a:pPr>
              <a:spcBef>
                <a:spcPts val="600"/>
              </a:spcBef>
              <a:buSzPct val="100000"/>
            </a:pPr>
            <a:r>
              <a:rPr lang="en-US" sz="1600">
                <a:solidFill>
                  <a:srgbClr val="313131"/>
                </a:solidFill>
              </a:rPr>
              <a:t>5</a:t>
            </a:r>
          </a:p>
        </p:txBody>
      </p:sp>
      <p:sp>
        <p:nvSpPr>
          <p:cNvPr id="53" name="Oval 52">
            <a:extLst>
              <a:ext uri="{FF2B5EF4-FFF2-40B4-BE49-F238E27FC236}">
                <a16:creationId xmlns:a16="http://schemas.microsoft.com/office/drawing/2014/main" id="{2B26F048-67F7-0D2E-7525-E144C93F5E09}"/>
              </a:ext>
            </a:extLst>
          </p:cNvPr>
          <p:cNvSpPr/>
          <p:nvPr/>
        </p:nvSpPr>
        <p:spPr bwMode="gray">
          <a:xfrm>
            <a:off x="10812184" y="5537663"/>
            <a:ext cx="127591" cy="127591"/>
          </a:xfrm>
          <a:prstGeom prst="ellipse">
            <a:avLst/>
          </a:prstGeom>
          <a:solidFill>
            <a:schemeClr val="accent3"/>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2400" b="1">
              <a:solidFill>
                <a:schemeClr val="bg1"/>
              </a:solidFill>
            </a:endParaRPr>
          </a:p>
        </p:txBody>
      </p:sp>
      <p:cxnSp>
        <p:nvCxnSpPr>
          <p:cNvPr id="54" name="Straight Connector 53">
            <a:extLst>
              <a:ext uri="{FF2B5EF4-FFF2-40B4-BE49-F238E27FC236}">
                <a16:creationId xmlns:a16="http://schemas.microsoft.com/office/drawing/2014/main" id="{2FCA6D25-293E-1B4C-BECF-B499A9DA6182}"/>
              </a:ext>
            </a:extLst>
          </p:cNvPr>
          <p:cNvCxnSpPr>
            <a:cxnSpLocks/>
          </p:cNvCxnSpPr>
          <p:nvPr/>
        </p:nvCxnSpPr>
        <p:spPr>
          <a:xfrm>
            <a:off x="10463129" y="5496907"/>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EC2CFEFF-9CE0-AF08-290F-C4F3EFA41CF9}"/>
              </a:ext>
            </a:extLst>
          </p:cNvPr>
          <p:cNvSpPr txBox="1"/>
          <p:nvPr/>
        </p:nvSpPr>
        <p:spPr>
          <a:xfrm>
            <a:off x="10336144" y="5686955"/>
            <a:ext cx="388743" cy="246221"/>
          </a:xfrm>
          <a:prstGeom prst="rect">
            <a:avLst/>
          </a:prstGeom>
          <a:noFill/>
        </p:spPr>
        <p:txBody>
          <a:bodyPr wrap="square" lIns="0" tIns="0" rIns="0" bIns="0" rtlCol="0">
            <a:spAutoFit/>
          </a:bodyPr>
          <a:lstStyle/>
          <a:p>
            <a:pPr>
              <a:spcBef>
                <a:spcPts val="600"/>
              </a:spcBef>
              <a:buSzPct val="100000"/>
            </a:pPr>
            <a:r>
              <a:rPr lang="sl-SI" sz="1600" b="1" i="1">
                <a:solidFill>
                  <a:srgbClr val="313131"/>
                </a:solidFill>
              </a:rPr>
              <a:t>4.</a:t>
            </a:r>
            <a:r>
              <a:rPr lang="en-US" sz="1600" b="1" i="1">
                <a:solidFill>
                  <a:srgbClr val="313131"/>
                </a:solidFill>
              </a:rPr>
              <a:t>31</a:t>
            </a:r>
          </a:p>
        </p:txBody>
      </p:sp>
      <p:cxnSp>
        <p:nvCxnSpPr>
          <p:cNvPr id="4" name="Straight Connector 3">
            <a:extLst>
              <a:ext uri="{FF2B5EF4-FFF2-40B4-BE49-F238E27FC236}">
                <a16:creationId xmlns:a16="http://schemas.microsoft.com/office/drawing/2014/main" id="{32629B42-F44E-5B9F-2806-6776E9BDF465}"/>
              </a:ext>
            </a:extLst>
          </p:cNvPr>
          <p:cNvCxnSpPr>
            <a:cxnSpLocks/>
          </p:cNvCxnSpPr>
          <p:nvPr/>
        </p:nvCxnSpPr>
        <p:spPr>
          <a:xfrm>
            <a:off x="7652105" y="5498356"/>
            <a:ext cx="0" cy="209106"/>
          </a:xfrm>
          <a:prstGeom prst="line">
            <a:avLst/>
          </a:prstGeom>
          <a:ln w="38100">
            <a:solidFill>
              <a:srgbClr val="ED8B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79BFFC9-9AB3-534B-A96A-F132A6E31519}"/>
              </a:ext>
            </a:extLst>
          </p:cNvPr>
          <p:cNvSpPr txBox="1"/>
          <p:nvPr/>
        </p:nvSpPr>
        <p:spPr>
          <a:xfrm>
            <a:off x="7531063" y="5686955"/>
            <a:ext cx="388743" cy="246221"/>
          </a:xfrm>
          <a:prstGeom prst="rect">
            <a:avLst/>
          </a:prstGeom>
          <a:noFill/>
        </p:spPr>
        <p:txBody>
          <a:bodyPr wrap="square" lIns="0" tIns="0" rIns="0" bIns="0" rtlCol="0">
            <a:spAutoFit/>
          </a:bodyPr>
          <a:lstStyle/>
          <a:p>
            <a:pPr>
              <a:spcBef>
                <a:spcPts val="600"/>
              </a:spcBef>
              <a:buSzPct val="100000"/>
            </a:pPr>
            <a:r>
              <a:rPr lang="en-US" sz="1600" b="1" i="1">
                <a:solidFill>
                  <a:srgbClr val="313131"/>
                </a:solidFill>
              </a:rPr>
              <a:t>3.95</a:t>
            </a:r>
          </a:p>
        </p:txBody>
      </p:sp>
      <p:sp>
        <p:nvSpPr>
          <p:cNvPr id="8" name="Rectangle 7">
            <a:extLst>
              <a:ext uri="{FF2B5EF4-FFF2-40B4-BE49-F238E27FC236}">
                <a16:creationId xmlns:a16="http://schemas.microsoft.com/office/drawing/2014/main" id="{15ECDDD4-9C7F-C9CF-7802-C39B56A0C953}"/>
              </a:ext>
            </a:extLst>
          </p:cNvPr>
          <p:cNvSpPr/>
          <p:nvPr/>
        </p:nvSpPr>
        <p:spPr>
          <a:xfrm>
            <a:off x="991182" y="1912824"/>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Večina sogovornikov je ocenila, da so njihova delovna mesta dobro prilagojena potrebam invalidov, veliko pa jih je izvedli dodatne (manjše) prilagoditve delovnih mest.</a:t>
            </a:r>
          </a:p>
        </p:txBody>
      </p:sp>
      <p:sp>
        <p:nvSpPr>
          <p:cNvPr id="11" name="Flowchart: Process 10">
            <a:extLst>
              <a:ext uri="{FF2B5EF4-FFF2-40B4-BE49-F238E27FC236}">
                <a16:creationId xmlns:a16="http://schemas.microsoft.com/office/drawing/2014/main" id="{D98A5FDA-FAEE-63C5-5175-25527D2AE961}"/>
              </a:ext>
            </a:extLst>
          </p:cNvPr>
          <p:cNvSpPr/>
          <p:nvPr/>
        </p:nvSpPr>
        <p:spPr bwMode="gray">
          <a:xfrm>
            <a:off x="533676" y="1912823"/>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1.</a:t>
            </a:r>
          </a:p>
        </p:txBody>
      </p:sp>
      <p:sp>
        <p:nvSpPr>
          <p:cNvPr id="13" name="Rectangle: Rounded Corners 12">
            <a:extLst>
              <a:ext uri="{FF2B5EF4-FFF2-40B4-BE49-F238E27FC236}">
                <a16:creationId xmlns:a16="http://schemas.microsoft.com/office/drawing/2014/main" id="{3ACFAEA9-C1D3-CA92-30EA-F1776FCBBFAD}"/>
              </a:ext>
            </a:extLst>
          </p:cNvPr>
          <p:cNvSpPr/>
          <p:nvPr/>
        </p:nvSpPr>
        <p:spPr bwMode="gray">
          <a:xfrm>
            <a:off x="6110280" y="4963506"/>
            <a:ext cx="1898073" cy="242798"/>
          </a:xfrm>
          <a:prstGeom prst="roundRect">
            <a:avLst/>
          </a:prstGeom>
          <a:solidFill>
            <a:srgbClr val="43B02A"/>
          </a:solidFill>
          <a:ln w="19050" algn="ctr">
            <a:noFill/>
            <a:miter lim="800000"/>
            <a:headEnd/>
            <a:tailEnd/>
          </a:ln>
        </p:spPr>
        <p:txBody>
          <a:bodyPr wrap="square" lIns="88900" tIns="88900" rIns="88900" bIns="88900" rtlCol="0" anchor="ctr"/>
          <a:lstStyle/>
          <a:p>
            <a:pPr algn="ctr">
              <a:lnSpc>
                <a:spcPct val="106000"/>
              </a:lnSpc>
            </a:pPr>
            <a:r>
              <a:rPr lang="en-US" sz="1600" b="1" err="1">
                <a:solidFill>
                  <a:schemeClr val="bg1"/>
                </a:solidFill>
              </a:rPr>
              <a:t>Projektni</a:t>
            </a:r>
            <a:r>
              <a:rPr lang="en-US" sz="1600" b="1">
                <a:solidFill>
                  <a:schemeClr val="bg1"/>
                </a:solidFill>
              </a:rPr>
              <a:t> </a:t>
            </a:r>
            <a:r>
              <a:rPr lang="en-US" sz="1600" b="1" err="1">
                <a:solidFill>
                  <a:schemeClr val="bg1"/>
                </a:solidFill>
              </a:rPr>
              <a:t>partnerji</a:t>
            </a:r>
            <a:endParaRPr lang="en-US" sz="1600" b="1">
              <a:solidFill>
                <a:schemeClr val="bg1"/>
              </a:solidFill>
            </a:endParaRPr>
          </a:p>
        </p:txBody>
      </p:sp>
      <p:sp>
        <p:nvSpPr>
          <p:cNvPr id="14" name="Rectangle: Rounded Corners 13">
            <a:extLst>
              <a:ext uri="{FF2B5EF4-FFF2-40B4-BE49-F238E27FC236}">
                <a16:creationId xmlns:a16="http://schemas.microsoft.com/office/drawing/2014/main" id="{F1806969-4BB2-6818-A6B8-04A36B8F2500}"/>
              </a:ext>
            </a:extLst>
          </p:cNvPr>
          <p:cNvSpPr/>
          <p:nvPr/>
        </p:nvSpPr>
        <p:spPr bwMode="gray">
          <a:xfrm>
            <a:off x="8826814" y="4963506"/>
            <a:ext cx="1898073" cy="242798"/>
          </a:xfrm>
          <a:prstGeom prst="roundRect">
            <a:avLst/>
          </a:prstGeom>
          <a:solidFill>
            <a:srgbClr val="43B02A"/>
          </a:solidFill>
          <a:ln w="19050" algn="ctr">
            <a:noFill/>
            <a:miter lim="800000"/>
            <a:headEnd/>
            <a:tailEnd/>
          </a:ln>
        </p:spPr>
        <p:txBody>
          <a:bodyPr wrap="square" lIns="88900" tIns="88900" rIns="88900" bIns="88900" rtlCol="0" anchor="ctr"/>
          <a:lstStyle/>
          <a:p>
            <a:pPr algn="ctr">
              <a:lnSpc>
                <a:spcPct val="106000"/>
              </a:lnSpc>
            </a:pPr>
            <a:r>
              <a:rPr lang="en-US" sz="1600" b="1" err="1">
                <a:solidFill>
                  <a:schemeClr val="bg1"/>
                </a:solidFill>
              </a:rPr>
              <a:t>Svetovalci</a:t>
            </a:r>
            <a:endParaRPr lang="en-US" sz="1600" b="1">
              <a:solidFill>
                <a:schemeClr val="bg1"/>
              </a:solidFill>
            </a:endParaRPr>
          </a:p>
        </p:txBody>
      </p:sp>
      <p:sp>
        <p:nvSpPr>
          <p:cNvPr id="17" name="TextBox 16">
            <a:extLst>
              <a:ext uri="{FF2B5EF4-FFF2-40B4-BE49-F238E27FC236}">
                <a16:creationId xmlns:a16="http://schemas.microsoft.com/office/drawing/2014/main" id="{8589FD69-1FC0-D3F1-44D1-257A0A0A242B}"/>
              </a:ext>
            </a:extLst>
          </p:cNvPr>
          <p:cNvSpPr txBox="1"/>
          <p:nvPr/>
        </p:nvSpPr>
        <p:spPr>
          <a:xfrm>
            <a:off x="533676" y="4357931"/>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Rezultati vprašalnika:</a:t>
            </a:r>
          </a:p>
        </p:txBody>
      </p:sp>
    </p:spTree>
    <p:extLst>
      <p:ext uri="{BB962C8B-B14F-4D97-AF65-F5344CB8AC3E}">
        <p14:creationId xmlns:p14="http://schemas.microsoft.com/office/powerpoint/2010/main" val="164945070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B4294-5919-6804-FFB0-A79816F8C37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97EEC49-5F0E-718F-92FD-B8A5213FA057}"/>
              </a:ext>
            </a:extLst>
          </p:cNvPr>
          <p:cNvSpPr/>
          <p:nvPr/>
        </p:nvSpPr>
        <p:spPr>
          <a:xfrm>
            <a:off x="991182" y="2341156"/>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Vsi deležniki so zelo pozitivno ocenili vpliv in izvedbo psihosocialne pomoči, pozitiven vpliv prisotnosti tretje (strokovne) osebe. </a:t>
            </a:r>
          </a:p>
        </p:txBody>
      </p:sp>
      <p:graphicFrame>
        <p:nvGraphicFramePr>
          <p:cNvPr id="6" name="Object 5" hidden="1">
            <a:extLst>
              <a:ext uri="{FF2B5EF4-FFF2-40B4-BE49-F238E27FC236}">
                <a16:creationId xmlns:a16="http://schemas.microsoft.com/office/drawing/2014/main" id="{555FEAC8-04B7-B59C-51EE-1A74950617A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555FEAC8-04B7-B59C-51EE-1A74950617A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9A3341D8-D465-501A-E1AE-59144940EE56}"/>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209FB54A-A823-ACF8-E505-77E1E6C3E843}"/>
              </a:ext>
            </a:extLst>
          </p:cNvPr>
          <p:cNvSpPr>
            <a:spLocks noGrp="1"/>
          </p:cNvSpPr>
          <p:nvPr>
            <p:ph type="body" sz="quarter" idx="13"/>
          </p:nvPr>
        </p:nvSpPr>
        <p:spPr/>
        <p:txBody>
          <a:bodyPr/>
          <a:lstStyle/>
          <a:p>
            <a:r>
              <a:rPr lang="sl-SI" b="1" noProof="0"/>
              <a:t>Rezultati vrednotenja</a:t>
            </a:r>
          </a:p>
        </p:txBody>
      </p:sp>
      <p:sp>
        <p:nvSpPr>
          <p:cNvPr id="3" name="Title 2">
            <a:extLst>
              <a:ext uri="{FF2B5EF4-FFF2-40B4-BE49-F238E27FC236}">
                <a16:creationId xmlns:a16="http://schemas.microsoft.com/office/drawing/2014/main" id="{74B7020E-7319-6059-950D-07F4FE663C50}"/>
              </a:ext>
            </a:extLst>
          </p:cNvPr>
          <p:cNvSpPr>
            <a:spLocks noGrp="1"/>
          </p:cNvSpPr>
          <p:nvPr>
            <p:ph type="title"/>
          </p:nvPr>
        </p:nvSpPr>
        <p:spPr>
          <a:xfrm>
            <a:off x="469900" y="683241"/>
            <a:ext cx="11252200"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Psihosocialna pomoč, karierni razgovori, udeleževanje skupnih aktivnosti so bili najbolj izpostavljen vidik projekta</a:t>
            </a:r>
          </a:p>
        </p:txBody>
      </p:sp>
      <p:sp>
        <p:nvSpPr>
          <p:cNvPr id="9" name="Rectangle 8">
            <a:extLst>
              <a:ext uri="{FF2B5EF4-FFF2-40B4-BE49-F238E27FC236}">
                <a16:creationId xmlns:a16="http://schemas.microsoft.com/office/drawing/2014/main" id="{21827135-8AA3-6CE8-B060-7EF1C5534B5F}"/>
              </a:ext>
            </a:extLst>
          </p:cNvPr>
          <p:cNvSpPr/>
          <p:nvPr/>
        </p:nvSpPr>
        <p:spPr>
          <a:xfrm>
            <a:off x="991182" y="3533002"/>
            <a:ext cx="10560572" cy="929769"/>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Karierni načrti so bili pripravljeni, za nekatere zgolj kot formalnost, drugi ugotavljajo pomen osebnega razgovora, identificirali smo dobre praske, kjer so invalidi napredovali, dobili druge zadolžitve</a:t>
            </a:r>
            <a:r>
              <a:rPr kumimoji="0" lang="en-US"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lang="sl-SI" sz="1200" noProof="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3">
            <a:extLst>
              <a:ext uri="{FF2B5EF4-FFF2-40B4-BE49-F238E27FC236}">
                <a16:creationId xmlns:a16="http://schemas.microsoft.com/office/drawing/2014/main" id="{4B0B01A9-5CD7-61E7-74E6-43CC91CEEE2C}"/>
              </a:ext>
            </a:extLst>
          </p:cNvPr>
          <p:cNvSpPr>
            <a:spLocks noChangeAspect="1" noChangeArrowheads="1" noTextEdit="1"/>
          </p:cNvSpPr>
          <p:nvPr/>
        </p:nvSpPr>
        <p:spPr bwMode="auto">
          <a:xfrm>
            <a:off x="469901" y="3516478"/>
            <a:ext cx="745799" cy="8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sl-SI" noProof="0">
              <a:solidFill>
                <a:srgbClr val="000000"/>
              </a:solidFill>
              <a:latin typeface="Arial"/>
            </a:endParaRPr>
          </a:p>
        </p:txBody>
      </p:sp>
      <p:sp>
        <p:nvSpPr>
          <p:cNvPr id="12" name="TextBox 11">
            <a:extLst>
              <a:ext uri="{FF2B5EF4-FFF2-40B4-BE49-F238E27FC236}">
                <a16:creationId xmlns:a16="http://schemas.microsoft.com/office/drawing/2014/main" id="{45ECFF34-4F33-A259-DE8F-62F4B0881E8C}"/>
              </a:ext>
            </a:extLst>
          </p:cNvPr>
          <p:cNvSpPr txBox="1"/>
          <p:nvPr/>
        </p:nvSpPr>
        <p:spPr>
          <a:xfrm>
            <a:off x="533676" y="1467183"/>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Presečne ugotovitve:</a:t>
            </a:r>
          </a:p>
        </p:txBody>
      </p:sp>
      <p:sp>
        <p:nvSpPr>
          <p:cNvPr id="20" name="Flowchart: Process 19">
            <a:extLst>
              <a:ext uri="{FF2B5EF4-FFF2-40B4-BE49-F238E27FC236}">
                <a16:creationId xmlns:a16="http://schemas.microsoft.com/office/drawing/2014/main" id="{9BAB7C46-0AB6-DE1A-0E49-F240920B4A1F}"/>
              </a:ext>
            </a:extLst>
          </p:cNvPr>
          <p:cNvSpPr/>
          <p:nvPr/>
        </p:nvSpPr>
        <p:spPr bwMode="gray">
          <a:xfrm>
            <a:off x="533676" y="2341157"/>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1.</a:t>
            </a:r>
          </a:p>
        </p:txBody>
      </p:sp>
      <p:sp>
        <p:nvSpPr>
          <p:cNvPr id="22" name="Flowchart: Process 21">
            <a:extLst>
              <a:ext uri="{FF2B5EF4-FFF2-40B4-BE49-F238E27FC236}">
                <a16:creationId xmlns:a16="http://schemas.microsoft.com/office/drawing/2014/main" id="{65515F07-B362-9BD1-8EAB-F33B49BC01C7}"/>
              </a:ext>
            </a:extLst>
          </p:cNvPr>
          <p:cNvSpPr/>
          <p:nvPr/>
        </p:nvSpPr>
        <p:spPr bwMode="gray">
          <a:xfrm>
            <a:off x="533676" y="3533004"/>
            <a:ext cx="457506" cy="929767"/>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pPr>
            <a:r>
              <a:rPr lang="en-US" sz="1600" b="1">
                <a:solidFill>
                  <a:schemeClr val="bg1"/>
                </a:solidFill>
              </a:rPr>
              <a:t>2.</a:t>
            </a:r>
          </a:p>
        </p:txBody>
      </p:sp>
      <p:sp>
        <p:nvSpPr>
          <p:cNvPr id="4" name="Rectangle 3">
            <a:extLst>
              <a:ext uri="{FF2B5EF4-FFF2-40B4-BE49-F238E27FC236}">
                <a16:creationId xmlns:a16="http://schemas.microsoft.com/office/drawing/2014/main" id="{8DAA27AE-00E1-F286-4DC4-C79D138C223C}"/>
              </a:ext>
            </a:extLst>
          </p:cNvPr>
          <p:cNvSpPr/>
          <p:nvPr/>
        </p:nvSpPr>
        <p:spPr>
          <a:xfrm>
            <a:off x="991182" y="4981803"/>
            <a:ext cx="10560572" cy="409014"/>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lvl="0" algn="just">
              <a:lnSpc>
                <a:spcPct val="107000"/>
              </a:lnSpc>
              <a:spcAft>
                <a:spcPts val="800"/>
              </a:spcAft>
              <a:defRPr/>
            </a:pPr>
            <a:r>
              <a:rPr lang="sl-SI" kern="100">
                <a:solidFill>
                  <a:prstClr val="black"/>
                </a:solidFill>
                <a:latin typeface="Open Sans" panose="020B0606030504020204" pitchFamily="34" charset="0"/>
                <a:ea typeface="Open Sans" panose="020B0606030504020204" pitchFamily="34" charset="0"/>
                <a:cs typeface="Open Sans" panose="020B0606030504020204" pitchFamily="34" charset="0"/>
              </a:rPr>
              <a:t>Ugotavljamo, da pogovor v kateri koli obliki sam po sebi prinaša pozitivne učinke na zaposlene.</a:t>
            </a:r>
            <a:endPar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Flowchart: Process 6">
            <a:extLst>
              <a:ext uri="{FF2B5EF4-FFF2-40B4-BE49-F238E27FC236}">
                <a16:creationId xmlns:a16="http://schemas.microsoft.com/office/drawing/2014/main" id="{0ECE2A2B-3711-CB99-EBB9-F1C26488D08F}"/>
              </a:ext>
            </a:extLst>
          </p:cNvPr>
          <p:cNvSpPr/>
          <p:nvPr/>
        </p:nvSpPr>
        <p:spPr bwMode="gray">
          <a:xfrm>
            <a:off x="533676" y="4981803"/>
            <a:ext cx="457506" cy="409014"/>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3.</a:t>
            </a:r>
          </a:p>
        </p:txBody>
      </p:sp>
    </p:spTree>
    <p:extLst>
      <p:ext uri="{BB962C8B-B14F-4D97-AF65-F5344CB8AC3E}">
        <p14:creationId xmlns:p14="http://schemas.microsoft.com/office/powerpoint/2010/main" val="311350619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D61D9-C89A-DCE2-F7A0-DF8475214C02}"/>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A0DC7CE-5DA5-5A7A-591F-BADF6CC1A651}"/>
              </a:ext>
            </a:extLst>
          </p:cNvPr>
          <p:cNvSpPr/>
          <p:nvPr/>
        </p:nvSpPr>
        <p:spPr>
          <a:xfrm>
            <a:off x="991182" y="2341156"/>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Vsi sogovorniki so potrdili, da bi želeli nadaljevanje ali nadgradnjo projekta, z različnimi idejami o izboljšavah. </a:t>
            </a:r>
          </a:p>
        </p:txBody>
      </p:sp>
      <p:graphicFrame>
        <p:nvGraphicFramePr>
          <p:cNvPr id="6" name="Object 5" hidden="1">
            <a:extLst>
              <a:ext uri="{FF2B5EF4-FFF2-40B4-BE49-F238E27FC236}">
                <a16:creationId xmlns:a16="http://schemas.microsoft.com/office/drawing/2014/main" id="{CD6A4AF7-B546-B0CE-D721-0F1942E5F1F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CD6A4AF7-B546-B0CE-D721-0F1942E5F1F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09653BD-4BDF-8C4A-E5CA-F3B213FF9CEB}"/>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7957A1D7-F05C-0A02-0E54-996D2271A3E7}"/>
              </a:ext>
            </a:extLst>
          </p:cNvPr>
          <p:cNvSpPr>
            <a:spLocks noGrp="1"/>
          </p:cNvSpPr>
          <p:nvPr>
            <p:ph type="body" sz="quarter" idx="13"/>
          </p:nvPr>
        </p:nvSpPr>
        <p:spPr/>
        <p:txBody>
          <a:bodyPr/>
          <a:lstStyle/>
          <a:p>
            <a:r>
              <a:rPr lang="sl-SI" b="1" noProof="0"/>
              <a:t>Rezultati vrednotenja</a:t>
            </a:r>
          </a:p>
        </p:txBody>
      </p:sp>
      <p:sp>
        <p:nvSpPr>
          <p:cNvPr id="3" name="Title 2">
            <a:extLst>
              <a:ext uri="{FF2B5EF4-FFF2-40B4-BE49-F238E27FC236}">
                <a16:creationId xmlns:a16="http://schemas.microsoft.com/office/drawing/2014/main" id="{B2602026-66A4-EA6B-5379-DEF4D9FB9960}"/>
              </a:ext>
            </a:extLst>
          </p:cNvPr>
          <p:cNvSpPr>
            <a:spLocks noGrp="1"/>
          </p:cNvSpPr>
          <p:nvPr>
            <p:ph type="title"/>
          </p:nvPr>
        </p:nvSpPr>
        <p:spPr>
          <a:xfrm>
            <a:off x="469900" y="683241"/>
            <a:ext cx="11252200"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Večina deležnikov je izrazila željo po nadaljevanju ali nadgradnji projektov</a:t>
            </a:r>
          </a:p>
        </p:txBody>
      </p:sp>
      <p:sp>
        <p:nvSpPr>
          <p:cNvPr id="10" name="AutoShape 3">
            <a:extLst>
              <a:ext uri="{FF2B5EF4-FFF2-40B4-BE49-F238E27FC236}">
                <a16:creationId xmlns:a16="http://schemas.microsoft.com/office/drawing/2014/main" id="{7AB4E404-819B-3EF7-5D79-6D9513E155A8}"/>
              </a:ext>
            </a:extLst>
          </p:cNvPr>
          <p:cNvSpPr>
            <a:spLocks noChangeAspect="1" noChangeArrowheads="1" noTextEdit="1"/>
          </p:cNvSpPr>
          <p:nvPr/>
        </p:nvSpPr>
        <p:spPr bwMode="auto">
          <a:xfrm>
            <a:off x="469901" y="3516478"/>
            <a:ext cx="745799" cy="8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defRPr/>
            </a:pPr>
            <a:endParaRPr lang="sl-SI" noProof="0">
              <a:solidFill>
                <a:srgbClr val="000000"/>
              </a:solidFill>
              <a:latin typeface="Arial"/>
            </a:endParaRPr>
          </a:p>
        </p:txBody>
      </p:sp>
      <p:sp>
        <p:nvSpPr>
          <p:cNvPr id="12" name="TextBox 11">
            <a:extLst>
              <a:ext uri="{FF2B5EF4-FFF2-40B4-BE49-F238E27FC236}">
                <a16:creationId xmlns:a16="http://schemas.microsoft.com/office/drawing/2014/main" id="{9269474F-CCC4-5DFD-2D14-748DA7660EAB}"/>
              </a:ext>
            </a:extLst>
          </p:cNvPr>
          <p:cNvSpPr txBox="1"/>
          <p:nvPr/>
        </p:nvSpPr>
        <p:spPr>
          <a:xfrm>
            <a:off x="533676" y="1467183"/>
            <a:ext cx="3606800" cy="276999"/>
          </a:xfrm>
          <a:prstGeom prst="rect">
            <a:avLst/>
          </a:prstGeom>
          <a:noFill/>
        </p:spPr>
        <p:txBody>
          <a:bodyPr wrap="square" lIns="0" tIns="0" rIns="0" bIns="0" rtlCol="0">
            <a:spAutoFit/>
          </a:bodyPr>
          <a:lstStyle/>
          <a:p>
            <a:pPr>
              <a:spcBef>
                <a:spcPts val="600"/>
              </a:spcBef>
              <a:buSzPct val="100000"/>
            </a:pPr>
            <a:r>
              <a:rPr lang="sl-SI" b="1" noProof="0">
                <a:solidFill>
                  <a:srgbClr val="86BC25"/>
                </a:solidFill>
                <a:latin typeface="Open Sans" panose="020B0606030504020204" pitchFamily="34" charset="0"/>
                <a:ea typeface="Open Sans" panose="020B0606030504020204" pitchFamily="34" charset="0"/>
                <a:cs typeface="Open Sans" panose="020B0606030504020204" pitchFamily="34" charset="0"/>
              </a:rPr>
              <a:t>Presečne ugotovitve:</a:t>
            </a:r>
          </a:p>
        </p:txBody>
      </p:sp>
      <p:sp>
        <p:nvSpPr>
          <p:cNvPr id="20" name="Flowchart: Process 19">
            <a:extLst>
              <a:ext uri="{FF2B5EF4-FFF2-40B4-BE49-F238E27FC236}">
                <a16:creationId xmlns:a16="http://schemas.microsoft.com/office/drawing/2014/main" id="{3CC62F7A-0A65-F168-958B-1D4F18039B30}"/>
              </a:ext>
            </a:extLst>
          </p:cNvPr>
          <p:cNvSpPr/>
          <p:nvPr/>
        </p:nvSpPr>
        <p:spPr bwMode="gray">
          <a:xfrm>
            <a:off x="533676" y="2341157"/>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1.</a:t>
            </a:r>
          </a:p>
        </p:txBody>
      </p:sp>
      <p:sp>
        <p:nvSpPr>
          <p:cNvPr id="8" name="Rectangle 7">
            <a:extLst>
              <a:ext uri="{FF2B5EF4-FFF2-40B4-BE49-F238E27FC236}">
                <a16:creationId xmlns:a16="http://schemas.microsoft.com/office/drawing/2014/main" id="{E7619B0E-394F-F7EE-2465-50495A100CA2}"/>
              </a:ext>
            </a:extLst>
          </p:cNvPr>
          <p:cNvSpPr/>
          <p:nvPr/>
        </p:nvSpPr>
        <p:spPr>
          <a:xfrm>
            <a:off x="991182" y="3429000"/>
            <a:ext cx="10560572" cy="672813"/>
          </a:xfrm>
          <a:prstGeom prst="rect">
            <a:avLst/>
          </a:prstGeom>
          <a:solidFill>
            <a:srgbClr val="EBEBEB"/>
          </a:solidFill>
          <a:ln w="9525">
            <a:solidFill>
              <a:srgbClr val="EBEBEB"/>
            </a:solid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0" marR="0" lvl="0" indent="0" algn="just" defTabSz="914400" rtl="0" eaLnBrk="1" fontAlgn="auto" latinLnBrk="0" hangingPunct="1">
              <a:lnSpc>
                <a:spcPct val="107000"/>
              </a:lnSpc>
              <a:spcBef>
                <a:spcPts val="0"/>
              </a:spcBef>
              <a:spcAft>
                <a:spcPts val="800"/>
              </a:spcAft>
              <a:buClrTx/>
              <a:buSzTx/>
              <a:buFontTx/>
              <a:buNone/>
              <a:tabLst/>
              <a:defRPr/>
            </a:pPr>
            <a:r>
              <a:rPr kumimoji="0" lang="sl-SI" sz="1800" b="0" i="0" u="none" strike="noStrike" kern="1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Organizacije so po projektu delno bolj samostojne pri zagotavljanju podpornih storitev, a zunanja pomoč ostaja pomembna. </a:t>
            </a:r>
          </a:p>
        </p:txBody>
      </p:sp>
      <p:sp>
        <p:nvSpPr>
          <p:cNvPr id="11" name="Flowchart: Process 10">
            <a:extLst>
              <a:ext uri="{FF2B5EF4-FFF2-40B4-BE49-F238E27FC236}">
                <a16:creationId xmlns:a16="http://schemas.microsoft.com/office/drawing/2014/main" id="{E187EDFF-1A1C-10A1-832F-7FC3F8D27B6A}"/>
              </a:ext>
            </a:extLst>
          </p:cNvPr>
          <p:cNvSpPr/>
          <p:nvPr/>
        </p:nvSpPr>
        <p:spPr bwMode="gray">
          <a:xfrm>
            <a:off x="533676" y="3429001"/>
            <a:ext cx="457506" cy="672812"/>
          </a:xfrm>
          <a:prstGeom prst="flowChartProcess">
            <a:avLst/>
          </a:prstGeom>
          <a:solidFill>
            <a:srgbClr val="86BC25"/>
          </a:solidFill>
          <a:ln w="28575" algn="ctr">
            <a:solidFill>
              <a:srgbClr val="97999B"/>
            </a:solidFill>
            <a:prstDash val="solid"/>
            <a:miter lim="800000"/>
            <a:headEnd/>
            <a:tailEnd/>
          </a:ln>
          <a:effectLst>
            <a:outerShdw blurRad="50800" dist="38100" dir="2700000" algn="tl" rotWithShape="0">
              <a:prstClr val="black">
                <a:alpha val="40000"/>
              </a:prstClr>
            </a:outerShdw>
          </a:effectLst>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rPr>
              <a:t>2.</a:t>
            </a:r>
          </a:p>
        </p:txBody>
      </p:sp>
    </p:spTree>
    <p:extLst>
      <p:ext uri="{BB962C8B-B14F-4D97-AF65-F5344CB8AC3E}">
        <p14:creationId xmlns:p14="http://schemas.microsoft.com/office/powerpoint/2010/main" val="41076058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913FD-3AFF-F33E-7A1E-D7EDFE4C3E3B}"/>
            </a:ext>
          </a:extLst>
        </p:cNvPr>
        <p:cNvGrpSpPr/>
        <p:nvPr/>
      </p:nvGrpSpPr>
      <p:grpSpPr>
        <a:xfrm>
          <a:off x="0" y="0"/>
          <a:ext cx="0" cy="0"/>
          <a:chOff x="0" y="0"/>
          <a:chExt cx="0" cy="0"/>
        </a:xfrm>
      </p:grpSpPr>
      <p:sp>
        <p:nvSpPr>
          <p:cNvPr id="28" name="Flowchart: Process 27">
            <a:extLst>
              <a:ext uri="{FF2B5EF4-FFF2-40B4-BE49-F238E27FC236}">
                <a16:creationId xmlns:a16="http://schemas.microsoft.com/office/drawing/2014/main" id="{2201071C-ACB7-84B2-D68D-8854927C4155}"/>
              </a:ext>
            </a:extLst>
          </p:cNvPr>
          <p:cNvSpPr/>
          <p:nvPr/>
        </p:nvSpPr>
        <p:spPr bwMode="gray">
          <a:xfrm>
            <a:off x="233756" y="3478845"/>
            <a:ext cx="2970082" cy="2069432"/>
          </a:xfrm>
          <a:prstGeom prst="flowChartProcess">
            <a:avLst/>
          </a:prstGeom>
          <a:solidFill>
            <a:srgbClr val="E3E48D"/>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graphicFrame>
        <p:nvGraphicFramePr>
          <p:cNvPr id="6" name="Object 5" hidden="1">
            <a:extLst>
              <a:ext uri="{FF2B5EF4-FFF2-40B4-BE49-F238E27FC236}">
                <a16:creationId xmlns:a16="http://schemas.microsoft.com/office/drawing/2014/main" id="{A03CBEE9-34D4-6486-4FAD-126F667C521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A03CBEE9-34D4-6486-4FAD-126F667C521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A5EE8C9E-74DB-DC03-2BE4-695BBFB7C8B3}"/>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sl-SI" sz="20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CA735EC9-FF2C-7469-2628-972C1B34E55F}"/>
              </a:ext>
            </a:extLst>
          </p:cNvPr>
          <p:cNvSpPr>
            <a:spLocks noGrp="1"/>
          </p:cNvSpPr>
          <p:nvPr>
            <p:ph type="body" sz="quarter" idx="13"/>
          </p:nvPr>
        </p:nvSpPr>
        <p:spPr/>
        <p:txBody>
          <a:bodyPr/>
          <a:lstStyle/>
          <a:p>
            <a:r>
              <a:rPr lang="sl-SI" b="1"/>
              <a:t>Rezultati vrednotenja</a:t>
            </a:r>
          </a:p>
        </p:txBody>
      </p:sp>
      <p:sp>
        <p:nvSpPr>
          <p:cNvPr id="3" name="Title 2">
            <a:extLst>
              <a:ext uri="{FF2B5EF4-FFF2-40B4-BE49-F238E27FC236}">
                <a16:creationId xmlns:a16="http://schemas.microsoft.com/office/drawing/2014/main" id="{CC8FE009-588A-9E2A-C35E-39C650B221E3}"/>
              </a:ext>
            </a:extLst>
          </p:cNvPr>
          <p:cNvSpPr>
            <a:spLocks noGrp="1"/>
          </p:cNvSpPr>
          <p:nvPr>
            <p:ph type="title"/>
          </p:nvPr>
        </p:nvSpPr>
        <p:spPr/>
        <p:txBody>
          <a:bodyPr/>
          <a:lstStyle/>
          <a:p>
            <a:r>
              <a:rPr lang="sl-SI" sz="1800" b="1" noProof="0">
                <a:latin typeface="Open Sans" panose="020B0606030504020204" pitchFamily="34" charset="0"/>
                <a:ea typeface="Open Sans" panose="020B0606030504020204" pitchFamily="34" charset="0"/>
                <a:cs typeface="Open Sans" panose="020B0606030504020204" pitchFamily="34" charset="0"/>
              </a:rPr>
              <a:t>Dobra praksa: Zavod za razvoj lokalnih skupnosti Hudo dobro</a:t>
            </a:r>
            <a:br>
              <a:rPr lang="sl-SI" sz="1800" b="1" noProof="0">
                <a:latin typeface="Open Sans" panose="020B0606030504020204" pitchFamily="34" charset="0"/>
                <a:ea typeface="Open Sans" panose="020B0606030504020204" pitchFamily="34" charset="0"/>
                <a:cs typeface="Open Sans" panose="020B0606030504020204" pitchFamily="34" charset="0"/>
              </a:rPr>
            </a:br>
            <a:endParaRPr lang="sl-SI" sz="1800" noProof="0">
              <a:latin typeface="Open Sans" panose="020B0606030504020204" pitchFamily="34" charset="0"/>
              <a:ea typeface="Open Sans" panose="020B0606030504020204" pitchFamily="34" charset="0"/>
              <a:cs typeface="Open Sans" panose="020B0606030504020204" pitchFamily="34" charset="0"/>
            </a:endParaRPr>
          </a:p>
        </p:txBody>
      </p:sp>
      <p:sp>
        <p:nvSpPr>
          <p:cNvPr id="15" name="PoljeZBesedilom 14">
            <a:extLst>
              <a:ext uri="{FF2B5EF4-FFF2-40B4-BE49-F238E27FC236}">
                <a16:creationId xmlns:a16="http://schemas.microsoft.com/office/drawing/2014/main" id="{BA47C842-E8E4-7171-2B4F-67ABE5111EF5}"/>
              </a:ext>
            </a:extLst>
          </p:cNvPr>
          <p:cNvSpPr txBox="1"/>
          <p:nvPr/>
        </p:nvSpPr>
        <p:spPr>
          <a:xfrm>
            <a:off x="3427445" y="2983705"/>
            <a:ext cx="3807169" cy="1200329"/>
          </a:xfrm>
          <a:prstGeom prst="rect">
            <a:avLst/>
          </a:prstGeom>
          <a:noFill/>
        </p:spPr>
        <p:txBody>
          <a:bodyPr wrap="square">
            <a:spAutoFit/>
          </a:bodyPr>
          <a:lstStyle/>
          <a:p>
            <a:pPr>
              <a:buNone/>
            </a:pPr>
            <a:r>
              <a:rPr lang="sl-SI" b="1" noProof="0">
                <a:solidFill>
                  <a:srgbClr val="86BC25"/>
                </a:solidFill>
                <a:latin typeface="+mj-lt"/>
                <a:ea typeface="Open Sans" panose="020B0606030504020204" pitchFamily="34" charset="0"/>
                <a:cs typeface="Open Sans" panose="020B0606030504020204" pitchFamily="34" charset="0"/>
              </a:rPr>
              <a:t>Izziv:</a:t>
            </a:r>
          </a:p>
          <a:p>
            <a:pPr>
              <a:buNone/>
            </a:pPr>
            <a:endParaRPr lang="sl-SI" b="1" noProof="0">
              <a:latin typeface="+mj-lt"/>
            </a:endParaRPr>
          </a:p>
          <a:p>
            <a:pPr>
              <a:buNone/>
            </a:pPr>
            <a:r>
              <a:rPr lang="sl-SI">
                <a:latin typeface="+mj-lt"/>
              </a:rPr>
              <a:t>Hitra rast, podhranjene kadrovske, procesne, komunikacijske zmožnosti.</a:t>
            </a:r>
            <a:endParaRPr lang="sl-SI" noProof="0">
              <a:latin typeface="+mj-lt"/>
            </a:endParaRPr>
          </a:p>
        </p:txBody>
      </p:sp>
      <p:sp>
        <p:nvSpPr>
          <p:cNvPr id="9" name="TextBox 8">
            <a:extLst>
              <a:ext uri="{FF2B5EF4-FFF2-40B4-BE49-F238E27FC236}">
                <a16:creationId xmlns:a16="http://schemas.microsoft.com/office/drawing/2014/main" id="{BC5BBC87-133E-AAA8-5E31-99DCED48801A}"/>
              </a:ext>
            </a:extLst>
          </p:cNvPr>
          <p:cNvSpPr txBox="1"/>
          <p:nvPr/>
        </p:nvSpPr>
        <p:spPr>
          <a:xfrm>
            <a:off x="7981649" y="2983705"/>
            <a:ext cx="3807169" cy="3139321"/>
          </a:xfrm>
          <a:prstGeom prst="rect">
            <a:avLst/>
          </a:prstGeom>
          <a:noFill/>
        </p:spPr>
        <p:txBody>
          <a:bodyPr wrap="square">
            <a:spAutoFit/>
          </a:bodyPr>
          <a:lstStyle/>
          <a:p>
            <a:r>
              <a:rPr lang="sl-SI" sz="1800" b="1" noProof="0">
                <a:solidFill>
                  <a:srgbClr val="86BC25"/>
                </a:solidFill>
              </a:rPr>
              <a:t>Rezultati:</a:t>
            </a:r>
          </a:p>
          <a:p>
            <a:endParaRPr lang="sl-SI" sz="1800" b="1" noProof="0"/>
          </a:p>
          <a:p>
            <a:pPr marL="285750" indent="-285750">
              <a:buFont typeface="Arial" panose="020B0604020202020204" pitchFamily="34" charset="0"/>
              <a:buChar char="•"/>
            </a:pPr>
            <a:endParaRPr lang="sl-SI" sz="1800" noProof="0">
              <a:highlight>
                <a:srgbClr val="FFFF00"/>
              </a:highlight>
            </a:endParaRPr>
          </a:p>
          <a:p>
            <a:pPr marL="285750" indent="-285750">
              <a:buFont typeface="Arial" panose="020B0604020202020204" pitchFamily="34" charset="0"/>
              <a:buChar char="•"/>
            </a:pPr>
            <a:r>
              <a:rPr lang="sl-SI" sz="1800" noProof="0"/>
              <a:t>Boljši poslovni rezultati – promet, prihodki, nižji stroški</a:t>
            </a:r>
          </a:p>
          <a:p>
            <a:pPr marL="285750" indent="-285750">
              <a:buFont typeface="Arial" panose="020B0604020202020204" pitchFamily="34" charset="0"/>
              <a:buChar char="•"/>
            </a:pPr>
            <a:r>
              <a:rPr lang="sl-SI"/>
              <a:t>Zaposlitev 2 dodatnih invalidov</a:t>
            </a:r>
          </a:p>
          <a:p>
            <a:pPr marL="285750" indent="-285750">
              <a:buFont typeface="Arial" panose="020B0604020202020204" pitchFamily="34" charset="0"/>
              <a:buChar char="•"/>
            </a:pPr>
            <a:r>
              <a:rPr lang="sl-SI"/>
              <a:t>Izboljšana komunikacija in odnosi v timu</a:t>
            </a:r>
          </a:p>
          <a:p>
            <a:pPr marL="285750" indent="-285750">
              <a:buFont typeface="Arial" panose="020B0604020202020204" pitchFamily="34" charset="0"/>
              <a:buChar char="•"/>
            </a:pPr>
            <a:r>
              <a:rPr lang="sl-SI" sz="1800" noProof="0"/>
              <a:t>Manj stresno delo – večje koriščenje dopustov, manj bolniških</a:t>
            </a:r>
          </a:p>
        </p:txBody>
      </p:sp>
      <p:sp>
        <p:nvSpPr>
          <p:cNvPr id="13" name="Isosceles Triangle 12">
            <a:extLst>
              <a:ext uri="{FF2B5EF4-FFF2-40B4-BE49-F238E27FC236}">
                <a16:creationId xmlns:a16="http://schemas.microsoft.com/office/drawing/2014/main" id="{3CA34FB1-233D-EB6D-787B-F251AF70DD75}"/>
              </a:ext>
            </a:extLst>
          </p:cNvPr>
          <p:cNvSpPr/>
          <p:nvPr/>
        </p:nvSpPr>
        <p:spPr bwMode="gray">
          <a:xfrm rot="5400000">
            <a:off x="7203385" y="4161513"/>
            <a:ext cx="954156" cy="273326"/>
          </a:xfrm>
          <a:prstGeom prst="triangle">
            <a:avLst/>
          </a:prstGeom>
          <a:solidFill>
            <a:srgbClr val="86BC25"/>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1600" b="1" noProof="0">
              <a:solidFill>
                <a:srgbClr val="86BC25"/>
              </a:solidFill>
            </a:endParaRPr>
          </a:p>
        </p:txBody>
      </p:sp>
      <p:pic>
        <p:nvPicPr>
          <p:cNvPr id="19" name="Picture 18">
            <a:extLst>
              <a:ext uri="{FF2B5EF4-FFF2-40B4-BE49-F238E27FC236}">
                <a16:creationId xmlns:a16="http://schemas.microsoft.com/office/drawing/2014/main" id="{9E3DADC1-88C1-09FB-3B01-C13C4AF8D71A}"/>
              </a:ext>
            </a:extLst>
          </p:cNvPr>
          <p:cNvPicPr>
            <a:picLocks noChangeAspect="1"/>
          </p:cNvPicPr>
          <p:nvPr/>
        </p:nvPicPr>
        <p:blipFill>
          <a:blip r:embed="rId7"/>
          <a:srcRect l="11580" t="-1525" r="15398" b="-1020"/>
          <a:stretch>
            <a:fillRect/>
          </a:stretch>
        </p:blipFill>
        <p:spPr>
          <a:xfrm>
            <a:off x="757181" y="1201342"/>
            <a:ext cx="1923229" cy="1908768"/>
          </a:xfrm>
          <a:prstGeom prst="rect">
            <a:avLst/>
          </a:prstGeom>
        </p:spPr>
      </p:pic>
      <p:sp>
        <p:nvSpPr>
          <p:cNvPr id="20" name="Rectangle 19">
            <a:extLst>
              <a:ext uri="{FF2B5EF4-FFF2-40B4-BE49-F238E27FC236}">
                <a16:creationId xmlns:a16="http://schemas.microsoft.com/office/drawing/2014/main" id="{26A9C919-77DD-851A-F2A1-216CDDB7E0DC}"/>
              </a:ext>
            </a:extLst>
          </p:cNvPr>
          <p:cNvSpPr/>
          <p:nvPr/>
        </p:nvSpPr>
        <p:spPr bwMode="gray">
          <a:xfrm>
            <a:off x="3427445" y="1635508"/>
            <a:ext cx="8030818" cy="1042747"/>
          </a:xfrm>
          <a:prstGeom prst="rect">
            <a:avLst/>
          </a:prstGeom>
          <a:solidFill>
            <a:schemeClr val="bg1">
              <a:lumMod val="95000"/>
            </a:schemeClr>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r>
              <a:rPr lang="sl-SI" sz="1600" b="1" noProof="0">
                <a:latin typeface="Open Sans" panose="020B0606030504020204" pitchFamily="34" charset="0"/>
                <a:ea typeface="Open Sans" panose="020B0606030504020204" pitchFamily="34" charset="0"/>
                <a:cs typeface="Open Sans" panose="020B0606030504020204" pitchFamily="34" charset="0"/>
              </a:rPr>
              <a:t>Zavod za razvoj lokalnih skupnosti HUDO DOBRO je zavod iz Renkovcev pri Turnišču, ki se ukvarja z razvojem lokalnega okolja, podjetniškim in poslovnim svetovanjem ter promocijo lokalnih izdelkov in projektov</a:t>
            </a:r>
            <a:r>
              <a:rPr lang="en-US" sz="1600" b="1" noProof="0">
                <a:latin typeface="Open Sans" panose="020B0606030504020204" pitchFamily="34" charset="0"/>
                <a:ea typeface="Open Sans" panose="020B0606030504020204" pitchFamily="34" charset="0"/>
                <a:cs typeface="Open Sans" panose="020B0606030504020204" pitchFamily="34" charset="0"/>
              </a:rPr>
              <a:t>.</a:t>
            </a:r>
            <a:r>
              <a:rPr lang="sl-SI" sz="1600" b="1" noProof="0">
                <a:solidFill>
                  <a:schemeClr val="bg1"/>
                </a:solidFill>
              </a:rPr>
              <a:t>.</a:t>
            </a:r>
          </a:p>
        </p:txBody>
      </p:sp>
      <p:sp>
        <p:nvSpPr>
          <p:cNvPr id="26" name="Freeform: Shape 25">
            <a:extLst>
              <a:ext uri="{FF2B5EF4-FFF2-40B4-BE49-F238E27FC236}">
                <a16:creationId xmlns:a16="http://schemas.microsoft.com/office/drawing/2014/main" id="{71AEA15C-A29A-08EB-65F1-BF2B892BF44B}"/>
              </a:ext>
            </a:extLst>
          </p:cNvPr>
          <p:cNvSpPr/>
          <p:nvPr/>
        </p:nvSpPr>
        <p:spPr bwMode="gray">
          <a:xfrm>
            <a:off x="694394" y="2983832"/>
            <a:ext cx="2255062" cy="2131308"/>
          </a:xfrm>
          <a:custGeom>
            <a:avLst/>
            <a:gdLst>
              <a:gd name="csX0" fmla="*/ 0 w 2255062"/>
              <a:gd name="csY0" fmla="*/ 0 h 2131308"/>
              <a:gd name="csX1" fmla="*/ 0 w 2255062"/>
              <a:gd name="csY1" fmla="*/ 0 h 2131308"/>
              <a:gd name="csX2" fmla="*/ 226881 w 2255062"/>
              <a:gd name="csY2" fmla="*/ 275007 h 2131308"/>
              <a:gd name="csX3" fmla="*/ 1189408 w 2255062"/>
              <a:gd name="csY3" fmla="*/ 1010652 h 2131308"/>
              <a:gd name="csX4" fmla="*/ 1595044 w 2255062"/>
              <a:gd name="csY4" fmla="*/ 1340661 h 2131308"/>
              <a:gd name="csX5" fmla="*/ 1808174 w 2255062"/>
              <a:gd name="csY5" fmla="*/ 1560667 h 2131308"/>
              <a:gd name="csX6" fmla="*/ 2234436 w 2255062"/>
              <a:gd name="csY6" fmla="*/ 2117557 h 2131308"/>
              <a:gd name="csX7" fmla="*/ 2255062 w 2255062"/>
              <a:gd name="csY7" fmla="*/ 2131308 h 2131308"/>
              <a:gd name="csX8" fmla="*/ 1498791 w 2255062"/>
              <a:gd name="csY8" fmla="*/ 715019 h 213130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55062" h="2131308">
                <a:moveTo>
                  <a:pt x="0" y="0"/>
                </a:moveTo>
                <a:lnTo>
                  <a:pt x="0" y="0"/>
                </a:lnTo>
                <a:cubicBezTo>
                  <a:pt x="75627" y="91669"/>
                  <a:pt x="136320" y="198057"/>
                  <a:pt x="226881" y="275007"/>
                </a:cubicBezTo>
                <a:cubicBezTo>
                  <a:pt x="534611" y="536488"/>
                  <a:pt x="870825" y="762509"/>
                  <a:pt x="1189408" y="1010652"/>
                </a:cubicBezTo>
                <a:cubicBezTo>
                  <a:pt x="1326923" y="1117762"/>
                  <a:pt x="1473762" y="1215466"/>
                  <a:pt x="1595044" y="1340661"/>
                </a:cubicBezTo>
                <a:cubicBezTo>
                  <a:pt x="1666087" y="1413996"/>
                  <a:pt x="1744190" y="1481097"/>
                  <a:pt x="1808174" y="1560667"/>
                </a:cubicBezTo>
                <a:cubicBezTo>
                  <a:pt x="2133447" y="1965174"/>
                  <a:pt x="2013050" y="1896171"/>
                  <a:pt x="2234436" y="2117557"/>
                </a:cubicBezTo>
                <a:cubicBezTo>
                  <a:pt x="2240279" y="2123400"/>
                  <a:pt x="2248187" y="2126724"/>
                  <a:pt x="2255062" y="2131308"/>
                </a:cubicBezTo>
                <a:lnTo>
                  <a:pt x="1498791" y="715019"/>
                </a:lnTo>
              </a:path>
            </a:pathLst>
          </a:custGeom>
          <a:noFill/>
          <a:ln w="19050" algn="ctr">
            <a:noFill/>
            <a:miter lim="800000"/>
            <a:headEnd/>
            <a:tailEnd/>
          </a:ln>
        </p:spPr>
        <p:txBody>
          <a:bodyPr rtlCol="0" anchor="ctr"/>
          <a:lstStyle/>
          <a:p>
            <a:pPr algn="ctr"/>
            <a:endParaRPr lang="en-US"/>
          </a:p>
        </p:txBody>
      </p:sp>
      <p:sp>
        <p:nvSpPr>
          <p:cNvPr id="29" name="Isosceles Triangle 28">
            <a:extLst>
              <a:ext uri="{FF2B5EF4-FFF2-40B4-BE49-F238E27FC236}">
                <a16:creationId xmlns:a16="http://schemas.microsoft.com/office/drawing/2014/main" id="{74512BED-A441-98A2-A113-8E5324E6B6AB}"/>
              </a:ext>
            </a:extLst>
          </p:cNvPr>
          <p:cNvSpPr/>
          <p:nvPr/>
        </p:nvSpPr>
        <p:spPr bwMode="gray">
          <a:xfrm>
            <a:off x="1443308" y="3253591"/>
            <a:ext cx="550973" cy="225253"/>
          </a:xfrm>
          <a:prstGeom prst="triangle">
            <a:avLst>
              <a:gd name="adj" fmla="val 48113"/>
            </a:avLst>
          </a:prstGeom>
          <a:solidFill>
            <a:srgbClr val="E3E48D"/>
          </a:solidFill>
          <a:ln w="19050" algn="ctr">
            <a:solidFill>
              <a:srgbClr val="E3E48D"/>
            </a:solidFill>
            <a:miter lim="800000"/>
            <a:headEnd/>
            <a:tailEnd/>
          </a:ln>
        </p:spPr>
        <p:txBody>
          <a:bodyPr wrap="square" lIns="88900" tIns="88900" rIns="88900" bIns="88900" rtlCol="0" anchor="ctr"/>
          <a:lstStyle/>
          <a:p>
            <a:pPr algn="ctr">
              <a:lnSpc>
                <a:spcPct val="106000"/>
              </a:lnSpc>
              <a:buFont typeface="Wingdings 2" pitchFamily="18" charset="2"/>
              <a:buNone/>
            </a:pPr>
            <a:endParaRPr lang="en-US" sz="1600" b="1">
              <a:solidFill>
                <a:schemeClr val="bg1"/>
              </a:solidFill>
            </a:endParaRPr>
          </a:p>
        </p:txBody>
      </p:sp>
      <p:sp>
        <p:nvSpPr>
          <p:cNvPr id="18" name="PoljeZBesedilom 14">
            <a:extLst>
              <a:ext uri="{FF2B5EF4-FFF2-40B4-BE49-F238E27FC236}">
                <a16:creationId xmlns:a16="http://schemas.microsoft.com/office/drawing/2014/main" id="{AD3791C3-9B6E-3A47-56EF-702EF9371331}"/>
              </a:ext>
            </a:extLst>
          </p:cNvPr>
          <p:cNvSpPr txBox="1"/>
          <p:nvPr/>
        </p:nvSpPr>
        <p:spPr>
          <a:xfrm>
            <a:off x="3427444" y="4298176"/>
            <a:ext cx="3985644" cy="1754326"/>
          </a:xfrm>
          <a:prstGeom prst="rect">
            <a:avLst/>
          </a:prstGeom>
          <a:noFill/>
        </p:spPr>
        <p:txBody>
          <a:bodyPr wrap="square">
            <a:spAutoFit/>
          </a:bodyPr>
          <a:lstStyle/>
          <a:p>
            <a:pPr>
              <a:buNone/>
            </a:pPr>
            <a:r>
              <a:rPr lang="sl-SI" b="1" noProof="0">
                <a:solidFill>
                  <a:srgbClr val="86BC25"/>
                </a:solidFill>
                <a:latin typeface="+mj-lt"/>
                <a:ea typeface="Open Sans" panose="020B0606030504020204" pitchFamily="34" charset="0"/>
                <a:cs typeface="Open Sans" panose="020B0606030504020204" pitchFamily="34" charset="0"/>
              </a:rPr>
              <a:t>Aktivnosti:</a:t>
            </a:r>
          </a:p>
          <a:p>
            <a:pPr>
              <a:buNone/>
            </a:pPr>
            <a:endParaRPr lang="sl-SI" b="1" noProof="0">
              <a:latin typeface="+mj-lt"/>
            </a:endParaRPr>
          </a:p>
          <a:p>
            <a:r>
              <a:rPr lang="sl-SI">
                <a:latin typeface="+mj-lt"/>
              </a:rPr>
              <a:t>Analiza stanja, načrt za izboljšanje poslovanja in kompetenc zaposlenih, usposabljanja, optimiziranje organizacije </a:t>
            </a:r>
            <a:r>
              <a:rPr lang="sl-SI"/>
              <a:t>nadgradnja procesov dela. </a:t>
            </a:r>
            <a:endParaRPr lang="sl-SI">
              <a:latin typeface="+mj-lt"/>
            </a:endParaRPr>
          </a:p>
        </p:txBody>
      </p:sp>
      <p:pic>
        <p:nvPicPr>
          <p:cNvPr id="6146" name="Picture 2" descr="HUDA ZGODBA - HIŠA GIBANICE - SKUPINA HUDO DOBRO">
            <a:extLst>
              <a:ext uri="{FF2B5EF4-FFF2-40B4-BE49-F238E27FC236}">
                <a16:creationId xmlns:a16="http://schemas.microsoft.com/office/drawing/2014/main" id="{092BE11F-F41A-534F-7A28-BF08DA0E9B1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9297" y="3580563"/>
            <a:ext cx="2798994" cy="1865996"/>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C3509928-56F3-10A2-73A3-760B0AF1DF86}"/>
              </a:ext>
            </a:extLst>
          </p:cNvPr>
          <p:cNvSpPr txBox="1"/>
          <p:nvPr/>
        </p:nvSpPr>
        <p:spPr>
          <a:xfrm>
            <a:off x="233756" y="5560701"/>
            <a:ext cx="3298546" cy="161583"/>
          </a:xfrm>
          <a:prstGeom prst="rect">
            <a:avLst/>
          </a:prstGeom>
          <a:noFill/>
        </p:spPr>
        <p:txBody>
          <a:bodyPr wrap="square" lIns="0" tIns="0" rIns="0" bIns="0" rtlCol="0">
            <a:spAutoFit/>
          </a:bodyPr>
          <a:lstStyle/>
          <a:p>
            <a:pPr>
              <a:spcBef>
                <a:spcPts val="600"/>
              </a:spcBef>
              <a:buSzPct val="100000"/>
            </a:pPr>
            <a:r>
              <a:rPr lang="sl-SI" sz="1050" err="1">
                <a:solidFill>
                  <a:srgbClr val="313131"/>
                </a:solidFill>
              </a:rPr>
              <a:t>Hudodobro</a:t>
            </a:r>
            <a:r>
              <a:rPr lang="sl-SI" sz="1050">
                <a:solidFill>
                  <a:srgbClr val="313131"/>
                </a:solidFill>
              </a:rPr>
              <a:t>, 2026</a:t>
            </a:r>
          </a:p>
        </p:txBody>
      </p:sp>
    </p:spTree>
    <p:extLst>
      <p:ext uri="{BB962C8B-B14F-4D97-AF65-F5344CB8AC3E}">
        <p14:creationId xmlns:p14="http://schemas.microsoft.com/office/powerpoint/2010/main" val="3098043964"/>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5C81B-8EBA-E297-930F-676A08FA95A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7C2DB3C-33DB-9F75-F640-F455863DD884}"/>
              </a:ext>
            </a:extLst>
          </p:cNvPr>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tretch>
            <a:fillRect/>
          </a:stretch>
        </p:blipFill>
        <p:spPr>
          <a:xfrm>
            <a:off x="0" y="1613"/>
            <a:ext cx="12192000" cy="6854774"/>
          </a:xfrm>
          <a:prstGeom prst="rect">
            <a:avLst/>
          </a:prstGeom>
        </p:spPr>
      </p:pic>
      <p:graphicFrame>
        <p:nvGraphicFramePr>
          <p:cNvPr id="3" name="Object 2" hidden="1">
            <a:extLst>
              <a:ext uri="{FF2B5EF4-FFF2-40B4-BE49-F238E27FC236}">
                <a16:creationId xmlns:a16="http://schemas.microsoft.com/office/drawing/2014/main" id="{A9B7C4A4-0761-12E3-1B08-E4B10110B8D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395" imgH="394" progId="TCLayout.ActiveDocument.1">
                  <p:embed/>
                </p:oleObj>
              </mc:Choice>
              <mc:Fallback>
                <p:oleObj name="think-cell Slide" r:id="rId7" imgW="395" imgH="394" progId="TCLayout.ActiveDocument.1">
                  <p:embed/>
                  <p:pic>
                    <p:nvPicPr>
                      <p:cNvPr id="3" name="Object 2" hidden="1">
                        <a:extLst>
                          <a:ext uri="{FF2B5EF4-FFF2-40B4-BE49-F238E27FC236}">
                            <a16:creationId xmlns:a16="http://schemas.microsoft.com/office/drawing/2014/main" id="{A9B7C4A4-0761-12E3-1B08-E4B10110B8D4}"/>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5A3C52A-5434-27FC-446D-C376479BBF59}"/>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l-SI" sz="1800" b="1" i="0" u="none" strike="noStrike" kern="1200" cap="none" spc="0" normalizeH="0" baseline="0" noProof="0">
              <a:ln>
                <a:noFill/>
              </a:ln>
              <a:solidFill>
                <a:srgbClr val="FFFFFF"/>
              </a:solidFill>
              <a:effectLst/>
              <a:uLnTx/>
              <a:uFillTx/>
              <a:latin typeface="Verdana" panose="020B0604030504040204" pitchFamily="34" charset="0"/>
              <a:ea typeface="+mn-ea"/>
              <a:cs typeface="+mn-cs"/>
              <a:sym typeface="Verdana" panose="020B0604030504040204" pitchFamily="34" charset="0"/>
            </a:endParaRPr>
          </a:p>
        </p:txBody>
      </p:sp>
      <p:pic>
        <p:nvPicPr>
          <p:cNvPr id="12" name="Picture 11">
            <a:extLst>
              <a:ext uri="{FF2B5EF4-FFF2-40B4-BE49-F238E27FC236}">
                <a16:creationId xmlns:a16="http://schemas.microsoft.com/office/drawing/2014/main" id="{B8183A6C-7386-6546-04CC-BF11466F0FB4}"/>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15000"/>
                    </a14:imgEffect>
                  </a14:imgLayer>
                </a14:imgProps>
              </a:ext>
              <a:ext uri="{28A0092B-C50C-407E-A947-70E740481C1C}">
                <a14:useLocalDpi xmlns:a14="http://schemas.microsoft.com/office/drawing/2010/main" val="0"/>
              </a:ext>
            </a:extLst>
          </a:blip>
          <a:srcRect l="13800" r="-13" b="12117"/>
          <a:stretch/>
        </p:blipFill>
        <p:spPr>
          <a:xfrm rot="10800000">
            <a:off x="0" y="3806771"/>
            <a:ext cx="12192000" cy="3232316"/>
          </a:xfrm>
          <a:prstGeom prst="rect">
            <a:avLst/>
          </a:prstGeom>
        </p:spPr>
      </p:pic>
      <p:sp>
        <p:nvSpPr>
          <p:cNvPr id="30" name="Title 1">
            <a:extLst>
              <a:ext uri="{FF2B5EF4-FFF2-40B4-BE49-F238E27FC236}">
                <a16:creationId xmlns:a16="http://schemas.microsoft.com/office/drawing/2014/main" id="{4F6BD6C2-23D5-3E31-DACB-E5AA6E4CC661}"/>
              </a:ext>
            </a:extLst>
          </p:cNvPr>
          <p:cNvSpPr txBox="1">
            <a:spLocks/>
          </p:cNvSpPr>
          <p:nvPr/>
        </p:nvSpPr>
        <p:spPr bwMode="gray">
          <a:xfrm>
            <a:off x="1620676" y="4577714"/>
            <a:ext cx="5696287" cy="2163797"/>
          </a:xfrm>
          <a:prstGeom prst="rect">
            <a:avLst/>
          </a:prstGeom>
          <a:solidFill>
            <a:schemeClr val="bg1"/>
          </a:solidFill>
        </p:spPr>
        <p:txBody>
          <a:bodyPr vert="horz" lIns="365760" tIns="365760" rIns="365760" bIns="1280160" rtlCol="0" anchor="t" anchorCtr="0">
            <a:spAutoFit/>
          </a:bodyPr>
          <a:lstStyle>
            <a:lvl1pPr algn="l" defTabSz="1219170" rtl="0" eaLnBrk="1" latinLnBrk="0" hangingPunct="1">
              <a:lnSpc>
                <a:spcPct val="90000"/>
              </a:lnSpc>
              <a:spcBef>
                <a:spcPct val="0"/>
              </a:spcBef>
              <a:buNone/>
              <a:defRPr lang="en-US" sz="3600" b="1" kern="1200" baseline="0" dirty="0">
                <a:solidFill>
                  <a:sysClr val="windowText" lastClr="000000"/>
                </a:solidFill>
                <a:latin typeface="+mn-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sl-SI" sz="3600" b="1" i="0" u="none" strike="noStrike" kern="1200" cap="none" spc="0" normalizeH="0" baseline="0" noProof="0">
                <a:ln>
                  <a:noFill/>
                </a:ln>
                <a:solidFill>
                  <a:srgbClr val="86BC25"/>
                </a:solidFill>
                <a:effectLst/>
                <a:uLnTx/>
                <a:uFillTx/>
                <a:latin typeface="Aptos" panose="02110004020202020204"/>
                <a:ea typeface="+mj-ea"/>
                <a:cs typeface="+mj-cs"/>
              </a:rPr>
              <a:t>   </a:t>
            </a:r>
            <a:r>
              <a:rPr lang="en-US" err="1">
                <a:solidFill>
                  <a:srgbClr val="86BC25"/>
                </a:solidFill>
                <a:latin typeface="Aptos" panose="02110004020202020204"/>
              </a:rPr>
              <a:t>Priporo</a:t>
            </a:r>
            <a:r>
              <a:rPr lang="sl-SI">
                <a:solidFill>
                  <a:srgbClr val="86BC25"/>
                </a:solidFill>
                <a:latin typeface="Aptos" panose="02110004020202020204"/>
              </a:rPr>
              <a:t>č</a:t>
            </a:r>
            <a:r>
              <a:rPr lang="en-US" err="1">
                <a:solidFill>
                  <a:srgbClr val="86BC25"/>
                </a:solidFill>
                <a:latin typeface="Aptos" panose="02110004020202020204"/>
              </a:rPr>
              <a:t>ila</a:t>
            </a:r>
            <a:endParaRPr kumimoji="0" lang="sl-SI" sz="3600" b="1" i="0" u="none" strike="noStrike" kern="1200" cap="none" spc="0" normalizeH="0" baseline="0" noProof="0">
              <a:ln>
                <a:noFill/>
              </a:ln>
              <a:solidFill>
                <a:srgbClr val="86BC25"/>
              </a:solidFill>
              <a:effectLst/>
              <a:uLnTx/>
              <a:uFillTx/>
              <a:latin typeface="Aptos" panose="02110004020202020204"/>
              <a:ea typeface="+mj-ea"/>
              <a:cs typeface="+mj-cs"/>
            </a:endParaRPr>
          </a:p>
        </p:txBody>
      </p:sp>
      <p:sp>
        <p:nvSpPr>
          <p:cNvPr id="31" name="TextBox 30">
            <a:extLst>
              <a:ext uri="{FF2B5EF4-FFF2-40B4-BE49-F238E27FC236}">
                <a16:creationId xmlns:a16="http://schemas.microsoft.com/office/drawing/2014/main" id="{4DA88836-D7A9-9B28-6EF3-669D4994100E}"/>
              </a:ext>
            </a:extLst>
          </p:cNvPr>
          <p:cNvSpPr txBox="1"/>
          <p:nvPr/>
        </p:nvSpPr>
        <p:spPr>
          <a:xfrm>
            <a:off x="997433" y="4145656"/>
            <a:ext cx="1469204" cy="284693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600"/>
              </a:spcBef>
              <a:spcAft>
                <a:spcPts val="0"/>
              </a:spcAft>
              <a:buClr>
                <a:srgbClr val="44546A"/>
              </a:buClr>
              <a:buSzTx/>
              <a:buFontTx/>
              <a:buNone/>
              <a:tabLst/>
              <a:defRPr/>
            </a:pPr>
            <a:r>
              <a:rPr lang="en-US" sz="16600" b="1">
                <a:solidFill>
                  <a:srgbClr val="86BC25"/>
                </a:solidFill>
                <a:latin typeface="Aptos" panose="02110004020202020204"/>
              </a:rPr>
              <a:t>3</a:t>
            </a:r>
            <a:r>
              <a:rPr kumimoji="0" lang="sl-SI" sz="16600" b="1" i="0" u="none" strike="noStrike" kern="1200" cap="none" spc="0" normalizeH="0" baseline="0" noProof="0">
                <a:ln>
                  <a:noFill/>
                </a:ln>
                <a:solidFill>
                  <a:srgbClr val="86BC25"/>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600"/>
              </a:spcBef>
              <a:spcAft>
                <a:spcPts val="0"/>
              </a:spcAft>
              <a:buClr>
                <a:srgbClr val="44546A"/>
              </a:buClr>
              <a:buSzTx/>
              <a:buFontTx/>
              <a:buNone/>
              <a:tabLst/>
              <a:defRPr/>
            </a:pPr>
            <a:endParaRPr kumimoji="0" lang="sl-SI" sz="1400" b="1" i="0" u="none" strike="noStrike" kern="1200" cap="none" spc="0" normalizeH="0" baseline="0" noProof="0">
              <a:ln>
                <a:noFill/>
              </a:ln>
              <a:solidFill>
                <a:srgbClr val="86BC25"/>
              </a:solidFill>
              <a:effectLst/>
              <a:uLnTx/>
              <a:uFillTx/>
              <a:latin typeface="Chronicle Display Black"/>
              <a:ea typeface="+mn-ea"/>
              <a:cs typeface="+mn-cs"/>
            </a:endParaRPr>
          </a:p>
        </p:txBody>
      </p:sp>
    </p:spTree>
    <p:extLst>
      <p:ext uri="{BB962C8B-B14F-4D97-AF65-F5344CB8AC3E}">
        <p14:creationId xmlns:p14="http://schemas.microsoft.com/office/powerpoint/2010/main" val="312107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8677E-2FAA-45DC-EA84-B2B57EF8736F}"/>
            </a:ext>
          </a:extLst>
        </p:cNvPr>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D9D1DF09-D410-CC14-4AE8-959193EFC291}"/>
              </a:ext>
            </a:extLst>
          </p:cNvPr>
          <p:cNvCxnSpPr>
            <a:cxnSpLocks/>
          </p:cNvCxnSpPr>
          <p:nvPr/>
        </p:nvCxnSpPr>
        <p:spPr>
          <a:xfrm>
            <a:off x="2482359" y="5239520"/>
            <a:ext cx="334643" cy="0"/>
          </a:xfrm>
          <a:prstGeom prst="line">
            <a:avLst/>
          </a:prstGeom>
          <a:ln w="5715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B1D3FC0-8785-3E64-2D0F-865D2BFE47F2}"/>
              </a:ext>
            </a:extLst>
          </p:cNvPr>
          <p:cNvCxnSpPr>
            <a:cxnSpLocks/>
          </p:cNvCxnSpPr>
          <p:nvPr/>
        </p:nvCxnSpPr>
        <p:spPr>
          <a:xfrm>
            <a:off x="2473336" y="4344959"/>
            <a:ext cx="334643" cy="0"/>
          </a:xfrm>
          <a:prstGeom prst="line">
            <a:avLst/>
          </a:prstGeom>
          <a:ln w="57150">
            <a:solidFill>
              <a:srgbClr val="43B02A"/>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481C6069-CCFD-A94B-769F-3F8D42199C1C}"/>
              </a:ext>
            </a:extLst>
          </p:cNvPr>
          <p:cNvSpPr/>
          <p:nvPr/>
        </p:nvSpPr>
        <p:spPr bwMode="gray">
          <a:xfrm>
            <a:off x="2789686" y="3935633"/>
            <a:ext cx="7381782" cy="1881686"/>
          </a:xfrm>
          <a:prstGeom prst="rect">
            <a:avLst/>
          </a:prstGeom>
          <a:solidFill>
            <a:schemeClr val="bg1">
              <a:lumMod val="95000"/>
            </a:schemeClr>
          </a:solidFill>
          <a:ln>
            <a:solidFill>
              <a:srgbClr val="43B02A"/>
            </a:solidFill>
            <a:headEnd/>
            <a:tailEnd/>
          </a:ln>
        </p:spPr>
        <p:style>
          <a:lnRef idx="2">
            <a:schemeClr val="accent3"/>
          </a:lnRef>
          <a:fillRef idx="1">
            <a:schemeClr val="lt1"/>
          </a:fillRef>
          <a:effectRef idx="0">
            <a:schemeClr val="accent3"/>
          </a:effectRef>
          <a:fontRef idx="minor">
            <a:schemeClr val="dk1"/>
          </a:fontRef>
        </p:style>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9">
            <a:extLst>
              <a:ext uri="{FF2B5EF4-FFF2-40B4-BE49-F238E27FC236}">
                <a16:creationId xmlns:a16="http://schemas.microsoft.com/office/drawing/2014/main" id="{81E05E9C-3CF4-BA87-299B-0909926A617E}"/>
              </a:ext>
            </a:extLst>
          </p:cNvPr>
          <p:cNvSpPr/>
          <p:nvPr/>
        </p:nvSpPr>
        <p:spPr bwMode="gray">
          <a:xfrm>
            <a:off x="2807979" y="1507126"/>
            <a:ext cx="7363489" cy="2142060"/>
          </a:xfrm>
          <a:prstGeom prst="rect">
            <a:avLst/>
          </a:prstGeom>
          <a:solidFill>
            <a:schemeClr val="bg1">
              <a:lumMod val="95000"/>
            </a:schemeClr>
          </a:solidFill>
          <a:ln>
            <a:solidFill>
              <a:srgbClr val="86BC25"/>
            </a:solidFill>
            <a:headEnd/>
            <a:tailEnd/>
          </a:ln>
        </p:spPr>
        <p:style>
          <a:lnRef idx="2">
            <a:schemeClr val="accent3"/>
          </a:lnRef>
          <a:fillRef idx="1">
            <a:schemeClr val="lt1"/>
          </a:fillRef>
          <a:effectRef idx="0">
            <a:schemeClr val="accent3"/>
          </a:effectRef>
          <a:fontRef idx="minor">
            <a:schemeClr val="dk1"/>
          </a:fontRef>
        </p:style>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4" name="Straight Connector 13">
            <a:extLst>
              <a:ext uri="{FF2B5EF4-FFF2-40B4-BE49-F238E27FC236}">
                <a16:creationId xmlns:a16="http://schemas.microsoft.com/office/drawing/2014/main" id="{BBE55033-46C5-A8CC-EAF6-2D3AB4CC11CC}"/>
              </a:ext>
            </a:extLst>
          </p:cNvPr>
          <p:cNvCxnSpPr>
            <a:cxnSpLocks/>
          </p:cNvCxnSpPr>
          <p:nvPr/>
        </p:nvCxnSpPr>
        <p:spPr>
          <a:xfrm>
            <a:off x="2445936" y="1948988"/>
            <a:ext cx="381068" cy="0"/>
          </a:xfrm>
          <a:prstGeom prst="line">
            <a:avLst/>
          </a:prstGeom>
          <a:ln w="57150">
            <a:solidFill>
              <a:srgbClr val="86BC2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C5E1D8E-5314-F2C0-A4F1-0B18E7241513}"/>
              </a:ext>
            </a:extLst>
          </p:cNvPr>
          <p:cNvCxnSpPr>
            <a:cxnSpLocks/>
          </p:cNvCxnSpPr>
          <p:nvPr/>
        </p:nvCxnSpPr>
        <p:spPr>
          <a:xfrm>
            <a:off x="2492361" y="2837808"/>
            <a:ext cx="334643" cy="0"/>
          </a:xfrm>
          <a:prstGeom prst="line">
            <a:avLst/>
          </a:prstGeom>
          <a:ln w="57150">
            <a:solidFill>
              <a:srgbClr val="86BC25"/>
            </a:solidFill>
          </a:ln>
        </p:spPr>
        <p:style>
          <a:lnRef idx="1">
            <a:schemeClr val="accent1"/>
          </a:lnRef>
          <a:fillRef idx="0">
            <a:schemeClr val="accent1"/>
          </a:fillRef>
          <a:effectRef idx="0">
            <a:schemeClr val="accent1"/>
          </a:effectRef>
          <a:fontRef idx="minor">
            <a:schemeClr val="tx1"/>
          </a:fontRef>
        </p:style>
      </p:cxnSp>
      <p:graphicFrame>
        <p:nvGraphicFramePr>
          <p:cNvPr id="6" name="Object 5" hidden="1">
            <a:extLst>
              <a:ext uri="{FF2B5EF4-FFF2-40B4-BE49-F238E27FC236}">
                <a16:creationId xmlns:a16="http://schemas.microsoft.com/office/drawing/2014/main" id="{DEB205EA-98C4-890E-4029-2C9979D07E7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DEB205EA-98C4-890E-4029-2C9979D07E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85CD7E5-0624-F5A1-8C0B-2E10423D3792}"/>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652EADEE-A246-8018-247F-F17962FFD000}"/>
              </a:ext>
            </a:extLst>
          </p:cNvPr>
          <p:cNvSpPr>
            <a:spLocks noGrp="1"/>
          </p:cNvSpPr>
          <p:nvPr>
            <p:ph type="body" sz="quarter" idx="13"/>
          </p:nvPr>
        </p:nvSpPr>
        <p:spPr/>
        <p:txBody>
          <a:bodyPr/>
          <a:lstStyle/>
          <a:p>
            <a:r>
              <a:rPr lang="sl-SI" b="1" noProof="0">
                <a:latin typeface="Open Sans" panose="020B0606030504020204" pitchFamily="34" charset="0"/>
                <a:ea typeface="Open Sans" panose="020B0606030504020204" pitchFamily="34" charset="0"/>
                <a:cs typeface="Open Sans" panose="020B0606030504020204" pitchFamily="34" charset="0"/>
              </a:rPr>
              <a:t>Priporočila</a:t>
            </a:r>
          </a:p>
        </p:txBody>
      </p:sp>
      <p:sp>
        <p:nvSpPr>
          <p:cNvPr id="3" name="Title 2">
            <a:extLst>
              <a:ext uri="{FF2B5EF4-FFF2-40B4-BE49-F238E27FC236}">
                <a16:creationId xmlns:a16="http://schemas.microsoft.com/office/drawing/2014/main" id="{DEA8F0D9-188A-1960-9C03-D7EDE3A7778B}"/>
              </a:ext>
            </a:extLst>
          </p:cNvPr>
          <p:cNvSpPr>
            <a:spLocks noGrp="1"/>
          </p:cNvSpPr>
          <p:nvPr>
            <p:ph type="title"/>
          </p:nvPr>
        </p:nvSpPr>
        <p:spPr>
          <a:xfrm>
            <a:off x="469900" y="683241"/>
            <a:ext cx="11492046"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Izbrana priporočila za nadgradnjo oziroma nadaljevanje ukrepa (1)</a:t>
            </a:r>
          </a:p>
        </p:txBody>
      </p:sp>
      <p:sp>
        <p:nvSpPr>
          <p:cNvPr id="17" name="TextBox 16">
            <a:extLst>
              <a:ext uri="{FF2B5EF4-FFF2-40B4-BE49-F238E27FC236}">
                <a16:creationId xmlns:a16="http://schemas.microsoft.com/office/drawing/2014/main" id="{2CED0EB0-EDF0-4EB7-B923-53624D0164BB}"/>
              </a:ext>
            </a:extLst>
          </p:cNvPr>
          <p:cNvSpPr txBox="1"/>
          <p:nvPr/>
        </p:nvSpPr>
        <p:spPr>
          <a:xfrm>
            <a:off x="3014105" y="2178974"/>
            <a:ext cx="6557278" cy="584775"/>
          </a:xfrm>
          <a:prstGeom prst="rect">
            <a:avLst/>
          </a:prstGeom>
          <a:noFill/>
        </p:spPr>
        <p:txBody>
          <a:bodyPr wrap="square">
            <a:spAutoFit/>
          </a:bodyPr>
          <a:lstStyle/>
          <a:p>
            <a:r>
              <a:rPr lang="sl-SI" sz="1600" noProof="0">
                <a:latin typeface="Open Sans" panose="020B0606030504020204" pitchFamily="34" charset="0"/>
                <a:ea typeface="Open Sans" panose="020B0606030504020204" pitchFamily="34" charset="0"/>
                <a:cs typeface="Open Sans" panose="020B0606030504020204" pitchFamily="34" charset="0"/>
              </a:rPr>
              <a:t>Presoja možnosti za racionalizacijo in nadaljnjo digitalizacijo postopkov.</a:t>
            </a:r>
            <a:endParaRPr lang="sl-SI" sz="1600" noProof="0">
              <a:highlight>
                <a:srgbClr val="FFFF00"/>
              </a:highlight>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25">
            <a:extLst>
              <a:ext uri="{FF2B5EF4-FFF2-40B4-BE49-F238E27FC236}">
                <a16:creationId xmlns:a16="http://schemas.microsoft.com/office/drawing/2014/main" id="{C9528F86-16F7-BEF3-F87B-18161BE2E361}"/>
              </a:ext>
            </a:extLst>
          </p:cNvPr>
          <p:cNvSpPr txBox="1"/>
          <p:nvPr/>
        </p:nvSpPr>
        <p:spPr>
          <a:xfrm>
            <a:off x="2996846" y="4215580"/>
            <a:ext cx="6574537" cy="1077218"/>
          </a:xfrm>
          <a:prstGeom prst="rect">
            <a:avLst/>
          </a:prstGeom>
          <a:noFill/>
        </p:spPr>
        <p:txBody>
          <a:bodyPr wrap="square">
            <a:spAutoFit/>
          </a:bodyPr>
          <a:lstStyle/>
          <a:p>
            <a:r>
              <a:rPr lang="sl-SI" sz="1600" noProof="0">
                <a:latin typeface="Open Sans" panose="020B0606030504020204" pitchFamily="34" charset="0"/>
                <a:ea typeface="Open Sans" panose="020B0606030504020204" pitchFamily="34" charset="0"/>
                <a:cs typeface="Open Sans" panose="020B0606030504020204" pitchFamily="34" charset="0"/>
              </a:rPr>
              <a:t>Vsa metodološka, vsebinska in formalna navodila morajo biti znana že ob objavi razpisa (</a:t>
            </a:r>
            <a:r>
              <a:rPr lang="sl-SI" sz="1600" noProof="0" err="1">
                <a:latin typeface="Open Sans" panose="020B0606030504020204" pitchFamily="34" charset="0"/>
                <a:ea typeface="Open Sans" panose="020B0606030504020204" pitchFamily="34" charset="0"/>
                <a:cs typeface="Open Sans" panose="020B0606030504020204" pitchFamily="34" charset="0"/>
              </a:rPr>
              <a:t>časovnice</a:t>
            </a:r>
            <a:r>
              <a:rPr lang="sl-SI" sz="1600" noProof="0">
                <a:latin typeface="Open Sans" panose="020B0606030504020204" pitchFamily="34" charset="0"/>
                <a:ea typeface="Open Sans" panose="020B0606030504020204" pitchFamily="34" charset="0"/>
                <a:cs typeface="Open Sans" panose="020B0606030504020204" pitchFamily="34" charset="0"/>
              </a:rPr>
              <a:t>, poročila, dokazila, logotipi). Dodatne zahteve, ki se pojavijo med izvajanjem, povzročajo negotovost, neučinkovitost in občutek nezaupanja do izvajalcev.</a:t>
            </a:r>
          </a:p>
        </p:txBody>
      </p:sp>
      <p:grpSp>
        <p:nvGrpSpPr>
          <p:cNvPr id="32" name="Group 31">
            <a:extLst>
              <a:ext uri="{FF2B5EF4-FFF2-40B4-BE49-F238E27FC236}">
                <a16:creationId xmlns:a16="http://schemas.microsoft.com/office/drawing/2014/main" id="{3F95A45B-64C2-658C-9242-4322CACE7AF2}"/>
              </a:ext>
            </a:extLst>
          </p:cNvPr>
          <p:cNvGrpSpPr/>
          <p:nvPr/>
        </p:nvGrpSpPr>
        <p:grpSpPr>
          <a:xfrm>
            <a:off x="544547" y="1543756"/>
            <a:ext cx="2115137" cy="4273565"/>
            <a:chOff x="469900" y="3190875"/>
            <a:chExt cx="1832745" cy="7260965"/>
          </a:xfrm>
        </p:grpSpPr>
        <p:sp>
          <p:nvSpPr>
            <p:cNvPr id="34" name="Rectangle 33">
              <a:extLst>
                <a:ext uri="{FF2B5EF4-FFF2-40B4-BE49-F238E27FC236}">
                  <a16:creationId xmlns:a16="http://schemas.microsoft.com/office/drawing/2014/main" id="{31B34F1B-2BB8-6BC9-7FC6-556C1542D9D1}"/>
                </a:ext>
              </a:extLst>
            </p:cNvPr>
            <p:cNvSpPr>
              <a:spLocks/>
            </p:cNvSpPr>
            <p:nvPr/>
          </p:nvSpPr>
          <p:spPr>
            <a:xfrm>
              <a:off x="469900" y="7101483"/>
              <a:ext cx="1832743" cy="3350357"/>
            </a:xfrm>
            <a:prstGeom prst="rect">
              <a:avLst/>
            </a:prstGeom>
            <a:solidFill>
              <a:srgbClr val="43B02A"/>
            </a:solidFill>
            <a:ln w="6350">
              <a:noFill/>
            </a:ln>
          </p:spPr>
          <p:txBody>
            <a:bodyPr wrap="square" lIns="91440" tIns="91440" rIns="91440" bIns="91440" rtlCol="0" anchor="t">
              <a:noAutofit/>
            </a:bodyPr>
            <a:lstStyle/>
            <a:p>
              <a:pPr algn="ctr" defTabSz="914378">
                <a:spcBef>
                  <a:spcPts val="600"/>
                </a:spcBef>
                <a:spcAft>
                  <a:spcPts val="600"/>
                </a:spcAft>
              </a:pPr>
              <a:r>
                <a:rPr lang="sl-SI" b="1" noProof="0">
                  <a:solidFill>
                    <a:schemeClr val="bg1"/>
                  </a:solidFill>
                </a:rPr>
                <a:t>EK naj zagotovi jasno in stabilno razpisno dokumentacijo od začetka</a:t>
              </a:r>
              <a:endParaRPr lang="sl-SI" sz="1200"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TextBox 35">
              <a:extLst>
                <a:ext uri="{FF2B5EF4-FFF2-40B4-BE49-F238E27FC236}">
                  <a16:creationId xmlns:a16="http://schemas.microsoft.com/office/drawing/2014/main" id="{CD7E3923-4BA6-C2B7-CD8F-D1D23ACE8206}"/>
                </a:ext>
              </a:extLst>
            </p:cNvPr>
            <p:cNvSpPr txBox="1">
              <a:spLocks/>
            </p:cNvSpPr>
            <p:nvPr/>
          </p:nvSpPr>
          <p:spPr>
            <a:xfrm>
              <a:off x="469901" y="3190875"/>
              <a:ext cx="1832744" cy="3639444"/>
            </a:xfrm>
            <a:prstGeom prst="rect">
              <a:avLst/>
            </a:prstGeom>
            <a:solidFill>
              <a:srgbClr val="86BC25"/>
            </a:solidFill>
            <a:ln w="6350">
              <a:noFill/>
            </a:ln>
          </p:spPr>
          <p:txBody>
            <a:bodyPr wrap="square" lIns="91440" tIns="91440" rIns="91440" bIns="91440" rtlCol="0" anchor="t">
              <a:noAutofit/>
            </a:bodyPr>
            <a:lstStyle/>
            <a:p>
              <a:pPr algn="ctr" defTabSz="914378">
                <a:spcBef>
                  <a:spcPts val="600"/>
                </a:spcBef>
                <a:spcAft>
                  <a:spcPts val="600"/>
                </a:spcAft>
              </a:pPr>
              <a:endPar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defTabSz="914378">
                <a:spcBef>
                  <a:spcPts val="600"/>
                </a:spcBef>
                <a:spcAft>
                  <a:spcPts val="600"/>
                </a:spcAft>
              </a:pPr>
              <a:r>
                <a:rPr lang="pt-BR"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rPr>
                <a:t>Presoja možnosti zmanjšanja administrativnega bremena</a:t>
              </a:r>
              <a:endParaRPr lang="sl-SI" sz="1600"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37" name="Oval 36">
            <a:extLst>
              <a:ext uri="{FF2B5EF4-FFF2-40B4-BE49-F238E27FC236}">
                <a16:creationId xmlns:a16="http://schemas.microsoft.com/office/drawing/2014/main" id="{83527921-93B4-FB2C-FE9A-23F6835C0168}"/>
              </a:ext>
            </a:extLst>
          </p:cNvPr>
          <p:cNvSpPr/>
          <p:nvPr/>
        </p:nvSpPr>
        <p:spPr bwMode="gray">
          <a:xfrm>
            <a:off x="418547" y="1505384"/>
            <a:ext cx="252000" cy="252000"/>
          </a:xfrm>
          <a:prstGeom prst="ellipse">
            <a:avLst/>
          </a:prstGeom>
          <a:solidFill>
            <a:srgbClr val="86BC25"/>
          </a:solidFill>
          <a:ln w="19050" algn="ctr">
            <a:solidFill>
              <a:schemeClr val="bg1">
                <a:lumMod val="85000"/>
              </a:schemeClr>
            </a:solidFill>
            <a:miter lim="800000"/>
            <a:headEnd/>
            <a:tailEnd/>
          </a:ln>
        </p:spPr>
        <p:txBody>
          <a:bodyPr wrap="square" lIns="88900" tIns="88900" rIns="88900" bIns="88900" rtlCol="0" anchor="ctr"/>
          <a:lstStyle/>
          <a:p>
            <a:pPr algn="ctr">
              <a:lnSpc>
                <a:spcPct val="106000"/>
              </a:lnSpc>
              <a:buFont typeface="Wingdings 2" pitchFamily="18" charset="2"/>
              <a:buNone/>
            </a:pPr>
            <a:r>
              <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46" name="Isosceles Triangle 45">
            <a:extLst>
              <a:ext uri="{FF2B5EF4-FFF2-40B4-BE49-F238E27FC236}">
                <a16:creationId xmlns:a16="http://schemas.microsoft.com/office/drawing/2014/main" id="{10F28236-75FB-C97B-F30F-24CDFACF39CB}"/>
              </a:ext>
            </a:extLst>
          </p:cNvPr>
          <p:cNvSpPr/>
          <p:nvPr/>
        </p:nvSpPr>
        <p:spPr bwMode="gray">
          <a:xfrm rot="10800000">
            <a:off x="1344168" y="3675264"/>
            <a:ext cx="515891" cy="180569"/>
          </a:xfrm>
          <a:prstGeom prst="triangle">
            <a:avLst/>
          </a:prstGeom>
          <a:solidFill>
            <a:srgbClr val="86BC25"/>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2C83840D-9937-5C6C-3B6E-05878BA99735}"/>
              </a:ext>
            </a:extLst>
          </p:cNvPr>
          <p:cNvSpPr/>
          <p:nvPr/>
        </p:nvSpPr>
        <p:spPr bwMode="gray">
          <a:xfrm>
            <a:off x="418547" y="3809633"/>
            <a:ext cx="252000" cy="252000"/>
          </a:xfrm>
          <a:prstGeom prst="ellipse">
            <a:avLst/>
          </a:prstGeom>
          <a:solidFill>
            <a:srgbClr val="43B02A"/>
          </a:solidFill>
          <a:ln w="19050" algn="ctr">
            <a:solidFill>
              <a:schemeClr val="bg1">
                <a:lumMod val="85000"/>
              </a:schemeClr>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2</a:t>
            </a:r>
            <a:endPar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91387017"/>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5512C-DBBC-D7F6-0FC0-62F57E738075}"/>
            </a:ext>
          </a:extLst>
        </p:cNvPr>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742BA456-0211-B5C3-7486-00947FCA129E}"/>
              </a:ext>
            </a:extLst>
          </p:cNvPr>
          <p:cNvCxnSpPr>
            <a:cxnSpLocks/>
          </p:cNvCxnSpPr>
          <p:nvPr/>
        </p:nvCxnSpPr>
        <p:spPr>
          <a:xfrm>
            <a:off x="2482359" y="5239520"/>
            <a:ext cx="334643" cy="0"/>
          </a:xfrm>
          <a:prstGeom prst="line">
            <a:avLst/>
          </a:prstGeom>
          <a:ln w="5715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E317E00C-D64B-FC5A-71C5-B7E692C21C13}"/>
              </a:ext>
            </a:extLst>
          </p:cNvPr>
          <p:cNvCxnSpPr>
            <a:cxnSpLocks/>
          </p:cNvCxnSpPr>
          <p:nvPr/>
        </p:nvCxnSpPr>
        <p:spPr>
          <a:xfrm>
            <a:off x="2473336" y="4344959"/>
            <a:ext cx="334643" cy="0"/>
          </a:xfrm>
          <a:prstGeom prst="line">
            <a:avLst/>
          </a:prstGeom>
          <a:ln w="57150">
            <a:solidFill>
              <a:srgbClr val="43B02A"/>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A5465481-5AAD-96E2-52A4-7403EB044D27}"/>
              </a:ext>
            </a:extLst>
          </p:cNvPr>
          <p:cNvSpPr/>
          <p:nvPr/>
        </p:nvSpPr>
        <p:spPr bwMode="gray">
          <a:xfrm>
            <a:off x="2789686" y="3935633"/>
            <a:ext cx="7381782" cy="1881686"/>
          </a:xfrm>
          <a:prstGeom prst="rect">
            <a:avLst/>
          </a:prstGeom>
          <a:solidFill>
            <a:schemeClr val="bg1">
              <a:lumMod val="95000"/>
            </a:schemeClr>
          </a:solidFill>
          <a:ln>
            <a:solidFill>
              <a:srgbClr val="43B02A"/>
            </a:solidFill>
            <a:headEnd/>
            <a:tailEnd/>
          </a:ln>
        </p:spPr>
        <p:style>
          <a:lnRef idx="2">
            <a:schemeClr val="accent3"/>
          </a:lnRef>
          <a:fillRef idx="1">
            <a:schemeClr val="lt1"/>
          </a:fillRef>
          <a:effectRef idx="0">
            <a:schemeClr val="accent3"/>
          </a:effectRef>
          <a:fontRef idx="minor">
            <a:schemeClr val="dk1"/>
          </a:fontRef>
        </p:style>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9">
            <a:extLst>
              <a:ext uri="{FF2B5EF4-FFF2-40B4-BE49-F238E27FC236}">
                <a16:creationId xmlns:a16="http://schemas.microsoft.com/office/drawing/2014/main" id="{0142DD02-698C-376C-4019-49C56E17DE68}"/>
              </a:ext>
            </a:extLst>
          </p:cNvPr>
          <p:cNvSpPr/>
          <p:nvPr/>
        </p:nvSpPr>
        <p:spPr bwMode="gray">
          <a:xfrm>
            <a:off x="2807979" y="1507126"/>
            <a:ext cx="7363489" cy="2142060"/>
          </a:xfrm>
          <a:prstGeom prst="rect">
            <a:avLst/>
          </a:prstGeom>
          <a:solidFill>
            <a:schemeClr val="bg1">
              <a:lumMod val="95000"/>
            </a:schemeClr>
          </a:solidFill>
          <a:ln>
            <a:solidFill>
              <a:srgbClr val="86BC25"/>
            </a:solidFill>
            <a:headEnd/>
            <a:tailEnd/>
          </a:ln>
        </p:spPr>
        <p:style>
          <a:lnRef idx="2">
            <a:schemeClr val="accent3"/>
          </a:lnRef>
          <a:fillRef idx="1">
            <a:schemeClr val="lt1"/>
          </a:fillRef>
          <a:effectRef idx="0">
            <a:schemeClr val="accent3"/>
          </a:effectRef>
          <a:fontRef idx="minor">
            <a:schemeClr val="dk1"/>
          </a:fontRef>
        </p:style>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4" name="Straight Connector 13">
            <a:extLst>
              <a:ext uri="{FF2B5EF4-FFF2-40B4-BE49-F238E27FC236}">
                <a16:creationId xmlns:a16="http://schemas.microsoft.com/office/drawing/2014/main" id="{A34DF532-1CCC-EE30-388F-8AEC1BD87412}"/>
              </a:ext>
            </a:extLst>
          </p:cNvPr>
          <p:cNvCxnSpPr>
            <a:cxnSpLocks/>
          </p:cNvCxnSpPr>
          <p:nvPr/>
        </p:nvCxnSpPr>
        <p:spPr>
          <a:xfrm>
            <a:off x="2445936" y="1948988"/>
            <a:ext cx="381068" cy="0"/>
          </a:xfrm>
          <a:prstGeom prst="line">
            <a:avLst/>
          </a:prstGeom>
          <a:ln w="57150">
            <a:solidFill>
              <a:srgbClr val="86BC2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C6769E2-FE34-1E9C-F4B7-7FC6FDE4DD3B}"/>
              </a:ext>
            </a:extLst>
          </p:cNvPr>
          <p:cNvCxnSpPr>
            <a:cxnSpLocks/>
          </p:cNvCxnSpPr>
          <p:nvPr/>
        </p:nvCxnSpPr>
        <p:spPr>
          <a:xfrm>
            <a:off x="2492361" y="2837808"/>
            <a:ext cx="334643" cy="0"/>
          </a:xfrm>
          <a:prstGeom prst="line">
            <a:avLst/>
          </a:prstGeom>
          <a:ln w="57150">
            <a:solidFill>
              <a:srgbClr val="86BC25"/>
            </a:solidFill>
          </a:ln>
        </p:spPr>
        <p:style>
          <a:lnRef idx="1">
            <a:schemeClr val="accent1"/>
          </a:lnRef>
          <a:fillRef idx="0">
            <a:schemeClr val="accent1"/>
          </a:fillRef>
          <a:effectRef idx="0">
            <a:schemeClr val="accent1"/>
          </a:effectRef>
          <a:fontRef idx="minor">
            <a:schemeClr val="tx1"/>
          </a:fontRef>
        </p:style>
      </p:cxnSp>
      <p:graphicFrame>
        <p:nvGraphicFramePr>
          <p:cNvPr id="6" name="Object 5" hidden="1">
            <a:extLst>
              <a:ext uri="{FF2B5EF4-FFF2-40B4-BE49-F238E27FC236}">
                <a16:creationId xmlns:a16="http://schemas.microsoft.com/office/drawing/2014/main" id="{52F93E0D-4AF5-D696-2CE8-7B3F41DB8C7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52F93E0D-4AF5-D696-2CE8-7B3F41DB8C7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56871755-A532-E387-0D41-74E1022AD820}"/>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DB2001FD-4BA3-5C28-119B-1730F55BB91C}"/>
              </a:ext>
            </a:extLst>
          </p:cNvPr>
          <p:cNvSpPr>
            <a:spLocks noGrp="1"/>
          </p:cNvSpPr>
          <p:nvPr>
            <p:ph type="body" sz="quarter" idx="13"/>
          </p:nvPr>
        </p:nvSpPr>
        <p:spPr/>
        <p:txBody>
          <a:bodyPr/>
          <a:lstStyle/>
          <a:p>
            <a:r>
              <a:rPr lang="sl-SI" b="1" noProof="0">
                <a:latin typeface="Open Sans" panose="020B0606030504020204" pitchFamily="34" charset="0"/>
                <a:ea typeface="Open Sans" panose="020B0606030504020204" pitchFamily="34" charset="0"/>
                <a:cs typeface="Open Sans" panose="020B0606030504020204" pitchFamily="34" charset="0"/>
              </a:rPr>
              <a:t>Priporočila</a:t>
            </a:r>
          </a:p>
        </p:txBody>
      </p:sp>
      <p:sp>
        <p:nvSpPr>
          <p:cNvPr id="3" name="Title 2">
            <a:extLst>
              <a:ext uri="{FF2B5EF4-FFF2-40B4-BE49-F238E27FC236}">
                <a16:creationId xmlns:a16="http://schemas.microsoft.com/office/drawing/2014/main" id="{6EFAB59C-89FA-618F-9A8A-ECFAEC637214}"/>
              </a:ext>
            </a:extLst>
          </p:cNvPr>
          <p:cNvSpPr>
            <a:spLocks noGrp="1"/>
          </p:cNvSpPr>
          <p:nvPr>
            <p:ph type="title"/>
          </p:nvPr>
        </p:nvSpPr>
        <p:spPr>
          <a:xfrm>
            <a:off x="469900" y="683241"/>
            <a:ext cx="11492046"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Izbrana priporočila za nadgradnjo oziroma nadaljevanje ukrepa (2)</a:t>
            </a:r>
          </a:p>
        </p:txBody>
      </p:sp>
      <p:sp>
        <p:nvSpPr>
          <p:cNvPr id="17" name="TextBox 16">
            <a:extLst>
              <a:ext uri="{FF2B5EF4-FFF2-40B4-BE49-F238E27FC236}">
                <a16:creationId xmlns:a16="http://schemas.microsoft.com/office/drawing/2014/main" id="{0D6E7427-C3B3-4B8D-6380-23C4B4B551D6}"/>
              </a:ext>
            </a:extLst>
          </p:cNvPr>
          <p:cNvSpPr txBox="1"/>
          <p:nvPr/>
        </p:nvSpPr>
        <p:spPr>
          <a:xfrm>
            <a:off x="3005474" y="1917863"/>
            <a:ext cx="6557278" cy="1077218"/>
          </a:xfrm>
          <a:prstGeom prst="rect">
            <a:avLst/>
          </a:prstGeom>
          <a:noFill/>
        </p:spPr>
        <p:txBody>
          <a:bodyPr wrap="square">
            <a:spAutoFit/>
          </a:bodyPr>
          <a:lstStyle/>
          <a:p>
            <a:r>
              <a:rPr lang="sl-SI" sz="1600" noProof="0">
                <a:latin typeface="Open Sans" panose="020B0606030504020204" pitchFamily="34" charset="0"/>
                <a:ea typeface="Open Sans" panose="020B0606030504020204" pitchFamily="34" charset="0"/>
                <a:cs typeface="Open Sans" panose="020B0606030504020204" pitchFamily="34" charset="0"/>
              </a:rPr>
              <a:t>Priporočamo, da se v prihodnje obravnava kot obvezna vsebina ukrepa, z jasno opredeljenim obsegom, cilji in ustreznim financiranjem. Dodaten predlog je, da se z razpisom financira nudenje psihosocialne pomoči na redni bazi (npr. enkrat mesečno). </a:t>
            </a:r>
          </a:p>
        </p:txBody>
      </p:sp>
      <p:sp>
        <p:nvSpPr>
          <p:cNvPr id="26" name="TextBox 25">
            <a:extLst>
              <a:ext uri="{FF2B5EF4-FFF2-40B4-BE49-F238E27FC236}">
                <a16:creationId xmlns:a16="http://schemas.microsoft.com/office/drawing/2014/main" id="{0718EECC-8F1E-F1DC-8699-3217E52A9690}"/>
              </a:ext>
            </a:extLst>
          </p:cNvPr>
          <p:cNvSpPr txBox="1"/>
          <p:nvPr/>
        </p:nvSpPr>
        <p:spPr>
          <a:xfrm>
            <a:off x="2996845" y="4415102"/>
            <a:ext cx="6574537" cy="830997"/>
          </a:xfrm>
          <a:prstGeom prst="rect">
            <a:avLst/>
          </a:prstGeom>
          <a:noFill/>
        </p:spPr>
        <p:txBody>
          <a:bodyPr wrap="square">
            <a:spAutoFit/>
          </a:bodyPr>
          <a:lstStyle/>
          <a:p>
            <a:r>
              <a:rPr lang="sl-SI" sz="1600" noProof="0">
                <a:latin typeface="Open Sans" panose="020B0606030504020204" pitchFamily="34" charset="0"/>
                <a:ea typeface="Open Sans" panose="020B0606030504020204" pitchFamily="34" charset="0"/>
                <a:cs typeface="Open Sans" panose="020B0606030504020204" pitchFamily="34" charset="0"/>
              </a:rPr>
              <a:t>Priporočamo vključitev </a:t>
            </a:r>
            <a:r>
              <a:rPr lang="sl-SI" sz="1600" noProof="0" err="1">
                <a:latin typeface="Open Sans" panose="020B0606030504020204" pitchFamily="34" charset="0"/>
                <a:ea typeface="Open Sans" panose="020B0606030504020204" pitchFamily="34" charset="0"/>
                <a:cs typeface="Open Sans" panose="020B0606030504020204" pitchFamily="34" charset="0"/>
              </a:rPr>
              <a:t>supervizije</a:t>
            </a:r>
            <a:r>
              <a:rPr lang="sl-SI" sz="1600" noProof="0">
                <a:latin typeface="Open Sans" panose="020B0606030504020204" pitchFamily="34" charset="0"/>
                <a:ea typeface="Open Sans" panose="020B0606030504020204" pitchFamily="34" charset="0"/>
                <a:cs typeface="Open Sans" panose="020B0606030504020204" pitchFamily="34" charset="0"/>
              </a:rPr>
              <a:t>, podpore vodstvu in »</a:t>
            </a:r>
            <a:r>
              <a:rPr lang="sl-SI" sz="1600" noProof="0" err="1">
                <a:latin typeface="Open Sans" panose="020B0606030504020204" pitchFamily="34" charset="0"/>
                <a:ea typeface="Open Sans" panose="020B0606030504020204" pitchFamily="34" charset="0"/>
                <a:cs typeface="Open Sans" panose="020B0606030504020204" pitchFamily="34" charset="0"/>
              </a:rPr>
              <a:t>train-the-trainer</a:t>
            </a:r>
            <a:r>
              <a:rPr lang="sl-SI" sz="1600" noProof="0">
                <a:latin typeface="Open Sans" panose="020B0606030504020204" pitchFamily="34" charset="0"/>
                <a:ea typeface="Open Sans" panose="020B0606030504020204" pitchFamily="34" charset="0"/>
                <a:cs typeface="Open Sans" panose="020B0606030504020204" pitchFamily="34" charset="0"/>
              </a:rPr>
              <a:t>« vsebin, da se znanje in učinki dolgoročno ohranijo v organizaciji.</a:t>
            </a:r>
          </a:p>
        </p:txBody>
      </p:sp>
      <p:grpSp>
        <p:nvGrpSpPr>
          <p:cNvPr id="32" name="Group 31">
            <a:extLst>
              <a:ext uri="{FF2B5EF4-FFF2-40B4-BE49-F238E27FC236}">
                <a16:creationId xmlns:a16="http://schemas.microsoft.com/office/drawing/2014/main" id="{354B6390-EFB9-26D8-B06C-7AAFC32B66B6}"/>
              </a:ext>
            </a:extLst>
          </p:cNvPr>
          <p:cNvGrpSpPr/>
          <p:nvPr/>
        </p:nvGrpSpPr>
        <p:grpSpPr>
          <a:xfrm>
            <a:off x="544547" y="1543756"/>
            <a:ext cx="2115137" cy="4273565"/>
            <a:chOff x="469900" y="3190875"/>
            <a:chExt cx="1832745" cy="7260965"/>
          </a:xfrm>
        </p:grpSpPr>
        <p:sp>
          <p:nvSpPr>
            <p:cNvPr id="34" name="Rectangle 33">
              <a:extLst>
                <a:ext uri="{FF2B5EF4-FFF2-40B4-BE49-F238E27FC236}">
                  <a16:creationId xmlns:a16="http://schemas.microsoft.com/office/drawing/2014/main" id="{ACF7ECCB-4B27-7616-035A-5A3B640FF7FD}"/>
                </a:ext>
              </a:extLst>
            </p:cNvPr>
            <p:cNvSpPr>
              <a:spLocks/>
            </p:cNvSpPr>
            <p:nvPr/>
          </p:nvSpPr>
          <p:spPr>
            <a:xfrm>
              <a:off x="469900" y="7101483"/>
              <a:ext cx="1832743" cy="3350357"/>
            </a:xfrm>
            <a:prstGeom prst="rect">
              <a:avLst/>
            </a:prstGeom>
            <a:solidFill>
              <a:srgbClr val="43B02A"/>
            </a:solidFill>
            <a:ln w="6350">
              <a:noFill/>
            </a:ln>
          </p:spPr>
          <p:txBody>
            <a:bodyPr wrap="square" lIns="91440" tIns="91440" rIns="91440" bIns="91440" rtlCol="0" anchor="t">
              <a:noAutofit/>
            </a:bodyPr>
            <a:lstStyle/>
            <a:p>
              <a:pPr algn="ctr" defTabSz="914378">
                <a:spcBef>
                  <a:spcPts val="600"/>
                </a:spcBef>
                <a:spcAft>
                  <a:spcPts val="600"/>
                </a:spcAft>
              </a:pPr>
              <a:endParaRPr lang="sl-SI" b="1" noProof="0">
                <a:solidFill>
                  <a:schemeClr val="bg1"/>
                </a:solidFill>
              </a:endParaRPr>
            </a:p>
            <a:p>
              <a:pPr algn="ctr" defTabSz="914378">
                <a:spcBef>
                  <a:spcPts val="600"/>
                </a:spcBef>
                <a:spcAft>
                  <a:spcPts val="600"/>
                </a:spcAft>
              </a:pPr>
              <a:r>
                <a:rPr lang="sl-SI" b="1" noProof="0">
                  <a:solidFill>
                    <a:schemeClr val="bg1"/>
                  </a:solidFill>
                </a:rPr>
                <a:t>Uvesti podporo tudi za strokovne delavce in vodstvo</a:t>
              </a:r>
              <a:endParaRPr lang="sl-SI" sz="1200"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TextBox 35">
              <a:extLst>
                <a:ext uri="{FF2B5EF4-FFF2-40B4-BE49-F238E27FC236}">
                  <a16:creationId xmlns:a16="http://schemas.microsoft.com/office/drawing/2014/main" id="{79E65DDF-C904-D456-9F33-3B38CFB88957}"/>
                </a:ext>
              </a:extLst>
            </p:cNvPr>
            <p:cNvSpPr txBox="1">
              <a:spLocks/>
            </p:cNvSpPr>
            <p:nvPr/>
          </p:nvSpPr>
          <p:spPr>
            <a:xfrm>
              <a:off x="469901" y="3190875"/>
              <a:ext cx="1832744" cy="3639444"/>
            </a:xfrm>
            <a:prstGeom prst="rect">
              <a:avLst/>
            </a:prstGeom>
            <a:solidFill>
              <a:srgbClr val="86BC25"/>
            </a:solidFill>
            <a:ln w="6350">
              <a:noFill/>
            </a:ln>
          </p:spPr>
          <p:txBody>
            <a:bodyPr wrap="square" lIns="91440" tIns="91440" rIns="91440" bIns="91440" rtlCol="0" anchor="t">
              <a:noAutofit/>
            </a:bodyPr>
            <a:lstStyle/>
            <a:p>
              <a:pPr algn="ctr" defTabSz="914378">
                <a:spcBef>
                  <a:spcPts val="600"/>
                </a:spcBef>
                <a:spcAft>
                  <a:spcPts val="600"/>
                </a:spcAft>
              </a:pPr>
              <a:endPar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defTabSz="914378">
                <a:spcBef>
                  <a:spcPts val="600"/>
                </a:spcBef>
                <a:spcAft>
                  <a:spcPts val="600"/>
                </a:spcAft>
              </a:pPr>
              <a:r>
                <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rPr>
                <a:t>Psihosocialno podporo opredeliti kot osnovni, ne opcijski element</a:t>
              </a:r>
              <a:endParaRPr lang="sl-SI" sz="1600"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37" name="Oval 36">
            <a:extLst>
              <a:ext uri="{FF2B5EF4-FFF2-40B4-BE49-F238E27FC236}">
                <a16:creationId xmlns:a16="http://schemas.microsoft.com/office/drawing/2014/main" id="{B6C0CE6F-6968-AABF-43A9-BBCABEC320BE}"/>
              </a:ext>
            </a:extLst>
          </p:cNvPr>
          <p:cNvSpPr/>
          <p:nvPr/>
        </p:nvSpPr>
        <p:spPr bwMode="gray">
          <a:xfrm>
            <a:off x="418547" y="1505384"/>
            <a:ext cx="252000" cy="252000"/>
          </a:xfrm>
          <a:prstGeom prst="ellipse">
            <a:avLst/>
          </a:prstGeom>
          <a:solidFill>
            <a:srgbClr val="86BC25"/>
          </a:solidFill>
          <a:ln w="19050" algn="ctr">
            <a:solidFill>
              <a:schemeClr val="bg1">
                <a:lumMod val="85000"/>
              </a:schemeClr>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3</a:t>
            </a:r>
            <a:endPar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Isosceles Triangle 45">
            <a:extLst>
              <a:ext uri="{FF2B5EF4-FFF2-40B4-BE49-F238E27FC236}">
                <a16:creationId xmlns:a16="http://schemas.microsoft.com/office/drawing/2014/main" id="{D6162E23-CCC0-2891-4D30-54FC0A9DF0F4}"/>
              </a:ext>
            </a:extLst>
          </p:cNvPr>
          <p:cNvSpPr/>
          <p:nvPr/>
        </p:nvSpPr>
        <p:spPr bwMode="gray">
          <a:xfrm rot="10800000">
            <a:off x="1344168" y="3675264"/>
            <a:ext cx="515891" cy="180569"/>
          </a:xfrm>
          <a:prstGeom prst="triangle">
            <a:avLst/>
          </a:prstGeom>
          <a:solidFill>
            <a:srgbClr val="86BC25"/>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04A383A2-640C-82AF-8C12-96173A3016D3}"/>
              </a:ext>
            </a:extLst>
          </p:cNvPr>
          <p:cNvSpPr/>
          <p:nvPr/>
        </p:nvSpPr>
        <p:spPr bwMode="gray">
          <a:xfrm>
            <a:off x="418547" y="3809633"/>
            <a:ext cx="252000" cy="252000"/>
          </a:xfrm>
          <a:prstGeom prst="ellipse">
            <a:avLst/>
          </a:prstGeom>
          <a:solidFill>
            <a:srgbClr val="43B02A"/>
          </a:solidFill>
          <a:ln w="19050" algn="ctr">
            <a:solidFill>
              <a:schemeClr val="bg1">
                <a:lumMod val="85000"/>
              </a:schemeClr>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4</a:t>
            </a:r>
            <a:endPar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54367421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1DC04-CDAD-7D26-260E-9993A4D516AE}"/>
            </a:ext>
          </a:extLst>
        </p:cNvPr>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5399BDEE-C74D-4320-189A-DF4FA7090020}"/>
              </a:ext>
            </a:extLst>
          </p:cNvPr>
          <p:cNvCxnSpPr>
            <a:cxnSpLocks/>
          </p:cNvCxnSpPr>
          <p:nvPr/>
        </p:nvCxnSpPr>
        <p:spPr>
          <a:xfrm>
            <a:off x="2482359" y="5239520"/>
            <a:ext cx="334643" cy="0"/>
          </a:xfrm>
          <a:prstGeom prst="line">
            <a:avLst/>
          </a:prstGeom>
          <a:ln w="5715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4DAEF02-55A6-E08D-3B19-725E575F4FEC}"/>
              </a:ext>
            </a:extLst>
          </p:cNvPr>
          <p:cNvCxnSpPr>
            <a:cxnSpLocks/>
          </p:cNvCxnSpPr>
          <p:nvPr/>
        </p:nvCxnSpPr>
        <p:spPr>
          <a:xfrm>
            <a:off x="2473336" y="4344959"/>
            <a:ext cx="334643" cy="0"/>
          </a:xfrm>
          <a:prstGeom prst="line">
            <a:avLst/>
          </a:prstGeom>
          <a:ln w="57150">
            <a:solidFill>
              <a:srgbClr val="43B02A"/>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5247F365-98F0-5E30-3856-EF0F8C70B23E}"/>
              </a:ext>
            </a:extLst>
          </p:cNvPr>
          <p:cNvSpPr/>
          <p:nvPr/>
        </p:nvSpPr>
        <p:spPr bwMode="gray">
          <a:xfrm>
            <a:off x="2789686" y="3935633"/>
            <a:ext cx="7381782" cy="1881686"/>
          </a:xfrm>
          <a:prstGeom prst="rect">
            <a:avLst/>
          </a:prstGeom>
          <a:solidFill>
            <a:schemeClr val="bg1">
              <a:lumMod val="95000"/>
            </a:schemeClr>
          </a:solidFill>
          <a:ln>
            <a:solidFill>
              <a:srgbClr val="43B02A"/>
            </a:solidFill>
            <a:headEnd/>
            <a:tailEnd/>
          </a:ln>
        </p:spPr>
        <p:style>
          <a:lnRef idx="2">
            <a:schemeClr val="accent3"/>
          </a:lnRef>
          <a:fillRef idx="1">
            <a:schemeClr val="lt1"/>
          </a:fillRef>
          <a:effectRef idx="0">
            <a:schemeClr val="accent3"/>
          </a:effectRef>
          <a:fontRef idx="minor">
            <a:schemeClr val="dk1"/>
          </a:fontRef>
        </p:style>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9">
            <a:extLst>
              <a:ext uri="{FF2B5EF4-FFF2-40B4-BE49-F238E27FC236}">
                <a16:creationId xmlns:a16="http://schemas.microsoft.com/office/drawing/2014/main" id="{83867086-CBCC-0B94-1F32-BCB1E4E2BA08}"/>
              </a:ext>
            </a:extLst>
          </p:cNvPr>
          <p:cNvSpPr/>
          <p:nvPr/>
        </p:nvSpPr>
        <p:spPr bwMode="gray">
          <a:xfrm>
            <a:off x="2807979" y="1507126"/>
            <a:ext cx="7363489" cy="2142060"/>
          </a:xfrm>
          <a:prstGeom prst="rect">
            <a:avLst/>
          </a:prstGeom>
          <a:solidFill>
            <a:schemeClr val="bg1">
              <a:lumMod val="95000"/>
            </a:schemeClr>
          </a:solidFill>
          <a:ln>
            <a:solidFill>
              <a:srgbClr val="86BC25"/>
            </a:solidFill>
            <a:headEnd/>
            <a:tailEnd/>
          </a:ln>
        </p:spPr>
        <p:style>
          <a:lnRef idx="2">
            <a:schemeClr val="accent3"/>
          </a:lnRef>
          <a:fillRef idx="1">
            <a:schemeClr val="lt1"/>
          </a:fillRef>
          <a:effectRef idx="0">
            <a:schemeClr val="accent3"/>
          </a:effectRef>
          <a:fontRef idx="minor">
            <a:schemeClr val="dk1"/>
          </a:fontRef>
        </p:style>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4" name="Straight Connector 13">
            <a:extLst>
              <a:ext uri="{FF2B5EF4-FFF2-40B4-BE49-F238E27FC236}">
                <a16:creationId xmlns:a16="http://schemas.microsoft.com/office/drawing/2014/main" id="{30A6B68B-9764-2D55-FB4E-507E69518EB4}"/>
              </a:ext>
            </a:extLst>
          </p:cNvPr>
          <p:cNvCxnSpPr>
            <a:cxnSpLocks/>
          </p:cNvCxnSpPr>
          <p:nvPr/>
        </p:nvCxnSpPr>
        <p:spPr>
          <a:xfrm>
            <a:off x="2445936" y="1948988"/>
            <a:ext cx="381068" cy="0"/>
          </a:xfrm>
          <a:prstGeom prst="line">
            <a:avLst/>
          </a:prstGeom>
          <a:ln w="57150">
            <a:solidFill>
              <a:srgbClr val="86BC2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A63124C-8C00-AEA0-0E28-DA16B0E03E4F}"/>
              </a:ext>
            </a:extLst>
          </p:cNvPr>
          <p:cNvCxnSpPr>
            <a:cxnSpLocks/>
          </p:cNvCxnSpPr>
          <p:nvPr/>
        </p:nvCxnSpPr>
        <p:spPr>
          <a:xfrm>
            <a:off x="2492361" y="2837808"/>
            <a:ext cx="334643" cy="0"/>
          </a:xfrm>
          <a:prstGeom prst="line">
            <a:avLst/>
          </a:prstGeom>
          <a:ln w="57150">
            <a:solidFill>
              <a:srgbClr val="86BC25"/>
            </a:solidFill>
          </a:ln>
        </p:spPr>
        <p:style>
          <a:lnRef idx="1">
            <a:schemeClr val="accent1"/>
          </a:lnRef>
          <a:fillRef idx="0">
            <a:schemeClr val="accent1"/>
          </a:fillRef>
          <a:effectRef idx="0">
            <a:schemeClr val="accent1"/>
          </a:effectRef>
          <a:fontRef idx="minor">
            <a:schemeClr val="tx1"/>
          </a:fontRef>
        </p:style>
      </p:cxnSp>
      <p:graphicFrame>
        <p:nvGraphicFramePr>
          <p:cNvPr id="6" name="Object 5" hidden="1">
            <a:extLst>
              <a:ext uri="{FF2B5EF4-FFF2-40B4-BE49-F238E27FC236}">
                <a16:creationId xmlns:a16="http://schemas.microsoft.com/office/drawing/2014/main" id="{38DD7DDE-E913-8141-67F9-309A112EB75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38DD7DDE-E913-8141-67F9-309A112EB75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5BB6A7E4-76A9-84CB-0A37-7CD8F4A125A0}"/>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FC1EA527-6122-9116-30DB-B52EAF7089BA}"/>
              </a:ext>
            </a:extLst>
          </p:cNvPr>
          <p:cNvSpPr>
            <a:spLocks noGrp="1"/>
          </p:cNvSpPr>
          <p:nvPr>
            <p:ph type="body" sz="quarter" idx="13"/>
          </p:nvPr>
        </p:nvSpPr>
        <p:spPr/>
        <p:txBody>
          <a:bodyPr/>
          <a:lstStyle/>
          <a:p>
            <a:r>
              <a:rPr lang="sl-SI" b="1" noProof="0">
                <a:latin typeface="Open Sans" panose="020B0606030504020204" pitchFamily="34" charset="0"/>
                <a:ea typeface="Open Sans" panose="020B0606030504020204" pitchFamily="34" charset="0"/>
                <a:cs typeface="Open Sans" panose="020B0606030504020204" pitchFamily="34" charset="0"/>
              </a:rPr>
              <a:t>Priporočila</a:t>
            </a:r>
          </a:p>
        </p:txBody>
      </p:sp>
      <p:sp>
        <p:nvSpPr>
          <p:cNvPr id="3" name="Title 2">
            <a:extLst>
              <a:ext uri="{FF2B5EF4-FFF2-40B4-BE49-F238E27FC236}">
                <a16:creationId xmlns:a16="http://schemas.microsoft.com/office/drawing/2014/main" id="{B78C3B69-1666-F41F-EFE1-450A8971EE32}"/>
              </a:ext>
            </a:extLst>
          </p:cNvPr>
          <p:cNvSpPr>
            <a:spLocks noGrp="1"/>
          </p:cNvSpPr>
          <p:nvPr>
            <p:ph type="title"/>
          </p:nvPr>
        </p:nvSpPr>
        <p:spPr>
          <a:xfrm>
            <a:off x="469900" y="683241"/>
            <a:ext cx="11492046"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Izbrana priporočila za nadgradnjo oziroma nadaljevanje ukrepa (3)</a:t>
            </a:r>
          </a:p>
        </p:txBody>
      </p:sp>
      <p:sp>
        <p:nvSpPr>
          <p:cNvPr id="17" name="TextBox 16">
            <a:extLst>
              <a:ext uri="{FF2B5EF4-FFF2-40B4-BE49-F238E27FC236}">
                <a16:creationId xmlns:a16="http://schemas.microsoft.com/office/drawing/2014/main" id="{2E026C0A-1EA8-F522-FA4B-3614DEF9C2EF}"/>
              </a:ext>
            </a:extLst>
          </p:cNvPr>
          <p:cNvSpPr txBox="1"/>
          <p:nvPr/>
        </p:nvSpPr>
        <p:spPr>
          <a:xfrm>
            <a:off x="3014104" y="2178974"/>
            <a:ext cx="7044295" cy="1077218"/>
          </a:xfrm>
          <a:prstGeom prst="rect">
            <a:avLst/>
          </a:prstGeom>
          <a:noFill/>
        </p:spPr>
        <p:txBody>
          <a:bodyPr wrap="square">
            <a:spAutoFit/>
          </a:bodyPr>
          <a:lstStyle/>
          <a:p>
            <a:r>
              <a:rPr lang="sl-SI" sz="1600" noProof="0">
                <a:latin typeface="Open Sans" panose="020B0606030504020204" pitchFamily="34" charset="0"/>
                <a:ea typeface="Open Sans" panose="020B0606030504020204" pitchFamily="34" charset="0"/>
                <a:cs typeface="Open Sans" panose="020B0606030504020204" pitchFamily="34" charset="0"/>
              </a:rPr>
              <a:t>Veliko izvajalcev je izpostavilo, da bi za res trajne učinke potrebovali nadaljevanje ali </a:t>
            </a:r>
            <a:r>
              <a:rPr lang="sl-SI" sz="1600" noProof="0" err="1">
                <a:latin typeface="Open Sans" panose="020B0606030504020204" pitchFamily="34" charset="0"/>
                <a:ea typeface="Open Sans" panose="020B0606030504020204" pitchFamily="34" charset="0"/>
                <a:cs typeface="Open Sans" panose="020B0606030504020204" pitchFamily="34" charset="0"/>
              </a:rPr>
              <a:t>follow</a:t>
            </a:r>
            <a:r>
              <a:rPr lang="sl-SI" sz="1600" noProof="0">
                <a:latin typeface="Open Sans" panose="020B0606030504020204" pitchFamily="34" charset="0"/>
                <a:ea typeface="Open Sans" panose="020B0606030504020204" pitchFamily="34" charset="0"/>
                <a:cs typeface="Open Sans" panose="020B0606030504020204" pitchFamily="34" charset="0"/>
              </a:rPr>
              <a:t>-up fazo. Smiselna bi bila možnost nadgradnje projekta po 2–4 letih, z osredotočenostjo na implementacijo in utrjevanje doseženih sprememb.</a:t>
            </a:r>
          </a:p>
        </p:txBody>
      </p:sp>
      <p:sp>
        <p:nvSpPr>
          <p:cNvPr id="26" name="TextBox 25">
            <a:extLst>
              <a:ext uri="{FF2B5EF4-FFF2-40B4-BE49-F238E27FC236}">
                <a16:creationId xmlns:a16="http://schemas.microsoft.com/office/drawing/2014/main" id="{F112EDD0-23DB-548F-2604-2AD65F2E9CBE}"/>
              </a:ext>
            </a:extLst>
          </p:cNvPr>
          <p:cNvSpPr txBox="1"/>
          <p:nvPr/>
        </p:nvSpPr>
        <p:spPr>
          <a:xfrm>
            <a:off x="3054158" y="4104226"/>
            <a:ext cx="6894912" cy="1077218"/>
          </a:xfrm>
          <a:prstGeom prst="rect">
            <a:avLst/>
          </a:prstGeom>
          <a:noFill/>
        </p:spPr>
        <p:txBody>
          <a:bodyPr wrap="square">
            <a:spAutoFit/>
          </a:bodyPr>
          <a:lstStyle/>
          <a:p>
            <a:r>
              <a:rPr lang="sl-SI" sz="1600" noProof="0">
                <a:latin typeface="Open Sans" panose="020B0606030504020204" pitchFamily="34" charset="0"/>
                <a:ea typeface="Open Sans" panose="020B0606030504020204" pitchFamily="34" charset="0"/>
                <a:cs typeface="Open Sans" panose="020B0606030504020204" pitchFamily="34" charset="0"/>
              </a:rPr>
              <a:t>Enoten obseg sredstev in enake zahteve za zelo različno velika podjetja in centre niso ustrezni. Razpis naj upošteva število zaposlenih, število invalidov in kompleksnost dejavnosti ter temu prilagodi obseg sredstev, kazalnike in pričakovane rezultate.</a:t>
            </a:r>
          </a:p>
        </p:txBody>
      </p:sp>
      <p:grpSp>
        <p:nvGrpSpPr>
          <p:cNvPr id="32" name="Group 31">
            <a:extLst>
              <a:ext uri="{FF2B5EF4-FFF2-40B4-BE49-F238E27FC236}">
                <a16:creationId xmlns:a16="http://schemas.microsoft.com/office/drawing/2014/main" id="{8827F01C-B61A-7CFE-55C4-5828109ED277}"/>
              </a:ext>
            </a:extLst>
          </p:cNvPr>
          <p:cNvGrpSpPr/>
          <p:nvPr/>
        </p:nvGrpSpPr>
        <p:grpSpPr>
          <a:xfrm>
            <a:off x="544547" y="1543756"/>
            <a:ext cx="2115137" cy="4273565"/>
            <a:chOff x="469900" y="3190875"/>
            <a:chExt cx="1832745" cy="7260965"/>
          </a:xfrm>
        </p:grpSpPr>
        <p:sp>
          <p:nvSpPr>
            <p:cNvPr id="34" name="Rectangle 33">
              <a:extLst>
                <a:ext uri="{FF2B5EF4-FFF2-40B4-BE49-F238E27FC236}">
                  <a16:creationId xmlns:a16="http://schemas.microsoft.com/office/drawing/2014/main" id="{EA5194B5-9CBB-540E-5564-A663764D9A69}"/>
                </a:ext>
              </a:extLst>
            </p:cNvPr>
            <p:cNvSpPr>
              <a:spLocks/>
            </p:cNvSpPr>
            <p:nvPr/>
          </p:nvSpPr>
          <p:spPr>
            <a:xfrm>
              <a:off x="469900" y="7101483"/>
              <a:ext cx="1832743" cy="3350357"/>
            </a:xfrm>
            <a:prstGeom prst="rect">
              <a:avLst/>
            </a:prstGeom>
            <a:solidFill>
              <a:srgbClr val="43B02A"/>
            </a:solidFill>
            <a:ln w="6350">
              <a:noFill/>
            </a:ln>
          </p:spPr>
          <p:txBody>
            <a:bodyPr wrap="square" lIns="91440" tIns="91440" rIns="91440" bIns="91440" rtlCol="0" anchor="t">
              <a:noAutofit/>
            </a:bodyPr>
            <a:lstStyle/>
            <a:p>
              <a:pPr algn="ctr" defTabSz="914378">
                <a:spcBef>
                  <a:spcPts val="600"/>
                </a:spcBef>
                <a:spcAft>
                  <a:spcPts val="600"/>
                </a:spcAft>
              </a:pPr>
              <a:r>
                <a:rPr lang="sl-SI" b="1" noProof="0">
                  <a:solidFill>
                    <a:schemeClr val="bg1"/>
                  </a:solidFill>
                </a:rPr>
                <a:t>Različno obravnavati IP in ZC glede na velikost in kompleksnost</a:t>
              </a:r>
              <a:endParaRPr lang="sl-SI" sz="1200"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TextBox 35">
              <a:extLst>
                <a:ext uri="{FF2B5EF4-FFF2-40B4-BE49-F238E27FC236}">
                  <a16:creationId xmlns:a16="http://schemas.microsoft.com/office/drawing/2014/main" id="{E9B2F936-A498-9096-2A00-ECCB19CB6853}"/>
                </a:ext>
              </a:extLst>
            </p:cNvPr>
            <p:cNvSpPr txBox="1">
              <a:spLocks/>
            </p:cNvSpPr>
            <p:nvPr/>
          </p:nvSpPr>
          <p:spPr>
            <a:xfrm>
              <a:off x="469901" y="3190875"/>
              <a:ext cx="1832744" cy="3639444"/>
            </a:xfrm>
            <a:prstGeom prst="rect">
              <a:avLst/>
            </a:prstGeom>
            <a:solidFill>
              <a:srgbClr val="86BC25"/>
            </a:solidFill>
            <a:ln w="6350">
              <a:noFill/>
            </a:ln>
          </p:spPr>
          <p:txBody>
            <a:bodyPr wrap="square" lIns="91440" tIns="91440" rIns="91440" bIns="91440" rtlCol="0" anchor="t">
              <a:noAutofit/>
            </a:bodyPr>
            <a:lstStyle/>
            <a:p>
              <a:pPr algn="ctr" defTabSz="914378">
                <a:spcBef>
                  <a:spcPts val="600"/>
                </a:spcBef>
                <a:spcAft>
                  <a:spcPts val="600"/>
                </a:spcAft>
              </a:pPr>
              <a:endPar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defTabSz="914378">
                <a:spcBef>
                  <a:spcPts val="600"/>
                </a:spcBef>
                <a:spcAft>
                  <a:spcPts val="600"/>
                </a:spcAft>
              </a:pPr>
              <a:r>
                <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rPr>
                <a:t>Omogočiti nadgradnjo in nadaljevanje po zaključku projekta</a:t>
              </a:r>
              <a:endParaRPr lang="sl-SI" sz="1600"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37" name="Oval 36">
            <a:extLst>
              <a:ext uri="{FF2B5EF4-FFF2-40B4-BE49-F238E27FC236}">
                <a16:creationId xmlns:a16="http://schemas.microsoft.com/office/drawing/2014/main" id="{DB6921CB-7FDA-6009-E514-1323F07A0B59}"/>
              </a:ext>
            </a:extLst>
          </p:cNvPr>
          <p:cNvSpPr/>
          <p:nvPr/>
        </p:nvSpPr>
        <p:spPr bwMode="gray">
          <a:xfrm>
            <a:off x="418547" y="1505384"/>
            <a:ext cx="252000" cy="252000"/>
          </a:xfrm>
          <a:prstGeom prst="ellipse">
            <a:avLst/>
          </a:prstGeom>
          <a:solidFill>
            <a:srgbClr val="86BC25"/>
          </a:solidFill>
          <a:ln w="19050" algn="ctr">
            <a:solidFill>
              <a:schemeClr val="bg1">
                <a:lumMod val="85000"/>
              </a:schemeClr>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5</a:t>
            </a:r>
            <a:endPar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Isosceles Triangle 45">
            <a:extLst>
              <a:ext uri="{FF2B5EF4-FFF2-40B4-BE49-F238E27FC236}">
                <a16:creationId xmlns:a16="http://schemas.microsoft.com/office/drawing/2014/main" id="{C7C06A5F-A9D6-8AB2-0DB4-1070678DFE53}"/>
              </a:ext>
            </a:extLst>
          </p:cNvPr>
          <p:cNvSpPr/>
          <p:nvPr/>
        </p:nvSpPr>
        <p:spPr bwMode="gray">
          <a:xfrm rot="10800000">
            <a:off x="1344168" y="3675264"/>
            <a:ext cx="515891" cy="180569"/>
          </a:xfrm>
          <a:prstGeom prst="triangle">
            <a:avLst/>
          </a:prstGeom>
          <a:solidFill>
            <a:srgbClr val="86BC25"/>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11DE6424-3FC9-2DDA-7BB0-82E3566846DE}"/>
              </a:ext>
            </a:extLst>
          </p:cNvPr>
          <p:cNvSpPr/>
          <p:nvPr/>
        </p:nvSpPr>
        <p:spPr bwMode="gray">
          <a:xfrm>
            <a:off x="418547" y="3809633"/>
            <a:ext cx="252000" cy="252000"/>
          </a:xfrm>
          <a:prstGeom prst="ellipse">
            <a:avLst/>
          </a:prstGeom>
          <a:solidFill>
            <a:srgbClr val="43B02A"/>
          </a:solidFill>
          <a:ln w="19050" algn="ctr">
            <a:solidFill>
              <a:schemeClr val="bg1">
                <a:lumMod val="85000"/>
              </a:schemeClr>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rPr>
              <a:t>6</a:t>
            </a:r>
            <a:endPar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12605582"/>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6FA12-20AA-399E-1DAF-55B5020AE221}"/>
            </a:ext>
          </a:extLst>
        </p:cNvPr>
        <p:cNvGrpSpPr/>
        <p:nvPr/>
      </p:nvGrpSpPr>
      <p:grpSpPr>
        <a:xfrm>
          <a:off x="0" y="0"/>
          <a:ext cx="0" cy="0"/>
          <a:chOff x="0" y="0"/>
          <a:chExt cx="0" cy="0"/>
        </a:xfrm>
      </p:grpSpPr>
      <p:cxnSp>
        <p:nvCxnSpPr>
          <p:cNvPr id="31" name="Straight Connector 30">
            <a:extLst>
              <a:ext uri="{FF2B5EF4-FFF2-40B4-BE49-F238E27FC236}">
                <a16:creationId xmlns:a16="http://schemas.microsoft.com/office/drawing/2014/main" id="{BE5AE1F8-B30D-A813-4022-16DC4E4E1898}"/>
              </a:ext>
            </a:extLst>
          </p:cNvPr>
          <p:cNvCxnSpPr>
            <a:cxnSpLocks/>
          </p:cNvCxnSpPr>
          <p:nvPr/>
        </p:nvCxnSpPr>
        <p:spPr>
          <a:xfrm>
            <a:off x="2482359" y="5239520"/>
            <a:ext cx="334643" cy="0"/>
          </a:xfrm>
          <a:prstGeom prst="line">
            <a:avLst/>
          </a:prstGeom>
          <a:ln w="57150">
            <a:solidFill>
              <a:srgbClr val="43B02A"/>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454C874-530C-0A66-D984-58CD4398D8E7}"/>
              </a:ext>
            </a:extLst>
          </p:cNvPr>
          <p:cNvCxnSpPr>
            <a:cxnSpLocks/>
          </p:cNvCxnSpPr>
          <p:nvPr/>
        </p:nvCxnSpPr>
        <p:spPr>
          <a:xfrm>
            <a:off x="2473336" y="4344959"/>
            <a:ext cx="334643" cy="0"/>
          </a:xfrm>
          <a:prstGeom prst="line">
            <a:avLst/>
          </a:prstGeom>
          <a:ln w="57150">
            <a:solidFill>
              <a:srgbClr val="43B02A"/>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9C4C8834-F1F9-1B7A-8A52-0259D5DC89A3}"/>
              </a:ext>
            </a:extLst>
          </p:cNvPr>
          <p:cNvSpPr/>
          <p:nvPr/>
        </p:nvSpPr>
        <p:spPr bwMode="gray">
          <a:xfrm>
            <a:off x="2789686" y="3935633"/>
            <a:ext cx="7381782" cy="1881686"/>
          </a:xfrm>
          <a:prstGeom prst="rect">
            <a:avLst/>
          </a:prstGeom>
          <a:solidFill>
            <a:schemeClr val="bg1">
              <a:lumMod val="95000"/>
            </a:schemeClr>
          </a:solidFill>
          <a:ln>
            <a:solidFill>
              <a:srgbClr val="43B02A"/>
            </a:solidFill>
            <a:headEnd/>
            <a:tailEnd/>
          </a:ln>
        </p:spPr>
        <p:style>
          <a:lnRef idx="2">
            <a:schemeClr val="accent3"/>
          </a:lnRef>
          <a:fillRef idx="1">
            <a:schemeClr val="lt1"/>
          </a:fillRef>
          <a:effectRef idx="0">
            <a:schemeClr val="accent3"/>
          </a:effectRef>
          <a:fontRef idx="minor">
            <a:schemeClr val="dk1"/>
          </a:fontRef>
        </p:style>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9">
            <a:extLst>
              <a:ext uri="{FF2B5EF4-FFF2-40B4-BE49-F238E27FC236}">
                <a16:creationId xmlns:a16="http://schemas.microsoft.com/office/drawing/2014/main" id="{5EAF0439-F70C-5EE5-BF3C-0BDEACCE0736}"/>
              </a:ext>
            </a:extLst>
          </p:cNvPr>
          <p:cNvSpPr/>
          <p:nvPr/>
        </p:nvSpPr>
        <p:spPr bwMode="gray">
          <a:xfrm>
            <a:off x="2807979" y="1507126"/>
            <a:ext cx="7363489" cy="2142060"/>
          </a:xfrm>
          <a:prstGeom prst="rect">
            <a:avLst/>
          </a:prstGeom>
          <a:solidFill>
            <a:schemeClr val="bg1">
              <a:lumMod val="95000"/>
            </a:schemeClr>
          </a:solidFill>
          <a:ln>
            <a:solidFill>
              <a:srgbClr val="86BC25"/>
            </a:solidFill>
            <a:headEnd/>
            <a:tailEnd/>
          </a:ln>
        </p:spPr>
        <p:style>
          <a:lnRef idx="2">
            <a:schemeClr val="accent3"/>
          </a:lnRef>
          <a:fillRef idx="1">
            <a:schemeClr val="lt1"/>
          </a:fillRef>
          <a:effectRef idx="0">
            <a:schemeClr val="accent3"/>
          </a:effectRef>
          <a:fontRef idx="minor">
            <a:schemeClr val="dk1"/>
          </a:fontRef>
        </p:style>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14" name="Straight Connector 13">
            <a:extLst>
              <a:ext uri="{FF2B5EF4-FFF2-40B4-BE49-F238E27FC236}">
                <a16:creationId xmlns:a16="http://schemas.microsoft.com/office/drawing/2014/main" id="{F40B7A5D-FECF-5A44-6FE4-43CD9FEF1528}"/>
              </a:ext>
            </a:extLst>
          </p:cNvPr>
          <p:cNvCxnSpPr>
            <a:cxnSpLocks/>
          </p:cNvCxnSpPr>
          <p:nvPr/>
        </p:nvCxnSpPr>
        <p:spPr>
          <a:xfrm>
            <a:off x="2445936" y="1948988"/>
            <a:ext cx="381068" cy="0"/>
          </a:xfrm>
          <a:prstGeom prst="line">
            <a:avLst/>
          </a:prstGeom>
          <a:ln w="57150">
            <a:solidFill>
              <a:srgbClr val="86BC2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2D3FA1B-D6FA-402A-0BAB-A90043025552}"/>
              </a:ext>
            </a:extLst>
          </p:cNvPr>
          <p:cNvCxnSpPr>
            <a:cxnSpLocks/>
          </p:cNvCxnSpPr>
          <p:nvPr/>
        </p:nvCxnSpPr>
        <p:spPr>
          <a:xfrm>
            <a:off x="2492361" y="2837808"/>
            <a:ext cx="334643" cy="0"/>
          </a:xfrm>
          <a:prstGeom prst="line">
            <a:avLst/>
          </a:prstGeom>
          <a:ln w="57150">
            <a:solidFill>
              <a:srgbClr val="86BC25"/>
            </a:solidFill>
          </a:ln>
        </p:spPr>
        <p:style>
          <a:lnRef idx="1">
            <a:schemeClr val="accent1"/>
          </a:lnRef>
          <a:fillRef idx="0">
            <a:schemeClr val="accent1"/>
          </a:fillRef>
          <a:effectRef idx="0">
            <a:schemeClr val="accent1"/>
          </a:effectRef>
          <a:fontRef idx="minor">
            <a:schemeClr val="tx1"/>
          </a:fontRef>
        </p:style>
      </p:cxnSp>
      <p:graphicFrame>
        <p:nvGraphicFramePr>
          <p:cNvPr id="6" name="Object 5" hidden="1">
            <a:extLst>
              <a:ext uri="{FF2B5EF4-FFF2-40B4-BE49-F238E27FC236}">
                <a16:creationId xmlns:a16="http://schemas.microsoft.com/office/drawing/2014/main" id="{5FF377CB-CA56-1EF9-B17D-FC1D0A7D27B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5" progId="TCLayout.ActiveDocument.1">
                  <p:embed/>
                </p:oleObj>
              </mc:Choice>
              <mc:Fallback>
                <p:oleObj name="think-cell Slide" r:id="rId5" imgW="592" imgH="595" progId="TCLayout.ActiveDocument.1">
                  <p:embed/>
                  <p:pic>
                    <p:nvPicPr>
                      <p:cNvPr id="6" name="Object 5" hidden="1">
                        <a:extLst>
                          <a:ext uri="{FF2B5EF4-FFF2-40B4-BE49-F238E27FC236}">
                            <a16:creationId xmlns:a16="http://schemas.microsoft.com/office/drawing/2014/main" id="{5FF377CB-CA56-1EF9-B17D-FC1D0A7D27B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0D56757-4449-1EBF-8430-B48BA4102500}"/>
              </a:ext>
            </a:extLst>
          </p:cNvPr>
          <p:cNvSpPr/>
          <p:nvPr>
            <p:custDataLst>
              <p:tags r:id="rId2"/>
            </p:custDataLst>
          </p:nvPr>
        </p:nvSpPr>
        <p:spPr bwMode="gray">
          <a:xfrm>
            <a:off x="0" y="0"/>
            <a:ext cx="158750" cy="158750"/>
          </a:xfrm>
          <a:prstGeom prst="rect">
            <a:avLst/>
          </a:prstGeom>
          <a:solidFill>
            <a:schemeClr val="accent3"/>
          </a:solidFill>
          <a:ln w="19050" algn="ctr">
            <a:noFill/>
            <a:miter lim="800000"/>
            <a:headEnd/>
            <a:tailEnd/>
          </a:ln>
        </p:spPr>
        <p:txBody>
          <a:bodyPr wrap="none" lIns="0" tIns="0" rIns="0" bIns="0" rtlCol="0" anchor="ctr"/>
          <a:lstStyle/>
          <a:p>
            <a:pPr algn="ctr">
              <a:lnSpc>
                <a:spcPct val="106000"/>
              </a:lnSpc>
              <a:buFont typeface="Wingdings 2" pitchFamily="18" charset="2"/>
              <a:buNone/>
            </a:pPr>
            <a:endParaRPr lang="sl-SI" sz="2000" b="1" noProof="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panose="020B0606030504020204" pitchFamily="34" charset="0"/>
            </a:endParaRPr>
          </a:p>
        </p:txBody>
      </p:sp>
      <p:sp>
        <p:nvSpPr>
          <p:cNvPr id="2" name="Text Placeholder 1">
            <a:extLst>
              <a:ext uri="{FF2B5EF4-FFF2-40B4-BE49-F238E27FC236}">
                <a16:creationId xmlns:a16="http://schemas.microsoft.com/office/drawing/2014/main" id="{E2AE3C9A-83CA-B391-C3D5-9AFBF90D6333}"/>
              </a:ext>
            </a:extLst>
          </p:cNvPr>
          <p:cNvSpPr>
            <a:spLocks noGrp="1"/>
          </p:cNvSpPr>
          <p:nvPr>
            <p:ph type="body" sz="quarter" idx="13"/>
          </p:nvPr>
        </p:nvSpPr>
        <p:spPr/>
        <p:txBody>
          <a:bodyPr/>
          <a:lstStyle/>
          <a:p>
            <a:r>
              <a:rPr lang="sl-SI" b="1" noProof="0">
                <a:latin typeface="Open Sans" panose="020B0606030504020204" pitchFamily="34" charset="0"/>
                <a:ea typeface="Open Sans" panose="020B0606030504020204" pitchFamily="34" charset="0"/>
                <a:cs typeface="Open Sans" panose="020B0606030504020204" pitchFamily="34" charset="0"/>
              </a:rPr>
              <a:t>Priporočila</a:t>
            </a:r>
          </a:p>
        </p:txBody>
      </p:sp>
      <p:sp>
        <p:nvSpPr>
          <p:cNvPr id="3" name="Title 2">
            <a:extLst>
              <a:ext uri="{FF2B5EF4-FFF2-40B4-BE49-F238E27FC236}">
                <a16:creationId xmlns:a16="http://schemas.microsoft.com/office/drawing/2014/main" id="{606464B6-9352-C9E2-8A81-E143AE2E775A}"/>
              </a:ext>
            </a:extLst>
          </p:cNvPr>
          <p:cNvSpPr>
            <a:spLocks noGrp="1"/>
          </p:cNvSpPr>
          <p:nvPr>
            <p:ph type="title"/>
          </p:nvPr>
        </p:nvSpPr>
        <p:spPr>
          <a:xfrm>
            <a:off x="469900" y="683241"/>
            <a:ext cx="11492046" cy="698501"/>
          </a:xfrm>
        </p:spPr>
        <p:txBody>
          <a:bodyPr vert="horz"/>
          <a:lstStyle/>
          <a:p>
            <a:r>
              <a:rPr lang="sl-SI" sz="1800" b="1" noProof="0">
                <a:latin typeface="Open Sans" panose="020B0606030504020204" pitchFamily="34" charset="0"/>
                <a:ea typeface="Open Sans" panose="020B0606030504020204" pitchFamily="34" charset="0"/>
                <a:cs typeface="Open Sans" panose="020B0606030504020204" pitchFamily="34" charset="0"/>
              </a:rPr>
              <a:t>Izbrana priporočila za nadgradnjo oziroma nadaljevanje ukrepa (4)</a:t>
            </a:r>
          </a:p>
        </p:txBody>
      </p:sp>
      <p:sp>
        <p:nvSpPr>
          <p:cNvPr id="17" name="TextBox 16">
            <a:extLst>
              <a:ext uri="{FF2B5EF4-FFF2-40B4-BE49-F238E27FC236}">
                <a16:creationId xmlns:a16="http://schemas.microsoft.com/office/drawing/2014/main" id="{B5A527B3-626C-0E61-EAF6-2615BA11D706}"/>
              </a:ext>
            </a:extLst>
          </p:cNvPr>
          <p:cNvSpPr txBox="1"/>
          <p:nvPr/>
        </p:nvSpPr>
        <p:spPr>
          <a:xfrm>
            <a:off x="2975299" y="1948988"/>
            <a:ext cx="6557278" cy="830997"/>
          </a:xfrm>
          <a:prstGeom prst="rect">
            <a:avLst/>
          </a:prstGeom>
          <a:noFill/>
        </p:spPr>
        <p:txBody>
          <a:bodyPr wrap="square">
            <a:spAutoFit/>
          </a:bodyPr>
          <a:lstStyle/>
          <a:p>
            <a:r>
              <a:rPr lang="sl-SI" sz="1600" noProof="0">
                <a:latin typeface="Open Sans" panose="020B0606030504020204" pitchFamily="34" charset="0"/>
                <a:ea typeface="Open Sans" panose="020B0606030504020204" pitchFamily="34" charset="0"/>
                <a:cs typeface="Open Sans" panose="020B0606030504020204" pitchFamily="34" charset="0"/>
              </a:rPr>
              <a:t>Moderirano mreženje med IP, ZC in svetovalci (izmenjava dobrih praks, poslovnih modelov, rešitev). Razpis lahko vključi obvezna ali opcijska skupna srečanja z jasnim ciljem prenosa znanja.</a:t>
            </a:r>
          </a:p>
        </p:txBody>
      </p:sp>
      <p:sp>
        <p:nvSpPr>
          <p:cNvPr id="26" name="TextBox 25">
            <a:extLst>
              <a:ext uri="{FF2B5EF4-FFF2-40B4-BE49-F238E27FC236}">
                <a16:creationId xmlns:a16="http://schemas.microsoft.com/office/drawing/2014/main" id="{BAD00BAA-2C6B-F929-5B14-089287E051D0}"/>
              </a:ext>
            </a:extLst>
          </p:cNvPr>
          <p:cNvSpPr txBox="1"/>
          <p:nvPr/>
        </p:nvSpPr>
        <p:spPr>
          <a:xfrm>
            <a:off x="2975299" y="4183978"/>
            <a:ext cx="6574537" cy="1323439"/>
          </a:xfrm>
          <a:prstGeom prst="rect">
            <a:avLst/>
          </a:prstGeom>
          <a:noFill/>
        </p:spPr>
        <p:txBody>
          <a:bodyPr wrap="square">
            <a:spAutoFit/>
          </a:bodyPr>
          <a:lstStyle/>
          <a:p>
            <a:r>
              <a:rPr lang="sl-SI" sz="1600">
                <a:latin typeface="Open Sans" panose="020B0606030504020204" pitchFamily="34" charset="0"/>
                <a:ea typeface="Open Sans" panose="020B0606030504020204" pitchFamily="34" charset="0"/>
                <a:cs typeface="Open Sans" panose="020B0606030504020204" pitchFamily="34" charset="0"/>
              </a:rPr>
              <a:t>Manj m</a:t>
            </a:r>
            <a:r>
              <a:rPr lang="sl-SI" sz="1600" noProof="0" err="1">
                <a:latin typeface="Open Sans" panose="020B0606030504020204" pitchFamily="34" charset="0"/>
                <a:ea typeface="Open Sans" panose="020B0606030504020204" pitchFamily="34" charset="0"/>
                <a:cs typeface="Open Sans" panose="020B0606030504020204" pitchFamily="34" charset="0"/>
              </a:rPr>
              <a:t>ikroupravljanja</a:t>
            </a:r>
            <a:r>
              <a:rPr lang="sl-SI" sz="1600" noProof="0">
                <a:latin typeface="Open Sans" panose="020B0606030504020204" pitchFamily="34" charset="0"/>
                <a:ea typeface="Open Sans" panose="020B0606030504020204" pitchFamily="34" charset="0"/>
                <a:cs typeface="Open Sans" panose="020B0606030504020204" pitchFamily="34" charset="0"/>
              </a:rPr>
              <a:t>, več odgovornosti na strani izvajalcev in jasen signal, da država IP in ZC obravnava kot razvojne partnerje, ne kot administrativno tveganje. Predlagamo tesnejše sodelovanje med deležniki za odpravljanje sistemskih napak in medsebojnega nerazumevanja.</a:t>
            </a:r>
          </a:p>
        </p:txBody>
      </p:sp>
      <p:grpSp>
        <p:nvGrpSpPr>
          <p:cNvPr id="32" name="Group 31">
            <a:extLst>
              <a:ext uri="{FF2B5EF4-FFF2-40B4-BE49-F238E27FC236}">
                <a16:creationId xmlns:a16="http://schemas.microsoft.com/office/drawing/2014/main" id="{F9A4DC54-7406-8BA7-F501-2789AA9BC574}"/>
              </a:ext>
            </a:extLst>
          </p:cNvPr>
          <p:cNvGrpSpPr/>
          <p:nvPr/>
        </p:nvGrpSpPr>
        <p:grpSpPr>
          <a:xfrm>
            <a:off x="544547" y="1543756"/>
            <a:ext cx="2115137" cy="4273565"/>
            <a:chOff x="469900" y="3190875"/>
            <a:chExt cx="1832745" cy="7260965"/>
          </a:xfrm>
        </p:grpSpPr>
        <p:sp>
          <p:nvSpPr>
            <p:cNvPr id="34" name="Rectangle 33">
              <a:extLst>
                <a:ext uri="{FF2B5EF4-FFF2-40B4-BE49-F238E27FC236}">
                  <a16:creationId xmlns:a16="http://schemas.microsoft.com/office/drawing/2014/main" id="{409D7226-E83F-88E7-9273-BCDE9DA983C7}"/>
                </a:ext>
              </a:extLst>
            </p:cNvPr>
            <p:cNvSpPr>
              <a:spLocks/>
            </p:cNvSpPr>
            <p:nvPr/>
          </p:nvSpPr>
          <p:spPr>
            <a:xfrm>
              <a:off x="469900" y="7101483"/>
              <a:ext cx="1832743" cy="3350357"/>
            </a:xfrm>
            <a:prstGeom prst="rect">
              <a:avLst/>
            </a:prstGeom>
            <a:solidFill>
              <a:srgbClr val="43B02A"/>
            </a:solidFill>
            <a:ln w="6350">
              <a:noFill/>
            </a:ln>
          </p:spPr>
          <p:txBody>
            <a:bodyPr wrap="square" lIns="91440" tIns="91440" rIns="91440" bIns="91440" rtlCol="0" anchor="t">
              <a:noAutofit/>
            </a:bodyPr>
            <a:lstStyle/>
            <a:p>
              <a:pPr algn="ctr" defTabSz="914378">
                <a:spcBef>
                  <a:spcPts val="600"/>
                </a:spcBef>
                <a:spcAft>
                  <a:spcPts val="600"/>
                </a:spcAft>
              </a:pPr>
              <a:r>
                <a:rPr lang="sl-SI" b="1" noProof="0">
                  <a:solidFill>
                    <a:schemeClr val="bg1"/>
                  </a:solidFill>
                </a:rPr>
                <a:t>Krepiti zaupanje med državo, IP in ZC, odpraviti sistemska neravnovesja</a:t>
              </a:r>
              <a:endParaRPr lang="sl-SI" sz="1200"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TextBox 35">
              <a:extLst>
                <a:ext uri="{FF2B5EF4-FFF2-40B4-BE49-F238E27FC236}">
                  <a16:creationId xmlns:a16="http://schemas.microsoft.com/office/drawing/2014/main" id="{FA64B387-2F6B-0ED8-EBBD-52003880448C}"/>
                </a:ext>
              </a:extLst>
            </p:cNvPr>
            <p:cNvSpPr txBox="1">
              <a:spLocks/>
            </p:cNvSpPr>
            <p:nvPr/>
          </p:nvSpPr>
          <p:spPr>
            <a:xfrm>
              <a:off x="469901" y="3190875"/>
              <a:ext cx="1832744" cy="3639444"/>
            </a:xfrm>
            <a:prstGeom prst="rect">
              <a:avLst/>
            </a:prstGeom>
            <a:solidFill>
              <a:srgbClr val="86BC25"/>
            </a:solidFill>
            <a:ln w="6350">
              <a:noFill/>
            </a:ln>
          </p:spPr>
          <p:txBody>
            <a:bodyPr wrap="square" lIns="91440" tIns="91440" rIns="91440" bIns="91440" rtlCol="0" anchor="t">
              <a:noAutofit/>
            </a:bodyPr>
            <a:lstStyle/>
            <a:p>
              <a:pPr algn="ctr" defTabSz="914378">
                <a:spcBef>
                  <a:spcPts val="600"/>
                </a:spcBef>
                <a:spcAft>
                  <a:spcPts val="600"/>
                </a:spcAft>
              </a:pPr>
              <a:endPar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defTabSz="914378">
                <a:spcBef>
                  <a:spcPts val="600"/>
                </a:spcBef>
                <a:spcAft>
                  <a:spcPts val="600"/>
                </a:spcAft>
              </a:pPr>
              <a:r>
                <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rPr>
                <a:t>Vzpostaviti strukturirano mreženje med izvajalci, deležniki</a:t>
              </a:r>
              <a:endParaRPr lang="sl-SI" sz="1600"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37" name="Oval 36">
            <a:extLst>
              <a:ext uri="{FF2B5EF4-FFF2-40B4-BE49-F238E27FC236}">
                <a16:creationId xmlns:a16="http://schemas.microsoft.com/office/drawing/2014/main" id="{59007530-C088-72D5-24B6-A689CC3B9A3C}"/>
              </a:ext>
            </a:extLst>
          </p:cNvPr>
          <p:cNvSpPr/>
          <p:nvPr/>
        </p:nvSpPr>
        <p:spPr bwMode="gray">
          <a:xfrm>
            <a:off x="418547" y="1505384"/>
            <a:ext cx="252000" cy="252000"/>
          </a:xfrm>
          <a:prstGeom prst="ellipse">
            <a:avLst/>
          </a:prstGeom>
          <a:solidFill>
            <a:srgbClr val="86BC25"/>
          </a:solidFill>
          <a:ln w="19050" algn="ctr">
            <a:solidFill>
              <a:schemeClr val="bg1">
                <a:lumMod val="85000"/>
              </a:schemeClr>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7</a:t>
            </a:r>
            <a:endPar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Isosceles Triangle 45">
            <a:extLst>
              <a:ext uri="{FF2B5EF4-FFF2-40B4-BE49-F238E27FC236}">
                <a16:creationId xmlns:a16="http://schemas.microsoft.com/office/drawing/2014/main" id="{3D54E2DC-A5C4-543C-DA1F-3F748637EEB1}"/>
              </a:ext>
            </a:extLst>
          </p:cNvPr>
          <p:cNvSpPr/>
          <p:nvPr/>
        </p:nvSpPr>
        <p:spPr bwMode="gray">
          <a:xfrm rot="10800000">
            <a:off x="1344168" y="3675264"/>
            <a:ext cx="515891" cy="180569"/>
          </a:xfrm>
          <a:prstGeom prst="triangle">
            <a:avLst/>
          </a:prstGeom>
          <a:solidFill>
            <a:srgbClr val="86BC25"/>
          </a:solidFill>
          <a:ln w="19050" algn="ctr">
            <a:noFill/>
            <a:miter lim="800000"/>
            <a:headEnd/>
            <a:tailEnd/>
          </a:ln>
        </p:spPr>
        <p:txBody>
          <a:bodyPr wrap="square" lIns="88900" tIns="88900" rIns="88900" bIns="88900" rtlCol="0" anchor="ctr"/>
          <a:lstStyle/>
          <a:p>
            <a:pPr algn="ctr">
              <a:lnSpc>
                <a:spcPct val="106000"/>
              </a:lnSpc>
              <a:buFont typeface="Wingdings 2" pitchFamily="18" charset="2"/>
              <a:buNone/>
            </a:pPr>
            <a:endParaRPr lang="sl-SI" sz="24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2E46B7B0-20D1-5C51-92A9-6649C3D0FD7C}"/>
              </a:ext>
            </a:extLst>
          </p:cNvPr>
          <p:cNvSpPr/>
          <p:nvPr/>
        </p:nvSpPr>
        <p:spPr bwMode="gray">
          <a:xfrm>
            <a:off x="418547" y="3809633"/>
            <a:ext cx="252000" cy="252000"/>
          </a:xfrm>
          <a:prstGeom prst="ellipse">
            <a:avLst/>
          </a:prstGeom>
          <a:solidFill>
            <a:srgbClr val="43B02A"/>
          </a:solidFill>
          <a:ln w="19050" algn="ctr">
            <a:solidFill>
              <a:schemeClr val="bg1">
                <a:lumMod val="85000"/>
              </a:schemeClr>
            </a:solidFill>
            <a:miter lim="800000"/>
            <a:headEnd/>
            <a:tailEnd/>
          </a:ln>
        </p:spPr>
        <p:txBody>
          <a:bodyPr wrap="square" lIns="88900" tIns="88900" rIns="88900" bIns="88900" rtlCol="0" anchor="ctr"/>
          <a:lstStyle/>
          <a:p>
            <a:pPr algn="ctr">
              <a:lnSpc>
                <a:spcPct val="106000"/>
              </a:lnSpc>
              <a:buFont typeface="Wingdings 2" pitchFamily="18" charset="2"/>
              <a:buNone/>
            </a:pPr>
            <a:r>
              <a:rPr lang="en-US"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rPr>
              <a:t>8</a:t>
            </a:r>
            <a:endParaRPr lang="sl-SI" sz="1600" b="1" noProof="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5026061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A9EC2F4-D0BA-2E96-4F87-9D988A4CD34A}"/>
              </a:ext>
            </a:extLst>
          </p:cNvPr>
          <p:cNvGraphicFramePr>
            <a:graphicFrameLocks noChangeAspect="1"/>
          </p:cNvGraphicFramePr>
          <p:nvPr>
            <p:custDataLst>
              <p:tags r:id="rId1"/>
            </p:custDataLst>
          </p:nvPr>
        </p:nvGraphicFramePr>
        <p:xfrm>
          <a:off x="3175" y="2480"/>
          <a:ext cx="1588" cy="1588"/>
        </p:xfrm>
        <a:graphic>
          <a:graphicData uri="http://schemas.openxmlformats.org/presentationml/2006/ole">
            <mc:AlternateContent xmlns:mc="http://schemas.openxmlformats.org/markup-compatibility/2006">
              <mc:Choice xmlns:v="urn:schemas-microsoft-com:vml" Requires="v">
                <p:oleObj name="think-cell Slide" r:id="rId4" imgW="473" imgH="476" progId="TCLayout.ActiveDocument.1">
                  <p:embed/>
                </p:oleObj>
              </mc:Choice>
              <mc:Fallback>
                <p:oleObj name="think-cell Slide" r:id="rId4" imgW="473" imgH="476" progId="TCLayout.ActiveDocument.1">
                  <p:embed/>
                  <p:pic>
                    <p:nvPicPr>
                      <p:cNvPr id="2" name="Object 1" hidden="1">
                        <a:extLst>
                          <a:ext uri="{FF2B5EF4-FFF2-40B4-BE49-F238E27FC236}">
                            <a16:creationId xmlns:a16="http://schemas.microsoft.com/office/drawing/2014/main" id="{1A9EC2F4-D0BA-2E96-4F87-9D988A4CD34A}"/>
                          </a:ext>
                        </a:extLst>
                      </p:cNvPr>
                      <p:cNvPicPr/>
                      <p:nvPr/>
                    </p:nvPicPr>
                    <p:blipFill>
                      <a:blip r:embed="rId5"/>
                      <a:stretch>
                        <a:fillRect/>
                      </a:stretch>
                    </p:blipFill>
                    <p:spPr>
                      <a:xfrm>
                        <a:off x="3175" y="2480"/>
                        <a:ext cx="1588" cy="1588"/>
                      </a:xfrm>
                      <a:prstGeom prst="rect">
                        <a:avLst/>
                      </a:prstGeom>
                    </p:spPr>
                  </p:pic>
                </p:oleObj>
              </mc:Fallback>
            </mc:AlternateContent>
          </a:graphicData>
        </a:graphic>
      </p:graphicFrame>
      <p:sp>
        <p:nvSpPr>
          <p:cNvPr id="6" name="object 5">
            <a:extLst>
              <a:ext uri="{FF2B5EF4-FFF2-40B4-BE49-F238E27FC236}">
                <a16:creationId xmlns:a16="http://schemas.microsoft.com/office/drawing/2014/main" id="{EFD3F633-D969-B793-7ED6-470B6B422ED9}"/>
              </a:ext>
            </a:extLst>
          </p:cNvPr>
          <p:cNvSpPr txBox="1"/>
          <p:nvPr/>
        </p:nvSpPr>
        <p:spPr>
          <a:xfrm>
            <a:off x="476789" y="4649950"/>
            <a:ext cx="8607576" cy="1879679"/>
          </a:xfrm>
          <a:prstGeom prst="rect">
            <a:avLst/>
          </a:prstGeom>
        </p:spPr>
        <p:txBody>
          <a:bodyPr vert="horz" wrap="square" lIns="0" tIns="12697" rIns="0" bIns="0" rtlCol="0">
            <a:spAutoFit/>
          </a:bodyPr>
          <a:lstStyle/>
          <a:p>
            <a:pPr>
              <a:lnSpc>
                <a:spcPct val="100000"/>
              </a:lnSpc>
            </a:pPr>
            <a:endParaRPr lang="sl-SI" sz="800" noProof="0">
              <a:cs typeface="Carlito"/>
            </a:endParaRPr>
          </a:p>
          <a:p>
            <a:pPr marL="12696" marR="34280">
              <a:lnSpc>
                <a:spcPct val="107500"/>
              </a:lnSpc>
            </a:pPr>
            <a:r>
              <a:rPr lang="sl-SI" sz="900" noProof="0">
                <a:cs typeface="Carlito"/>
              </a:rPr>
              <a:t>Ime »</a:t>
            </a:r>
            <a:r>
              <a:rPr lang="sl-SI" sz="900" noProof="0" err="1">
                <a:cs typeface="Carlito"/>
              </a:rPr>
              <a:t>Deloitte</a:t>
            </a:r>
            <a:r>
              <a:rPr lang="sl-SI" sz="900" noProof="0">
                <a:cs typeface="Carlito"/>
              </a:rPr>
              <a:t>« se nanaša na družbo </a:t>
            </a:r>
            <a:r>
              <a:rPr lang="sl-SI" sz="900" noProof="0" err="1">
                <a:cs typeface="Carlito"/>
              </a:rPr>
              <a:t>Deloitte</a:t>
            </a:r>
            <a:r>
              <a:rPr lang="sl-SI" sz="900" noProof="0">
                <a:cs typeface="Carlito"/>
              </a:rPr>
              <a:t> </a:t>
            </a:r>
            <a:r>
              <a:rPr lang="sl-SI" sz="900" noProof="0" err="1">
                <a:cs typeface="Carlito"/>
              </a:rPr>
              <a:t>Touche</a:t>
            </a:r>
            <a:r>
              <a:rPr lang="sl-SI" sz="900" noProof="0">
                <a:cs typeface="Carlito"/>
              </a:rPr>
              <a:t> </a:t>
            </a:r>
            <a:r>
              <a:rPr lang="sl-SI" sz="900" noProof="0" err="1">
                <a:cs typeface="Carlito"/>
              </a:rPr>
              <a:t>Tohmatsu</a:t>
            </a:r>
            <a:r>
              <a:rPr lang="sl-SI" sz="900" noProof="0">
                <a:cs typeface="Carlito"/>
              </a:rPr>
              <a:t> </a:t>
            </a:r>
            <a:r>
              <a:rPr lang="sl-SI" sz="900" noProof="0" err="1">
                <a:cs typeface="Carlito"/>
              </a:rPr>
              <a:t>Limited</a:t>
            </a:r>
            <a:r>
              <a:rPr lang="sl-SI" sz="900" noProof="0">
                <a:cs typeface="Carlito"/>
              </a:rPr>
              <a:t> (DTTL«), njeno globalno mrežo družb članic in njihove povezane osebe (skupaj: »organizacija </a:t>
            </a:r>
            <a:r>
              <a:rPr lang="sl-SI" sz="900" noProof="0" err="1">
                <a:cs typeface="Carlito"/>
              </a:rPr>
              <a:t>Deloitte</a:t>
            </a:r>
            <a:r>
              <a:rPr lang="sl-SI" sz="900" noProof="0">
                <a:cs typeface="Carlito"/>
              </a:rPr>
              <a:t>«). Družba DTTL (imenovan tudi »</a:t>
            </a:r>
            <a:r>
              <a:rPr lang="sl-SI" sz="900" noProof="0" err="1">
                <a:cs typeface="Carlito"/>
              </a:rPr>
              <a:t>Deloitte</a:t>
            </a:r>
            <a:r>
              <a:rPr lang="sl-SI" sz="900" noProof="0">
                <a:cs typeface="Carlito"/>
              </a:rPr>
              <a:t> Global«) in vsaka od njenih družb članic in povezanih oseb so ločene in samostojne pravne osebe, ki ne morejo zavezovati druga druge v razmerju do tretjih oseb. DTTL in vsaka družba članica združenja DTTL in povezani subjekti odgovarjajo le za svoja ravnanja in opustitve, ne pa za ravnanja in opustitve drugih članic. DTTL ne opravlja storitev za stranke. Več informacij je na voljo na www.deloitte.com/about. </a:t>
            </a:r>
          </a:p>
          <a:p>
            <a:pPr marL="12696" marR="34280">
              <a:lnSpc>
                <a:spcPct val="107500"/>
              </a:lnSpc>
            </a:pPr>
            <a:endParaRPr lang="sl-SI" sz="800" noProof="0">
              <a:cs typeface="Carlito"/>
            </a:endParaRPr>
          </a:p>
          <a:p>
            <a:pPr marL="12696" marR="5078">
              <a:lnSpc>
                <a:spcPct val="106900"/>
              </a:lnSpc>
            </a:pPr>
            <a:r>
              <a:rPr lang="sl-SI" sz="900" spc="-5" noProof="0" err="1">
                <a:cs typeface="Carlito"/>
              </a:rPr>
              <a:t>Deloitte</a:t>
            </a:r>
            <a:r>
              <a:rPr lang="sl-SI" sz="900" spc="-5" noProof="0">
                <a:cs typeface="Carlito"/>
              </a:rPr>
              <a:t> je vodilni ponudnik storitev revidiranja in dajanja zagotovil, davčnega in pravnega svetovanja, poslovnega in finančnega svetovanja ter svetovanja na področju tveganj. </a:t>
            </a:r>
            <a:r>
              <a:rPr lang="sl-SI" sz="900" spc="-5" noProof="0" err="1">
                <a:cs typeface="Carlito"/>
              </a:rPr>
              <a:t>Deloitte</a:t>
            </a:r>
            <a:r>
              <a:rPr lang="sl-SI" sz="900" spc="-5" noProof="0">
                <a:cs typeface="Carlito"/>
              </a:rPr>
              <a:t> opravlja storitve za skoraj 90 % podjetij s seznama Fortune Global 500® in za tisoče zasebnih podjetij. Naši zaposleni zagotavljajo merljive in trajne rezultate, ki prispevajo h krepitvi zaupanja javnosti v kapitalske trge, pomagajo strankam pri njihovem preoblikovanju in doseganju uspehov, ter usmerjajo pot do močnejšega gospodarstva, pravičnejše družbe in trajnostnega sveta. </a:t>
            </a:r>
            <a:r>
              <a:rPr lang="sl-SI" sz="900" spc="-5" noProof="0" err="1">
                <a:cs typeface="Carlito"/>
              </a:rPr>
              <a:t>Deloitte</a:t>
            </a:r>
            <a:r>
              <a:rPr lang="sl-SI" sz="900" spc="-5" noProof="0">
                <a:cs typeface="Carlito"/>
              </a:rPr>
              <a:t>, ki ima več kot 175-letno zgodovino, deluje v več kot 150 državah in ozemljih. Na www.deloitte.com lahko preberete več o tem, kako približno 457.000 </a:t>
            </a:r>
            <a:r>
              <a:rPr lang="sl-SI" sz="900" spc="-5" noProof="0" err="1">
                <a:cs typeface="Carlito"/>
              </a:rPr>
              <a:t>Deloittovih</a:t>
            </a:r>
            <a:r>
              <a:rPr lang="sl-SI" sz="900" spc="-5" noProof="0">
                <a:cs typeface="Carlito"/>
              </a:rPr>
              <a:t> strokovnjakov po vsem svetu dosega rezultate, ki štejejo.</a:t>
            </a:r>
          </a:p>
          <a:p>
            <a:pPr marL="12696" marR="192982">
              <a:lnSpc>
                <a:spcPct val="107500"/>
              </a:lnSpc>
            </a:pPr>
            <a:endParaRPr lang="sl-SI" sz="800" noProof="0">
              <a:cs typeface="Carlito"/>
            </a:endParaRPr>
          </a:p>
          <a:p>
            <a:pPr marL="12696"/>
            <a:r>
              <a:rPr lang="sl-SI" sz="900" noProof="0" err="1">
                <a:cs typeface="Carlito"/>
              </a:rPr>
              <a:t>Deloitte</a:t>
            </a:r>
            <a:r>
              <a:rPr lang="sl-SI" sz="900" noProof="0">
                <a:cs typeface="Carlito"/>
              </a:rPr>
              <a:t> Slovenija © 2026</a:t>
            </a:r>
          </a:p>
        </p:txBody>
      </p:sp>
      <p:sp>
        <p:nvSpPr>
          <p:cNvPr id="3" name="TextBox 2">
            <a:extLst>
              <a:ext uri="{FF2B5EF4-FFF2-40B4-BE49-F238E27FC236}">
                <a16:creationId xmlns:a16="http://schemas.microsoft.com/office/drawing/2014/main" id="{B0E2B4C6-577E-9F84-BB8A-B621F2790637}"/>
              </a:ext>
            </a:extLst>
          </p:cNvPr>
          <p:cNvSpPr txBox="1"/>
          <p:nvPr/>
        </p:nvSpPr>
        <p:spPr>
          <a:xfrm>
            <a:off x="476789" y="1540565"/>
            <a:ext cx="8100681" cy="2616101"/>
          </a:xfrm>
          <a:prstGeom prst="rect">
            <a:avLst/>
          </a:prstGeom>
          <a:noFill/>
        </p:spPr>
        <p:txBody>
          <a:bodyPr wrap="square" lIns="0" tIns="0" rIns="0" bIns="0" rtlCol="0">
            <a:spAutoFit/>
          </a:bodyPr>
          <a:lstStyle/>
          <a:p>
            <a:pPr>
              <a:spcBef>
                <a:spcPts val="600"/>
              </a:spcBef>
              <a:buSzPct val="100000"/>
            </a:pPr>
            <a:r>
              <a:rPr lang="sl-SI" sz="2000" b="1" noProof="0">
                <a:solidFill>
                  <a:srgbClr val="86BC25"/>
                </a:solidFill>
              </a:rPr>
              <a:t>Hvala za pozornost!</a:t>
            </a:r>
          </a:p>
          <a:p>
            <a:pPr>
              <a:spcBef>
                <a:spcPts val="600"/>
              </a:spcBef>
              <a:buSzPct val="100000"/>
            </a:pPr>
            <a:endParaRPr lang="sl-SI" sz="2000" b="1" noProof="0">
              <a:solidFill>
                <a:srgbClr val="86BC25"/>
              </a:solidFill>
            </a:endParaRPr>
          </a:p>
          <a:p>
            <a:pPr>
              <a:spcBef>
                <a:spcPts val="600"/>
              </a:spcBef>
              <a:buSzPct val="100000"/>
            </a:pPr>
            <a:endParaRPr lang="sl-SI" sz="2000" b="1" noProof="0">
              <a:solidFill>
                <a:srgbClr val="86BC25"/>
              </a:solidFill>
            </a:endParaRPr>
          </a:p>
          <a:p>
            <a:pPr>
              <a:spcBef>
                <a:spcPts val="600"/>
              </a:spcBef>
              <a:buSzPct val="100000"/>
            </a:pPr>
            <a:r>
              <a:rPr lang="sl-SI" sz="2000" b="1" noProof="0">
                <a:solidFill>
                  <a:srgbClr val="86BC25"/>
                </a:solidFill>
              </a:rPr>
              <a:t>Kontakt:</a:t>
            </a:r>
          </a:p>
          <a:p>
            <a:pPr>
              <a:spcBef>
                <a:spcPts val="600"/>
              </a:spcBef>
              <a:buSzPct val="100000"/>
            </a:pPr>
            <a:r>
              <a:rPr lang="sl-SI" sz="2000" noProof="0">
                <a:solidFill>
                  <a:srgbClr val="313131"/>
                </a:solidFill>
              </a:rPr>
              <a:t>Niko Korpar, Manager</a:t>
            </a:r>
          </a:p>
          <a:p>
            <a:pPr>
              <a:spcBef>
                <a:spcPts val="600"/>
              </a:spcBef>
              <a:buSzPct val="100000"/>
            </a:pPr>
            <a:r>
              <a:rPr lang="sl-SI" sz="2000" noProof="0" err="1">
                <a:solidFill>
                  <a:srgbClr val="313131"/>
                </a:solidFill>
              </a:rPr>
              <a:t>Deloitte</a:t>
            </a:r>
            <a:r>
              <a:rPr lang="sl-SI" sz="2000" noProof="0">
                <a:solidFill>
                  <a:srgbClr val="313131"/>
                </a:solidFill>
              </a:rPr>
              <a:t> Svetovanje </a:t>
            </a:r>
            <a:r>
              <a:rPr lang="sl-SI" sz="2000" noProof="0" err="1">
                <a:solidFill>
                  <a:srgbClr val="313131"/>
                </a:solidFill>
              </a:rPr>
              <a:t>d.o.o</a:t>
            </a:r>
            <a:r>
              <a:rPr lang="sl-SI" sz="2000" noProof="0">
                <a:solidFill>
                  <a:srgbClr val="313131"/>
                </a:solidFill>
              </a:rPr>
              <a:t>., Dunajska cesta 165, 1000 Ljubljana</a:t>
            </a:r>
          </a:p>
          <a:p>
            <a:pPr>
              <a:spcBef>
                <a:spcPts val="600"/>
              </a:spcBef>
              <a:buSzPct val="100000"/>
            </a:pPr>
            <a:r>
              <a:rPr lang="sl-SI" sz="2000" noProof="0" err="1">
                <a:solidFill>
                  <a:srgbClr val="313131"/>
                </a:solidFill>
              </a:rPr>
              <a:t>Email</a:t>
            </a:r>
            <a:r>
              <a:rPr lang="sl-SI" sz="2000" noProof="0">
                <a:solidFill>
                  <a:srgbClr val="313131"/>
                </a:solidFill>
              </a:rPr>
              <a:t>: nkorpar@deloittece.com </a:t>
            </a:r>
          </a:p>
        </p:txBody>
      </p:sp>
    </p:spTree>
    <p:extLst>
      <p:ext uri="{BB962C8B-B14F-4D97-AF65-F5344CB8AC3E}">
        <p14:creationId xmlns:p14="http://schemas.microsoft.com/office/powerpoint/2010/main" val="294518062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790&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m/%#d/%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0&quot;/&gt;&lt;/m_mruColor&gt;&lt;m_eweekdayFirstOfWeek val=&quot;2&quot;/&gt;&lt;m_eweekdayFirstOfWorkweek val=&quot;2&quot;/&gt;&lt;m_eweekdayFirstOfWeekend val=&quot;7&quot;/&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bLq6EtsZTk1ckQwoAB7LgA"/>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bLq6EtsZTk1ckQwoAB7Lg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bLq6EtsZTk1ckQwoAB7LgA"/>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K_1bJ47Gj9X33kK4LES_Zg"/>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eloitte Brand Theme">
  <a:themeElements>
    <a:clrScheme name="Custom 3">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3"/>
        </a:solidFill>
        <a:ln w="19050" algn="ctr">
          <a:noFill/>
          <a:miter lim="800000"/>
          <a:headEnd/>
          <a:tailEnd/>
        </a:ln>
      </a:spPr>
      <a:bodyPr wrap="square" lIns="88900" tIns="88900" rIns="88900" bIns="88900" rtlCol="0" anchor="ctr"/>
      <a:lstStyle>
        <a:defPPr>
          <a:lnSpc>
            <a:spcPct val="106000"/>
          </a:lnSpc>
          <a:buFont typeface="Wingdings 2" pitchFamily="18" charset="2"/>
          <a:buNone/>
          <a:defRPr sz="1600" b="1" dirty="0" smtClean="0">
            <a:solidFill>
              <a:schemeClr val="bg1"/>
            </a:solidFill>
          </a:defRPr>
        </a:defPPr>
      </a:lstStyle>
    </a:spDef>
    <a:lnDef>
      <a:spPr>
        <a:ln>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203200" indent="-203200">
          <a:spcBef>
            <a:spcPts val="600"/>
          </a:spcBef>
          <a:buSzPct val="100000"/>
          <a:buFont typeface="Arial"/>
          <a:buChar char="•"/>
          <a:defRPr dirty="0" smtClean="0">
            <a:solidFill>
              <a:srgbClr val="313131"/>
            </a:solidFill>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eloitte Brand Theme" id="{7F8E7B9C-D1E6-4EAB-A888-5889AFAC97F5}" vid="{EE3CB14B-24FA-49D6-9FDE-EB9FB3296A6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E447326CB1E9A459275B5F6EC98CB28" ma:contentTypeVersion="3" ma:contentTypeDescription="Create a new document." ma:contentTypeScope="" ma:versionID="21ebf0b25b17bf54eee67b83467e8e4c">
  <xsd:schema xmlns:xsd="http://www.w3.org/2001/XMLSchema" xmlns:xs="http://www.w3.org/2001/XMLSchema" xmlns:p="http://schemas.microsoft.com/office/2006/metadata/properties" xmlns:ns2="3c00bc4e-8bc3-487c-8c65-89103e0cb7c1" targetNamespace="http://schemas.microsoft.com/office/2006/metadata/properties" ma:root="true" ma:fieldsID="6235148d16410b156da28e5e5d33bfca" ns2:_="">
    <xsd:import namespace="3c00bc4e-8bc3-487c-8c65-89103e0cb7c1"/>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00bc4e-8bc3-487c-8c65-89103e0cb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F6C31FF-4688-4F63-806D-74F42380BA12}">
  <ds:schemaRefs>
    <ds:schemaRef ds:uri="http://schemas.microsoft.com/sharepoint/v3/contenttype/forms"/>
  </ds:schemaRefs>
</ds:datastoreItem>
</file>

<file path=customXml/itemProps2.xml><?xml version="1.0" encoding="utf-8"?>
<ds:datastoreItem xmlns:ds="http://schemas.openxmlformats.org/officeDocument/2006/customXml" ds:itemID="{01E4D5D9-CFFD-48B6-84FC-424464A8CB20}">
  <ds:schemaRefs>
    <ds:schemaRef ds:uri="3c00bc4e-8bc3-487c-8c65-89103e0cb7c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52D9C0A-0595-4FF0-B556-6C2D69685907}">
  <ds:schemaRefs>
    <ds:schemaRef ds:uri="3c00bc4e-8bc3-487c-8c65-89103e0cb7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23</Slides>
  <Notes>23</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Deloitte Brand Theme</vt:lpstr>
      <vt:lpstr>Predstavitev rezultatov vrednotenja »Javnega razpisa za invalidska podjetja in zaposlitvene centre s svetovalci za uvajanje prožnejših načinov dela, prilagojenih potrebam invalidov« </vt:lpstr>
      <vt:lpstr>Vsebina</vt:lpstr>
      <vt:lpstr>PowerPoint Presentation</vt:lpstr>
      <vt:lpstr>Tematike in cilji vrednotenja</vt:lpstr>
      <vt:lpstr>PowerPoint Presentation</vt:lpstr>
      <vt:lpstr>PowerPoint Presentation</vt:lpstr>
      <vt:lpstr>Deležniki so bili večinoma zelo zadovoljni z javnim razpisom in so uspešno realizirali zastavljene projektne cilje</vt:lpstr>
      <vt:lpstr>IP in ZC so zelo raznolika populacija, z raznolikim zmožnostmi, potrebami in ambicijami</vt:lpstr>
      <vt:lpstr>Skoraj vsi deležniki so (nekatere) učinke projekta opisali kot pozitivne in tudi dolgoročne </vt:lpstr>
      <vt:lpstr>Zasnova javnega razpisa je bila v večji meri ustrezna, deležniki so opozorili na administrativne zahteve in spreminjajoče zahteve EK</vt:lpstr>
      <vt:lpstr>Sodelovanje med prijavitelji in projektnimi partnerji je bilo v prevladujoči meri ocenjeno pozitivno</vt:lpstr>
      <vt:lpstr>Faza 1 </vt:lpstr>
      <vt:lpstr>Usposabljanja so bila dobro sprejeta in v večji meri posvečena digitalizaciji</vt:lpstr>
      <vt:lpstr>Uvajanje prožnejših oblik dela je bil manj poudarjen vidik projekta, vendar so skoraj vsi prijavitelji tudi izvedli vsaj manjše prilagoditve</vt:lpstr>
      <vt:lpstr>Psihosocialna pomoč, karierni razgovori, udeleževanje skupnih aktivnosti so bili najbolj izpostavljen vidik projekta</vt:lpstr>
      <vt:lpstr>Večina deležnikov je izrazila željo po nadaljevanju ali nadgradnji projektov</vt:lpstr>
      <vt:lpstr>Dobra praksa: Zavod za razvoj lokalnih skupnosti Hudo dobro </vt:lpstr>
      <vt:lpstr>PowerPoint Presentation</vt:lpstr>
      <vt:lpstr>Izbrana priporočila za nadgradnjo oziroma nadaljevanje ukrepa (1)</vt:lpstr>
      <vt:lpstr>Izbrana priporočila za nadgradnjo oziroma nadaljevanje ukrepa (2)</vt:lpstr>
      <vt:lpstr>Izbrana priporočila za nadgradnjo oziroma nadaljevanje ukrepa (3)</vt:lpstr>
      <vt:lpstr>Izbrana priporočila za nadgradnjo oziroma nadaljevanje ukrepa (4)</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templeate</dc:title>
  <dc:creator>Richter, Maksymilian</dc:creator>
  <cp:revision>1</cp:revision>
  <dcterms:created xsi:type="dcterms:W3CDTF">2024-05-17T09:28:03Z</dcterms:created>
  <dcterms:modified xsi:type="dcterms:W3CDTF">2026-05-13T07:48:56Z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2024-05-17T10:57:45Z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d70dcbff-e666-4703-ad96-39a3e339a9d6</vt:lpwstr>
  </property>
  <property fmtid="{D5CDD505-2E9C-101B-9397-08002B2CF9AE}" pid="8" name="MSIP_Label_ea60d57e-af5b-4752-ac57-3e4f28ca11dc_ContentBits">
    <vt:lpwstr>0</vt:lpwstr>
  </property>
  <property fmtid="{D5CDD505-2E9C-101B-9397-08002B2CF9AE}" pid="9" name="ContentTypeId">
    <vt:lpwstr>0x0101008E447326CB1E9A459275B5F6EC98CB28</vt:lpwstr>
  </property>
  <property fmtid="{D5CDD505-2E9C-101B-9397-08002B2CF9AE}" pid="10" name="MediaServiceImageTags">
    <vt:lpwstr/>
  </property>
</Properties>
</file>