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A1814-04BD-4294-ACD5-9A4CCB96C97C}" type="datetimeFigureOut">
              <a:rPr lang="sl-SI" smtClean="0"/>
              <a:t>25. 09. 2017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9F17C-3446-40DA-BE39-5C7C313050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73341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A1814-04BD-4294-ACD5-9A4CCB96C97C}" type="datetimeFigureOut">
              <a:rPr lang="sl-SI" smtClean="0"/>
              <a:t>25. 09. 2017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9F17C-3446-40DA-BE39-5C7C313050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47259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A1814-04BD-4294-ACD5-9A4CCB96C97C}" type="datetimeFigureOut">
              <a:rPr lang="sl-SI" smtClean="0"/>
              <a:t>25. 09. 2017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9F17C-3446-40DA-BE39-5C7C313050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1420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A1814-04BD-4294-ACD5-9A4CCB96C97C}" type="datetimeFigureOut">
              <a:rPr lang="sl-SI" smtClean="0"/>
              <a:t>25. 09. 2017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9F17C-3446-40DA-BE39-5C7C313050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22868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A1814-04BD-4294-ACD5-9A4CCB96C97C}" type="datetimeFigureOut">
              <a:rPr lang="sl-SI" smtClean="0"/>
              <a:t>25. 09. 2017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9F17C-3446-40DA-BE39-5C7C313050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9214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A1814-04BD-4294-ACD5-9A4CCB96C97C}" type="datetimeFigureOut">
              <a:rPr lang="sl-SI" smtClean="0"/>
              <a:t>25. 09. 2017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9F17C-3446-40DA-BE39-5C7C313050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99501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A1814-04BD-4294-ACD5-9A4CCB96C97C}" type="datetimeFigureOut">
              <a:rPr lang="sl-SI" smtClean="0"/>
              <a:t>25. 09. 2017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9F17C-3446-40DA-BE39-5C7C313050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26765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A1814-04BD-4294-ACD5-9A4CCB96C97C}" type="datetimeFigureOut">
              <a:rPr lang="sl-SI" smtClean="0"/>
              <a:t>25. 09. 2017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9F17C-3446-40DA-BE39-5C7C313050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92904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A1814-04BD-4294-ACD5-9A4CCB96C97C}" type="datetimeFigureOut">
              <a:rPr lang="sl-SI" smtClean="0"/>
              <a:t>25. 09. 2017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9F17C-3446-40DA-BE39-5C7C313050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04262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A1814-04BD-4294-ACD5-9A4CCB96C97C}" type="datetimeFigureOut">
              <a:rPr lang="sl-SI" smtClean="0"/>
              <a:t>25. 09. 2017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9F17C-3446-40DA-BE39-5C7C313050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74690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A1814-04BD-4294-ACD5-9A4CCB96C97C}" type="datetimeFigureOut">
              <a:rPr lang="sl-SI" smtClean="0"/>
              <a:t>25. 09. 2017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9F17C-3446-40DA-BE39-5C7C313050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76596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A1814-04BD-4294-ACD5-9A4CCB96C97C}" type="datetimeFigureOut">
              <a:rPr lang="sl-SI" smtClean="0"/>
              <a:t>25. 09. 2017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9F17C-3446-40DA-BE39-5C7C313050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32065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značba mesta vsebine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65922" y="1825625"/>
            <a:ext cx="326015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151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1026" name="Picture 2" descr="Rezultat iskanja slik za &amp;Ccaron;AKANJE NA URGENCI PHOTO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070894"/>
            <a:ext cx="6858000" cy="386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0332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603513" y="2235545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sl-SI" dirty="0"/>
            </a:br>
            <a:br>
              <a:rPr lang="sl-SI" dirty="0"/>
            </a:br>
            <a:r>
              <a:rPr lang="sl-SI" dirty="0"/>
              <a:t>PRAVICA </a:t>
            </a:r>
            <a:br>
              <a:rPr lang="sl-SI" dirty="0"/>
            </a:br>
            <a:r>
              <a:rPr lang="sl-SI" dirty="0"/>
              <a:t>DO SPOŠTOVANJA  PACIENTOVEGA ČASA</a:t>
            </a:r>
            <a:br>
              <a:rPr lang="sl-SI" dirty="0"/>
            </a:b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02428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Širokozaslonsko</PresentationFormat>
  <Paragraphs>1</Paragraphs>
  <Slides>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Officeova tema</vt:lpstr>
      <vt:lpstr>PowerPointova predstavitev</vt:lpstr>
      <vt:lpstr>PowerPointova predstavitev</vt:lpstr>
      <vt:lpstr>  PRAVICA  DO SPOŠTOVANJA  PACIENTOVEGA ČASA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UA Student27</dc:creator>
  <cp:lastModifiedBy>UA Student27</cp:lastModifiedBy>
  <cp:revision>1</cp:revision>
  <dcterms:created xsi:type="dcterms:W3CDTF">2017-09-25T16:02:47Z</dcterms:created>
  <dcterms:modified xsi:type="dcterms:W3CDTF">2017-09-25T16:03:00Z</dcterms:modified>
</cp:coreProperties>
</file>