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34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725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42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286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21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950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676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9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26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69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659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1814-04BD-4294-ACD5-9A4CCB96C97C}" type="datetimeFigureOut">
              <a:rPr lang="sl-SI" smtClean="0"/>
              <a:t>25. 09. 2017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F17C-3446-40DA-BE39-5C7C313050D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206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5922" y="1825625"/>
            <a:ext cx="326015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5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Rezultat iskanja slik za &amp;Ccaron;AKANJE NA URGENCI PHO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70894"/>
            <a:ext cx="6858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3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03513" y="223554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sl-SI" dirty="0"/>
            </a:br>
            <a:br>
              <a:rPr lang="sl-SI" dirty="0"/>
            </a:br>
            <a:r>
              <a:rPr lang="sl-SI" dirty="0"/>
              <a:t>PRAVICA </a:t>
            </a:r>
            <a:br>
              <a:rPr lang="sl-SI" dirty="0"/>
            </a:br>
            <a:r>
              <a:rPr lang="sl-SI" dirty="0"/>
              <a:t>DO SPOŠTOVANJA  PACIENTOVEGA ČASA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0242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  PRAVICA  DO SPOŠTOVANJA  PACIENTOVEGA ČASA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UA Student27</dc:creator>
  <cp:lastModifiedBy>UA Student27</cp:lastModifiedBy>
  <cp:revision>1</cp:revision>
  <dcterms:created xsi:type="dcterms:W3CDTF">2017-09-25T16:02:47Z</dcterms:created>
  <dcterms:modified xsi:type="dcterms:W3CDTF">2017-09-25T16:03:00Z</dcterms:modified>
</cp:coreProperties>
</file>